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9"/>
  </p:notesMasterIdLst>
  <p:sldIdLst>
    <p:sldId id="256" r:id="rId6"/>
    <p:sldId id="295" r:id="rId7"/>
    <p:sldId id="257" r:id="rId8"/>
    <p:sldId id="263" r:id="rId9"/>
    <p:sldId id="258" r:id="rId10"/>
    <p:sldId id="283" r:id="rId11"/>
    <p:sldId id="264" r:id="rId12"/>
    <p:sldId id="284" r:id="rId13"/>
    <p:sldId id="265" r:id="rId14"/>
    <p:sldId id="285" r:id="rId15"/>
    <p:sldId id="290" r:id="rId16"/>
    <p:sldId id="267" r:id="rId17"/>
    <p:sldId id="286" r:id="rId18"/>
    <p:sldId id="302" r:id="rId19"/>
    <p:sldId id="297" r:id="rId20"/>
    <p:sldId id="301" r:id="rId21"/>
    <p:sldId id="298" r:id="rId22"/>
    <p:sldId id="299" r:id="rId23"/>
    <p:sldId id="261" r:id="rId24"/>
    <p:sldId id="291" r:id="rId25"/>
    <p:sldId id="300" r:id="rId26"/>
    <p:sldId id="294" r:id="rId27"/>
    <p:sldId id="262" r:id="rId28"/>
    <p:sldId id="273" r:id="rId29"/>
    <p:sldId id="293" r:id="rId30"/>
    <p:sldId id="274" r:id="rId31"/>
    <p:sldId id="282" r:id="rId32"/>
    <p:sldId id="275" r:id="rId33"/>
    <p:sldId id="296" r:id="rId34"/>
    <p:sldId id="276" r:id="rId35"/>
    <p:sldId id="277" r:id="rId36"/>
    <p:sldId id="280" r:id="rId37"/>
    <p:sldId id="281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67" autoAdjust="0"/>
    <p:restoredTop sz="81812" autoAdjust="0"/>
  </p:normalViewPr>
  <p:slideViewPr>
    <p:cSldViewPr snapToGrid="0">
      <p:cViewPr>
        <p:scale>
          <a:sx n="80" d="100"/>
          <a:sy n="80" d="100"/>
        </p:scale>
        <p:origin x="45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45:17.0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022.41602"/>
      <inkml:brushProperty name="anchorY" value="-46444.3125"/>
      <inkml:brushProperty name="scaleFactor" value="0.5"/>
    </inkml:brush>
  </inkml:definitions>
  <inkml:trace contextRef="#ctx0" brushRef="#br0">566 4772 6912 0 0,'0'0'0'0'0,"0"0"1816"0"0,0 0 896 0 0,0-4-891 0 0,0-6-689 0 0,0-6-67 0 0,1-7-413 0 0,0-7 33 0 0,0-9-78 0 0,-1-9 25 0 0,0-10 27 0 0,0-10 10 0 0,-2-13 19 0 0,-2-12-180 0 0,-1 2-385 0 0,-1 2 90 0 0,-2-9-60 0 0,-2-11-85 0 0,-3-11 6 0 0,-4-13-8 0 0,-1 6-2 0 0,-1 8 0 0 0,-2-7 75 0 0,0 6-96 0 0,2 5 69 0 0,2 7-12 0 0,3 5 2 0 0,2 5 2 0 0,0 4-121 0 0,-4-15 109 0 0,-2-15-11 0 0,0-8 13 0 0,-2-3-37 0 0,2 13-62 0 0,3 16 15 0 0,1 17-10 0 0,0-5 374 0 0,3 12-360 0 0,-4-9 341 0 0,0-1-322 0 0,-1 0 67 0 0,2 0-33 0 0,1 0-76 0 0,1 3 19 0 0,2 1-10 0 0,1 6 0 0 0,-1-4 0 0 0,2 9 112 0 0,1 11 24 0 0,1 12 19 0 0,1 9 21 0 0,3 8 16 0 0,3 3-115 0 0,1 3-77 0 0,1 0-142 0 0,1 1-186 0 0,-1-1 150 0 0,-1 0 88 0 0,0 3 84 0 0,0 5-84 0 0,0-1 111 0 0,-2 2-106 0 0,1 2 106 0 0,-1 2-32 0 0,-1 3 11 0 0,1 4 0 0 0,-1 3 0 0 0,1 2-74 0 0,1 2 95 0 0,-2 0-32 0 0,1 0-147 0 0,-1 1-49 0 0,1 0 42 0 0,-1 2 22 0 0,1 0-8 0 0,-1 3 91 0 0,-1 4-24 0 0,-4 3-249 0 0,-2 12-467 0 0,-1 4 929 0 0,-3 3-234 0 0,-1 1 94 0 0,2-3 11 0 0,2-6 0 0 0,3-7 0 0 0,3-4 84 0 0,1-5 163 0 0,1-3-23 0 0,2-3 31 0 0,-1-3-150 0 0,1-4-105 0 0,-1-2 21 0 0,0-4-21 0 0,3-8 0 0 0,3-9-186 0 0,2-9 220 0 0,1 0 48 0 0,-1 2-2 0 0,0 0 14 0 0,-1 2-315 0 0,-2 3 212 0 0,-1 8 209 0 0,-2 8-187 0 0,-1 7-8 0 0,2 8-105 0 0,1 10-194 0 0,2 6 203 0 0,0 2-48 0 0,4 7-106 0 0,4 4 85 0 0,4 1 35 0 0,2-2 62 0 0,6 1-1552 0 0,0-4-7080 0 0,-3-6-2483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55:59.5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359.03125"/>
      <inkml:brushProperty name="anchorY" value="-256353.34375"/>
      <inkml:brushProperty name="scaleFactor" value="0.5"/>
    </inkml:brush>
  </inkml:definitions>
  <inkml:trace contextRef="#ctx0" brushRef="#br0">625 0 2760 0 0,'0'0'0'0'0,"0"0"2264"0"0,0 0 2958 0 0,0 0-3010 0 0,0 0-2281 0 0,0 3 528 0 0,2 4-369 0 0,4 3 85 0 0,4 2 209 0 0,5 2 16 0 0,3 0 117 0 0,3 1-19 0 0,2 2 32 0 0,6 4 360 0 0,2 4-737 0 0,-1 2 112 0 0,-1 3-56 0 0,-1-1-35 0 0,-2 0-24 0 0,-2-1-59 0 0,-4-3 52 0 0,-4-5-21 0 0,-5-5 90 0 0,-4-5 98 0 0,-3-4 107 0 0,-3-4 176 0 0,0-1 66 0 0,-3-2 120 0 0,-4-2-226 0 0,-6-1-241 0 0,-5-5 52 0 0,-5-1-61 0 0,-6-5-174 0 0,-22-10-54 0 0,-23-9 115 0 0,-8 0-232 0 0,-4 3 68 0 0,3 7-26 0 0,5 6 0 0 0,7 9-84 0 0,7 7 108 0 0,7 6-36 0 0,38-1-165 0 0,2 0 0 0 0,-6 3 177 0 0,-27 10 8 0 0,7 3-32 0 0,9 3-139 0 0,6 1-261 0 0,8 0-5 0 0,7-2-90 0 0,7-1 307 0 0,10-17 98 0 0,-4-1 1 0 0,1 1-1 0 0,0-1 1 0 0,-1 0-1 0 0,1 0 1 0 0,0 0-1 0 0,0 0 0 0 0,0 0 1 0 0,1-1-1 0 0,-1 1 1 0 0,1 0 113 0 0,4 2 78 0 0,2 0 0 0 0,0 1 1 0 0,0-1-1 0 0,1 0-78 0 0,6 1-89 0 0,2 0-1 0 0,7 1 90 0 0,42 6 0 0 0,3-4 0 0 0,-4-5 94 0 0,-8-3-46 0 0,-14-1 56 0 0,-11 0-32 0 0,-13 0 85 0 0,-9 0 32 0 0,-6 0 70 0 0,-4 1 80 0 0,-2 0 123 0 0,-6-3-119 0 0,-6-1-103 0 0,-12-2-120 0 0,-4 2-44 0 0,-4 0-77 0 0,-11 3 11 0 0,-10 0-10 0 0,-1 2 0 0 0,3 0 0 0 0,6 1 75 0 0,6-1-96 0 0,4 2 31 0 0,5 0-10 0 0,8 0-112 0 0,7 0-108 0 0,7-2 146 0 0,20-1-1036 0 0,14-2-4993 0 0,13-3 167 0 0,-2 1-2614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56:01.1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2209.9375"/>
      <inkml:brushProperty name="anchorY" value="-256083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2919.85938"/>
      <inkml:brushProperty name="anchorY" value="-256963.937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576.90625"/>
      <inkml:brushProperty name="anchorY" value="-257790.29688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4425.5"/>
      <inkml:brushProperty name="anchorY" value="-258655.35938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6018.14063"/>
      <inkml:brushProperty name="anchorY" value="-259280.6875"/>
      <inkml:brushProperty name="scaleFactor" value="0.5"/>
    </inkml:brush>
  </inkml:definitions>
  <inkml:trace contextRef="#ctx0" brushRef="#br0">40 5 5984 0 0,'0'0'0'0'0,"0"2"1464"0"0,0 3-1372 0 0,-2 5-252 0 0,0 0 156 0 0,-1 2 0 0 0,1-1-16 0 0,-1-3 216 0 0,2-3 578 0 0,0-1 781 0 0,0-2-372 0 0,-1-2-773 0 0,-2-2 238 0 0,0-3 108 0 0,-2-4-593 0 0,1 0 100 0 0,1-3-210 0 0,5-1 71 0 0,4 1-145 0 0,7 4-94 0 0,5 4-90 0 0,6 5 134 0 0,3 5 71 0 0,0 4-17 0 0,0 4 17 0 0,-4 4 0 0 0,-5 0 0 0 0,-5 1 0 0 0,-6 2 0 0 0,-9 4 168 0 0,-12 10-244 0 0,-15 9-182 0 0,0-4-14735 0 0</inkml:trace>
  <inkml:trace contextRef="#ctx0" brushRef="#br1" timeOffset="921.51">2966 876 10912 0 0,'0'0'0'0'0,"0"0"1184"0"0,3 0-1382 0 0,3 2 396 0 0,3 1-198 0 0,2 1 0 0 0,-1-1 0 0 0,-3 0 205 0 0,-1-1 184 0 0,-3 0-263 0 0,-1-2 284 0 0,-1 1 429 0 0,-1-1-316 0 0,-1 0-179 0 0,-2-2 22 0 0,-2 1-79 0 0,-5-3 185 0 0,-1-2 204 0 0,0-4 6 0 0,3-1-360 0 0,0 0 116 0 0,4 0 198 0 0,1 2-352 0 0,3 1 275 0 0,3 1-478 0 0,1 3-14 0 0,4 2-760 0 0,0 2 901 0 0,-1 0-310 0 0,-1 1 102 0 0,-3 0 0 0 0,-1-1 0 0 0,0 1 140 0 0,-3 1 63 0 0,-2 1-38 0 0,-4 1-23 0 0,-2-1-76 0 0,2-1-66 0 0,0-1 12 0 0,-1-1 147 0 0,3-1 85 0 0,0-1 13 0 0,3 1 67 0 0,0 1-198 0 0,1-1-126 0 0,7 2 26 0 0,2 3-26 0 0,5 2-102 0 0,6 7 131 0 0,4 5-44 0 0,0 2 15 0 0,-1 2 0 0 0,-5-1-74 0 0,-7 2-17 0 0,-10-21 73 0 0,0 1-1 0 0,0-1 1 0 0,0 0 0 0 0,0 1-1 0 0,0-1 1 0 0,0 0-1 0 0,-1 1 1 0 0,1-1 0 0 0,-1 1 18 0 0,-2 2-190 0 0,2-2 1 0 0,-1 1 0 0 0,-1 0-1 0 0,1-1 1 0 0,0 1 0 0 0,-1-1-1 0 0,0 1 190 0 0,-6 4-902 0 0,1 0-1 0 0,-1 0 0 0 0,-4 2 903 0 0,-5 4-8785 0 0,-3 1-1429 0 0</inkml:trace>
  <inkml:trace contextRef="#ctx0" brushRef="#br2" timeOffset="1779.163">4625 1948 13824 0 0,'0'0'0'0'0,"0"0"1472"0"0,0 0-1820 0 0,0 0 389 0 0,3 1-110 0 0,1 0-33 0 0,-1 1 114 0 0,2 0-120 0 0,-1 1 135 0 0,-1-1-40 0 0,-1 0 274 0 0,0-1 84 0 0,-2 0 310 0 0,1-1-171 0 0,-1 1-66 0 0,-1-2-142 0 0,1 1-205 0 0,0 0 70 0 0,0 0 15 0 0,0 0 156 0 0,0 0 203 0 0,0 0-120 0 0,1-2-66 0 0,1-2-69 0 0,0 1-140 0 0,2-2-45 0 0,1 2-75 0 0,1 0 10 0 0,-1 2-94 0 0,3 0 108 0 0,-2 2-36 0 0,1 1 12 0 0,-2 1 0 0 0,-1-1 75 0 0,-1 0 240 0 0,-4 0-223 0 0,-6 1-95 0 0,-4 0 131 0 0,0-3 11 0 0,-2 0 79 0 0,3-1 108 0 0,3 0 88 0 0,2 0 173 0 0,4-2-374 0 0,1 0-213 0 0,7 1 48 0 0,6 3-374 0 0,9 4 354 0 0,8 5 233 0 0,-1 3-204 0 0,-1 2-58 0 0,-1 3 22 0 0,-4 0-21 0 0,-5 0 0 0 0,-4 4 0 0 0,-6 3-214 0 0,-9-21 127 0 0,2 0 1 0 0,-1 0 0 0 0,-1 0 0 0 0,1 0 0 0 0,0 0-1 0 0,-1 1 87 0 0,-9 26-9879 0 0,-2-6-2293 0 0</inkml:trace>
  <inkml:trace contextRef="#ctx0" brushRef="#br3" timeOffset="7322.439">5163 1525 4608 0 0,'0'0'0'0'0,"0"0"408"0"0,0 0-383 0 0,0 0 716 0 0,0 0 734 0 0,0 0-1075 0 0,0 0-944 0 0,-1-2 348 0 0,0 0-3 0 0,0 0 83 0 0,0 0 199 0 0,0 1 632 0 0,1 1 807 0 0,0-3-115 0 0,0 1 176 0 0,0 0-297 0 0,0 1-310 0 0,0 0-216 0 0,0 0-357 0 0,-1 4-91 0 0,1 7-224 0 0,1 9 67 0 0,2 9 17 0 0,1 9-115 0 0,1 6-140 0 0,2 2-1 0 0,0 0 219 0 0,-1-3-54 0 0,-2-9 75 0 0,-1-10 27 0 0,-1-8 61 0 0,-1-8-42 0 0,-1-3-28 0 0,0-7-94 0 0,-2-9 13 0 0,-3-10 128 0 0,-1-13 25 0 0,-1-9-242 0 0,0-10-267 0 0,0-6 316 0 0,2-1 234 0 0,2 3-215 0 0,2 7-75 0 0,2 13 102 0 0,0 12 38 0 0,2 13-13 0 0,-2 13-121 0 0,-1 0 0 0 0,0-1 0 0 0,0 1 0 0 0,0 0 0 0 0,0 0-1 0 0,0 0 1 0 0,0 0 0 0 0,0 0 0 0 0,1 0 0 0 0,-1 0-1 0 0,0-1 1 0 0,0 1 0 0 0,0 0 0 0 0,0 0 0 0 0,0 0-1 0 0,0 0 1 0 0,1 0 0 0 0,-1 0 0 0 0,0 0 0 0 0,0 0 0 0 0,0 0-1 0 0,0 0 1 0 0,0 0 0 0 0,1 0 0 0 0,-1 0 0 0 0,0 0-1 0 0,0 0 1 0 0,0 0 0 0 0,0 0 0 0 0,0 0 0 0 0,1 0 0 0 0,-1 0-1 0 0,0 0 1 0 0,0 0 0 0 0,0 0 0 0 0,0 0 0 0 0,0 0-1 0 0,1 0 1 0 0,-1 0 0 0 0,0 1 0 0 0,0-1 0 0 0,0 0-1 0 0,0 0 1 0 0,0 0 0 0 0,0 0-3 0 0,10 13 55 0 0,0 12 38 0 0,4 10-16 0 0,0 6-90 0 0,0-1 101 0 0,-1-2-109 0 0,2 0 31 0 0,-1-2 65 0 0,1-2-96 0 0,-3-4 31 0 0,-1-6-10 0 0,-3-8 0 0 0,-3-5-186 0 0,-2-5 136 0 0,-2-4-22 0 0,1-5 79 0 0,2-9 225 0 0,-1-10-87 0 0,2-11 15 0 0,1-6-89 0 0,0-1-71 0 0,3-4 13 0 0,3-2 62 0 0,3 4-12 0 0,1 5-2 0 0,1 9 23 0 0,-15 26-74 0 0,0-1 0 0 0,0 1-1 0 0,0-1 1 0 0,1 1 0 0 0,-1 0 0 0 0,3-2-10 0 0,-4 3-1 0 0,1 0 0 0 0,0 0 0 0 0,-1 1 0 0 0,1-1 0 0 0,-1 0 0 0 0,1 0 1 0 0,0 1-1 0 0,0-1 0 0 0,1 1 1 0 0,-2-1 1 0 0,1 1 0 0 0,-1 0 0 0 0,1 0 0 0 0,-1 0 0 0 0,1 0 0 0 0,-1 0 0 0 0,0 0 0 0 0,1 1 0 0 0,-1-1 0 0 0,2 1-1 0 0,13 6 84 0 0,-2 4-108 0 0,2 8 36 0 0,3 7-12 0 0,2 9 0 0 0,2 7-93 0 0,-1-1 120 0 0,-2-1-41 0 0,1-1-70 0 0,-2-4 108 0 0,0-5-36 0 0,0-1 12 0 0,-2-4 0 0 0,0-4 0 0 0,-1-3-74 0 0,-4-6 95 0 0,-1-3-32 0 0,-4-3 11 0 0,3-4 196 0 0,3-10 336 0 0,-2-8-784 0 0,-2-12 294 0 0,-5-11 159 0 0,-4-4-156 0 0,-6-3 437 0 0,4 41-371 0 0,0-1 1 0 0,-1-1 0 0 0,1 1 0 0 0,-1 0-1 0 0,-1-1-111 0 0,3 10-19 0 0,1-4-1 0 0,-1 0 1 0 0,0 1-1 0 0,0-1 0 0 0,0 0 1 0 0,0 1-1 0 0,0-1 0 0 0,0 0 1 0 0,0 1-1 0 0,0-1 1 0 0,0 1-1 0 0,0 0 0 0 0,0-1 1 0 0,0 1-1 0 0,0 0 1 0 0,0 0-1 0 0,0-1 0 0 0,-1 1 1 0 0,1 0-1 0 0,0 0 1 0 0,0 0-1 0 0,0 0 0 0 0,0 1 1 0 0,-1-1 19 0 0,0 3 9 0 0,0-2 0 0 0,-1 1 1 0 0,1 0-1 0 0,-1-1 0 0 0,1 1 1 0 0,-1 1-1 0 0,1-1 0 0 0,0 0 1 0 0,0 0-1 0 0,0 1 0 0 0,0-1 1 0 0,0 3-10 0 0,-1 0-5 0 0,-1 3 0 0 0,0 0 0 0 0,0 0-1 0 0,1 1 1 0 0,-1 3 5 0 0,2-4-3 0 0,0 3 0 0 0,0 0 0 0 0,0 0 0 0 0,1 6 3 0 0,1-11-57 0 0,0 3-1 0 0,1 0 0 0 0,0-1 0 0 0,0 1 0 0 0,2 3 58 0 0,-2-6-30 0 0,0 0 0 0 0,1 1 0 0 0,1-1 0 0 0,-1 0-1 0 0,4 6 31 0 0,-4-9-38 0 0,0 0-1 0 0,0 1 0 0 0,1-1 0 0 0,-1 0 0 0 0,1 0 0 0 0,0 0 1 0 0,0 0-1 0 0,1 1 39 0 0,-2-3-46 0 0,0 1 0 0 0,1 0 0 0 0,-1 0 0 0 0,1-1 0 0 0,0 0 0 0 0,-1 1 0 0 0,1-1 0 0 0,0 0 0 0 0,2 0 46 0 0,-3-2-116 0 0,1 1-1 0 0,-1 0 0 0 0,1-1 1 0 0,-1 1-1 0 0,1 0 0 0 0,-1-1 0 0 0,1 0 1 0 0,-1 1-1 0 0,0-1 0 0 0,1 0 1 0 0,-1 0-1 0 0,0 0 0 0 0,0-1 117 0 0,1 1-31 0 0,0-1 0 0 0,1-1 1 0 0,0 1-1 0 0,-1-1 0 0 0,1 0 0 0 0,-1 0 0 0 0,2-3 31 0 0,-4 0-250 0 0,1 1 1 0 0,0 0-1 0 0,0 0 0 0 0,0-1 1 0 0,0 1-1 0 0,-1-1 1 0 0,0 1-1 0 0,0-2 250 0 0,2-2 688 0 0,-2-3 0 0 0,0 0 0 0 0,0-10-688 0 0,4 28 23 0 0,-4-7 1 0 0,-1-1-1 0 0,1 1 1 0 0,-1 0-1 0 0,1 0 1 0 0,0 0-1 0 0,0-1 1 0 0,-1 1-1 0 0,1 0 1 0 0,0 0-1 0 0,0 0 1 0 0,0 0-1 0 0,0 0 1 0 0,0 0-1 0 0,0 1 1 0 0,0-1-1 0 0,1 0 1 0 0,-1 0-1 0 0,0 1 1 0 0,0-1-1 0 0,0 1 1 0 0,1-1-1 0 0,-1 1 1 0 0,1-1-24 0 0,-1 0 125 0 0,1 0 1 0 0,0 1-1 0 0,1 0 1 0 0,-1 0-1 0 0,0 0 1 0 0,0 0-1 0 0,0 0 1 0 0,0 0-1 0 0,0 1 1 0 0,1-1-1 0 0,-1 1 1 0 0,0-1-1 0 0,0 1 1 0 0,0 0-1 0 0,1 0-125 0 0,-1-2 317 0 0,2 2 1 0 0,0 1-1 0 0,-1 0 0 0 0,1 0 0 0 0,0 0 0 0 0,2 2-317 0 0,13-1 128 0 0,-18-5-112 0 0,0 2 0 0 0,0-1 1 0 0,-1 1-1 0 0,1 0 0 0 0,0-1 0 0 0,-1 1 1 0 0,1-1-1 0 0,-1 1 0 0 0,1-1 0 0 0,-1 1 1 0 0,1-1-1 0 0,-1 1 0 0 0,1-1 0 0 0,-1 1 0 0 0,1-1 1 0 0,-1 0-1 0 0,0 1 0 0 0,1-1 0 0 0,-1 0 1 0 0,0 1-1 0 0,0-1 0 0 0,1 0 0 0 0,-1 0-16 0 0,14-36-132 0 0,0-11-32 0 0,3-1 98 0 0,2 21-7656 0 0,2 0-1161 0 0,16-19 4166 0 0</inkml:trace>
  <inkml:trace contextRef="#ctx0" brushRef="#br4" timeOffset="8093.753">6360 1528 9672 0 0,'0'0'0'0'0,"0"0"1048"0"0,-2 2-1223 0 0,-1 0 2422 0 0,0 0 2163 0 0,-2 1-2407 0 0,0-1-1886 0 0,-1 2 348 0 0,-6 8-619 0 0,-1 6-36 0 0,3 10-247 0 0,10-23 283 0 0,-1 0 0 0 0,0 1 0 0 0,1 0 0 0 0,0 5 154 0 0,1-8-54 0 0,0 0 0 0 0,-1 1 0 0 0,1 0 0 0 0,1 0 1 0 0,-1 0-1 0 0,0-1 0 0 0,2 3 54 0 0,0-6 19 0 0,-1 2 0 0 0,-1 0 0 0 0,1 0 1 0 0,0 0-1 0 0,0 0 0 0 0,1-1 0 0 0,-1 1 1 0 0,0-1-1 0 0,0 0 0 0 0,1 0 0 0 0,-1 0 0 0 0,2 1-19 0 0,-2-3 54 0 0,1 2 0 0 0,1-1-1 0 0,-1 1 1 0 0,0-1-1 0 0,1 0 1 0 0,-1 0 0 0 0,1 0-1 0 0,-1-1 1 0 0,1 1-1 0 0,1-1-53 0 0,-2 0 33 0 0,2 0 0 0 0,0-1 0 0 0,0 0-1 0 0,0 0 1 0 0,-1 0 0 0 0,1-1 0 0 0,1 0-33 0 0,-2-3 265 0 0,1 1 1 0 0,-1 0-1 0 0,1 0 1 0 0,-1 0-1 0 0,0 0 1 0 0,0-1-1 0 0,0-1-265 0 0,2 0 242 0 0,0-4-1 0 0,-1 0 0 0 0,3-8-241 0 0,10-25 410 0 0,-5 16-573 0 0,-11 30 158 0 0,-2-2 1 0 0,1-1-1 0 0,-1 1 1 0 0,1 0-1 0 0,-1-1 1 0 0,1 1-1 0 0,-1 0 1 0 0,1 0-1 0 0,-1 0 0 0 0,1 0 1 0 0,-1-1-1 0 0,1 1 1 0 0,-1 0-1 0 0,1 0 1 0 0,0 0-1 0 0,-1 0 1 0 0,1 0-1 0 0,-1 0 0 0 0,1 0 1 0 0,-1 0-1 0 0,1 1 1 0 0,-1-1-1 0 0,1 0 1 0 0,-1 0-1 0 0,1 0 1 0 0,-1 1-1 0 0,1-1 0 0 0,-1 0 1 0 0,1 0-1 0 0,-1 1 1 0 0,1-1-1 0 0,-1 0 1 0 0,0 1-1 0 0,1-1 1 0 0,-1 0-1 0 0,1 1 5 0 0,8 9-7 0 0,-2-1-1 0 0,-1-1 1 0 0,0 1 0 0 0,2 4 7 0 0,-5 1 334 0 0,3 3 0 0 0,-1-1 0 0 0,-1 0 0 0 0,0 3-334 0 0,-5-13 9 0 0,2 6 1 0 0,-1 1 0 0 0,0-1 0 0 0,-1 0 0 0 0,0 0-1 0 0,-1 2-9 0 0,2-2 14 0 0,-2 3-1 0 0,-1 0 0 0 0,-1 0 1 0 0,0 0-14 0 0,-11 36-138 0 0,8-23 93 0 0,10-28 40 0 0,-3 0 1 0 0,0 0-1 0 0,0 1 0 0 0,0-1 1 0 0,0 0-1 0 0,0 1 0 0 0,0-1 1 0 0,1 0-1 0 0,-1 0 0 0 0,0 1 1 0 0,0-1-1 0 0,1 0 0 0 0,-1 0 1 0 0,0 1-1 0 0,0-1 0 0 0,1 0 1 0 0,-1 0-1 0 0,0 0 0 0 0,0 0 1 0 0,1 1-1 0 0,-1-1 0 0 0,0 0 1 0 0,1 0-1 0 0,-1 0 0 0 0,0 0 1 0 0,1 0-1 0 0,-1 0 0 0 0,0 0 1 0 0,0 0-1 0 0,1 0 0 0 0,-1 0 1 0 0,0 0-1 0 0,1 0 0 0 0,-1 0 1 0 0,0 0-1 0 0,1 0 0 0 0,-1 0 1 0 0,0 0-1 0 0,1 0 0 0 0,-1 0 1 0 0,0-1-1 0 0,1 1 0 0 0,-1 0 1 0 0,0 0-1 0 0,0 0 0 0 0,1-1 1 0 0,-1 1-1 0 0,0 0 5 0 0,14-6 16 0 0,-3 0 1 0 0,1-1-1 0 0,0 0-16 0 0,18-20 62 0 0,15-14-62 0 0,-22 8 308 0 0,3 1 1 0 0,6-16-309 0 0,-5 8 1500 0 0,15-34-1500 0 0,-4 21-255 0 0,-28 54 273 0 0,-8-2-1 0 0,0 0 0 0 0,0 0 1 0 0,0 0-1 0 0,1 1 0 0 0,-1-1 1 0 0,0 1-1 0 0,1 0 0 0 0,-1-1 1 0 0,0 1-1 0 0,1 0 0 0 0,-1 1 1 0 0,0-1-1 0 0,1 0 0 0 0,-1 0 1 0 0,0 1-1 0 0,0 0 0 0 0,1-1 1 0 0,-1 1-1 0 0,0 0 0 0 0,0 0 1 0 0,0 0-1 0 0,0 0 0 0 0,2 2-17 0 0,8-5-68 0 0,0 7 0 0 0,-1 0-1 0 0,1 1 1 0 0,-1 1 0 0 0,3 2 68 0 0,74 30-1032 0 0,-53-28-1025 0 0,34 10 2057 0 0,-25-8-11563 0 0,2-3-1819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59:08.8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7583.32813"/>
      <inkml:brushProperty name="anchorY" value="-260016.39063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8334.71875"/>
      <inkml:brushProperty name="anchorY" value="-260951.51563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7613.29688"/>
      <inkml:brushProperty name="anchorY" value="-260675.4375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6954.75"/>
      <inkml:brushProperty name="anchorY" value="-260047.125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8601.65625"/>
      <inkml:brushProperty name="anchorY" value="-261098.48438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7933.14063"/>
      <inkml:brushProperty name="anchorY" value="-260576.78125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7292.125"/>
      <inkml:brushProperty name="anchorY" value="-259938.01563"/>
      <inkml:brushProperty name="scaleFactor" value="0.5"/>
    </inkml:brush>
  </inkml:definitions>
  <inkml:trace contextRef="#ctx0" brushRef="#br0">77 89 8576 0 0,'0'0'0'0'0,"0"9"872"0"0,1 11-1251 0 0,-3 7 470 0 0,1 8 162 0 0,-2 5-6 0 0,-1 6 225 0 0,-1 3-44 0 0,-2 3 18 0 0,-1 0-34 0 0,0-1-65 0 0,1-2-87 0 0,0-2-140 0 0,1-5-44 0 0,2-10-1 0 0,1-10 82 0 0,2-8-8 0 0,0-6-85 0 0,0-7 394 0 0,-1-10 507 0 0,-1-14-434 0 0,0-10-449 0 0,2-7 136 0 0,0-15-100 0 0,3-13-136 0 0,7-7 38 0 0,3-3-20 0 0,-4 52 0 0 0,6-20 0 0 0,-7 25-75 0 0,12-21 75 0 0,-12 28-59 0 0,0 1-1 0 0,10-11 60 0 0,-12 16-41 0 0,1 1-1 0 0,0 0 0 0 0,1 1 1 0 0,2-3 41 0 0,-4 4-12 0 0,0 1 1 0 0,1 1-1 0 0,-1-1 1 0 0,1 1-1 0 0,3-2 12 0 0,-3 2-24 0 0,-1 0-1 0 0,1 1 1 0 0,0 0-1 0 0,0 0 1 0 0,1 1 24 0 0,-2-1-11 0 0,0 1 0 0 0,1 0 1 0 0,-1 1-1 0 0,1 0 0 0 0,0 0 11 0 0,26 3-126 0 0,2 6-6 0 0,-3 1 84 0 0,-5 3 46 0 0,-5 3-83 0 0,-6 0-6 0 0,-7 2 1 0 0,-4-1-6 0 0,-5 1 112 0 0,-8 4 145 0 0,-5 4-62 0 0,-4 1-117 0 0,-5-2 152 0 0,-2 3-92 0 0,-3-1 65 0 0,-2-2-119 0 0,3-4-264 0 0,3-4 211 0 0,14-11-7503 0 0,2-1-1130 0 0</inkml:trace>
  <inkml:trace contextRef="#ctx0" brushRef="#br1" timeOffset="185.565">601 121 7368 0 0,'0'0'0'0'0,"-3"7"784"0"0,-4 10-551 0 0,-1 8 606 0 0,2 7-273 0 0,-2 7 0 0 0,1 3-14 0 0,-1 0-23 0 0,0-2-194 0 0,1-3-218 0 0,-2-5-865 0 0,1-5 8 0 0,1-8-11259 0 0</inkml:trace>
  <inkml:trace contextRef="#ctx0" brushRef="#br2" timeOffset="451.408">655 0 4608 0 0,'0'0'0'0'0,"0"0"448"0"0,-4 2 812 0 0,0-1 1560 0 0,-2 1-1666 0 0,1-1-1238 0 0,0 0-11866 0 0</inkml:trace>
  <inkml:trace contextRef="#ctx0" brushRef="#br3" timeOffset="1104.647">752 195 7368 0 0,'0'0'0'0'0,"5"3"800"0"0,6 6-934 0 0,5 6 529 0 0,1 3-171 0 0,-2 1 36 0 0,2 6 395 0 0,-3 4 10 0 0,-2 4-100 0 0,-2 2-125 0 0,-6 3 6 0 0,-4 1-65 0 0,-8 0-18 0 0,-2-2-46 0 0,-2-4 10 0 0,0-7-26 0 0,3-6 15 0 0,1-8 23 0 0,5-8 86 0 0,1-14 99 0 0,2-15-208 0 0,3-17-237 0 0,4-13-51 0 0,8-12-106 0 0,4-6 2 0 0,4 5 92 0 0,0 8-105 0 0,-1 8 110 0 0,-2 11-106 0 0,-1 9 106 0 0,-17 30-22 0 0,0 0 0 0 0,1-1-1 0 0,-1 1 1 0 0,0 0 0 0 0,1 0-1 0 0,-1 0 1 0 0,1 0 0 0 0,0 0 1 0 0,-1 2 0 0 0,0-1 0 0 0,0 0 0 0 0,0 0 0 0 0,0 1 0 0 0,0-1 0 0 0,1 1 0 0 0,-1-1 0 0 0,0 1 0 0 0,0 0 0 0 0,0 0 0 0 0,1 0 0 0 0,-2 1-8 0 0,2-1 1 0 0,-1 0-1 0 0,0 1 1 0 0,0 0-1 0 0,0-1 1 0 0,1 1-1 0 0,-1 0 1 0 0,0 0-1 0 0,0 0 1 0 0,1 2 7 0 0,2 0-18 0 0,0 0 0 0 0,-1 1-1 0 0,0 0 1 0 0,1 0 0 0 0,-1 1 18 0 0,0 1 24 0 0,1 0 0 0 0,-1 0 0 0 0,0 1 0 0 0,1 3-24 0 0,14 33 47 0 0,-16-30 2 0 0,1 1 1 0 0,0 12-50 0 0,2 26 64 0 0,-8 2-72 0 0,-7-4 104 0 0,-2-7-46 0 0,0-8-59 0 0,-1-4 94 0 0,2-3-106 0 0,5-5 106 0 0,2-5 6 0 0,2-4 112 0 0,6-5-139 0 0,6-3-204 0 0,7-1-178 0 0,13-5 209 0 0,4-5 112 0 0,0-3 43 0 0,-2-3-67 0 0,-1-4 200 0 0,-3-3-78 0 0,-2-2 30 0 0,-3-1-3 0 0,-4-1-150 0 0,0-5-78 0 0,-3-1 60 0 0,-3 2 44 0 0,-3-3 60 0 0,-2 3 18 0 0,-5 4 151 0 0,-3 3-11 0 0,-1 3 24 0 0,-1 4 0 0 0,0 1 114 0 0,-2 3 416 0 0,0 3-392 0 0,-1 4-350 0 0,-2 5 100 0 0,-2 4-144 0 0,-1 4 20 0 0,-2 7-262 0 0,-1 4 203 0 0,-1 2 48 0 0,1 3-17 0 0,-2 5 18 0 0,4-2-102 0 0,3-3 131 0 0,4-2-258 0 0,2-5 159 0 0,6-5-54 0 0,-4-14 91 0 0,0-1-1 0 0,0 0 0 0 0,0 0 0 0 0,0 0 0 0 0,-1-1 0 0 0,1 1 0 0 0,0 0 0 0 0,0 0 0 0 0,0 0 0 0 0,1-1 0 0 0,-1 1 34 0 0,4-1-122 0 0,-2 0-1 0 0,1 0 1 0 0,-1 0-1 0 0,0 0 1 0 0,0 0-1 0 0,1-1 1 0 0,-1 1-1 0 0,0-1 123 0 0,6-2-47 0 0,0 0 0 0 0,0 0 0 0 0,5-3 47 0 0,38-23-2020 0 0,-33 16-1727 0 0,17-16 3747 0 0,-12 7-2417 0 0,9-11 2417 0 0,-14 9-1375 0 0,-1 0 1 0 0,1-3 1374 0 0,3-7 304 0 0,3-9-304 0 0,13-28 622 0 0,-11 15 1933 0 0,-11 15-874 0 0,-9 17-450 0 0,-5 17-594 0 0,-3 11-407 0 0,-1 17 24 0 0,1 15 146 0 0,-1 14 274 0 0,5 9-290 0 0,1-1-318 0 0,-3-4 73 0 0,1 1-56 0 0,-1-2-97 0 0,0-1-66 0 0,0-4-98 0 0,-1-8-6460 0 0,-1-11-1458 0 0</inkml:trace>
  <inkml:trace contextRef="#ctx0" brushRef="#br4" timeOffset="1379.218">2048 392 7344 0 0,'0'0'0'0'0,"-2"6"792"0"0,-2 13 102 0 0,-2 3-532 0 0,-1 2-132 0 0,-1-1-4720 0 0,2-4-966 0 0</inkml:trace>
  <inkml:trace contextRef="#ctx0" brushRef="#br5" timeOffset="1450.497">2148 156 12208 0 0,'0'0'0'0'0,"0"0"1320"0"0,0 0-1466 0 0,0 0-402 0 0,0 0-161 0 0,-3-2-1082 0 0,0 0-10010 0 0</inkml:trace>
  <inkml:trace contextRef="#ctx0" brushRef="#br6" timeOffset="1982.483">2275 353 6992 0 0,'0'0'0'0'0,"1"5"760"0"0,3 10-887 0 0,-1 9 711 0 0,-1 7 368 0 0,-2 5-48 0 0,0 3 127 0 0,0-5-605 0 0,0-6-63 0 0,-1-9 226 0 0,1-7-169 0 0,0-5-40 0 0,2-4 466 0 0,3-7 511 0 0,7-8-589 0 0,5-10-455 0 0,6-8 16 0 0,6-5-205 0 0,0 2-50 0 0,-3 5-74 0 0,-2 7 10 0 0,-3 7-10 0 0,0 9 0 0 0,-19 5 0 0 0,-1 0 0 0 0,1 0 0 0 0,0 0 0 0 0,0 0 0 0 0,0 1 0 0 0,0-1 0 0 0,0 1 0 0 0,-1-1 0 0 0,2 1 0 0 0,16 12-233 0 0,0 7 206 0 0,-1 6 21 0 0,0 2-82 0 0,0-1 25 0 0,1-4 76 0 0,0-7-25 0 0,-16-15 30 0 0,-1 1-1 0 0,0-1 0 0 0,0 0 1 0 0,1 0-1 0 0,-1-1 0 0 0,0 1 1 0 0,3 0-18 0 0,-2-1 36 0 0,-1 0 1 0 0,0 0-1 0 0,1 0 1 0 0,-1 0-1 0 0,0 0 1 0 0,0 0-1 0 0,1-1 1 0 0,1 0-37 0 0,0-1 65 0 0,0 0 0 0 0,0 1 0 0 0,0-2 0 0 0,0 1 0 0 0,2-2-65 0 0,23-22 436 0 0,-3-5-271 0 0,-2-1-6 0 0,-5 0-19 0 0,-4 2-20 0 0,-1 0 263 0 0,-5 0 91 0 0,-2-2 84 0 0,-5 4 108 0 0,-1 5-400 0 0,-3 6-6 0 0,-4 6 197 0 0,-1 7-322 0 0,-3 5-134 0 0,-1 4-70 0 0,-1 5 5 0 0,-1 4-18 0 0,0 2 96 0 0,-3 8-224 0 0,-1 8 192 0 0,0 8 11 0 0,2 3-97 0 0,4 3 9 0 0,7-2-61 0 0,5-5-16 0 0,0-35 110 0 0,0 2 0 0 0,0-1-1 0 0,1 0 1 0 0,0 0-1 0 0,0 1 63 0 0,0-2-68 0 0,0-1-1 0 0,0 1 0 0 0,0-1 0 0 0,0 0 1 0 0,0 0-1 0 0,1 0 0 0 0,-1 0 69 0 0,1-1-65 0 0,0 0 1 0 0,0 0-1 0 0,-1 0 1 0 0,1 0-1 0 0,1 0 1 0 0,-1 0-1 0 0,2 0 65 0 0,1-2-143 0 0,-1 1 0 0 0,0-1 0 0 0,0 1 0 0 0,0-1 0 0 0,0 0 0 0 0,0 0 0 0 0,3-1 143 0 0,1-1-60 0 0,1 0 1 0 0,0-1 0 0 0,0 0-1 0 0,2-1 60 0 0,4-1-346 0 0,0-3-1 0 0,6-2 347 0 0,-6 1-418 0 0,1-2 0 0 0,1-1 418 0 0,27-24-904 0 0,-9 0-165 0 0,-7 3 0 0 0,-8 2-53 0 0,-7 6-282 0 0,-5 0-4841 0 0,-4 7 1401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45:26.9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740.62695"/>
      <inkml:brushProperty name="anchorY" value="-41966.75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064.71875"/>
      <inkml:brushProperty name="anchorY" value="-41881.27344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543.60938"/>
      <inkml:brushProperty name="anchorY" value="-43198.29688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060.0957"/>
      <inkml:brushProperty name="anchorY" value="-44992.60938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741.2207"/>
      <inkml:brushProperty name="anchorY" value="-46601.07813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559.08594"/>
      <inkml:brushProperty name="anchorY" value="-47727.33203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47.85303"/>
      <inkml:brushProperty name="anchorY" value="-13163.73145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97.40625"/>
      <inkml:brushProperty name="anchorY" value="-16732.20313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450.92969"/>
      <inkml:brushProperty name="anchorY" value="-17993.88672"/>
      <inkml:brushProperty name="scaleFactor" value="0.5"/>
    </inkml:brush>
    <inkml:brush xml:id="br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852.14063"/>
      <inkml:brushProperty name="anchorY" value="-18411.95117"/>
      <inkml:brushProperty name="scaleFactor" value="0.5"/>
    </inkml:brush>
    <inkml:brush xml:id="br1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590.95508"/>
      <inkml:brushProperty name="anchorY" value="-21693.04688"/>
      <inkml:brushProperty name="scaleFactor" value="0.5"/>
    </inkml:brush>
    <inkml:brush xml:id="br1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06.07129"/>
      <inkml:brushProperty name="anchorY" value="-21868.8457"/>
      <inkml:brushProperty name="scaleFactor" value="0.5"/>
    </inkml:brush>
    <inkml:brush xml:id="br1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93.02045"/>
      <inkml:brushProperty name="anchorY" value="-21986.23242"/>
      <inkml:brushProperty name="scaleFactor" value="0.5"/>
    </inkml:brush>
    <inkml:brush xml:id="br1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67.66345"/>
      <inkml:brushProperty name="anchorY" value="-22699.16016"/>
      <inkml:brushProperty name="scaleFactor" value="0.5"/>
    </inkml:brush>
    <inkml:brush xml:id="br1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40.9917"/>
      <inkml:brushProperty name="anchorY" value="-23365.38672"/>
      <inkml:brushProperty name="scaleFactor" value="0.5"/>
    </inkml:brush>
    <inkml:brush xml:id="br1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3.24487"/>
      <inkml:brushProperty name="anchorY" value="-23828.41602"/>
      <inkml:brushProperty name="scaleFactor" value="0.5"/>
    </inkml:brush>
    <inkml:brush xml:id="br1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51.01245"/>
      <inkml:brushProperty name="anchorY" value="-24655.80469"/>
      <inkml:brushProperty name="scaleFactor" value="0.5"/>
    </inkml:brush>
    <inkml:brush xml:id="br1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14.74121"/>
      <inkml:brushProperty name="anchorY" value="-25285.49609"/>
      <inkml:brushProperty name="scaleFactor" value="0.5"/>
    </inkml:brush>
    <inkml:brush xml:id="br1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552.03516"/>
      <inkml:brushProperty name="anchorY" value="-26193.17969"/>
      <inkml:brushProperty name="scaleFactor" value="0.5"/>
    </inkml:brush>
    <inkml:brush xml:id="br1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486.35791"/>
      <inkml:brushProperty name="anchorY" value="-26947.60742"/>
      <inkml:brushProperty name="scaleFactor" value="0.5"/>
    </inkml:brush>
    <inkml:brush xml:id="br2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45.7915"/>
      <inkml:brushProperty name="anchorY" value="-28801.85938"/>
      <inkml:brushProperty name="scaleFactor" value="0.5"/>
    </inkml:brush>
    <inkml:brush xml:id="br2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22.49609"/>
      <inkml:brushProperty name="anchorY" value="-29485.74609"/>
      <inkml:brushProperty name="scaleFactor" value="0.5"/>
    </inkml:brush>
    <inkml:brush xml:id="br2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201.26074"/>
      <inkml:brushProperty name="anchorY" value="-30558.74023"/>
      <inkml:brushProperty name="scaleFactor" value="0.5"/>
    </inkml:brush>
    <inkml:brush xml:id="br2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098.87305"/>
      <inkml:brushProperty name="anchorY" value="-31385.06836"/>
      <inkml:brushProperty name="scaleFactor" value="0.5"/>
    </inkml:brush>
    <inkml:brush xml:id="br2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352.06934"/>
      <inkml:brushProperty name="anchorY" value="-32546.80664"/>
      <inkml:brushProperty name="scaleFactor" value="0.5"/>
    </inkml:brush>
    <inkml:brush xml:id="br2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005.89844"/>
      <inkml:brushProperty name="anchorY" value="-33189.33984"/>
      <inkml:brushProperty name="scaleFactor" value="0.5"/>
    </inkml:brush>
    <inkml:brush xml:id="br2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319.10352"/>
      <inkml:brushProperty name="anchorY" value="-33712.11328"/>
      <inkml:brushProperty name="scaleFactor" value="0.5"/>
    </inkml:brush>
    <inkml:brush xml:id="br2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129.37695"/>
      <inkml:brushProperty name="anchorY" value="-34249.48828"/>
      <inkml:brushProperty name="scaleFactor" value="0.5"/>
    </inkml:brush>
    <inkml:brush xml:id="br2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821.38281"/>
      <inkml:brushProperty name="anchorY" value="-35072.71875"/>
      <inkml:brushProperty name="scaleFactor" value="0.5"/>
    </inkml:brush>
    <inkml:brush xml:id="br2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462.40625"/>
      <inkml:brushProperty name="anchorY" value="-35700.1875"/>
      <inkml:brushProperty name="scaleFactor" value="0.5"/>
    </inkml:brush>
    <inkml:brush xml:id="br3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115.73535"/>
      <inkml:brushProperty name="anchorY" value="-36353.75391"/>
      <inkml:brushProperty name="scaleFactor" value="0.5"/>
    </inkml:brush>
    <inkml:brush xml:id="br3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171.95703"/>
      <inkml:brushProperty name="anchorY" value="-37092.8125"/>
      <inkml:brushProperty name="scaleFactor" value="0.5"/>
    </inkml:brush>
    <inkml:brush xml:id="br3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397.03223"/>
      <inkml:brushProperty name="anchorY" value="-9317.97266"/>
      <inkml:brushProperty name="scaleFactor" value="0.5"/>
    </inkml:brush>
    <inkml:brush xml:id="br3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990.72461"/>
      <inkml:brushProperty name="anchorY" value="-50562.06641"/>
      <inkml:brushProperty name="scaleFactor" value="0.5"/>
    </inkml:brush>
    <inkml:brush xml:id="br3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684.66406"/>
      <inkml:brushProperty name="anchorY" value="-49817.86328"/>
      <inkml:brushProperty name="scaleFactor" value="0.5"/>
    </inkml:brush>
    <inkml:brush xml:id="br3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992.31836"/>
      <inkml:brushProperty name="anchorY" value="-49764.55859"/>
      <inkml:brushProperty name="scaleFactor" value="0.5"/>
    </inkml:brush>
    <inkml:brush xml:id="br3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120.87109"/>
      <inkml:brushProperty name="anchorY" value="-50523.75391"/>
      <inkml:brushProperty name="scaleFactor" value="0.5"/>
    </inkml:brush>
    <inkml:brush xml:id="br3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988.76953"/>
      <inkml:brushProperty name="anchorY" value="-51216.70703"/>
      <inkml:brushProperty name="scaleFactor" value="0.5"/>
    </inkml:brush>
    <inkml:brush xml:id="br3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326.15039"/>
      <inkml:brushProperty name="anchorY" value="-50958.04688"/>
      <inkml:brushProperty name="scaleFactor" value="0.5"/>
    </inkml:brush>
    <inkml:brush xml:id="br3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571.41211"/>
      <inkml:brushProperty name="anchorY" value="-50683.37109"/>
      <inkml:brushProperty name="scaleFactor" value="0.5"/>
    </inkml:brush>
    <inkml:brush xml:id="br4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353.93555"/>
      <inkml:brushProperty name="anchorY" value="-51417.125"/>
      <inkml:brushProperty name="scaleFactor" value="0.5"/>
    </inkml:brush>
    <inkml:brush xml:id="br4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539.66406"/>
      <inkml:brushProperty name="anchorY" value="-52592.27734"/>
      <inkml:brushProperty name="scaleFactor" value="0.5"/>
    </inkml:brush>
    <inkml:brush xml:id="br4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205.05469"/>
      <inkml:brushProperty name="anchorY" value="-53391.0625"/>
      <inkml:brushProperty name="scaleFactor" value="0.5"/>
    </inkml:brush>
    <inkml:brush xml:id="br4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754.58984"/>
      <inkml:brushProperty name="anchorY" value="-52959.76953"/>
      <inkml:brushProperty name="scaleFactor" value="0.5"/>
    </inkml:brush>
    <inkml:brush xml:id="br4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465.7207"/>
      <inkml:brushProperty name="anchorY" value="-54164.29688"/>
      <inkml:brushProperty name="scaleFactor" value="0.5"/>
    </inkml:brush>
    <inkml:brush xml:id="br4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752.38672"/>
      <inkml:brushProperty name="anchorY" value="-54843.60938"/>
      <inkml:brushProperty name="scaleFactor" value="0.5"/>
    </inkml:brush>
    <inkml:brush xml:id="br4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653.50977"/>
      <inkml:brushProperty name="anchorY" value="-55397.20313"/>
      <inkml:brushProperty name="scaleFactor" value="0.5"/>
    </inkml:brush>
    <inkml:brush xml:id="br4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863.42578"/>
      <inkml:brushProperty name="anchorY" value="-54827.97266"/>
      <inkml:brushProperty name="scaleFactor" value="0.5"/>
    </inkml:brush>
    <inkml:brush xml:id="br4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176.63672"/>
      <inkml:brushProperty name="anchorY" value="-68224.84375"/>
      <inkml:brushProperty name="scaleFactor" value="0.5"/>
    </inkml:brush>
    <inkml:brush xml:id="br4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802.14844"/>
      <inkml:brushProperty name="anchorY" value="-40226.28125"/>
      <inkml:brushProperty name="scaleFactor" value="0.5"/>
    </inkml:brush>
    <inkml:brush xml:id="br5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437.14844"/>
      <inkml:brushProperty name="anchorY" value="-40861.28125"/>
      <inkml:brushProperty name="scaleFactor" value="0.5"/>
    </inkml:brush>
    <inkml:brush xml:id="br5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101.10352"/>
      <inkml:brushProperty name="anchorY" value="-43145.85938"/>
      <inkml:brushProperty name="scaleFactor" value="0.5"/>
    </inkml:brush>
    <inkml:brush xml:id="br5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279.05859"/>
      <inkml:brushProperty name="anchorY" value="-44022.00781"/>
      <inkml:brushProperty name="scaleFactor" value="0.5"/>
    </inkml:brush>
    <inkml:brush xml:id="br5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373.00781"/>
      <inkml:brushProperty name="anchorY" value="-46954.79688"/>
      <inkml:brushProperty name="scaleFactor" value="0.5"/>
    </inkml:brush>
    <inkml:brush xml:id="br5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101.75781"/>
      <inkml:brushProperty name="anchorY" value="-54213.90234"/>
      <inkml:brushProperty name="scaleFactor" value="0.5"/>
    </inkml:brush>
    <inkml:brush xml:id="br5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479.54492"/>
      <inkml:brushProperty name="anchorY" value="-54599.51563"/>
      <inkml:brushProperty name="scaleFactor" value="0.5"/>
    </inkml:brush>
    <inkml:brush xml:id="br5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7.60156"/>
      <inkml:brushProperty name="anchorY" value="-56226.82813"/>
      <inkml:brushProperty name="scaleFactor" value="0.5"/>
    </inkml:brush>
    <inkml:brush xml:id="br5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609.01563"/>
      <inkml:brushProperty name="anchorY" value="-69829.10156"/>
      <inkml:brushProperty name="scaleFactor" value="0.5"/>
    </inkml:brush>
    <inkml:brush xml:id="br5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349.66797"/>
      <inkml:brushProperty name="anchorY" value="-71221.71094"/>
      <inkml:brushProperty name="scaleFactor" value="0.5"/>
    </inkml:brush>
    <inkml:brush xml:id="br5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631.33203"/>
      <inkml:brushProperty name="anchorY" value="-71578.34375"/>
      <inkml:brushProperty name="scaleFactor" value="0.5"/>
    </inkml:brush>
    <inkml:brush xml:id="br6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610.76172"/>
      <inkml:brushProperty name="anchorY" value="-73087.13281"/>
      <inkml:brushProperty name="scaleFactor" value="0.5"/>
    </inkml:brush>
    <inkml:brush xml:id="br6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154.09766"/>
      <inkml:brushProperty name="anchorY" value="-74798.32031"/>
      <inkml:brushProperty name="scaleFactor" value="0.5"/>
    </inkml:brush>
    <inkml:brush xml:id="br6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196.74219"/>
      <inkml:brushProperty name="anchorY" value="-76326.49219"/>
      <inkml:brushProperty name="scaleFactor" value="0.5"/>
    </inkml:brush>
    <inkml:brush xml:id="br6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078.79297"/>
      <inkml:brushProperty name="anchorY" value="-78016.74219"/>
      <inkml:brushProperty name="scaleFactor" value="0.5"/>
    </inkml:brush>
    <inkml:brush xml:id="br6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276.44531"/>
      <inkml:brushProperty name="anchorY" value="-77729.89063"/>
      <inkml:brushProperty name="scaleFactor" value="0.5"/>
    </inkml:brush>
    <inkml:brush xml:id="br6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997.98438"/>
      <inkml:brushProperty name="anchorY" value="-78386.85156"/>
      <inkml:brushProperty name="scaleFactor" value="0.5"/>
    </inkml:brush>
    <inkml:brush xml:id="br6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681.37109"/>
      <inkml:brushProperty name="anchorY" value="-79002.65625"/>
      <inkml:brushProperty name="scaleFactor" value="0.5"/>
    </inkml:brush>
    <inkml:brush xml:id="br6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2478.29297"/>
      <inkml:brushProperty name="anchorY" value="-79499.28906"/>
      <inkml:brushProperty name="scaleFactor" value="0.5"/>
    </inkml:brush>
    <inkml:brush xml:id="br6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3149.57031"/>
      <inkml:brushProperty name="anchorY" value="-80264.33594"/>
      <inkml:brushProperty name="scaleFactor" value="0.5"/>
    </inkml:brush>
    <inkml:brush xml:id="br6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3792.85156"/>
      <inkml:brushProperty name="anchorY" value="-80893.30469"/>
      <inkml:brushProperty name="scaleFactor" value="0.5"/>
    </inkml:brush>
    <inkml:brush xml:id="br7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3153.33203"/>
      <inkml:brushProperty name="anchorY" value="-80572.10938"/>
      <inkml:brushProperty name="scaleFactor" value="0.5"/>
    </inkml:brush>
    <inkml:brush xml:id="br7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3898.66016"/>
      <inkml:brushProperty name="anchorY" value="-81341.20313"/>
      <inkml:brushProperty name="scaleFactor" value="0.5"/>
    </inkml:brush>
    <inkml:brush xml:id="br7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4575.98828"/>
      <inkml:brushProperty name="anchorY" value="-82033.02344"/>
      <inkml:brushProperty name="scaleFactor" value="0.5"/>
    </inkml:brush>
    <inkml:brush xml:id="br7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210.98828"/>
      <inkml:brushProperty name="anchorY" value="-82668.02344"/>
      <inkml:brushProperty name="scaleFactor" value="0.5"/>
    </inkml:brush>
    <inkml:brush xml:id="br7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4439.78125"/>
      <inkml:brushProperty name="anchorY" value="-82231.8125"/>
      <inkml:brushProperty name="scaleFactor" value="0.5"/>
    </inkml:brush>
    <inkml:brush xml:id="br7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186.02344"/>
      <inkml:brushProperty name="anchorY" value="-82998.04688"/>
      <inkml:brushProperty name="scaleFactor" value="0.5"/>
    </inkml:brush>
    <inkml:brush xml:id="br7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880.3125"/>
      <inkml:brushProperty name="anchorY" value="-83667.625"/>
      <inkml:brushProperty name="scaleFactor" value="0.5"/>
    </inkml:brush>
    <inkml:brush xml:id="br7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693.5625"/>
      <inkml:brushProperty name="anchorY" value="-84153.21094"/>
      <inkml:brushProperty name="scaleFactor" value="0.5"/>
    </inkml:brush>
    <inkml:brush xml:id="br7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453"/>
      <inkml:brushProperty name="anchorY" value="-84927.03125"/>
      <inkml:brushProperty name="scaleFactor" value="0.5"/>
    </inkml:brush>
    <inkml:brush xml:id="br7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8088"/>
      <inkml:brushProperty name="anchorY" value="-85562.03125"/>
      <inkml:brushProperty name="scaleFactor" value="0.5"/>
    </inkml:brush>
    <inkml:brush xml:id="br8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068.46094"/>
      <inkml:brushProperty name="anchorY" value="-86563.52344"/>
      <inkml:brushProperty name="scaleFactor" value="0.5"/>
    </inkml:brush>
    <inkml:brush xml:id="br8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887.77344"/>
      <inkml:brushProperty name="anchorY" value="-87485.57813"/>
      <inkml:brushProperty name="scaleFactor" value="0.5"/>
    </inkml:brush>
    <inkml:brush xml:id="br8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701.03125"/>
      <inkml:brushProperty name="anchorY" value="-88086.73438"/>
      <inkml:brushProperty name="scaleFactor" value="0.5"/>
    </inkml:brush>
    <inkml:brush xml:id="br8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501.3125"/>
      <inkml:brushProperty name="anchorY" value="-88652.89063"/>
      <inkml:brushProperty name="scaleFactor" value="0.5"/>
    </inkml:brush>
    <inkml:brush xml:id="br8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2336.03125"/>
      <inkml:brushProperty name="anchorY" value="-89276.36719"/>
      <inkml:brushProperty name="scaleFactor" value="0.5"/>
    </inkml:brush>
    <inkml:brush xml:id="br8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3001.50781"/>
      <inkml:brushProperty name="anchorY" value="-90044.48438"/>
      <inkml:brushProperty name="scaleFactor" value="0.5"/>
    </inkml:brush>
    <inkml:brush xml:id="br8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3638.76563"/>
      <inkml:brushProperty name="anchorY" value="-90674.21875"/>
      <inkml:brushProperty name="scaleFactor" value="0.5"/>
    </inkml:brush>
    <inkml:brush xml:id="br8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0580.35156"/>
      <inkml:brushProperty name="anchorY" value="-108296.33594"/>
      <inkml:brushProperty name="scaleFactor" value="0.5"/>
    </inkml:brush>
    <inkml:brush xml:id="br8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1437.70313"/>
      <inkml:brushProperty name="anchorY" value="-109670.4375"/>
      <inkml:brushProperty name="scaleFactor" value="0.5"/>
    </inkml:brush>
    <inkml:brush xml:id="br8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0800.44531"/>
      <inkml:brushProperty name="anchorY" value="-109036.95313"/>
      <inkml:brushProperty name="scaleFactor" value="0.5"/>
    </inkml:brush>
    <inkml:brush xml:id="br9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021.45313"/>
      <inkml:brushProperty name="anchorY" value="-109718.57813"/>
      <inkml:brushProperty name="scaleFactor" value="0.5"/>
    </inkml:brush>
    <inkml:brush xml:id="br9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3302.28125"/>
      <inkml:brushProperty name="anchorY" value="-110122.15625"/>
      <inkml:brushProperty name="scaleFactor" value="0.5"/>
    </inkml:brush>
    <inkml:brush xml:id="br9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3984.80469"/>
      <inkml:brushProperty name="anchorY" value="-110517.75"/>
      <inkml:brushProperty name="scaleFactor" value="0.5"/>
    </inkml:brush>
    <inkml:brush xml:id="br9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145.11719"/>
      <inkml:brushProperty name="anchorY" value="-111334.0625"/>
      <inkml:brushProperty name="scaleFactor" value="0.5"/>
    </inkml:brush>
    <inkml:brush xml:id="br9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6230.48438"/>
      <inkml:brushProperty name="anchorY" value="-112930.82031"/>
      <inkml:brushProperty name="scaleFactor" value="0.5"/>
    </inkml:brush>
    <inkml:brush xml:id="br9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7088.57813"/>
      <inkml:brushProperty name="anchorY" value="-113320.96875"/>
      <inkml:brushProperty name="scaleFactor" value="0.5"/>
    </inkml:brush>
    <inkml:brush xml:id="br9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6433.32813"/>
      <inkml:brushProperty name="anchorY" value="-112262.78906"/>
      <inkml:brushProperty name="scaleFactor" value="0.5"/>
    </inkml:brush>
    <inkml:brush xml:id="br9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8093.9375"/>
      <inkml:brushProperty name="anchorY" value="-112555.75781"/>
      <inkml:brushProperty name="scaleFactor" value="0.5"/>
    </inkml:brush>
    <inkml:brush xml:id="br9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8892.21094"/>
      <inkml:brushProperty name="anchorY" value="-113080.05469"/>
      <inkml:brushProperty name="scaleFactor" value="0.5"/>
    </inkml:brush>
    <inkml:brush xml:id="br9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9879"/>
      <inkml:brushProperty name="anchorY" value="-113890.17969"/>
      <inkml:brushProperty name="scaleFactor" value="0.5"/>
    </inkml:brush>
    <inkml:brush xml:id="br10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0685.1875"/>
      <inkml:brushProperty name="anchorY" value="-114430.75781"/>
      <inkml:brushProperty name="scaleFactor" value="0.5"/>
    </inkml:brush>
    <inkml:brush xml:id="br10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2004.88281"/>
      <inkml:brushProperty name="anchorY" value="-148144.0625"/>
      <inkml:brushProperty name="scaleFactor" value="0.5"/>
    </inkml:brush>
    <inkml:brush xml:id="br10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1341.9375"/>
      <inkml:brushProperty name="anchorY" value="-155395.20313"/>
      <inkml:brushProperty name="scaleFactor" value="0.5"/>
    </inkml:brush>
    <inkml:brush xml:id="br10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2166.40625"/>
      <inkml:brushProperty name="anchorY" value="-156948.64063"/>
      <inkml:brushProperty name="scaleFactor" value="0.5"/>
    </inkml:brush>
    <inkml:brush xml:id="br10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3056.17188"/>
      <inkml:brushProperty name="anchorY" value="-157800.95313"/>
      <inkml:brushProperty name="scaleFactor" value="0.5"/>
    </inkml:brush>
    <inkml:brush xml:id="br10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117.375"/>
      <inkml:brushProperty name="anchorY" value="-167212.98438"/>
      <inkml:brushProperty name="scaleFactor" value="0.5"/>
    </inkml:brush>
    <inkml:brush xml:id="br10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7253.625"/>
      <inkml:brushProperty name="anchorY" value="-168585.79688"/>
      <inkml:brushProperty name="scaleFactor" value="0.5"/>
    </inkml:brush>
    <inkml:brush xml:id="br10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360.75"/>
      <inkml:brushProperty name="anchorY" value="-168787.45313"/>
      <inkml:brushProperty name="scaleFactor" value="0.5"/>
    </inkml:brush>
    <inkml:brush xml:id="br10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7217.07813"/>
      <inkml:brushProperty name="anchorY" value="-170342.65625"/>
      <inkml:brushProperty name="scaleFactor" value="0.5"/>
    </inkml:brush>
    <inkml:brush xml:id="br10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8579.29688"/>
      <inkml:brushProperty name="anchorY" value="-171513.3125"/>
      <inkml:brushProperty name="scaleFactor" value="0.5"/>
    </inkml:brush>
    <inkml:brush xml:id="br11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4502.95313"/>
      <inkml:brushProperty name="anchorY" value="-91505.73438"/>
      <inkml:brushProperty name="scaleFactor" value="0.5"/>
    </inkml:brush>
    <inkml:brush xml:id="br11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5238.44531"/>
      <inkml:brushProperty name="anchorY" value="-92139.42188"/>
      <inkml:brushProperty name="scaleFactor" value="0.5"/>
    </inkml:brush>
    <inkml:brush xml:id="br11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8768.46875"/>
      <inkml:brushProperty name="anchorY" value="-260558.54688"/>
      <inkml:brushProperty name="scaleFactor" value="0.5"/>
    </inkml:brush>
    <inkml:brush xml:id="br11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9821.35938"/>
      <inkml:brushProperty name="anchorY" value="-261595.17188"/>
      <inkml:brushProperty name="scaleFactor" value="0.5"/>
    </inkml:brush>
    <inkml:brush xml:id="br11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0701.8125"/>
      <inkml:brushProperty name="anchorY" value="-262158.03125"/>
      <inkml:brushProperty name="scaleFactor" value="0.5"/>
    </inkml:brush>
    <inkml:brush xml:id="br11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1942.5625"/>
      <inkml:brushProperty name="anchorY" value="-262514.5625"/>
      <inkml:brushProperty name="scaleFactor" value="0.5"/>
    </inkml:brush>
    <inkml:brush xml:id="br11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2840.15625"/>
      <inkml:brushProperty name="anchorY" value="-263288.90625"/>
      <inkml:brushProperty name="scaleFactor" value="0.5"/>
    </inkml:brush>
    <inkml:brush xml:id="br11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4014.14063"/>
      <inkml:brushProperty name="anchorY" value="-263520.71875"/>
      <inkml:brushProperty name="scaleFactor" value="0.5"/>
    </inkml:brush>
    <inkml:brush xml:id="br11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4804.29688"/>
      <inkml:brushProperty name="anchorY" value="-263987.9375"/>
      <inkml:brushProperty name="scaleFactor" value="0.5"/>
    </inkml:brush>
    <inkml:brush xml:id="br11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631.09375"/>
      <inkml:brushProperty name="anchorY" value="-264761.65625"/>
      <inkml:brushProperty name="scaleFactor" value="0.5"/>
    </inkml:brush>
    <inkml:brush xml:id="br12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6266.09375"/>
      <inkml:brushProperty name="anchorY" value="-265396.65625"/>
      <inkml:brushProperty name="scaleFactor" value="0.5"/>
    </inkml:brush>
    <inkml:brush xml:id="br12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7285.78125"/>
      <inkml:brushProperty name="anchorY" value="-266180.21875"/>
      <inkml:brushProperty name="scaleFactor" value="0.5"/>
    </inkml:brush>
    <inkml:brush xml:id="br12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8802.29688"/>
      <inkml:brushProperty name="anchorY" value="-267156.3125"/>
      <inkml:brushProperty name="scaleFactor" value="0.5"/>
    </inkml:brush>
    <inkml:brush xml:id="br12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9810.53125"/>
      <inkml:brushProperty name="anchorY" value="-267529.0625"/>
      <inkml:brushProperty name="scaleFactor" value="0.5"/>
    </inkml:brush>
    <inkml:brush xml:id="br12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0751.71875"/>
      <inkml:brushProperty name="anchorY" value="-268153.125"/>
      <inkml:brushProperty name="scaleFactor" value="0.5"/>
    </inkml:brush>
    <inkml:brush xml:id="br12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2404.79688"/>
      <inkml:brushProperty name="anchorY" value="-267598.03125"/>
      <inkml:brushProperty name="scaleFactor" value="0.5"/>
    </inkml:brush>
    <inkml:brush xml:id="br12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4277.5"/>
      <inkml:brushProperty name="anchorY" value="-269217.9375"/>
      <inkml:brushProperty name="scaleFactor" value="0.5"/>
    </inkml:brush>
    <inkml:brush xml:id="br12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5256.65625"/>
      <inkml:brushProperty name="anchorY" value="-270092.4375"/>
      <inkml:brushProperty name="scaleFactor" value="0.5"/>
    </inkml:brush>
    <inkml:brush xml:id="br12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4544.84375"/>
      <inkml:brushProperty name="anchorY" value="-270092.625"/>
      <inkml:brushProperty name="scaleFactor" value="0.5"/>
    </inkml:brush>
    <inkml:brush xml:id="br12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5453.03125"/>
      <inkml:brushProperty name="anchorY" value="-271336.09375"/>
      <inkml:brushProperty name="scaleFactor" value="0.5"/>
    </inkml:brush>
    <inkml:brush xml:id="br13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4722.6875"/>
      <inkml:brushProperty name="anchorY" value="-271684.84375"/>
      <inkml:brushProperty name="scaleFactor" value="0.5"/>
    </inkml:brush>
    <inkml:brush xml:id="br13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5585.89063"/>
      <inkml:brushProperty name="anchorY" value="-272728.90625"/>
      <inkml:brushProperty name="scaleFactor" value="0.5"/>
    </inkml:brush>
    <inkml:brush xml:id="br13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6226.70313"/>
      <inkml:brushProperty name="anchorY" value="-274133.15625"/>
      <inkml:brushProperty name="scaleFactor" value="0.5"/>
    </inkml:brush>
    <inkml:brush xml:id="br13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7138.4375"/>
      <inkml:brushProperty name="anchorY" value="-275131.03125"/>
      <inkml:brushProperty name="scaleFactor" value="0.5"/>
    </inkml:brush>
    <inkml:brush xml:id="br13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7852.3125"/>
      <inkml:brushProperty name="anchorY" value="-276554.65625"/>
      <inkml:brushProperty name="scaleFactor" value="0.5"/>
    </inkml:brush>
    <inkml:brush xml:id="br13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8678.75"/>
      <inkml:brushProperty name="anchorY" value="-277356.96875"/>
      <inkml:brushProperty name="scaleFactor" value="0.5"/>
    </inkml:brush>
    <inkml:brush xml:id="br13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8025.28125"/>
      <inkml:brushProperty name="anchorY" value="-277647.90625"/>
      <inkml:brushProperty name="scaleFactor" value="0.5"/>
    </inkml:brush>
  </inkml:definitions>
  <inkml:trace contextRef="#ctx0" brushRef="#br0">22018 5268 9704 0 0,'0'0'0'0'0,"-5"-3"1048"0"0,-5-1-1223 0 0,-3 2 1264 0 0,-2 4 825 0 0,0 4-1294 0 0,1 6-403 0 0,1 11-122 0 0,0 12 49 0 0,2 12 20 0 0,4 3-111 0 0,3-1 51 0 0,6 5 85 0 0,5 4-130 0 0,6 1-59 0 0,6 4-1329 0 0,1-7 61 0 0,-1-11-13235 0 0</inkml:trace>
  <inkml:trace contextRef="#ctx0" brushRef="#br1" timeOffset="157.211">21807 5665 5528 0 0,'0'0'0'0'0,"-1"-2"600"0"0,-1-2-700 0 0,2-1 200 0 0,4-2 1393 0 0,1-2-128 0 0,3-1 175 0 0,5-3 422 0 0,6-5-2262 0 0,9-4-7952 0 0,-3 2 4676 0 0</inkml:trace>
  <inkml:trace contextRef="#ctx0" brushRef="#br2" timeOffset="441.273">22269 5350 5984 0 0,'0'0'0'0'0,"0"0"536"0"0,0 0-504 0 0,0 0 1506 0 0,0 0 1612 0 0,0 0-2433 0 0,0 0-1372 0 0,0 0-553 0 0,0 0-10356 0 0</inkml:trace>
  <inkml:trace contextRef="#ctx0" brushRef="#br3" timeOffset="1341.022">20711 7543 11544 0 0,'0'0'0'0'0,"9"-12"2976"0"0,14-19-1316 0 0,3-6-1183 0 0,3-6-265 0 0,0 0-242 0 0,3 3-455 0 0,3 4-3476 0 0,-5 8-9996 0 0</inkml:trace>
  <inkml:trace contextRef="#ctx0" brushRef="#br4" timeOffset="2575.863">22119 6680 5528 0 0,'0'0'0'0'0,"0"0"600"0"0,1-2 709 0 0,0 1 1795 0 0,0-1-1263 0 0,0 1-738 0 0,0 0 29 0 0,-1 0-341 0 0,-2 2-294 0 0,-3 4-461 0 0,-3 5 131 0 0,-3 8-391 0 0,1 2 213 0 0,0 1 6 0 0,3 1-7 0 0,3 1-63 0 0,3 3 22 0 0,5-1-11 0 0,1-1-19 0 0,1-6 99 0 0,4 1-123 0 0,6-3 22 0 0,5-1-8 0 0,6 0 25 0 0,4-1-36 0 0,2-1-72 0 0,3-1 346 0 0,-4 0 344 0 0,-5-1-110 0 0,-9-1 6 0 0,-5 1 34 0 0,-6 4 4 0 0,-4 2-77 0 0,-2 1-257 0 0,-2 0 70 0 0,-5 1-226 0 0,-7-1-470 0 0,-5 0-7549 0 0,2-3-1923 0 0</inkml:trace>
  <inkml:trace contextRef="#ctx0" brushRef="#br5" timeOffset="3049.598">22143 5207 10136 0 0,'0'0'0'0'0,"0"0"1336"0"0,0 0-906 0 0,0 0 344 0 0,0 0-14 0 0,0 0-878 0 0,0 0-334 0 0,3 1 460 0 0,2 3-314 0 0,0-1 230 0 0,1 4 74 0 0,-1-1 254 0 0,-1 0 268 0 0,-2-2 48 0 0,0-1 167 0 0,-2-2-448 0 0,1 0 131 0 0,-2-1 364 0 0,1 0-1 0 0,0 0 193 0 0,-1-2-254 0 0,-3 0-266 0 0,1 0 12 0 0,-1 0-118 0 0,2 1-488 0 0,0 0-577 0 0,1 1-1288 0 0,0-1-1684 0 0,1 1-1959 0 0,0 0-2335 0 0</inkml:trace>
  <inkml:trace contextRef="#ctx0" brushRef="#br6" timeOffset="-137903.361">3571 4647 7368 0 0,'0'0'0'0'0,"-4"9"936"0"0,0 0-844 0 0,-2 4 14 0 0,-12 30-32 0 0,0 6-104 0 0,-2 3 54 0 0,-2 8 143 0 0,-1 7-143 0 0,-3 11 55 0 0,-3 9 162 0 0,-5 10 80 0 0,-5 8 45 0 0,-6 7 67 0 0,-6 7-150 0 0,-3 4-166 0 0,1-9-33 0 0,6-12-9 0 0,3-13-11 0 0,6-11 0 0 0,-3 3 121 0 0,2-5-100 0 0,0-3 37 0 0,-4 9 139 0 0,2-2-173 0 0,2-4 59 0 0,-3 10 111 0 0,-5 8-55 0 0,1-3-107 0 0,2-5 16 0 0,-3 4 99 0 0,-5 6-147 0 0,-3 5-64 0 0,3-5 16 0 0,5-8 68 0 0,-1 2 41 0 0,0 3-6 0 0,-2 3 9 0 0,-3 7 93 0 0,-3 3 104 0 0,-1 2-210 0 0,-2 0-115 0 0,-2-1 185 0 0,-1-3 22 0 0,0-5-14 0 0,-6 6 250 0 0,7-9-339 0 0,7-12 195 0 0,9-14 77 0 0,12-17-243 0 0,8-14-441 0 0,9-13-1720 0 0,8-12-13408 0 0</inkml:trace>
  <inkml:trace contextRef="#ctx0" brushRef="#br7" timeOffset="-137034.894">3822 4758 5528 0 0,'0'0'0'0'0,"14"-2"5168"0"0,18 0-3799 0 0,12-3-1266 0 0,15-1 138 0 0,14 0-226 0 0,4 0-31 0 0,-2 2 16 0 0,-3 1-84 0 0,-2 2 108 0 0,11 0-111 0 0,16 1 108 0 0,18 0-31 0 0,20 0 10 0 0,17 0 0 0 0,16 0-112 0 0,15 1 32 0 0,15-1 170 0 0,-10 0-24 0 0,-14-1-85 0 0,7 0 34 0 0,-11 0-118 0 0,-11 2 132 0 0,15-1-43 0 0,71 1 88 0 0,26-1-95 0 0,23 1 32 0 0,12 1-86 0 0,-25 0 96 0 0,-32 0-31 0 0,-1 0-65 0 0,-1 1 171 0 0,11 1 49 0 0,-19 1-110 0 0,-19 0 44 0 0,10 0 59 0 0,-17 2-95 0 0,-13 0 32 0 0,-14 0-11 0 0,-10-1-75 0 0,22 2 22 0 0,-4-1-11 0 0,-2 1 0 0 0,25 3 112 0 0,-7-1-32 0 0,-6 1 16 0 0,22 1 112 0 0,-9 1-144 0 0,-8 0 57 0 0,17 3 122 0 0,22 1-67 0 0,-8 1-112 0 0,-14 0 36 0 0,16 0-20 0 0,16 4-94 0 0,19 2 28 0 0,14 3 60 0 0,12 1-20 0 0,-24-2 47 0 0,-30-2-122 0 0,1 1 233 0 0,-26-3-184 0 0,-23-3 60 0 0,7 3 77 0 0,66 4 76 0 0,171 11 78 0 0,41 1 258 0 0,-29-5-614 0 0,-38-5 177 0 0,-76-6-36 0 0,-73-7-125 0 0,-39-4 37 0 0,-23-5 96 0 0,-9-2-70 0 0,-5-2 140 0 0,3-1-151 0 0,1-2 161 0 0,-1-1-160 0 0,-1-2 86 0 0,-22 1-37 0 0,-24 1-94 0 0,-8-2 121 0 0,-7 0-51 0 0,-6-1-68 0 0,-6 1 98 0 0,-16 0-108 0 0,6 1-8424 0 0,-24 2-674 0 0</inkml:trace>
  <inkml:trace contextRef="#ctx0" brushRef="#br8" timeOffset="-136205.367">20109 5549 4608 0 0,'0'0'0'0'0,"0"0"488"0"0,17-4 6188 0 0,9-4-5511 0 0,15-3-725 0 0,14-1 7 0 0,13 3-431 0 0,12 0 93 0 0,11 2 32 0 0,-4 3-91 0 0,-6 1-50 0 0,4 3 12 0 0,-6 2-12 0 0,-6 0 0 0 0,6 1 0 0 0,9 0 0 0 0,-1 0 168 0 0,-4 0-76 0 0,10 0 22 0 0,12-1-28 0 0,8-2 164 0 0,9-1 64 0 0,5-2 36 0 0,1-1 88 0 0,3-1-18 0 0,-1-2 11 0 0,0 0-101 0 0,1-1-130 0 0,2 0-16 0 0,-3 0-103 0 0,-1 0 2 0 0,-5-1-93 0 0,-15 0 106 0 0,8-2-36 0 0,-14 1-72 0 0,-13 0 155 0 0,-14 1-68 0 0,-13 1 23 0 0,-8 1-2 0 0,-9 1-112 0 0,3-1-238 0 0,2 1-5 0 0,2-1-188 0 0,6 0-2247 0 0,-10 1-13958 0 0</inkml:trace>
  <inkml:trace contextRef="#ctx0" brushRef="#br9" timeOffset="-135660.187">24420 5286 10136 0 0,'0'0'0'0'0,"0"0"1504"0"0,1 4-635 0 0,0 2-369 0 0,0 3-689 0 0,0 3 137 0 0,0 4-183 0 0,-2 6 171 0 0,-3 8 59 0 0,-4 5-11 0 0,-5 8 16 0 0,-4 6 0 0 0,-5 8 0 0 0,-4 8 0 0 0,-2 5 112 0 0,-4 6 14 0 0,1 3-80 0 0,6-7-45 0 0,2-6 10 0 0,0 0-11 0 0,-1 3 74 0 0,-4 5 120 0 0,1-2-96 0 0,0-5 40 0 0,-4 6 139 0 0,2-5-182 0 0,1-3 61 0 0,2-4-20 0 0,1-3-159 0 0,-3 9 46 0 0,1-1-23 0 0,0 0 0 0 0,-4 8 149 0 0,0-2-192 0 0,0 0 65 0 0,-5 10-22 0 0,1-5 0 0 0,0-2 112 0 0,3-5-4 0 0,1-6 8 0 0,0-4 4 0 0,1-2 9 0 0,-5 9 147 0 0,-3 10-191 0 0,1 0-85 0 0,1-2 22 0 0,-2 6 62 0 0,-2 8-34 0 0,-3 6 16 0 0,2-6-77 0 0,5-8 22 0 0,2-1 231 0 0,-1 1 62 0 0,4-8-189 0 0,3-8-115 0 0,-1 2-188 0 0,1-1 156 0 0,-1 1 28 0 0,0 1 65 0 0,0 0 21 0 0,2-7 11 0 0,4-6-269 0 0,-1 0-201 0 0,3-3-6717 0 0,4-12-1644 0 0</inkml:trace>
  <inkml:trace contextRef="#ctx0" brushRef="#br10" timeOffset="-134296.601">22746 9530 10680 0 0,'0'0'0'0'0,"-7"-9"1448"0"0,-13-7-224 0 0,-2-1-832 0 0,-6-1 84 0 0,-8 4-294 0 0,-4 3-72 0 0,0 4-110 0 0,-10 5 16 0 0,-26 6 366 0 0,-36 8-90 0 0,-27 5-156 0 0,-26 5-22 0 0,-34 5 218 0 0,-3 1-104 0 0,1-1 49 0 0,8-3-7 0 0,8-2 21 0 0,-12-2 190 0 0,-33 3 190 0 0,1-3-555 0 0,23-2 41 0 0,10-1 79 0 0,30-3-182 0 0,24-2 52 0 0,23-3-18 0 0,16 0-102 0 0,10-1 140 0 0,7-3-158 0 0,2 0 160 0 0,0-1-48 0 0,-1 0 16 0 0,-2 0 0 0 0,-20 3 112 0 0,-21 1-32 0 0,-20 0-21 0 0,-19 3-27 0 0,5-1-69 0 0,10 0-59 0 0,-3 0 122 0 0,-9 0-42 0 0,10-2-2 0 0,-70 3 4 0 0,-50 2-20 0 0,-12 2 88 0 0,3-1-16 0 0,35-1-76 0 0,39-3 54 0 0,20-1 92 0 0,32-3-140 0 0,21-1 11 0 0,1-2 69 0 0,12-2-101 0 0,8 0-43 0 0,-12-1 122 0 0,5-1-42 0 0,3 1 35 0 0,-14-2 144 0 0,5 0-181 0 0,5-1-78 0 0,8 2-120 0 0,8 0 48 0 0,7 0-18 0 0,5 0 103 0 0,1 0-28 0 0,2-1 15 0 0,1 0 0 0 0,1 0 112 0 0,0 0-60 0 0,0 0 24 0 0,-19-2-4 0 0,-20-1-84 0 0,-2-1 24 0 0,3 2-12 0 0,8-1 0 0 0,7 1 84 0 0,8 1-33 0 0,5-1-60 0 0,6 1 19 0 0,1 0 65 0 0,-17-1-96 0 0,-1 0 31 0 0,1-1-10 0 0,2 0 75 0 0,3 1-96 0 0,5 2 31 0 0,3-1-10 0 0,-15-1 75 0 0,-15-1-96 0 0,0-1 31 0 0,3 1-10 0 0,8-1 0 0 0,-12 0 0 0 0,-32-1 0 0 0,-15 1 75 0 0,-12-2-96 0 0,-8 0 106 0 0,-3 2-32 0 0,19 2-63 0 0,21 2 20 0 0,0 2-10 0 0,-1 3 0 0 0,-10 0 75 0 0,9 0-96 0 0,12 0 31 0 0,11 1-10 0 0,8 0 0 0 0,-15 1 0 0 0,-19 0 0 0 0,-21 0 0 0 0,-16 1 0 0 0,-14 2 0 0 0,12 0 0 0 0,16 0 0 0 0,20 1 0 0 0,17-1 0 0 0,14 1 0 0 0,9-1 0 0 0,6 0 75 0 0,3 0-96 0 0,-22 1 31 0 0,-22 0-10 0 0,-22 1 0 0 0,-18-2 0 0 0,10-1 0 0 0,15-3 0 0 0,19-1 0 0 0,-25-1 0 0 0,13-2 0 0 0,11 0 0 0 0,-5-1 0 0 0,-3 0 0 0 0,-8-1 0 0 0,-4 1 0 0 0,-2-1 0 0 0,0 2 0 0 0,2 0 0 0 0,18 1 0 0 0,21 0 0 0 0,21 2 0 0 0,15-1 0 0 0,-2 3 0 0 0,-7 2 0 0 0,-8 0 0 0 0,-7 0 0 0 0,-6 0 0 0 0,-3 1 0 0 0,1 1 75 0 0,16-3-96 0 0,16 1 31 0 0,8-1-10 0 0,6 0 0 0 0,12 0 0 0 0,11-3 0 0 0,4 1 0 0 0,8-2 75 0 0,6 0-96 0 0,7-2 31 0 0,6 0-10 0 0,-3-1 0 0 0,-1-2 0 0 0,-1 0 168 0 0,3-2-10 0 0,3-1-90 0 0,3-2 44 0 0,7 1-18 0 0,5 0-110 0 0,6-1 126 0 0,6-1-25 0 0,2 2-104 0 0,4-1 175 0 0,0-2 0 0 0,1-1-98 0 0,0 1-57 0 0,-1 0 106 0 0,-1 0-134 0 0,-1 0 134 0 0,3-4-50 0 0,3-5-68 0 0,3-3 23 0 0,2-6-12 0 0,1 1 0 0 0,1 1 0 0 0,0 1 0 0 0,0 1 0 0 0,1-2 0 0 0,3-6 75 0 0,4-5-22 0 0,2-7 11 0 0,5-8-149 0 0,5-9 5 0 0,4-6 101 0 0,6-10-37 0 0,5-10 16 0 0,6-9 0 0 0,7-7 0 0 0,5-6 0 0 0,6-7 0 0 0,2-3 0 0 0,4-3 84 0 0,-6 11-108 0 0,3-4-2353 0 0,-42 69-9256 0 0,-2 1-2024 0 0</inkml:trace>
  <inkml:trace contextRef="#ctx0" brushRef="#br11" timeOffset="-118581.678">26712 2845 2760 0 0,'0'0'0'0'0,"0"0"2288"0"0,-1 0-222 0 0,-1 0 1161 0 0,-6 0-444 0 0,-6 1-1675 0 0,-8 3 248 0 0,-7 5-511 0 0,-6 4-133 0 0,-5 7-200 0 0,-3 8-195 0 0,0 5-337 0 0,2 3 185 0 0,7 1-10 0 0,8-1-99 0 0,9-1-56 0 0,16-31 2 0 0,0 1 1 0 0,0 0-1 0 0,0-1 0 0 0,0 1 0 0 0,1 0 0 0 0,0 0-2 0 0,0-1-28 0 0,1-1 0 0 0,-1 1 0 0 0,1-1 0 0 0,0 1 0 0 0,0-1 0 0 0,0 0 0 0 0,0 1 0 0 0,1 0 28 0 0,0 0-5 0 0,1 0-1 0 0,-1 0 1 0 0,1 0-1 0 0,0-1 1 0 0,0 1-1 0 0,0-1 1 0 0,0 1 5 0 0,3 1-1 0 0,0 0 0 0 0,1 0 1 0 0,0 0-1 0 0,3 1 1 0 0,34 18-192 0 0,6-4 37 0 0,1-1 86 0 0,-1-3-6 0 0,-7-1 7 0 0,-6 1 79 0 0,-10-1 128 0 0,-24-12-103 0 0,-1-1 1 0 0,1 0-1 0 0,-1 0 1 0 0,1 1-1 0 0,-1-1 0 0 0,1 3-36 0 0,8 14 78 0 0,-7 0 99 0 0,-4 3 164 0 0,-4 0-235 0 0,-2-1 34 0 0,-4 1 108 0 0,-2-1-172 0 0,-1-1-151 0 0,-4-1-137 0 0,-3 0-1575 0 0,0-1 254 0 0,12-11-6750 0 0,-1-1-1168 0 0</inkml:trace>
  <inkml:trace contextRef="#ctx0" brushRef="#br12" timeOffset="-118252.052">26900 3229 5384 0 0,'0'0'0'0'0,"17"-15"1000"0"0,19-25 1129 0 0,-1-9-1610 0 0,-5-3 855 0 0,-23 38-587 0 0,-1-1 0 0 0,2-6-787 0 0,-4 11 525 0 0,-1-1 1 0 0,-1 1 0 0 0,1-2-526 0 0,0-24 1731 0 0,-3 34-1564 0 0,0-1 0 0 0,-1 0 1 0 0,1 0-1 0 0,-1 0 0 0 0,0 1 1 0 0,1-1-1 0 0,-1 0 0 0 0,-1 0-167 0 0,2 2 84 0 0,0 0-1 0 0,-1-1 1 0 0,1 1 0 0 0,-1 0-1 0 0,0 0 1 0 0,0-1 0 0 0,0 1-1 0 0,0 0 1 0 0,0 0 0 0 0,0 0-1 0 0,-1-1-83 0 0,2 2 37 0 0,-1 0-1 0 0,0-1 0 0 0,0 1 1 0 0,0-1-1 0 0,1 1 1 0 0,-1 0-1 0 0,0 0 0 0 0,0-1 1 0 0,0 1-1 0 0,0 0 1 0 0,0 0-1 0 0,0 0 1 0 0,0 0-1 0 0,1 0 0 0 0,-1 0 1 0 0,-1 0-37 0 0,0 1-4 0 0,0 0 1 0 0,0-1-1 0 0,0 1 1 0 0,0 0-1 0 0,0 0 0 0 0,0 0 1 0 0,1 0-1 0 0,-1 0 1 0 0,0 1 3 0 0,-21 22 169 0 0,-1 12-405 0 0,0 9 224 0 0,4 6 211 0 0,4 1-186 0 0,7-1-8 0 0,9-40 24 0 0,-1 0 0 0 0,2 0 0 0 0,0 6-29 0 0,0-8-7 0 0,0 0 0 0 0,1 0 0 0 0,2 6 7 0 0,-2-9-20 0 0,0 0-1 0 0,1 0 1 0 0,-1-1 0 0 0,1 1-1 0 0,1 1 21 0 0,-1-3-22 0 0,1 0-1 0 0,-1-1 0 0 0,0 1 1 0 0,1 0-1 0 0,0-1 0 0 0,1 2 23 0 0,0-2-116 0 0,0 0-1 0 0,0 0 0 0 0,0 0 0 0 0,0-1 0 0 0,5 2 117 0 0,-5-1-277 0 0,2-1 0 0 0,0 0 0 0 0,0-1 1 0 0,4 1 275 0 0,-5-2-237 0 0,0 1-1 0 0,0-1 1 0 0,0 0-1 0 0,1-1 0 0 0,-1 0 239 0 0,0 0-294 0 0,0 0 0 0 0,0 0 1 0 0,0-1-1 0 0,-1 0 0 0 0,2-1 294 0 0,-1 0-1554 0 0,0 0-1 0 0,1 0 1 0 0,-1-1 0 0 0,1-1 1554 0 0,16-12-7926 0 0</inkml:trace>
  <inkml:trace contextRef="#ctx0" brushRef="#br13" timeOffset="-117974.592">27180 2927 5064 0 0,'0'0'0'0'0,"0"0"448"0"0,0 0-411 0 0,0 0 1499 0 0,0 0 1647 0 0,0 0-1738 0 0,0 0-1344 0 0,3 5 99 0 0,5 7-514 0 0,9 8 223 0 0,6 6 92 0 0,5 7-27 0 0,0-1 26 0 0,-1-1 0 0 0,0-2 0 0 0,-2-1 74 0 0,-2-3 213 0 0,-5-5 65 0 0,-6-6 531 0 0,-4-5 649 0 0,-7-2 48 0 0,-5-2 307 0 0,-5-4-453 0 0,-5-4-445 0 0,-3-3-168 0 0,-2-7-378 0 0,-1-5-204 0 0,2-7-313 0 0,4-4-138 0 0,5-5-244 0 0,6-6-1010 0 0,5 26-4035 0 0,-1 1 1 0 0,4-12 5500 0 0,5-21-8986 0 0</inkml:trace>
  <inkml:trace contextRef="#ctx0" brushRef="#br14" timeOffset="-117721.583">27548 2793 2760 0 0,'0'0'0'0'0,"1"2"248"0"0,3 7-289 0 0,3 10 1267 0 0,5 9 1198 0 0,5 7-963 0 0,3 4-625 0 0,3-1 71 0 0,2-3-252 0 0,-5-9 86 0 0,-5-7 64 0 0,-4-8 727 0 0,-5-5 875 0 0,-1-10-425 0 0,-2-11-164 0 0,-2-10-474 0 0,-4-11-654 0 0,-1-2-300 0 0,-1-1-198 0 0,0-3 82 0 0,-2 0-194 0 0,0 0-4 0 0,1 2-78 0 0,1 3-352 0 0,2 4-1782 0 0,4 6 260 0 0,-1 16-8009 0 0,1 3-1395 0 0</inkml:trace>
  <inkml:trace contextRef="#ctx0" brushRef="#br15" timeOffset="-117546.908">27920 2628 5528 0 0,'0'0'0'0'0,"0"0"488"0"0,0 2-458 0 0,3 6 1056 0 0,1 6 1098 0 0,5 7-556 0 0,4 4-202 0 0,3 2-432 0 0,1 0-665 0 0,-1-3-86 0 0,-2-6-155 0 0,-5-5-663 0 0,-3-5 379 0 0,-2-4-629 0 0,-3-3 15 0 0,-1-1-12604 0 0</inkml:trace>
  <inkml:trace contextRef="#ctx0" brushRef="#br16" timeOffset="-117428">27858 2421 13416 0 0,'0'0'0'0'0,"3"0"1312"0"0,1 0-1167 0 0,1 0 380 0 0,-1-1-385 0 0,0 0-140 0 0,1 0-10657 0 0,-1-1 6235 0 0</inkml:trace>
  <inkml:trace contextRef="#ctx0" brushRef="#br17" timeOffset="-117108.817">28388 2418 5984 0 0,'0'0'0'0'0,"0"0"536"0"0,0 0-504 0 0,-1-2 2001 0 0,-3-3 2179 0 0,-3-2-1481 0 0,-2 1-862 0 0,-3 1-203 0 0,-2 3-736 0 0,-2 3-266 0 0,-1 5-480 0 0,-6 14-138 0 0,-3 12-90 0 0,1 11 67 0 0,5 5-118 0 0,16-35 65 0 0,0 2 0 0 0,-1 7 30 0 0,-2 23 12 0 0,7-5-117 0 0,1-34 86 0 0,0-1 0 0 0,0 1 0 0 0,0 0 0 0 0,1-1 0 0 0,0 1 19 0 0,0-1-29 0 0,1 0 0 0 0,-1 0-1 0 0,1 0 1 0 0,0-1 0 0 0,1 2 29 0 0,0 0-39 0 0,0-1 0 0 0,1 0 0 0 0,0 0 0 0 0,1 0 39 0 0,1-1-30 0 0,-1-1 1 0 0,0 1-1 0 0,0-2 0 0 0,0 1 1 0 0,3 1 29 0 0,-1-2-55 0 0,1 1 1 0 0,1-1 0 0 0,9 1 54 0 0,-10-2-109 0 0,2-1 0 0 0,-1 0 0 0 0,10-1 109 0 0,-8-1-140 0 0,0 0 0 0 0,0-1 0 0 0,5-2 140 0 0,-2 0-304 0 0,-1-1-1 0 0,12-6 305 0 0,-9 2-6310 0 0,0 0 0 0 0,6-6 6310 0 0,23-19-5389 0 0</inkml:trace>
  <inkml:trace contextRef="#ctx0" brushRef="#br18" timeOffset="-116083.457">28674 2466 4608 0 0,'0'0'0'0'0,"0"0"1352"0"0,0 0 830 0 0,0 0-759 0 0,0-1-554 0 0,5-3 273 0 0,2-6 64 0 0,2-6-296 0 0,1-6-281 0 0,0-3-1 0 0,-2-3-127 0 0,-3 3 203 0 0,-2 5 232 0 0,-1 5-143 0 0,-2 6-502 0 0,-2 2 150 0 0,0 4 125 0 0,-4 3-377 0 0,-4 5-38 0 0,-2 7-365 0 0,-2 6 92 0 0,-1 8-93 0 0,2 6 134 0 0,1 5-13 0 0,6 2 104 0 0,3 0-108 0 0,7-1 48 0 0,-2-32 24 0 0,0 1 0 0 0,0-1 1 0 0,1 1-1 0 0,2 4 26 0 0,-2-6-13 0 0,1 1-1 0 0,0-1 1 0 0,0 1 0 0 0,4 4 13 0 0,-2-7-50 0 0,-1 0 0 0 0,-1 0 0 0 0,1 1 0 0 0,1-2 0 0 0,-1 1 0 0 0,0-1 0 0 0,1 1 50 0 0,2-1-24 0 0,1 1 0 0 0,0-1 0 0 0,0 0 0 0 0,9 0 24 0 0,-5-1-73 0 0,0-1-1 0 0,0 0 0 0 0,10-2 74 0 0,-6-2-743 0 0,-1 0-1 0 0,0 0 1 0 0,9-4 743 0 0,6-2-8238 0 0,1-4-1452 0 0</inkml:trace>
  <inkml:trace contextRef="#ctx0" brushRef="#br19" timeOffset="-115772.56">29311 1649 10592 0 0,'0'0'0'0'0,"0"4"1152"0"0,-1 20-1344 0 0,0 15 1056 0 0,-1 18 708 0 0,0 8-1066 0 0,-1 3 26 0 0,0 14 359 0 0,2 12-328 0 0,0 8-114 0 0,2 6-149 0 0,2 4-248 0 0,2 0-24 0 0,2-3-148 0 0,0-15 73 0 0,1-9-2598 0 0,-1-21-13950 0 0</inkml:trace>
  <inkml:trace contextRef="#ctx0" brushRef="#br20" timeOffset="-115212.775">27190 4669 10680 0 0,'0'0'0'0'0,"-10"12"1232"0"0,-7 23-1214 0 0,0 9 124 0 0,5 9-110 0 0,6 3-266 0 0,6-40 109 0 0,1 0 0 0 0,1 8 125 0 0,2-17-159 0 0,-2 1 1 0 0,0 0-1 0 0,1-1 1 0 0,1 1-1 0 0,-1-1 1 0 0,2 1 158 0 0,-3-1 4 0 0,3 0-1 0 0,0 0 1 0 0,0 0 0 0 0,1 0 0 0 0,0 0-4 0 0,-2-1-76 0 0,2-1 0 0 0,0 1 0 0 0,0-1 0 0 0,6 4 76 0 0,-8-6-39 0 0,1 0 1 0 0,0 0-1 0 0,0-1 1 0 0,1 1 0 0 0,4 0 38 0 0,-6-1-17 0 0,0-1 1 0 0,0 0-1 0 0,1 0 1 0 0,-1 0-1 0 0,1-1 1 0 0,2 1 16 0 0,-2-1-21 0 0,0 0-1 0 0,0-1 1 0 0,0 1 0 0 0,0-1-1 0 0,3-1 22 0 0,-3 1-22 0 0,0 0 0 0 0,1-1-1 0 0,-1-1 1 0 0,4-1 22 0 0,24-18-89 0 0,4-10 103 0 0,0-10 261 0 0,-2-8 380 0 0,-23 27 1397 0 0,7-17-2052 0 0,5-19 450 0 0,-8 2 1548 0 0,-7 9-496 0 0,-5 12-26 0 0,-3 12-197 0 0,-2 10-414 0 0,-1 7-566 0 0,0 6-203 0 0,3 7-431 0 0,2 5 151 0 0,5 8 67 0 0,6 7-1442 0 0,4 1 1162 0 0,-10-15-9468 0 0,1 0-1341 0 0</inkml:trace>
  <inkml:trace contextRef="#ctx0" brushRef="#br21" timeOffset="-114787.731">27890 4414 7368 0 0,'0'0'0'0'0,"0"0"784"0"0,4 8 1260 0 0,0 8-911 0 0,1 10 440 0 0,2 11-499 0 0,2 8-453 0 0,6 6-86 0 0,3 6-261 0 0,4 2-16 0 0,-1-4-177 0 0,2 3 131 0 0,0-2-255 0 0,-2-5 73 0 0,-2-6 455 0 0,-5-12-195 0 0,-4-10 180 0 0,-4-9 114 0 0,-3-7-58 0 0,-9-10 2 0 0,-8-11-304 0 0,-6-13-429 0 0,-3-6 205 0 0,-4-15-196 0 0,0-6 237 0 0,6-5 99 0 0,8 4-94 0 0,6 7-49 0 0,7 38 36 0 0,1 1-1 0 0,-1-1 0 0 0,2-7-32 0 0,-1 9-8 0 0,1 0 0 0 0,0 0 0 0 0,2-6 8 0 0,11-16 12 0 0,-12 25-12 0 0,0 1 0 0 0,0-1 0 0 0,1 1 0 0 0,4-3 0 0 0,14-12 0 0 0,2 5-74 0 0,-1 7 95 0 0,-2 6-32 0 0,-2 5 11 0 0,-4 4 0 0 0,-1 4 0 0 0,-4 3 0 0 0,-1 1 0 0 0,0 3 0 0 0,0 3 75 0 0,2 5 53 0 0,-1 1-85 0 0,0 0-43 0 0,-2-1 10 0 0,-2-3-112 0 0,-1-2 131 0 0,-2-3-240 0 0,-1-3-97 0 0,-2-2-1725 0 0,0-4 307 0 0,0-3-15218 0 0</inkml:trace>
  <inkml:trace contextRef="#ctx0" brushRef="#br22" timeOffset="-114336.835">28336 4491 8264 0 0,'0'0'0'0'0,"1"8"896"0"0,6 23 2165 0 0,5 10-2046 0 0,5 9-49 0 0,5 6-274 0 0,0 0-400 0 0,3-1-37 0 0,0-5-202 0 0,-4-6 195 0 0,-4-11-61 0 0,-5-9 188 0 0,-4-9 186 0 0,-4-7 88 0 0,-2-4 192 0 0,-2-4 19 0 0,-2-2 106 0 0,-5-11-580 0 0,-2-6-386 0 0,-2-6 80 0 0,-5-14-229 0 0,1-6 89 0 0,0-3-25 0 0,1-2 3 0 0,3 1 2 0 0,4-3-93 0 0,2-2 120 0 0,4 1 53 0 0,3 4 136 0 0,2 9-11 0 0,4 9-68 0 0,-7 28-69 0 0,0 0 0 0 0,0 0 0 0 0,1 1 0 0 0,-1-1 0 0 0,1 1 0 0 0,0-1 0 0 0,0 0 12 0 0,0 1-9 0 0,-1 1-1 0 0,0 0 1 0 0,1-1-1 0 0,-1 1 1 0 0,1 0-1 0 0,0 0 1 0 0,-1 0 0 0 0,1 0-1 0 0,1 0 10 0 0,-1 0 12 0 0,-1 0 0 0 0,1 1 0 0 0,0-1-1 0 0,0 1 1 0 0,-1-1 0 0 0,1 1 0 0 0,0 0 0 0 0,0 0 0 0 0,1 0-12 0 0,-1 1-5 0 0,0-1 1 0 0,1 1-1 0 0,-1-1 0 0 0,0 1 1 0 0,0 0-1 0 0,0 0 1 0 0,0 0-1 0 0,0 0 0 0 0,0 0 5 0 0,20 18-62 0 0,1 11 83 0 0,-4 5-106 0 0,-5 0 106 0 0,-3 6-32 0 0,-2 1 11 0 0,-2-4 0 0 0,-3-5-1446 0 0,-1-8 692 0 0,-4-7-472 0 0,-3-11-1550 0 0,4-7 2716 0 0,0 0 1 0 0,0 0-1 0 0,0 0 0 0 0,0 0 1 0 0,-1 0-1 0 0,1 0 0 0 0,0 0 1 0 0,0 0-1 0 0,0 0 0 0 0,0 0 0 0 0,-1 0 1 0 0,1 0-1 0 0,0 0 0 0 0,0 0 1 0 0,0 0-1 0 0,-1 0 0 0 0,1 0 1 0 0,0 0-1 0 0,0 0 0 0 0,0 0 1 0 0,0-1-1 0 0,0 1 0 0 0,-1 0 1 0 0,1 0-1 0 0,0 0 0 0 0,0 0 1 0 0,0 0-1 0 0,0 0 0 0 0,0-1 1 0 0,0 1-1 0 0,-1 0 0 0 0,1 0 1 0 0,0 0 59 0 0,-5-6-13488 0 0</inkml:trace>
  <inkml:trace contextRef="#ctx0" brushRef="#br23" timeOffset="-114032.382">28523 3814 5528 0 0,'0'0'0'0'0,"-3"-1"600"0"0,-2-1-700 0 0,1 1 2029 0 0,0 0 2000 0 0,7 7-1953 0 0,8 11-1446 0 0,5 5 19 0 0,1 6-53 0 0,1 5 468 0 0,3 8-328 0 0,2 4-164 0 0,4 5-128 0 0,4 2-260 0 0,-1-4-62 0 0,-2-7-6 0 0,1-5-16 0 0,-4-8 0 0 0,0-4-1064 0 0,-2-7-853 0 0,-21-18 1850 0 0,-1 2 0 0 0,1 0-1 0 0,0-1 1 0 0,0 1 0 0 0,-1-1 0 0 0,1 1-1 0 0,0-1 1 0 0,0 0 0 0 0,0 0 0 0 0,0 0-1 0 0,0 0 68 0 0,-1 0-89 0 0,1-1-1 0 0,-1 1 1 0 0,1-1 0 0 0,-1 1-1 0 0,1-1 1 0 0,-1 0-1 0 0,1 1 1 0 0,-1-1-1 0 0,1 0 1 0 0,-1 0-1 0 0,0 0 1 0 0,0 0 0 0 0,1 0 89 0 0,0-1-72 0 0,1 0 0 0 0,-1-1 0 0 0,1 1 1 0 0,-1-1-1 0 0,0 0 0 0 0,1-1 72 0 0,15-26-1260 0 0,-4 1 2253 0 0,-4 4-1005 0 0,-1 7 270 0 0,0 10 187 0 0,-9 8-438 0 0,1-1 0 0 0,-1 1 1 0 0,0 0-1 0 0,1 0 0 0 0,-1 0 0 0 0,1 0 1 0 0,-1 0-1 0 0,1 0 0 0 0,-1 0 0 0 0,1 0 0 0 0,-1 0 1 0 0,0 0-1 0 0,1 0 0 0 0,-1 0 0 0 0,1 0 1 0 0,-1 0-1 0 0,1 0 0 0 0,-1 0 0 0 0,1 1-7 0 0,8 4 346 0 0,4 9 335 0 0,5 6-322 0 0,6 5-206 0 0,1 3 80 0 0,0-2-135 0 0,-4-4 26 0 0,-3-5-460 0 0,-5-5-722 0 0,-4-5-5224 0 0,-5-3-1704 0 0</inkml:trace>
  <inkml:trace contextRef="#ctx0" brushRef="#br24" timeOffset="-113879.435">28934 3671 5064 0 0,'0'0'0'0'0,"0"0"544"0"0,0 0 1801 0 0,0 0 2958 0 0,0 0-3003 0 0,0 0-2356 0 0,0 0 358 0 0,0 0-782 0 0,0 0-1432 0 0,0 0 374 0 0,9 4-2389 0 0,1 0-4790 0 0</inkml:trace>
  <inkml:trace contextRef="#ctx0" brushRef="#br25" timeOffset="-113106.789">29337 3716 14336 0 0,'0'0'0'0'0,"0"0"3815"0"0,0 0-2845 0 0,0 0 402 0 0,-5 3-784 0 0,-4 6-618 0 0,-4 8 18 0 0,-1 9-301 0 0,0 8 69 0 0,3 6-11 0 0,4 7-1013 0 0,4-3 964 0 0,4-1-896 0 0,6-7 340 0 0,3-7-159 0 0,-8-26 836 0 0,-1 0 1 0 0,1 0-1 0 0,0 0 1 0 0,0 0-1 0 0,0-1 1 0 0,2 2 182 0 0,-2-2-127 0 0,0 0 0 0 0,0-1-1 0 0,0 1 1 0 0,0-1 0 0 0,0 0 0 0 0,0 1 0 0 0,0-1 0 0 0,1 0 127 0 0,0-2-161 0 0,-1 1 0 0 0,0 0 1 0 0,0 0-1 0 0,0 0 1 0 0,0 0-1 0 0,0 0 0 0 0,1-1 1 0 0,-1 1-1 0 0,0-1 1 0 0,0 1-1 0 0,1-2 161 0 0,1 1 46 0 0,1-1 0 0 0,-1 0 0 0 0,1 0-1 0 0,-1-1 1 0 0,2 0-46 0 0,18-19-364 0 0,-1-9 250 0 0,-3-10 132 0 0,-3-7 570 0 0,-3 0 648 0 0,-5 3 250 0 0,-3 10 533 0 0,-3 9-533 0 0,-2 8-453 0 0,-1 8-268 0 0,0 6-513 0 0,-2 4-174 0 0,1 6-364 0 0,-1 6-232 0 0,2 6-360 0 0,3 3-266 0 0,1-3 983 0 0,7 0-1185 0 0,-1-4 1212 0 0,5-2-640 0 0,-11-12 689 0 0,-2 1 0 0 0,1 0 0 0 0,0-1 0 0 0,0 1 0 0 0,0-1 0 0 0,-1 1 0 0 0,2-1 85 0 0,0-1 18 0 0,0 0 0 0 0,0 1 0 0 0,0-1 0 0 0,0 0 0 0 0,-1 0 0 0 0,2-1-18 0 0,0-1 11 0 0,0 0-1 0 0,-1 0 1 0 0,1 0 0 0 0,0 0-1 0 0,1-2-10 0 0,1-2 131 0 0,0 0 0 0 0,-1-1 1 0 0,5-6-132 0 0,-2-1 60 0 0,1-1 1 0 0,1-6-61 0 0,17-41-1 0 0,-2-3 107 0 0,-5 3-127 0 0,-5 10 657 0 0,-4 11 678 0 0,-5 13-550 0 0,-3 12-370 0 0,-2 8-416 0 0,-1 5-1072 0 0,-2 4 1788 0 0,0 2-1096 0 0,2 0-909 0 0,2-4 1468 0 0,2-6-208 0 0,0-7 508 0 0,1-10-209 0 0,-1-10-88 0 0,0-12 156 0 0,-1-4-136 0 0,-1 0 48 0 0,-1-9-14 0 0,-2-5-250 0 0,-2 1 399 0 0,-1 6 225 0 0,-1 11-391 0 0,-1 12 250 0 0,0 12 426 0 0,2 10-287 0 0,0 7-388 0 0,1 6 113 0 0,-2 5-70 0 0,2 29-1261 0 0,4 19 1340 0 0,5 17-301 0 0,6 11 449 0 0,5 6-247 0 0,5 1-246 0 0,4-2-66 0 0,7 1-951 0 0,-3-14 958 0 0,-3-12-758 0 0,-6-18-384 0 0,-8-15-11405 0 0,-5-12 7144 0 0</inkml:trace>
  <inkml:trace contextRef="#ctx0" brushRef="#br26" timeOffset="-112954.923">29578 3257 11976 0 0,'0'0'0'0'0,"0"0"1280"0"0,2-2-1494 0 0,5-1 428 0 0,8-5-214 0 0,6-3 0 0 0,6-3 186 0 0,6-3 97 0 0,5-6-9723 0 0,-5 4 5548 0 0</inkml:trace>
  <inkml:trace contextRef="#ctx0" brushRef="#br27" timeOffset="-112801.889">30065 3149 6912 0 0,'0'0'0'0'0,"1"3"608"0"0,2 7-560 0 0,3 10 2652 0 0,2 3-1959 0 0,0 4 1436 0 0,1 2-1453 0 0,-1-3 78 0 0,-2-5-460 0 0,-2-6 86 0 0,-1-6-6 0 0,-2-4-257 0 0,-1-3-249 0 0,0-2-7352 0 0,0-1-1643 0 0</inkml:trace>
  <inkml:trace contextRef="#ctx0" brushRef="#br28" timeOffset="-112664.399">29991 2841 11976 0 0,'0'0'0'0'0,"0"0"1312"0"0,3-4-10621 0 0,0 1 5713 0 0</inkml:trace>
  <inkml:trace contextRef="#ctx0" brushRef="#br29" timeOffset="-112339.01">30165 3010 6448 0 0,'0'0'0'0'0,"0"0"672"0"0,4 0 914 0 0,-1 0-764 0 0,2 0 274 0 0,2 0-670 0 0,2 3-715 0 0,3 5 392 0 0,1 4 173 0 0,0 7-212 0 0,0 5-67 0 0,-3 3 26 0 0,0 3-23 0 0,-5 1 513 0 0,-1-4 516 0 0,-5-2-97 0 0,-1-6 90 0 0,-1-4 2 0 0,-1-4-1 0 0,-1-4 1 0 0,2-3 0 0 0,-3-3-186 0 0,-2-5-200 0 0,-2-5-224 0 0,0-4-445 0 0,1-3 175 0 0,0-9-445 0 0,1-10-402 0 0,2-9-557 0 0,2-9-792 0 0,3 31-6743 0 0,1-1-1347 0 0</inkml:trace>
  <inkml:trace contextRef="#ctx0" brushRef="#br30" timeOffset="-111979.362">30403 2828 6448 0 0,'0'0'0'0'0,"1"2"632"0"0,2 8-663 0 0,1 1 115 0 0,3 6 897 0 0,1 4 1085 0 0,1 3-693 0 0,1 2-360 0 0,-3-5-371 0 0,-1-4-673 0 0,-2-5 134 0 0,-1-3-103 0 0,0-4 504 0 0,-2-3 528 0 0,-1-1-232 0 0,0-1-50 0 0,5-2-198 0 0,5-5-285 0 0,6-9 190 0 0,2-5-224 0 0,1-5 69 0 0,4-5-24 0 0,-3 0-324 0 0,0 2 92 0 0,-2 2 197 0 0,-2 5 136 0 0,-4 5-90 0 0,-3 7-45 0 0,1 7-132 0 0,1 10-111 0 0,4 7-93 0 0,2 7 50 0 0,2 3-74 0 0,1 2 140 0 0,0-2-42 0 0,-2-2 18 0 0,-4-6-980 0 0,0-7-2277 0 0,-3-4-14080 0 0</inkml:trace>
  <inkml:trace contextRef="#ctx0" brushRef="#br31" timeOffset="-110575.48">23606 5401 7224 0 0,'0'0'0'0'0,"0"0"784"0"0,0 0-392 0 0,0 0 840 0 0,0 0-759 0 0,6 2-333 0 0,4-1 291 0 0,3 1-326 0 0,2 0 492 0 0,8-2 659 0 0,7-2-394 0 0,8-2-168 0 0,11-5 96 0 0,6-3-21 0 0,7-3-230 0 0,-2 1-426 0 0,-5 2 100 0 0,0 0 7 0 0,-1 1-153 0 0,-2 2 10 0 0,-3 2-82 0 0,-8 3 15 0 0,2 3-803 0 0,-6 2-6624 0 0,-8 2-1888 0 0</inkml:trace>
  <inkml:trace contextRef="#ctx0" brushRef="#br32" timeOffset="-148451.224">21500 15793 12384 0 0,'0'0'0'0'0,"0"0"1336"0"0,0 0-1904 0 0,0 0-5392 0 0,0 0-1674 0 0</inkml:trace>
  <inkml:trace contextRef="#ctx0" brushRef="#br33" timeOffset="28657.311">19184 7689 9216 0 0,'0'0'0'0'0,"0"0"816"0"0,-5-1-766 0 0,-7 0 332 0 0,-7-1 212 0 0,-10 0-66 0 0,-10-2 83 0 0,-2 1-363 0 0,-1 0 200 0 0,-7-1 399 0 0,-7-2-245 0 0,-7-1-102 0 0,0 1-257 0 0,0 0 93 0 0,3 1-53 0 0,-21-1 527 0 0,-15 1-681 0 0,-14 0 349 0 0,-7 2 66 0 0,8 1-342 0 0,12 0 96 0 0,5 0 259 0 0,15 0-386 0 0,12 1 90 0 0,6-2 192 0 0,9-1-311 0 0,1 0 222 0 0,9-1-322 0 0,7 1-22 0 0,7-1-256 0 0,8 2-3154 0 0,11 1-5240 0 0,3 1-1628 0 0</inkml:trace>
  <inkml:trace contextRef="#ctx0" brushRef="#br34" timeOffset="28986.088">17681 7225 9216 0 0,'0'0'0'0'0,"0"0"992"0"0,-5 11-1083 0 0,-8 8 235 0 0,-6 8-133 0 0,-10 8 101 0 0,-8 7 14 0 0,-7 1-6 0 0,-7 2 10 0 0,-2-2 390 0 0,1-4 448 0 0,3-6-179 0 0,8-7-29 0 0,9-7-421 0 0,8-4-69 0 0,10-6 174 0 0,5-4-218 0 0,6-2-140 0 0,1-1-72 0 0,1 2 2 0 0,0 3-16 0 0,1 1-112 0 0,2 3 144 0 0,1 0-48 0 0,3 2 16 0 0,4-1 0 0 0,2 1-84 0 0,3 0 108 0 0,5-1-111 0 0,8 0 108 0 0,9 1-31 0 0,8 0 10 0 0,8 0 0 0 0,-2-3 0 0 0,-21-9-3948 0 0,15 0 3948 0 0,20-3-12376 0 0</inkml:trace>
  <inkml:trace contextRef="#ctx0" brushRef="#br35" timeOffset="30725.853">16741 6894 7832 0 0,'0'0'0'0'0,"0"0"848"0"0,-1 0-728 0 0,0 0 534 0 0,0 0-374 0 0,0 0-154 0 0,0 5-38 0 0,-1 4-87 0 0,1 6 84 0 0,-2 7 155 0 0,1 5-61 0 0,-1 3-24 0 0,0-2-81 0 0,1-3-74 0 0,0-6 126 0 0,0-4 66 0 0,1-6-16 0 0,1-3 16 0 0,0-3 18 0 0,0-2-23 0 0,1-6-30 0 0,7-7-85 0 0,1-6-72 0 0,2-3 14 0 0,5-7 60 0 0,1-6-95 0 0,0-3 172 0 0,0 0 173 0 0,-4 7 2 0 0,-3 8 66 0 0,-4 7-230 0 0,-6 16-162 0 0,0-2 0 0 0,0 1-1 0 0,0 0 1 0 0,0 0 0 0 0,0 0 0 0 0,1 0 0 0 0,-1 0 0 0 0,0-1 0 0 0,0 1 0 0 0,0 0 0 0 0,0 0 0 0 0,0 0 0 0 0,0 0 0 0 0,0 0 0 0 0,1-1 0 0 0,-1 1 0 0 0,0 0 0 0 0,0 0 0 0 0,0 0 0 0 0,0 0 0 0 0,0 0 0 0 0,1 0 0 0 0,-1 0 0 0 0,0 0 0 0 0,0 0 0 0 0,0 0 0 0 0,0 0 0 0 0,1 0-1 0 0,-1 0 1 0 0,0 0 0 0 0,0 0 0 0 0,0 0 0 0 0,0 0 0 0 0,1 0 0 0 0,-1 0 0 0 0,4 6 34 0 0,1 7 40 0 0,2 8 129 0 0,0 6-144 0 0,3 4-339 0 0,0 1 338 0 0,1-2 165 0 0,1-3-170 0 0,-2-7-54 0 0,-3-6-55 0 0,-2-6-35 0 0,2-5 113 0 0,2-6 316 0 0,3-9-19 0 0,3-9 162 0 0,5-8-74 0 0,3-6-34 0 0,1 0-211 0 0,-4 3-161 0 0,-2 7 30 0 0,-3 7 137 0 0,-1 8-132 0 0,-14 10-32 0 0,1 0 0 0 0,0 0 1 0 0,-1 0-1 0 0,1 0 0 0 0,-1 0 1 0 0,1 0-1 0 0,0-1 1 0 0,-1 1-1 0 0,1 0 0 0 0,0 0 1 0 0,-1 0-1 0 0,1 1 1 0 0,-1-1-1 0 0,1 0 0 0 0,0 0 1 0 0,-1 0-1 0 0,1 0-4 0 0,0 1 5 0 0,0-1 0 0 0,0 1 0 0 0,-1-1 0 0 0,1 1 0 0 0,0-1 0 0 0,-1 1 0 0 0,1 0 0 0 0,0-1 0 0 0,-1 1 0 0 0,1 0 0 0 0,-1-1 0 0 0,1 1 1 0 0,-1 0-6 0 0,12 16-11 0 0,-2 3 22 0 0,0 0-11 0 0,0 0-523 0 0,0-2 374 0 0,1-1-821 0 0,4-1-304 0 0,-1-3-4734 0 0,-1-4-1656 0 0</inkml:trace>
  <inkml:trace contextRef="#ctx0" brushRef="#br36" timeOffset="31065.809">17408 6974 1840 0 0,'0'0'0'0'0,"0"0"160"0"0,0 0 1185 0 0,0 0 1538 0 0,0 0-1235 0 0,0 0-838 0 0,0 0 96 0 0,1-2-305 0 0,4-5 115 0 0,4-6 81 0 0,1-8-98 0 0,1-1-436 0 0,-1 0 115 0 0,-2-2 356 0 0,-1-1-29 0 0,-3 1-106 0 0,-2 5-162 0 0,-1 5 60 0 0,0 4-17 0 0,-3 7-283 0 0,-2 9-532 0 0,-3 10 219 0 0,0 9-28 0 0,1 7 72 0 0,3 3 146 0 0,3 3-116 0 0,6-2-244 0 0,5-3 212 0 0,4-7 151 0 0,4-5-102 0 0,2-7-259 0 0,3-7-51 0 0,2-6-193 0 0,1-7-796 0 0,-2-4 351 0 0,-6 0-13197 0 0</inkml:trace>
  <inkml:trace contextRef="#ctx0" brushRef="#br37" timeOffset="31469.509">17891 6647 5984 0 0,'0'0'0'0'0,"0"0"648"0"0,0 0 662 0 0,0 0 1800 0 0,0 0-1314 0 0,0 0-811 0 0,-1 2-205 0 0,-2 4-655 0 0,-3 4 11 0 0,-2 2-133 0 0,-2 2 82 0 0,-4 1-31 0 0,-1 2-65 0 0,-1 0 96 0 0,1 2-106 0 0,3-3 32 0 0,2-2-11 0 0,4-4-84 0 0,2-1-144 0 0,2-2-67 0 0,4 0 90 0 0,4 2 82 0 0,4 1 52 0 0,3 1 71 0 0,3 0 64 0 0,4 0-85 0 0,1-1-164 0 0,0 0 241 0 0,-5-3-84 0 0,-4 2 448 0 0,-4 0 822 0 0,-6 6 603 0 0,-5 2-1683 0 0,-5 1-20 0 0,-3 0-534 0 0,0-3-368 0 0,0-3-6891 0 0,2-3-1856 0 0</inkml:trace>
  <inkml:trace contextRef="#ctx0" brushRef="#br38" timeOffset="31807.164">18294 6701 6912 0 0,'0'0'0'0'0,"0"0"1960"0"0,-2 0 3761 0 0,-5 0-5778 0 0,0 0 1181 0 0,-2 0-911 0 0,-4 3 35 0 0,0 0-187 0 0,-1 2-57 0 0,-2 3-196 0 0,-2 4 167 0 0,-2 4-74 0 0,0 3 21 0 0,1 3-105 0 0,4 0-8 0 0,4 1-190 0 0,5-3-74 0 0,7 2-719 0 0,5-4 1235 0 0,6-1-281 0 0,6-2 217 0 0,4-3-86 0 0,2 0 185 0 0,-2-3 12 0 0,-5-3 105 0 0,-5-2 74 0 0,-4-1 109 0 0,-4-1 53 0 0,-4 4 71 0 0,-3 2-309 0 0,-3 1-63 0 0,-4 3 87 0 0,-7 4-1419 0 0,-4 3-1566 0 0,2-2-10719 0 0</inkml:trace>
  <inkml:trace contextRef="#ctx0" brushRef="#br39" timeOffset="32154.407">18509 6799 2760 0 0,'0'0'0'0'0,"1"-2"272"0"0,1-1 2389 0 0,-1 0 3144 0 0,0 1-2702 0 0,-1 1-1902 0 0,-5 6-36 0 0,-6 8-999 0 0,-6 9 3 0 0,-5 5-258 0 0,0 5 35 0 0,0 2-26 0 0,3-1-18 0 0,5-6-5 0 0,6-3-102 0 0,6-7-84 0 0,2-16 276 0 0,0 0 0 0 0,0 0 0 0 0,1-1 0 0 0,-1 1 0 0 0,0 0 0 0 0,0 0 0 0 0,1-1 0 0 0,-1 1 0 0 0,0 0 0 0 0,1-1 0 0 0,-1 1 1 0 0,1 0-1 0 0,-1-1 0 0 0,1 1 0 0 0,-1-1 0 0 0,1 1 13 0 0,0 0-12 0 0,0-1 1 0 0,0 1-1 0 0,0 0 1 0 0,0-1-1 0 0,0 1 1 0 0,1-1-1 0 0,-1 0 0 0 0,0 1 1 0 0,0-1-1 0 0,0 0 1 0 0,0 0-1 0 0,1 0 12 0 0,20-2-74 0 0,7-12 74 0 0,4-8 72 0 0,0-2-96 0 0,-3-1 148 0 0,-1-1 49 0 0,-5 1 148 0 0,-6 5 155 0 0,-6 5 240 0 0,-4 6 52 0 0,-5 3 131 0 0,-2 4-543 0 0,-1 2-795 0 0,1 3 70 0 0,2 6-325 0 0,1 2-1391 0 0,3 3-3849 0 0,0-2-5288 0 0</inkml:trace>
  <inkml:trace contextRef="#ctx0" brushRef="#br40" timeOffset="32844.887">18872 6688 2760 0 0,'0'0'0'0'0,"0"0"272"0"0,0 0 2716 0 0,-3 1 3526 0 0,-1-1-3202 0 0,-3 4-2313 0 0,-3 1 10 0 0,-2 4-1010 0 0,2-1 6 0 0,1-1 115 0 0,3-1-375 0 0,2-3-314 0 0,2-1 116 0 0,2 1 12 0 0,11 1-355 0 0,13-2 257 0 0,8-4 460 0 0,6-3-51 0 0,1-2 306 0 0,-3-2 294 0 0,-8 1 486 0 0,-8 2-13 0 0,-7 1 154 0 0,-7 3-277 0 0,-5 3-321 0 0,-7 7-229 0 0,-7 8-520 0 0,-2 9 243 0 0,0 9 230 0 0,2 6-323 0 0,3 6-162 0 0,5 5 186 0 0,2 4 79 0 0,3 2-26 0 0,-1 1 126 0 0,-1 0-132 0 0,-1-6 43 0 0,-1-7-14 0 0,-5-5 131 0 0,-1-5-47 0 0,-3-7 21 0 0,-1-5-1 0 0,0-5 0 0 0,-4-1 122 0 0,-8-4 263 0 0,-2-3-301 0 0,-1-6 156 0 0,4-5-224 0 0,3-2-120 0 0,5-5 25 0 0,4-5 209 0 0,6-6 203 0 0,4-1-296 0 0,5 14-318 0 0,0 1 0 0 0,-1 0-1 0 0,1 1 1 0 0,0-1 0 0 0,0-1 177 0 0,4-3 28 0 0,0 0 0 0 0,0 1 0 0 0,4-4-28 0 0,1 1-118 0 0,1-1 0 0 0,8-5 118 0 0,0 2-252 0 0,19-11 252 0 0,-12 10-283 0 0,16-5 283 0 0,33-13-391 0 0,0 3 61 0 0,-9 4 196 0 0,-9 5-58 0 0,-7 2 116 0 0,-6-1 378 0 0,-6-2-337 0 0,-5-3-240 0 0,-7-1 519 0 0,-6 0 502 0 0,-7 1-113 0 0,-5 5 83 0 0,-5 6-51 0 0,-4 7-423 0 0,-4 5 116 0 0,-3 6-62 0 0,-1 6-270 0 0,-6 9 2 0 0,-1 5-18 0 0,0 3-10 0 0,0 6-93 0 0,0 5-104 0 0,3 3 61 0 0,4-3 64 0 0,6 3-1160 0 0,2-33 964 0 0,1 0 0 0 0,0 0 1 0 0,1 1-1 0 0,-1-1 268 0 0,1-3-388 0 0,0 1 1 0 0,0 0-1 0 0,0-1 0 0 0,0 1 0 0 0,3 3 388 0 0,-3-5-935 0 0,0 0 0 0 0,1 1 0 0 0,0-1-1 0 0,0 0 1 0 0,0 0 0 0 0,2 1 935 0 0,-2-2-935 0 0,0 1 1 0 0,1-1 0 0 0,-1 0 0 0 0,1 0 0 0 0,-1 0-1 0 0,3 0 935 0 0,17 6-7861 0 0</inkml:trace>
  <inkml:trace contextRef="#ctx0" brushRef="#br41" timeOffset="33728.964">14252 7886 13824 0 0,'0'0'0'0'0,"0"0"1224"0"0,-1-2-1139 0 0,-2-5 531 0 0,0-7 376 0 0,-1-7-188 0 0,2-10 24 0 0,4-11-247 0 0,7-13-337 0 0,10-11 31 0 0,12-8-91 0 0,-14 42-31 0 0,11-15-153 0 0,-8 19 129 0 0,17-21-129 0 0,-12 23 29 0 0,0 1 0 0 0,2 1-29 0 0,9-7 112 0 0,16-10-112 0 0,37-19 90 0 0,-37 31-12 0 0,7-1-78 0 0,56-22 82 0 0,5 7-11 0 0,-4 10-7 0 0,-61 21 20 0 0,3 3-84 0 0,-18 5 87 0 0,21 0-87 0 0,-31 4 48 0 0,-1 2 0 0 0,5 2-48 0 0,-8-1-9 0 0,-1 2 0 0 0,4 2 9 0 0,-8-1 55 0 0,1 1 0 0 0,3 2-55 0 0,0 4 75 0 0,-4-2 0 0 0,13 8-75 0 0,-7-1 38 0 0,23 18-38 0 0,-19-12 116 0 0,7 9-116 0 0,22 23-22 0 0,-36-29 122 0 0,6 10-100 0 0,18 31 51 0 0,-7-4-60 0 0,-9-4 103 0 0,-6 1-34 0 0,-2 2 40 0 0,-5 3-8 0 0,-2 3 4 0 0,-6 3 66 0 0,-6 1 92 0 0,-6 2-22 0 0,-7 3 26 0 0,-5 3-22 0 0,4-44-12 0 0,-5 10-224 0 0,-13 27 96 0 0,0-8 16 0 0,-7-4 80 0 0,-7-1-20 0 0,-8-2 20 0 0,-9-2 8 0 0,-6-1 26 0 0,-6-4-136 0 0,-1-5-90 0 0,-1-5 18 0 0,1-6 66 0 0,0-6 98 0 0,42-20-42 0 0,-14 3-140 0 0,18-6 218 0 0,-24 0-218 0 0,22-4 147 0 0,1-1 0 0 0,0-1-147 0 0,-1-1 302 0 0,-24-6-302 0 0,23 2 355 0 0,-20-7-355 0 0,14 2 289 0 0,-9-5-289 0 0,-24-13 107 0 0,9-1 41 0 0,10 0-27 0 0,7 4-29 0 0,2-4 102 0 0,3 2-134 0 0,2-1 14 0 0,3 2-6 0 0,4 1-4 0 0,-2-4 0 0 0,-2-5 19 0 0,-3-4-6 0 0,-3-4-90 0 0,-1-6-188 0 0,-2-5-102 0 0,1-6-1257 0 0,0-7-1488 0 0,24 38-8774 0 0,0 1-1890 0 0</inkml:trace>
  <inkml:trace contextRef="#ctx0" brushRef="#br42" timeOffset="34180.791">13689 8051 8752 0 0,'0'0'0'0'0,"0"0"2616"0"0,-2-2 1652 0 0,-2-1-1957 0 0,-7-2-1644 0 0,-9-1 344 0 0,-9-1-329 0 0,-13 3-248 0 0,-9 3-300 0 0,-11 4 220 0 0,-13 5 128 0 0,-1 4-312 0 0,4 0 258 0 0,3 1-54 0 0,4 0 24 0 0,-9 2 374 0 0,-1-2-582 0 0,0-1 181 0 0,-10 1 186 0 0,-13 2-231 0 0,-9 2 43 0 0,-6 1-86 0 0,8 1-153 0 0,12-3-18 0 0,6-1 95 0 0,6-2-150 0 0,9-2-55 0 0,13-2 12 0 0,12-4-956 0 0,13-2-562 0 0,12-3-1494 0 0,21 0 2720 0 0,0 0 0 0 0,1 0 0 0 0,-1 0 0 0 0,0 0 0 0 0,0-1 0 0 0,1 1 0 0 0,-1 0 0 0 0,0 0 0 0 0,0-1 0 0 0,1 1 0 0 0,-1-1 0 0 0,0 1 0 0 0,1 0 0 0 0,-1-1 278 0 0,0 0-99 0 0,1 1-1 0 0,0 0 0 0 0,0-1 1 0 0,-1 1-1 0 0,1 0 0 0 0,0-1 1 0 0,0 1-1 0 0,0 0 0 0 0,0-1 0 0 0,0 1 1 0 0,-1-1-1 0 0,1 1 0 0 0,0 0 1 0 0,0-1-1 0 0,0 1 0 0 0,0-1 0 0 0,0 1 1 0 0,0 0-1 0 0,0-1 0 0 0,0 1 1 0 0,1 0-1 0 0,-1-1 0 0 0,0 0 100 0 0,3-8-16833 0 0</inkml:trace>
  <inkml:trace contextRef="#ctx0" brushRef="#br43" timeOffset="34480.786">11925 7841 12384 0 0,'0'0'0'0'0,"0"0"1336"0"0,0 0-710 0 0,-2 2 1342 0 0,-2 4-987 0 0,-4 4-563 0 0,-1 10-117 0 0,-5 6-296 0 0,-2 7 31 0 0,-3 5 132 0 0,0 2-38 0 0,-1 0 132 0 0,-2-1 64 0 0,-5-2 138 0 0,-2-3-95 0 0,-4-2-62 0 0,-1-2-9 0 0,4-5-183 0 0,4-4 46 0 0,6-5 171 0 0,5-6 0 0 0,6-4-193 0 0,4-1 38 0 0,2-2 138 0 0,1-1-330 0 0,1 2-111 0 0,1 0 2 0 0,5 3-156 0 0,7 3 100 0 0,12 2-19 0 0,9 1 42 0 0,11 1 85 0 0,11-1-124 0 0,11-3-798 0 0,8-4-1099 0 0,-2-4-5771 0 0,-14-2-2338 0 0</inkml:trace>
  <inkml:trace contextRef="#ctx0" brushRef="#br44" timeOffset="36377.057">11111 6876 8752 0 0,'0'0'0'0'0,"1"2"952"0"0,3 6-402 0 0,4 8 1105 0 0,3 7-1040 0 0,3 7-658 0 0,2 3 74 0 0,2 2 1 0 0,0-2-48 0 0,-3-4 90 0 0,-3-7-95 0 0,-4-7 32 0 0,-3-6-235 0 0,-3-5-48 0 0,-1-3 168 0 0,-1-3 365 0 0,2-6 116 0 0,-1-5-65 0 0,2-3 50 0 0,0-7 354 0 0,2-4-207 0 0,2-4-49 0 0,3 2-173 0 0,0 5-141 0 0,3 6-247 0 0,3 7 5 0 0,-14 11 73 0 0,0-1-1 0 0,0 0 1 0 0,0 1 0 0 0,0 0-1 0 0,0-1 1 0 0,0 1 0 0 0,0 0-1 0 0,2 0 24 0 0,16 4-62 0 0,-1 4 60 0 0,1 3-12 0 0,0 3-80 0 0,-2-1 9 0 0,-4-1-8 0 0,-4-4-3 0 0,-1-1 112 0 0,-2-2 192 0 0,-1-2 250 0 0,-2-3 386 0 0,-2-6-111 0 0,0-7 34 0 0,-1-8-311 0 0,2-4-391 0 0,3-4-11 0 0,0 2-40 0 0,3 2-200 0 0,-1 7 52 0 0,3 7-82 0 0,1 6-49 0 0,4 6 48 0 0,1 7 35 0 0,2 6-196 0 0,2 4-210 0 0,0 0 377 0 0,1 5-1055 0 0,-1-2 1150 0 0,1 0-1791 0 0,2-4 2066 0 0,1-5-597 0 0,1-5 282 0 0,-1-8 154 0 0,-2-4 83 0 0,-4-4-1 0 0,-4-1 15 0 0,-3-1 327 0 0,-3-6 496 0 0,-2-5-141 0 0,-5-6 52 0 0,-5-5-131 0 0,-3 2-480 0 0,-2 2 118 0 0,-3 2 200 0 0,0 6-135 0 0,1 5 93 0 0,0 6 36 0 0,3 3-318 0 0,-1 5-90 0 0,0 4 46 0 0,1 8-299 0 0,5 17-638 0 0,6 7 839 0 0,6 4-340 0 0,2-2 174 0 0,1-6-26 0 0,2-5-130 0 0,3-5 31 0 0,3-6-27 0 0,3-7-8 0 0,3-6 20 0 0,2-6 12 0 0,1-9 128 0 0,0-7 96 0 0,-5-4-18 0 0,-3-3 139 0 0,-3-4 68 0 0,-5-4 82 0 0,-3-3 118 0 0,-4 0-52 0 0,-3 0-1 0 0,-4 4-5 0 0,-2 8-11 0 0,-2 4 29 0 0,-1 8 19 0 0,1 5-41 0 0,1 5-210 0 0,-1 4 59 0 0,1 2-162 0 0,0 3-393 0 0,0 4 30 0 0,2 5-106 0 0,2 4-57 0 0,8 7-607 0 0,7 2 1017 0 0,8 0-248 0 0,6 0 211 0 0,0-4 63 0 0,-1-4 76 0 0,1-2-96 0 0,0-4 120 0 0,-1 0-120 0 0,-4-2 120 0 0,-8-3 38 0 0,-5-2 94 0 0,-5-1 103 0 0,-3-1-170 0 0,-4 2 210 0 0,-1 2 309 0 0,-5 4-291 0 0,-2 0-177 0 0,-5 1-40 0 0,2-3-5 0 0,2-3-17 0 0,2-1-7 0 0,3-3-82 0 0,1-1-313 0 0,2 0-56 0 0,5-8-698 0 0,4-2 1156 0 0,5-7-489 0 0,7-5 329 0 0,7-4 80 0 0,2-6-18 0 0,3-3 20 0 0,-3 0 0 0 0,-4 3-84 0 0,-3 0-42 0 0,-2 2 82 0 0,-5 2 250 0 0,-4 5-192 0 0,-3 3 430 0 0,-3 6-53 0 0,-4 4 50 0 0,-3 2 508 0 0,-3 2-159 0 0,-2 2-176 0 0,-2-1-303 0 0,1 2-126 0 0,0 1-183 0 0,-3 2 24 0 0,2 1-26 0 0,0 1 0 0 0,2 0-214 0 0,0 2 191 0 0,2 2 16 0 0,-1 2-5 0 0,1 1-408 0 0,6 10-897 0 0,0-1 1322 0 0,3-1-279 0 0,0-15 107 0 0,-2-1 0 0 0,0 1 0 0 0,0-1 0 0 0,0 1 1 0 0,0-1-1 0 0,0 0 0 0 0,2 1 167 0 0,23 16 188 0 0,6-3-395 0 0,4-4 136 0 0,0-1 7 0 0,-1-2 75 0 0,-2 0-96 0 0,-5 0 106 0 0,-7 1-32 0 0,-6-1 86 0 0,-4 3-3 0 0,-4 2-4 0 0,-2 1-79 0 0,-5-1 98 0 0,-1 2-34 0 0,-4 3-63 0 0,-3 0 95 0 0,-3 1-386 0 0,-2 0-57 0 0,2-5-300 0 0,2-4-1293 0 0,3-4-1587 0 0,1-3-3049 0 0,3-2 3237 0 0</inkml:trace>
  <inkml:trace contextRef="#ctx0" brushRef="#br45" timeOffset="37422.95">13061 6630 2760 0 0,'0'0'0'0'0,"3"-2"248"0"0,6-5-289 0 0,4-7 1146 0 0,3-7 1064 0 0,-1-2-185 0 0,-2-2 220 0 0,-5 3-253 0 0,-5 6-297 0 0,-5 5-311 0 0,1 10-1292 0 0,1 1 0 0 0,0-1 0 0 0,-1 1 0 0 0,1-1 0 0 0,-1 1 0 0 0,1 0 0 0 0,-1-1 0 0 0,1 1 0 0 0,0 0 0 0 0,-1-1 0 0 0,1 1 0 0 0,-1 0 0 0 0,1 0 0 0 0,-1-1 0 0 0,0 1 0 0 0,1 0 0 0 0,-1 0-51 0 0,-12 1 543 0 0,-4 7-571 0 0,-2 10 116 0 0,1 7-293 0 0,0 6 170 0 0,4 1-89 0 0,4-2 71 0 0,4 0-260 0 0,7-25 90 0 0,0-2-1 0 0,-1 1 1 0 0,1 0 0 0 0,0-1 0 0 0,0 1-1 0 0,0 0 1 0 0,2 2 223 0 0,0-6-104 0 0,-1 2-1 0 0,0 0 1 0 0,0-1-1 0 0,1 1 1 0 0,-1 0-1 0 0,0-1 1 0 0,1 1-1 0 0,-1-1 1 0 0,1 0-1 0 0,-1 0 1 0 0,1 0-1 0 0,-1 0 1 0 0,1 0 104 0 0,2-5 22 0 0,1 4 0 0 0,-1-1 0 0 0,1 0 0 0 0,-1 0 1 0 0,0 0-1 0 0,0-1 0 0 0,1 1 0 0 0,-1-1 1 0 0,4-3-23 0 0,-4 0 339 0 0,4-1 0 0 0,-1 0 0 0 0,0-1 0 0 0,0 0 0 0 0,-1 0 0 0 0,4-5-339 0 0,3-1 1187 0 0,0-3 1 0 0,11-17-1188 0 0,-9 12 288 0 0,9-16-288 0 0,3-11 672 0 0,-10 15-568 0 0,-9 23-631 0 0,-9 10 520 0 0,0 0-1 0 0,1 1 0 0 0,-1-1 1 0 0,0 0-1 0 0,0 1 0 0 0,1-1 1 0 0,-1 0-1 0 0,0 1 1 0 0,0-1-1 0 0,0 0 0 0 0,0 1 1 0 0,0-1-1 0 0,0 1 1 0 0,0-1-1 0 0,1 0 0 0 0,-1 1 1 0 0,0-1-1 0 0,0 0 1 0 0,0 1-1 0 0,0-1 0 0 0,-1 1 1 0 0,1-1-1 0 0,0 0 1 0 0,0 1-1 0 0,0-1 0 0 0,0 0 1 0 0,0 1 7 0 0,-1 24-699 0 0,7 9-53 0 0,-3-29 596 0 0,-1 1 1 0 0,1 0-1 0 0,0-1 0 0 0,0 1 1 0 0,2 2 155 0 0,-2-4-66 0 0,1 1 0 0 0,1 1 0 0 0,-1-2 0 0 0,1 1 0 0 0,2 1 66 0 0,-2-3-101 0 0,0 1 1 0 0,0-1-1 0 0,1 0 0 0 0,-1 0 0 0 0,7 2 101 0 0,-5-5-109 0 0,-1 1 0 0 0,0 0 0 0 0,0 0 0 0 0,0-1 0 0 0,1 0 1 0 0,-1 0-1 0 0,2-1 109 0 0,0 0 16 0 0,2-1 1 0 0,0 0 0 0 0,-1 0 0 0 0,0-1 0 0 0,1 0-17 0 0,1-1-32 0 0,2-1 0 0 0,-1-1 0 0 0,3-2 32 0 0,-3 2-6 0 0,0-2 0 0 0,8-6 6 0 0,-10 6 56 0 0,-2 0 0 0 0,1-1 0 0 0,3-5-56 0 0,-3 3 186 0 0,0-1 0 0 0,6-10-186 0 0,-7 8 334 0 0,0-1 1 0 0,1-7-335 0 0,10-32 513 0 0,-7 1-82 0 0,-7 5 218 0 0,-6 8 195 0 0,-2 11-527 0 0,-2 9 203 0 0,-2 8 466 0 0,7 12-960 0 0,-1-1 0 0 0,1 1-1 0 0,-1 0 1 0 0,1-1 0 0 0,-1 1 0 0 0,0 0 0 0 0,1 0 0 0 0,-1-1 0 0 0,1 1 0 0 0,-1 0 0 0 0,0 0 0 0 0,1 0 0 0 0,-1 0 0 0 0,1 0-1 0 0,-1 0 1 0 0,0 0-26 0 0,-11 3-32 0 0,0 6 124 0 0,-1 3-92 0 0,1 5-130 0 0,1 5-122 0 0,3 3-142 0 0,4 3-48 0 0,6 4-498 0 0,6-3 1082 0 0,5-2-594 0 0,5-4 87 0 0,2-4 8 0 0,4-6-11 0 0,-2-6 213 0 0,-4-4 53 0 0,-3-5 25 0 0,-3-2 10 0 0,-1-5 226 0 0,-1-3 87 0 0,-2 0-12 0 0,-1 2 452 0 0,-1 1 44 0 0,-3 4-434 0 0,0 1-44 0 0,-2 2 160 0 0,0 1-141 0 0,-1 1-23 0 0,4 5-140 0 0,2 7-107 0 0,2 5 19 0 0,0 3-20 0 0,1 3-186 0 0,-1 4 90 0 0,0 5 37 0 0,-2 9 330 0 0,-3 6-219 0 0,-4 5 21 0 0,-3 2 38 0 0,-3 0-58 0 0,-5-3 184 0 0,-3-5-34 0 0,0-8-112 0 0,-1-10 77 0 0,2-7-20 0 0,0-6 2 0 0,-1-5 161 0 0,-1-6-64 0 0,-1-3-38 0 0,2-4-161 0 0,2-3 41 0 0,0-3-25 0 0,2-1-158 0 0,3-1-133 0 0,3 2 150 0 0,3 0-61 0 0,7-2-140 0 0,6-3 7 0 0,8-5 54 0 0,8-4 78 0 0,3-1 64 0 0,2 1 75 0 0,4-4-86 0 0,8-3 32 0 0,5-4 65 0 0,6-6-96 0 0,4-6 106 0 0,1-3-32 0 0,-5-3 11 0 0,-6 1 187 0 0,-10 5-110 0 0,-10 7 43 0 0,-11 4 291 0 0,-8 6 148 0 0,-7 6 59 0 0,-4 7 113 0 0,1 16-704 0 0,-1 0 0 0 0,1-1 1 0 0,0 1-1 0 0,0-1 0 0 0,0 1 0 0 0,-1-1 1 0 0,1 1-1 0 0,0 0 0 0 0,0-1 0 0 0,-1 1 0 0 0,1-1 1 0 0,0 1-1 0 0,-1 0 0 0 0,1-1 0 0 0,-1 1 1 0 0,1 0-1 0 0,0 0 0 0 0,-1-1 0 0 0,0 1-27 0 0,1 0 17 0 0,-1 0-1 0 0,1 0 1 0 0,-1 0-1 0 0,1 0 1 0 0,-1 0-1 0 0,0 0 1 0 0,1 0-1 0 0,-1 0 1 0 0,1 1-1 0 0,-1-1 0 0 0,1 0 1 0 0,-1 0-1 0 0,0 0 1 0 0,1 1-1 0 0,-1-1 1 0 0,1 0-1 0 0,-1 1-16 0 0,-13 12 163 0 0,0 9-479 0 0,0 9 197 0 0,3 4-46 0 0,3-1 92 0 0,9 4-795 0 0,3-3 794 0 0,10-1-1866 0 0,3-5 1778 0 0,5-4-4662 0 0,-3-7-12703 0 0</inkml:trace>
  <inkml:trace contextRef="#ctx0" brushRef="#br46" timeOffset="38178.126">9346 7626 5064 0 0,'0'0'0'0'0,"-5"-3"224"0"0,-5-4 56 0 0,-2-11-334 0 0,-2-5 2582 0 0,3-5-325 0 0,1-4 325 0 0,4-8 735 0 0,4-3-3669 0 0,5-2 993 0 0,8-6-384 0 0,11-5-58 0 0,4 1-76 0 0,5 5-69 0 0,5 6 125 0 0,2 5-157 0 0,6 5 160 0 0,2 7-160 0 0,13-1 48 0 0,15 4 59 0 0,-32 15-96 0 0,3 0 21 0 0,2 2 10 0 0,2 3-10 0 0,52 1 0 0 0,-8 7 0 0 0,-10 5 0 0 0,-51-3 75 0 0,17 6-75 0 0,-21-4-21 0 0,14 7 21 0 0,21 12 122 0 0,-4 8 24 0 0,-3 7 15 0 0,-6 3-80 0 0,-9 0 27 0 0,-7-2-12 0 0,-6-2 19 0 0,-4 8 144 0 0,-2 7-50 0 0,-5 10 15 0 0,-5 6 20 0 0,-4-3-128 0 0,-5-7 37 0 0,-5 0 226 0 0,-6-1 52 0 0,-8 0-1 0 0,-7 1 18 0 0,11-39-93 0 0,-9 16-355 0 0,6-16 251 0 0,-13 15-251 0 0,10-17 312 0 0,-19 17-312 0 0,-25 18 320 0 0,1-8-192 0 0,4-9-16 0 0,-2-3 69 0 0,-4-5 90 0 0,-5-3 143 0 0,-5-3-2 0 0,-4-6 35 0 0,-2-3-263 0 0,3-5-184 0 0,3-6 159 0 0,4-6 2 0 0,6-5-13 0 0,6-6 13 0 0,10-3-94 0 0,11-2 36 0 0,11-1-17 0 0,6 0 2 0 0,2-7 0 0 0,-2-8-102 0 0,-3-8 131 0 0,-4-8-72 0 0,-2-8 61 0 0,-3-7-128 0 0,-1-11-624 0 0,1-13-770 0 0,2-11-14329 0 0,5 14 8890 0 0</inkml:trace>
  <inkml:trace contextRef="#ctx0" brushRef="#br47" timeOffset="38754.393">8692 7775 14568 0 0,'0'0'0'0'0,"-11"0"1584"0"0,-11 1-1326 0 0,-6 1 1042 0 0,-5 0-192 0 0,-7 1 265 0 0,-4-1-158 0 0,-4-1-139 0 0,-4 0-145 0 0,-6-1-238 0 0,-6-1-73 0 0,-8 0-161 0 0,-7 2 18 0 0,-7 1-29 0 0,-6 0-45 0 0,6 1-269 0 0,7-1 74 0 0,-3-1 110 0 0,6 0-258 0 0,4-2 82 0 0,4 0-30 0 0,5-1-131 0 0,-7 0 141 0 0,-5 1-58 0 0,-5 0-2 0 0,-2 0 5 0 0,1 0 6 0 0,5 2-86 0 0,5 0 25 0 0,7 0-12 0 0,11 0 0 0 0,9 1 0 0 0,5 0 0 0 0,5-1 0 0 0,2 2 0 0 0,5-2-75 0 0,7 0-81 0 0,5-1-121 0 0,7 0-983 0 0,4 0-1188 0 0,2 0-4553 0 0,4-3-71 0 0,2 1-2853 0 0</inkml:trace>
  <inkml:trace contextRef="#ctx0" brushRef="#br48" timeOffset="87716.857">13830 15920 8496 0 0,'0'0'0'0'0,"3"-5"920"0"0,3-22-2595 0 0,0 0-7200 0 0</inkml:trace>
  <inkml:trace contextRef="#ctx0" brushRef="#br49" timeOffset="-67836.387">4385 241 1840 0 0,'0'0'0'0'0,"0"0"160"0"0,0 0-2519 0 0</inkml:trace>
  <inkml:trace contextRef="#ctx0" brushRef="#br50" timeOffset="-67323.496">4214 183 3680 0 0,'0'0'0'0'0,"-1"0"392"0"0,0 0 5805 0 0,0 0-5205 0 0,0 0-780 0 0,0 0 47 0 0,0 4-506 0 0,-2 6 16 0 0,-2 5-23 0 0,-3 7 147 0 0,-4 7 107 0 0,-3 8-105 0 0,-7 9 129 0 0,-7 9 94 0 0,-6 11 69 0 0,-6 8-46 0 0,-5 6-59 0 0,2-4-85 0 0,2-6 260 0 0,-1-1 122 0 0,-1 2-34 0 0,-1 3 5 0 0,3-6-200 0 0,4-3 0 0 0,4-5-33 0 0,2-3-2 0 0,2-5-3 0 0,3 0-56 0 0,-1-2 16 0 0,-1 2-83 0 0,-1 0 134 0 0,1 2-25 0 0,-6 12 142 0 0,-6 11-44 0 0,-1 2-109 0 0,-1-3 36 0 0,3-4-19 0 0,1-4 28 0 0,1-5-8 0 0,2-3 4 0 0,-7 9 140 0 0,2-3-190 0 0,0-2 64 0 0,-2 5 90 0 0,2-6-182 0 0,4-4 60 0 0,-2 2-22 0 0,3-6-10 0 0,4-4-90 0 0,2-5 119 0 0,4-3-134 0 0,0 2 115 0 0,0 3 68 0 0,-1 2 10 0 0,1-4-97 0 0,4-7 52 0 0,1-3 120 0 0,0-5-65 0 0,5-8-18 0 0,2-6-85 0 0,4-6 20 0 0,4-4-13 0 0,2-4-93 0 0,3-3-552 0 0,0 0 450 0 0,2-1-1539 0 0,-1 0 499 0 0,1 0-14736 0 0</inkml:trace>
  <inkml:trace contextRef="#ctx0" brushRef="#br51" timeOffset="-65401.179">4662 49 2760 0 0,'0'0'0'0'0,"12"-1"3528"0"0,15 0-3006 0 0,5 0-74 0 0,4-1-256 0 0,3 0-78 0 0,-3-2-22 0 0,0-2-108 0 0,-2 0 106 0 0,0 0-36 0 0,1 1 10 0 0,3-1 9 0 0,4 2-86 0 0,3 1 99 0 0,3 2-107 0 0,4 2 32 0 0,-2 0-11 0 0,-3 1 74 0 0,2 0-20 0 0,4 0-65 0 0,8 0 22 0 0,9 0 63 0 0,8 1-2 0 0,9 1 24 0 0,7 1 44 0 0,-5 0-94 0 0,-6-1 30 0 0,4-2 25 0 0,9-1-48 0 0,10 0 17 0 0,-2 1-6 0 0,-6 0 37 0 0,34 2 382 0 0,7 0-331 0 0,-4 1-20 0 0,-11-1-48 0 0,-1 1 61 0 0,1 0 11 0 0,6 0 36 0 0,7 0 4 0 0,-8-2-100 0 0,-10-1 31 0 0,5 0-15 0 0,6-1-47 0 0,8 0 98 0 0,8-1-13 0 0,-9 2-86 0 0,-13-1 76 0 0,3 1 132 0 0,3 1-188 0 0,6 1-9 0 0,7 2 28 0 0,6 1 65 0 0,8 1-114 0 0,6-1 21 0 0,-13-1-8 0 0,-14-3 34 0 0,3-1 102 0 0,8-1-139 0 0,7 0 10 0 0,-8 1-4 0 0,-13-2-81 0 0,5 0 96 0 0,-11-1-31 0 0,-10 1 10 0 0,-11-1 0 0 0,-8 1 0 0 0,9 2 0 0 0,-3-1-75 0 0,-3 0 22 0 0,14 1 157 0 0,14 2 157 0 0,16-1-296 0 0,-7 2-138 0 0,-9-1 22 0 0,-12-1-31 0 0,-8 0 138 0 0,-9-1-40 0 0,-5-1 132 0 0,-3 1-144 0 0,-3 0 160 0 0,17 1-48 0 0,-1-2-96 0 0,0 2 181 0 0,13 0 7 0 0,12 1-109 0 0,11 1-62 0 0,-5-1 14 0 0,-9-1-15 0 0,-11 2 0 0 0,-9-2 93 0 0,-8-1-120 0 0,-7 1 41 0 0,-2-1-14 0 0,-2 1 0 0 0,17 1 74 0 0,0 0-95 0 0,1 0 32 0 0,11 0 101 0 0,11 2-32 0 0,44 3-96 0 0,42 3 265 0 0,41 5-232 0 0,34 2 217 0 0,41 0-212 0 0,-1-3 437 0 0,5-3-100 0 0,31 0-319 0 0,35-1-275 0 0,0-1 440 0 0,-6-3-266 0 0,-12 0-47 0 0,-21-2 368 0 0,-20-1-248 0 0,-49 0-7 0 0,-31 1 9 0 0,0 4-14 0 0,-1-1 261 0 0,17 1-149 0 0,-11-2-128 0 0,-3 1 117 0 0,-9-1 36 0 0,-10 1-22 0 0,26-2 145 0 0,50-2 27 0 0,58-10 195 0 0,6-4-643 0 0,-26-3 329 0 0,-39-3-113 0 0,-62 1 15 0 0,-65 3-82 0 0,-58 3 118 0 0,-44 2-133 0 0,-30 4 115 0 0,-10-1-35 0 0,2 0-63 0 0,-3 1 95 0 0,-1 0-106 0 0,7-1 31 0 0,7 0 65 0 0,8 0-96 0 0,3 0 31 0 0,3-1 65 0 0,-5 1-96 0 0,-8-1 31 0 0,0 1-10 0 0,3-1 0 0 0,1 1 0 0 0,3 1 0 0 0,3 0 75 0 0,1 1-96 0 0,1 1 106 0 0,-3 0-106 0 0,-2 0 31 0 0,-1-1-10 0 0,-3 0 0 0 0,-2 0 0 0 0,-6-2 0 0 0,-9 0 0 0 0,1 0 75 0 0,0-1-12 0 0,-3 0-77 0 0,-4-1 101 0 0,1 1-34 0 0,3 0 11 0 0,-3 1-74 0 0,-4-1 95 0 0,-4 2-106 0 0,-3-1 31 0 0,2 1 74 0 0,2-2-24 0 0,3-1-72 0 0,-1 1 108 0 0,-4 0-120 0 0,0 2 36 0 0,-3 0-12 0 0,-4 0 0 0 0,0 1 103 0 0,-2 0-132 0 0,-2 0 43 0 0,3-1-14 0 0,2 1 0 0 0,2-1 0 0 0,-3 1 0 0 0,-3 0 75 0 0,-3 0-96 0 0,-3 1 31 0 0,-4 0-10 0 0,0 0 0 0 0,0 0-252 0 0,-4 0-142 0 0,-2 0-1198 0 0,0 3-3209 0 0,-1-1-8611 0 0</inkml:trace>
  <inkml:trace contextRef="#ctx0" brushRef="#br52" timeOffset="-64543.989">27598 380 7400 0 0,'0'0'0'0'0,"0"0"800"0"0,0 0-850 0 0,0 0-120 0 0,-2 3 56 0 0,-1 4-16 0 0,-3 4-6 0 0,-3 7 8 0 0,-3 5 74 0 0,-3 7 54 0 0,-3 5-10 0 0,-6 6 10 0 0,-2 5 0 0 0,-5 7 177 0 0,-3 5-153 0 0,-4 5 73 0 0,-1 4 83 0 0,3-3-120 0 0,4-6 42 0 0,-2 3 116 0 0,-2 2 10 0 0,1-3-134 0 0,2-4-20 0 0,-4 4 0 0 0,-1 5 102 0 0,-3 5-116 0 0,-3 5 30 0 0,-2 1-27 0 0,-1 1 13 0 0,0 0 4 0 0,0-1 73 0 0,0 0 102 0 0,-2 0-90 0 0,2 0-38 0 0,-1-3 161 0 0,1 0 171 0 0,2-1-193 0 0,-1-2-148 0 0,1-2 60 0 0,3-8-111 0 0,6-8 24 0 0,0-1 119 0 0,4-6-120 0 0,4-3 42 0 0,-2 3-12 0 0,-2 5-252 0 0,-3 6 184 0 0,-2 7-68 0 0,-4 3 16 0 0,-3 3 0 0 0,4-7 84 0 0,4-7-108 0 0,-1-1 110 0 0,3-8-32 0 0,4-5 47 0 0,-2 1 102 0 0,0 0-65 0 0,1 2-10 0 0,5-3-69 0 0,4-4-59 0 0,-1 2 11 0 0,4-4 63 0 0,1-3 26 0 0,2-3 7 0 0,1-4 4 0 0,-3 3 113 0 0,1-3-172 0 0,0-1 56 0 0,-2 2 92 0 0,-3 2-4 0 0,-1 1-39 0 0,0 1-76 0 0,1-1-7 0 0,0 0-81 0 0,3-5 18 0 0,2-3 101 0 0,3-3-144 0 0,1-3 160 0 0,2-3-160 0 0,-3 4-802 0 0,2-2-14900 0 0</inkml:trace>
  <inkml:trace contextRef="#ctx0" brushRef="#br53" timeOffset="-62756.8">25185 4173 7832 0 0,'0'0'0'0'0,"-13"-4"1552"0"0,-19-2 1484 0 0,-10 1-3308 0 0,-6 0 886 0 0,-8 2-555 0 0,-6-1 32 0 0,-4 2-27 0 0,-8 1-75 0 0,-5 2 22 0 0,2 0-86 0 0,5 1 311 0 0,-7 0 252 0 0,-8 1-57 0 0,-7 1 30 0 0,-11 1-32 0 0,-7-1-47 0 0,6 0-214 0 0,8-1 18 0 0,-4-1 157 0 0,-7 0-243 0 0,-9-1-99 0 0,6-1 25 0 0,9 0 48 0 0,-5 0-11 0 0,9-1-76 0 0,5-1 137 0 0,-8 0 2 0 0,-10 0 59 0 0,4 1-74 0 0,7 1 26 0 0,-8-1 225 0 0,-8 1 72 0 0,6 0-267 0 0,8-1 272 0 0,8 0-51 0 0,7 0 24 0 0,5 0 2 0 0,-162 0-2144 0 0,-57 1 2442 0 0,-19-1-904 0 0,14 1 264 0 0,29 0-6 0 0,35-1-76 0 0,30 1 188 0 0,24-1-39 0 0,15 1-75 0 0,10-1-64 0 0,22-1 88 0 0,18 0-7 0 0,0-1 106 0 0,-4 0-128 0 0,-6 0 53 0 0,8 1-18 0 0,11 0 30 0 0,-4 1 151 0 0,-6-2-191 0 0,-7 1-84 0 0,8-2 21 0 0,12 0-21 0 0,-2 0 0 0 0,-5-1 103 0 0,-8-1 120 0 0,7 1-150 0 0,8 1 0 0 0,-5 0 27 0 0,-5 1-25 0 0,-10-1-12 0 0,-5 1-71 0 0,-6 1 93 0 0,-7 0-106 0 0,-4 0 31 0 0,14 2-10 0 0,12-2 0 0 0,1 0 75 0 0,-7 1-96 0 0,-5 0 31 0 0,-8-2-10 0 0,-5 1 0 0 0,11 0 0 0 0,14 0 0 0 0,14 1 0 0 0,12 0 0 0 0,8-1 0 0 0,5 1 0 0 0,5 0 0 0 0,-34-2 84 0 0,-19 0-33 0 0,-17-2-60 0 0,-9-1 94 0 0,-5 0-106 0 0,-2-2 31 0 0,1 0-10 0 0,2-1 0 0 0,17 2 0 0 0,18 0 0 0 0,1 0 0 0 0,-5-1 75 0 0,-5 1-96 0 0,-8-1 106 0 0,-6-1-106 0 0,-5 0 31 0 0,-4 1-10 0 0,-3 0 0 0 0,0 0 0 0 0,15 2 0 0 0,18 1 0 0 0,0-1 75 0 0,-1 0-96 0 0,-5 1 31 0 0,-6-1 65 0 0,-6-1-22 0 0,-2 0-63 0 0,14 0 104 0 0,16 0-118 0 0,2 0 120 0 0,13 0-120 0 0,11 3 36 0 0,-7-2 72 0 0,7 1-108 0 0,6 0 36 0 0,5 1-12 0 0,6 1 0 0 0,-9 0 0 0 0,-11 1 0 0 0,2 0 0 0 0,4-1 0 0 0,-9 0 0 0 0,-8-2 84 0 0,-9 1-108 0 0,-8 0 120 0 0,-7 1-45 0 0,-4 0-60 0 0,-6-2 19 0 0,13 2-10 0 0,13-1 75 0 0,18 1-96 0 0,12 1 31 0 0,-3 0 65 0 0,6-1-96 0 0,4 0 115 0 0,-11-1-118 0 0,-11-1 120 0 0,3 0-120 0 0,5 0 36 0 0,-7 1 63 0 0,-8-1-12 0 0,5 0-77 0 0,5 0 26 0 0,-7 0 63 0 0,-7-1-96 0 0,-9 0 31 0 0,-6-1-10 0 0,-7 1 0 0 0,-4-1 75 0 0,0 1-96 0 0,1-1 31 0 0,15 1-10 0 0,16 1 0 0 0,15 0 75 0 0,13 0-96 0 0,9-1 31 0 0,4 1-10 0 0,-10-3 75 0 0,-11 0-22 0 0,-13-2 11 0 0,-10-1 0 0 0,-9-1-74 0 0,9 0 95 0 0,9 2-106 0 0,-1 1 31 0 0,-1 0-10 0 0,10 3 0 0 0,10-1 0 0 0,-1 1 84 0 0,-3-2-108 0 0,-5 1 36 0 0,-7-1 72 0 0,7 2-5 0 0,8 0 6 0 0,10 2 3 0 0,10 1-102 0 0,-4-2 28 0 0,-4 0-14 0 0,-8-1 0 0 0,-6 1 75 0 0,5 0-96 0 0,8 0 31 0 0,0 1-10 0 0,8 1 0 0 0,8 0 0 0 0,-1 0-74 0 0,1 1 95 0 0,-1 0-32 0 0,-1-2 189 0 0,2 1-145 0 0,8 0-32 0 0,8 0 95 0 0,-1-1 30 0 0,7 0 244 0 0,8 1-351 0 0,8 1 81 0 0,9 0-105 0 0,6 1 15 0 0,3 1-178 0 0,3 0 2 0 0,2 0-77 0 0,0 0 22 0 0,-1 0-3 0 0,0 0-20 0 0,0 0-31 0 0,0 0-113 0 0,-1 1-139 0 0,0-1-613 0 0,0 0 916 0 0,0 0-308 0 0,-2-2-3578 0 0,0 1-13553 0 0</inkml:trace>
  <inkml:trace contextRef="#ctx0" brushRef="#br54" timeOffset="41978.411">4329 6786 3680 0 0,'0'0'0'0'0,"0"0"392"0"0,0 0 1213 0 0,0 0 2015 0 0,-1 3-1519 0 0,-2 2-958 0 0,-3 4-140 0 0,-4 3-669 0 0,-3 4 137 0 0,-6 6-18 0 0,-5 4 87 0 0,-10 5 131 0 0,-7 8-75 0 0,-5 7-59 0 0,2 0-297 0 0,2-2 21 0 0,4-3-29 0 0,2-2-17 0 0,-4 6 133 0 0,-6 6-207 0 0,-5 7 77 0 0,-5 4 10 0 0,-4 1 65 0 0,0 0 96 0 0,7-9-245 0 0,6-8 43 0 0,9-9-31 0 0,7-7-3 0 0,6-6-1 0 0,5-5-74 0 0,1 0 86 0 0,1-2-114 0 0,1-1-50 0 0,2-2 12 0 0,3-4-96 0 0,2-3-209 0 0,4-3-991 0 0,2-2-1228 0 0,2-1-8533 0 0,2-1 5981 0 0</inkml:trace>
  <inkml:trace contextRef="#ctx0" brushRef="#br55" timeOffset="42403.918">4576 6647 6912 0 0,'0'0'0'0'0,"0"0"6112"0"0,0 0-4704 0 0,2 5-1232 0 0,1 2 213 0 0,2 2-410 0 0,3 4-54 0 0,1 2 96 0 0,1 2-31 0 0,10 11-158 0 0,14 13 66 0 0,8 7 121 0 0,8 4 44 0 0,6 2-87 0 0,-2-4 36 0 0,7 4 100 0 0,3 2 5 0 0,23 15 388 0 0,25 14 335 0 0,8 4-416 0 0,-8-8-165 0 0,-17-14-106 0 0,-21-17-41 0 0,-20-14-29 0 0,-15-12-1 0 0,-12-9-2 0 0,-9-5 10 0 0,-3-4 99 0 0,-4-2-130 0 0,-5-1 34 0 0,0-2-105 0 0,-2 0-236 0 0,-1-1-583 0 0,-2 1-1131 0 0,0-2 497 0 0,-1 1-13873 0 0</inkml:trace>
  <inkml:trace contextRef="#ctx0" brushRef="#br56" timeOffset="45353.506">5758 7819 12528 0 0,'0'0'0'0'0,"-9"10"1368"0"0,-8 9-1344 0 0,-6 5 701 0 0,-1 8-264 0 0,-1 6 50 0 0,-4 5-84 0 0,-5 6-97 0 0,-4 7 5 0 0,-1 1-218 0 0,0-3 56 0 0,-5 5 195 0 0,0-2-232 0 0,0-3 90 0 0,1-1-28 0 0,0-3-35 0 0,-8 8 188 0 0,-2-1-243 0 0,2-1 41 0 0,-7 7 124 0 0,4-3-194 0 0,4-4 174 0 0,0 3 246 0 0,6-6-340 0 0,5-6-11 0 0,7-4-39 0 0,5-8-8 0 0,3-1 98 0 0,3-5-58 0 0,4-5-70 0 0,5-7 13 0 0,5-6-95 0 0,3-4 23 0 0,2-4-12 0 0,2-3 0 0 0,1 0-102 0 0,-1-2 131 0 0,1 1-44 0 0,0 0 15 0 0,0 0 75 0 0,-1 1 16 0 0,0 0 37 0 0,0-1-43 0 0,0 1-96 0 0,0 0 139 0 0,0 1 102 0 0,0-1 196 0 0,0 0-284 0 0,0 0-142 0 0,-4-4 146 0 0,0 1-84 0 0,-2-2 11 0 0,-3-3 112 0 0,-2-1-5 0 0,-4-3-10 0 0,-1-1-104 0 0,0 1 30 0 0,-4-1 115 0 0,0-1-122 0 0,-3-1 43 0 0,-5-2-12 0 0,-8-4-37 0 0,-10-5 1 0 0,-9-4-12 0 0,-7-6-8 0 0,-6-4 1 0 0,-2-4 83 0 0,-1-4 116 0 0,6 3-177 0 0,9 3-3 0 0,0-2-12 0 0,1-2 31 0 0,-2-2-125 0 0,-1-3 38 0 0,-3 0 68 0 0,1 0-24 0 0,5 4-72 0 0,6 5 118 0 0,2 4-40 0 0,6 5-79 0 0,9 5 120 0 0,5 1-134 0 0,2 1 115 0 0,3 1-109 0 0,4 4 31 0 0,2 3-10 0 0,2 3 0 0 0,1 1 0 0 0,3 1 0 0 0,1 2 0 0 0,3 3 84 0 0,2 2-108 0 0,1 2 36 0 0,1-1-96 0 0,1 1 108 0 0,1 1-36 0 0,0 1-90 0 0,0 1 38 0 0,0 0-36 0 0,0 1-40 0 0,0 0-8 0 0,0 0-30 0 0,0 1 109 0 0,1-1 69 0 0,-1 0-24 0 0,0 0-207 0 0,0 0 175 0 0,0 0 58 0 0,0 0-20 0 0,0 0 18 0 0,0 0-130 0 0,0 0-412 0 0,0 0-170 0 0,0 0 595 0 0,0 0-644 0 0,0 0-689 0 0,0 0 1529 0 0,0 0-360 0 0,-3-1 278 0 0,1 0-100 0 0,0 0 127 0 0,0 0-36 0 0,0 0 12 0 0,2 1 0 0 0,-1-1 0 0 0,1 1 0 0 0,0 0 0 0 0,0 0 0 0 0,0 0 0 0 0,0 0 75 0 0,0 0-96 0 0,0 0-43 0 0,0 0 85 0 0,0 0-32 0 0,0 0 11 0 0,0 0 0 0 0,1-1 0 0 0,1-1 0 0 0,0-2 0 0 0,2-4 0 0 0,4-3 0 0 0,1-3 0 0 0,1 0-84 0 0,0 0 108 0 0,-2-1-36 0 0,-1 0 12 0 0,-1 1 0 0 0,5-4 0 0 0,6-4 0 0 0,8-6 0 0 0,8-4 0 0 0,1 0 0 0 0,0 1 0 0 0,4-2 0 0 0,4-2 0 0 0,3-3 0 0 0,2-4 0 0 0,-4 3 0 0 0,-5 2 0 0 0,9-8 299 0 0,-1 0-310 0 0,0 0 33 0 0,0 3-12 0 0,-2 4-10 0 0,-3 1 75 0 0,-3 2-96 0 0,-3 3 106 0 0,-3 0-13 0 0,-3 6 5 0 0,-4 3-90 0 0,-1-1 110 0 0,0 0-46 0 0,1-1 14 0 0,1 0-1 0 0,-2 0 19 0 0,-1 1-6 0 0,-4 2 3 0 0,-3 4 10 0 0,-3 3 6 0 0,-3 4-114 0 0,-2 1 137 0 0,-1 2-55 0 0,-1 1 17 0 0,-1 0-1 0 0,2-1-93 0 0,-1 1 101 0 0,0 0-109 0 0,-2 2 31 0 0,-1 1-10 0 0,-1 1 131 0 0,-1 2 93 0 0,-1 0-149 0 0,0 1-75 0 0,0 0-112 0 0,0 0-94 0 0,0 0 136 0 0,0 1 70 0 0,-1-1-102 0 0,1 0 126 0 0,0 0-36 0 0,0 0 12 0 0,0 0 0 0 0,0 0-74 0 0,0 0 95 0 0,0 0-125 0 0,0 0 9 0 0,3 0-42 0 0,5 1 90 0 0,4 1 46 0 0,6 2-10 0 0,1 0-63 0 0,1 1 95 0 0,3 1-106 0 0,3 1 22 0 0,4 3 76 0 0,4 0-25 0 0,3 2 12 0 0,3 3 0 0 0,2 1 0 0 0,-1 2 0 0 0,-4 0 0 0 0,-3-2 0 0 0,-5-2 0 0 0,-4-2 0 0 0,3 1 0 0 0,-2 1 0 0 0,-1-1 0 0 0,-1-2 0 0 0,0 1 0 0 0,4 4 0 0 0,0 0 0 0 0,-1-1 0 0 0,3 4 75 0 0,2 1-22 0 0,2 4-63 0 0,-2-2 95 0 0,-4-2-106 0 0,-2 0 125 0 0,-3-2-131 0 0,-2 0 134 0 0,-2-2-134 0 0,4 2 40 0 0,2 1 62 0 0,4 2-12 0 0,-1-1-77 0 0,-1-1 213 0 0,0 0 121 0 0,2 2-297 0 0,-2-1-149 0 0,-3-3 34 0 0,1 1-45 0 0,4 1 161 0 0,3 2-47 0 0,2 0 23 0 0,-2-1 0 0 0,-2-3 0 0 0,-5-2 0 0 0,-3-3 159 0 0,0 1 66 0 0,-2-2-149 0 0,-4-2-270 0 0,0 0 184 0 0,-4-2 81 0 0,-1 0 8 0 0,-3-2-17 0 0,-3-1 14 0 0,-2-2 146 0 0,-1-1 31 0 0,-2 1 187 0 0,0 0 219 0 0,0-1-310 0 0,-2 4-280 0 0,0 0 113 0 0,-2 3-96 0 0,0 1 5 0 0,-1 0-2 0 0,0 1-103 0 0,-3 2 103 0 0,-1 1-36 0 0,0 1-63 0 0,-4 4 20 0 0,-4 4-10 0 0,-6 5 75 0 0,-8 6-22 0 0,-1 0-63 0 0,1 1 20 0 0,-4 5 65 0 0,0 0-96 0 0,1-2 31 0 0,-5 5 102 0 0,0 0-69 0 0,1-2 26 0 0,-4 5-5 0 0,-3 5 10 0 0,-4 3-88 0 0,4-4 26 0 0,5-5-12 0 0,0 0 75 0 0,-1-1-96 0 0,2-5 31 0 0,3-3-10 0 0,-4 1 0 0 0,4-4 75 0 0,0-2-96 0 0,4-1 31 0 0,3-2-10 0 0,-2 5 0 0 0,1 0-93 0 0,1-2 120 0 0,3-1-162 0 0,1-1 170 0 0,-2 3 115 0 0,-1 2-123 0 0,4-1-24 0 0,0-4 7 0 0,1 2-10 0 0,4-3 0 0 0,1-3 0 0 0,3-1 0 0 0,0-1 0 0 0,3-2 0 0 0,1-3 0 0 0,1-2 0 0 0,4-4 75 0 0,1-3 118 0 0,3-4 167 0 0,1-2-241 0 0,0-1-268 0 0,1-2 146 0 0,-1 2 264 0 0,-1 1-150 0 0,-1-2 57 0 0,-1 0-100 0 0,1 1 44 0 0,-1-3-131 0 0,-4-2 231 0 0,0-1-184 0 0,-2-2 60 0 0,-4-2 68 0 0,-3-4-24 0 0,-6-3-72 0 0,-4-6 33 0 0,-5-7-14 0 0,-6-6-92 0 0,-6-5 26 0 0,-4-4 62 0 0,-4-4-97 0 0,0-3 33 0 0,5 3 64 0 0,4 4 53 0 0,0 0 148 0 0,-4-2-268 0 0,-4-2-275 0 0,1 3 211 0 0,3 3 57 0 0,4 4-22 0 0,5 3 21 0 0,-3-4 0 0 0,-5-1 0 0 0,-4-3-84 0 0,-4-3 108 0 0,5 6-36 0 0,6 5 12 0 0,1 3 0 0 0,3 2-75 0 0,3 2 13 0 0,3 2-37 0 0,2 2-49 0 0,3 2 96 0 0,1 2 52 0 0,4 4-12 0 0,3 2 12 0 0,3 4-93 0 0,6 4 120 0 0,2 1-153 0 0,3 0 158 0 0,2 2-48 0 0,2 1 16 0 0,1 0 0 0 0,1 1-93 0 0,0 0 26 0 0,0-2 81 0 0,1 0-121 0 0,0-3 22 0 0,1-2-9 0 0,3-3-2 0 0,0-1 0 0 0,2 0 112 0 0,4-3-32 0 0,4-3 16 0 0,4-3 0 0 0,4-6 0 0 0,1-4 0 0 0,6-3-112 0 0,6-6-33 0 0,6-5 96 0 0,7-4 47 0 0,6-5-84 0 0,5 0 107 0 0,2-2-32 0 0,-6 4 11 0 0,-6 7 0 0 0,0 0 0 0 0,1 0 0 0 0,2 1 75 0 0,-1-2-96 0 0,1 0 31 0 0,2-1-84 0 0,2 1 95 0 0,-3 4-32 0 0,-6 7 11 0 0,2 1 0 0 0,1-2 0 0 0,0 2 0 0 0,-2-1 0 0 0,-6 3 0 0 0,-5 3 0 0 0,-8 5 0 0 0,-5 3 0 0 0,-7 4 112 0 0,-6 5 24 0 0,-2 1-84 0 0,-4 4-136 0 0,-2 2-1 0 0,-2 3 108 0 0,-1 0-41 0 0,-2 2 168 0 0,1 0-193 0 0,0 1-76 0 0,-1-1-177 0 0,1 1-178 0 0,2-1-1414 0 0,6 3-3743 0 0,-5-2-3558 0 0,2 1-1688 0 0</inkml:trace>
  <inkml:trace contextRef="#ctx0" brushRef="#br57" timeOffset="128576.003">4756 1394 9416 0 0,'0'0'0'0'0,"0"0"976"0"0,2 4-1199 0 0,0 4-202 0 0,5 9 567 0 0,-1 5-324 0 0,3 12 46 0 0,2 12 158 0 0,0 11-119 0 0,0 8 118 0 0,-2 5-31 0 0,-1-3 10 0 0,-1-8 0 0 0,-3-8 0 0 0,-1-9 74 0 0,0 0 213 0 0,-1-2-196 0 0,0-2-95 0 0,1-5 102 0 0,-1-7 40 0 0,0-7-173 0 0,-1-8-64 0 0,0-4-11615 0 0</inkml:trace>
  <inkml:trace contextRef="#ctx0" brushRef="#br58" timeOffset="129520.114">4959 1273 5528 0 0,'0'0'0'0'0,"-5"-8"600"0"0,-3-10 1213 0 0,1 0-1364 0 0,-1-3-235 0 0,1 3-58 0 0,1 2-152 0 0,3 3 8 0 0,0 5-12 0 0,2 2 261 0 0,1 2 252 0 0,3 0-531 0 0,20-1-798 0 0,26 2 1080 0 0,37 3 78 0 0,17 2-158 0 0,14 3 7 0 0,9 0-104 0 0,6 2-2 0 0,-10 0-94 0 0,-11 0 95 0 0,-13 0-107 0 0,-11-1 125 0 0,-8 0-131 0 0,-3-2 125 0 0,-2 0-122 0 0,-1-1 110 0 0,1 0-107 0 0,0-1 144 0 0,17 0-6 0 0,17 0 71 0 0,-1-1-79 0 0,-3-2 29 0 0,-6 0-10 0 0,-8-2 84 0 0,6-1 265 0 0,27-6-126 0 0,-6-1-410 0 0,-10-1 350 0 0,-8-2 65 0 0,-11 1 60 0 0,-6-2 573 0 0,-14 3-1046 0 0,-18 2 411 0 0,-17 3-27 0 0,-14 2-108 0 0,-10 3-81 0 0,-7 1-60 0 0,-4 1-162 0 0,0 3-2 0 0,1 3 6 0 0,1 4-1 0 0,2 1 0 0 0,2 4 1 0 0,1 2 93 0 0,1 2-26 0 0,-1 3 13 0 0,1 2 0 0 0,2 1 0 0 0,4 8-75 0 0,6 11 96 0 0,8 10-31 0 0,2 1 10 0 0,1-1 0 0 0,1-4 0 0 0,-3-4 0 0 0,5 4 74 0 0,0-5-95 0 0,-1-2-43 0 0,5 2 85 0 0,5 3-31 0 0,3 1 10 0 0,2-1 0 0 0,-1-2 0 0 0,-7-7 0 0 0,-8-9 0 0 0,-8-7 0 0 0,-8-8 0 0 0,-5-4 261 0 0,-8-2-214 0 0,-8 0 403 0 0,-13 3 177 0 0,-12 3-214 0 0,-7-1-309 0 0,-4 0 80 0 0,-11-2 57 0 0,-4 0-182 0 0,-2-1 49 0 0,-1-1-19 0 0,-1-1-103 0 0,-13 2 28 0 0,-1 0-14 0 0,2-1 103 0 0,2 1-58 0 0,2-2-51 0 0,5-2 128 0 0,2-1 52 0 0,-10-3 231 0 0,-9 1-65 0 0,-12 1 28 0 0,-11 1-213 0 0,4 0-81 0 0,6-1-64 0 0,-5 0 0 0 0,-6 0-10 0 0,-7 2 0 0 0,7 1 0 0 0,7 0 0 0 0,12 0 0 0 0,10 0 0 0 0,-6-2 0 0 0,-6 0 0 0 0,5-1 84 0 0,3-2-108 0 0,-2-3 186 0 0,-1-1 28 0 0,-4-1 17 0 0,7-2-106 0 0,9 0 35 0 0,8 1-16 0 0,8-2-18 0 0,-1 0 126 0 0,-5-2-159 0 0,-5-1 34 0 0,-5 0-22 0 0,5 0-93 0 0,7 0 25 0 0,4 2 62 0 0,10 1-96 0 0,8 2 31 0 0,8 1 65 0 0,7 0-96 0 0,3 0 31 0 0,6 0-10 0 0,5 1-112 0 0,3 0 144 0 0,8 0-7383 0 0,2 1-7081 0 0</inkml:trace>
  <inkml:trace contextRef="#ctx0" brushRef="#br59" timeOffset="130988.11">10884 1452 8752 0 0,'0'0'0'0'0,"4"10"952"0"0,8 29-1624 0 0,5 15 837 0 0,3 15-310 0 0,4 10 45 0 0,2 5 116 0 0,0-7-32 0 0,-1-9 16 0 0,1-3 0 0 0,2-4 93 0 0,0-3-45 0 0,-1-4 19 0 0,-3-5-78 0 0,-4-10-100 0 0,-4-9-199 0 0,-5-10-57 0 0,-4-8-152 0 0,-3-6-8547 0 0</inkml:trace>
  <inkml:trace contextRef="#ctx0" brushRef="#br60" timeOffset="131804.905">10914 1264 3680 0 0,'0'0'0'0'0,"0"0"392"0"0,0 0 644 0 0,0 0 1365 0 0,0 0-1536 0 0,5 1-1203 0 0,8 0 446 0 0,10 0-98 0 0,13 4 150 0 0,6-1 48 0 0,4 2 24 0 0,11 1 276 0 0,12 2-84 0 0,14-2-5 0 0,14-2-44 0 0,15-3-38 0 0,49-3 230 0 0,49-4-267 0 0,48-2 116 0 0,6-2-186 0 0,-8 0 48 0 0,-16 1-22 0 0,-34 2-150 0 0,-36 3-31 0 0,-13 0 28 0 0,-23 3-122 0 0,-16 1 108 0 0,-12 1-110 0 0,-9 2 32 0 0,-5 0-11 0 0,-2 0 196 0 0,-2 1-75 0 0,0 1 24 0 0,16 0-83 0 0,16 2-352 0 0,10 0 236 0 0,8 2 55 0 0,-12-2-22 0 0,-13 1 21 0 0,-8-2 0 0 0,-5 1 177 0 0,-13-1-78 0 0,-15-1 23 0 0,-13-1 0 0 0,-8 0-30 0 0,-2 0 120 0 0,-4 2-148 0 0,-5 0-64 0 0,-8 1 16 0 0,-7 1 58 0 0,-8 1-95 0 0,-2 1 134 0 0,-5 2-142 0 0,-4 0 44 0 0,-2 2-15 0 0,1 2 0 0 0,0 2 0 0 0,5 15 0 0 0,7 12 0 0 0,4 12 0 0 0,8 12-112 0 0,5 9 144 0 0,9 7-48 0 0,6 6 16 0 0,0-7 0 0 0,-4-8 0 0 0,3-4 0 0 0,1-4 0 0 0,-5-11 0 0 0,-5-10 0 0 0,-3-6 0 0 0,-2-7 112 0 0,-7-8-70 0 0,-7-8-47 0 0,-5-5 212 0 0,-5-6-86 0 0,-6-4 24 0 0,-10-1 262 0 0,-16-2 73 0 0,-22-2-220 0 0,-22-2-281 0 0,-23-3 157 0 0,-5-2-160 0 0,-1 0 36 0 0,-14-2-12 0 0,1 2 74 0 0,3-1-95 0 0,-16 2 218 0 0,-14-1-26 0 0,-16 2 211 0 0,-14 0 249 0 0,8 1-412 0 0,11 1-146 0 0,13 2-42 0 0,12 0-21 0 0,-9-1-10 0 0,-12 0 0 0 0,-14-1 0 0 0,-11 0 0 0 0,8 0 0 0 0,13 1 0 0 0,13 1 0 0 0,13 0 0 0 0,-10 0 0 0 0,6 1-93 0 0,6 1 120 0 0,-10-2-162 0 0,-5 0 170 0 0,9-1-53 0 0,13-1 233 0 0,5-3 97 0 0,15 1-201 0 0,13-1 47 0 0,5-1 122 0 0,11 0-193 0 0,8 1-12 0 0,11 1-75 0 0,9 1 94 0 0,8 1-118 0 0,10 1-85 0 0,6 1-5792 0 0,4 2 486 0 0,2-1-2542 0 0</inkml:trace>
  <inkml:trace contextRef="#ctx0" brushRef="#br61" timeOffset="132419.423">18162 1591 10592 0 0,'0'0'0'0'0,"0"0"1152"0"0,2 2-1447 0 0,2 5 218 0 0,5 9-198 0 0,3 11-42 0 0,4 12 113 0 0,4 14 113 0 0,2 12 86 0 0,3 11-11 0 0,3 10 16 0 0,-1-4 0 0 0,-1-7 0 0 0,1-3 149 0 0,-2-9-80 0 0,-2-10 33 0 0,2-7-6 0 0,2-6-38 0 0,-1-7 40 0 0,-2-7 70 0 0,-5-9-2 0 0,-6-7 45 0 0,-5-5-13755 0 0</inkml:trace>
  <inkml:trace contextRef="#ctx0" brushRef="#br62" timeOffset="133269.002">18212 1515 11200 0 0,'0'0'0'0'0,"0"0"1232"0"0,2 0-1438 0 0,4 0 412 0 0,2 0-206 0 0,4 0-140 0 0,3-1 77 0 0,4-1-21 0 0,3 0 96 0 0,12 0 208 0 0,14 1-193 0 0,4-1-21 0 0,4 0 8 0 0,3-1-14 0 0,1 0 0 0 0,2 1 0 0 0,2 1 0 0 0,2-1 74 0 0,2-1-95 0 0,19-1 32 0 0,5 1-11 0 0,3-3 112 0 0,2 0-32 0 0,2 1 16 0 0,-1 0 0 0 0,2 2-112 0 0,0-2 32 0 0,2 0-16 0 0,25-1 261 0 0,3-1-46 0 0,4 1 38 0 0,-2 0 2 0 0,-3 0-186 0 0,-2 2 16 0 0,-4-1-90 0 0,-2 1 128 0 0,-2 0-155 0 0,-1 2 48 0 0,-1-1-16 0 0,-3 0 0 0 0,-3-1 0 0 0,-3 1 0 0 0,-2 0 0 0 0,16 1-94 0 0,-3 2 121 0 0,-4 2 34 0 0,-8 1-82 0 0,-8 1 32 0 0,-10 0-11 0 0,-8 2 0 0 0,-8-1 74 0 0,-6 0-95 0 0,4 2 32 0 0,-6-1 63 0 0,-7 0 17 0 0,-7 0 18 0 0,-8-1 1 0 0,-8 0 2 0 0,-6 1-47 0 0,-6-1 4 0 0,-5 0-3 0 0,-3-1-2 0 0,-6-1-75 0 0,-3 0 22 0 0,-3-2-11 0 0,0 1 0 0 0,1 3 0 0 0,-1 2 0 0 0,1 3 0 0 0,1 1 0 0 0,0 2 0 0 0,1 3 0 0 0,0 3 0 0 0,1 1 0 0 0,2 1 0 0 0,4 8 0 0 0,2 3 0 0 0,3 2 0 0 0,7 9 0 0 0,3 0 0 0 0,3 0 0 0 0,10 8 0 0 0,7 8 0 0 0,3-2-103 0 0,-3-4 132 0 0,-2-4-43 0 0,-4-5 14 0 0,4 2-75 0 0,-5-3 22 0 0,-3-5-11 0 0,-5-5 0 0 0,-3-4 74 0 0,-3-1-20 0 0,-4-3 10 0 0,-5-4 0 0 0,-5-6 0 0 0,-4-1 0 0 0,-3-4-75 0 0,-3 0 96 0 0,-3-2-31 0 0,-3 1 10 0 0,-4-1 0 0 0,-2 0 0 0 0,-6-1 0 0 0,-11 2 74 0 0,-15 2 73 0 0,-8-1-100 0 0,-6 1-47 0 0,-4-1 12 0 0,-2-1-12 0 0,-2-1 0 0 0,-1-1 0 0 0,-3-1 74 0 0,-3-1-95 0 0,-2-1 106 0 0,-1 0 155 0 0,-3 0-14 0 0,-4 1 27 0 0,-19 0 114 0 0,-4 0-358 0 0,-2-1 100 0 0,2 0-43 0 0,2-1 35 0 0,2-1-10 0 0,1 1 4 0 0,2 0 1 0 0,1 0-112 0 0,-21 0 32 0 0,-1-1 59 0 0,0-1-96 0 0,-23 1 143 0 0,-20-3-42 0 0,1 1-21 0 0,6-2-64 0 0,-7 1 202 0 0,11-2-138 0 0,13-1 47 0 0,-5-1 214 0 0,14-1-157 0 0,9 0 68 0 0,11 0-17 0 0,12-1-100 0 0,-7 1 122 0 0,-6-3-88 0 0,-5 1-67 0 0,-2-2 39 0 0,2 1 19 0 0,3 0-93 0 0,8 2-44 0 0,8 2 83 0 0,15 3-106 0 0,12 1 31 0 0,11 3-10 0 0,9 1-214 0 0,-3 2-154 0 0,-3 4-1015 0 0,-22 7-2755 0 0,8 0-10504 0 0</inkml:trace>
  <inkml:trace contextRef="#ctx0" brushRef="#br63" timeOffset="134263.106">11713 1684 3680 0 0,'0'0'0'0'0,"-3"-3"4328"0"0,-11-9-896 0 0,-6-2-2656 0 0,-7-1 321 0 0,-6 2-521 0 0,1 4-451 0 0,1 2 101 0 0,1 4-76 0 0,1 3-99 0 0,6 1-47 0 0,5 1 7 0 0,7 0-114 0 0,4 0-334 0 0,5 6 126 0 0,22 17-940 0 0,10 5 1470 0 0,8 3-454 0 0,3-1 169 0 0,-2-2 76 0 0,-5-5-20 0 0,-5-3 187 0 0,-9-6-41 0 0,-5-1 60 0 0,-8 0 112 0 0,-7 0 157 0 0,-6 3-73 0 0,-9 2-46 0 0,-8 3-85 0 0,-6 1-141 0 0,-3 1-1061 0 0,1-2-10 0 0,6-5-13789 0 0</inkml:trace>
  <inkml:trace contextRef="#ctx0" brushRef="#br64" timeOffset="134558.793">11754 2024 4520 0 0,'0'0'0'0'0,"0"0"440"0"0,2-1-513 0 0,10-5 2395 0 0,7-4-1835 0 0,5-7-31 0 0,1-6 144 0 0,-1-4 77 0 0,-2-1 359 0 0,-5 0 465 0 0,-5 4-277 0 0,-6 3-178 0 0,-3 5-564 0 0,-2 4-4 0 0,-4 5 360 0 0,0 3-482 0 0,-3 3-384 0 0,-1 2 106 0 0,-4 6-433 0 0,-5 9 298 0 0,-1 7 51 0 0,-3 8-380 0 0,6 8-873 0 0,8 0 1158 0 0,6-33-101 0 0,0 0 0 0 0,0 1 1 0 0,0-1-1 0 0,2 6 202 0 0,-1-7-325 0 0,0 0 0 0 0,0 0 0 0 0,1 0 0 0 0,0 0 0 0 0,0 1 325 0 0,9 17-13588 0 0</inkml:trace>
  <inkml:trace contextRef="#ctx0" brushRef="#br65" timeOffset="134820.571">12060 1862 5064 0 0,'0'0'0'0'0,"0"0"448"0"0,0 0-411 0 0,0 0 995 0 0,0 0-132 0 0,0 0 112 0 0,0 0 248 0 0,2 2-1639 0 0,2 2 457 0 0,2 2-228 0 0,4 3 0 0 0,0 3 175 0 0,1 2-125 0 0,-1 0 121 0 0,1 4-31 0 0,-2 0 103 0 0,-1-2 48 0 0,-2-3 21 0 0,-3-5 30 0 0,-1-3 220 0 0,-1-2 285 0 0,-1-2 587 0 0,0-1 777 0 0,-1-1-391 0 0,0-1-189 0 0,-4-3-287 0 0,-1-6-435 0 0,-1-2-380 0 0,-1-4-375 0 0,2-6 58 0 0,0-4-1648 0 0,3-7-1554 0 0,2 5-13839 0 0</inkml:trace>
  <inkml:trace contextRef="#ctx0" brushRef="#br66" timeOffset="135105.827">12316 1881 2760 0 0,'0'0'0'0'0,"1"4"248"0"0,1 2-289 0 0,1 5 1053 0 0,3 4 941 0 0,2 3-697 0 0,3-1-440 0 0,1 3 8 0 0,-2-5-255 0 0,-1-3 108 0 0,-4-4 37 0 0,1-3 406 0 0,-3-2 489 0 0,0-1 216 0 0,1-3 450 0 0,2-3-607 0 0,0-7-579 0 0,1-6-174 0 0,0-7-450 0 0,-1-5-213 0 0,1-5-249 0 0,3-9-2615 0 0,0 1 1913 0 0,1 3-8065 0 0,-2 8-1742 0 0</inkml:trace>
  <inkml:trace contextRef="#ctx0" brushRef="#br67" timeOffset="135269.148">12770 1853 3224 0 0,'0'0'0'0'0,"1"5"312"0"0,3 6-364 0 0,0 4 1215 0 0,2 3 1132 0 0,-1 2-895 0 0,1-1-586 0 0,-2-3-146 0 0,-1-4-474 0 0,-2-5-540 0 0,0-2-745 0 0,0-3 755 0 0,-1-2-9177 0 0</inkml:trace>
  <inkml:trace contextRef="#ctx0" brushRef="#br68" timeOffset="135534.736">12744 1591 11544 0 0,'0'0'0'0'0,"0"0"1256"0"0,0 0-1186 0 0,0 0 685 0 0,0 0-1323 0 0,4-3-2179 0 0,0 0-8918 0 0</inkml:trace>
  <inkml:trace contextRef="#ctx0" brushRef="#br69" timeOffset="135780.837">13171 1903 3600 0 0,'0'0'0'0'0,"10"5"712"0"0,8 5-364 0 0,-3-2 113 0 0,1 0 272 0 0,-2-2-595 0 0,-4-1 180 0 0,-2-3 912 0 0,0-4 726 0 0,-3-5-270 0 0,-3-4-44 0 0,-5-6-477 0 0,-5-3-601 0 0,-4-2 75 0 0,-5 3-106 0 0,-4 3-152 0 0,-4 5-174 0 0,0 6-194 0 0,-3 8-281 0 0,1 6 76 0 0,-1 7 6 0 0,2 5 98 0 0,2 5 88 0 0,6 4-119 0 0,15-23 66 0 0,0 0 1 0 0,1 1 0 0 0,-2 6 52 0 0,-2 24 38 0 0,8 1-176 0 0,7-1 58 0 0,5-3 96 0 0,4-4-32 0 0,3-5-59 0 0,3-4 96 0 0,3-6-573 0 0,3-7-478 0 0,-6-4-14565 0 0</inkml:trace>
  <inkml:trace contextRef="#ctx0" brushRef="#br70" timeOffset="135977.101">13424 1929 9760 0 0,'0'0'0'0'0,"0"0"1056"0"0,0 0-402 0 0,0 0 1264 0 0,0 0-769 0 0,0 0-333 0 0,1 1-283 0 0,2 2-559 0 0,2 5 110 0 0,4 2-84 0 0,3 6 0 0 0,3 2-178 0 0,-1 0 33 0 0,0 0-86 0 0,-1-3-1159 0 0,1 1-1354 0 0,-4-5-9982 0 0</inkml:trace>
  <inkml:trace contextRef="#ctx0" brushRef="#br71" timeOffset="137019.839">13489 2091 5064 0 0,'0'0'0'0'0,"1"-3"496"0"0,6-11 1810 0 0,4-6-1599 0 0,2-4 26 0 0,1-3-186 0 0,-3-4-276 0 0,-3 1 26 0 0,-4-1-40 0 0,-4 6-149 0 0,-4 3 312 0 0,-5 3 443 0 0,-2 2-172 0 0,-3 5 9 0 0,-1 3-246 0 0,-3 4-338 0 0,2 5-6 0 0,2 2-109 0 0,-2 5-196 0 0,0 8 170 0 0,0 6 20 0 0,1 7-7 0 0,2 1 12 0 0,1 10 0 0 0,4 5-75 0 0,9 1 96 0 0,-1-37-24 0 0,2 2-1 0 0,-1-1 1 0 0,3 4 3 0 0,3-9-32 0 0,-4 0 1 0 0,0 0 0 0 0,0 0 0 0 0,1-1 0 0 0,-1 1 0 0 0,1-1 0 0 0,0 0 0 0 0,0 0 0 0 0,4 2 31 0 0,-1-2-1840 0 0,2 2 1 0 0,0-1-1 0 0,1 0 1 0 0,-1-1 0 0 0,7 1 1839 0 0,-2 2-1990 0 0,3-2 1 0 0,11 2 1989 0 0</inkml:trace>
  <inkml:trace contextRef="#ctx0" brushRef="#br72" timeOffset="137539.004">14176 1658 12696 0 0,'0'0'0'0'0,"0"0"1392"0"0,0 0-1139 0 0,0 0 410 0 0,0 0-169 0 0,0 0 213 0 0,0 0-607 0 0,0 0 214 0 0,0 0-20 0 0,0 0 68 0 0,0 0 98 0 0,0 0-281 0 0,0 0-78 0 0,0 0 161 0 0,0 0-189 0 0,0 0 75 0 0,0 0 127 0 0,0 0 15 0 0,0 0 100 0 0,0 0 223 0 0,0 0 299 0 0,0 0-580 0 0,0 0-559 0 0,0 0 433 0 0,0 0 284 0 0,0 0-355 0 0,0 0-296 0 0,0 0 162 0 0,0 0 262 0 0,0 0-247 0 0,0 0-111 0 0,0 0 214 0 0,0 0-71 0 0,0 0 50 0 0,0 0-43 0 0,0 0 42 0 0,0 0-22 0 0,0 0-3 0 0,0 0-8 0 0,0 0 39 0 0,0 0 25 0 0,0 0-80 0 0,0 0 26 0 0,0 0 140 0 0,0 0 40 0 0,0 0-982 0 0,0 0-2228 0 0,0 0-7437 0 0,0 0-1804 0 0</inkml:trace>
  <inkml:trace contextRef="#ctx0" brushRef="#br73" timeOffset="138549.504">19390 1818 9992 0 0,'0'0'0'0'0,"0"0"1080"0"0,0 0-878 0 0,-2-1 756 0 0,-5-2-233 0 0,-2-2 108 0 0,-4-2-306 0 0,-4 0-319 0 0,-4-1-65 0 0,-4 2-66 0 0,-1 0-81 0 0,-2 1 89 0 0,0 0-106 0 0,2 2 32 0 0,6 1-105 0 0,5 1 121 0 0,6 1-246 0 0,5 0-2 0 0,2 0-372 0 0,3 2-439 0 0,8 7 16 0 0,9 6 610 0 0,14 8 397 0 0,3 3-76 0 0,1 1 85 0 0,-4-2 0 0 0,-7-6-75 0 0,-8-5-90 0 0,-6-4 394 0 0,-6-3 419 0 0,-6 1-204 0 0,-6 2-71 0 0,-6 2 102 0 0,-4 2 40 0 0,-3-1-314 0 0,0-3-565 0 0,4-2-5836 0 0,5-3-1492 0 0</inkml:trace>
  <inkml:trace contextRef="#ctx0" brushRef="#br74" timeOffset="138873.356">19525 2055 7920 0 0,'0'0'0'0'0,"0"0"856"0"0,1-1-999 0 0,2-7 1210 0 0,1-3-855 0 0,2-3-123 0 0,1-5-48 0 0,-1-3 85 0 0,-1-4 66 0 0,-3-1 385 0 0,-1 3 480 0 0,-1 6-98 0 0,-1 4 42 0 0,0 6-351 0 0,-2 5-406 0 0,-2 7-263 0 0,-4 17-801 0 0,-1 11 887 0 0,3 11-786 0 0,3 7 38 0 0,7-3 409 0 0,0-39-6 0 0,-1 0 0 0 0,0 0 1 0 0,1 0-1 0 0,2 5 278 0 0,-3-6-57 0 0,2 0 0 0 0,-1 0 0 0 0,1 0 0 0 0,2 1 57 0 0,-3-5-165 0 0,0 1 0 0 0,0-1 0 0 0,1 1 0 0 0,-1-1-1 0 0,1 0 1 0 0,3 2 165 0 0,-4-2-46 0 0,1-1 0 0 0,0 1 0 0 0,0-1-1 0 0,0 0 1 0 0,0 0 0 0 0,1 0 46 0 0,20 6-11348 0 0</inkml:trace>
  <inkml:trace contextRef="#ctx0" brushRef="#br75" timeOffset="139106.019">19821 1929 3224 0 0,'0'0'0'0'0,"0"0"288"0"0,0 0 905 0 0,0 0 1394 0 0,0 0-1529 0 0,1 4-1132 0 0,1 3 66 0 0,1 4-42 0 0,1 1-72 0 0,3 3 18 0 0,1 3 37 0 0,0-1-1 0 0,1 0 77 0 0,-2-4-19 0 0,0-2-65 0 0,-2-3 96 0 0,-1-3 109 0 0,-2-2 138 0 0,-1-2 588 0 0,-1-1 716 0 0,-1 0-30 0 0,-3 0 209 0 0,0-4-362 0 0,-2-5-406 0 0,3-6-498 0 0,2-8-482 0 0,6-6-11493 0 0,0 2 6695 0 0</inkml:trace>
  <inkml:trace contextRef="#ctx0" brushRef="#br76" timeOffset="139452.005">20209 1979 4176 0 0,'0'0'0'0'0,"7"10"408"0"0,12 14 1250 0 0,4 2-1047 0 0,1-1 114 0 0,-3-4 79 0 0,-6-6 102 0 0,-4-5 675 0 0,-2-7 867 0 0,0-13 2154 0 0,2-14-2696 0 0,-3-7-1330 0 0,-1-6-180 0 0,-2-3-364 0 0,-1 1-274 0 0,-2 0-1120 0 0,0 3-2951 0 0,-1 9-12491 0 0</inkml:trace>
  <inkml:trace contextRef="#ctx0" brushRef="#br77" timeOffset="139625.052">20731 1966 5640 0 0,'0'0'0'0'0,"8"8"616"0"0,6 7-140 0 0,0 0 142 0 0,1 0-20 0 0,0 2 426 0 0,1 0-518 0 0,-1 1-67 0 0,-2-3-315 0 0,-4-4-6997 0 0,-4-3 3994 0 0</inkml:trace>
  <inkml:trace contextRef="#ctx0" brushRef="#br78" timeOffset="139833.719">20660 1671 11520 0 0,'0'0'0'0'0,"0"0"1224"0"0,0 0-934 0 0,0 0 884 0 0,0 0-861 0 0,0 0-7146 0 0,0 0-1335 0 0</inkml:trace>
  <inkml:trace contextRef="#ctx0" brushRef="#br79" timeOffset="140186.149">21364 1890 3224 0 0,'0'0'0'0'0,"1"-4"288"0"0,1-5 4676 0 0,-4-4-3306 0 0,-3-2 457 0 0,-5-2-536 0 0,-3 1-619 0 0,-5 1-211 0 0,-1 4-446 0 0,0 5-115 0 0,-3 5-344 0 0,-1 8 152 0 0,-3 10 77 0 0,1 5-105 0 0,2 4 43 0 0,1 8-11 0 0,3 4 0 0 0,3 4 0 0 0,5-1-224 0 0,11-31-38 0 0,-1-1 0 0 0,1 0 0 0 0,1 10 262 0 0,4 21 211 0 0,-3-33-252 0 0,0 0 1 0 0,0 0 0 0 0,4 7 40 0 0,-3-10-15 0 0,-1 1 0 0 0,1-1 0 0 0,-1 0 0 0 0,1 0 0 0 0,4 3 15 0 0,-4-4 4 0 0,0 1 0 0 0,1-1 1 0 0,-1 0-1 0 0,1-1 0 0 0,4 3-4 0 0,-3-2 22 0 0,0-1 0 0 0,1 1 1 0 0,-1-1-1 0 0,0 0 0 0 0,1-1-22 0 0,1 1 71 0 0,-1-1-1 0 0,1 0 1 0 0,0-1 0 0 0,3 1-71 0 0,28-4 458 0 0,1-9 117 0 0,0-7 174 0 0,-3-6-4 0 0,-5-5 57 0 0,-5-3-26 0 0,-6 1-27 0 0,-7 7-57 0 0,-4 6-89 0 0,-5 6-335 0 0,-3 6-72 0 0,-1 4 125 0 0,-1 3-321 0 0,0 1-271 0 0,0 0-185 0 0,-1 6-316 0 0,0 9 191 0 0,0 10 101 0 0,3 6-44 0 0,3 4 11 0 0,9 5-342 0 0,3-5 712 0 0,-11-29-54 0 0,-1 0 0 0 0,1-1-1 0 0,5 6 198 0 0,-5-7-56 0 0,0-1 0 0 0,0 0 0 0 0,1 0-1 0 0,-1 0 1 0 0,3 0 56 0 0,0 0-265 0 0,0-1 1 0 0,0 0-1 0 0,1 0 1 0 0,6 1 264 0 0,-4-1-264 0 0,1-1 1 0 0,1-1 0 0 0,3 0 263 0 0,7 2-8068 0 0,0-3-1164 0 0</inkml:trace>
  <inkml:trace contextRef="#ctx0" brushRef="#br80" timeOffset="141093.396">5139 1675 8696 0 0,'0'0'0'0'0,"-1"1"904"0"0,-3 3-654 0 0,-3 4-92 0 0,0 1-136 0 0,-1 2-4 0 0,1 0-186 0 0,5 1-410 0 0,6 3 136 0 0,5-2 523 0 0,7 0-166 0 0,7 0 10 0 0,5 0 96 0 0,4 0-115 0 0,0 0 118 0 0,-1 0-36 0 0,-4 1 170 0 0,-5-1-91 0 0,-6 0 36 0 0,-7 1 142 0 0,-5 0 210 0 0,-3 0 173 0 0,-1-3 298 0 0,-4-3-303 0 0,-1 0-258 0 0,-3-2-833 0 0,-1 0-177 0 0,1-2-12283 0 0</inkml:trace>
  <inkml:trace contextRef="#ctx0" brushRef="#br81" timeOffset="141398.316">5420 2024 2304 0 0,'0'0'0'0'0,"0"0"200"0"0,10-3 3546 0 0,5-4-2450 0 0,8-6 386 0 0,6-9-745 0 0,0-2-905 0 0,-1-2 101 0 0,-3-4-7 0 0,-4-4-158 0 0,-5 0 458 0 0,-7 0 409 0 0,-8 3 146 0 0,-2 5 354 0 0,-2 6-559 0 0,-2 7-677 0 0,0 4 149 0 0,-4 7-228 0 0,-2 9-374 0 0,-3 9 128 0 0,-2 9-10 0 0,-1 7-40 0 0,3 5-31 0 0,4 1 10 0 0,6-2-7 0 0,7-3 28 0 0,6-5 20 0 0,-7-25 213 0 0,-1-1 1 0 0,1 1-1 0 0,0-1 1 0 0,0 1-1 0 0,0-1 1 0 0,0 0-1 0 0,2 2 43 0 0,12 9-320 0 0,3-7-7862 0 0,-2-4 4725 0 0</inkml:trace>
  <inkml:trace contextRef="#ctx0" brushRef="#br82" timeOffset="141684.473">5737 1818 7112 0 0,'0'0'0'0'0,"0"0"768"0"0,4 2-1064 0 0,2 5 24 0 0,4 4 2 0 0,3 2 201 0 0,-1 2-64 0 0,4 5 37 0 0,0 3 112 0 0,3 1-32 0 0,1 2-180 0 0,-3-5 177 0 0,-2-4 87 0 0,-5-5 516 0 0,-4-4 455 0 0,-3-4 1113 0 0,-1-3 1448 0 0,0-2-1212 0 0,0-7-873 0 0,-1-6-173 0 0,1-6-641 0 0,-3-5-152 0 0,-1-6-363 0 0,0 1-57 0 0,-2 1-128 0 0,-1 0 15 0 0,2-1-1472 0 0,6-1-3093 0 0,0 6-12084 0 0</inkml:trace>
  <inkml:trace contextRef="#ctx0" brushRef="#br83" timeOffset="142478.376">6380 1636 1840 0 0,'0'0'0'0'0,"0"0"1752"0"0,0 0 4657 0 0,0 0-6632 0 0,0 0 3207 0 0,0 0-1806 0 0,0 0-656 0 0,0 0-162 0 0,-2 4-485 0 0,0 3-120 0 0,0 7 49 0 0,1 6 58 0 0,2 6 64 0 0,4 6-1 0 0,0 3-65 0 0,2 2 23 0 0,3 1 63 0 0,3-2-30 0 0,2-3 98 0 0,3-4-26 0 0,-4-9 12 0 0,-2-6 112 0 0,-4-5 257 0 0,-3-5 279 0 0,-3-3 811 0 0,0-4-405 0 0,1-2 211 0 0,2-7 747 0 0,0-6-1190 0 0,-1-8-32 0 0,0-5-587 0 0,0-6 37 0 0,0-5-184 0 0,0-2 63 0 0,1 1-215 0 0,2 6-2004 0 0,0 6 1580 0 0,-2 9-3283 0 0,-2 21 3171 0 0,-2 0 0 0 0,-1 0 0 0 0,1 0 0 0 0,0-1 0 0 0,0 1 0 0 0,0 1 0 0 0,0-1 0 0 0,0 0 0 0 0,1 0 0 0 0,-1 0 0 0 0,0 0 0 0 0,0 1 0 0 0,1-1 632 0 0,14-6-8141 0 0</inkml:trace>
  <inkml:trace contextRef="#ctx0" brushRef="#br84" timeOffset="142654.13">6919 1760 10048 0 0,'0'0'0'0'0,"0"2"1048"0"0,0 2-1223 0 0,1 8 238 0 0,2 6-115 0 0,2 5 237 0 0,0 3-546 0 0,4 0-490 0 0,-2-4-10582 0 0</inkml:trace>
  <inkml:trace contextRef="#ctx0" brushRef="#br85" timeOffset="142794.09">6913 1715 13184 0 0,'0'0'0'0'0,"0"0"1432"0"0,0 0-1354 0 0,0 0 770 0 0,0 0-1562 0 0,1-2-1416 0 0,0-1-12386 0 0</inkml:trace>
  <inkml:trace contextRef="#ctx0" brushRef="#br86" timeOffset="143241.688">7370 1728 5984 0 0,'0'0'0'0'0,"1"-3"640"0"0,0-5 112 0 0,-2-4 1134 0 0,-2-2-456 0 0,-4 0-65 0 0,-5 1-372 0 0,-5 4-513 0 0,-5 4-198 0 0,-4 7-278 0 0,3 8 36 0 0,3 4-40 0 0,4 4 0 0 0,2 6 0 0 0,2 3 0 0 0,1 1 0 0 0,1 5 0 0 0,3 3 0 0 0,3 1 0 0 0,3-1 0 0 0,6-1-504 0 0,-4-33 513 0 0,1 2 1 0 0,-1 0 0 0 0,1-1 0 0 0,0 0 0 0 0,-1 1 0 0 0,1-1 0 0 0,1 1-10 0 0,-1-2 38 0 0,0 0 0 0 0,0 0 0 0 0,1 0 0 0 0,-1-1 0 0 0,0 1-1 0 0,0 0 1 0 0,1-1 0 0 0,-1 0 0 0 0,3 2-38 0 0,-2-2 33 0 0,1 0-1 0 0,-1 0 1 0 0,1 0-1 0 0,0-1 1 0 0,0 1-1 0 0,-1-1 1 0 0,1 0-1 0 0,0 0-32 0 0,3-1 57 0 0,0 1-1 0 0,-1-1 1 0 0,1-1-1 0 0,-1 1 1 0 0,4-2-57 0 0,4-2 138 0 0,0-1 0 0 0,10-5-138 0 0,30-22 256 0 0,2-8 96 0 0,-6 0-160 0 0,-7 4 51 0 0,-5 0 466 0 0,-6 3 207 0 0,-7 2 26 0 0,-7 6 90 0 0,-7 7-260 0 0,-5 7-293 0 0,-7 12-476 0 0,2-1 1 0 0,-1 1-1 0 0,0 0 0 0 0,0 0 1 0 0,0 0-1 0 0,0 0 0 0 0,0 0 0 0 0,0 0 1 0 0,0-1-1 0 0,0 1 0 0 0,0 0 1 0 0,0 0-1 0 0,0 0 0 0 0,0 0 1 0 0,0 0-1 0 0,0-1 0 0 0,0 1 0 0 0,0 0 1 0 0,0 0-1 0 0,0 0 0 0 0,0 0 1 0 0,-1 0-1 0 0,1 0 0 0 0,0-1 1 0 0,0 1-1 0 0,0 0 0 0 0,0 0 0 0 0,0 0 1 0 0,0 0-1 0 0,0 0 0 0 0,0 0 1 0 0,0 0-1 0 0,-1 0 0 0 0,1-1 1 0 0,0 1-1 0 0,0 0 0 0 0,0 0 0 0 0,0 0 1 0 0,0 0-1 0 0,0 0 0 0 0,-1 0 1 0 0,1 0-4 0 0,-12 4-348 0 0,-4 6 276 0 0,-4 6-111 0 0,-3 8-148 0 0,1 6 79 0 0,3 3-4 0 0,6 0-22 0 0,5-4 158 0 0,5-4-46 0 0,8-3-314 0 0,-3-20 401 0 0,-1 1-1 0 0,1-1 1 0 0,-1 0-1 0 0,1 0 1 0 0,0 0-1 0 0,0 0 1 0 0,0 0-1 0 0,0 0 80 0 0,21 14-8078 0 0,0-5-1906 0 0</inkml:trace>
  <inkml:trace contextRef="#ctx0" brushRef="#br87" timeOffset="380979.737">25902 16608 12816 0 0,'0'0'0'0'0,"0"0"1384"0"0,5 4-1204 0 0,2 5 400 0 0,3 2-179 0 0,3 8 845 0 0,6 12 294 0 0,6 13-209 0 0,2 14-154 0 0,4 11-215 0 0,-2 9-337 0 0,-3 5-146 0 0,-7-1-273 0 0,-5-11-80 0 0,-8-13-125 0 0,-4-13 16 0 0,-3-12-17 0 0,-2-10-1568 0 0,-1-9-1540 0 0,3-10-6599 0 0,-1-1-1585 0 0</inkml:trace>
  <inkml:trace contextRef="#ctx0" brushRef="#br88" timeOffset="381174.835">26069 16398 15664 0 0,'0'0'0'0'0,"0"0"1671"0"0,0 0-1175 0 0,0 0-354 0 0,-1 1-12431 0 0,0-1 7129 0 0</inkml:trace>
  <inkml:trace contextRef="#ctx0" brushRef="#br89" timeOffset="381498.804">26199 16725 15520 0 0,'0'0'0'0'0,"15"30"1703"0"0,18 34-503 0 0,4 16 303 0 0,-3 2-1088 0 0,-7-7 243 0 0,-7-14-243 0 0,-8-19-170 0 0,-6-14-110 0 0,-3-14-135 0 0,-3-9-100 0 0,-3-8 60 0 0,-6-63-1739 0 0,14-52 2259 0 0,2 61-216 0 0,3-14-264 0 0,-3 44 425 0 0,2-7 0 0 0,7-17-425 0 0,-11 43 97 0 0,0-3-1 0 0,0 0 1 0 0,1 0 0 0 0,1 1 0 0 0,-1 0 0 0 0,6-6-97 0 0,-9 14 30 0 0,1-2 0 0 0,-1 1 0 0 0,1 0 1 0 0,0 0-1 0 0,0 0 0 0 0,0 0 0 0 0,0 1 0 0 0,1-1 0 0 0,-1 1 1 0 0,1 0-1 0 0,-1 1 0 0 0,1-1 0 0 0,2 0-30 0 0,-3-1 5 0 0,2 2 0 0 0,-1 0 1 0 0,1 0-1 0 0,-1 0 0 0 0,1 1 0 0 0,-1 0 0 0 0,1 0 1 0 0,0 0-1 0 0,-1 1 0 0 0,5 1-5 0 0,-3-3 7 0 0,1 3-1 0 0,0 0 1 0 0,-1 0 0 0 0,1 1-1 0 0,0 0 1 0 0,-1 0 0 0 0,0 1-7 0 0,3-1-187 0 0,1 3 1 0 0,0 0 0 0 0,-1 0-1 0 0,1 2 187 0 0,2 0-5650 0 0,-1 2-1 0 0,6 5 5651 0 0,13 14-10853 0 0</inkml:trace>
  <inkml:trace contextRef="#ctx0" brushRef="#br90" timeOffset="381964.091">26591 16582 15056 0 0,'0'0'0'0'0,"0"0"1631"0"0,3-2-1902 0 0,3-2 542 0 0,9-6-271 0 0,11-9 0 0 0,10-12-74 0 0,9-12 328 0 0,2-10-238 0 0,1-10 75 0 0,-31 36 10 0 0,7-16-101 0 0,8-23 64 0 0,-6 4 12 0 0,-7 7-4 0 0,-7 7 84 0 0,-5 5-5 0 0,-5 5 6 0 0,-6 1 171 0 0,2 30-262 0 0,-1 0-1 0 0,1 0 0 0 0,-1 0 1 0 0,0 0-66 0 0,-13-22 122 0 0,-3 7 345 0 0,-1 9-54 0 0,17 12-355 0 0,1 0-1 0 0,0 0 0 0 0,-1 1 1 0 0,1-1-1 0 0,0 1 0 0 0,-1-1 1 0 0,1 1-1 0 0,-1 0-57 0 0,0 1 90 0 0,0-1 1 0 0,0 1-1 0 0,0 0 0 0 0,0-1 1 0 0,1 1-1 0 0,-1 0 0 0 0,0 1 1 0 0,0-1-91 0 0,-3 4 57 0 0,0-1 1 0 0,0 0 0 0 0,1 1-1 0 0,-4 3-57 0 0,-23 28 192 0 0,3 9 164 0 0,19-25-6 0 0,1 0 0 0 0,1 1-350 0 0,-1 4 222 0 0,-3 17-222 0 0,-2 30 222 0 0,12-41 134 0 0,0 25-356 0 0,4-18 414 0 0,5 23-414 0 0,0-17 249 0 0,4 10-249 0 0,-1-13 319 0 0,6 11-319 0 0,-2-13 294 0 0,3 5-294 0 0,18 31 26 0 0,-15-40 2 0 0,4 4-28 0 0,0-6 10 0 0,7 6-10 0 0,3-1 0 0 0,6 2 0 0 0,35 29 0 0 0,-6-14 0 0 0,-14-14-140 0 0,-15-15-184 0 0,-15-12 7 0 0,-12-10 156 0 0,-13-4 156 0 0,0 0 0 0 0,0 0 0 0 0,0 0 0 0 0,1 0 0 0 0,-1 0 0 0 0,0-1 0 0 0,0 1 0 0 0,0 0 0 0 0,0 0 0 0 0,0 0 0 0 0,0 0 0 0 0,1 0 0 0 0,-1 0 0 0 0,0-1 1 0 0,0 1-1 0 0,0 0 0 0 0,0 0 0 0 0,0 0 0 0 0,0 0 0 0 0,0 0 0 0 0,0-1 0 0 0,0 1 0 0 0,0 0 0 0 0,0 0 0 0 0,0 0 0 0 0,0 0 0 0 0,0-1 0 0 0,0 1 0 0 0,0 0 0 0 0,0 0 1 0 0,0 0-1 0 0,0 0 0 0 0,0-1 0 0 0,0 1 0 0 0,0 0 0 0 0,0 0 0 0 0,0 0 0 0 0,0 0 0 0 0,0 0 0 0 0,0-1 0 0 0,-1 1 0 0 0,1 0 0 0 0,0 0 0 0 0,0 0 5 0 0,-7-13-192 0 0,-9-8 38 0 0,-8-4-12 0 0,-4-5 6 0 0,-2-3 0 0 0,-25-41-252 0 0,3-2 819 0 0,8 2-436 0 0,11 11 122 0 0,27 49-59 0 0,0-1 0 0 0,-2-8-34 0 0,6 14 16 0 0,1 2 1 0 0,-1-1-1 0 0,1 0 0 0 0,0-6-16 0 0,1 7-2 0 0,0 1 0 0 0,1 0 0 0 0,0-1 0 0 0,0 1 0 0 0,1-4 2 0 0,0 4 2 0 0,0 0 0 0 0,1 0 0 0 0,-1 0 0 0 0,1 0 0 0 0,3-3-2 0 0,-2 1 25 0 0,1 1 0 0 0,0-1 0 0 0,5-4-25 0 0,19-17-21 0 0,0 4 31 0 0,13 0-794 0 0,6 3-1148 0 0,11 1-4162 0 0,-7 5-8931 0 0</inkml:trace>
  <inkml:trace contextRef="#ctx0" brushRef="#br91" timeOffset="382185.984">27319 16487 10592 0 0,'0'0'0'0'0,"0"2"944"0"0,1 2-878 0 0,3 5 28 0 0,3 6 656 0 0,6 6 716 0 0,5 6-329 0 0,4 1-89 0 0,0-1-11 0 0,-3-7-113 0 0,-6-5 185 0 0,-4-6 173 0 0,-3-4-184 0 0,-6-4-150 0 0,-11-10 959 0 0,-7-8-1684 0 0,-5-10 51 0 0,-1-4-155 0 0,-1-16-116 0 0,5-5-319 0 0,17 37 12 0 0,-1-2 1 0 0,0-7 303 0 0,3 12-624 0 0,1 0 0 0 0,-1 0 0 0 0,2-8 624 0 0,1 10-858 0 0,-1 0 0 0 0,1-1 0 0 0,1 1 0 0 0,1-2 858 0 0,-2 4-2757 0 0,1-1 0 0 0,1 0-1 0 0,4-8 2758 0 0,10-14-11098 0 0</inkml:trace>
  <inkml:trace contextRef="#ctx0" brushRef="#br92" timeOffset="382792.406">27708 16251 6912 0 0,'0'0'0'0'0,"0"0"608"0"0,0 0-560 0 0,0 2 1961 0 0,0 4 2159 0 0,-2 6-1472 0 0,-3 7-850 0 0,-4 8-94 0 0,-4 9-580 0 0,-5 9-274 0 0,-1 7-453 0 0,-1 3-80 0 0,3-2-319 0 0,6-5 98 0 0,7-8-334 0 0,4-36 99 0 0,0 0-1 0 0,1 1 0 0 0,-1-1 0 0 0,1 0 1 0 0,1 4 91 0 0,-2-6-12 0 0,0 0 0 0 0,1-1 0 0 0,-1 1 1 0 0,1 0-1 0 0,0-1 0 0 0,0 1 1 0 0,0-1-1 0 0,0 1 0 0 0,0-1 0 0 0,1 2 12 0 0,-1-4-34 0 0,-1 1 0 0 0,1 0 0 0 0,0 1 0 0 0,0-1-1 0 0,-1 0 1 0 0,1 0 0 0 0,0 1 0 0 0,0-1 0 0 0,0 0 0 0 0,-1 0-1 0 0,1 0 1 0 0,0 0 0 0 0,0 0 0 0 0,-1 0 0 0 0,1 0-1 0 0,0-1 1 0 0,0 1 0 0 0,0 0 0 0 0,-1 0 0 0 0,1-1 0 0 0,0 1-1 0 0,0 0 35 0 0,1-4-46 0 0,2 2-1 0 0,-2-1 1 0 0,1 1-1 0 0,0-1 1 0 0,0 0-1 0 0,-1 0 1 0 0,2-2 46 0 0,4-7-28 0 0,-1-1 0 0 0,5-8 28 0 0,16-38-45 0 0,-2-8 311 0 0,-2 2 46 0 0,-4 7 214 0 0,-5 14 40 0 0,-5 14 146 0 0,-3 14-261 0 0,-6 15-449 0 0,-1 1 1 0 0,0 0-1 0 0,0 0 0 0 0,0 0 1 0 0,0-1-1 0 0,0 1 0 0 0,0 0 1 0 0,1 0-1 0 0,-1 0 0 0 0,0 0 1 0 0,0-1-1 0 0,0 1 1 0 0,0 0-1 0 0,1 0 0 0 0,-1 0 1 0 0,0 0-1 0 0,0 0 0 0 0,0 0 1 0 0,1 0-1 0 0,-1-1 0 0 0,0 1 1 0 0,0 0-1 0 0,0 0 0 0 0,1 0 1 0 0,-1 0-1 0 0,0 0 0 0 0,0 0 1 0 0,0 0-1 0 0,1 0 1 0 0,-1 0-1 0 0,0 0 0 0 0,0 0 1 0 0,1 0-1 0 0,-1 0-2 0 0,7 6 168 0 0,1 10-63 0 0,6 10-122 0 0,5 4 34 0 0,4 2-17 0 0,4-2-130 0 0,1-3-141 0 0,4-8-714 0 0,-2-8 757 0 0,-27-11 50 0 0,1 1 0 0 0,-1-1 1 0 0,1 0-1 0 0,-1 0 0 0 0,0 0 0 0 0,1 0 1 0 0,1-1 177 0 0,-2 0-169 0 0,1 0 0 0 0,-1 0 0 0 0,0-1 0 0 0,0 1 1 0 0,0-1-1 0 0,0 1 0 0 0,0-1 0 0 0,0 0 169 0 0,2-4-479 0 0,0 2-1 0 0,0-1 1 0 0,-1 0-1 0 0,0 0 1 0 0,2-4 479 0 0,1 0-209 0 0,-1-2 0 0 0,6-11 209 0 0,9-34-1707 0 0,-14 26 300 0 0,2-18 1407 0 0,2-35 415 0 0,-8 4 229 0 0,-5 12 1023 0 0,-4 18-288 0 0,5 43-1054 0 0,0 0 1 0 0,-1 0-1 0 0,0 1 0 0 0,-2-6-325 0 0,4 9 82 0 0,-1 1 0 0 0,0-1-1 0 0,0 1 1 0 0,0-1 0 0 0,0 1 0 0 0,0-1-1 0 0,0 1 1 0 0,0 0 0 0 0,0-1-1 0 0,-1 1 1 0 0,0-1-82 0 0,1 1 21 0 0,1 1-1 0 0,-1-1 1 0 0,0 1-1 0 0,0 0 1 0 0,0-1-1 0 0,0 1 1 0 0,0-1-1 0 0,0 1 1 0 0,1 0 0 0 0,-1 0-1 0 0,0 0 1 0 0,0 0-1 0 0,0-1 1 0 0,0 1-1 0 0,0 0 1 0 0,0 1-1 0 0,0-1-20 0 0,-1 0 35 0 0,0 0-1 0 0,0 1 0 0 0,0-1 1 0 0,0 1-1 0 0,0 0 1 0 0,1-1-1 0 0,-1 1 0 0 0,0 0 1 0 0,-1 1-35 0 0,-17 15 57 0 0,0 9-38 0 0,3 5-9 0 0,7 3 65 0 0,7 3-96 0 0,3-30 24 0 0,1 1 1 0 0,0 0-1 0 0,2 6-3 0 0,8 20-74 0 0,4-5 95 0 0,10-1-32 0 0,1-5 11 0 0,3-4 0 0 0,5-1 0 0 0,6-3 75 0 0,4 1 146 0 0,-4-4-93 0 0,-5 0 50 0 0,-5-2-12 0 0,-7-2-63 0 0,-5 0 112 0 0,-5 0 29 0 0,-6 3 78 0 0,-7-10-312 0 0,0 0 1 0 0,0 0-1 0 0,0 0 0 0 0,0 0 0 0 0,0 0 0 0 0,-1 1 0 0 0,1-1 0 0 0,0 0 0 0 0,0 0 0 0 0,-1 0 1 0 0,1 0-1 0 0,-1 0-10 0 0,-8 14 0 0 0,-4 2 26 0 0,-4-2-26 0 0,-8 1-756 0 0,18-14-447 0 0,1 0-1 0 0,-1-1 0 0 0,0 1 1 0 0,-4 0 1203 0 0,6-3-2243 0 0,-1 1 0 0 0,-1 0 0 0 0,1-1 0 0 0,0 1 0 0 0,-5-2 2243 0 0,-26-6-5711 0 0</inkml:trace>
  <inkml:trace contextRef="#ctx0" brushRef="#br93" timeOffset="382988.64">28109 15326 9216 0 0,'0'0'0'0'0,"0"0"816"0"0,0 0-766 0 0,0 0 2096 0 0,2 3 2237 0 0,3 8-1973 0 0,7 16-1386 0 0,7 20 613 0 0,11 20 24 0 0,7 17-495 0 0,8 11-434 0 0,3 4-156 0 0,-1-2-374 0 0,0-3-64 0 0,-3-7-137 0 0,-5-11-880 0 0,-7-11-1123 0 0,-9-15-832 0 0,-10-13 1070 0 0,-8-24-8330 0 0,-3-3-1238 0 0</inkml:trace>
  <inkml:trace contextRef="#ctx0" brushRef="#br94" timeOffset="383228.643">28099 15750 16527 0 0,'0'0'0'0'0,"1"-4"1792"0"0,4-8-2090 0 0,9-16 1959 0 0,16-15-1024 0 0,9-4-577 0 0,6 2-145 0 0,4 7-13773 0 0,-8 10 8013 0 0</inkml:trace>
  <inkml:trace contextRef="#ctx0" brushRef="#br95" timeOffset="383370.207">28763 15861 9672 0 0,'0'0'0'0'0,"6"8"2024"0"0,7 8 382 0 0,3 4-855 0 0,1 0-899 0 0,-4-2 124 0 0,-3-5-203 0 0,-4-2 387 0 0,-4-1 460 0 0,-7-2-316 0 0,-7-3-185 0 0,-6-7-39 0 0,-5-8-139 0 0,-3-10-157 0 0,1-7-433 0 0,2-4 98 0 0,4-12-64 0 0,5-10-215 0 0,7-9-117 0 0,6 1 39 0 0,5 3-31 0 0,9-1-2171 0 0,2 9 1750 0 0,5 6-14195 0 0,-3 12 8610 0 0</inkml:trace>
  <inkml:trace contextRef="#ctx0" brushRef="#br96" timeOffset="384066.278">28954 15661 12640 0 0,'0'0'0'0'0,"2"9"1368"0"0,5 13-1596 0 0,2 7 876 0 0,3 5 193 0 0,-1 0-570 0 0,1-4-86 0 0,-2-7 92 0 0,1-5-110 0 0,-2-7-23 0 0,-8-11-114 0 0,-1 0 0 0 0,0 1-1 0 0,1-1 1 0 0,0 0 0 0 0,-1 1 0 0 0,1-1 0 0 0,-1 0-1 0 0,1 0 1 0 0,-1 0 0 0 0,1 1 0 0 0,-1-1 0 0 0,1 0 0 0 0,0 0-1 0 0,-1 0 1 0 0,1 0 0 0 0,0 0-30 0 0,10-7 853 0 0,1-13-163 0 0,0-14-61 0 0,-1-13-42 0 0,1-9-103 0 0,-3-3 65 0 0,0 1 38 0 0,-2 11 43 0 0,-2 12 60 0 0,-2 12-170 0 0,2 13-170 0 0,-4 10-343 0 0,-1 0 0 0 0,1 0 1 0 0,-1 0-1 0 0,0 0 0 0 0,1 0 0 0 0,-1 1 0 0 0,1-1 0 0 0,-1 0 0 0 0,0 0 0 0 0,1 0 0 0 0,-1 0 0 0 0,0 0 1 0 0,1 0-1 0 0,-1 1 0 0 0,0-1 0 0 0,1 0 0 0 0,-1 0 0 0 0,0 1 0 0 0,1-1 0 0 0,-1 0 0 0 0,0 0 0 0 0,0 1 0 0 0,1-1 1 0 0,-1 0-1 0 0,0 1-7 0 0,17 16 1 0 0,5 8-158 0 0,4 7-33 0 0,5 1 112 0 0,4-3 274 0 0,2-4-307 0 0,2-8-196 0 0,-4-8 223 0 0,-30-10-27 0 0,0 0-1 0 0,-1 0 0 0 0,1 0 0 0 0,-1-1 0 0 0,1 0 0 0 0,-1 1 1 0 0,1-2 111 0 0,0 1-64 0 0,1-1 1 0 0,-1 0 0 0 0,0-1-1 0 0,0 1 1 0 0,0-1 0 0 0,0 0 63 0 0,3-5-204 0 0,-2 2 0 0 0,0-1 0 0 0,1 1 0 0 0,-2-1 0 0 0,2-3 204 0 0,2-2 21 0 0,0-3 1 0 0,-1 1 0 0 0,0-2-22 0 0,3-5-183 0 0,5-19 183 0 0,6-17-1 0 0,-8 4 140 0 0,-6 9-70 0 0,-4 7 23 0 0,-4 6 221 0 0,-3 8-18 0 0,-1 4 18 0 0,-2 4 17 0 0,0 4 90 0 0,-4 5 478 0 0,-2 5-615 0 0,-3 4-107 0 0,-4 11 49 0 0,-5 12-165 0 0,0 4-57 0 0,2 5-83 0 0,3 0 107 0 0,5-2-41 0 0,2 3-60 0 0,7-2 95 0 0,3-2-32 0 0,6-2-82 0 0,4-3 120 0 0,6-6-143 0 0,-11-18 96 0 0,0 0 0 0 0,-1 0 0 0 0,1-1 0 0 0,0 0 0 0 0,1 1 0 0 0,-1-1 20 0 0,1 0-36 0 0,0-1 1 0 0,1 1-1 0 0,-1 0 1 0 0,0-1-1 0 0,5 1 36 0 0,-2-2-48 0 0,-1 1-1 0 0,1-1 1 0 0,0 0-1 0 0,-1-1 1 0 0,1 0 48 0 0,2-1-51 0 0,0 0 1 0 0,0-1 0 0 0,0 0-1 0 0,3-2 51 0 0,1 0-40 0 0,0-2 0 0 0,8-5 40 0 0,26-18-116 0 0,-30 15 12 0 0,-2 1 0 0 0,1-1 104 0 0,1-5-78 0 0,-1 0-1 0 0,-1-1 79 0 0,1-7-188 0 0,14-26 188 0 0,-15 21-89 0 0,7-22 89 0 0,-9 16-118 0 0,3-15 118 0 0,-7 13-104 0 0,1-12 104 0 0,1-41 18 0 0,-8-21-36 0 0,-9-20 18 0 0,-7-10 0 0 0,-6 10 0 0 0,0 19 290 0 0,-3 18 318 0 0,0 23 10 0 0,4 24-302 0 0,3 22 108 0 0,14 27-399 0 0,1 2 0 0 0,-1-1 0 0 0,1 0 1 0 0,-1 0-1 0 0,0 0 0 0 0,1 1 0 0 0,-1-1 0 0 0,0 0 0 0 0,0 0 0 0 0,0 1 0 0 0,1-1 0 0 0,-1 1 0 0 0,0-1 0 0 0,0 1 0 0 0,-1-1-25 0 0,1 0 2 0 0,1 1 0 0 0,-1 0 0 0 0,1 0 0 0 0,-1 0 1 0 0,1 0-1 0 0,-1 0 0 0 0,1 0 0 0 0,-1 0 0 0 0,1 0 0 0 0,-1 0 0 0 0,1 1 0 0 0,-1-1 0 0 0,1 0 0 0 0,-1 0 0 0 0,1 0 0 0 0,-1 0 0 0 0,1 1 0 0 0,-1-1 0 0 0,1 0 0 0 0,0 1 0 0 0,-1-1 0 0 0,1 0 1 0 0,-1 1-1 0 0,1-1-2 0 0,-2 4 4 0 0,0-2 0 0 0,1 1 1 0 0,-1 0-1 0 0,1 0 0 0 0,0 0 1 0 0,0 0-1 0 0,0 1-4 0 0,-9 35 100 0 0,3 36 63 0 0,5 23 94 0 0,4 7-54 0 0,4-1 26 0 0,6 8 182 0 0,7 6-166 0 0,8 3-34 0 0,6-2-148 0 0,11 1-389 0 0,-1-19-994 0 0,-6-20-1372 0 0,-23-50-9152 0 0,0-6-1887 0 0</inkml:trace>
  <inkml:trace contextRef="#ctx0" brushRef="#br97" timeOffset="384311.531">29446 14749 17967 0 0,'0'0'0'0'0,"-3"0"800"0"0,0-1 411 0 0,10-4-1462 0 0,10-7 107 0 0,10-6-114 0 0,9-6-146 0 0,8-3-12499 0 0,-6 3 7438 0 0</inkml:trace>
  <inkml:trace contextRef="#ctx0" brushRef="#br98" timeOffset="384503.493">30115 14754 12440 0 0,'0'0'0'0'0,"10"30"5071"0"0,12 23-3657 0 0,5 2-206 0 0,1-5-978 0 0,-5-10 45 0 0,-3-10-11 0 0,-6-10-105 0 0,-5-9 157 0 0,-2-8 150 0 0,1-9-10 0 0,0-11 39 0 0,1-12-151 0 0,0-14-169 0 0,-1-9-73 0 0,1-4-7 0 0,1 5 210 0 0,-2 10 141 0 0,-2 12-158 0 0,0 14-214 0 0,-6 14-69 0 0,1 1-1 0 0,-1-1 0 0 0,0 1 1 0 0,0 0-1 0 0,0 0 0 0 0,0 0 1 0 0,0-1-1 0 0,1 1 1 0 0,-1 0-1 0 0,0 0 0 0 0,0 0 1 0 0,0-1-1 0 0,1 1 0 0 0,-1 0 1 0 0,0 0-1 0 0,0 0 0 0 0,0 0 1 0 0,1 0-1 0 0,-1-1 1 0 0,0 1-1 0 0,0 0 0 0 0,1 0 1 0 0,-1 0-1 0 0,0 0 0 0 0,0 0 1 0 0,1 0-1 0 0,-1 0 1 0 0,0 0-1 0 0,1 0-4 0 0,9 9 89 0 0,3 11-103 0 0,3 9 28 0 0,0 6-126 0 0,0 1-341 0 0,-3-2-442 0 0,-4-5-3541 0 0,-2-8 3344 0 0,-5-13-8652 0 0,0-2-955 0 0</inkml:trace>
  <inkml:trace contextRef="#ctx0" brushRef="#br99" timeOffset="384788.255">30501 14464 13360 0 0,'0'0'0'0'0,"-5"5"1448"0"0,-2 3-1690 0 0,1 4 484 0 0,2 7 364 0 0,5 8 630 0 0,5 8-273 0 0,5 5-73 0 0,7 3 37 0 0,7 1-48 0 0,3-1-258 0 0,-1-4-310 0 0,-2-3 155 0 0,-5-7 53 0 0,-7-7-63 0 0,-4-9-8 0 0,-5-5 136 0 0,-2-5-285 0 0,-3-4 97 0 0,-5-8 336 0 0,-5-9-190 0 0,-2-12-118 0 0,-1-11-236 0 0,1-10-69 0 0,4-4-118 0 0,5-2-115 0 0,6 1-92 0 0,5 3-331 0 0,6 5-412 0 0,3 6-1187 0 0,4 8-3654 0 0,-3 9-12865 0 0</inkml:trace>
  <inkml:trace contextRef="#ctx0" brushRef="#br100" timeOffset="385104.748">30733 14745 5984 0 0,'0'0'0'0'0,"0"0"536"0"0,0 0-504 0 0,2-1 1329 0 0,4-3 1400 0 0,6-5-739 0 0,2-8-293 0 0,3-10-90 0 0,-1-4-1086 0 0,-3-3 269 0 0,-5-6 504 0 0,-4-5-356 0 0,-5-2 366 0 0,-5 2 211 0 0,-4 7-632 0 0,-1 9-651 0 0,10 29-241 0 0,0-1 0 0 0,0 0 0 0 0,1 0 0 0 0,-1 0 0 0 0,0 0 0 0 0,0 0 1 0 0,0 0-1 0 0,0 0 0 0 0,0 0 0 0 0,0 1 0 0 0,0-1 0 0 0,0 0 0 0 0,-1 1 1 0 0,0-1-24 0 0,2 0 3 0 0,-1 1 0 0 0,1 0-1 0 0,-1-1 1 0 0,0 1 0 0 0,0 0 0 0 0,0 0 0 0 0,0 0 0 0 0,1 0 0 0 0,-1 0 0 0 0,0 0 0 0 0,0 0 0 0 0,0 0 0 0 0,0 0 0 0 0,1 0 0 0 0,-1 1 0 0 0,0-1 0 0 0,0 0 0 0 0,0 1-3 0 0,0-1 9 0 0,-1 1 0 0 0,1 0 0 0 0,-1 0 0 0 0,1 0 0 0 0,-1 0 0 0 0,1 0-1 0 0,0 1 1 0 0,-1-1 0 0 0,1 0 0 0 0,0 1-9 0 0,-14 27 64 0 0,1 14 38 0 0,4 14-12 0 0,6 5 6 0 0,6 3 0 0 0,8-2-37 0 0,-7-51 26 0 0,1 2 1 0 0,1-1-1 0 0,1 3-85 0 0,-2-10 73 0 0,0 2 0 0 0,0-1 0 0 0,1 0 0 0 0,0 0 0 0 0,3 2-73 0 0,-3-4 8 0 0,0-1-1 0 0,0 1 1 0 0,1-1-1 0 0,-1 0 1 0 0,1 0 0 0 0,4 2-8 0 0,-2-3-46 0 0,0 0 0 0 0,0 0 0 0 0,0-1 0 0 0,1 0 1 0 0,-1 0-1 0 0,3-1 46 0 0,3 0-177 0 0,1 0 0 0 0,0-1 0 0 0,-1-1 0 0 0,4 0 177 0 0,4-3-666 0 0,0 0 0 0 0,22-8 666 0 0,-7 3-12424 0 0,2-5-1926 0 0</inkml:trace>
  <inkml:trace contextRef="#ctx0" brushRef="#br101" timeOffset="473238.643">216 15705 10136 0 0,'0'0'0'0'0,"7"2"1080"0"0,22 1 1204 0 0,25 0 188 0 0,17 0-2976 0 0,17-2 932 0 0,9-2-242 0 0,6-2-454 0 0,3-2-297 0 0,-10-1-6466 0 0,-20 1-1685 0 0</inkml:trace>
  <inkml:trace contextRef="#ctx0" brushRef="#br102" timeOffset="476303.927">81 16131 9992 0 0,'0'0'0'0'0,"-3"-6"1080"0"0,-2-2-252 0 0,0 0 1453 0 0,1 2-1158 0 0,0 4-725 0 0,4 13-70 0 0,1 15-246 0 0,7 16-69 0 0,1 16-2 0 0,8 15 73 0 0,0 0-108 0 0,-2-3 129 0 0,-1 1-20 0 0,3 2 55 0 0,-3-5-95 0 0,-3-8 97 0 0,2-1 127 0 0,-1-2 39 0 0,1-2 132 0 0,-1-4-279 0 0,-1-7-329 0 0,-2-12 168 0 0,-3-11 131 0 0,-3-9-78 0 0,1-6 105 0 0,-1-4-42 0 0,-1-3-60 0 0,-2-6-2399 0 0,0 3-6024 0 0,-1 0-1531 0 0</inkml:trace>
  <inkml:trace contextRef="#ctx0" brushRef="#br103" timeOffset="476844.133">1 16090 12032 0 0,'0'0'0'0'0,"14"-11"1400"0"0,25-15-1316 0 0,11-6-35 0 0,11-3 23 0 0,2 0-169 0 0,-1 3 121 0 0,6 0-36 0 0,7-3-63 0 0,-2 4 96 0 0,-4 2-31 0 0,5 1 94 0 0,4 2 125 0 0,-5 6-40 0 0,-5 6 15 0 0,1 6 132 0 0,-44 8-160 0 0,22 2-156 0 0,-23 0 98 0 0,18 5-98 0 0,18 7 84 0 0,0 8 57 0 0,-1 8-97 0 0,1 7-44 0 0,-1 4 11 0 0,-4 4 63 0 0,-5 1-95 0 0,-10-4 32 0 0,-11-4-11 0 0,-8-2 74 0 0,-9-3 45 0 0,-8-3 1 0 0,-5-25-82 0 0,1-1 0 0 0,-1 0 1 0 0,0 0-1 0 0,0 0 0 0 0,0 0 0 0 0,-1 2-38 0 0,-2 2 34 0 0,1-1 0 0 0,-1 0 0 0 0,0 0 0 0 0,-1 0-34 0 0,-31 35 179 0 0,-7 0-106 0 0,-4-2 29 0 0,-12 1 70 0 0,-10 0-43 0 0,-11-1 101 0 0,-10-4 96 0 0,-7-4 32 0 0,4-8-166 0 0,8-7 56 0 0,-3-7 163 0 0,-1-8-166 0 0,51-4 115 0 0,-12-3-360 0 0,16 0 394 0 0,-18-6-394 0 0,25 3 420 0 0,-23-8-420 0 0,26 7 465 0 0,-19-11-465 0 0,31 13 87 0 0,0 0 0 0 0,0-1 0 0 0,-2-2-87 0 0,5 4-7 0 0,0-2 0 0 0,1 1 0 0 0,-4-5 7 0 0,9 8 64 0 0,-1 0 0 0 0,0-1 0 0 0,1 0 0 0 0,0 0 0 0 0,-2-4-64 0 0,-8-18-264 0 0,9 6-335 0 0,5 6-1433 0 0,-1 15 1677 0 0,1-1 0 0 0,-1 1 0 0 0,0-1-1 0 0,1 0 1 0 0,-1 1 0 0 0,0-1-1 0 0,1 1 1 0 0,-1-1 0 0 0,1 1 0 0 0,-1 0-1 0 0,1-1 1 0 0,-1 1 0 0 0,1-1-1 0 0,0 1 1 0 0,-1 0 0 0 0,1-1 0 0 0,0 1 355 0 0,9-4-12763 0 0</inkml:trace>
  <inkml:trace contextRef="#ctx0" brushRef="#br104" timeOffset="477592.6">207 16697 10336 0 0,'0'0'0'0'0,"10"8"1464"0"0,14 15 93 0 0,0 7-1184 0 0,2 8 279 0 0,-2 6-240 0 0,-2 4 27 0 0,-5 4-7 0 0,-3 2-141 0 0,-4-1-146 0 0,-4 1 62 0 0,-3-2 20 0 0,-2 10 381 0 0,-1-2 186 0 0,0-11-672 0 0,0-13 105 0 0,0-12-30 0 0,0-10 1049 0 0,-1-8-1078 0 0,8-3-130 0 0,5-1 34 0 0,5-1-72 0 0,3-1 0 0 0,8-2 0 0 0,10-1 0 0 0,10-1 0 0 0,3-2 0 0 0,0 0 0 0 0,6-1 0 0 0,5-1 0 0 0,5-1 0 0 0,5 2 0 0 0,-4 0 0 0 0,-6 1 112 0 0,-9 1-69 0 0,-7 0 26 0 0,-1-2-5 0 0,0-3 0 0 0,0-2 0 0 0,-1-2 19 0 0,-5-2-6 0 0,-6 2-90 0 0,-4-4 26 0 0,1-9 165 0 0,-4-6-33 0 0,-3-6-26 0 0,-5-4 43 0 0,-5 2-88 0 0,-6 3 24 0 0,-4-2 140 0 0,-3-3 40 0 0,-3 1-170 0 0,0 2-108 0 0,0-2 99 0 0,0 1-120 0 0,1 1 31 0 0,1-5-10 0 0,-1-4 0 0 0,1-4-317 0 0,2 5 277 0 0,-1 5 32 0 0,0 7-11 0 0,1 6 38 0 0,-1 8 265 0 0,0 6-215 0 0,0 7-70 0 0,0 3 22 0 0,0 3-21 0 0,0 1 0 0 0,0 2 0 0 0,0 0 0 0 0,0 1-121 0 0,0-1-208 0 0,0 1 126 0 0,0-1 66 0 0,0 1 59 0 0,0-1 78 0 0,0 0-12 0 0,0 0 12 0 0,0 0 94 0 0,0 0 47 0 0,0-2 114 0 0,0-3-90 0 0,2-4-38 0 0,2-5-63 0 0,0-2-64 0 0,-1-1-148 0 0,0 3 72 0 0,-2 1-24 0 0,0 2-1435 0 0,0 3 263 0 0,-1 5-8903 0 0,0 1-1476 0 0</inkml:trace>
  <inkml:trace contextRef="#ctx0" brushRef="#br105" timeOffset="481855.437">6264 16067 12440 0 0,'0'0'0'0'0,"0"0"1328"0"0,1 3-1223 0 0,1 8 704 0 0,1 11-537 0 0,0 13-294 0 0,-3 11 222 0 0,-3 10 68 0 0,-8 6-47 0 0,5-40-17 0 0,-8 20-204 0 0,5-22 159 0 0,0-1-1 0 0,-3 4-158 0 0,-22 31 170 0 0,0-10 55 0 0,3-11-19 0 0,1-8 58 0 0,4-9 3 0 0,3-4 2 0 0,2-3 3 0 0,2-4 66 0 0,1-1 400 0 0,-1-3-212 0 0,3-1-322 0 0,2 0 93 0 0,3-1 19 0 0,4-1-377 0 0,3 2 111 0 0,2-1-50 0 0,4 2 0 0 0,5 4 0 0 0,5 2-112 0 0,6 2-24 0 0,5 4-9 0 0,6 1-6 0 0,4 2 177 0 0,4 1-52 0 0,3 0 129 0 0,15 2-2 0 0,3-2-30 0 0,1 0 5 0 0,1-2-3 0 0,-1-3 9 0 0,5-3 90 0 0,-4-3-119 0 0,-4-4-53 0 0,-1-1 13 0 0,-6-3-13 0 0,1-6-7261 0 0,-10-1-7229 0 0</inkml:trace>
  <inkml:trace contextRef="#ctx0" brushRef="#br106" timeOffset="482475.539">7269 16233 11056 0 0,'0'0'0'0'0,"-1"-17"2520"0"0,-1-11 3518 0 0,0 4-6213 0 0,0 2 1749 0 0,1 7-965 0 0,0 4-409 0 0,0 11-555 0 0,-3 13 194 0 0,-3 17 45 0 0,-6 18 143 0 0,-6 16 233 0 0,-4 14-106 0 0,-4 13-30 0 0,0 6-58 0 0,2 2-66 0 0,1-2 10 0 0,1-8 65 0 0,5-11-96 0 0,2-12 125 0 0,5-16-2558 0 0,4-17-7133 0 0,3-13-735 0 0</inkml:trace>
  <inkml:trace contextRef="#ctx0" brushRef="#br107" timeOffset="482957.879">7561 16013 18199 0 0,'0'0'0'0'0,"3"2"1992"0"0,2 1-2324 0 0,5 3 664 0 0,6 5-584 0 0,8 4 222 0 0,8 6 23 0 0,10 4-8 0 0,11 5 15 0 0,11 3 84 0 0,3-2 14 0 0,-3-2 10 0 0,6 2 180 0 0,-2-3-171 0 0,-4-3 60 0 0,6 0 133 0 0,3 1-100 0 0,-5-2-102 0 0,-8-3 70 0 0,-8-4-22 0 0,-9-4 2 0 0,-2 0 273 0 0,-9-4-367 0 0,-9-2 121 0 0,-8-2 99 0 0,-6-3 147 0 0,-9-1-420 0 0,0-1 0 0 0,0 1 0 0 0,0-1 0 0 0,0 0 0 0 0,0 0 0 0 0,0 0 0 0 0,0 1 0 0 0,0-1 0 0 0,0 0 0 0 0,0 0 0 0 0,0 0-1 0 0,0 1 1 0 0,0-1 0 0 0,0 0 0 0 0,0 0 0 0 0,0 0 0 0 0,0 1 0 0 0,0-1 0 0 0,0 0 0 0 0,0 0 0 0 0,0 0 0 0 0,0 1 0 0 0,-1-1 0 0 0,1 0 0 0 0,0 0 0 0 0,0 0 0 0 0,0 0 0 0 0,0 0 0 0 0,0 1 0 0 0,0-1 0 0 0,-1 0 0 0 0,1 0-11 0 0,-9 9 129 0 0,-6 2 68 0 0,-12 5 57 0 0,-13 6-233 0 0,-4 2 110 0 0,-4 1-41 0 0,-10 5 118 0 0,-11 6-69 0 0,1 0-86 0 0,1-2-47 0 0,-5 3 116 0 0,-2 1-79 0 0,3 1-48 0 0,6-3 15 0 0,14-6-10 0 0,11-7-12963 0 0,13-7 437 0 0</inkml:trace>
  <inkml:trace contextRef="#ctx0" brushRef="#br108" timeOffset="483997.331">11150 16197 14568 0 0,'0'0'0'0'0,"-10"-5"1584"0"0,-8-1-1774 0 0,-5 5 433 0 0,0 4-232 0 0,-1 5-11 0 0,-3 9 0 0 0,-5 10-84 0 0,0 6 33 0 0,0 3-14 0 0,-5 10 94 0 0,-1 8 226 0 0,2 5-60 0 0,3 2 28 0 0,8-5-128 0 0,7-8 35 0 0,10-8 113 0 0,7-34-191 0 0,1-1 1 0 0,0 1-1 0 0,0-1 0 0 0,0 1 0 0 0,1-1-52 0 0,-1-3 40 0 0,1 1 0 0 0,0-1 0 0 0,-1 0-1 0 0,1 1 1 0 0,0-1 0 0 0,0 0-1 0 0,0 0 1 0 0,1 1 0 0 0,0 1-40 0 0,0-3 47 0 0,0 0 0 0 0,-1 1-1 0 0,1-1 1 0 0,-1 0 0 0 0,1 0 0 0 0,0 0 0 0 0,0 0 0 0 0,0 0 0 0 0,0 0 0 0 0,-1 0 0 0 0,1-1-1 0 0,1 1-46 0 0,0 1 59 0 0,2-1 0 0 0,-1 0 0 0 0,0-1 0 0 0,0 1 0 0 0,1-1 0 0 0,1 0-59 0 0,31-3 440 0 0,-24-2-84 0 0,0 1 1 0 0,10-4-357 0 0,37-22 359 0 0,7-11-30 0 0,2-8-182 0 0,-3-4 227 0 0,-8-2 208 0 0,-12 7-382 0 0,-12 7 60 0 0,-11 7 226 0 0,-10 5-231 0 0,-6 8-136 0 0,-5 8-35 0 0,-3 5-84 0 0,0 4 10 0 0,-1 3-10 0 0,-2 5 0 0 0,-1 3 0 0 0,0 5 0 0 0,1 2-84 0 0,0 3 24 0 0,2 9-12 0 0,3 7 84 0 0,7 6 88 0 0,8 4 130 0 0,5-4-158 0 0,4-4 21 0 0,3-6-17 0 0,2-5-3 0 0,2-6-1 0 0,1-4-84 0 0,8-2 99 0 0,9-1-220 0 0,9-1-338 0 0,4 0-182 0 0,1 1-354 0 0,-6 1-13521 0 0,-12-1 8291 0 0</inkml:trace>
  <inkml:trace contextRef="#ctx0" brushRef="#br109" timeOffset="484577.322">12352 16608 11976 0 0,'0'0'0'0'0,"0"0"4455"0"0,0 0-3620 0 0,0 0-431 0 0,0 0 69 0 0,0 0-126 0 0,-3 0 182 0 0,-7 0-214 0 0,-1-1-192 0 0,-6-1-33 0 0,0 0-88 0 0,-2-3 83 0 0,4 1-106 0 0,2-1 293 0 0,2-3 176 0 0,2-4-38 0 0,3 0 57 0 0,4-1-99 0 0,2 3-269 0 0,1 2 71 0 0,2 2-42 0 0,6 1-149 0 0,0 3 42 0 0,5 3-245 0 0,0 1 204 0 0,2 4-72 0 0,-4 0 104 0 0,0 1-108 0 0,-4 0 120 0 0,-3 0-36 0 0,-6 2 12 0 0,-5-1 0 0 0,-4 0 0 0 0,-6-3 103 0 0,-2-1 26 0 0,1-3 93 0 0,2-3 204 0 0,4-2 286 0 0,3-1-213 0 0,6-1-134 0 0,4-2-181 0 0,9 1-108 0 0,12 5-66 0 0,6 5-93 0 0,10 9 110 0 0,6 10 137 0 0,3 9 0 0 0,-2 7 61 0 0,-34-26-126 0 0,0 1 1 0 0,3 6-100 0 0,-8-8 64 0 0,1 0 0 0 0,-2 0 0 0 0,3 6-64 0 0,-6-8 16 0 0,0 0 1 0 0,0 0-1 0 0,0 0 1 0 0,-1 1-1 0 0,-1-1-16 0 0,0 0 0 0 0,-1 0 0 0 0,1 0 0 0 0,-2 0 0 0 0,1 0 0 0 0,-2 6 0 0 0,0-6-19 0 0,0 2 0 0 0,-1-1-1 0 0,0 0 1 0 0,-4 7 19 0 0,-5-1-749 0 0,2-3-1 0 0,1 0 1 0 0,-1 0 0 0 0,-10 7 749 0 0,-7 11-11719 0 0,-8 2-2086 0 0</inkml:trace>
  <inkml:trace contextRef="#ctx0" brushRef="#br110" timeOffset="154334.974">27305 3825 2760 0 0,'0'0'0'0'0,"0"0"248"0"0,0 0 719 0 0,0 0 1110 0 0,0 0-208 0 0,0 0 207 0 0,0 0-169 0 0,0 0-199 0 0,0 0-288 0 0,-2-1-416 0 0,-2 0-211 0 0,-2 0-375 0 0,-5-1-116 0 0,-2 2-246 0 0,-2 2-32 0 0,-1 1-14 0 0,-4 4-10 0 0,0 1 271 0 0,-1 3-218 0 0,0 3-51 0 0,-1 1-58 0 0,-1 2-175 0 0,3 0 162 0 0,2 1 145 0 0,0 2 136 0 0,1 2-236 0 0,3-1-240 0 0,2 0 202 0 0,3-4 64 0 0,4-4-24 0 0,1-2 22 0 0,3-4-112 0 0,0-2 144 0 0,1-2-244 0 0,1-1 194 0 0,-1-2-64 0 0,1 0 270 0 0,-1-1-137 0 0,1 1 157 0 0,-1-1-48 0 0,0 1 83 0 0,0 0 82 0 0,0 0-132 0 0,0 0-130 0 0,0 0-208 0 0,0 0 118 0 0,0-5-84 0 0,5-4 19 0 0,4-5 15 0 0,5-6-6 0 0,7-3 22 0 0,4-2-6 0 0,6-1-15 0 0,2 0 4 0 0,4 2 8 0 0,1 2 80 0 0,1 4 230 0 0,-1 4-498 0 0,-2 3-428 0 0,-3 5-715 0 0,-4 2-2369 0 0,-7 2-9477 0 0</inkml:trace>
  <inkml:trace contextRef="#ctx0" brushRef="#br111" timeOffset="155542.791">22852 8034 6912 0 0,'0'0'0'0'0,"0"0"1976"0"0,0 0 644 0 0,0 0-1659 0 0,0 0 206 0 0,-1 2-413 0 0,-3 7-380 0 0,-3 7-156 0 0,-4 10-216 0 0,-2 5 30 0 0,-1 2-32 0 0,-5 6 74 0 0,-3 6-20 0 0,-4 5 10 0 0,-3 3-75 0 0,-2 0 96 0 0,0-3 25 0 0,4-8 3 0 0,4-7 6 0 0,4-7 131 0 0,2-6-46 0 0,5-8-34 0 0,4-4-89 0 0,4-6-81 0 0,2-2 15 0 0,1-2-15 0 0,2-1 0 0 0,-1 0-112 0 0,1 0 41 0 0,2-6-9 0 0,3-5 17 0 0,1-6-3 0 0,3-8 76 0 0,-2-1-20 0 0,1 0 10 0 0,0 0 74 0 0,-2 1-95 0 0,-1 6 106 0 0,-2 5 6 0 0,-1 5 84 0 0,-2 5 139 0 0,0 3 201 0 0,-1 1-101 0 0,-4 2-34 0 0,-4 4-208 0 0,-4 5-284 0 0,-6 7 176 0 0,-3 9-80 0 0,-1 3 16 0 0,0 1-112 0 0,-1 2 51 0 0,-1 1-152 0 0,-1 0-175 0 0,15-20-8960 0 0,1 0-1444 0 0</inkml:trace>
  <inkml:trace contextRef="#ctx0" brushRef="#br112" timeOffset="854239.308">23492 9174 9416 0 0,'0'0'0'0'0,"0"0"1344"0"0,0 0-234 0 0,0 0 112 0 0,0 0-361 0 0,3-2-22 0 0,3-2-430 0 0,1-3 92 0 0,5-4 388 0 0,3-7-70 0 0,3-11-286 0 0,1-9-378 0 0,-2-6 146 0 0,-3 0 27 0 0,-5 7 228 0 0,-5 7 308 0 0,-7 10-2 0 0,3 19-798 0 0,0 0 0 0 0,-1 0 0 0 0,1 0 0 0 0,-1 1 0 0 0,1-1 0 0 0,0 0 0 0 0,-1 0 0 0 0,1 1 0 0 0,-1-1 0 0 0,0 0 0 0 0,1 1 0 0 0,-1-1 0 0 0,0 0 0 0 0,1 1 0 0 0,-1-1-64 0 0,0 1 36 0 0,1 0 0 0 0,-1-1 0 0 0,0 1 0 0 0,1 0 0 0 0,-1 0 1 0 0,0-1-1 0 0,0 1 0 0 0,1 0 0 0 0,-1 0 0 0 0,0 0 0 0 0,0 0 1 0 0,1 0-1 0 0,-1 0 0 0 0,0 0 0 0 0,0 0 0 0 0,1 1 0 0 0,-1-1-36 0 0,-16 8 254 0 0,0 12 66 0 0,-2 11-80 0 0,2 8-362 0 0,1 11-859 0 0,6-1 1156 0 0,4-3-423 0 0,6-7 92 0 0,4-6 104 0 0,6-8 50 0 0,-8-22-13 0 0,0-1 0 0 0,-1 1 0 0 0,1-1 0 0 0,0 0 0 0 0,1 0 0 0 0,-1 0 0 0 0,0 1 15 0 0,18 9-188 0 0,1-4 12 0 0,5-6-15 0 0,8-3 223 0 0,6-1-166 0 0,7 0 14 0 0,2 3 148 0 0,-4 4 165 0 0,-2 5 44 0 0,-8 6 110 0 0,-30-13-239 0 0,0 0 0 0 0,0 1 0 0 0,0 0 0 0 0,4 3-108 0 0,-5-2 108 0 0,0-1-1 0 0,-1 1 1 0 0,1 0 0 0 0,-1 0 0 0 0,1 0-108 0 0,11 25 210 0 0,-5 2-15 0 0,-8 0 140 0 0,-4-3-238 0 0,-4-3-96 0 0,-3 0-294 0 0,-1-2 253 0 0,-2-1-6128 0 0,3-4-13210 0 0</inkml:trace>
  <inkml:trace contextRef="#ctx0" brushRef="#br113" timeOffset="854611.416">24066 9204 2760 0 0,'0'0'0'0'0,"0"0"272"0"0,0 0 2482 0 0,0 0 3258 0 0,0 0-3252 0 0,0 0-2506 0 0,3-2 399 0 0,3-5-736 0 0,2-6 643 0 0,2-8 653 0 0,-2-8-301 0 0,-1-2-573 0 0,-3 1 181 0 0,-3-1 411 0 0,-5 2-121 0 0,-1 5 38 0 0,-4 5-34 0 0,-2 8-113 0 0,-3 7-140 0 0,-1 8-305 0 0,-2 11-506 0 0,1 8 247 0 0,2 9 2 0 0,6 5-17 0 0,7 2-75 0 0,5-3 120 0 0,5-3-41 0 0,6-3-70 0 0,-12-25 90 0 0,1-1 0 0 0,0 1 0 0 0,0-1 0 0 0,3 3-6 0 0,-2-3-31 0 0,0 0 0 0 0,0 0 0 0 0,1-1 0 0 0,1 2 31 0 0,26 10-154 0 0,1-7 4 0 0,-27-8 10 0 0,0 0 0 0 0,-1 0-1 0 0,1-1 1 0 0,4 0 140 0 0,22-5-129 0 0,-2-8-1110 0 0,-27 10 859 0 0,0 1 1 0 0,0 0-1 0 0,0-1 0 0 0,0 0 0 0 0,1-1 380 0 0,-1 1-537 0 0,-1-1 0 0 0,1 0 0 0 0,-1 0 0 0 0,3-5 537 0 0,7-24-2670 0 0,-6 4-13653 0 0</inkml:trace>
  <inkml:trace contextRef="#ctx0" brushRef="#br114" timeOffset="855066.195">24257 8799 5984 0 0,'0'0'0'0'0,"0"0"536"0"0,0 0-504 0 0,0 0 2113 0 0,0 0 2306 0 0,1 2-2034 0 0,3 3-1445 0 0,1 5-230 0 0,2 2-246 0 0,3 4 394 0 0,3 4-325 0 0,4 2-117 0 0,2 2-229 0 0,-1-2-218 0 0,-2-5-57 0 0,-4-4 344 0 0,-4-5-161 0 0,-2-4-39 0 0,-2-3 22 0 0,0-3-14 0 0,0-5 75 0 0,-1-8 221 0 0,-1-9-49 0 0,-3-4-183 0 0,-1-3 62 0 0,-3-6 45 0 0,-1-5-227 0 0,1-1-24 0 0,1 6-3 0 0,1 8-106 0 0,3 7 45 0 0,5 9 56 0 0,1 6-19 0 0,7 7 11 0 0,7 5 0 0 0,4 5 0 0 0,5 3 0 0 0,2 0 0 0 0,-3-3 75 0 0,-6-2-96 0 0,-5-2 31 0 0,-5-2-10 0 0,-5-2 0 0 0,-1-5 0 0 0,-3-4 187 0 0,-3-9-166 0 0,-4-9 59 0 0,-3-3-90 0 0,0-2 20 0 0,0-3-10 0 0,1 1 75 0 0,4 1-190 0 0,3 6 31 0 0,4 6 106 0 0,3 7-40 0 0,2 7 18 0 0,1 6-158 0 0,3 4 72 0 0,1 2-20 0 0,3 2 122 0 0,6 1-136 0 0,5 1-234 0 0,4 1-214 0 0,0-2-790 0 0,1-3-980 0 0,-3-3-5353 0 0,-8-2-2347 0 0</inkml:trace>
  <inkml:trace contextRef="#ctx0" brushRef="#br115" timeOffset="855424.202">24991 8075 13040 0 0,'0'0'0'0'0,"-3"3"1416"0"0,-6 12 1110 0 0,-6 5-1455 0 0,-5 10-11 0 0,-2 8-246 0 0,-1 16 144 0 0,5 1-972 0 0,15-41 62 0 0,0 1 0 0 0,0 8-48 0 0,3-14-75 0 0,-1 0-1 0 0,1 1 1 0 0,2 7 75 0 0,-2-12-54 0 0,1 0 1 0 0,0-1-1 0 0,1 1 0 0 0,-1 0 1 0 0,1-1-1 0 0,1 3 54 0 0,-1-6-69 0 0,-1 1 0 0 0,1 0 0 0 0,-1-1-1 0 0,0 1 1 0 0,1-1 0 0 0,0 1 0 0 0,-1-1-1 0 0,1 0 1 0 0,0 0 0 0 0,0 1 0 0 0,0-1 0 0 0,-1 0-1 0 0,1-1 1 0 0,1 1 69 0 0,-1-1-27 0 0,1 0 0 0 0,0 0-1 0 0,0 0 1 0 0,0 0 0 0 0,0 0 0 0 0,0 0 0 0 0,0 0-1 0 0,0-1 1 0 0,-1 0 0 0 0,1 1 0 0 0,0-1-1 0 0,1-1 28 0 0,0 1-22 0 0,1-1-1 0 0,1-1 0 0 0,-1 0 1 0 0,0 0-1 0 0,0-1 0 0 0,3-2 23 0 0,-1 1-28 0 0,0-2 0 0 0,0 0-1 0 0,0 0 1 0 0,2-4 28 0 0,-2 2 59 0 0,0-1 0 0 0,0-1 0 0 0,2-4-59 0 0,-2 2 184 0 0,0-2 0 0 0,1-5-184 0 0,7-25 724 0 0,-6 10 46 0 0,-5 10 179 0 0,-3 9-140 0 0,-1 8-113 0 0,-1 6-378 0 0,4 7-542 0 0,5 5 76 0 0,6 3-106 0 0,5 2-175 0 0,4-2-215 0 0,-2-2-147 0 0,0-6-270 0 0,-3-5-1430 0 0,-4-5-1726 0 0,-3-1-10808 0 0</inkml:trace>
  <inkml:trace contextRef="#ctx0" brushRef="#br116" timeOffset="855919.97">25236 7945 2304 0 0,'0'0'0'0'0,"0"0"96"0"0,0 0 37 0 0,2 0 2351 0 0,6 3 2896 0 0,3 3-2557 0 0,6 4-1839 0 0,4 2 201 0 0,0 1-665 0 0,3-1-61 0 0,-5-2-169 0 0,-2-1 149 0 0,-6-4 121 0 0,-2-3 200 0 0,-3-5 276 0 0,-2-7-263 0 0,-2-6-213 0 0,-1-7-181 0 0,-1-6-313 0 0,1-1-31 0 0,1 2-22 0 0,0 5 62 0 0,-1 7-96 0 0,1 6 31 0 0,-1 11-10 0 0,0-1 0 0 0,-1-1 0 0 0,1 1 0 0 0,-1 0 0 0 0,0 0 0 0 0,1 0 0 0 0,-1 0 0 0 0,0 0 0 0 0,1 0 0 0 0,-1 0 0 0 0,1 0 0 0 0,-1 0 0 0 0,0 0 0 0 0,1 0 0 0 0,-1 0 0 0 0,1 0 0 0 0,-1 0 0 0 0,0 0 0 0 0,1 0 0 0 0,-1 0 0 0 0,1 0 0 0 0,-1 1 0 0 0,1-1 0 0 0,26 10-429 0 0,11 3 1 0 0,3 1-437 0 0,0-6-209 0 0,-7-4 917 0 0,-31-4 22 0 0,0 0 0 0 0,1-1 0 0 0,-1 1 1 0 0,0-1-1 0 0,0 1 0 0 0,4-2 135 0 0,-8-5-77 0 0,1 5 0 0 0,1 0 0 0 0,0 0 0 0 0,0-1 1 0 0,-1 1-1 0 0,1 0 0 0 0,-1-1 0 0 0,0 1 0 0 0,0-1 0 0 0,0 1 0 0 0,0 0 1 0 0,0-1-1 0 0,0 1 0 0 0,-1-3 77 0 0,-2-9-21 0 0,0-1 1 0 0,-1 1-1 0 0,-3-8 21 0 0,-23-69-470 0 0,-4-8 339 0 0,-1 0-73 0 0,0 6 30 0 0,4 7-2 0 0,2 9 0 0 0,4 10 653 0 0,1 3 560 0 0,4 12-698 0 0,4 9 589 0 0,4 10 890 0 0,4 11-659 0 0,4 9-826 0 0,2 9 237 0 0,5 13-49 0 0,5 8-620 0 0,3 6 183 0 0,7 14-84 0 0,3 3 75 0 0,3 3-96 0 0,9 7 106 0 0,8 4-106 0 0,10 5 31 0 0,6 3-10 0 0,1-1-457 0 0,-4-4-234 0 0,-7-4-13764 0 0,-13-12 8278 0 0</inkml:trace>
  <inkml:trace contextRef="#ctx0" brushRef="#br117" timeOffset="856029.083">25407 7400 14456 0 0,'0'0'0'0'0,"2"0"1584"0"0,4-5-1848 0 0,5-7 686 0 0,6-8-113 0 0,7-8-210 0 0,6-6-99 0 0,5-3-11361 0 0,-5 6 6597 0 0</inkml:trace>
  <inkml:trace contextRef="#ctx0" brushRef="#br118" timeOffset="856184.17">26005 7265 13680 0 0,'0'0'0'0'0,"16"15"1496"0"0,12 11-1372 0 0,1-2 457 0 0,0-3-205 0 0,-1-1 6 0 0,-4-6-446 0 0,-6-4-1029 0 0,-5-4-1133 0 0,-6-4-12906 0 0</inkml:trace>
  <inkml:trace contextRef="#ctx0" brushRef="#br119" timeOffset="856477.235">25784 6743 13824 0 0,'0'0'0'0'0,"0"0"1224"0"0,0 0-1139 0 0,0 0 998 0 0,0 0 895 0 0,0 0-1250 0 0,0 0-873 0 0,0 0 193 0 0,0 0-12917 0 0,0 0 7460 0 0</inkml:trace>
  <inkml:trace contextRef="#ctx0" brushRef="#br120" timeOffset="856650.852">26418 6838 5064 0 0,'0'0'0'0'0,"1"-3"544"0"0,3-7 6066 0 0,-1-6-4532 0 0,-3-4 303 0 0,-3-3-281 0 0,-5 0-435 0 0,-5 1-200 0 0,-4 6-327 0 0,-3 6-169 0 0,18 10-886 0 0,0-1 1 0 0,-1 1-1 0 0,1 0 1 0 0,0 0-1 0 0,-1 0 1 0 0,1 0-1 0 0,0 0 1 0 0,-2 0-84 0 0,2 1 51 0 0,0 0 0 0 0,-1-1 0 0 0,1 1 0 0 0,0 0 0 0 0,-1 0 0 0 0,1 0 0 0 0,0 0 0 0 0,-1 1-51 0 0,-18 16-23 0 0,1 11 91 0 0,2 9-68 0 0,15-23 62 0 0,-1-2 1 0 0,2 1-1 0 0,-1 1-62 0 0,3-1 11 0 0,-1 3-1 0 0,2 14-10 0 0,0-14 40 0 0,2 1 0 0 0,2 10-40 0 0,-1-14-3 0 0,0 1-1 0 0,1-1 1 0 0,2 2 3 0 0,-2-6 2 0 0,0 1 1 0 0,1-1 0 0 0,1 0-1 0 0,-1-1-2 0 0,0-2 0 0 0,0 0 0 0 0,0 0 0 0 0,1 0 0 0 0,6 4 0 0 0,-6-5 0 0 0,0-1 0 0 0,1 0 0 0 0,0-1 0 0 0,8 4 0 0 0,-6-6-45 0 0,-1 0 0 0 0,1 0 0 0 0,-1-1 0 0 0,0 0 0 0 0,0 0 0 0 0,1-1 45 0 0,6 1-52 0 0,1-2 0 0 0,-1 0 0 0 0,9-2 52 0 0,-8 0-131 0 0,2-2 0 0 0,0 0 1 0 0,0-1 130 0 0,-1-1-769 0 0,1-1 0 0 0,15-9 769 0 0,-20 6-1168 0 0,0 1 0 0 0,-1-1-1 0 0,0 0 1 0 0,2-4 1168 0 0,14-11-9556 0 0,-3-4-1704 0 0</inkml:trace>
  <inkml:trace contextRef="#ctx0" brushRef="#br121" timeOffset="857187.955">24623 9633 11056 0 0,'0'0'0'0'0,"0"8"2256"0"0,2 5 326 0 0,1 0-1539 0 0,0-1-474 0 0,1-1-126 0 0,1-1-118 0 0,0 2 535 0 0,1 1-471 0 0,1 2 167 0 0,2 1-34 0 0,2 0 174 0 0,7 8 800 0 0,6 8-395 0 0,5 11-98 0 0,6 12-145 0 0,2 8-252 0 0,1 5-101 0 0,-2 1-201 0 0,-2-8-149 0 0,-6-12-70 0 0,-6-11-9 0 0,-5-9-86 0 0,-1-4 133 0 0,-4-6-155 0 0,-1-5 123 0 0,-2-3-113 0 0,-3-4 33 0 0,0-2-11 0 0,2-3 0 0 0,0-2-84 0 0,3 0-13 0 0,5-5-30 0 0,5-5 3 0 0,7-6 71 0 0,3-2 53 0 0,-1-3-11 0 0,6-11 11 0 0,6-8 0 0 0,-2 1 0 0 0,-4-3 103 0 0,-2 0 157 0 0,-5 0-627 0 0,-3 5-673 0 0,-3 6-769 0 0,-5 9-1174 0 0,-12 13-8354 0 0,0 3-1736 0 0</inkml:trace>
  <inkml:trace contextRef="#ctx0" brushRef="#br122" timeOffset="857589.35">25539 9795 5528 0 0,'0'0'0'0'0,"1"-4"2040"0"0,3-11 1708 0 0,3-11-1300 0 0,3-11-822 0 0,3-7-183 0 0,0-4-611 0 0,0-2-148 0 0,-2 5-532 0 0,-4 6 96 0 0,-4 6 416 0 0,-6 4 278 0 0,-2 5-59 0 0,-4 5 44 0 0,-4 7-25 0 0,12 12-830 0 0,0-1 0 0 0,0 1 0 0 0,0-1-1 0 0,-1 1 1 0 0,1-1 0 0 0,0 1 0 0 0,0 0-1 0 0,-1 0 1 0 0,1 0 0 0 0,0 0 0 0 0,-1 0 0 0 0,1 0-72 0 0,-1 0 69 0 0,0 0 0 0 0,0 1 0 0 0,1-1 0 0 0,-1 1 0 0 0,0 0 1 0 0,0 0-1 0 0,0-1 0 0 0,-1 2-69 0 0,-13 11 77 0 0,2 5 97 0 0,4 8-76 0 0,5 9-198 0 0,5 6 140 0 0,7 4-52 0 0,6 1 12 0 0,6-5 0 0 0,4-6 0 0 0,-19-31 0 0 0,0 1 0 0 0,0 0 0 0 0,1-1 0 0 0,4 3 0 0 0,-4-3-26 0 0,-1-1 0 0 0,1-1 0 0 0,0 1 0 0 0,-1-1 0 0 0,3 1 26 0 0,24 8-159 0 0,1-7-121 0 0,-26-4 172 0 0,0-1 0 0 0,0 0 0 0 0,0 1 0 0 0,4-3 108 0 0,-4 1-254 0 0,1 0 1 0 0,-1-1-1 0 0,0 0 0 0 0,3-1 254 0 0,-1-1-583 0 0,0-1-1 0 0,0 1 1 0 0,3-4 583 0 0,25-27-2416 0 0,-18 13-3035 0 0,8-15 5451 0 0,10-19-14534 0 0</inkml:trace>
  <inkml:trace contextRef="#ctx0" brushRef="#br123" timeOffset="858067.981">26072 9070 3224 0 0,'0'0'0'0'0,"0"0"312"0"0,-2 3-364 0 0,-4 1 3706 0 0,-4 1 4016 0 0,-2 4-3761 0 0,-4 5-2807 0 0,-1 5 325 0 0,-3 6-968 0 0,0 8-91 0 0,1 8-203 0 0,2 4-74 0 0,3 2-90 0 0,5 1-90 0 0,3-5 118 0 0,8-6 31 0 0,-1-32-89 0 0,0 1 1 0 0,0-1-1 0 0,0 0 0 0 0,2 4 29 0 0,-2-6-12 0 0,1 0 0 0 0,-1-1 0 0 0,0 1 0 0 0,1-1 0 0 0,0 1 0 0 0,-1-1 0 0 0,3 2 12 0 0,-3-3 2 0 0,1 0 0 0 0,-1 0 0 0 0,1 0 0 0 0,0 1 0 0 0,-1-1 0 0 0,1-1 0 0 0,0 1 0 0 0,0 0 0 0 0,-1 0 0 0 0,1-1 0 0 0,0 1-2 0 0,0-1-23 0 0,1 0 0 0 0,-1 0 1 0 0,1 1-1 0 0,-1-2 0 0 0,1 1 1 0 0,-1 0-1 0 0,1 0 0 0 0,-1-1 1 0 0,2 0 22 0 0,2-2-105 0 0,0 1 0 0 0,-1-1-1 0 0,0 0 1 0 0,1 0 0 0 0,2-3 105 0 0,1-1 70 0 0,1-1-1 0 0,8-8-69 0 0,-8 4-4 0 0,0 0 0 0 0,4-6 4 0 0,-7 7 167 0 0,0-2-1 0 0,6-11-166 0 0,-9 12 67 0 0,1 0-1 0 0,-1 0 0 0 0,0-5-66 0 0,-2 6 45 0 0,0-1 1 0 0,-1 1-1 0 0,0-12-45 0 0,-3 7 63 0 0,1 1 0 0 0,-1 0 0 0 0,-3-7-63 0 0,-2-7 106 0 0,-2 2-1 0 0,0 0-105 0 0,-32-70 80 0 0,-12-13-5 0 0,-2 5-79 0 0,3 11 108 0 0,-1 7-38 0 0,7 16-79 0 0,6 14 353 0 0,7 12 239 0 0,6 13-389 0 0,8 10 221 0 0,5 10 397 0 0,5 6-412 0 0,3 8-280 0 0,5 8-3 0 0,6 10-205 0 0,8 14 130 0 0,4 4-52 0 0,3 5-60 0 0,3 2 95 0 0,1 0-32 0 0,6 8 11 0 0,2-1 0 0 0,0-1 122 0 0,6 2 67 0 0,8 1-124 0 0,7 0-261 0 0,4-5-12 0 0,1-8-188 0 0,-6-10 260 0 0,-37-24-288 0 0,0-1-1 0 0,10 3 425 0 0,-13-6-543 0 0,1 0 1 0 0,-1 0-1 0 0,2-1 543 0 0,-3 0-1085 0 0,1-1 0 0 0,0-1 0 0 0,2 0 1085 0 0,-5-1-4293 0 0,0 0-1 0 0,0 0 0 0 0,8-3 4294 0 0,16-5-5961 0 0</inkml:trace>
  <inkml:trace contextRef="#ctx0" brushRef="#br124" timeOffset="859099.118">26579 8593 6448 0 0,'0'0'0'0'0,"0"0"576"0"0,0 0-542 0 0,0 0 2302 0 0,0 0-270 0 0,-2 0 279 0 0,-6 1 1545 0 0,-4 0-2284 0 0,0 2-512 0 0,-2 0-400 0 0,-2 3 427 0 0,0 2-792 0 0,0 2 123 0 0,0 5 322 0 0,1 7-684 0 0,6 11-1027 0 0,7 1 1096 0 0,3-30-237 0 0,0 2 1 0 0,0-1 0 0 0,0 0-1 0 0,2 6 78 0 0,-2-9-32 0 0,0 1-1 0 0,1 0 1 0 0,-1 0-1 0 0,1 0 1 0 0,0-1-1 0 0,0 1 1 0 0,0 0-1 0 0,0-1 33 0 0,0 0-46 0 0,-1-1-1 0 0,1 1 0 0 0,0 0 0 0 0,1-1 0 0 0,-1 0 0 0 0,0 1 1 0 0,0-1-1 0 0,0 0 0 0 0,2 1 47 0 0,1-3-122 0 0,-2 1-1 0 0,0 0 1 0 0,1 0 0 0 0,-1 0-1 0 0,1-1 1 0 0,-1 1-1 0 0,0-1 1 0 0,0 0 0 0 0,3 0 122 0 0,0-1 54 0 0,1-1 1 0 0,-1 0 0 0 0,1 0-1 0 0,-1-1 1 0 0,2-1-55 0 0,0 0 5 0 0,1-2 1 0 0,0 0-1 0 0,4-4-5 0 0,19-24 245 0 0,-8 0 5 0 0,-21 27-152 0 0,0 1 0 0 0,0 0 1 0 0,0 0-1 0 0,0-4-98 0 0,-2 3 19 0 0,0 0 1 0 0,0 0-1 0 0,0 0 0 0 0,-1-5-19 0 0,0 2 106 0 0,-1 0-1 0 0,-1-1 0 0 0,0-2-105 0 0,-1 0 230 0 0,-1 0 0 0 0,-3-8-230 0 0,-15-26 472 0 0,-2 5 110 0 0,2 10-356 0 0,4 9 17 0 0,6 9 184 0 0,4 7-7 0 0,4 5 94 0 0,4 11-499 0 0,16 19-830 0 0,12 13 1313 0 0,15 10-577 0 0,10 7-190 0 0,8 2 250 0 0,0 0 12 0 0,-3-3 85 0 0,-7-4 184 0 0,-8-3-32 0 0,-10-9-125 0 0,-11-6 44 0 0,-9-5 82 0 0,-12-25-208 0 0,0-1-1 0 0,-1 1 1 0 0,1 0 0 0 0,-1-1-1 0 0,1 1 1 0 0,-1 1-23 0 0,-2 23 76 0 0,-7 2-76 0 0,-8 0 88 0 0,-6-2-203 0 0,-2-6 153 0 0,-4-5-1648 0 0,4-7 1833 0 0,24-10-291 0 0,-1 1-1 0 0,0-1 1 0 0,1 0-1 0 0,-1 1 1 0 0,0-1 0 0 0,1 0-1 0 0,-1 0 1 0 0,0-1-1 0 0,0 1 1 0 0,0 0 68 0 0,3-2-63 0 0,-1 1 0 0 0,-1 0 0 0 0,1 1-1 0 0,-1-1 1 0 0,1 0 0 0 0,-1 1 0 0 0,1-1 0 0 0,0 0 0 0 0,0 0 0 0 0,-1 1 0 0 0,1-1-1 0 0,0 0 1 0 0,0 0 0 0 0,0 1 0 0 0,0-1 0 0 0,0 0 0 0 0,0 0 0 0 0,0 0-1 0 0,0 1 1 0 0,0-1 0 0 0,0 0 0 0 0,0 0 0 0 0,0 0 63 0 0,0-2 75 0 0,1-1-1 0 0,0-1 1 0 0,0 1 0 0 0,1 0-1 0 0,0-3-74 0 0,15-27-308 0 0,7-5 258 0 0,6-4-16 0 0,6-6 77 0 0,3-6-22 0 0,3-5 11 0 0,-2-4 0 0 0,-3-1 224 0 0,-6-1 67 0 0,-22 41 162 0 0,5-18-453 0 0,-9 23 338 0 0,-1-1 0 0 0,0-4-338 0 0,-2 8 123 0 0,-1-2 0 0 0,0-4-123 0 0,-3-30 316 0 0,-1 38-35 0 0,1 2 0 0 0,-4-11-281 0 0,-9-21 174 0 0,-3 8 124 0 0,-2 2 238 0 0,-3 7-126 0 0,1 5-13 0 0,-2 7-72 0 0,5 7-125 0 0,5 4-93 0 0,4 6-107 0 0,6 5 17 0 0,3 8-101 0 0,5 9-13 0 0,8 10 45 0 0,1 2-56 0 0,2 0 129 0 0,4 1-149 0 0,5-1 76 0 0,5-2-33 0 0,5-5-22 0 0,3-6-95 0 0,-30-19 114 0 0,1 1 1 0 0,1-2 0 0 0,4 2 87 0 0,-6-2-121 0 0,1-1 0 0 0,-1 0-1 0 0,0 0 1 0 0,2-1 121 0 0,-3 0-189 0 0,1-1-1 0 0,-1 1 1 0 0,0-1 0 0 0,5-1 189 0 0,-6 1-67 0 0,1-1 0 0 0,-1 0 0 0 0,0 0 0 0 0,4-2 67 0 0,-4 1-683 0 0,0 0 0 0 0,-1-1 0 0 0,0 1 0 0 0,0 0 0 0 0,2-3 683 0 0,-1 0-467 0 0,-1 1 0 0 0,1-1 0 0 0,-1 0 0 0 0,2-4 467 0 0,-2 2-1005 0 0,0-1-1 0 0,-1 0 1 0 0,3-7 1005 0 0,5-35-2425 0 0,-7-6 328 0 0,-4-2 334 0 0,-2-1 603 0 0,-1 10 3599 0 0,0 12-915 0 0,0 12 460 0 0,5 9-621 0 0,-1 16-1333 0 0,-1 1 0 0 0,0-1 0 0 0,0 1 0 0 0,1 0-1 0 0,-1-1 1 0 0,0 1 0 0 0,0-1 0 0 0,1 1-1 0 0,-1 0 1 0 0,0-1 0 0 0,1 1 0 0 0,-1 0 0 0 0,0-1-1 0 0,1 1 1 0 0,-1 0 0 0 0,1-1 0 0 0,-1 1-1 0 0,0 0 1 0 0,1 0 0 0 0,-1 0 0 0 0,1-1-30 0 0,15 0 860 0 0,7 7 9 0 0,10 5 132 0 0,4 6 199 0 0,4 3-170 0 0,-1 0-650 0 0,-8-1 177 0 0,-6-1 87 0 0,-7-3-540 0 0,-4 2 212 0 0,-6-4 20 0 0,-2 0 136 0 0,-3-5 184 0 0,-3 0-76 0 0,-1-2-360 0 0,-3-2 109 0 0,-5-1 223 0 0,-7-2-136 0 0,-3-6-65 0 0,-7-9-170 0 0,2-5-73 0 0,1-6-108 0 0,3-5-59 0 0,3-5 81 0 0,1-14-276 0 0,4-16 81 0 0,4-17-726 0 0,7-15-782 0 0,5-1-6109 0 0,4 3 219 0 0,1 21-3267 0 0</inkml:trace>
  <inkml:trace contextRef="#ctx0" brushRef="#br125" timeOffset="860696.091">25639 6743 5064 0 0,'0'0'0'0'0,"-2"0"6104"0"0,0 1-7122 0 0,-1 0 1914 0 0,4-3-637 0 0,3-2-247 0 0,0 0 105 0 0,1 0 219 0 0,-2 1 130 0 0,0 1 6 0 0,-1 0 57 0 0,-1 2 31 0 0,-1-1 51 0 0,0 1-30 0 0,0 1-24 0 0,0-1-178 0 0,0 0-223 0 0,-1 0 134 0 0,1 0 88 0 0,0 0-13 0 0,0 0 54 0 0,0 0-251 0 0,1-1-10 0 0,0-1 121 0 0,3-4-199 0 0,3-4-247 0 0,2-2 49 0 0,3 0-77 0 0,4 1 27 0 0,1 1 8 0 0,3 4 91 0 0,-4 2-43 0 0,0 2 18 0 0,-4 3 110 0 0,-3 1 80 0 0,-2 7 68 0 0,-5 5 142 0 0,-6 6 192 0 0,-7 2-144 0 0,-5 3-108 0 0,-5-1 202 0 0,-1-2 162 0 0,1-7-62 0 0,1-6-8 0 0,3-7-167 0 0,16-3-359 0 0,-1 1 0 0 0,1-1 1 0 0,0 1-1 0 0,0-1 0 0 0,-1 1 0 0 0,1-1 0 0 0,0 0 0 0 0,0 1 1 0 0,0-1-1 0 0,-1 0 0 0 0,1 0-14 0 0,0 0 11 0 0,0-1 1 0 0,0 1-1 0 0,0 0 1 0 0,0-1-1 0 0,0 1 0 0 0,0-1 1 0 0,0 0-1 0 0,0 1 1 0 0,0-1-12 0 0,-4-17-111 0 0,3-1 63 0 0,5-1-744 0 0,1 3-709 0 0,-2 11-8746 0 0,0 1-1613 0 0</inkml:trace>
  <inkml:trace contextRef="#ctx0" brushRef="#br126" timeOffset="876268.204">5814 3866 6736 0 0,'0'0'0'0'0,"0"-4"696"0"0,0-2-56 0 0,0 0 1005 0 0,-3-2-552 0 0,0 1-213 0 0,-1 0 114 0 0,0 2-33 0 0,-2 4-277 0 0,-5 5-309 0 0,-4 7-49 0 0,-5 7-207 0 0,1 8-39 0 0,-1 6-80 0 0,2 3 11 0 0,3-1-11 0 0,4-6 0 0 0,3-7-103 0 0,4-8-73 0 0,6-6-60 0 0,4-6 147 0 0,9-6 89 0 0,3-5-20 0 0,6-7 104 0 0,2-5-34 0 0,2-2 314 0 0,3 0 996 0 0,-1 3-1377 0 0,-1 7 462 0 0,-3 6-324 0 0,-1 8-195 0 0,-1 7 119 0 0,2 5 178 0 0,2 7 9 0 0,0 2 98 0 0,0 2-312 0 0,-1 1-342 0 0,1 3-534 0 0,-4-2 675 0 0,-5-2-7520 0 0,-6-6-1556 0 0</inkml:trace>
  <inkml:trace contextRef="#ctx0" brushRef="#br127" timeOffset="876583.069">5991 4209 3944 0 0,'0'0'0'0'0,"-11"-13"3184"0"0,-6-7-1316 0 0,0 1 450 0 0,3 2-432 0 0,1 5-281 0 0,4 4-490 0 0,2 3-685 0 0,3 5-142 0 0,1 6-283 0 0,2 8 31 0 0,0 9-36 0 0,0 12 0 0 0,1 11 75 0 0,0 8-96 0 0,1 8 106 0 0,3 4-106 0 0,-1 1 106 0 0,-1-1-106 0 0,-1-9 143 0 0,0-8-154 0 0,0-9 160 0 0,0-9-160 0 0,0-3 48 0 0,0-6-118 0 0,0-3-46 0 0,1 0-199 0 0,-1-4-10890 0 0,0-5 6493 0 0</inkml:trace>
  <inkml:trace contextRef="#ctx0" brushRef="#br128" timeOffset="877270.93">8136 3875 10136 0 0,'0'0'0'0'0,"-3"4"1080"0"0,-5 4-971 0 0,-1 3 287 0 0,-2 2-132 0 0,-4 5 540 0 0,-3 6 183 0 0,-4 5-411 0 0,-3 6-400 0 0,-3 1-27 0 0,0 1-145 0 0,4-6 11 0 0,5-7-15 0 0,7-8 74 0 0,4-6-356 0 0,7-9 115 0 0,8-11-106 0 0,9-10 166 0 0,9-10 183 0 0,6-4 179 0 0,1 0 53 0 0,1 5 157 0 0,-3 9 184 0 0,-27 19-563 0 0,1-1 0 0 0,0 1 0 0 0,-1-1 0 0 0,1 1 0 0 0,0 0 0 0 0,2 0-86 0 0,-3 1 40 0 0,-1 0 1 0 0,0 0-1 0 0,1 0 0 0 0,-1 1 0 0 0,0-1 1 0 0,1 0-1 0 0,-1 1 0 0 0,0 0 0 0 0,0-1 1 0 0,0 1-1 0 0,0 0-40 0 0,2 1 52 0 0,-1 0 0 0 0,0 0 0 0 0,0 0 0 0 0,0 0 0 0 0,0 0 0 0 0,-1 1 0 0 0,3 1-52 0 0,1 3 75 0 0,0 0 0 0 0,0 0 0 0 0,2 6-75 0 0,18 32 216 0 0,2 7-57 0 0,1 5-2 0 0,1 1-13 0 0,-1-3-83 0 0,-2-1-266 0 0,-4-7-1059 0 0,-5-6-2929 0 0,-5-11-9603 0 0</inkml:trace>
  <inkml:trace contextRef="#ctx0" brushRef="#br129" timeOffset="877520.144">8197 3960 2304 0 0,'0'0'0'0'0,"-7"14"7144"0"0,-4 14-4378 0 0,-2 12-1436 0 0,0 12-204 0 0,3 12-658 0 0,3 9-36 0 0,2-2-306 0 0,3-4 56 0 0,2-8-36 0 0,0-7-49 0 0,1-5 4 0 0,0-4-3 0 0,-2-3-2 0 0,0-1 46 0 0,1 0-3 0 0,-2-1 3 0 0,-2 0 2 0 0,1-1-46 0 0,-1-2 3 0 0,-1-3-4 0 0,1-3-1 0 0,1-2-877 0 0,2-17-8123 0 0,0 0-1462 0 0</inkml:trace>
  <inkml:trace contextRef="#ctx0" brushRef="#br130" timeOffset="878294.245">12007 3923 10592 0 0,'0'0'0'0'0,"-1"2"1152"0"0,-1 3-1344 0 0,-3 5 384 0 0,-2 7-192 0 0,-3 4 242 0 0,-1 6-87 0 0,-3 5 77 0 0,1 4 5 0 0,1-2-130 0 0,2-4 40 0 0,0-1 93 0 0,2-3-88 0 0,2-6-71 0 0,2-5-81 0 0,2-6-163 0 0,0-5-187 0 0,5-5 38 0 0,5-6 537 0 0,4-5 220 0 0,3-2 47 0 0,-1 1 118 0 0,2 2 4 0 0,2 2 26 0 0,2 6-376 0 0,4 7-264 0 0,3 8 128 0 0,3 7-56 0 0,2 5-4 0 0,1 2-4 0 0,-2 0-297 0 0,-3-4-355 0 0,-8-5-9820 0 0,-6-5 5959 0 0</inkml:trace>
  <inkml:trace contextRef="#ctx0" brushRef="#br131" timeOffset="878507.181">12148 4075 11056 0 0,'0'0'0'0'0,"0"3"1176"0"0,1 7-1167 0 0,1 14 716 0 0,0 7-397 0 0,-1 11 668 0 0,1 10-332 0 0,0 9-126 0 0,0 7-202 0 0,-1 3-356 0 0,-1 3 76 0 0,0-9-56 0 0,-1-8 74 0 0,0-9-95 0 0,0 1-874 0 0,0-3-722 0 0,-1-7 250 0 0,1-9-12421 0 0</inkml:trace>
  <inkml:trace contextRef="#ctx0" brushRef="#br132" timeOffset="879263.577">17184 4263 2304 0 0,'0'0'0'0'0,"0"0"200"0"0,0 0 1036 0 0,0 0 1412 0 0,0 0-1162 0 0,0 0-808 0 0,0 0 800 0 0,-2 2 528 0 0,-4 4-590 0 0,-6 4-410 0 0,-7 8-190 0 0,-5 6-450 0 0,-2 5-152 0 0,0 2-211 0 0,4-6 28 0 0,7-6-31 0 0,5-6-710 0 0,4-5-786 0 0,7-8 1484 0 0,-1 0-1 0 0,0 0 1 0 0,0 0 0 0 0,0 0-1 0 0,0 0 1 0 0,0 0 0 0 0,0 0-1 0 0,-1 0 1 0 0,1 0-1 0 0,0 0 1 0 0,0 0 0 0 0,0 1-1 0 0,0-1 1 0 0,0 0 0 0 0,0 0-1 0 0,0 0 1 0 0,0 0-1 0 0,0 0 1 0 0,0 0 0 0 0,0 0-1 0 0,0 0 1 0 0,0 0-1 0 0,0 0 1 0 0,0 0 0 0 0,0 0-1 0 0,0 0 1 0 0,0 0 0 0 0,0 0-1 0 0,0 0 1 0 0,0 0-1 0 0,0 0 1 0 0,0 0 0 0 0,0 0-1 0 0,1 1 1 0 0,-1-1 0 0 0,0 0-1 0 0,0 0 1 0 0,0 0-1 0 0,0 0 1 0 0,0 0 0 0 0,0 0-1 0 0,0 0 1 0 0,0 0 0 0 0,0 0-1 0 0,0 0 1 0 0,0 0-1 0 0,0 0 1 0 0,0 0 0 0 0,0 0-1 0 0,0 0 1 0 0,0 0-1 0 0,0 0 1 0 0,0 0 0 0 0,0 0-1 0 0,0 0 1 0 0,0 0 0 0 0,0 0-1 0 0,0 0 1 0 0,1 0-1 0 0,-1 0 1 0 0,0 0 0 0 0,0 0-1 0 0,0 0 1 0 0,0 0 0 0 0,0 0-1 0 0,0 0 1 0 0,0 0-1 0 0,0 0 1 0 0,0 0 0 0 0,0 0 12 0 0,19-12-782 0 0,10-8 785 0 0,3-4-110 0 0,1 1 181 0 0,0 1 219 0 0,-6 5 282 0 0,-4 5 385 0 0,-2 8-183 0 0,-4 7-494 0 0,-2 5 153 0 0,0 8 158 0 0,1 8-320 0 0,2 7-100 0 0,0 0-98 0 0,-1-1-69 0 0,1 1 3 0 0,1 0 65 0 0,0 0-208 0 0,-2-5-179 0 0,-1-4-1600 0 0,-4-6 295 0 0,-3-6-12738 0 0</inkml:trace>
  <inkml:trace contextRef="#ctx0" brushRef="#br133" timeOffset="879462.783">17310 4349 10136 0 0,'0'0'0'0'0,"0"0"1096"0"0,0 0-859 0 0,0 0 796 0 0,0 0-401 0 0,-1 5-92 0 0,1 4-285 0 0,0 4 45 0 0,1 13 257 0 0,2 5-386 0 0,0 7 53 0 0,2 13 175 0 0,1 11-142 0 0,2 8-53 0 0,-1-1-103 0 0,-1-6-101 0 0,1-2 92 0 0,0-7-113 0 0,-1-9 106 0 0,-1-5-106 0 0,0-8 32 0 0,-2-4-11 0 0,1 5-803 0 0,-2-1-6285 0 0,0-6-1817 0 0</inkml:trace>
  <inkml:trace contextRef="#ctx0" brushRef="#br134" timeOffset="880581.285">20793 4326 3224 0 0,'0'0'0'0'0,"0"0"288"0"0,0 0 1643 0 0,-2 1 2227 0 0,-4 1-1861 0 0,0 0-1289 0 0,0 0-97 0 0,-1 3-740 0 0,-2 7-25 0 0,-4 5-347 0 0,1 3 189 0 0,1 0 7 0 0,3-3-7 0 0,2-5 12 0 0,3-4-122 0 0,1-4-104 0 0,2-2 152 0 0,3-1 158 0 0,4-5-24 0 0,5-2 35 0 0,2-2 112 0 0,4-3 165 0 0,-3 2-31 0 0,3 1 44 0 0,-5 2-115 0 0,-2 2-134 0 0,2 4-52 0 0,1 4 9 0 0,3 3-14 0 0,2 5 19 0 0,1 1-4 0 0,2 2-110 0 0,-2-1-500 0 0,0 0-340 0 0,-5-3-5783 0 0,-4-2-1682 0 0</inkml:trace>
  <inkml:trace contextRef="#ctx0" brushRef="#br135" timeOffset="881020.365">21064 4384 7832 0 0,'0'0'0'0'0,"0"-1"848"0"0,-2 0-990 0 0,0 1 1404 0 0,0-1-248 0 0,1 0 137 0 0,0 1 813 0 0,-1 2-1089 0 0,0 0-115 0 0,-4 3-651 0 0,0 5-37 0 0,-1 3-49 0 0,-1 7-135 0 0,1 7 41 0 0,0 7-9 0 0,2 9-104 0 0,2 8 143 0 0,2 7 37 0 0,3 6-102 0 0,1 2 58 0 0,2-1 56 0 0,0-8-18 0 0,1-6 10 0 0,-2-6 84 0 0,1-9-24 0 0,-1-10 12 0 0,-2-10-84 0 0,0-6 98 0 0,-1-5-107 0 0,-1 1 32 0 0,0-3-11 0 0,0 4 74 0 0,0-1-20 0 0,-1-1-65 0 0,0 1-81 0 0,0-1 47 0 0,0 0-42 0 0,0 2 10 0 0,0 1 90 0 0,2 2-138 0 0,1 2 157 0 0,0-1-160 0 0,0 2 160 0 0,0-1-48 0 0,-1 1 16 0 0,0 3-75 0 0,-1 3 96 0 0,0-2-31 0 0,0-3-177 0 0,0-2 91 0 0,0-4-1260 0 0,0-2-1232 0 0,0-3-9548 0 0</inkml:trace>
  <inkml:trace contextRef="#ctx0" brushRef="#br136" timeOffset="881515.781">20914 4336 6448 0 0,'0'0'0'0'0,"0"0"696"0"0,-3 0 494 0 0,-3 3 1717 0 0,-2 1-2019 0 0,-3 3-279 0 0,0 2 229 0 0,-5 4-452 0 0,-3 8-199 0 0,-3 8-74 0 0,-3 7-110 0 0,-3 5 12 0 0,1 4-15 0 0,1-4 0 0 0,7-8 149 0 0,5-9-33 0 0,5-9 28 0 0,4-7 111 0 0,6-8-247 0 0,-1 0 0 0 0,0 0 0 0 0,0 0 0 0 0,0 0 0 0 0,0 0 0 0 0,0 0 0 0 0,0 0 0 0 0,0 0 0 0 0,0 0 0 0 0,0 0 0 0 0,0 0 0 0 0,0 0 0 0 0,0 0 0 0 0,0 0 0 0 0,0 0 0 0 0,0-1 0 0 0,0 1 0 0 0,0 0 0 0 0,0 0 0 0 0,0 0 0 0 0,0 0 0 0 0,0 0 0 0 0,1 0 0 0 0,-1 0 0 0 0,0 0 0 0 0,0 0 0 0 0,0 0 0 0 0,0 0 0 0 0,0 0 0 0 0,0 0 0 0 0,0 1 0 0 0,0-1 0 0 0,0 0 0 0 0,0 0 0 0 0,0 0 0 0 0,0 0 0 0 0,0 0 0 0 0,0 0 0 0 0,0 0 0 0 0,0 0 0 0 0,0 0 0 0 0,0 0 0 0 0,0 0 0 0 0,0 0 0 0 0,0 0 0 0 0,0 0 0 0 0,0 0 0 0 0,0 0 0 0 0,0 0-8 0 0,6-9 332 0 0,5-8 4 0 0,5-6-15 0 0,3-3-36 0 0,5 1-10 0 0,0 2-19 0 0,1 5-16 0 0,-2 7-35 0 0,2 7-1 0 0,-21 4-172 0 0,-1 0 0 0 0,1 1 0 0 0,0 0 0 0 0,-1-1 0 0 0,1 1 0 0 0,0 0-32 0 0,24 12 221 0 0,2 11 19 0 0,3 8-69 0 0,2 6-118 0 0,3 5 69 0 0,1 2-69 0 0,2 1 16 0 0,2-2-79 0 0,3-3-92 0 0,4-4-276 0 0,-29-22-9566 0 0,-1-1-1551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48:17.9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3535.15625"/>
      <inkml:brushProperty name="anchorY" value="-91446.79688"/>
      <inkml:brushProperty name="scaleFactor" value="0.5"/>
    </inkml:brush>
  </inkml:definitions>
  <inkml:trace contextRef="#ctx0" brushRef="#br0">705 64 1840 0 0,'0'0'0'0'0,"0"0"160"0"0,7-1 1615 0 0,1-1-1442 0 0,0 0-5265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48:25.6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4838.00781"/>
      <inkml:brushProperty name="anchorY" value="-92711.89063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2646.42969"/>
      <inkml:brushProperty name="anchorY" value="-94039.5312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7669.46094"/>
      <inkml:brushProperty name="anchorY" value="-96358.53906"/>
      <inkml:brushProperty name="scaleFactor" value="0.5"/>
    </inkml:brush>
  </inkml:definitions>
  <inkml:trace contextRef="#ctx0" brushRef="#br0">4893 0 6448 0 0,'0'0'0'0'0,"0"0"688"0"0,0 0-542 0 0,0 0 464 0 0,0 0-446 0 0,0 7-240 0 0,2 7 138 0 0,0 8 86 0 0,1 8 339 0 0,0 9 0 0 0,3 9 122 0 0,3 7-108 0 0,0 1-323 0 0,0-2 80 0 0,1 7 213 0 0,-2 11-58 0 0,2 14-126 0 0,2 12-242 0 0,1 10 98 0 0,5 9-164 0 0,0 2 37 0 0,1 1 68 0 0,0-5 4 0 0,-3-17-108 0 0,-5-16 36 0 0,-3-11-119 0 0,-4-8 310 0 0,-2-9 91 0 0,-5-11-50 0 0,-1-9 47 0 0,-5-6 206 0 0,-5-4-237 0 0,-7-3-2 0 0,-8-3-142 0 0,-9-3 65 0 0,-11 0 26 0 0,-3-3-133 0 0,-1-2 44 0 0,-10-1 103 0 0,-12 0 31 0 0,-13 2 73 0 0,-13 0 63 0 0,-11 1 64 0 0,-7 2 64 0 0,-3 0 64 0 0,1 0-95 0 0,4-1-114 0 0,8-1-63 0 0,10-1-135 0 0,10-3-85 0 0,12-1 3 0 0,9-2-14 0 0,14-2-94 0 0,15-1-207 0 0,15-2-796 0 0,11 0 741 0 0,8 0-8047 0 0,4-1-1706 0 0</inkml:trace>
  <inkml:trace contextRef="#ctx0" brushRef="#br1" timeOffset="322.572">3394 1819 8752 0 0,'0'0'0'0'0,"0"0"952"0"0,2 5-607 0 0,0 3 258 0 0,-1 12 701 0 0,-2 4-1508 0 0,-3 3 474 0 0,-5 4-115 0 0,-6 6-39 0 0,-3-1-60 0 0,-2 0 19 0 0,-5-1 63 0 0,-2 0 185 0 0,0-6 241 0 0,2-3 264 0 0,3-6 408 0 0,6-6-459 0 0,4-5-406 0 0,6-4-57 0 0,5-3-258 0 0,7 1-34 0 0,11 1-254 0 0,12 3 189 0 0,12 1 40 0 0,12-1-97 0 0,12 0 124 0 0,1-1-36 0 0,-3-1 12 0 0,1-2 75 0 0,-5-1-5304 0 0,-8-2 465 0 0,-12-1-2263 0 0</inkml:trace>
  <inkml:trace contextRef="#ctx0" brushRef="#br2" timeOffset="2852.952">1896 2385 8752 0 0,'0'0'0'0'0,"0"0"776"0"0,0 0-719 0 0,0 0 551 0 0,0 0 499 0 0,0 0-758 0 0,1-1-809 0 0,1-1 456 0 0,-1 1-13007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53:37.0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9267.15625"/>
      <inkml:brushProperty name="anchorY" value="-172601.375"/>
      <inkml:brushProperty name="scaleFactor" value="0.5"/>
    </inkml:brush>
  </inkml:definitions>
  <inkml:trace contextRef="#ctx0" brushRef="#br0">11 342 5064 0 0,'0'0'0'0'0,"-2"-5"544"0"0,-2-11 4760 0 0,1-4-4048 0 0,1-2-736 0 0,3 1 202 0 0,7-2-319 0 0,10-2-710 0 0,10 0 462 0 0,13-2 244 0 0,11 0-37 0 0,4 2-158 0 0,0 4 66 0 0,9 1 268 0 0,-1 2-364 0 0,-2 4 122 0 0,8 0 165 0 0,11 3-189 0 0,8 5-27 0 0,7 5-197 0 0,6 6 83 0 0,-1 8-153 0 0,-2 8 38 0 0,-3 5-16 0 0,-11 2 0 0 0,-12-1 0 0 0,-7 1 0 0 0,-7 2 84 0 0,-10-3-108 0 0,-10-2 111 0 0,-7 1 22 0 0,-10 1 79 0 0,-20-23-178 0 0,0 0 0 0 0,0 0 0 0 0,0-1 0 0 0,0 2 0 0 0,-1-1 0 0 0,0 1-10 0 0,-1-2 15 0 0,1 0-1 0 0,-1 0 0 0 0,0 0 0 0 0,0 1 0 0 0,0-1 0 0 0,0 0 1 0 0,-1 0-1 0 0,0 2-14 0 0,-1 0 36 0 0,0-1 0 0 0,1 0 0 0 0,-1 0 1 0 0,-1 0-1 0 0,1 0 0 0 0,0-1 0 0 0,-3 3-36 0 0,1 0 29 0 0,-2 0 0 0 0,1 0 0 0 0,-1 0 0 0 0,-3 1-29 0 0,-30 23 165 0 0,-17 2-13 0 0,-41 10-9 0 0,-19-1-91 0 0,-13-4 100 0 0,-6-6-35 0 0,4-10 67 0 0,8-9 59 0 0,18-8-154 0 0,20-7 42 0 0,62 0-9 0 0,1 0 0 0 0,-6-3-122 0 0,12 2 37 0 0,1 0 1 0 0,-12-6-38 0 0,15 6 74 0 0,0-2 1 0 0,-9-4-75 0 0,11 4 92 0 0,2 0-1 0 0,-1 0 1 0 0,-3-4-92 0 0,-21-21 85 0 0,6 0-10 0 0,5 2-75 0 0,4-1 10 0 0,3 2-10 0 0,4 1-112 0 0,2 2-42 0 0,3 4-5 0 0,3 5-17 0 0,1 6 104 0 0,1 3-21 0 0,1 4-91 0 0,1 3 21 0 0,-1 0-21 0 0,3 4-27 0 0,0 3 129 0 0,2 3 82 0 0,-1 3-18 0 0,1 3-75 0 0,0 3 120 0 0,0 1-41 0 0,0 2 14 0 0,0 1 0 0 0,-1 2 75 0 0,2 6-96 0 0,-1 2 106 0 0,-1 1-13 0 0,1 0 5 0 0,-2 1 3 0 0,6 21 280 0 0,5 24 79 0 0,8 21 78 0 0,0-2-458 0 0,-2-10 86 0 0,-3-16-67 0 0,-4-16-4 0 0,-5-8 82 0 0,-2-6-24 0 0,-3-10-72 0 0,-2-5 34 0 0,-2-4 78 0 0,-1-4-16 0 0,0-7 20 0 0,0-3 36 0 0,1-5 46 0 0,0-3 56 0 0,1-2 82 0 0,-1 0-46 0 0,1-1-34 0 0,0 0-72 0 0,1 0-124 0 0,-1 0-46 0 0,0 1-74 0 0,0 0 85 0 0,0 0-106 0 0,0 0-71 0 0,0 0 46 0 0,0 0 53 0 0,0 0-18 0 0,0 0-63 0 0,4 2 95 0 0,0 1-106 0 0,0 0 106 0 0,6 3-32 0 0,-2-1 11 0 0,2 2 0 0 0,-2-2 75 0 0,-3 0-22 0 0,-1-2 11 0 0,-1-1 19 0 0,-2-1-99 0 0,1 0 29 0 0,0-1 333 0 0,6 2-650 0 0,9 0 412 0 0,3 0-138 0 0,3 0 30 0 0,8-1 0 0 0,9 0 0 0 0,9-1 0 0 0,11-3 0 0 0,7-1 0 0 0,6-2-84 0 0,5 1 370 0 0,1-2-270 0 0,-8 0-8 0 0,-9 0 6 0 0,-2-3-14 0 0,1-3 0 0 0,3-4 0 0 0,3-2 0 0 0,2-1 75 0 0,8-6 90 0 0,0-2-21 0 0,-11 3-77 0 0,-14 3-67 0 0,-16 6 181 0 0,-14 6-154 0 0,-9 3 209 0 0,-8 3-124 0 0,-4 3-43 0 0,-2 1-69 0 0,-1 0 87 0 0,-1 1-108 0 0,1 0 31 0 0,1-1-10 0 0,0 1 0 0 0,0-1 0 0 0,1 0 0 0 0,0 0 0 0 0,0 0 0 0 0,0 0 0 0 0,0 0 0 0 0,0-2 0 0 0,-2-6 0 0 0,-1-4-158 0 0,-2-5-30 0 0,-2-3 446 0 0,-3-6 226 0 0,-4-5-320 0 0,-4-8-166 0 0,-1-1 44 0 0,0-1-42 0 0,-3-4 0 0 0,-2-6 0 0 0,-2-7-336 0 0,1 4 283 0 0,0-5 421 0 0,0 2-832 0 0,6 11 427 0 0,4 12-70 0 0,5 12-84 0 0,5 10 26 0 0,2 6 0 0 0,3 5 98 0 0,0 2-28 0 0,1 1 15 0 0,0 1 94 0 0,0-1-28 0 0,0-1 14 0 0,-1 0-410 0 0,4 0-11587 0 0,-1-1-951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53:43.5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1588.6875"/>
      <inkml:brushProperty name="anchorY" value="-179898.14063"/>
      <inkml:brushProperty name="scaleFactor" value="0.5"/>
    </inkml:brush>
  </inkml:definitions>
  <inkml:trace contextRef="#ctx0" brushRef="#br0">27574 25 12208 0 0,'0'0'0'0'0,"11"-2"1320"0"0,12-1-532 0 0,6-1 1514 0 0,3 0-1062 0 0,3-1-559 0 0,1 2-63 0 0,-1 0-344 0 0,0 2-122 0 0,-2 1-150 0 0,-1 1-1212 0 0,-4 0-1461 0 0,-17 0-5610 0 0,-2 0-1369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54:33.4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5228.92188"/>
      <inkml:brushProperty name="anchorY" value="-176797.875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2240.20313"/>
      <inkml:brushProperty name="anchorY" value="-181755.73438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2466.78125"/>
      <inkml:brushProperty name="anchorY" value="-182626.17188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7734.8125"/>
      <inkml:brushProperty name="anchorY" value="-187591.21875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1804.84375"/>
      <inkml:brushProperty name="anchorY" value="-191454.5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2632.35938"/>
      <inkml:brushProperty name="anchorY" value="-190871.23438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3527.59375"/>
      <inkml:brushProperty name="anchorY" value="-192775.98438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4483.8125"/>
      <inkml:brushProperty name="anchorY" value="-195073.03125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5874.73438"/>
      <inkml:brushProperty name="anchorY" value="-195564.5625"/>
      <inkml:brushProperty name="scaleFactor" value="0.5"/>
    </inkml:brush>
    <inkml:brush xml:id="br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706.3125"/>
      <inkml:brushProperty name="anchorY" value="-196491.64063"/>
      <inkml:brushProperty name="scaleFactor" value="0.5"/>
    </inkml:brush>
    <inkml:brush xml:id="br1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7469.03125"/>
      <inkml:brushProperty name="anchorY" value="-197379.73438"/>
      <inkml:brushProperty name="scaleFactor" value="0.5"/>
    </inkml:brush>
    <inkml:brush xml:id="br1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9388.85938"/>
      <inkml:brushProperty name="anchorY" value="-197848.4375"/>
      <inkml:brushProperty name="scaleFactor" value="0.5"/>
    </inkml:brush>
    <inkml:brush xml:id="br1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3733.03125"/>
      <inkml:brushProperty name="anchorY" value="-198519.03125"/>
      <inkml:brushProperty name="scaleFactor" value="0.5"/>
    </inkml:brush>
    <inkml:brush xml:id="br1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4894.625"/>
      <inkml:brushProperty name="anchorY" value="-199704.98438"/>
      <inkml:brushProperty name="scaleFactor" value="0.5"/>
    </inkml:brush>
    <inkml:brush xml:id="br1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6490.625"/>
      <inkml:brushProperty name="anchorY" value="-204115.78125"/>
      <inkml:brushProperty name="scaleFactor" value="0.5"/>
    </inkml:brush>
    <inkml:brush xml:id="br1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8005.35938"/>
      <inkml:brushProperty name="anchorY" value="-204996.3125"/>
      <inkml:brushProperty name="scaleFactor" value="0.5"/>
    </inkml:brush>
    <inkml:brush xml:id="br1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8033.10938"/>
      <inkml:brushProperty name="anchorY" value="-208179.4375"/>
      <inkml:brushProperty name="scaleFactor" value="0.5"/>
    </inkml:brush>
    <inkml:brush xml:id="br1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7397.75"/>
      <inkml:brushProperty name="anchorY" value="-207503.32813"/>
      <inkml:brushProperty name="scaleFactor" value="0.5"/>
    </inkml:brush>
    <inkml:brush xml:id="br1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8125.17188"/>
      <inkml:brushProperty name="anchorY" value="-208517.25"/>
      <inkml:brushProperty name="scaleFactor" value="0.5"/>
    </inkml:brush>
    <inkml:brush xml:id="br1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1117.09375"/>
      <inkml:brushProperty name="anchorY" value="-210808.95313"/>
      <inkml:brushProperty name="scaleFactor" value="0.5"/>
    </inkml:brush>
    <inkml:brush xml:id="br2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2066.78125"/>
      <inkml:brushProperty name="anchorY" value="-213217.5625"/>
      <inkml:brushProperty name="scaleFactor" value="0.5"/>
    </inkml:brush>
    <inkml:brush xml:id="br2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2799.78125"/>
      <inkml:brushProperty name="anchorY" value="-214192.67188"/>
      <inkml:brushProperty name="scaleFactor" value="0.5"/>
    </inkml:brush>
    <inkml:brush xml:id="br2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4218.1875"/>
      <inkml:brushProperty name="anchorY" value="-215279.85938"/>
      <inkml:brushProperty name="scaleFactor" value="0.5"/>
    </inkml:brush>
    <inkml:brush xml:id="br2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4859.96875"/>
      <inkml:brushProperty name="anchorY" value="-215863.26563"/>
      <inkml:brushProperty name="scaleFactor" value="0.5"/>
    </inkml:brush>
    <inkml:brush xml:id="br2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7472.20313"/>
      <inkml:brushProperty name="anchorY" value="-216061.48438"/>
      <inkml:brushProperty name="scaleFactor" value="0.5"/>
    </inkml:brush>
  </inkml:definitions>
  <inkml:trace contextRef="#ctx0" brushRef="#br0">2363 395 13360 0 0,'0'0'0'0'0,"3"1"1816"0"0,1 0-1120 0 0,-1 0 226 0 0,0 0-291 0 0,-3 1 59 0 0,-2 2-2 0 0,-6 4-405 0 0,-3 8-283 0 0,-10 13 207 0 0,-5 13 86 0 0,-6 17 90 0 0,-7 14 159 0 0,-4 13-11 0 0,0 0-299 0 0,3-3 93 0 0,0 7 189 0 0,-2 8-189 0 0,-4 10 96 0 0,-2 13 31 0 0,3-6-273 0 0,2-6 17 0 0,-2 8 159 0 0,-4 12-70 0 0,-4 12 0 0 0,-3 8-39 0 0,5-10-169 0 0,5-13 44 0 0,7-15-25 0 0,8-14-112 0 0,0 4 32 0 0,-1 5 78 0 0,-3 7-28 0 0,-2 8 24 0 0,-3 5 6 0 0,3-8-114 0 0,4-11 249 0 0,0 0 81 0 0,-2 3-201 0 0,-3 6-391 0 0,-1 6 265 0 0,-5 6 122 0 0,-2 5-7 0 0,-5 6 106 0 0,0-9-139 0 0,3-12 93 0 0,-7 5 147 0 0,1-11-213 0 0,0-8 18 0 0,-8 8 67 0 0,2-5-123 0 0,-16 28 37 0 0,-21 34-13 0 0,6-10-93 0 0,11-17 26 0 0,11-18 62 0 0,14-24-97 0 0,15-24 33 0 0,13-24-11 0 0,11-21 0 0 0,8-15-196 0 0,6-10-205 0 0,2-7-1074 0 0,4-4-12139 0 0,0-1 1579 0 0</inkml:trace>
  <inkml:trace contextRef="#ctx0" brushRef="#br1" timeOffset="1519.531">2280 408 8752 0 0,'0'0'0'0'0,"6"-3"1320"0"0,5-2-532 0 0,0 0-268 0 0,0-1-544 0 0,-1 1 388 0 0,-3 0 4 0 0,-1 2 1 0 0,-3 1 31 0 0,-1 0 241 0 0,-3 2 763 0 0,3-1-258 0 0,-1 0 31 0 0,2 0-193 0 0,0-1-271 0 0,1 0 891 0 0,0-4-255 0 0,1-3 93 0 0,-1 1-953 0 0,0-1 114 0 0,-1 1 430 0 0,4-1 80 0 0,-2 1-762 0 0,2 0-324 0 0,25-7-122 0 0,52-7 146 0 0,11-2-77 0 0,8 1 26 0 0,11 1 0 0 0,-2 3 0 0 0,62 0 0 0 0,146 2 0 0 0,143-4 0 0 0,205-10 75 0 0,147 0 146 0 0,81 8-195 0 0,-97 7-16 0 0,26 5 2 0 0,-48 5-12 0 0,31 10 75 0 0,-26 7 53 0 0,-25 9-86 0 0,-61 3-42 0 0,13 2 170 0 0,92 4 148 0 0,33 3-474 0 0,-10 1 71 0 0,-29 0 120 0 0,26-3 101 0 0,-41-4-107 0 0,-43-3-28 0 0,-50-1 10 0 0,-44 1 297 0 0,-95-1-228 0 0,-32 0 0 0 0,29-3 181 0 0,-51-2-323 0 0,-24-4-4 0 0,-29-4 170 0 0,-49-1-140 0 0,-44 0 47 0 0,-65-1-11 0 0,-9 1 0 0 0,-22 0 0 0 0,-14 2 75 0 0,-31-1-97 0 0,-31-1 33 0 0,-8 0 64 0 0,-1-1-97 0 0,6-2 33 0 0,9-2-11 0 0,9-1 75 0 0,12 1-97 0 0,10-1 33 0 0,-15 1 73 0 0,-19 1-108 0 0,-1-1 139 0 0,1 0-51 0 0,6 2-76 0 0,6-1 100 0 0,5 1-110 0 0,3-2 108 0 0,0-1-108 0 0,0-1 33 0 0,-22-2-11 0 0,-23 0 0 0 0,-4-2 75 0 0,-18 0-97 0 0,-16 0 33 0 0,4 0-11 0 0,-10 0 0 0 0,-8 0 0 0 0,5 0 0 0 0,-7 1 0 0 0,-6 1 93 0 0,3-1-26 0 0,-8 0-80 0 0,-7 0 26 0 0,0 2-13 0 0,2 1-93 0 0,2 2 119 0 0,2 3-114 0 0,-7 1 110 0 0,-7-2-33 0 0,1 0 11 0 0,6 0 177 0 0,31 2-153 0 0,9 0-20 0 0,5 2-105 0 0,-10-3 133 0 0,-14-1-151 0 0,-2-1 74 0 0,-13-2 52 0 0,-11 0-130 0 0,-2 0 6 0 0,9 2-53 0 0,9 0-47 0 0,-2-1-10 0 0,0 0 138 0 0,-12 0 88 0 0,-13 0-18 0 0,24 0-1493 0 0,-5 1 1702 0 0,-7 0-542 0 0,-14 0 273 0 0,-11-2-1256 0 0,-16-1 1226 0 0,-8-3-6610 0 0,-19 2-2567 0 0,-1-2-2009 0 0</inkml:trace>
  <inkml:trace contextRef="#ctx0" brushRef="#br2" timeOffset="2355.493">31792 551 15376 0 0,'0'0'0'0'0,"2"8"1663"0"0,-1 8-2117 0 0,0 6 698 0 0,-2 7-246 0 0,-1 5 65 0 0,-5 7 102 0 0,-5 4 91 0 0,-7 5 199 0 0,-7 4 38 0 0,-1-2-226 0 0,0-4 78 0 0,-5 5 285 0 0,0-2-465 0 0,0-3 152 0 0,-2 8 97 0 0,-4 7-286 0 0,-6 7 81 0 0,-5 6-32 0 0,-4 5 9 0 0,-6 2 24 0 0,-3 3-15 0 0,-2 1-3 0 0,5-6-111 0 0,5-8 69 0 0,6-8-18 0 0,5-6 2 0 0,-2 6 124 0 0,2-2-204 0 0,1-3 66 0 0,-4 9-24 0 0,-8 9-9 0 0,-8 10-7 0 0,-7 11-92 0 0,-7 6 25 0 0,-5 6 62 0 0,4-9-96 0 0,-12 11 349 0 0,-1 1-111 0 0,-1 1 216 0 0,1 1-170 0 0,3-1-147 0 0,2-1-33 0 0,1-1-83 0 0,0-1 10 0 0,-3 0-10 0 0,-21 20 336 0 0,-4 0-208 0 0,0-2 80 0 0,3-8 180 0 0,4-7 243 0 0,16-17-412 0 0,14-16-109 0 0,5-4 4 0 0,11-11-125 0 0,7-6 127 0 0,-2 4-33 0 0,4-5-101 0 0,3-2 109 0 0,-5 6-112 0 0,-6 7 31 0 0,-8 8-10 0 0,3-3 0 0 0,2-6 75 0 0,1 1-12 0 0,1 0 54 0 0,4-5-40 0 0,6-8 6 0 0,1 0-2 0 0,2 1-94 0 0,6-7-76 0 0,5-6 221 0 0,3-1 113 0 0,3-1-164 0 0,5-5-82 0 0,3-7 22 0 0,4-6-21 0 0,4-5 159 0 0,2-3 66 0 0,2-3-149 0 0,3-2-75 0 0,2-3-253 0 0,2-4 218 0 0,1-3-76 0 0,1-1-604 0 0,0-1 571 0 0,1-2-1470 0 0,3-4-11743 0 0,-1 0 1167 0 0</inkml:trace>
  <inkml:trace contextRef="#ctx0" brushRef="#br3" timeOffset="3807.511">27464 6123 18223 0 0,'0'0'0'0'0,"-18"0"1976"0"0,-22 0-2305 0 0,-17 2 948 0 0,-18 1-105 0 0,-14 1-8 0 0,-10 1 107 0 0,-9-2-240 0 0,-9 1-251 0 0,-7 0 70 0 0,-8 1-31 0 0,-8 0-97 0 0,-8 0-64 0 0,-10 0 331 0 0,-10 2 129 0 0,-8 1-134 0 0,11 0-232 0 0,13 0 59 0 0,-5 1 72 0 0,-12 1-51 0 0,-12 2 235 0 0,8-1-138 0 0,12 0 61 0 0,14-1-14 0 0,14-2-259 0 0,10 0 37 0 0,8-3-101 0 0,-17 1 202 0 0,-21 2-82 0 0,-24 2-53 0 0,-21 2-62 0 0,-19 0 87 0 0,11 1-108 0 0,16-1 31 0 0,18-1 65 0 0,16 1-22 0 0,-15 0 86 0 0,-19 2-22 0 0,-25 2-26 0 0,-19 1 197 0 0,10 1-115 0 0,18-3 52 0 0,-3 0-10 0 0,18-2-251 0 0,17-3 147 0 0,-5-1-133 0 0,-14-2-172 0 0,11-1 168 0 0,13-2 21 0 0,-12 1 198 0 0,-15 1-167 0 0,-16 2-21 0 0,-18 1 82 0 0,13-1-109 0 0,21 1 117 0 0,-6-1-44 0 0,-8-1 33 0 0,-9-1-26 0 0,-9-1-66 0 0,-49-7 94 0 0,-3-3-108 0 0,1-6 108 0 0,11-4-108 0 0,35 1 33 0 0,32 1-11 0 0,8 2 75 0 0,-3 4-97 0 0,-10 2 192 0 0,-11 4-104 0 0,-11 1 0 0 0,-8 3 40 0 0,19-1-15 0 0,26 1-107 0 0,0-2 107 0 0,0-1-38 0 0,16-2-64 0 0,15-1 106 0 0,-5-1-44 0 0,-6-2 14 0 0,-9-2-76 0 0,-10 0 97 0 0,-8-1-108 0 0,-4 0 117 0 0,-3 3-44 0 0,19 2-61 0 0,23 2 21 0 0,0 1 64 0 0,18 1-97 0 0,14 0 33 0 0,11 0-11 0 0,10-1 149 0 0,4 1-70 0 0,6 0 20 0 0,2-1-2 0 0,0 0-113 0 0,-18-1-136 0 0,1-1 125 0 0,0-1 25 0 0,-12 0-9 0 0,5-1 11 0 0,-32-3 75 0 0,-13 1-97 0 0,-12 2 33 0 0,-9 0 64 0 0,14 2-97 0 0,17 1 33 0 0,2 2 64 0 0,-5 3-97 0 0,-6 0 117 0 0,-6 2-7 0 0,-4-1-108 0 0,15 0 36 0 0,17-2-16 0 0,17 0-112 0 0,12 0 144 0 0,10-1-48 0 0,5 1 16 0 0,-14 0 0 0 0,-23 2 0 0 0,-20 3 0 0 0,-19 4 93 0 0,-16 5-45 0 0,9 3-56 0 0,15-1 19 0 0,-3 3-11 0 0,-7 0 75 0 0,13-3-97 0 0,12-2 33 0 0,-8 0-11 0 0,12-1 0 0 0,10-2 0 0 0,-13 0 0 0 0,-16 1 0 0 0,-15-1 0 0 0,-13 0 0 0 0,-9 0 0 0 0,-3 0 75 0 0,21-2-97 0 0,22-1 33 0 0,4-1-11 0 0,3-2 93 0 0,-4 0-26 0 0,-3-1-80 0 0,0-3 26 0 0,-1 0-13 0 0,6-1 0 0 0,1-1 75 0 0,5 1-97 0 0,16 1 33 0 0,18 1-11 0 0,16 0 0 0 0,-1 2 0 0 0,-21 3 0 0 0,-6 3 0 0 0,-29 4 0 0 0,1 1 0 0 0,16 1 0 0 0,21-3 0 0 0,12-1 0 0 0,9 0 0 0 0,6 0 0 0 0,2 0 0 0 0,3 1 0 0 0,2 1 0 0 0,3-1 0 0 0,11-3 0 0 0,11 0 0 0 0,9-2 0 0 0,10-2 0 0 0,6 0 0 0 0,5-1 0 0 0,-3 0 0 0 0,-3 0 0 0 0,-3 0 0 0 0,3-2 0 0 0,4-1 0 0 0,7 0 0 0 0,7-2 0 0 0,6-1 0 0 0,1-1 0 0 0,5-1 0 0 0,2 0 0 0 0,3-1 0 0 0,2 0 0 0 0,-1 0 0 0 0,0-1 0 0 0,-1-4 0 0 0,1 0 0 0 0,0 0 0 0 0,2 1 0 0 0,1-3 0 0 0,2-3 0 0 0,-1-2 0 0 0,1-4 0 0 0,0-2 0 0 0,0-2 0 0 0,-2-3 0 0 0,1-3-84 0 0,2-5 108 0 0,5-7-111 0 0,6-9 109 0 0,6-11-33 0 0,4-3 11 0 0,2-1 0 0 0,6-14 0 0 0,7-20 0 0 0,10-27-112 0 0,16-32 69 0 0,22-42-1183 0 0,28-48-1083 0 0,-64 142-12092 0 0,3-7-2274 0 0</inkml:trace>
  <inkml:trace contextRef="#ctx0" brushRef="#br4" timeOffset="17105.705">9354 4143 11776 0 0,'0'0'0'0'0,"-1"-6"1280"0"0,-1-13-103 0 0,0-7-549 0 0,0-8-111 0 0,-2-7-119 0 0,1-8-156 0 0,-2-7 65 0 0,-1-7 23 0 0,-1 2-196 0 0,-1 2 172 0 0,1-4 306 0 0,-2-8-88 0 0,0-8 52 0 0,1-6-140 0 0,0-3-146 0 0,1 1-70 0 0,0 8-128 0 0,1 9 32 0 0,0 13 16 0 0,1 14-94 0 0,2 15-44 0 0,0 10 8 0 0,1 10-299 0 0,1 4 138 0 0,1 5-178 0 0,-1 1 220 0 0,-6 11-1450 0 0,-8 12 1606 0 0,-4 3-294 0 0,-1 0 100 0 0,-2 2-217 0 0,-4 1-907 0 0,1-6 1512 0 0,3-7-278 0 0,4-10 126 0 0,18-7-60 0 0,-1-1 0 0 0,0 0 0 0 0,0 0 0 0 0,0 0 0 0 0,1 0 0 0 0,-1 0 0 0 0,0 0 0 0 0,0 0 0 0 0,0 0 0 0 0,1 0 0 0 0,-1 0 0 0 0,0 0 0 0 0,0-1 0 0 0,1 1 0 0 0,-1 0 0 0 0,0 0-29 0 0,0-2 48 0 0,0 2 0 0 0,1-1 0 0 0,-1 0 1 0 0,0 1-1 0 0,1-1 0 0 0,-1 0 0 0 0,0 0 0 0 0,1 0 1 0 0,-1 0-1 0 0,1 1 0 0 0,0-1 0 0 0,-1 0 0 0 0,1 0 0 0 0,-1-1-48 0 0,-2-27 412 0 0,7-13-228 0 0,9-13-57 0 0,3-3-126 0 0,3 2-69 0 0,5-1 92 0 0,3 3 67 0 0,2 7-158 0 0,0 9-197 0 0,-3 12 192 0 0,-3 11-38 0 0,-21 14 88 0 0,0 0 1 0 0,0 1 0 0 0,0-1-1 0 0,0 1 1 0 0,-1-1 0 0 0,1 1-1 0 0,0 0 1 0 0,0 0 0 0 0,0 0-1 0 0,1 0 22 0 0,-1 1-13 0 0,0-1-1 0 0,0 0 0 0 0,0 1 0 0 0,0 0 0 0 0,0-1 0 0 0,0 1 0 0 0,0 0 1 0 0,-1 0-1 0 0,1 0 0 0 0,0 1 14 0 0,22 16-100 0 0,-2 5 33 0 0,-3 3 71 0 0,3 3-15 0 0,0-2 11 0 0,-1-1 0 0 0,-3-3 0 0 0,-1-3 0 0 0,-2-4 0 0 0,0-3 0 0 0,1-2-93 0 0,1-2 36 0 0,0-2-7772 0 0,-2-2-1655 0 0</inkml:trace>
  <inkml:trace contextRef="#ctx0" brushRef="#br5" timeOffset="17522.337">6814 913 13360 0 0,'0'0'0'0'0,"0"0"1832"0"0,0 0-1102 0 0,3 8-198 0 0,1 13-916 0 0,3 19 382 0 0,3 23 94 0 0,2 25 4 0 0,0 7-4 0 0,1 2 6 0 0,2 8 74 0 0,-2-5-135 0 0,2-8-31 0 0,-1-9 116 0 0,1-10-154 0 0,1 0 151 0 0,2-1-55 0 0,2-3 17 0 0,1-5-1 0 0,-2-13-18 0 0,-3-13-322 0 0,-5-14-488 0 0,-7-15-7932 0 0,-1-4-1375 0 0</inkml:trace>
  <inkml:trace contextRef="#ctx0" brushRef="#br6" timeOffset="18431.362">6876 646 13072 0 0,'0'0'0'0'0,"12"-1"1416"0"0,18-1-1839 0 0,12 1 628 0 0,14 0-207 0 0,17 2-10 0 0,16 2 12 0 0,17 0 186 0 0,18 1 116 0 0,17 0 71 0 0,19 2 147 0 0,-7 0-328 0 0,-7-1-43 0 0,-14 1-18 0 0,-11-1-26 0 0,-8 0 1 0 0,-3 0-40 0 0,21 1 77 0 0,28 1-99 0 0,30-1 30 0 0,24 0 93 0 0,18-2-2 0 0,-13-2-95 0 0,-18-3 14 0 0,1-1 74 0 0,5-2 21 0 0,7-3 64 0 0,-17 1-153 0 0,-20-1 50 0 0,-2 1 120 0 0,-19-2-180 0 0,-20 0 79 0 0,-19-1-16 0 0,-16 2-1 0 0,-15 1 2 0 0,-13 1-18 0 0,-9-1 4 0 0,-7 1-2 0 0,0 0 112 0 0,-3 1-106 0 0,-7 2-57 0 0,-8 2 35 0 0,-9 1 112 0 0,-7 3-156 0 0,-6 2-68 0 0,-5 2 17 0 0,-2 2-17 0 0,-2 2 0 0 0,-2 2 0 0 0,0 3 0 0 0,-1 3 0 0 0,1 9 0 0 0,2 11 84 0 0,0 5-33 0 0,1 4-60 0 0,4 9 19 0 0,2 1-10 0 0,2 0 0 0 0,5 9-112 0 0,4-1 144 0 0,1-3-48 0 0,3-3 16 0 0,-1-5 0 0 0,8 6 0 0 0,2-3 0 0 0,1-2 0 0 0,8 5 0 0 0,1-4 0 0 0,-2-4 0 0 0,6 2 0 0 0,2-1 0 0 0,0-1 0 0 0,-6-8 0 0 0,-8-8 0 0 0,-9-6 0 0 0,-8-8 75 0 0,-7-6 53 0 0,-16-17-118 0 0,1 0 0 0 0,-1 0-1 0 0,1 0 1 0 0,-1 0 0 0 0,0 0 0 0 0,1 0-1 0 0,-1 1 1 0 0,0-1 0 0 0,1 0 0 0 0,-1 0 0 0 0,0 0-1 0 0,0 1-9 0 0,-1-1 10 0 0,1 0 0 0 0,-1 0 0 0 0,1 0-1 0 0,-1 0 1 0 0,1 0 0 0 0,-1 0 0 0 0,1 0 0 0 0,-1 0-1 0 0,0 0 1 0 0,1-1 0 0 0,-1 1 0 0 0,0 0-1 0 0,0-1 1 0 0,1 1 0 0 0,-2 0-10 0 0,-3 2 32 0 0,0-1 0 0 0,0 1 0 0 0,0-1 0 0 0,0 0 0 0 0,0-1-32 0 0,-47 14 64 0 0,-21 1 11 0 0,-20-1-9 0 0,-18 0-76 0 0,-18-1 95 0 0,-17 0-32 0 0,-16-1 11 0 0,-14 0-74 0 0,-12 0 95 0 0,11-3-106 0 0,15 0 31 0 0,-2 1 65 0 0,-5 0-96 0 0,-4 1 106 0 0,-6 1-106 0 0,-6 2 31 0 0,-4 1-10 0 0,-4 1 0 0 0,-2 0 0 0 0,19-2 0 0 0,22-2 187 0 0,21-3-72 0 0,18-2 31 0 0,12-2-2 0 0,7-3-168 0 0,-12 0-241 0 0,1-2 226 0 0,-12 0 266 0 0,4-2-162 0 0,8 0 75 0 0,9-2-12 0 0,-7-3 168 0 0,5 0-206 0 0,6 0-16 0 0,-9-2 40 0 0,-7 0-61 0 0,7-1-58 0 0,8 1 15 0 0,1 0-10 0 0,1-1 0 0 0,11 1 0 0 0,11 1 0 0 0,9 1 0 0 0,10 2 0 0 0,12 1 94 0 0,13 1-46 0 0,9 1-56 0 0,8 1-159 0 0,5 0-772 0 0,3 0-997 0 0,3 1-7070 0 0,1-1-2557 0 0</inkml:trace>
  <inkml:trace contextRef="#ctx0" brushRef="#br7" timeOffset="19107.823">7498 1927 12608 0 0,'0'0'0'0'0,"2"0"1784"0"0,0-10 195 0 0,1-7-1156 0 0,-1-7 202 0 0,-3-8-303 0 0,-1-5-14 0 0,-1-23 425 0 0,0-23-1196 0 0,4-15 87 0 0,1 10-44 0 0,1 18 27 0 0,0 20-92 0 0,2 19-15 0 0,-4 30 90 0 0,-1 1 0 0 0,0-1 0 0 0,0 1 0 0 0,0-1 0 0 0,0 1 0 0 0,1-1 0 0 0,-1 1 1 0 0,0-1-1 0 0,1 1 0 0 0,-1-1 0 0 0,0 1 0 0 0,1-1 0 0 0,-1 1 0 0 0,0-1 0 0 0,1 1 0 0 0,-1-1 1 0 0,1 1-1 0 0,-1 0 0 0 0,1-1 0 0 0,-1 1 0 0 0,1 0 0 0 0,-1 0 0 0 0,1-1 0 0 0,0 1 10 0 0,0 0-19 0 0,0 0 0 0 0,0 1 0 0 0,0-1 0 0 0,0 0 0 0 0,0 0 0 0 0,0 1-1 0 0,0-1 1 0 0,0 1 0 0 0,0-1 0 0 0,0 1 0 0 0,0-1 0 0 0,0 1 0 0 0,-1 0-1 0 0,1-1 1 0 0,0 1 0 0 0,0 0 0 0 0,-1 0 19 0 0,14 20-473 0 0,-4-4 1 0 0,3 5 472 0 0,39 67 161 0 0,-1 2-369 0 0,5-2 221 0 0,-8-16-25 0 0,-10-19 12 0 0,-6-17 0 0 0,-10-15 262 0 0,-8-13-132 0 0,-13-9-121 0 0,0 0-1 0 0,-1 0 1 0 0,0 1-1 0 0,1-1 0 0 0,-1 0 1 0 0,1 0-1 0 0,-1 0 1 0 0,0 0-1 0 0,1 0 0 0 0,-1 0 1 0 0,1 0-1 0 0,-1-1 1 0 0,1 1-1 0 0,-1 0 1 0 0,0 0-1 0 0,1 0 0 0 0,-1 0 1 0 0,1 0-1 0 0,-1-1 1 0 0,0 1-1 0 0,1 0 0 0 0,-1 0 1 0 0,0-1-9 0 0,1 0 31 0 0,0 1-1 0 0,-1-1 1 0 0,1 0 0 0 0,0 0 0 0 0,-1 0-1 0 0,0 0 1 0 0,1 0 0 0 0,-1 0 0 0 0,1 0 0 0 0,-1 0-1 0 0,0 0 1 0 0,0 0-31 0 0,3-18 103 0 0,-2-5 87 0 0,-1-4-30 0 0,0-2-186 0 0,-2-1 136 0 0,-1-2-134 0 0,0-9 120 0 0,-1-9-120 0 0,-1-1 120 0 0,1 4-120 0 0,1 2 120 0 0,1 7-120 0 0,1 10 36 0 0,0 9-77 0 0,5 12-280 0 0,-4 9 334 0 0,1-1 0 0 0,-1 0 0 0 0,1 0 0 0 0,-1 0-1 0 0,0 0 1 0 0,1 0 0 0 0,-1 0 0 0 0,1 1 0 0 0,-1-1 0 0 0,0 0 0 0 0,1 0 0 0 0,-1 1 0 0 0,0-1 0 0 0,1 0 0 0 0,-1 0 0 0 0,0 1 0 0 0,1-1 0 0 0,-1 0 0 0 0,0 1 0 0 0,0-1 0 0 0,1 1 11 0 0,9 13-90 0 0,3 7-50 0 0,4 10 28 0 0,6 7 402 0 0,3 3-274 0 0,0-1-10 0 0,0-3-139 0 0,-2-5 54 0 0,0-3-19 0 0,-1-3 112 0 0,3 1 241 0 0,3 1-519 0 0,4 0-447 0 0,1 0-12190 0 0,-6-5 7366 0 0</inkml:trace>
  <inkml:trace contextRef="#ctx0" brushRef="#br8" timeOffset="19512.583">8585 1463 3224 0 0,'0'0'0'0'0,"0"0"7424"0"0,-7 2-4919 0 0,-4 3-2337 0 0,-6 6 152 0 0,-2 5-361 0 0,0 3 39 0 0,2 1-12 0 0,1 3-61 0 0,3 0 96 0 0,4-2-31 0 0,2 0 10 0 0,4-3 0 0 0,2-1 74 0 0,2-4-20 0 0,5-3 103 0 0,3-3 123 0 0,2-3-188 0 0,2-4 169 0 0,2-6 238 0 0,3-8-162 0 0,1-9-90 0 0,-2-4-118 0 0,-2-1 21 0 0,-2-3 127 0 0,-3 0 331 0 0,-2 3 456 0 0,-3 5-400 0 0,-2 7-286 0 0,1 10-315 0 0,4 20-874 0 0,5 14 954 0 0,4 9-234 0 0,2 6 75 0 0,5 5-600 0 0,0-4-38 0 0,1-7-671 0 0,-3-10-5718 0 0,-6-10-1894 0 0</inkml:trace>
  <inkml:trace contextRef="#ctx0" brushRef="#br9" timeOffset="19913.811">8956 1491 4144 0 0,'0'0'0'0'0,"0"0"440"0"0,0 1 1241 0 0,3 7 2147 0 0,3 7-2115 0 0,3 9-1581 0 0,3 9 355 0 0,1 10-312 0 0,2 7-15 0 0,0 5 0 0 0,-1 3 130 0 0,-1-2 141 0 0,-3-4-275 0 0,-3-9-157 0 0,-4-8 223 0 0,-3-12-51 0 0,-1-7 34 0 0,-4-7 411 0 0,-2-5-320 0 0,-2-5 127 0 0,-4-3 210 0 0,-4-7-385 0 0,-2-7 172 0 0,-1-10 16 0 0,1-12-71 0 0,1-14-47 0 0,5-4-174 0 0,6-1 117 0 0,4-7 251 0 0,6-3-131 0 0,4 0-34 0 0,2 8-187 0 0,1 10-160 0 0,1 11 29 0 0,-1 11-29 0 0,-3 10 0 0 0,1 8 0 0 0,4 5-233 0 0,3 7 76 0 0,0 3 57 0 0,6 13-278 0 0,5 13 105 0 0,-3 6 322 0 0,-1 2-185 0 0,-5-2 160 0 0,-5 4-110 0 0,-6 0 107 0 0,-4-4-32 0 0,-4-4 11 0 0,-7-1-205 0 0,-7-1-156 0 0,-10-2-8518 0 0,2-5-843 0 0</inkml:trace>
  <inkml:trace contextRef="#ctx0" brushRef="#br10" timeOffset="20792.651">9328 1450 7832 0 0,'0'0'0'0'0,"0"0"832"0"0,2 1 224 0 0,8 4 1597 0 0,4 8-1357 0 0,5 8-883 0 0,5 12 181 0 0,0 9-240 0 0,-1 2-198 0 0,-4 0-44 0 0,-3 4 54 0 0,0 4-2 0 0,-3 1 28 0 0,-3 0-116 0 0,-1-2-76 0 0,-2-6 16 0 0,-3-11 180 0 0,-2-11 56 0 0,-5-7 145 0 0,3-16-378 0 0,0 0 0 0 0,0 0 1 0 0,0 1-1 0 0,-1-1 0 0 0,1 0 1 0 0,0 1-1 0 0,0-1 0 0 0,0 0 1 0 0,-1 0-1 0 0,1 1 0 0 0,0-1 0 0 0,-1 0 1 0 0,1 0-1 0 0,0 1 0 0 0,0-1 1 0 0,-1 0-1 0 0,1 0 0 0 0,0 0 1 0 0,-1 0-1 0 0,1 1 0 0 0,0-1 1 0 0,-1 0-1 0 0,1 0 0 0 0,0 0 0 0 0,-1 0-19 0 0,-7-2 248 0 0,-2-7 90 0 0,1-10 170 0 0,0-5-440 0 0,0-5 129 0 0,0-10 88 0 0,1-5-218 0 0,0-3 70 0 0,0-12 125 0 0,4-12-6 0 0,2-1-148 0 0,1 3 4 0 0,5 1 65 0 0,3 8-121 0 0,1 10-56 0 0,3 8-164 0 0,2 11 140 0 0,0 7-73 0 0,-11 22 72 0 0,0 0 1 0 0,0 0 0 0 0,0 0-1 0 0,0 1 1 0 0,0-1-1 0 0,0 0 1 0 0,1 0 24 0 0,-1 1-7 0 0,-1 0 1 0 0,1 0-1 0 0,0 0 0 0 0,0 1 1 0 0,0-1-1 0 0,0 0 0 0 0,-1 1 1 0 0,3-1 6 0 0,14 1-103 0 0,-1 7 16 0 0,0 4-1 0 0,0 5 0 0 0,-1 4 103 0 0,3 9-114 0 0,-2 4 123 0 0,0 1-36 0 0,-2 2 12 0 0,-1-2 0 0 0,-1 3 0 0 0,2 3 0 0 0,-3-3 0 0 0,-1-4 0 0 0,-1-5 0 0 0,-1-6 0 0 0,-2-4 0 0 0,0-5 0 0 0,1-3 84 0 0,0-4-108 0 0,2-5 130 0 0,1-3-133 0 0,2-3 190 0 0,1-3-75 0 0,1-3 17 0 0,0-4 0 0 0,0-3-122 0 0,-1-2 34 0 0,-1-1-17 0 0,1-7 75 0 0,-3-1-96 0 0,-1-2 31 0 0,-2 1 74 0 0,-3 1-33 0 0,-1 1 14 0 0,-2 2-1 0 0,-2-2 187 0 0,-2 1 86 0 0,0 5-209 0 0,-1 4-26 0 0,0 5 47 0 0,-1 5-214 0 0,-1 7-53 0 0,-1 5 6 0 0,-1 4-25 0 0,-1 3 49 0 0,-1 9-89 0 0,-1 3 121 0 0,1 3 56 0 0,2 6-88 0 0,3 6-87 0 0,5-1 146 0 0,5-2-202 0 0,7-3-89 0 0,-11-29 261 0 0,1 0 0 0 0,-1 1 0 0 0,1-1 0 0 0,0 0 0 0 0,0 0-1 0 0,3 2 60 0 0,-2-3-62 0 0,0 1 0 0 0,0-1 0 0 0,0 0 0 0 0,0 0 0 0 0,0-1 0 0 0,0 1 0 0 0,2 0 62 0 0,1-1-127 0 0,1 1 1 0 0,0-1 0 0 0,0 0-1 0 0,6-1 127 0 0,-3 0-210 0 0,1-1-1 0 0,0 0 0 0 0,5-2 211 0 0,-3 0-829 0 0,2-1 0 0 0,9-5 829 0 0,30-15-2889 0 0,-3-7 775 0 0,-38 20 683 0 0,-1 1 0 0 0,9-12 1431 0 0,17-20 512 0 0,-31 32-297 0 0,-1 0 0 0 0,-1 0 0 0 0,2-4-215 0 0,10-23 2345 0 0,-8 9-885 0 0,-6 9-568 0 0,-2 10-380 0 0,-2 8-618 0 0,1 7 74 0 0,4 11-84 0 0,4 12 136 0 0,7 10-40 0 0,6 8 20 0 0,3 4 74 0 0,3 1 222 0 0,0-4 91 0 0,-3-8 169 0 0,-5-11 73 0 0,-7-10 146 0 0,-5-8 457 0 0,-3-7 573 0 0,-7-7-473 0 0,-2-7-932 0 0,-2-5 264 0 0,-1-3-168 0 0,-1-2-157 0 0,0-7 398 0 0,2-9-320 0 0,3-10-163 0 0,7-8-204 0 0,9-9-320 0 0,-2 29-7400 0 0,3-1-1217 0 0,11-23 1907 0 0</inkml:trace>
  <inkml:trace contextRef="#ctx0" brushRef="#br11" timeOffset="22359.614">12138 1584 7920 0 0,'0'0'0'0'0,"57"-7"2304"0"0,38-5-2614 0 0,11-1 916 0 0,-2 1-516 0 0,-8 1 52 0 0,-2 3 266 0 0,4 3 116 0 0,7 1-54 0 0,10 2-26 0 0,10 3 51 0 0,10 2 36 0 0,6 1-133 0 0,9 0-124 0 0,-11-1-138 0 0,-11-2 61 0 0,3-1 180 0 0,5-1-111 0 0,-11 1-178 0 0,-11 1 56 0 0,3 1-32 0 0,5 1-56 0 0,6 4 34 0 0,4 2 62 0 0,3 1-28 0 0,-2 2-33 0 0,-3 0 58 0 0,-9-1-10 0 0,-8-2-81 0 0,-12-1 36 0 0,-17-3-16 0 0,-18-1-91 0 0,-11-2-67 0 0,-9-2-11251 0 0,-14-1 6592 0 0</inkml:trace>
  <inkml:trace contextRef="#ctx0" brushRef="#br12" timeOffset="22708.483">15470 1387 14280 0 0,'0'0'0'0'0,"6"0"1416"0"0,11-1-2091 0 0,12 2 691 0 0,11 3-129 0 0,11 3 31 0 0,14 3 260 0 0,9 3-165 0 0,7 3-93 0 0,6 1-7 0 0,3 3 306 0 0,-7-2-208 0 0,-10-2 179 0 0,9 3 534 0 0,1 5-365 0 0,-11-2-239 0 0,-13-1 144 0 0,-18-4-158 0 0,-15-2 44 0 0,-25-14-138 0 0,1-1 0 0 0,-1 1 1 0 0,0 0-1 0 0,0 0 0 0 0,0 0 0 0 0,0 1 1 0 0,0-1-1 0 0,-1 0 0 0 0,1 0 0 0 0,0 0 0 0 0,0 1-12 0 0,0-1 12 0 0,-1-1 0 0 0,0 1 0 0 0,0-1 0 0 0,1 1 0 0 0,-1 0 0 0 0,0-1-1 0 0,0 1 1 0 0,0 0 0 0 0,0-1 0 0 0,0 1 0 0 0,0 0 0 0 0,0-1-1 0 0,0 1 1 0 0,0 0 0 0 0,0-1 0 0 0,0 1 0 0 0,0 0-12 0 0,-10 14 444 0 0,-7 1-308 0 0,-6 1-6 0 0,-5 1-20 0 0,-4 0-21 0 0,-2 0 0 0 0,-3 1-103 0 0,-10 3 122 0 0,-6 4-42 0 0,-1-1-79 0 0,2 0 26 0 0,6-4-13 0 0,-15 5-5926 0 0,9-5-8041 0 0</inkml:trace>
  <inkml:trace contextRef="#ctx0" brushRef="#br13" timeOffset="23369.247">17636 1218 12176 0 0,'0'0'0'0'0,"0"-2"1320"0"0,-1 0-1120 0 0,0 0 861 0 0,0 1-678 0 0,3 6-417 0 0,0 9 194 0 0,5 14-181 0 0,4 14 330 0 0,1 7-77 0 0,2 4 47 0 0,4 12 522 0 0,0 2-437 0 0,0 2 157 0 0,-1-1-31 0 0,2 0-78 0 0,1 0 13 0 0,0 0-17 0 0,6 17 207 0 0,6 16-443 0 0,5 19 101 0 0,0-2-184 0 0,-1-4 35 0 0,-1 6-20 0 0,4 10-37 0 0,-3-6 1 0 0,-3-8 193 0 0,-4-8-19 0 0,-2-8 26 0 0,4 12 161 0 0,2 18-268 0 0,0-2-43 0 0,-1-4-5 0 0,0 7 96 0 0,3 9-14 0 0,2 5 29 0 0,0 2-21 0 0,-5-15-123 0 0,-5-17 34 0 0,-8-8 57 0 0,-1-10-106 0 0,-5-10 45 0 0,-1-10 22 0 0,-4-9 46 0 0,-1-13-140 0 0,-1-15-292 0 0,-3-14-538 0 0,0-11-15010 0 0,-2-8 9025 0 0</inkml:trace>
  <inkml:trace contextRef="#ctx0" brushRef="#br14" timeOffset="24189.869">17597 1218 4144 0 0,'0'0'0'0'0,"1"-2"3808"0"0,0 0-234 0 0,-1 0-3003 0 0,5 0-71 0 0,6 1-196 0 0,23 8 323 0 0,16 4-47 0 0,20 5 49 0 0,14 1 10 0 0,18 4 10 0 0,25 2 417 0 0,30 4-454 0 0,62 10 604 0 0,-7-4-1296 0 0,0 0 515 0 0,-6-2-160 0 0,-24-6-133 0 0,-24-6 46 0 0,1-3 158 0 0,3-4-89 0 0,11-1 18 0 0,-11-3-169 0 0,-12-1 46 0 0,6-2 79 0 0,9 0-114 0 0,15 0-45 0 0,-8-1-72 0 0,-10-1 12 0 0,7-1 100 0 0,-12 0-50 0 0,-9 0 11 0 0,8 2 122 0 0,10 0 19 0 0,-9 0-128 0 0,-11-1-86 0 0,8 0 121 0 0,6 0 18 0 0,-10-1-98 0 0,-10-1 36 0 0,6-2-13 0 0,-9 0-74 0 0,-9-1 104 0 0,9-2-43 0 0,14 1 33 0 0,-7 0-100 0 0,-8 1 188 0 0,-10 0-77 0 0,-11 3 18 0 0,-7 0 0 0 0,-5 2-19 0 0,14-1 116 0 0,16 0-34 0 0,16-1 16 0 0,-6-1-112 0 0,-9 0-80 0 0,-12-1 16 0 0,-11-1-16 0 0,-11-1 0 0 0,-8 0 0 0 0,13-1 94 0 0,18-2-46 0 0,20-1-131 0 0,18-1 115 0 0,16-1 69 0 0,10-1 17 0 0,6 0 23 0 0,-2 0 19 0 0,-6 1 16 0 0,-10-1-21 0 0,-23 0-95 0 0,-23 2 26 0 0,-7 0-14 0 0,-2 0-9 0 0,1 1 2 0 0,2 0-1 0 0,-12 1 0 0 0,-14 1-74 0 0,-16 2 20 0 0,-12 1-10 0 0,-3 1 0 0 0,-4 2 0 0 0,-1-1 75 0 0,-6 1-12 0 0,-9 0-77 0 0,-10-1 185 0 0,-6 2 82 0 0,-10 1-166 0 0,-4-1-208 0 0,-7-1-197 0 0,-3 0-171 0 0,-3 0-248 0 0,-3-1-1362 0 0,0 0-1661 0 0,-1 0-8498 0 0,0 0 6502 0 0</inkml:trace>
  <inkml:trace contextRef="#ctx0" brushRef="#br15" timeOffset="25341.189">28298 1543 6448 0 0,'0'0'0'0'0,"0"0"688"0"0,0 4 672 0 0,1 10 1870 0 0,1 4-2219 0 0,0 6-500 0 0,2 10 65 0 0,0 15-252 0 0,3 16-12 0 0,1 19-79 0 0,3 18-94 0 0,1 15 161 0 0,4 12 158 0 0,3 10-171 0 0,3 7-110 0 0,3 5 79 0 0,4 2 55 0 0,2-1 129 0 0,1-2 185 0 0,1-6-208 0 0,-2-19-322 0 0,-3-17 81 0 0,-3-17-55 0 0,-2-14-10 0 0,-3-12 2 0 0,-4-6-1 0 0,-1-6 0 0 0,-1-4 0 0 0,0-2 0 0 0,0-2 0 0 0,2 5 122 0 0,-1 5-45 0 0,1-1 11 0 0,0-4-120 0 0,-3-8 33 0 0,-1-7-17 0 0,-2-7 10 0 0,-1-2 118 0 0,-2-4-155 0 0,0-3-69 0 0,1-1 101 0 0,1 1-50 0 0,1 1 24 0 0,1 1-14 0 0,-2-2 23 0 0,-1-5-25 0 0,-3-3-67 0 0,-1-4 102 0 0,-2-1-118 0 0,0-2 148 0 0,-1-1 162 0 0,-3 3 96 0 0,-2 0-234 0 0,-2 2-46 0 0,-2-1-24 0 0,0 0 28 0 0,-1-1-16 0 0,-3 1 100 0 0,-6-1-37 0 0,-4 3 7 0 0,-1-1-92 0 0,-4-1-68 0 0,-1 1 125 0 0,-3-1-157 0 0,-11 2 160 0 0,-13 1-85 0 0,-12 2 26 0 0,-11 3 14 0 0,-13 3 144 0 0,-6 2 53 0 0,-6 1-174 0 0,-3 0-31 0 0,8-2-72 0 0,11-2 110 0 0,-1-2 26 0 0,-2 1-89 0 0,-9 1-50 0 0,-8 1 12 0 0,5-1 63 0 0,6-2-96 0 0,-8 1 106 0 0,-9 2 6 0 0,-10 1-1 0 0,-10 3-31 0 0,-10 0 94 0 0,9-2-103 0 0,12-1 32 0 0,-2 0 252 0 0,-7-1 186 0 0,-4-1-336 0 0,-6 0-186 0 0,-4 0 149 0 0,-2-1-83 0 0,-2-4-1 0 0,-3 0-71 0 0,0-1 102 0 0,-3-2-118 0 0,-1 0 36 0 0,-4-1-12 0 0,2-1 94 0 0,2-1-9 0 0,1 0 18 0 0,2 0 37 0 0,4 0-94 0 0,2 0 68 0 0,5 0-24 0 0,5-2-31 0 0,5 1 10 0 0,4-2-79 0 0,-1 0 95 0 0,14-2-106 0 0,13 0 31 0 0,-2 0 65 0 0,10 0-96 0 0,6 0 31 0 0,7 1 65 0 0,6 1-97 0 0,-10 2 33 0 0,-11 0-11 0 0,-11 0 75 0 0,2 0-97 0 0,6 1 33 0 0,10-2 64 0 0,8 0-97 0 0,9-1 33 0 0,6 1-11 0 0,-7 0 75 0 0,-12 0 81 0 0,-12 0 121 0 0,-8 2-258 0 0,-8-1-269 0 0,10 1 200 0 0,11-1 144 0 0,3 1 149 0 0,2-1-238 0 0,0 2-237 0 0,-3-2 184 0 0,-4 1 50 0 0,-4 1-21 0 0,-2 0 94 0 0,-4 1-97 0 0,-3 1 33 0 0,9-1-11 0 0,9-1 131 0 0,-1-1 9 0 0,0 0-88 0 0,1 0-163 0 0,10 0 155 0 0,12-1-60 0 0,11 0 109 0 0,10-1-17 0 0,1-1 11 0 0,0 0-102 0 0,-3 0 30 0 0,0-2-15 0 0,-2 2 112 0 0,3-2-60 0 0,5 1-60 0 0,6-2 20 0 0,7 0 72 0 0,4-1-33 0 0,4 1-61 0 0,6-1 105 0 0,5 1-119 0 0,5-1 120 0 0,2 1-120 0 0,1-1-57 0 0,1 0-1078 0 0,-2-2 850 0 0,0-1-8418 0 0,-1 0-1210 0 0,-3-4 2126 0 0</inkml:trace>
  <inkml:trace contextRef="#ctx0" brushRef="#br16" timeOffset="25538.184">19039 5561 18887 0 0,'0'0'0'0'0,"1"-6"2048"0"0,-2-12-12133 0 0,0 1-1469 0 0</inkml:trace>
  <inkml:trace contextRef="#ctx0" brushRef="#br17" timeOffset="26448.182">2171 1092 12440 0 0,'0'0'0'0'0,"-4"-3"1344"0"0,-1-3-1568 0 0,-2-3 970 0 0,0-1 318 0 0,0 2-486 0 0,4-2-340 0 0,7-3-64 0 0,10-2-170 0 0,13-4 16 0 0,14-3-132 0 0,19-5 144 0 0,22-4-48 0 0,19-3 16 0 0,20 0 0 0 0,13 0 0 0 0,-5 4 0 0 0,-6 6 0 0 0,7 5 149 0 0,9 7 60 0 0,11 6-64 0 0,7 6-62 0 0,2 8-84 0 0,-5 7 15 0 0,-9 9 173 0 0,-80-9 86 0 0,2 3-273 0 0,-19-2 167 0 0,21 10-167 0 0,-33-11-20 0 0,22 14 20 0 0,-32-16 145 0 0,20 16-145 0 0,-32-20-16 0 0,-1 1 0 0 0,11 11 16 0 0,-15-13 34 0 0,-1 0-1 0 0,-1 0 0 0 0,5 7-33 0 0,-6-6-6 0 0,-1-1 0 0 0,0 0 0 0 0,-1 0 0 0 0,1 4 6 0 0,-1-2 24 0 0,-1 0 0 0 0,0 0 0 0 0,-1 0 0 0 0,0 2-24 0 0,0 1-8 0 0,-1 0 0 0 0,-1 0 0 0 0,0 6 8 0 0,-2-4 4 0 0,0 0 0 0 0,0 1 0 0 0,-3 3-4 0 0,-1-2 32 0 0,0 1-1 0 0,-1-1 0 0 0,-1 1-31 0 0,-3 1 89 0 0,-1 1 0 0 0,-11 14-89 0 0,7-13 34 0 0,-2 0-1 0 0,-4 3-33 0 0,2-3 109 0 0,-21 16-109 0 0,13-16 264 0 0,-20 13-264 0 0,9-12 310 0 0,-18 8-310 0 0,-58 20 194 0 0,-3-5-215 0 0,0-7 170 0 0,-12-4-97 0 0,-11-6-60 0 0,-9-7 104 0 0,-4-9-26 0 0,-1-11 176 0 0,6-13 66 0 0,87 4-194 0 0,-5-4-118 0 0,12 1 0 0 0,-1-3 0 0 0,16 2-160 0 0,-20-10 160 0 0,29 8-208 0 0,-26-15 208 0 0,27 12-335 0 0,-19-15 335 0 0,25 15-124 0 0,-15-14 124 0 0,22 15-2001 0 0,1 0 0 0 0,-3-4 2001 0 0,-20-27-6360 0 0,14 11-2930 0 0</inkml:trace>
  <inkml:trace contextRef="#ctx0" brushRef="#br18" timeOffset="27004.587">2245 1387 5064 0 0,'0'0'0'0'0,"-1"1"448"0"0,1 4-411 0 0,2 8 1210 0 0,3 8 1327 0 0,4 10-1000 0 0,3 12-640 0 0,6 12 53 0 0,0 12-295 0 0,4 13-165 0 0,0 11-242 0 0,-2 11 50 0 0,-3-6-207 0 0,-3-6 48 0 0,-3-11-24 0 0,-6-9-94 0 0,-2-8 18 0 0,-1-5-85 0 0,0 5 253 0 0,0 0-189 0 0,-2-2 65 0 0,2 7 208 0 0,0-3-176 0 0,-1-4 73 0 0,-1-4-19 0 0,2-7-91 0 0,-1-4-2 0 0,-1-6-5 0 0,-3 3 80 0 0,-2 0-80 0 0,-5 1 38 0 0,-1-6-86 0 0,-1-5 22 0 0,1-7-10 0 0,0-5-9 0 0,2-8 77 0 0,0-4 332 0 0,3-5 413 0 0,1-2-93 0 0,3-1 54 0 0,2-2-285 0 0,2 0-340 0 0,-1 0-70 0 0,5-1-148 0 0,2-1 15 0 0,6 1-167 0 0,6 1-42 0 0,6 3 125 0 0,2 2 64 0 0,2 2-107 0 0,-1 0 136 0 0,-1 2-41 0 0,6 1 14 0 0,2 1 0 0 0,2 0-84 0 0,9 4 108 0 0,4 2-36 0 0,1 0-72 0 0,1 1 108 0 0,1 0-36 0 0,16 6-72 0 0,14 6 108 0 0,18 3-110 0 0,1-1 107 0 0,-5-4 43 0 0,5-3 17 0 0,4-5 50 0 0,6-8 93 0 0,2-6 108 0 0,-1-7-69 0 0,-2-7-62 0 0,-6-3 48 0 0,-15-1-133 0 0,-17 0 36 0 0,-11-2-16 0 0,-13-1-65 0 0,-11 1-75 0 0,-10 0 92 0 0,-6 0 12 0 0,-5-2 137 0 0,-2-3-61 0 0,-2-5-18 0 0,-2-2-85 0 0,-2 0-73 0 0,0-6-164 0 0,-1-9-1241 0 0,1-9-1518 0 0,-6 29-7314 0 0,0 0-1662 0 0</inkml:trace>
  <inkml:trace contextRef="#ctx0" brushRef="#br19" timeOffset="27394.545">4622 1298 11056 0 0,'0'0'0'0'0,"3"13"4816"0"0,2 14-3837 0 0,1 11-685 0 0,3 13-124 0 0,0 3-146 0 0,0 1-36 0 0,4 6 12 0 0,0 8 0 0 0,0 0 0 0 0,0-3 0 0 0,3 8 75 0 0,6 10-22 0 0,3 8 21 0 0,3 7 6 0 0,4 4-2 0 0,-2-9 2 0 0,-1-12 38 0 0,-3-3 138 0 0,-1-5-178 0 0,-3-4-78 0 0,-4-5 20 0 0,-4-9-20 0 0,-6-10 0 0 0,-4-8 84 0 0,-5-8-108 0 0,-2-4 130 0 0,-2-5-133 0 0,-3 2 134 0 0,-1-2-41 0 0,0-2-79 0 0,-3 3 120 0 0,0-1-339 0 0,2-3-12333 0 0,2-5 7252 0 0</inkml:trace>
  <inkml:trace contextRef="#ctx0" brushRef="#br20" timeOffset="28274.971">2687 2490 2304 0 0,'0'0'0'0'0,"-3"0"2408"0"0,3 0 7037 0 0,-1 0-12025 0 0,3 0 3867 0 0,0 0-1161 0 0,0 0-30 0 0,-1 0 110 0 0,-1 0 262 0 0,0 0 333 0 0,-4 2-354 0 0,3 2-293 0 0,3 6-28 0 0,3 8-124 0 0,6 8 12 0 0,2 8-14 0 0,4 6 0 0 0,2 3 74 0 0,1-1 17 0 0,-3-2-19 0 0,-2-5 113 0 0,-4-9-22 0 0,-5-4 12 0 0,-4-7 1 0 0,-3-4-103 0 0,-2-5-73 0 0,0-2-172 0 0,0-3-260 0 0,0-1-1192 0 0,0-3 324 0 0,-8-15-5669 0 0,0 0 1085 0 0</inkml:trace>
  <inkml:trace contextRef="#ctx0" brushRef="#br21" timeOffset="29270.789">2642 2375 13072 0 0,'0'0'0'0'0,"-2"-16"1432"0"0,-1-14-952 0 0,2 2-195 0 0,-1 4-254 0 0,4 23-44 0 0,-2-1 0 0 0,0 0 1 0 0,1 0-1 0 0,0 0 1 0 0,-1 0-1 0 0,1 0 0 0 0,0 1 1 0 0,0-1-1 0 0,0-1 13 0 0,0 2-22 0 0,0 0 0 0 0,0 0 1 0 0,0 0-1 0 0,0-1 0 0 0,0 1 0 0 0,0 0 0 0 0,0 0 0 0 0,0 0 0 0 0,0 1 1 0 0,2-2 21 0 0,-1 2-9 0 0,0-1 0 0 0,-1 0 1 0 0,1 1-1 0 0,0-1 1 0 0,0 1-1 0 0,0 0 0 0 0,0-1 1 0 0,0 1-1 0 0,1 0 9 0 0,1 1-18 0 0,0-1-1 0 0,0 1 0 0 0,0 0 1 0 0,0 0-1 0 0,3 1 19 0 0,23 13 8 0 0,4 8 91 0 0,-1 8 46 0 0,1 4 26 0 0,-4 1-102 0 0,-4 0 24 0 0,-4-4 91 0 0,-6-3-21 0 0,-7-3-16 0 0,-10-24-138 0 0,1 0 0 0 0,1 0 0 0 0,-1-1 0 0 0,-1 1 0 0 0,1 0 0 0 0,0 0 0 0 0,0 0 0 0 0,-1 0 0 0 0,1 0 0 0 0,-1 1-9 0 0,0-1 8 0 0,0 0-1 0 0,1 0 1 0 0,-2 0-1 0 0,1 0 1 0 0,0-1 0 0 0,0 1-1 0 0,0 0 1 0 0,-1-1-1 0 0,0 2-7 0 0,-1-1-1 0 0,0 1 0 0 0,0-1 1 0 0,0 0-1 0 0,0 0 0 0 0,0 0 0 0 0,-1 0 1 0 0,-24 9 11 0 0,-3-4 82 0 0,-2-5 216 0 0,3-4 299 0 0,2-5-39 0 0,7 0 71 0 0,6 0-125 0 0,6 2-139 0 0,10 5-375 0 0,-1 0 1 0 0,0 0-1 0 0,0 0 1 0 0,0 0-1 0 0,0 0 0 0 0,0 0 1 0 0,0 0-1 0 0,0 0 1 0 0,0 0-1 0 0,0 0 0 0 0,0 0 1 0 0,0-1-1 0 0,0 1 1 0 0,0 0-1 0 0,0 0 0 0 0,0 0 1 0 0,0 0-1 0 0,0 0 1 0 0,0 0-1 0 0,0 0 0 0 0,0 0 1 0 0,0 0-1 0 0,0 0 1 0 0,0 0-1 0 0,0 0 0 0 0,0-1 1 0 0,0 1-1 0 0,0 0 1 0 0,0 0-1 0 0,0 0 0 0 0,0 0 1 0 0,0 0-1 0 0,0 0 1 0 0,0 0-1 0 0,0 0 0 0 0,0 0 1 0 0,0 0-1 0 0,0 0 1 0 0,0 0-1 0 0,0 0 0 0 0,0 0 1 0 0,0 0-1 0 0,1 0 1 0 0,-1-1-1 0 0,0 1 0 0 0,0 0 1 0 0,0 0-1 0 0,0 0 1 0 0,0 0-1 0 0,0 0 1 0 0,0 0-1 0 0,0 0 0 0 0,0 0 1 0 0,0 0-1 0 0,0 0 1 0 0,0 0-1 0 0,1 0 0 0 0,-1 0 1 0 0,0 0-2 0 0,14 3-326 0 0,15 6 146 0 0,8 9 0 0 0,8 8 96 0 0,2 8 83 0 0,-1 5-14 0 0,-1 1 15 0 0,-7 0 0 0 0,-3-3 0 0 0,-8-9 75 0 0,-7-8-3 0 0,-7-7 71 0 0,-5-6-35 0 0,-2-5 5 0 0,1-7 262 0 0,0-7 129 0 0,2-9-180 0 0,-3-8-150 0 0,-1-4-70 0 0,-2 0-102 0 0,-3-4 12 0 0,-4 1 61 0 0,-2 3-12 0 0,-2 4 54 0 0,0 8 82 0 0,2 7-133 0 0,-1 6-66 0 0,1 4-152 0 0,1 5-24 0 0,-2 4 67 0 0,3 4-39 0 0,2 2 13 0 0,2 2 158 0 0,2 2-120 0 0,-1 0 118 0 0,3 3-181 0 0,4 0 91 0 0,0 0-23 0 0,-1-1 2 0 0,3-1-35 0 0,4 0-148 0 0,0-3 189 0 0,0-2-103 0 0,5-4-164 0 0,1-4-210 0 0,5-7-299 0 0,1-8-302 0 0,3-9-441 0 0,-1-3 1004 0 0,3-16 163 0 0,-8 2 1063 0 0,-5 3-227 0 0,-4 7 963 0 0,-4 9-950 0 0,-5 6 732 0 0,-1 7-696 0 0,-3 4-150 0 0,-1 3-296 0 0,1 8-162 0 0,-1 9 115 0 0,4 8-49 0 0,3 10 11 0 0,6 6 21 0 0,2 4-6 0 0,1-4 78 0 0,0-5-22 0 0,3-3 11 0 0,-1-3 0 0 0,0-4 75 0 0,-3-6-3 0 0,-5-6 24 0 0,-3-6 44 0 0,-6-3-1 0 0,-4-3-71 0 0,-3-3 22 0 0,-6-4-10 0 0,-5-5-18 0 0,0-3 4 0 0,-1-2-76 0 0,-1-8 95 0 0,0-10 80 0 0,2-4-95 0 0,3-2 36 0 0,7-8 261 0 0,5-5 165 0 0,5 2-339 0 0,3 6-82 0 0,5 1 14 0 0,4 4-141 0 0,6 6 32 0 0,-16 27-16 0 0,-1 0 0 0 0,1 1 0 0 0,0-1 0 0 0,2-1 0 0 0,-3 4-18 0 0,1-1-1 0 0,-1 1 0 0 0,1-1 1 0 0,-1 1-1 0 0,5-1 19 0 0,-5 2-10 0 0,1 0 1 0 0,-1 0-1 0 0,1 0 1 0 0,0 0-1 0 0,-1 1 1 0 0,3 0 9 0 0,0 0-26 0 0,0 1 1 0 0,-1 0 0 0 0,1 0-1 0 0,4 1 26 0 0,-3 1-46 0 0,0 0 0 0 0,0 0 0 0 0,7 4 46 0 0,23 17-223 0 0,-5 2 151 0 0,-5 2 71 0 0,-3 4-17 0 0,-5 1 140 0 0,-6 2 2 0 0,-13-29-113 0 0,0 0 1 0 0,0 0 0 0 0,-1 1-1 0 0,1 4-11 0 0,-3-6 1 0 0,2 0-1 0 0,-1 0 0 0 0,0-1 0 0 0,0 1 1 0 0,-1 0-1 0 0,-1 2 0 0 0,0-1 17 0 0,0 0 0 0 0,0 0 0 0 0,0-1 0 0 0,-1 0 0 0 0,-2 3-17 0 0,-1 0-7 0 0,0 0 0 0 0,-1-1 0 0 0,-5 5 7 0 0,1-4 0 0 0,-1 1 1 0 0,-11 5-1 0 0,-26 11-119 0 0,3-7 22 0 0,4-6-14 0 0,-2-8-1214 0 0,7-6-4143 0 0,6-4 36 0 0,8-2-2330 0 0</inkml:trace>
  <inkml:trace contextRef="#ctx0" brushRef="#br22" timeOffset="29638.381">3885 2617 14368 0 0,'0'0'0'0'0,"0"-1"1576"0"0,1-5-1428 0 0,1-6 949 0 0,1-8-508 0 0,4-9-113 0 0,5-8-132 0 0,6-9-216 0 0,7-3-43 0 0,8-1-83 0 0,7 3 158 0 0,2 7-54 0 0,-1 10-52 0 0,-33 25-54 0 0,1 0 0 0 0,-1 1 0 0 0,4-2 0 0 0,-5 5 17 0 0,-2-1 0 0 0,1 1 0 0 0,0 0 0 0 0,0 0 0 0 0,4 0-17 0 0,-4 0 13 0 0,1 1 1 0 0,-1 0-1 0 0,1 1 0 0 0,5 0-13 0 0,-5 2-2 0 0,0-1 0 0 0,-1 0 0 0 0,1 1 0 0 0,-1 0 0 0 0,2 0 2 0 0,1 3 3 0 0,1 0 1 0 0,-1 0-1 0 0,3 3-3 0 0,0 1 38 0 0,-1 0-1 0 0,5 6-37 0 0,-8-5 18 0 0,1 1 0 0 0,-1 0-1 0 0,0 1-17 0 0,19 34-10 0 0,-22-35 90 0 0,0 1 0 0 0,3 10-80 0 0,-6-14 73 0 0,-1 0 0 0 0,1 1 1 0 0,-1-1-1 0 0,0 1-73 0 0,-2-3 41 0 0,1 0 0 0 0,0 0 0 0 0,-1 0 0 0 0,-1 0 0 0 0,1 2-41 0 0,-2-3 26 0 0,1 0 0 0 0,0 0 0 0 0,-1-1-1 0 0,1 1 1 0 0,-1-1 0 0 0,-1 2-26 0 0,-1-1 37 0 0,0 1-1 0 0,-1-1 1 0 0,1 0-1 0 0,-1 0 1 0 0,-1 0-37 0 0,-2 2 58 0 0,-1 0 1 0 0,-1 0 0 0 0,-3 1-59 0 0,-2 0 120 0 0,0-1 0 0 0,-6 2-120 0 0,-33 11 138 0 0,4-6 34 0 0,0-6 306 0 0,8-7-250 0 0,4-5 100 0 0,32 1-187 0 0,-1 0 0 0 0,2 0 0 0 0,-1-1 0 0 0,-1 0-141 0 0,2 0 92 0 0,0-1 0 0 0,0 0 1 0 0,0 0-1 0 0,-4-3-92 0 0,-19-22 189 0 0,24 19-590 0 0,-1 2 0 0 0,2-1 0 0 0,-1 0 0 0 0,0-2 401 0 0,-5-10-11556 0 0,2-2-1975 0 0</inkml:trace>
  <inkml:trace contextRef="#ctx0" brushRef="#br23" timeOffset="31499.954">4814 1918 3224 0 0,'0'0'0'0'0,"0"0"288"0"0,-4-3-336 0 0,-1-3 96 0 0,-2-1 1100 0 0,-3-2 1174 0 0,-1-2-890 0 0,1 2-577 0 0,1 0 160 0 0,2 2-113 0 0,2 1-251 0 0,5 0-274 0 0,7-1-57 0 0,6-1-201 0 0,8-1 73 0 0,4 1-112 0 0,2 1 27 0 0,2 1-11 0 0,-1 1-10 0 0,7 0 106 0 0,10 0 7 0 0,13-3 60 0 0,10-2-11 0 0,12-1 8 0 0,-1 1-150 0 0,-5 0 34 0 0,4 0 122 0 0,-4 2-182 0 0,-6 1 60 0 0,6 0 120 0 0,-4 2-180 0 0,-4 0-6 0 0,-3 2-75 0 0,-5-3 114 0 0,6-1-30 0 0,6-3 49 0 0,10-2-19 0 0,-5-1-29 0 0,-5 0 0 0 0,-9 1-2 0 0,-7 0 35 0 0,-6 1-1 0 0,-5 0 2 0 0,-3 0 2 0 0,-3 0-140 0 0,-1 0 143 0 0,-2 1-152 0 0,2-2 137 0 0,-1 1-135 0 0,-5 2 40 0 0,0 0-13 0 0,-6 2-242 0 0,-6 1-1070 0 0,-5 3-1380 0 0,-6 0-11603 0 0</inkml:trace>
  <inkml:trace contextRef="#ctx0" brushRef="#br24" timeOffset="31877.113">5518 1508 14192 0 0,'0'0'0'0'0,"0"0"1544"0"0,5 2-1932 0 0,6 5 290 0 0,8 4-14 0 0,12 4 31 0 0,13 3 1 0 0,13 2-23 0 0,13 3 41 0 0,3-2 70 0 0,-4-2-20 0 0,4 2-72 0 0,3 0 108 0 0,0 3-36 0 0,-9-1 12 0 0,-10 1 0 0 0,-10-2 0 0 0,-11-2 0 0 0,-4 3 0 0 0,-7-2 0 0 0,-6 0 168 0 0,-6-2-58 0 0,-4 0 28 0 0,-4 4 259 0 0,-7 5 56 0 0,-11 8 150 0 0,6-24-211 0 0,0-1 0 0 0,-7 9-392 0 0,-28 31 513 0 0,-7 0-417 0 0,-1-4 104 0 0,-5-1-248 0 0,-3-1-427 0 0,34-26-9050 0 0,1-2-1509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54:42.1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0477.67188"/>
      <inkml:brushProperty name="anchorY" value="-186299.67188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1309.75"/>
      <inkml:brushProperty name="anchorY" value="-189003.9687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5742.42188"/>
      <inkml:brushProperty name="anchorY" value="-188865.79688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1169.84375"/>
      <inkml:brushProperty name="anchorY" value="-190819.5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8677.23438"/>
      <inkml:brushProperty name="anchorY" value="-217496.85938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0042.21875"/>
      <inkml:brushProperty name="anchorY" value="-218819.48438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0885.09375"/>
      <inkml:brushProperty name="anchorY" value="-220090.8125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2069"/>
      <inkml:brushProperty name="anchorY" value="-220597.15625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2907.92188"/>
      <inkml:brushProperty name="anchorY" value="-221264.01563"/>
      <inkml:brushProperty name="scaleFactor" value="0.5"/>
    </inkml:brush>
    <inkml:brush xml:id="br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3613.5625"/>
      <inkml:brushProperty name="anchorY" value="-222112.35938"/>
      <inkml:brushProperty name="scaleFactor" value="0.5"/>
    </inkml:brush>
    <inkml:brush xml:id="br1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4304.26563"/>
      <inkml:brushProperty name="anchorY" value="-222741.90625"/>
      <inkml:brushProperty name="scaleFactor" value="0.5"/>
    </inkml:brush>
    <inkml:brush xml:id="br1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5198.71875"/>
      <inkml:brushProperty name="anchorY" value="-223739.03125"/>
      <inkml:brushProperty name="scaleFactor" value="0.5"/>
    </inkml:brush>
    <inkml:brush xml:id="br1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6016.5625"/>
      <inkml:brushProperty name="anchorY" value="-224735.64063"/>
      <inkml:brushProperty name="scaleFactor" value="0.5"/>
    </inkml:brush>
    <inkml:brush xml:id="br1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7196.79688"/>
      <inkml:brushProperty name="anchorY" value="-225403.71875"/>
      <inkml:brushProperty name="scaleFactor" value="0.5"/>
    </inkml:brush>
    <inkml:brush xml:id="br1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8253.625"/>
      <inkml:brushProperty name="anchorY" value="-225949.98438"/>
      <inkml:brushProperty name="scaleFactor" value="0.5"/>
    </inkml:brush>
    <inkml:brush xml:id="br1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9735.79688"/>
      <inkml:brushProperty name="anchorY" value="-226651.46875"/>
      <inkml:brushProperty name="scaleFactor" value="0.5"/>
    </inkml:brush>
    <inkml:brush xml:id="br1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0370.79688"/>
      <inkml:brushProperty name="anchorY" value="-227286.46875"/>
      <inkml:brushProperty name="scaleFactor" value="0.5"/>
    </inkml:brush>
    <inkml:brush xml:id="br1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233.64063"/>
      <inkml:brushProperty name="anchorY" value="-227928.73438"/>
      <inkml:brushProperty name="scaleFactor" value="0.5"/>
    </inkml:brush>
    <inkml:brush xml:id="br1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3316.1875"/>
      <inkml:brushProperty name="anchorY" value="-228411.125"/>
      <inkml:brushProperty name="scaleFactor" value="0.5"/>
    </inkml:brush>
    <inkml:brush xml:id="br1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4033.85938"/>
      <inkml:brushProperty name="anchorY" value="-229338.98438"/>
      <inkml:brushProperty name="scaleFactor" value="0.5"/>
    </inkml:brush>
    <inkml:brush xml:id="br2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3368.71875"/>
      <inkml:brushProperty name="anchorY" value="-228597.90625"/>
      <inkml:brushProperty name="scaleFactor" value="0.5"/>
    </inkml:brush>
    <inkml:brush xml:id="br2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565.75"/>
      <inkml:brushProperty name="anchorY" value="-227971.32813"/>
      <inkml:brushProperty name="scaleFactor" value="0.5"/>
    </inkml:brush>
    <inkml:brush xml:id="br2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3780.60938"/>
      <inkml:brushProperty name="anchorY" value="-228839.01563"/>
      <inkml:brushProperty name="scaleFactor" value="0.5"/>
    </inkml:brush>
    <inkml:brush xml:id="br2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4709.46875"/>
      <inkml:brushProperty name="anchorY" value="-229914.98438"/>
      <inkml:brushProperty name="scaleFactor" value="0.5"/>
    </inkml:brush>
    <inkml:brush xml:id="br2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4062.03125"/>
      <inkml:brushProperty name="anchorY" value="-229300.73438"/>
      <inkml:brushProperty name="scaleFactor" value="0.5"/>
    </inkml:brush>
    <inkml:brush xml:id="br2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5254.14063"/>
      <inkml:brushProperty name="anchorY" value="-230149.26563"/>
      <inkml:brushProperty name="scaleFactor" value="0.5"/>
    </inkml:brush>
    <inkml:brush xml:id="br2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291.04688"/>
      <inkml:brushProperty name="anchorY" value="-230907.54688"/>
      <inkml:brushProperty name="scaleFactor" value="0.5"/>
    </inkml:brush>
    <inkml:brush xml:id="br2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7104.26563"/>
      <inkml:brushProperty name="anchorY" value="-232126.84375"/>
      <inkml:brushProperty name="scaleFactor" value="0.5"/>
    </inkml:brush>
    <inkml:brush xml:id="br2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8046.20313"/>
      <inkml:brushProperty name="anchorY" value="-232697.375"/>
      <inkml:brushProperty name="scaleFactor" value="0.5"/>
    </inkml:brush>
    <inkml:brush xml:id="br2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8829.04688"/>
      <inkml:brushProperty name="anchorY" value="-233551.95313"/>
      <inkml:brushProperty name="scaleFactor" value="0.5"/>
    </inkml:brush>
    <inkml:brush xml:id="br3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9467.79688"/>
      <inkml:brushProperty name="anchorY" value="-234183.17188"/>
      <inkml:brushProperty name="scaleFactor" value="0.5"/>
    </inkml:brush>
    <inkml:brush xml:id="br3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1146.45313"/>
      <inkml:brushProperty name="anchorY" value="-235030.15625"/>
      <inkml:brushProperty name="scaleFactor" value="0.5"/>
    </inkml:brush>
    <inkml:brush xml:id="br3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1795.40625"/>
      <inkml:brushProperty name="anchorY" value="-235667.40625"/>
      <inkml:brushProperty name="scaleFactor" value="0.5"/>
    </inkml:brush>
    <inkml:brush xml:id="br3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0984.125"/>
      <inkml:brushProperty name="anchorY" value="-235359.70313"/>
      <inkml:brushProperty name="scaleFactor" value="0.5"/>
    </inkml:brush>
    <inkml:brush xml:id="br3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2323.9375"/>
      <inkml:brushProperty name="anchorY" value="-236333.23438"/>
      <inkml:brushProperty name="scaleFactor" value="0.5"/>
    </inkml:brush>
    <inkml:brush xml:id="br3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3238.32813"/>
      <inkml:brushProperty name="anchorY" value="-236935.90625"/>
      <inkml:brushProperty name="scaleFactor" value="0.5"/>
    </inkml:brush>
    <inkml:brush xml:id="br3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3966.53125"/>
      <inkml:brushProperty name="anchorY" value="-237795.70313"/>
      <inkml:brushProperty name="scaleFactor" value="0.5"/>
    </inkml:brush>
    <inkml:brush xml:id="br3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4607.1875"/>
      <inkml:brushProperty name="anchorY" value="-238424.67188"/>
      <inkml:brushProperty name="scaleFactor" value="0.5"/>
    </inkml:brush>
    <inkml:brush xml:id="br3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5296.85938"/>
      <inkml:brushProperty name="anchorY" value="-239111.375"/>
      <inkml:brushProperty name="scaleFactor" value="0.5"/>
    </inkml:brush>
  </inkml:definitions>
  <inkml:trace contextRef="#ctx0" brushRef="#br0">1 2097 11976 0 0,'0'0'0'0'0,"0"0"1280"0"0,0 0-1195 0 0,2 3 650 0 0,0 6-558 0 0,1 10-486 0 0,1 15 301 0 0,5 16-80 0 0,5 18 17 0 0,3 16 80 0 0,1 3-94 0 0,3 28 181 0 0,2 45-53 0 0,-3-2-54 0 0,-4-8 134 0 0,-4-18-71 0 0,-3-20 24 0 0,-2-3 98 0 0,-1 0-10 0 0,-1-10-93 0 0,-1-12 41 0 0,0-1 113 0 0,-1-5-45 0 0,-1-4-6 0 0,0-13-97 0 0,1-12-77 0 0,0-12 127 0 0,-2-10-159 0 0,1-6 160 0 0,-2-7-422 0 0,-4-7-4366 0 0,-2-7 296 0 0,1-2-2034 0 0</inkml:trace>
  <inkml:trace contextRef="#ctx0" brushRef="#br1" timeOffset="947.342">32 2263 7832 0 0,'0'0'0'0'0,"-4"-13"1632"0"0,0-15 1782 0 0,2-2-3850 0 0,7-1 1014 0 0,4 4-656 0 0,0 6 49 0 0,6 5-36 0 0,7 2-37 0 0,24-1 12 0 0,24 0 106 0 0,15 0-32 0 0,2 1 16 0 0,-3 3 0 0 0,-5 2-75 0 0,-5 1 96 0 0,9 0 43 0 0,-1 0-85 0 0,31 0 32 0 0,1 0-11 0 0,-1 2 0 0 0,13-1 0 0 0,-7 2 0 0 0,-7 1 0 0 0,-8 0 0 0 0,-8 0 0 0 0,-4 0 0 0 0,-5 0 0 0 0,-1 0 0 0 0,0-2 0 0 0,-1 1 0 0 0,4 0 0 0 0,21-2 74 0 0,1 0-95 0 0,3 0 32 0 0,-1 1-11 0 0,-6 0 0 0 0,-3 0 0 0 0,-2 0 0 0 0,-4-1 74 0 0,-1 1-95 0 0,17-1 181 0 0,18-1 59 0 0,0-1-142 0 0,30-1 212 0 0,-7 0-259 0 0,-10 1-16 0 0,-13 2 0 0 0,-14 1-14 0 0,-12 2 0 0 0,-8 1 0 0 0,-6-1 74 0 0,-5 2-95 0 0,-1 1 32 0 0,1-1 101 0 0,0 0-51 0 0,2 1 12 0 0,2-1 1 0 0,1-1-86 0 0,2 1 24 0 0,0-2-12 0 0,0 0 74 0 0,1-2 36 0 0,19 0 143 0 0,18-2 22 0 0,18-2 98 0 0,-3 1-233 0 0,-11 0 9 0 0,-14 2-30 0 0,-12 0-4 0 0,6 2 137 0 0,8-1-31 0 0,11-2-122 0 0,-6 1 3 0 0,-7 0-111 0 0,-10 0 117 0 0,-10 0-60 0 0,10-1 56 0 0,-4 1-51 0 0,15-4 110 0 0,-5 0-117 0 0,10 0 169 0 0,-9 1-124 0 0,-6 1 39 0 0,4 0 102 0 0,-8 2-172 0 0,-6 1 56 0 0,-8 2-20 0 0,-7 1-18 0 0,11 1 79 0 0,12 0-108 0 0,-2 1-49 0 0,-3 0 12 0 0,-7-1-12 0 0,25-1 84 0 0,7-1 4 0 0,9 0 60 0 0,3-2-96 0 0,-12 1-136 0 0,-17 2 120 0 0,-2 1-169 0 0,-2 1 317 0 0,3 2-244 0 0,5-1 81 0 0,4 0-21 0 0,-10 0 0 0 0,-11 0 0 0 0,-13-1 0 0 0,-11 1 94 0 0,-8-1-121 0 0,-4 0 115 0 0,8-1-35 0 0,9 1 11 0 0,11 1 19 0 0,7 1 13 0 0,7 0-40 0 0,-9 1-61 0 0,-10 0 15 0 0,1 1 102 0 0,-10-1-144 0 0,-8 2 160 0 0,-8 0-160 0 0,-8-1 123 0 0,5 1-112 0 0,-1 0 31 0 0,-3 0 93 0 0,7-1-39 0 0,-2-1-76 0 0,-1-1 137 0 0,7-1 2 0 0,9 1 40 0 0,2-1-70 0 0,-3-1 24 0 0,7 1-9 0 0,6-2-382 0 0,4 0 258 0 0,4 0 5 0 0,1 0-8 0 0,-1 0 15 0 0,-4 0 0 0 0,-12 0 0 0 0,-11-1 0 0 0,-12 1 0 0 0,-10-1-121 0 0,-7 0 25 0 0,-6 0-15 0 0,2-1-523 0 0,0 0-430 0 0,-3 1 697 0 0,3-2-5407 0 0,-5 0 1399 0 0,-6 1-3125 0 0</inkml:trace>
  <inkml:trace contextRef="#ctx0" brushRef="#br2" timeOffset="2407.74">14090 1583 3224 0 0,'0'0'0'0'0,"2"3"312"0"0,3 8-364 0 0,4 9 1485 0 0,0 8 1467 0 0,1 7-1283 0 0,1 7-887 0 0,0 6 78 0 0,1 5-372 0 0,0 4-39 0 0,2 3-85 0 0,1 5-8 0 0,1 3-15 0 0,2 3 94 0 0,2 5 121 0 0,5 3-123 0 0,3 3-73 0 0,-1-7-165 0 0,4 8 260 0 0,1 1-362 0 0,-1 2 63 0 0,-1 0 68 0 0,-1 0-5 0 0,-3-1 107 0 0,-2-2 125 0 0,-1-2-252 0 0,-3-9-149 0 0,-3-10 36 0 0,0-2 40 0 0,-1-7-95 0 0,-2-7 106 0 0,1-4-106 0 0,-3-5 32 0 0,1-4-11 0 0,-1-2 0 0 0,1 5 0 0 0,0-3 0 0 0,-3-2 0 0 0,0-2 0 0 0,-1-1 0 0 0,-3-3 0 0 0,-2-1 0 0 0,-5-2 0 0 0,-4 1 0 0 0,-4 0 121 0 0,-7-1 40 0 0,-6 0-13 0 0,-8-1 13 0 0,-10 0 167 0 0,-8-2 186 0 0,-10-3-240 0 0,0-3-302 0 0,2-2 178 0 0,-7-2-9 0 0,2-2-26 0 0,1-2 6 0 0,-7 0 0 0 0,-8-2-141 0 0,-9 0 115 0 0,-9-4-14 0 0,-6 0-25 0 0,-6-2-62 0 0,-3 0 138 0 0,-2-1-8 0 0,0 0-3 0 0,1 1 8 0 0,1 0 74 0 0,-4 0 90 0 0,12 2-189 0 0,10-1-178 0 0,11 1-12 0 0,8 1-27 0 0,-4 0 88 0 0,-8 0 307 0 0,-10-1-296 0 0,3 1-88 0 0,5-1 17 0 0,-4-2 49 0 0,-2-1 285 0 0,-6 0-198 0 0,-5 0-304 0 0,-3 1 241 0 0,-4 1 5 0 0,-1 1-8 0 0,-1 1 15 0 0,0 1 0 0 0,-2 2 0 0 0,2-1 0 0 0,0 0 0 0 0,-2 0 0 0 0,-1-1 0 0 0,2-1 75 0 0,-1-2-22 0 0,2 1-63 0 0,1 1 20 0 0,0 1-10 0 0,0 0 0 0 0,-1 3 0 0 0,12 0 0 0 0,12 1 0 0 0,-1 0 0 0 0,-3-2 0 0 0,-5-1 0 0 0,5-1 0 0 0,7-1 0 0 0,8 0 0 0 0,6-2 0 0 0,-7 0 0 0 0,-9 0 75 0 0,-10 1-171 0 0,-8 1 128 0 0,-6 3-43 0 0,-25 0 86 0 0,-24 1-171 0 0,-1-1 128 0 0,4-1-43 0 0,10-2 11 0 0,8 0 75 0 0,9 0-22 0 0,4 0-63 0 0,4 0 20 0 0,4 3-84 0 0,3-1 95 0 0,2 1-32 0 0,3-1 11 0 0,0-2 112 0 0,2-2-69 0 0,3-2-123 0 0,0 1 0 0 0,1-1 176 0 0,11 2-31 0 0,10-1-83 0 0,-1 1 32 0 0,10-1-14 0 0,5 1 0 0 0,-5 1-112 0 0,-9 0 70 0 0,3 1 47 0 0,3-1-16 0 0,-6 0 11 0 0,-4-2 0 0 0,3 1 0 0 0,6-1 0 0 0,-4-1 0 0 0,-4 1 0 0 0,3 1 0 0 0,6 0 0 0 0,-6 3 0 0 0,-6 2 75 0 0,-5 3-96 0 0,4 0 31 0 0,5 1 65 0 0,-3 0-96 0 0,-7 0 31 0 0,5-1-10 0 0,7 0 75 0 0,-4-2 53 0 0,5 0-85 0 0,6-1-43 0 0,-7 0 10 0 0,3-2-10 0 0,2 2 0 0 0,-9-1 0 0 0,4 0 0 0 0,3 2 0 0 0,-11 1 0 0 0,-9 1 0 0 0,2 1 75 0 0,4 0-96 0 0,-6 0 31 0 0,6-1-10 0 0,7 0 0 0 0,-10 0 0 0 0,-8-1 0 0 0,-33 3 0 0 0,-31-2 75 0 0,-4 0-12 0 0,5-2 17 0 0,10-1-20 0 0,14 0-68 0 0,17-1 177 0 0,12-1-65 0 0,13-1 25 0 0,9 1-38 0 0,7-2 57 0 0,4 1-9 0 0,0 1-81 0 0,3 1-58 0 0,1-1 12 0 0,4 0-86 0 0,0 0 95 0 0,3-1-32 0 0,3 1 161 0 0,9 0-118 0 0,8 1 42 0 0,4 1 102 0 0,7-1-106 0 0,3 1 36 0 0,3-1 65 0 0,3 0-134 0 0,2 0 43 0 0,0 0-16 0 0,3 0-74 0 0,-3 0 95 0 0,-3 0-32 0 0,-1 1-63 0 0,0 0 95 0 0,4 0-106 0 0,4-1-53 0 0,7 0-154 0 0,6-1-1158 0 0,12-2 1339 0 0,-1 1 1 0 0,0 0-1 0 0,0 0 1 0 0,0 0-1 0 0,-1 0 1 0 0,1 0 0 0 0,0 0-1 0 0,0 0 1 0 0,0 0-1 0 0,0 0 1 0 0,0 0-1 0 0,0 0 1 0 0,0 0-1 0 0,0 0 1 0 0,0 0 0 0 0,0 0-1 0 0,0 0 1 0 0,0 0-1 0 0,0 0 1 0 0,0 0-1 0 0,-1 0 1 0 0,1 0-1 0 0,0 0 1 0 0,0 0 0 0 0,0 0-1 0 0,0 0 1 0 0,0 0-1 0 0,0 0 1 0 0,0 0-1 0 0,0 0 1 0 0,0 0-1 0 0,0 0 1 0 0,0-1 0 0 0,0 1-1 0 0,0 0 1 0 0,0 0-1 0 0,0 0 1 0 0,0 0-1 0 0,0 0 1 0 0,0 0 0 0 0,0 0-1 0 0,0 0 1 0 0,0 0-1 0 0,0 0 1 0 0,0 0-1 0 0,0 0 1 0 0,0 0-1 0 0,0-1 1 0 0,0 1 0 0 0,0 0-1 0 0,0 0 1 0 0,0 0-1 0 0,0 0 1 0 0,0 0-1 0 0,0 0 1 0 0,0 0-1 0 0,0 0 1 0 0,0 0 0 0 0,0 0-1 0 0,0 0 47 0 0,0-2-9552 0 0,2 0-1542 0 0</inkml:trace>
  <inkml:trace contextRef="#ctx0" brushRef="#br3" timeOffset="2601.104">277 4508 14744 0 0,'0'0'0'0'0,"0"0"1120"0"0,0 0-9760 0 0,0 0-1414 0 0</inkml:trace>
  <inkml:trace contextRef="#ctx0" brushRef="#br4" timeOffset="26220.016">16252 2686 11432 0 0,'0'0'0'0'0,"0"-6"1240"0"0,0-6-1186 0 0,0-2 648 0 0,1-2-296 0 0,0 0-10 0 0,-1 3 60 0 0,0 2 43 0 0,-2 4-115 0 0,-1 2-92 0 0,1 2-155 0 0,0 2-42 0 0,1 1-23 0 0,2 2 4 0 0,5 7 88 0 0,4 9 133 0 0,6 10-88 0 0,1 4-147 0 0,-1 4 44 0 0,1 7 161 0 0,4 9 96 0 0,3 9-231 0 0,4 6-366 0 0,-1-3 229 0 0,-2-5 1 0 0,-3-8-11 0 0,0-7 90 0 0,6 0 16 0 0,4-1 83 0 0,5-3 85 0 0,1-1 141 0 0,-3-6-255 0 0,-3-7 115 0 0,-5-5 240 0 0,-3-4 288 0 0,-6-5-586 0 0,-5-3 154 0 0,-5-3-6 0 0,-2-1 44 0 0,-2-3 54 0 0,4-1 65 0 0,4-3-310 0 0,2-3-63 0 0,4-1-26 0 0,2-3-23 0 0,12-4-487 0 0,10-7-721 0 0,-24 12-10468 0 0,2-1-1841 0 0</inkml:trace>
  <inkml:trace contextRef="#ctx0" brushRef="#br5" timeOffset="27330.114">16523 0 10592 0 0,'0'0'0'0'0,"7"0"1152"0"0,7 5 868 0 0,3 5-1490 0 0,0 10-491 0 0,2 12 314 0 0,-2 14-115 0 0,-3 3-144 0 0,-1 2-94 0 0,0 5 22 0 0,-4 5-116 0 0,3 1 298 0 0,0-7-193 0 0,-1-7-7 0 0,0-6 7 0 0,-2-5-301 0 0,-2-8-364 0 0,-3-8-8995 0 0,-2-9 5489 0 0</inkml:trace>
  <inkml:trace contextRef="#ctx0" brushRef="#br6" timeOffset="27576.008">16237 385 12896 0 0,'0'0'0'0'0,"0"0"1376"0"0,0 0-868 0 0,3 0-107 0 0,2 0 164 0 0,6-2-374 0 0,7-3 113 0 0,12-2 5 0 0,13-4-189 0 0,10-4-45 0 0,9-1-71 0 0,4-1 6 0 0,-5 2-10 0 0,4 1-1110 0 0,-11 3-3547 0 0,-8 2 30 0 0,-14 2-1978 0 0</inkml:trace>
  <inkml:trace contextRef="#ctx0" brushRef="#br7" timeOffset="28061.449">16871 308 5064 0 0,'0'0'0'0'0,"1"2"2176"0"0,1 3 2100 0 0,3 6-2439 0 0,2 6-1974 0 0,3 9 537 0 0,5 4-400 0 0,0 6 0 0 0,2 2 0 0 0,1 0 0 0 0,-4-4 149 0 0,-3-6-70 0 0,-1-5 309 0 0,-2-6 140 0 0,-3-7 50 0 0,-2-4 114 0 0,-2-4 65 0 0,0-1 103 0 0,-3-7-104 0 0,-1-4-109 0 0,-2-6-44 0 0,2-8-103 0 0,3-7-280 0 0,2-4-219 0 0,2 0 40 0 0,1 4-41 0 0,4 2-214 0 0,6 3-1060 0 0,5-1-2873 0 0,-1 5-12528 0 0</inkml:trace>
  <inkml:trace contextRef="#ctx0" brushRef="#br8" timeOffset="28244.139">17283 426 15664 0 0,'0'0'0'0'0,"-1"4"1695"0"0,4 14-1977 0 0,1 3 452 0 0,1 1-138 0 0,4 4-48 0 0,0 2-58 0 0,2-1-278 0 0,-1-3-1120 0 0,-1-5-1381 0 0,-2-5 1895 0 0,-2-4-12246 0 0</inkml:trace>
  <inkml:trace contextRef="#ctx0" brushRef="#br9" timeOffset="28390.555">17172 225 17015 0 0,'0'0'0'0'0,"5"-1"1848"0"0,5 0-1773 0 0,2 0-35 0 0,0 0-677 0 0,-3 0-7818 0 0,-2 0-2031 0 0</inkml:trace>
  <inkml:trace contextRef="#ctx0" brushRef="#br10" timeOffset="29251.927">17569 340 5064 0 0,'0'0'0'0'0,"0"0"448"0"0,0 0-411 0 0,0 0 1686 0 0,0 0 1882 0 0,0 0-1718 0 0,0 0-1241 0 0,0 0-100 0 0,4 4-534 0 0,2 9 44 0 0,2 10-159 0 0,5 11 132 0 0,1 12 227 0 0,3 12-90 0 0,1 8 46 0 0,1 6-126 0 0,-2 2-2 0 0,-2-3-16 0 0,-3-6 7 0 0,-5-9-4 0 0,-5-12-83 0 0,-2-11 136 0 0,-4-10-156 0 0,-1-10-92 0 0,4-12 100 0 0,1-1 1 0 0,-1 1-1 0 0,1-1 1 0 0,-1 1-1 0 0,1-1 1 0 0,-1 0-1 0 0,1 1 1 0 0,-1-1-1 0 0,1 0 1 0 0,-1 1 0 0 0,0-1-1 0 0,1 0 1 0 0,-1 0-1 0 0,1 1 1 0 0,-1-1-1 0 0,1 0 1 0 0,-2 0 23 0 0,-1-2-168 0 0,0 1 1 0 0,1 0-1 0 0,-1 0 0 0 0,1 0 1 0 0,0-1-1 0 0,-1 1 0 0 0,1-1 1 0 0,0 1 167 0 0,-29-25-14 0 0,-5-12-60 0 0,-3-12 592 0 0,4-8-110 0 0,5-9 54 0 0,7 3-265 0 0,16 41 587 0 0,-2-21-784 0 0,8 28 50 0 0,0 0 0 0 0,1 1 1 0 0,1-6-51 0 0,-1 9 5 0 0,2-2 0 0 0,0 1 1 0 0,2-7-6 0 0,-2 12 12 0 0,1-1 0 0 0,0 1 0 0 0,0 0 0 0 0,4-7-12 0 0,-5 11 0 0 0,1-1 0 0 0,0 1 0 0 0,0-1 0 0 0,0 1 0 0 0,1 0 0 0 0,3-3 0 0 0,-5 4 0 0 0,1 1 0 0 0,-1 0 0 0 0,1 0 0 0 0,0 0 0 0 0,0 0 0 0 0,0 0 0 0 0,1 1 0 0 0,1-2 0 0 0,-2 2 0 0 0,0-1 0 0 0,0 2 0 0 0,0-1 0 0 0,0 0 0 0 0,1 0 0 0 0,-1 1 0 0 0,0 0 0 0 0,1 0 0 0 0,-1-1 0 0 0,1 1 0 0 0,0 0 0 0 0,-1 0 0 0 0,1 1 0 0 0,-1-1 0 0 0,3 2 0 0 0,19 6 0 0 0,-4 4 0 0 0,0 2 0 0 0,-1 3 0 0 0,1 3 112 0 0,2 4-60 0 0,1 3-60 0 0,0 2 20 0 0,-4 1 62 0 0,-4-4-95 0 0,-7 1-631 0 0,-7-4-6345 0 0,-2-6-1758 0 0</inkml:trace>
  <inkml:trace contextRef="#ctx0" brushRef="#br11" timeOffset="29427.46">17876 279 11520 0 0,'0'0'0'0'0,"1"2"1248"0"0,11 16 270 0 0,5 10-814 0 0,4 11-114 0 0,4 6-245 0 0,2 5-365 0 0,-1 1-56 0 0,-3 0-279 0 0,-5-7-6813 0 0,-6-11-1648 0 0</inkml:trace>
  <inkml:trace contextRef="#ctx0" brushRef="#br12" timeOffset="29786.963">18152 626 6448 0 0,'0'0'0'0'0,"5"0"2192"0"0,10-1 1652 0 0,10-3-1704 0 0,9-5-1344 0 0,8-8-184 0 0,5-10-788 0 0,-32 15-300 0 0,0 0 1 0 0,5-6 475 0 0,-5 3-439 0 0,1-2 1 0 0,-1-2 438 0 0,22-29 177 0 0,-10 4-342 0 0,-10 5 687 0 0,-10 8 608 0 0,-4 10-245 0 0,-6 6-68 0 0,-3 8-301 0 0,-4 9-453 0 0,-5 11-3 0 0,-5 13-279 0 0,-4 10 174 0 0,1 9 239 0 0,1 5-182 0 0,7 2-8 0 0,6-2 102 0 0,9-41-53 0 0,0 1 0 0 0,0 0 1 0 0,1 6-54 0 0,0-9 33 0 0,0-1 0 0 0,1 1 0 0 0,0 0 0 0 0,0-1 0 0 0,0 1-33 0 0,0-3 35 0 0,1 1 0 0 0,-1-1 0 0 0,1 1 1 0 0,0-1-1 0 0,0 0 0 0 0,2 2-35 0 0,-2-3 34 0 0,1 1-1 0 0,0-1 1 0 0,0 0 0 0 0,0 0 0 0 0,0 0-1 0 0,4 1-33 0 0,-2-1 42 0 0,1 0 0 0 0,-1 0-1 0 0,1-1 1 0 0,0 0-1 0 0,1 0-41 0 0,2 0-17 0 0,0-1-1 0 0,1 0 0 0 0,7 0 18 0 0,-6-1-117 0 0,1-1-1 0 0,1-1 1 0 0,0 0 117 0 0,38-8-5733 0 0,-7-6 374 0 0,-10 2-2461 0 0</inkml:trace>
  <inkml:trace contextRef="#ctx0" brushRef="#br13" timeOffset="30458.586">16865 1614 14280 0 0,'0'0'0'0'0,"-4"-1"1528"0"0,-2 0 214 0 0,1 0-1489 0 0,9 10-1091 0 0,5 5 1044 0 0,7 10-534 0 0,11 11 262 0 0,7 8 64 0 0,0 1-14 0 0,1-3 16 0 0,-2-4 0 0 0,-3-4 0 0 0,-5-7-84 0 0,-4-4 108 0 0,0-4 226 0 0,-5-5 151 0 0,-4-5 359 0 0,-4-4 211 0 0,-3-5 382 0 0,0-9-356 0 0,-2-11-262 0 0,2-14-224 0 0,1-12-365 0 0,5-11-32 0 0,2-7-317 0 0,3-1-258 0 0,1 5-453 0 0,0 8-13584 0 0,-3 14 8270 0 0</inkml:trace>
  <inkml:trace contextRef="#ctx0" brushRef="#br14" timeOffset="31134.203">17619 1703 13824 0 0,'0'0'0'0'0,"0"0"1472"0"0,-4 0 279 0 0,-4 3-1301 0 0,-2 4-508 0 0,-2 7 8 0 0,-1 7-117 0 0,2 8 95 0 0,2 6-40 0 0,3 1-169 0 0,3-3-79 0 0,4-5 113 0 0,3-5 111 0 0,0-8 54 0 0,-3-15 82 0 0,-1 0 0 0 0,0 1 0 0 0,1-1 0 0 0,-1 1 0 0 0,0-1 0 0 0,1 0 0 0 0,-1 1 0 0 0,1-1 0 0 0,-1 0 0 0 0,0 1 0 0 0,1-1 0 0 0,-1 0 0 0 0,1 1 0 0 0,-1-1 0 0 0,1 0 0 0 0,-1 0 0 0 0,1 0 0 0 0,-1 1 0 0 0,1-1 0 0 0,0 0-1 0 0,0 0 0 0 0,0 0 0 0 0,0 0 0 0 0,0-1 0 0 0,0 1 0 0 0,0 0 0 0 0,0 0 0 0 0,0-1 0 0 0,0 1 0 0 0,0 0 0 0 0,0-1 0 0 0,1 1 1 0 0,16-14 102 0 0,0-5-19 0 0,-1-4 12 0 0,0-2 113 0 0,0-2 107 0 0,-3 4 183 0 0,-4 5-198 0 0,0 4-159 0 0,1 8-49 0 0,-9 6-99 0 0,-1 0-1 0 0,0 0 1 0 0,0 0-1 0 0,0 0 1 0 0,1 1-1 0 0,-1-1 1 0 0,0 0-1 0 0,0 0 0 0 0,0 1 1 0 0,0-1-1 0 0,1 1 8 0 0,17 10-85 0 0,5 7 14 0 0,6 5-395 0 0,-1-1 346 0 0,-1-3-635 0 0,-2-6-202 0 0,0-8-95 0 0,-23-6 898 0 0,0 1 1 0 0,0 0-1 0 0,-1-1 1 0 0,1 1-1 0 0,0-1 1 0 0,0 0-1 0 0,-1 0 1 0 0,1 0 153 0 0,1-1-173 0 0,-1 0 0 0 0,0 0 0 0 0,0 0 0 0 0,0 0 0 0 0,0 0 0 0 0,-1-1 0 0 0,1 1 173 0 0,1-3-307 0 0,0 0-1 0 0,0 0 0 0 0,0-1 1 0 0,2-3 307 0 0,13-33-1251 0 0,-16 22 372 0 0,1 3-1 0 0,0-14 880 0 0,-2 4 1270 0 0,-1-23-1270 0 0,-4-29 1062 0 0,-6 5 1149 0 0,-2 13-262 0 0,-1 16-45 0 0,3 15-729 0 0,2 13-929 0 0,8 18-242 0 0,-1-1 0 0 0,0-1 0 0 0,0 1 0 0 0,0 0 0 0 0,0 0 0 0 0,0 0 0 0 0,0 0 0 0 0,0 0-1 0 0,0 0 1 0 0,0 0 0 0 0,0 0 0 0 0,0 0 0 0 0,0 0 0 0 0,0-1 0 0 0,-1 1 0 0 0,1 0-1 0 0,0 0 1 0 0,0 0 0 0 0,0 0 0 0 0,0 0 0 0 0,0 0 0 0 0,0 0 0 0 0,0 0 0 0 0,0 0-1 0 0,0 0 1 0 0,0 0 0 0 0,0 0 0 0 0,0-1 0 0 0,0 1 0 0 0,0 0 0 0 0,0 0 0 0 0,-1 0 0 0 0,1 0-1 0 0,0 0 1 0 0,0 0 0 0 0,0 0 0 0 0,0 0 0 0 0,0 0 0 0 0,0 0 0 0 0,0 0 0 0 0,0 0-1 0 0,0 0 1 0 0,0 0 0 0 0,-1 0 0 0 0,1 0 0 0 0,0 0 0 0 0,0 0 0 0 0,0 0 0 0 0,0 0 0 0 0,0 0-1 0 0,0 0 1 0 0,0 0 0 0 0,0 0 0 0 0,0 0 0 0 0,0 0 0 0 0,-1 0 0 0 0,1 0 0 0 0,0 1-1 0 0,0-1 1 0 0,0 0 0 0 0,0 0 0 0 0,0 0 0 0 0,0 0 0 0 0,0 0 0 0 0,0 0 0 0 0,0 0-1 0 0,0 0-3 0 0,0 16-208 0 0,4 8 198 0 0,4 7 6 0 0,6 8 84 0 0,5 6-32 0 0,6 2-56 0 0,4 1 18 0 0,5-5-262 0 0,4-5-264 0 0,1-9-415 0 0,-31-25 475 0 0,0 0 0 0 0,0 0 1 0 0,8 3 455 0 0,-10-6-405 0 0,-1 1 1 0 0,1-1-1 0 0,0 0 1 0 0,0 0-1 0 0,3 0 405 0 0,-4-1-210 0 0,0 0 0 0 0,0 0 0 0 0,0 0-1 0 0,0-1 1 0 0,0 0 0 0 0,1 0 210 0 0,-2-1 390 0 0,0 0 0 0 0,0 1 0 0 0,0-1 0 0 0,-1 0-1 0 0,1 0 1 0 0,-1-1 0 0 0,3-1-390 0 0,19-16 1672 0 0,-8 1 449 0 0,-6 4-779 0 0,-4 6-969 0 0,-6 9-361 0 0,-1 0 0 0 0,0 0 0 0 0,0 0 0 0 0,1 0 0 0 0,-1 0 0 0 0,0 0 0 0 0,0-1 0 0 0,0 1 0 0 0,1 0 0 0 0,-1 0 0 0 0,0 0-1 0 0,0 0 1 0 0,1 0 0 0 0,-1 0 0 0 0,0 0 0 0 0,0 0 0 0 0,1 0 0 0 0,-1 0 0 0 0,0 0 0 0 0,0 0 0 0 0,1 0 0 0 0,-1 0 0 0 0,0 0 0 0 0,0 0 0 0 0,0 0 0 0 0,1 0 0 0 0,-1 1-12 0 0,9 6 6 0 0,3 9-76 0 0,1 5 24 0 0,3 1-274 0 0,-2-2-278 0 0,-3-5-272 0 0,-4-5-411 0 0,-2-4-9857 0 0,-3-3 6274 0 0</inkml:trace>
  <inkml:trace contextRef="#ctx0" brushRef="#br15" timeOffset="31244.181">18258 1328 12440 0 0,'0'0'0'0'0,"0"0"1328"0"0,0 0-411 0 0,0 0 1648 0 0,0 0-1550 0 0,0 0-1357 0 0,0 0 41 0 0,0 0-11696 0 0,0 0 6893 0 0</inkml:trace>
  <inkml:trace contextRef="#ctx0" brushRef="#br16" timeOffset="32187.849">18866 1592 6448 0 0,'0'0'0'0'0,"0"0"688"0"0,-2-1 5338 0 0,1 0-4548 0 0,0-2-269 0 0,-3-1-311 0 0,-4 2-635 0 0,-4 4-90 0 0,-5 9-357 0 0,-4 8 175 0 0,0 9-78 0 0,2 5 99 0 0,3 0-24 0 0,6-2 12 0 0,5-5-84 0 0,4-6-4 0 0,2-19 90 0 0,-1 1 0 0 0,1-1 0 0 0,-1 1 0 0 0,0-1 0 0 0,1 0 0 0 0,0 1 0 0 0,-1-1 0 0 0,1 0 0 0 0,0 0 0 0 0,0 2-2 0 0,8 7-16 0 0,-7-9 28 0 0,-1-1-1 0 0,0 1 0 0 0,1-1 0 0 0,-1 1 0 0 0,0-1 1 0 0,1 0-1 0 0,-1 0 0 0 0,0 1 0 0 0,1-1 0 0 0,0 0-11 0 0,0-1 5 0 0,0 0 0 0 0,0 1 0 0 0,0-1-1 0 0,0 1 1 0 0,0-1 0 0 0,-1 0 0 0 0,1 0-1 0 0,0 0 1 0 0,0 0-5 0 0,0-2 30 0 0,1 0 1 0 0,0 0-1 0 0,-1 0 0 0 0,1 0 0 0 0,-1 0 0 0 0,2-3-30 0 0,14-34 32 0 0,-2-15 235 0 0,-4-14-32 0 0,-5-11 202 0 0,-4-8 214 0 0,-4-2-67 0 0,-4 4-14 0 0,-2 11 80 0 0,-3 13 56 0 0,1 18-228 0 0,2 15-226 0 0,1 19-198 0 0,6 10-64 0 0,-1 0 0 0 0,1 0-1 0 0,-1 1 1 0 0,1-1-1 0 0,0 0 1 0 0,0 0-1 0 0,-1 0 1 0 0,1 1 0 0 0,0-1-1 0 0,-1 0 1 0 0,1 1-1 0 0,0-1 1 0 0,0 0 0 0 0,-1 1-1 0 0,1-1 1 0 0,0 0-1 0 0,0 1 1 0 0,0-1 0 0 0,-1 0-1 0 0,1 1 1 0 0,0-1-1 0 0,0 0 1 0 0,0 1-1 0 0,0-1 1 0 0,0 1 0 0 0,0-1 10 0 0,-5 21-66 0 0,0 10-6 0 0,2 15-41 0 0,2 16-15 0 0,5 13-79 0 0,7 8 1 0 0,6 5-36 0 0,7-3-563 0 0,5-7-654 0 0,-19-59 455 0 0,0 2 1 0 0,5 4 1003 0 0,-7-13-962 0 0,0 0 0 0 0,1-1 0 0 0,4 4 962 0 0,-8-9-267 0 0,2 1 0 0 0,0-1 0 0 0,-1 0 0 0 0,5 2 267 0 0,-6-7-421 0 0,-1 0 0 0 0,-1 0 0 0 0,1 0-1 0 0,-1 0 1 0 0,1 0 0 0 0,-1 0 0 0 0,1-1 0 0 0,0 1-1 0 0,-1-1 1 0 0,1 0 0 0 0,2 0 421 0 0,-2 0 76 0 0,1-1 0 0 0,0 1 1 0 0,0-1-1 0 0,0-1 0 0 0,0 1 0 0 0,0-1 0 0 0,0 0 0 0 0,2-1-76 0 0,-1 2-148 0 0,1-3 0 0 0,0 0 0 0 0,-1 0-1 0 0,1 0 1 0 0,0-2 148 0 0,0 2 234 0 0,0-2 1 0 0,0 0-1 0 0,5-6-234 0 0,13-18 662 0 0,-8-1 117 0 0,-4-1 1397 0 0,-6 1-1248 0 0,-4 2 452 0 0,-4-1 826 0 0,-1 2-1026 0 0,-3 1-21 0 0,1 6-879 0 0,-2 5 179 0 0,1 5 57 0 0,-2 4-371 0 0,-3 7-14 0 0,-2 7-354 0 0,-2 9 108 0 0,2 8-66 0 0,2 9 34 0 0,8 3 19 0 0,3-29 72 0 0,-1 2 0 0 0,2-1-1 0 0,0 6 57 0 0,1-9-53 0 0,-1 2 1 0 0,0-1-1 0 0,1 0 0 0 0,2 5 53 0 0,-2-7-34 0 0,1 1 0 0 0,-1 0-1 0 0,1 0 1 0 0,0 0-1 0 0,1 0 35 0 0,-2-3-20 0 0,1 1 0 0 0,-1-1 0 0 0,1 1 0 0 0,0-1-1 0 0,0 0 1 0 0,0 0 0 0 0,1 0 20 0 0,-1-1-25 0 0,1 1-1 0 0,-1-1 1 0 0,1 0-1 0 0,0-1 0 0 0,-1 1 1 0 0,1-1-1 0 0,1 0 26 0 0,0 1-16 0 0,0-2 0 0 0,1 1 0 0 0,-1-1 0 0 0,0 0 0 0 0,1-1 16 0 0,0 1-27 0 0,0-1 0 0 0,0-1 0 0 0,0 1 0 0 0,1-2 27 0 0,28-18-21 0 0,-2-6 230 0 0,-3-5 117 0 0,-5 0 236 0 0,-6 4-158 0 0,-6 7-100 0 0,-6 6-154 0 0,-3 10-364 0 0,-2 15 2 0 0,0 7 43 0 0,0 6-43 0 0,3 9-155 0 0,5 5 150 0 0,6 1 2 0 0,3-4 93 0 0,5-8 55 0 0,-22-23 78 0 0,0 0-1 0 0,0 0 1 0 0,0 0 0 0 0,1 0-1 0 0,-1 0 1 0 0,1-1 0 0 0,1 1-11 0 0,-3-1-5 0 0,2 0 1 0 0,-1 0-1 0 0,1-1 0 0 0,-1 1 1 0 0,0-1-1 0 0,1 0 1 0 0,1 0 4 0 0,-2 0 27 0 0,0 0-1 0 0,1 0 1 0 0,-1-1 0 0 0,1 0 0 0 0,-1 0 0 0 0,0 0 0 0 0,1 0-27 0 0,0 0 23 0 0,0-1 1 0 0,0 0-1 0 0,0 0 1 0 0,0-1-1 0 0,2 0-23 0 0,17-18 145 0 0,3-14 111 0 0,2-16-125 0 0,1-17-51 0 0,-1-16 32 0 0,-1-14-19 0 0,-4-9-34 0 0,-2 1 10 0 0,-3 10-5 0 0,-3 19 0 0 0,-3 20 168 0 0,-4 19 260 0 0,-2 16-334 0 0,-2 17-160 0 0,-2 12 42 0 0,2 20-124 0 0,0 18 108 0 0,4 29-120 0 0,0 6 120 0 0,4 10 39 0 0,4 4-299 0 0,3 0-280 0 0,2-5-532 0 0,-1-12 696 0 0,-3-13-2780 0 0,-10-40-5078 0 0,-1-3-1473 0 0</inkml:trace>
  <inkml:trace contextRef="#ctx0" brushRef="#br17" timeOffset="32355.359">19625 1180 18223 0 0,'0'0'0'0'0,"17"-6"2000"0"0,31-10-2333 0 0,11-4 592 0 0,12-5-350 0 0,2 0-1036 0 0,-2 1-1211 0 0,-9 3-5058 0 0,-15 5-2319 0 0</inkml:trace>
  <inkml:trace contextRef="#ctx0" brushRef="#br18" timeOffset="32501.356">20309 1328 13824 0 0,'0'0'0'0'0,"1"6"1472"0"0,3 9-1279 0 0,3 10 869 0 0,3 10-400 0 0,0 7-29 0 0,3 2-349 0 0,0-1-284 0 0,-2-6-2784 0 0,-3-10 1990 0 0,-2-8-15924 0 0</inkml:trace>
  <inkml:trace contextRef="#ctx0" brushRef="#br19" timeOffset="32622.672">20218 1195 1840 0 0,'0'0'0'0'0,"-5"-11"3032"0"0,-3-8 4545 0 0,0 0-4005 0 0,2 2-2722 0 0,3 1-574 0 0,2 2-1963 0 0,1 8-6504 0 0,1 1-1424 0 0</inkml:trace>
  <inkml:trace contextRef="#ctx0" brushRef="#br20" timeOffset="32956.211">20640 1462 18775 0 0,'0'0'0'0'0,"3"-7"2056"0"0,5-7-2520 0 0,4-5 478 0 0,6-4-441 0 0,2 0-197 0 0,3 1 196 0 0,1 4 159 0 0,2 6 123 0 0,-22 12 134 0 0,0-1-1 0 0,0 0 0 0 0,0 1 1 0 0,-1-1-1 0 0,1 1 0 0 0,1 0 13 0 0,-2 0 0 0 0,0 1 0 0 0,1-1 0 0 0,-1 1 0 0 0,1 0-1 0 0,-1 0 1 0 0,3 1 0 0 0,17 10-11 0 0,-5 4 11 0 0,-5 6 0 0 0,-5 6 75 0 0,-7 6-96 0 0,-9 2-286 0 0,-9 3 258 0 0,11-30 10 0 0,0 0 0 0 0,0-1-1 0 0,-4 3 40 0 0,2-1-50 0 0,-2-1 0 0 0,-8 7 50 0 0,8-8 92 0 0,-1-1 0 0 0,-11 7-92 0 0,-20 6 11 0 0,1-5 309 0 0,-1-8 337 0 0,2-6-150 0 0,2-7-34 0 0,31 4-401 0 0,-1 0 0 0 0,1-1 0 0 0,-7-3-72 0 0,10 3-35 0 0,0 0-1 0 0,0 0 0 0 0,0-1 0 0 0,0 1 1 0 0,0-1-1 0 0,-1-1 36 0 0,3 1-206 0 0,-1 0 1 0 0,0-1-1 0 0,0 1 1 0 0,1-1-1 0 0,-1 0 0 0 0,0-4 206 0 0,2 1-691 0 0,0 0 0 0 0,0 0-1 0 0,0 1 1 0 0,1-1 0 0 0,0 0 0 0 0,0-1 691 0 0,0-3-8264 0 0,1-3 2 0 0,2-10 8262 0 0</inkml:trace>
  <inkml:trace contextRef="#ctx0" brushRef="#br21" timeOffset="33257.175">21093 1247 6448 0 0,'0'0'0'0'0,"1"1"576"0"0,6 7-542 0 0,2 6 2284 0 0,4 10 2506 0 0,1 3-3268 0 0,1 3-717 0 0,2 5 173 0 0,2 5-649 0 0,-2-3-379 0 0,-4-4 160 0 0,0-4-268 0 0,-4-7-191 0 0,-3-8 327 0 0,-3-5 323 0 0,-1-5 428 0 0,-2-10 653 0 0,0-10-418 0 0,1-14-252 0 0,0-11-224 0 0,3-8-375 0 0,4-1-32 0 0,3 4-19 0 0,5 7 85 0 0,-14 35-149 0 0,1-1 1 0 0,0 0 0 0 0,0 1-1 0 0,0 0 1 0 0,3-2-33 0 0,-4 3 10 0 0,0 1 0 0 0,0 0 0 0 0,1 0 1 0 0,-1 0-1 0 0,1 0 0 0 0,0 0 1 0 0,1 0-11 0 0,-2 1 0 0 0,0 0 0 0 0,0 0 0 0 0,0 0 0 0 0,0 0 0 0 0,1 1 0 0 0,-1-1 0 0 0,0 1 0 0 0,1-1 0 0 0,-1 1 0 0 0,1 0 2 0 0,0 0 0 0 0,0 1 0 0 0,0-1 0 0 0,0 0 0 0 0,0 1 0 0 0,0 0 0 0 0,2 0-2 0 0,26 14 0 0 0,4 10 0 0 0,5 6 0 0 0,0 1 0 0 0,-5-2 0 0 0,-1 0-858 0 0,-2-3-913 0 0,-6-4-7575 0 0,-7-6-2580 0 0</inkml:trace>
  <inkml:trace contextRef="#ctx0" brushRef="#br22" timeOffset="34565.28">17172 2422 7368 0 0,'0'0'0'0'0,"-1"0"800"0"0,0 0-934 0 0,2 3 2358 0 0,4 6 2256 0 0,7 9-2636 0 0,4 10-2096 0 0,8 11 584 0 0,6 9-312 0 0,6 5-39 0 0,0 1 19 0 0,0-2-74 0 0,-4-8 95 0 0,-7-8-153 0 0,-6-9-337 0 0,-5-8-7562 0 0,-5-8-293 0 0</inkml:trace>
  <inkml:trace contextRef="#ctx0" brushRef="#br23" timeOffset="34712.976">17303 2285 13360 0 0,'0'0'0'0'0,"-2"0"1424"0"0,-2 0-1372 0 0,-2 2 681 0 0,6 7-11469 0 0,0 1 6347 0 0</inkml:trace>
  <inkml:trace contextRef="#ctx0" brushRef="#br24" timeOffset="35327.309">17625 2632 15864 0 0,'0'0'0'0'0,"-4"-2"1743"0"0,-2-1-2033 0 0,-1 0 450 0 0,-2 0-487 0 0,-4 5-110 0 0,-7 15-716 0 0,0 6 1258 0 0,5 5-457 0 0,4 2 92 0 0,8-2 239 0 0,4-6 251 0 0,0-21-216 0 0,-1 0 0 0 0,1 1 1 0 0,-1-1-1 0 0,1 1 0 0 0,0-1 0 0 0,-1 0 0 0 0,1 1 0 0 0,0-1 0 0 0,0 0 1 0 0,0 1-15 0 0,1-2 9 0 0,-2 1 0 0 0,1-1 1 0 0,0 1-1 0 0,0-1 0 0 0,0 1 1 0 0,0-1-1 0 0,0 1 0 0 0,0-1 1 0 0,0 0-1 0 0,0 1 0 0 0,0-1 1 0 0,0 0-1 0 0,0 0 0 0 0,0 0 1 0 0,1 0-10 0 0,0 0 9 0 0,1 0 1 0 0,0-1 0 0 0,0 1-1 0 0,-1-1 1 0 0,1 0 0 0 0,0 0 0 0 0,1 0-10 0 0,27-17 0 0 0,1-13-100 0 0,0-11-102 0 0,-2-10 244 0 0,-23 34 101 0 0,0-1 0 0 0,1-4-143 0 0,-2 1 253 0 0,-1 0 0 0 0,-1-3-253 0 0,4-48 845 0 0,-7 0-104 0 0,-5 5-29 0 0,-4 9-63 0 0,-2 12-129 0 0,1 14-280 0 0,0 14-342 0 0,9 19 100 0 0,-1-1 1 0 0,1 1-1 0 0,0-1 1 0 0,-1 1-1 0 0,1 0 1 0 0,0-1-1 0 0,-1 1 1 0 0,1-1 0 0 0,0 1-1 0 0,-1 0 1 0 0,1-1-1 0 0,-1 1 1 0 0,1 0-1 0 0,-1 0 1 0 0,1 0-1 0 0,-1-1 1 0 0,1 1-1 0 0,-1 0 1 0 0,1 0-1 0 0,-1 0 2 0 0,0 0-13 0 0,0 0-1 0 0,1 1 0 0 0,-1-1 1 0 0,0 0-1 0 0,1 1 0 0 0,-1-1 0 0 0,1 0 1 0 0,-1 1-1 0 0,0-1 0 0 0,1 1 1 0 0,-1-1-1 0 0,1 1 0 0 0,-1-1 1 0 0,1 1-1 0 0,-1-1 0 0 0,1 1 0 0 0,0-1 1 0 0,-1 1 13 0 0,-10 22-295 0 0,-2 14 182 0 0,1 15 1 0 0,4 11 25 0 0,8 7 4 0 0,2-42 3 0 0,4 18 80 0 0,-1-21 14 0 0,7 23-14 0 0,-5-28-7 0 0,1 0 0 0 0,5 9 7 0 0,-4-13 0 0 0,0 0 0 0 0,10 13 0 0 0,-9-17 25 0 0,0 0 0 0 0,0-1 0 0 0,6 5-25 0 0,-7-8 24 0 0,2 1 0 0 0,0-1 0 0 0,10 5-24 0 0,-11-7-4 0 0,1 0 0 0 0,0-1 0 0 0,0-1 0 0 0,2 1 4 0 0,-2-2 3 0 0,0 0 1 0 0,0-1-1 0 0,0 0 0 0 0,5-1-3 0 0,-6 0 0 0 0,1-1 0 0 0,0-1 0 0 0,0 1 0 0 0,5-3 0 0 0,-6 1 0 0 0,1 0 0 0 0,0-1 0 0 0,-1 0 0 0 0,4-3 0 0 0,-4 3 0 0 0,0-2 0 0 0,1 0 0 0 0,5-5 0 0 0,-7 5 44 0 0,0-1 0 0 0,0-1-1 0 0,1-2-43 0 0,-4 4 72 0 0,0-1 1 0 0,-1 0-1 0 0,0 0 0 0 0,2-3-72 0 0,-3 2 108 0 0,0 1-1 0 0,-1-1 0 0 0,0 0 1 0 0,2-4-108 0 0,-2 2 219 0 0,0 0 1 0 0,-1 1-1 0 0,1-8-219 0 0,-1 5 214 0 0,-1 1-1 0 0,-1-1 0 0 0,0-1-213 0 0,-4-29 687 0 0,-6 5-403 0 0,-3 9-284 0 0,-1 9-17 0 0,13 18 3 0 0,0-1 0 0 0,0 0 0 0 0,0 0 1 0 0,0 1-1 0 0,0-1 0 0 0,0 0 0 0 0,0 1 0 0 0,-1-1 1 0 0,1 1-1 0 0,0 0 0 0 0,0-1 0 0 0,-1 1 14 0 0,1 0-9 0 0,-1-1-1 0 0,1 1 0 0 0,0 0 1 0 0,0 0-1 0 0,0 0 0 0 0,-1 1 0 0 0,1-1 1 0 0,0 0-1 0 0,0 0 0 0 0,0 1 1 0 0,-2-1 9 0 0,-11 9-124 0 0,-1 9-91 0 0,-1 10 94 0 0,0 8 51 0 0,0 9-14 0 0,4 3-53 0 0,6 2-94 0 0,4-5 154 0 0,3-36-215 0 0,1 0-1 0 0,-1 0 1 0 0,3 8 292 0 0,9 18-76 0 0,-10-32-143 0 0,-1 1 0 0 0,1-1 1 0 0,-1 1-1 0 0,1-1 0 0 0,0 0 1 0 0,0 0-1 0 0,3 2 219 0 0,-3-3-195 0 0,0 0 1 0 0,1 0-1 0 0,0 0 0 0 0,0 0 1 0 0,0 0-1 0 0,0 0 0 0 0,2 0 195 0 0,0-1-502 0 0,0 0-1 0 0,-1 1 0 0 0,1-2 0 0 0,0 1 0 0 0,5-1 503 0 0,24 0-16257 0 0</inkml:trace>
  <inkml:trace contextRef="#ctx0" brushRef="#br25" timeOffset="35650.68">18303 2588 10624 0 0,'0'0'0'0'0,"0"0"1152"0"0,0 0-504 0 0,0 0 1292 0 0,0 0-1016 0 0,0 2-622 0 0,1 7-36 0 0,3 7-261 0 0,2 6 124 0 0,2 5-9 0 0,2 4-73 0 0,3-1 46 0 0,-2-3 59 0 0,-1-6-112 0 0,-3-6 37 0 0,-3-6 99 0 0,1-6 24 0 0,1-8 140 0 0,1-4-116 0 0,2-5 44 0 0,1-7 268 0 0,2-9-98 0 0,1-5 175 0 0,1-5 166 0 0,1 1-246 0 0,-2 8-201 0 0,0 7-152 0 0,-11 23-198 0 0,-1-1 1 0 0,0 1-1 0 0,0 0 1 0 0,0-1-1 0 0,1 1 0 0 0,-1 0 1 0 0,1 0-1 0 0,-1 0 1 0 0,1 0-1 0 0,-1 0 18 0 0,0 1-7 0 0,0 0 0 0 0,0-1-1 0 0,1 1 1 0 0,-1 0 0 0 0,0 0 0 0 0,0 0 0 0 0,0 0-1 0 0,0 0 1 0 0,0 0 0 0 0,0 0 0 0 0,0 0 0 0 0,0 0-1 0 0,0 0 1 0 0,0 1 0 0 0,1-1 7 0 0,1 1-25 0 0,0 0-1 0 0,-1 1 1 0 0,1-1 0 0 0,-1 0-1 0 0,1 1 1 0 0,-1 0 0 0 0,2 0 25 0 0,20 22-71 0 0,1 5 71 0 0,1 3-304 0 0,-3-2-211 0 0,-4-6-363 0 0,-4-7-516 0 0,-14-17 551 0 0,0 0 0 0 0,0 1 0 0 0,0-1 0 0 0,-1 1 0 0 0,1-1 0 0 0,0 1 0 0 0,0-1 0 0 0,0 0 0 0 0,-1 0 0 0 0,1 1 0 0 0,0-1 0 0 0,0 0 0 0 0,0 0 0 0 0,1 0 843 0 0,8 0-5185 0 0</inkml:trace>
  <inkml:trace contextRef="#ctx0" brushRef="#br26" timeOffset="35809.533">18827 2159 4144 0 0,'0'0'0'0'0,"-2"-4"408"0"0,-1-2-476 0 0,1 2 2105 0 0,1 6 2095 0 0,0 13-2075 0 0,2 13-1558 0 0,1 15 273 0 0,2 12-401 0 0,4 10-23 0 0,4-1-223 0 0,10 7 440 0 0,8 0-270 0 0,4-4-1579 0 0,6-1-3797 0 0,-6-15-5107 0 0</inkml:trace>
  <inkml:trace contextRef="#ctx0" brushRef="#br27" timeOffset="35994.701">18715 2359 19895 0 0,'0'0'0'0'0,"7"-2"2160"0"0,23-4-2520 0 0,11-2 291 0 0,9-2-966 0 0,7-1-1561 0 0,9-3-4711 0 0,-10 1-4145 0 0</inkml:trace>
  <inkml:trace contextRef="#ctx0" brushRef="#br28" timeOffset="36149.591">19354 2454 8288 0 0,'0'0'0'0'0,"2"2"904"0"0,6 13 952 0 0,4 7 2574 0 0,5 10-2347 0 0,5 3-1646 0 0,2 0 102 0 0,-2-5-682 0 0,-3-7-613 0 0,-6-7-8490 0 0,-4-7 603 0 0</inkml:trace>
  <inkml:trace contextRef="#ctx0" brushRef="#br29" timeOffset="36274.043">19163 2329 17071 0 0,'0'0'0'0'0,"0"0"1872"0"0,0 0-2772 0 0,2-1-104 0 0,-2 0-8114 0 0,2 0-1451 0 0</inkml:trace>
  <inkml:trace contextRef="#ctx0" brushRef="#br30" timeOffset="36878.645">19519 2419 12440 0 0,'0'0'0'0'0,"2"0"1328"0"0,5 0-439 0 0,8 0 1609 0 0,7-3-1242 0 0,9-5-748 0 0,8-8-126 0 0,5-8-628 0 0,1-10-20 0 0,-30 20 4 0 0,-1 0 0 0 0,1-2 262 0 0,-4 1-232 0 0,1 0 1 0 0,2-6 231 0 0,-8 6-141 0 0,1 1-1 0 0,-1 0 1 0 0,2-9 141 0 0,-2 7 255 0 0,0-2-1 0 0,0-9-254 0 0,-3 12 143 0 0,0-1 0 0 0,-1-8-143 0 0,-1 13 298 0 0,-1 0 1 0 0,0 0 0 0 0,-1-2-299 0 0,1 7 190 0 0,-1-1 1 0 0,0 0 0 0 0,-1 1-1 0 0,0-3-190 0 0,-6-15 347 0 0,-2 9-347 0 0,9 15-11 0 0,0-1 0 0 0,1 1-1 0 0,-1-1 1 0 0,0 1 0 0 0,1 0 0 0 0,-1-1 0 0 0,0 1 0 0 0,0 0-1 0 0,1 0 1 0 0,-1 0 0 0 0,0-1 0 0 0,1 1 0 0 0,-1 0-1 0 0,0 0 1 0 0,0 0 0 0 0,1 0 0 0 0,-1 0 0 0 0,0 1 11 0 0,-1 0-22 0 0,0-1 1 0 0,0 1-1 0 0,1 0 1 0 0,-1 0-1 0 0,0 0 1 0 0,1 0-1 0 0,-1 0 1 0 0,1 0-1 0 0,-2 1 22 0 0,-18 24-222 0 0,0 8 127 0 0,2 5 95 0 0,0 13-131 0 0,4 10 51 0 0,3 11 12 0 0,10-38 2 0 0,1 10 66 0 0,2-15-66 0 0,5 23 66 0 0,-2-27-64 0 0,6 24 64 0 0,9 17 11 0 0,2-12-22 0 0,1-9 11 0 0,0-9 0 0 0,0-6 0 0 0,1-4 75 0 0,-3-5-96 0 0,-2-3 106 0 0,-5-6-32 0 0,-5-5 161 0 0,-3-3 199 0 0,-3-5-281 0 0,-7-13 45 0 0,-9-15 21 0 0,-1-5-234 0 0,-1-2 160 0 0,1 2-48 0 0,4 3 10 0 0,4 5 2 0 0,4 4 0 0 0,3 5-102 0 0,3 5 28 0 0,8 3-14 0 0,9 6-233 0 0,12 7 206 0 0,4 2-54 0 0,3 2 89 0 0,8 1-93 0 0,6-1 22 0 0,-2-2 76 0 0,-1-1-25 0 0,-4-3 12 0 0,-5-3 0 0 0,-3-4 0 0 0,-4-6 0 0 0,-4-6 0 0 0,-7-3 94 0 0,-5-2-18 0 0,-6 0 10 0 0,-5 1 282 0 0,-3-3 434 0 0,-3 0-182 0 0,-2 5-391 0 0,-1 3 128 0 0,0 4-69 0 0,0 5-261 0 0,1 2 0 0 0,0 2-147 0 0,1 6-11 0 0,1 4-17 0 0,3 9-77 0 0,4 10 159 0 0,5 5-292 0 0,7 4-285 0 0,3 0-245 0 0,4-5-429 0 0,-3-6-4542 0 0,-4-8 183 0 0,-6-6-2425 0 0</inkml:trace>
  <inkml:trace contextRef="#ctx0" brushRef="#br31" timeOffset="37023.179">20480 2105 14280 0 0,'0'0'0'0'0,"0"0"1528"0"0,0 0-551 0 0,0 0 1819 0 0,0 0-1823 0 0,0 0-1294 0 0,2 0-3169 0 0,4 1-4927 0 0,0 0-79 0 0</inkml:trace>
  <inkml:trace contextRef="#ctx0" brushRef="#br32" timeOffset="37282.712">20957 2337 1840 0 0,'0'0'0'0'0,"6"-5"3160"0"0,4-5 4760 0 0,-1-4-4189 0 0,-1-3-2851 0 0,-5-1 360 0 0,-6 1-932 0 0,2 16-287 0 0,0 0-1 0 0,0-1 0 0 0,1 1 0 0 0,-1-1 0 0 0,0 1 0 0 0,-1 0 0 0 0,1 0 1 0 0,0 0-1 0 0,-1-1-20 0 0,0 1 0 0 0,0 0 0 0 0,0 0 1 0 0,0 0-1 0 0,0 0 0 0 0,0 0 1 0 0,-1 0-1 0 0,1 1 0 0 0,-1-1 0 0 0,0 1 4 0 0,0 0 0 0 0,0 0 0 0 0,-1 0 0 0 0,1 0 0 0 0,0 0 0 0 0,-3 1-4 0 0,-25 9 168 0 0,-4 11-48 0 0,-1 11 43 0 0,2 9-99 0 0,2 7 29 0 0,5 4 62 0 0,8 1-40 0 0,16-40-279 0 0,0 0 1 0 0,-1 12 163 0 0,3-16-290 0 0,0 0 0 0 0,1 1-1 0 0,1 8 291 0 0,0-13-307 0 0,0 0-1 0 0,0 0 1 0 0,0 0-1 0 0,1 0 1 0 0,0-1-1 0 0,1 4 308 0 0,0-6-419 0 0,-1 0 1 0 0,-1 0-1 0 0,1 0 1 0 0,0 0-1 0 0,0 0 0 0 0,1 0 1 0 0,-1 0-1 0 0,0-1 0 0 0,1 1 1 0 0,-1-1-1 0 0,1 1 0 0 0,0-1 419 0 0,-1 2-2235 0 0,2-1-1 0 0,1 0 1 0 0,-1 0-1 0 0,1 0 1 0 0,-1-1 0 0 0,3 1 2235 0 0</inkml:trace>
  <inkml:trace contextRef="#ctx0" brushRef="#br33" timeOffset="37779.73">21269 2400 5528 0 0,'0'0'0'0'0,"3"-4"600"0"0,4-7-700 0 0,-1-5 2402 0 0,-1-1 2436 0 0,-3 0-2485 0 0,-6 1-1890 0 0,4 15-312 0 0,-1 0 0 0 0,1 0 0 0 0,-1 1 0 0 0,0-1 0 0 0,1 0 0 0 0,-1 0 0 0 0,0 0 0 0 0,0 0 0 0 0,0 0 0 0 0,1 1 0 0 0,-2-1-51 0 0,0 0-21 0 0,1 0 1 0 0,0 1-1 0 0,-1-1 0 0 0,1 1 1 0 0,-1 0-1 0 0,1-1 0 0 0,0 1 1 0 0,-1 0-1 0 0,1 0 0 0 0,-1 0 21 0 0,-22 4-117 0 0,-4 11-78 0 0,-2 10 117 0 0,3 5 78 0 0,6 1 58 0 0,6-3-79 0 0,7-4 106 0 0,6-3 43 0 0,3-20-115 0 0,-1 0-1 0 0,0 1 0 0 0,1-1 1 0 0,-1 0-1 0 0,1 1 0 0 0,-1-1 1 0 0,1 0-1 0 0,-1 0 0 0 0,1 1 1 0 0,0-1-1 0 0,0 1-12 0 0,1-1 17 0 0,-1 0 0 0 0,1 0 0 0 0,-1 0 0 0 0,1 0 0 0 0,-1 0 0 0 0,1-1 0 0 0,-1 1 0 0 0,1 0 0 0 0,-1-1 0 0 0,3 1-17 0 0,-1 0 32 0 0,1-1 0 0 0,0 1 0 0 0,0-1 0 0 0,0 0-1 0 0,0 0 1 0 0,1 0-31 0 0,33-8 177 0 0,6-8-2 0 0,3-8-27 0 0,-2-3-21 0 0,-7 1 144 0 0,-6 4 143 0 0,-8 8-267 0 0,-22 13-148 0 0,0 1 0 0 0,0-1 0 0 0,0 0-1 0 0,0 1 1 0 0,0 0 0 0 0,0-1 0 0 0,0 1 0 0 0,2 0 0 0 0,-3 0-5 0 0,1 0 1 0 0,-1 0-1 0 0,1 1 1 0 0,-1-1-1 0 0,0 0 1 0 0,1 1-1 0 0,-1-1 1 0 0,0 1-1 0 0,0-1 1 0 0,1 1-1 0 0,0 0 5 0 0,14 14-162 0 0,1 7-12 0 0,2 5-52 0 0,1 0 8 0 0,-1-3-6 0 0,2-6 206 0 0,-19-17 51 0 0,1 1 0 0 0,0-1 0 0 0,-1 0 0 0 0,1 1 0 0 0,0-1 0 0 0,0 0-1 0 0,0-1-32 0 0,-1 0 39 0 0,1 1 0 0 0,-1-1 0 0 0,0 0 0 0 0,0 0 0 0 0,1-1-1 0 0,-1 1 1 0 0,0 0 0 0 0,0-1 0 0 0,2 0-39 0 0,-1 0 96 0 0,1 0 0 0 0,-1-1 0 0 0,0 1 0 0 0,0-1 0 0 0,0 0 0 0 0,3-2-96 0 0,-2 0 129 0 0,1 0 0 0 0,-1 0 0 0 0,1-1 0 0 0,1-2-129 0 0,19-31 526 0 0,0-10-50 0 0,-3-4-314 0 0,-4 1 84 0 0,-1-5 178 0 0,-3-5-92 0 0,-3 3-174 0 0,-3 7 75 0 0,-2 6 216 0 0,-2 10-311 0 0,-2 11-138 0 0,0 8-50 0 0,-2 12-75 0 0,-1 9-12 0 0,-2 16-117 0 0,-1 17 96 0 0,1 19 76 0 0,3 16 81 0 0,6 12 61 0 0,4 6-7 0 0,7 0 11 0 0,5-5 0 0 0,2-9-494 0 0,1-12-560 0 0,-2-13-1550 0 0,-5-15-4613 0 0,-6-14-3432 0 0</inkml:trace>
  <inkml:trace contextRef="#ctx0" brushRef="#br34" timeOffset="37953.7">21676 2177 11976 0 0,'0'0'0'0'0,"3"1"5887"0"0,9 1-4049 0 0,8 0-1513 0 0,9-2 35 0 0,8-4-712 0 0,5-1-381 0 0,5-3-1013 0 0,2-3-1303 0 0,-9 2-13413 0 0</inkml:trace>
  <inkml:trace contextRef="#ctx0" brushRef="#br35" timeOffset="38165.809">22194 2396 8752 0 0,'0'0'0'0'0,"2"6"936"0"0,3 9 186 0 0,3 8 1721 0 0,3 9-1414 0 0,3 4-926 0 0,3 1-84 0 0,-2-4-719 0 0,-2-7-6960 0 0,-5-9-1703 0 0</inkml:trace>
  <inkml:trace contextRef="#ctx0" brushRef="#br36" timeOffset="38297.158">22198 2168 18975 0 0,'0'0'0'0'0,"0"0"2080"0"0,0 0-2548 0 0,1-1 486 0 0,1-2-14081 0 0,1 1 8124 0 0</inkml:trace>
  <inkml:trace contextRef="#ctx0" brushRef="#br37" timeOffset="38555.208">22404 2307 17015 0 0,'0'0'0'0'0,"0"0"1872"0"0,4-1-2184 0 0,6-2 624 0 0,4-3-218 0 0,5 0-158 0 0,3 0-276 0 0,2 3 102 0 0,1 5 2 0 0,-2 7 128 0 0,0 6 15 0 0,-3 7 249 0 0,-2 6 227 0 0,-4 2-58 0 0,-6 2-12 0 0,-8-1-97 0 0,0-27-205 0 0,-1 1 0 0 0,0 0-1 0 0,-1-1 1 0 0,1 1 0 0 0,-2 1-11 0 0,1-1 3 0 0,0 0 0 0 0,-1-1 0 0 0,0 1 1 0 0,0-1-1 0 0,-1 1-3 0 0,-21 20 94 0 0,-8-3-24 0 0,-6-4-10 0 0,-2-2 156 0 0,1-5 160 0 0,4-6 37 0 0,5-5 111 0 0,29-1-470 0 0,-1 1-1 0 0,0-1 1 0 0,0 0-1 0 0,0 0 1 0 0,1 0-1 0 0,-1 0 1 0 0,-1-1-54 0 0,3 1 17 0 0,0 0 0 0 0,0 0 0 0 0,0 0 0 0 0,0 0 0 0 0,0 0 0 0 0,0-1 0 0 0,0 1 0 0 0,0 0 0 0 0,0 0 0 0 0,0-1 0 0 0,1 1 0 0 0,-1 0 0 0 0,0-1-17 0 0,1-1-30 0 0,-1 0 0 0 0,1 1 0 0 0,-1-1 0 0 0,1 0 0 0 0,0 1 0 0 0,0-1-1 0 0,0 1 1 0 0,0-1 0 0 0,0-1 30 0 0,2-2-226 0 0,0-1 0 0 0,0 1 0 0 0,0 0 0 0 0,3-6 226 0 0,20-33-2528 0 0,-8 24-1137 0 0,0 2 0 0 0,0 0 3665 0 0,33-33-11444 0 0</inkml:trace>
  <inkml:trace contextRef="#ctx0" brushRef="#br38" timeOffset="38847.974">22787 2231 9760 0 0,'0'0'0'0'0,"1"1"1056"0"0,4 3-1232 0 0,2 5 1425 0 0,3 6 1002 0 0,1 7-925 0 0,1 7-599 0 0,2 6-61 0 0,-1 4-378 0 0,-1 0-125 0 0,0-2-68 0 0,-4-7 98 0 0,-1-6 26 0 0,-2-8-5 0 0,-2-5 10 0 0,-1-6 430 0 0,2-7 511 0 0,3-7-250 0 0,3-11-97 0 0,4-10-84 0 0,0-8-192 0 0,3-3-64 0 0,1 1-121 0 0,-2 8-194 0 0,2 10-162 0 0,-17 22-8 0 0,0-1-1 0 0,0 0 1 0 0,0 1-1 0 0,0-1 1 0 0,0 0 0 0 0,0 1-1 0 0,1-1 1 0 0,-1 1 0 0 0,0-1-1 0 0,0 1 1 0 0,1 0-1 0 0,-1 0 1 0 0,0-1 0 0 0,1 1-1 0 0,-1 0 8 0 0,1 0-35 0 0,0 1-1 0 0,0-1 1 0 0,-1 0 0 0 0,1 1-1 0 0,0-1 1 0 0,0 1 0 0 0,-1-1-1 0 0,1 1 1 0 0,0 0-1 0 0,-1 0 1 0 0,2 1 35 0 0,24 18-121 0 0,5 10 21 0 0,6 6 22 0 0,5 3 85 0 0,1-2-1259 0 0,-3-5 132 0 0,-25-19-10143 0 0,0-2-1672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55:33.1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5455.07813"/>
      <inkml:brushProperty name="anchorY" value="-246233.25"/>
      <inkml:brushProperty name="scaleFactor" value="0.5"/>
    </inkml:brush>
  </inkml:definitions>
  <inkml:trace contextRef="#ctx0" brushRef="#br0">172 66 5984 0 0,'0'0'0'0'0,"11"-6"648"0"0,11-7 3145 0 0,0-1-2812 0 0,-3 2-198 0 0,-4 2 394 0 0,-5 3 278 0 0,-10 7-1437 0 0,0 0-1 0 0,0 0 1 0 0,0 0 0 0 0,0 0-1 0 0,0 0 1 0 0,0 0 0 0 0,0 0-1 0 0,0 0 1 0 0,0 0-1 0 0,0 0 1 0 0,1 0 0 0 0,-1 0-1 0 0,0 0 1 0 0,0-1 0 0 0,0 1-1 0 0,0 0 1 0 0,0 0 0 0 0,0 0-1 0 0,0 0 1 0 0,0 0 0 0 0,0 0-1 0 0,0 0 1 0 0,0 0 0 0 0,0 0-1 0 0,0 0 1 0 0,0 0 0 0 0,0-1-1 0 0,0 1 1 0 0,0 0 0 0 0,0 0-1 0 0,0 0 1 0 0,0 0 0 0 0,0 0-1 0 0,0 0 1 0 0,0 0 0 0 0,0 0-1 0 0,0 0 1 0 0,0 0 0 0 0,0-1-1 0 0,0 1 1 0 0,0 0 0 0 0,0 0-1 0 0,0 0 1 0 0,0 0 0 0 0,0 0-1 0 0,0 0 1 0 0,0 0 0 0 0,0 0-1 0 0,0 0 1 0 0,0 0 0 0 0,0 0-1 0 0,-1 0 1 0 0,1 0-18 0 0,-10 2 496 0 0,-10 8-83 0 0,-9 9-330 0 0,-5 11 55 0 0,-4 10-4 0 0,2 10-77 0 0,3 6-60 0 0,6 1 99 0 0,7-2-26 0 0,7-6 176 0 0,6-9 66 0 0,4-11 20 0 0,2-10 55 0 0,2-8 382 0 0,0-7-245 0 0,1-7 106 0 0,2-10 462 0 0,3-16-502 0 0,5-15 16 0 0,5-11-241 0 0,12-16 464 0 0,4 2-647 0 0,2 7 98 0 0,0 13-172 0 0,-29 43-108 0 0,1-1 0 0 0,-1 0 0 0 0,1 1 0 0 0,3-2 0 0 0,-5 5 3 0 0,-1 0 0 0 0,1 0 0 0 0,0 1 0 0 0,0-1 0 0 0,0 1 0 0 0,4-1-3 0 0,-4 2-13 0 0,-1 0 0 0 0,1 0-1 0 0,-1 0 1 0 0,1 1 0 0 0,0-1-1 0 0,0 1 1 0 0,2 1 13 0 0,0-1 5 0 0,0 1 1 0 0,0 0-1 0 0,0 0 0 0 0,0 1 1 0 0,1 1-6 0 0,39 14-14 0 0,1 8-60 0 0,2 5 95 0 0,-1 4-330 0 0,1 0-129 0 0,-25-16-7042 0 0,0 1-1154 0 0,15 11 1808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1T08:55:43.6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6585.71875"/>
      <inkml:brushProperty name="anchorY" value="-247036.70313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5284.01563"/>
      <inkml:brushProperty name="anchorY" value="-247973.85938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3360.60938"/>
      <inkml:brushProperty name="anchorY" value="-249203.48438"/>
      <inkml:brushProperty name="scaleFactor" value="0.5"/>
    </inkml:brush>
  </inkml:definitions>
  <inkml:trace contextRef="#ctx0" brushRef="#br0">1015 323 6912 0 0,'0'0'0'0'0,"-1"0"1568"0"0,-1-1 494 0 0,1 0-747 0 0,0 1-690 0 0,1-1-90 0 0,-1 1-411 0 0,-1 4-21 0 0,-3 10-335 0 0,-6 15 514 0 0,-8 18 382 0 0,-10 16-85 0 0,-9 18 38 0 0,-10 15-43 0 0,-8 12-65 0 0,-8 10-43 0 0,2-5-311 0 0,5-10 82 0 0,7-12-45 0 0,7-12-28 0 0,1 3 186 0 0,2 3-242 0 0,1 3-108 0 0,6-6 26 0 0,7-11 49 0 0,7-11-96 0 0,6-12 106 0 0,5-10-106 0 0,6-8 31 0 0,4-5-159 0 0,-1-23 123 0 0,0 0 0 0 0,0 0 0 0 0,0 1-1 0 0,0-1 1 0 0,0 0 0 0 0,0 0 0 0 0,0 0 0 0 0,1 0 26 0 0,-1-3-19 0 0,-1 1 1 0 0,1 1-1 0 0,0 0 1 0 0,-1-1 0 0 0,1 0-1 0 0,0 1 1 0 0,0-1-1 0 0,0 0 1 0 0,0 1-1 0 0,-1-1 1 0 0,1 0-1 0 0,0 0 1 0 0,0 0 0 0 0,0 1-1 0 0,0-1 1 0 0,0 0-1 0 0,0 0 1 0 0,0-1 18 0 0,7 2-9388 0 0,1-3-1440 0 0</inkml:trace>
  <inkml:trace contextRef="#ctx0" brushRef="#br1" timeOffset="849.387">1290 65 12440 0 0,'0'0'0'0'0,"-3"-1"1344"0"0,0-1 1325 0 0,0 0-2124 0 0,0 0-609 0 0,1 1-177 0 0,1 0-390 0 0,0 1 87 0 0,6 5-288 0 0,4 2 998 0 0,1 4-298 0 0,8 5 524 0 0,8 6 326 0 0,10 9-255 0 0,13 8-183 0 0,14 9 30 0 0,13 7-52 0 0,13 6 467 0 0,9 2 527 0 0,-2-5-823 0 0,38 12-2178 0 0,3-4 2473 0 0,-9-10-905 0 0,-16-12 327 0 0,-13-8 178 0 0,-13-10-38 0 0,-9-6 52 0 0,-11-6 60 0 0,-13-5-212 0 0,-14-5 76 0 0,-9-1 136 0 0,-10-1-195 0 0,-9-2 160 0 0,-6 0 101 0 0,-4-1-142 0 0,-1 0-142 0 0,-2 1-72 0 0,1 2-276 0 0,1 4 158 0 0,-3 6 7 0 0,-2 10-8 0 0,-5 11 11 0 0,-6 11-102 0 0,-6 14 10 0 0,-9 14 37 0 0,-8 14 134 0 0,-9 12-9 0 0,-4 9-88 0 0,-2 4 32 0 0,7-9-14 0 0,6-10 0 0 0,3-2 0 0 0,4 2-130 0 0,4-1 83 0 0,4-2 52 0 0,5-4-17 0 0,7-10 12 0 0,4-10 75 0 0,5-12-12 0 0,3-14 17 0 0,1-13-2 0 0,2-11 114 0 0,0-7 6 0 0,0-6 126 0 0,0-3 138 0 0,0-1 8 0 0,-1-1 59 0 0,0 1-92 0 0,0 0-109 0 0,0 1 19 0 0,-2 0-27 0 0,-4 2-92 0 0,-6-1-180 0 0,-7 0 83 0 0,-7 0-237 0 0,-8 0 146 0 0,-8 0-52 0 0,-7-2 12 0 0,-1-1 0 0 0,0-1 0 0 0,1 1 0 0 0,1-2 0 0 0,0 0 0 0 0,-1 0 0 0 0,-13-4 0 0 0,-15-1 0 0 0,-3-1 0 0 0,-1-1 75 0 0,-11-2-96 0 0,2 1 31 0 0,2 1-10 0 0,-12-2 94 0 0,-10-3-46 0 0,-13-5 56 0 0,-6-3 61 0 0,-3-4-53 0 0,14 0-53 0 0,17 2 15 0 0,9-1 65 0 0,11 0-96 0 0,16 3 31 0 0,12 2-84 0 0,9 2 95 0 0,9 4-106 0 0,8 2 31 0 0,8 5-336 0 0,8 3-1774 0 0,7 1 253 0 0,3 4-10422 0 0,1 1-1764 0 0</inkml:trace>
  <inkml:trace contextRef="#ctx0" brushRef="#br2" timeOffset="2257.33">1085 110 6912 0 0,'0'0'0'0'0,"0"0"2240"0"0,0 0 1596 0 0,0 0-2183 0 0,0 0-1910 0 0,0 0 523 0 0,0 0-334 0 0,0 0-1 0 0,0 0 312 0 0,0 0 333 0 0,0 0 586 0 0,0 0 39 0 0,0 0 253 0 0,0 0-568 0 0,0 0-583 0 0,-2 1-72 0 0,-4 7-226 0 0,-6 9 20 0 0,-6 13-314 0 0,-7 16 250 0 0,-7 15 33 0 0,-5 14 82 0 0,-1-1-103 0 0,2-3 115 0 0,-2 6-109 0 0,-3 6 31 0 0,-4 8-10 0 0,-4 10 0 0 0,-7 6 0 0 0,-2 6 0 0 0,4-8 0 0 0,5-10 0 0 0,0-2 0 0 0,6-11 0 0 0,4-9 0 0 0,2 2 168 0 0,1 2-132 0 0,2 3-36 0 0,5-7 96 0 0,4-10-120 0 0,5-11 36 0 0,-2 4 82 0 0,-1-4 1587 0 0,4-12-102 0 0,20-42-1524 0 0,-1 2 1 0 0,-1 1 0 0 0,1 0-1 0 0,0-1 1 0 0,0 1 0 0 0,-1 0-1 0 0,1-1 1 0 0,-1 1 0 0 0,1 0-1 0 0,-1-1 1 0 0,1 1 0 0 0,-1-1-1 0 0,1 1 1 0 0,-1-1 0 0 0,1 1-1 0 0,-1-1 1 0 0,0 1 0 0 0,1-1-1 0 0,-1 0 1 0 0,0 1-56 0 0,11-39 36 0 0,19-36-69 0 0,19-37 111 0 0,21-47 146 0 0,15-27-221 0 0,15-27-194 0 0,10-11 233 0 0,1 5-64 0 0,-11 28 18 0 0,-9 25 4 0 0,-10 25 75 0 0,-5 17-96 0 0,-14 25 31 0 0,-10 19-84 0 0,-14 22-428 0 0,-33 58 477 0 0,-2-3 0 0 0,0 0 0 0 0,0 1 0 0 0,0-1-1 0 0,0 1 1 0 0,0-1 0 0 0,0 1 0 0 0,0 0 0 0 0,0 0 0 0 0,1 0-1 0 0,-1 0 1 0 0,0 0 0 0 0,1 0 0 0 0,-1 1 0 0 0,1-1 0 0 0,1 1 25 0 0,-1-2 5 0 0,-1 2 1 0 0,1 0 0 0 0,0 1-1 0 0,-1-1 1 0 0,1 0 0 0 0,0 1 0 0 0,-1-1-1 0 0,1 1 1 0 0,0 0 0 0 0,-1 0-1 0 0,1 0 1 0 0,-1 0 0 0 0,0 0 0 0 0,2 2-6 0 0,0-3-13 0 0,1 3 0 0 0,0 0 0 0 0,0 0 0 0 0,0 1 0 0 0,-1-1 0 0 0,3 4 13 0 0,30 27 0 0 0,3 6-74 0 0,11 6-54 0 0,7 6 160 0 0,2-4-54 0 0,11 3-164 0 0,24 8 52 0 0,12 3 338 0 0,10 3-888 0 0,7-3-825 0 0,7-4-13247 0 0,-24-14 8306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37DA-77DB-462D-A172-5908957F280B}" type="datetimeFigureOut">
              <a:rPr lang="nl-NL" smtClean="0"/>
              <a:t>21-7-2020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5E384-A002-4119-8EC9-EABB831828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72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later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presentaiton</a:t>
            </a:r>
            <a:r>
              <a:rPr lang="nl-NL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5E384-A002-4119-8EC9-EABB8318287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0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5E384-A002-4119-8EC9-EABB8318287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60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5E384-A002-4119-8EC9-EABB83182879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09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scheme</a:t>
            </a:r>
            <a:endParaRPr lang="nl-NL" dirty="0"/>
          </a:p>
          <a:p>
            <a:endParaRPr lang="nl-NL" dirty="0"/>
          </a:p>
          <a:p>
            <a:r>
              <a:rPr lang="nl-NL" dirty="0"/>
              <a:t>Integration,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5E384-A002-4119-8EC9-EABB83182879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18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B0A-BCCE-4068-82CA-6A52D460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AD8E-A142-40B4-86C5-97768DD4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4F78-B130-4248-A254-46EB3F3F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C74B-37EB-42CF-BFDC-A5C413EC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4981-2B4D-47BB-9AF4-552C904D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739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062A-FD5F-435B-BBCE-4663301A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87BED-BAED-40C6-B8CD-FF2F79990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3673-D778-4D75-BDCB-7537AC82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0061-306D-4A45-A17E-3F9F89E6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A7C-8A6F-4C7A-A864-81861953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07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08CD5-7DF3-4F1C-A173-9B5140382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A056-57AC-4B94-9C5C-343F120F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2F87-4FD5-47AD-BD82-B3949AF4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BB4E-DF31-4AE5-874D-23FFA854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16B6-3379-4E05-9601-AAB24531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1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582-7BEF-435F-8F35-487DE4B0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F84A-EC57-48BA-9AEE-B13E31FC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A962-DC86-4CC5-87BE-7C4E13CB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2D24-FBE5-49A4-84AF-49DA5656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A891-D708-4EFA-8D34-EB5B0F86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1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79F2-3228-40E3-BF03-A37A7C2F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BD51-868A-4F9F-B4BB-0A3FDA6D3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C55E-CBD2-46FD-BF42-5C722E60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CED2-E4AC-429F-A21C-12753123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6769-2A4B-4AF7-8178-FB804E3D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6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2D9B-07F8-4207-A191-D7580000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D7A8-0A71-49CC-8BE0-9F7755312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F74A-18C9-40B5-83E7-18AB2AA3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868D-FF84-44ED-B13F-76B950BC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1AECA-0EC8-4433-BF7E-DA0E5BA1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7F609-BE41-4211-92A9-352BDA25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4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4503-3320-40B4-ACA5-A518018B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04E3-A444-4B89-98CC-9E2AD985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E7227-19EF-4CB7-A316-D634018B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B7EBE-E485-45DD-ACE2-B217A3541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60505-8CCF-44BE-8498-BD155210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37B00-F46C-4406-B59F-BE4FEA2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D0EE3-FEA1-4C6A-A3EE-8566DB0E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F5FD-D0E3-42E1-8731-7829BC70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7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89C3-755D-492D-B494-ADD8054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F1434-8C2A-4D85-95DA-A8F8550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0F94-94C2-4E48-AC50-D1E1ED22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66AE8-CD18-4A9B-B71B-0A197E8B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47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907D6-5D75-41A9-A775-1999C4A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F54CE-C357-4D47-9FAF-2634D8BF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D99C-299E-4E80-8CD6-948D04FD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72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845D-B52F-4ABD-A947-8476A4B8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ECAF-B8E7-43E9-B0AE-6CF53DF8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3EB83-C8ED-4D06-BB30-FEA1EFCA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589C-8681-4B3D-97A7-F4DCCD43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1CBA-168F-4984-8C49-6B8F016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EE0E-413A-4C85-BC3D-02B0435A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610-7370-4CFB-9D99-C6704D06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D2656-9B6F-480E-B63F-3B5A464E0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975A8-B8FF-4F82-8C8C-FA45423C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60D9-B065-4CEA-8FBE-8FF8E73E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814E-6BB7-4A3C-87F9-C6EEB6F9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62B7C-F2A7-44D1-9E53-894EBBFD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7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128D8-43FF-42B1-9C7C-0635144C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EC3D-462E-43BF-806C-19C49132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ECA8-ED55-4946-8028-F92DD259B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ADF0-B0DD-4B55-BD78-AF4285912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56A3-177E-43FB-915C-41F3B598F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87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FAC1-416E-406F-A5A9-EF5B194F5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Knowledge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76EC3-AF75-4883-AC1E-D340E224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7850"/>
            <a:ext cx="9144000" cy="1655762"/>
          </a:xfrm>
        </p:spPr>
        <p:txBody>
          <a:bodyPr/>
          <a:lstStyle/>
          <a:p>
            <a:r>
              <a:rPr lang="nl-NL" dirty="0" err="1"/>
              <a:t>Creator</a:t>
            </a:r>
            <a:r>
              <a:rPr lang="nl-NL" dirty="0"/>
              <a:t>: Dena Tahvildari</a:t>
            </a:r>
          </a:p>
          <a:p>
            <a:r>
              <a:rPr lang="nl-NL" dirty="0"/>
              <a:t>Collaborators: Cornelis Bouter</a:t>
            </a:r>
          </a:p>
          <a:p>
            <a:r>
              <a:rPr lang="nl-NL" dirty="0"/>
              <a:t>             </a:t>
            </a:r>
            <a:r>
              <a:rPr lang="nl-NL" dirty="0" err="1"/>
              <a:t>and</a:t>
            </a:r>
            <a:r>
              <a:rPr lang="nl-NL" dirty="0"/>
              <a:t>  Maaike Burghoorn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582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3E3F59C-775F-41BA-9ECE-39E275AD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0"/>
            <a:ext cx="10974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8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F0DD3D-A04B-49DE-9AFB-9AA48FE67349}"/>
              </a:ext>
            </a:extLst>
          </p:cNvPr>
          <p:cNvSpPr/>
          <p:nvPr/>
        </p:nvSpPr>
        <p:spPr>
          <a:xfrm>
            <a:off x="1861670" y="2729318"/>
            <a:ext cx="8468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https://app.lucidchart.com/invitations/accept/636635f6-7388-4e3a-bc38-77dedeb06d96</a:t>
            </a:r>
          </a:p>
        </p:txBody>
      </p:sp>
    </p:spTree>
    <p:extLst>
      <p:ext uri="{BB962C8B-B14F-4D97-AF65-F5344CB8AC3E}">
        <p14:creationId xmlns:p14="http://schemas.microsoft.com/office/powerpoint/2010/main" val="251202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7DBB-923A-4638-9AFF-081ABE03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Classification</a:t>
            </a:r>
            <a:r>
              <a:rPr lang="nl-NL" dirty="0"/>
              <a:t>  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51B1-677B-44A5-9E1E-C107B399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Dangerous </a:t>
            </a:r>
            <a:r>
              <a:rPr lang="nl-NL" dirty="0" err="1"/>
              <a:t>Goods</a:t>
            </a:r>
            <a:r>
              <a:rPr lang="nl-NL" dirty="0"/>
              <a:t>, </a:t>
            </a:r>
          </a:p>
          <a:p>
            <a:pPr lvl="1"/>
            <a:r>
              <a:rPr lang="nl-NL" dirty="0"/>
              <a:t>Hazard code,</a:t>
            </a:r>
          </a:p>
          <a:p>
            <a:pPr lvl="1"/>
            <a:r>
              <a:rPr lang="nl-NL" dirty="0"/>
              <a:t>… 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336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E953FFC-1A73-4C34-A4C3-EAD6FD19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76225"/>
            <a:ext cx="1022032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6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B29D-2F26-45D3-8361-9219658E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Shape</a:t>
            </a:r>
            <a:r>
              <a:rPr lang="nl-NL" dirty="0"/>
              <a:t> </a:t>
            </a:r>
            <a:r>
              <a:rPr lang="nl-NL" dirty="0" err="1"/>
              <a:t>Graphs</a:t>
            </a:r>
            <a:r>
              <a:rPr lang="nl-NL" dirty="0"/>
              <a:t> -- </a:t>
            </a:r>
            <a:r>
              <a:rPr lang="nl-NL" dirty="0" err="1"/>
              <a:t>shacl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8A55-47F4-460D-A1D5-0D33E5D3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shape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 (a </a:t>
            </a:r>
            <a:r>
              <a:rPr lang="nl-NL" dirty="0" err="1"/>
              <a:t>rdf</a:t>
            </a:r>
            <a:r>
              <a:rPr lang="nl-NL" dirty="0"/>
              <a:t> file)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:</a:t>
            </a:r>
          </a:p>
          <a:p>
            <a:pPr lvl="1"/>
            <a:endParaRPr lang="nl-NL" dirty="0"/>
          </a:p>
          <a:p>
            <a:pPr lvl="1"/>
            <a:r>
              <a:rPr lang="en-US" dirty="0" err="1"/>
              <a:t>DataTypes</a:t>
            </a:r>
            <a:r>
              <a:rPr lang="en-US" dirty="0"/>
              <a:t> constraints,</a:t>
            </a:r>
          </a:p>
          <a:p>
            <a:pPr lvl="1"/>
            <a:r>
              <a:rPr lang="en-US" dirty="0"/>
              <a:t>String constraints,</a:t>
            </a:r>
          </a:p>
          <a:p>
            <a:pPr lvl="1"/>
            <a:r>
              <a:rPr lang="en-US" dirty="0"/>
              <a:t>Property Constraints,</a:t>
            </a:r>
          </a:p>
          <a:p>
            <a:pPr lvl="1"/>
            <a:r>
              <a:rPr lang="en-US" dirty="0"/>
              <a:t>Data Format,</a:t>
            </a:r>
          </a:p>
          <a:p>
            <a:pPr lvl="1"/>
            <a:r>
              <a:rPr lang="en-US" dirty="0"/>
              <a:t>Rules, If then else,</a:t>
            </a:r>
          </a:p>
          <a:p>
            <a:pPr lvl="2"/>
            <a:r>
              <a:rPr lang="en-US" dirty="0"/>
              <a:t>If then,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4B46-8795-43B3-B667-B3FF9BA7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Interoperability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7184-0217-4C8C-8F0D-4344BF2F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719"/>
            <a:ext cx="10515600" cy="612775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nl-NL" dirty="0"/>
              <a:t> </a:t>
            </a:r>
            <a:r>
              <a:rPr lang="nl-NL" dirty="0" err="1"/>
              <a:t>interoperability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aligning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mapping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entities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</a:t>
            </a:r>
          </a:p>
          <a:p>
            <a:pPr marL="4572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7EFF0583-C6AA-489A-AA07-B5F76080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2" y="2319432"/>
            <a:ext cx="10725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5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39B3-18EA-4645-BCD1-377F5D94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shared </a:t>
            </a:r>
            <a:r>
              <a:rPr lang="nl-NL" dirty="0" err="1"/>
              <a:t>understanding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7D41-A20D-40B4-921C-E0ECDDD1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Reference </a:t>
            </a:r>
            <a:r>
              <a:rPr lang="nl-NL" dirty="0" err="1"/>
              <a:t>lexcion</a:t>
            </a:r>
            <a:r>
              <a:rPr lang="nl-NL" dirty="0"/>
              <a:t>,</a:t>
            </a:r>
          </a:p>
          <a:p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terminology</a:t>
            </a:r>
            <a:r>
              <a:rPr lang="nl-NL" dirty="0"/>
              <a:t>,</a:t>
            </a:r>
          </a:p>
          <a:p>
            <a:r>
              <a:rPr lang="nl-NL" dirty="0" err="1"/>
              <a:t>Unambiguous</a:t>
            </a:r>
            <a:r>
              <a:rPr lang="nl-NL" dirty="0"/>
              <a:t>,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93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F565-C198-4B04-8FCB-5278E823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Abox</a:t>
            </a:r>
            <a:r>
              <a:rPr lang="nl-NL" dirty="0"/>
              <a:t> </a:t>
            </a:r>
            <a:r>
              <a:rPr lang="nl-NL" dirty="0" err="1"/>
              <a:t>Consistency</a:t>
            </a:r>
            <a:r>
              <a:rPr lang="nl-NL" dirty="0"/>
              <a:t> </a:t>
            </a:r>
            <a:r>
              <a:rPr lang="nl-NL" dirty="0" err="1"/>
              <a:t>Checking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65E0-A68D-4FC9-819E-E68AD835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53" y="1497135"/>
            <a:ext cx="10515600" cy="890578"/>
          </a:xfrm>
        </p:spPr>
        <p:txBody>
          <a:bodyPr>
            <a:normAutofit/>
          </a:bodyPr>
          <a:lstStyle/>
          <a:p>
            <a:r>
              <a:rPr lang="nl-NL" dirty="0"/>
              <a:t>Property </a:t>
            </a:r>
            <a:r>
              <a:rPr lang="nl-NL" dirty="0" err="1"/>
              <a:t>specification</a:t>
            </a:r>
            <a:r>
              <a:rPr lang="nl-NL" dirty="0"/>
              <a:t>, Value range </a:t>
            </a:r>
            <a:r>
              <a:rPr lang="nl-NL" dirty="0" err="1"/>
              <a:t>restriction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 on a per-class basis,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22639A-1397-44DC-B7E2-EB545EB5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58979"/>
              </p:ext>
            </p:extLst>
          </p:nvPr>
        </p:nvGraphicFramePr>
        <p:xfrm>
          <a:off x="189753" y="2401207"/>
          <a:ext cx="578522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5224">
                  <a:extLst>
                    <a:ext uri="{9D8B030D-6E8A-4147-A177-3AD203B41FA5}">
                      <a16:colId xmlns:a16="http://schemas.microsoft.com/office/drawing/2014/main" val="2552888304"/>
                    </a:ext>
                  </a:extLst>
                </a:gridCol>
              </a:tblGrid>
              <a:tr h="1423848">
                <a:tc>
                  <a:txBody>
                    <a:bodyPr/>
                    <a:lstStyle/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:Product   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sh:property</a:t>
                      </a:r>
                      <a:r>
                        <a:rPr lang="nl-NL" sz="1200" dirty="0">
                          <a:effectLst/>
                        </a:rPr>
                        <a:t> [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 :</a:t>
                      </a:r>
                      <a:r>
                        <a:rPr lang="nl-NL" sz="1200" dirty="0" err="1">
                          <a:effectLst/>
                        </a:rPr>
                        <a:t>path</a:t>
                      </a:r>
                      <a:r>
                        <a:rPr lang="nl-NL" sz="1200" dirty="0">
                          <a:effectLst/>
                        </a:rPr>
                        <a:t>       </a:t>
                      </a:r>
                      <a:r>
                        <a:rPr lang="nl-NL" sz="1200" dirty="0" err="1">
                          <a:effectLst/>
                        </a:rPr>
                        <a:t>dt:productName</a:t>
                      </a:r>
                      <a:r>
                        <a:rPr lang="nl-NL" sz="1200" dirty="0">
                          <a:effectLst/>
                        </a:rPr>
                        <a:t> ;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   :</a:t>
                      </a:r>
                      <a:r>
                        <a:rPr lang="nl-NL" sz="1200" dirty="0" err="1">
                          <a:effectLst/>
                        </a:rPr>
                        <a:t>minLength</a:t>
                      </a:r>
                      <a:r>
                        <a:rPr lang="nl-NL" sz="1200" dirty="0">
                          <a:effectLst/>
                        </a:rPr>
                        <a:t> 4 ;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  :datatype </a:t>
                      </a:r>
                      <a:r>
                        <a:rPr lang="nl-NL" sz="1200" dirty="0" err="1">
                          <a:effectLst/>
                        </a:rPr>
                        <a:t>xsd:string</a:t>
                      </a:r>
                      <a:r>
                        <a:rPr lang="nl-NL" sz="1200" dirty="0">
                          <a:effectLst/>
                        </a:rPr>
                        <a:t> ;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] ; </a:t>
                      </a:r>
                      <a:r>
                        <a:rPr lang="nl-NL" sz="1200" dirty="0" err="1">
                          <a:effectLst/>
                        </a:rPr>
                        <a:t>and</a:t>
                      </a:r>
                      <a:endParaRPr lang="nl-NL" sz="1200" dirty="0"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sh:property</a:t>
                      </a:r>
                      <a:r>
                        <a:rPr lang="nl-NL" sz="1200" dirty="0">
                          <a:effectLst/>
                        </a:rPr>
                        <a:t> [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    </a:t>
                      </a:r>
                      <a:r>
                        <a:rPr lang="nl-NL" sz="1200" dirty="0" err="1">
                          <a:effectLst/>
                        </a:rPr>
                        <a:t>sh:path</a:t>
                      </a:r>
                      <a:r>
                        <a:rPr lang="nl-NL" sz="1200" dirty="0">
                          <a:effectLst/>
                        </a:rPr>
                        <a:t>    </a:t>
                      </a:r>
                      <a:r>
                        <a:rPr lang="nl-NL" sz="1200" dirty="0" err="1">
                          <a:effectLst/>
                        </a:rPr>
                        <a:t>dt:productID</a:t>
                      </a:r>
                      <a:r>
                        <a:rPr lang="nl-NL" sz="1200" dirty="0">
                          <a:effectLst/>
                        </a:rPr>
                        <a:t> ;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 </a:t>
                      </a:r>
                      <a:r>
                        <a:rPr lang="nl-NL" sz="1200" dirty="0" err="1">
                          <a:effectLst/>
                        </a:rPr>
                        <a:t>sh:pattern</a:t>
                      </a:r>
                      <a:r>
                        <a:rPr lang="nl-NL" sz="1200" dirty="0">
                          <a:effectLst/>
                        </a:rPr>
                        <a:t> “p\\d{3,4}” ;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] 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6624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BE34CA-9E82-4E9D-A8A5-33BF05398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10075"/>
              </p:ext>
            </p:extLst>
          </p:nvPr>
        </p:nvGraphicFramePr>
        <p:xfrm>
          <a:off x="189753" y="5083527"/>
          <a:ext cx="4513729" cy="180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3729">
                  <a:extLst>
                    <a:ext uri="{9D8B030D-6E8A-4147-A177-3AD203B41FA5}">
                      <a16:colId xmlns:a16="http://schemas.microsoft.com/office/drawing/2014/main" val="2552888304"/>
                    </a:ext>
                  </a:extLst>
                </a:gridCol>
              </a:tblGrid>
              <a:tr h="1235682">
                <a:tc>
                  <a:txBody>
                    <a:bodyPr/>
                    <a:lstStyle/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 Product_1           a          :Product    ;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                       </a:t>
                      </a:r>
                      <a:r>
                        <a:rPr lang="nl-NL" sz="1200" dirty="0" err="1">
                          <a:effectLst/>
                        </a:rPr>
                        <a:t>dt:productName</a:t>
                      </a:r>
                      <a:r>
                        <a:rPr lang="nl-NL" sz="1200" dirty="0">
                          <a:effectLst/>
                        </a:rPr>
                        <a:t>    “TG2”  .                   </a:t>
                      </a:r>
                      <a:r>
                        <a:rPr lang="nl-NL" sz="1200" dirty="0">
                          <a:solidFill>
                            <a:schemeClr val="accent2"/>
                          </a:solidFill>
                          <a:effectLst/>
                        </a:rPr>
                        <a:t>#</a:t>
                      </a:r>
                      <a:r>
                        <a:rPr lang="nl-NL" sz="1200" dirty="0" err="1">
                          <a:solidFill>
                            <a:schemeClr val="accent2"/>
                          </a:solidFill>
                          <a:effectLst/>
                        </a:rPr>
                        <a:t>Fails</a:t>
                      </a:r>
                      <a:r>
                        <a:rPr lang="nl-NL" sz="1200" dirty="0">
                          <a:solidFill>
                            <a:schemeClr val="accent2"/>
                          </a:solidFill>
                          <a:effectLst/>
                        </a:rPr>
                        <a:t> as :product</a:t>
                      </a: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                      </a:t>
                      </a:r>
                      <a:r>
                        <a:rPr lang="nl-NL" sz="1200" dirty="0" err="1">
                          <a:effectLst/>
                        </a:rPr>
                        <a:t>dt:productID</a:t>
                      </a:r>
                      <a:r>
                        <a:rPr lang="nl-NL" sz="1200" dirty="0">
                          <a:effectLst/>
                        </a:rPr>
                        <a:t>            “P567“ . </a:t>
                      </a: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product_2  </a:t>
                      </a: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                    </a:t>
                      </a:r>
                      <a:r>
                        <a:rPr lang="nl-NL" sz="1200" dirty="0" err="1">
                          <a:effectLst/>
                        </a:rPr>
                        <a:t>dt:productName</a:t>
                      </a:r>
                      <a:r>
                        <a:rPr lang="nl-NL" sz="1200" dirty="0">
                          <a:effectLst/>
                        </a:rPr>
                        <a:t>    “TGSH”  . </a:t>
                      </a: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nl-NL" sz="1200" dirty="0">
                          <a:effectLst/>
                        </a:rPr>
                        <a:t>                      </a:t>
                      </a:r>
                      <a:r>
                        <a:rPr lang="nl-NL" sz="1200" dirty="0" err="1">
                          <a:effectLst/>
                        </a:rPr>
                        <a:t>dt:productID</a:t>
                      </a:r>
                      <a:r>
                        <a:rPr lang="nl-NL" sz="1200" dirty="0">
                          <a:effectLst/>
                        </a:rPr>
                        <a:t>            “P567“ .              </a:t>
                      </a:r>
                      <a:r>
                        <a:rPr lang="nl-NL" sz="1200" dirty="0">
                          <a:solidFill>
                            <a:schemeClr val="accent2"/>
                          </a:solidFill>
                          <a:effectLst/>
                        </a:rPr>
                        <a:t>#passes as a :product</a:t>
                      </a: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nl-NL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nl-NL" sz="11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6624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E35C0A-62BA-4F3A-8AC3-59EF9F87DCD4}"/>
              </a:ext>
            </a:extLst>
          </p:cNvPr>
          <p:cNvSpPr txBox="1"/>
          <p:nvPr/>
        </p:nvSpPr>
        <p:spPr>
          <a:xfrm>
            <a:off x="143435" y="4700701"/>
            <a:ext cx="404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EF37E-D328-49D9-9072-2F929E5245DE}"/>
              </a:ext>
            </a:extLst>
          </p:cNvPr>
          <p:cNvSpPr txBox="1"/>
          <p:nvPr/>
        </p:nvSpPr>
        <p:spPr>
          <a:xfrm>
            <a:off x="5552141" y="5497144"/>
            <a:ext cx="612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Validation</a:t>
            </a:r>
            <a:r>
              <a:rPr lang="nl-NL" dirty="0"/>
              <a:t> Report: A processor </a:t>
            </a:r>
            <a:r>
              <a:rPr lang="nl-NL" dirty="0" err="1"/>
              <a:t>verifies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product_2 conforms but product_1 does </a:t>
            </a:r>
            <a:r>
              <a:rPr lang="nl-NL" dirty="0" err="1"/>
              <a:t>not</a:t>
            </a:r>
            <a:r>
              <a:rPr lang="nl-NL" dirty="0"/>
              <a:t> conform.</a:t>
            </a:r>
          </a:p>
        </p:txBody>
      </p:sp>
    </p:spTree>
    <p:extLst>
      <p:ext uri="{BB962C8B-B14F-4D97-AF65-F5344CB8AC3E}">
        <p14:creationId xmlns:p14="http://schemas.microsoft.com/office/powerpoint/2010/main" val="228069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DEE0-573D-4471-A25F-BB7DE889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54"/>
            <a:ext cx="10515600" cy="1325563"/>
          </a:xfrm>
        </p:spPr>
        <p:txBody>
          <a:bodyPr/>
          <a:lstStyle/>
          <a:p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Inferencing</a:t>
            </a:r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531F0-E782-43C1-AC87-871F9716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ATA event </a:t>
            </a:r>
          </a:p>
          <a:p>
            <a:endParaRPr lang="nl-NL" dirty="0"/>
          </a:p>
          <a:p>
            <a:pPr lvl="1"/>
            <a:r>
              <a:rPr lang="nl-NL" b="1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milestone</a:t>
            </a:r>
            <a:r>
              <a:rPr lang="nl-NL" dirty="0"/>
              <a:t> is start, </a:t>
            </a:r>
            <a:r>
              <a:rPr lang="nl-NL" b="1" dirty="0" err="1"/>
              <a:t>and</a:t>
            </a:r>
            <a:r>
              <a:rPr lang="nl-NL" b="1" dirty="0"/>
              <a:t> </a:t>
            </a:r>
          </a:p>
          <a:p>
            <a:pPr lvl="1"/>
            <a:r>
              <a:rPr lang="nl-NL" b="1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date </a:t>
            </a:r>
            <a:r>
              <a:rPr lang="nl-NL" dirty="0" err="1"/>
              <a:t>and</a:t>
            </a:r>
            <a:r>
              <a:rPr lang="nl-NL" dirty="0"/>
              <a:t> time is </a:t>
            </a:r>
            <a:r>
              <a:rPr lang="nl-NL" dirty="0" err="1"/>
              <a:t>actual</a:t>
            </a:r>
            <a:r>
              <a:rPr lang="nl-NL" dirty="0"/>
              <a:t>, </a:t>
            </a:r>
            <a:r>
              <a:rPr lang="nl-NL" b="1" dirty="0" err="1"/>
              <a:t>and</a:t>
            </a:r>
            <a:r>
              <a:rPr lang="nl-NL" dirty="0"/>
              <a:t> </a:t>
            </a:r>
          </a:p>
          <a:p>
            <a:pPr lvl="1"/>
            <a:r>
              <a:rPr lang="nl-NL" b="1" dirty="0" err="1"/>
              <a:t>Then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event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b="1" dirty="0" err="1"/>
              <a:t>Location</a:t>
            </a:r>
            <a:r>
              <a:rPr lang="nl-NL" b="1" dirty="0"/>
              <a:t> X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b="1" dirty="0" err="1"/>
              <a:t>transportmeans</a:t>
            </a:r>
            <a:r>
              <a:rPr lang="nl-NL" b="1" dirty="0"/>
              <a:t> Y </a:t>
            </a:r>
            <a:r>
              <a:rPr lang="nl-NL" dirty="0"/>
              <a:t>is ATA (</a:t>
            </a:r>
            <a:r>
              <a:rPr lang="nl-NL" dirty="0" err="1"/>
              <a:t>Actual</a:t>
            </a:r>
            <a:r>
              <a:rPr lang="nl-NL" dirty="0"/>
              <a:t> time of </a:t>
            </a:r>
            <a:r>
              <a:rPr lang="nl-NL" dirty="0" err="1"/>
              <a:t>arrival</a:t>
            </a:r>
            <a:r>
              <a:rPr lang="nl-NL" dirty="0"/>
              <a:t>)</a:t>
            </a:r>
          </a:p>
          <a:p>
            <a:pPr marL="457200" lvl="1" indent="0">
              <a:buNone/>
            </a:pPr>
            <a:endParaRPr lang="nl-NL" sz="1500" dirty="0"/>
          </a:p>
          <a:p>
            <a:pPr marL="0" indent="0">
              <a:buNone/>
            </a:pPr>
            <a:r>
              <a:rPr lang="nl-NL" sz="1500" dirty="0" err="1"/>
              <a:t>event:event_location_detail</a:t>
            </a:r>
            <a:endParaRPr lang="nl-NL" sz="1500" dirty="0"/>
          </a:p>
          <a:p>
            <a:pPr marL="0" indent="0">
              <a:buNone/>
            </a:pPr>
            <a:r>
              <a:rPr lang="nl-NL" sz="1500" dirty="0" err="1"/>
              <a:t>rdfs:domain</a:t>
            </a:r>
            <a:r>
              <a:rPr lang="nl-NL" sz="1500" dirty="0"/>
              <a:t>  </a:t>
            </a:r>
            <a:r>
              <a:rPr lang="nl-NL" sz="1500" dirty="0" err="1"/>
              <a:t>event:Event</a:t>
            </a:r>
            <a:r>
              <a:rPr lang="nl-NL" sz="1500" dirty="0"/>
              <a:t> ; </a:t>
            </a:r>
            <a:r>
              <a:rPr lang="nl-NL" sz="1500" dirty="0" err="1"/>
              <a:t>rdfs:range</a:t>
            </a:r>
            <a:r>
              <a:rPr lang="nl-NL" sz="1500" dirty="0"/>
              <a:t>   </a:t>
            </a:r>
            <a:r>
              <a:rPr lang="nl-NL" sz="1500" dirty="0" err="1"/>
              <a:t>DT:Location</a:t>
            </a:r>
            <a:r>
              <a:rPr lang="nl-NL" sz="1500" dirty="0"/>
              <a:t> .</a:t>
            </a:r>
          </a:p>
          <a:p>
            <a:pPr marL="0" indent="0">
              <a:buNone/>
            </a:pPr>
            <a:r>
              <a:rPr lang="nl-NL" sz="1500" dirty="0" err="1"/>
              <a:t>event:event_transportMeans_detail</a:t>
            </a:r>
            <a:endParaRPr lang="nl-NL" sz="1500" dirty="0"/>
          </a:p>
          <a:p>
            <a:pPr marL="0" indent="0">
              <a:buNone/>
            </a:pPr>
            <a:r>
              <a:rPr lang="nl-NL" sz="1500" dirty="0" err="1"/>
              <a:t>rdfs:domain</a:t>
            </a:r>
            <a:r>
              <a:rPr lang="nl-NL" sz="1500" dirty="0"/>
              <a:t>  </a:t>
            </a:r>
            <a:r>
              <a:rPr lang="nl-NL" sz="1500" dirty="0" err="1"/>
              <a:t>event:Event</a:t>
            </a:r>
            <a:r>
              <a:rPr lang="nl-NL" sz="1500" dirty="0"/>
              <a:t> ; </a:t>
            </a:r>
            <a:r>
              <a:rPr lang="nl-NL" sz="1500" dirty="0" err="1"/>
              <a:t>rdfs:range</a:t>
            </a:r>
            <a:r>
              <a:rPr lang="nl-NL" sz="1500" dirty="0"/>
              <a:t>   </a:t>
            </a:r>
            <a:r>
              <a:rPr lang="nl-NL" sz="1500" dirty="0" err="1"/>
              <a:t>DT:transportMeans</a:t>
            </a:r>
            <a:r>
              <a:rPr lang="nl-NL" sz="1500" dirty="0"/>
              <a:t> .</a:t>
            </a:r>
          </a:p>
          <a:p>
            <a:pPr marL="0" indent="0">
              <a:buNone/>
            </a:pPr>
            <a:r>
              <a:rPr lang="nl-NL" sz="1500" dirty="0" err="1"/>
              <a:t>event:event_milestones_detail</a:t>
            </a:r>
            <a:endParaRPr lang="nl-NL" sz="1500" dirty="0"/>
          </a:p>
          <a:p>
            <a:pPr marL="0" indent="0">
              <a:buNone/>
            </a:pPr>
            <a:r>
              <a:rPr lang="nl-NL" sz="1500" dirty="0" err="1"/>
              <a:t>rdfs:domain</a:t>
            </a:r>
            <a:r>
              <a:rPr lang="nl-NL" sz="1500" dirty="0"/>
              <a:t>  </a:t>
            </a:r>
            <a:r>
              <a:rPr lang="nl-NL" sz="1500" dirty="0" err="1"/>
              <a:t>event:Event</a:t>
            </a:r>
            <a:r>
              <a:rPr lang="nl-NL" sz="1500" dirty="0"/>
              <a:t> ; </a:t>
            </a:r>
            <a:r>
              <a:rPr lang="nl-NL" sz="1500" dirty="0" err="1"/>
              <a:t>rdfs:range</a:t>
            </a:r>
            <a:r>
              <a:rPr lang="nl-NL" sz="1500" dirty="0"/>
              <a:t>  </a:t>
            </a:r>
            <a:r>
              <a:rPr lang="nl-NL" sz="1500" dirty="0" err="1"/>
              <a:t>event:Milestone</a:t>
            </a:r>
            <a:r>
              <a:rPr lang="nl-NL" sz="1500" dirty="0"/>
              <a:t> .</a:t>
            </a:r>
          </a:p>
          <a:p>
            <a:pPr marL="0" indent="0">
              <a:buNone/>
            </a:pPr>
            <a:r>
              <a:rPr lang="nl-NL" sz="1500" dirty="0" err="1"/>
              <a:t>event:event_milestones_detail</a:t>
            </a:r>
            <a:endParaRPr lang="nl-NL" sz="1500" dirty="0"/>
          </a:p>
          <a:p>
            <a:pPr marL="0" indent="0">
              <a:buNone/>
            </a:pPr>
            <a:r>
              <a:rPr lang="nl-NL" sz="1500" dirty="0" err="1"/>
              <a:t>rdfs:domain</a:t>
            </a:r>
            <a:r>
              <a:rPr lang="nl-NL" sz="1500" dirty="0"/>
              <a:t>  </a:t>
            </a:r>
            <a:r>
              <a:rPr lang="nl-NL" sz="1500" dirty="0" err="1"/>
              <a:t>event:Event</a:t>
            </a:r>
            <a:r>
              <a:rPr lang="nl-NL" sz="1500" dirty="0"/>
              <a:t> ; </a:t>
            </a:r>
            <a:r>
              <a:rPr lang="nl-NL" sz="1500" dirty="0" err="1"/>
              <a:t>rdfs:range</a:t>
            </a:r>
            <a:r>
              <a:rPr lang="nl-NL" sz="1500" dirty="0"/>
              <a:t>  </a:t>
            </a:r>
            <a:r>
              <a:rPr lang="nl-NL" sz="1500" dirty="0" err="1"/>
              <a:t>event:Date</a:t>
            </a:r>
            <a:r>
              <a:rPr lang="nl-NL" sz="1500" dirty="0"/>
              <a:t>.</a:t>
            </a:r>
          </a:p>
          <a:p>
            <a:pPr marL="0" indent="0">
              <a:buNone/>
            </a:pPr>
            <a:r>
              <a:rPr lang="en-US" sz="1500" dirty="0" err="1"/>
              <a:t>event:ATA_event</a:t>
            </a:r>
            <a:r>
              <a:rPr lang="en-US" sz="1500" dirty="0"/>
              <a:t>  </a:t>
            </a:r>
            <a:r>
              <a:rPr lang="nl-NL" sz="1500" dirty="0" err="1"/>
              <a:t>rdfs:subClassOf</a:t>
            </a:r>
            <a:r>
              <a:rPr lang="nl-NL" sz="1500" dirty="0"/>
              <a:t>  </a:t>
            </a:r>
            <a:r>
              <a:rPr lang="nl-NL" sz="1500" dirty="0" err="1"/>
              <a:t>event:Event</a:t>
            </a:r>
            <a:r>
              <a:rPr lang="nl-NL" sz="1500" dirty="0"/>
              <a:t> .</a:t>
            </a:r>
          </a:p>
          <a:p>
            <a:pPr marL="0" indent="0">
              <a:buNone/>
            </a:pPr>
            <a:endParaRPr lang="nl-NL" sz="1500" dirty="0"/>
          </a:p>
          <a:p>
            <a:endParaRPr lang="nl-NL" sz="15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897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39E2-79E1-4D0D-AAB7-14C9F5B5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Milestones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roadmap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2104-4CA3-434F-84E6-0617BFAB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Usecase</a:t>
            </a:r>
            <a:r>
              <a:rPr lang="nl-NL" dirty="0"/>
              <a:t> Development, </a:t>
            </a:r>
          </a:p>
          <a:p>
            <a:endParaRPr lang="nl-NL" dirty="0"/>
          </a:p>
          <a:p>
            <a:r>
              <a:rPr lang="nl-NL" dirty="0" err="1"/>
              <a:t>Modeling</a:t>
            </a:r>
            <a:r>
              <a:rPr lang="nl-NL" dirty="0"/>
              <a:t> per </a:t>
            </a:r>
            <a:r>
              <a:rPr lang="nl-NL" dirty="0" err="1"/>
              <a:t>usecase</a:t>
            </a:r>
            <a:r>
              <a:rPr lang="nl-NL" dirty="0"/>
              <a:t>, </a:t>
            </a:r>
          </a:p>
          <a:p>
            <a:endParaRPr lang="nl-NL" dirty="0"/>
          </a:p>
          <a:p>
            <a:r>
              <a:rPr lang="nl-NL" dirty="0"/>
              <a:t>Coverage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existing</a:t>
            </a:r>
            <a:r>
              <a:rPr lang="nl-NL" dirty="0"/>
              <a:t>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Integration,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752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8F1-9211-4C6A-B887-23E04BA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B5AE-79CF-4342-A6B5-04FFDD2B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 formal model,</a:t>
            </a:r>
          </a:p>
          <a:p>
            <a:r>
              <a:rPr lang="en-US" dirty="0"/>
              <a:t>Logistic Knowledge Graph,</a:t>
            </a:r>
          </a:p>
          <a:p>
            <a:r>
              <a:rPr lang="en-US" dirty="0"/>
              <a:t>Examples for “Whys”</a:t>
            </a:r>
          </a:p>
          <a:p>
            <a:r>
              <a:rPr lang="en-US" dirty="0"/>
              <a:t>Architecture Components,</a:t>
            </a:r>
          </a:p>
          <a:p>
            <a:r>
              <a:rPr lang="en-US" dirty="0"/>
              <a:t>Roadmap and Milestones,</a:t>
            </a:r>
          </a:p>
          <a:p>
            <a:r>
              <a:rPr lang="en-US" dirty="0"/>
              <a:t>Open 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213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C25F-CFE8-4116-9048-E59F3212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Identified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E5B-5DF7-4EAE-AB2B-DFAD0F83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6" y="1821899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nl-NL" dirty="0" err="1"/>
              <a:t>Core</a:t>
            </a:r>
            <a:r>
              <a:rPr lang="nl-NL" dirty="0"/>
              <a:t> model– </a:t>
            </a:r>
            <a:r>
              <a:rPr lang="nl-NL" dirty="0" err="1"/>
              <a:t>Logistic</a:t>
            </a:r>
            <a:r>
              <a:rPr lang="nl-NL" dirty="0"/>
              <a:t> Knowledge </a:t>
            </a:r>
            <a:r>
              <a:rPr lang="nl-NL" dirty="0" err="1"/>
              <a:t>Graph</a:t>
            </a:r>
            <a:endParaRPr lang="nl-NL" dirty="0"/>
          </a:p>
          <a:p>
            <a:pPr lvl="1"/>
            <a:r>
              <a:rPr lang="nl-NL" dirty="0" err="1"/>
              <a:t>Incoming</a:t>
            </a:r>
            <a:r>
              <a:rPr lang="nl-NL" dirty="0"/>
              <a:t> Data (data </a:t>
            </a:r>
            <a:r>
              <a:rPr lang="nl-NL" dirty="0" err="1"/>
              <a:t>lake</a:t>
            </a:r>
            <a:r>
              <a:rPr lang="nl-NL" dirty="0"/>
              <a:t>),</a:t>
            </a:r>
          </a:p>
          <a:p>
            <a:pPr lvl="1"/>
            <a:r>
              <a:rPr lang="nl-NL" dirty="0" err="1"/>
              <a:t>Mapping</a:t>
            </a:r>
            <a:r>
              <a:rPr lang="nl-NL" dirty="0"/>
              <a:t> module</a:t>
            </a:r>
          </a:p>
          <a:p>
            <a:pPr lvl="1"/>
            <a:r>
              <a:rPr lang="nl-NL" dirty="0"/>
              <a:t>Pipeline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Transformation</a:t>
            </a:r>
            <a:r>
              <a:rPr lang="nl-NL" dirty="0"/>
              <a:t>, </a:t>
            </a:r>
            <a:r>
              <a:rPr lang="nl-NL" dirty="0" err="1"/>
              <a:t>Validation</a:t>
            </a:r>
            <a:r>
              <a:rPr lang="nl-NL" dirty="0"/>
              <a:t>, </a:t>
            </a:r>
            <a:r>
              <a:rPr lang="nl-NL" dirty="0" err="1"/>
              <a:t>identification</a:t>
            </a:r>
            <a:r>
              <a:rPr lang="nl-NL" dirty="0"/>
              <a:t>, </a:t>
            </a:r>
            <a:r>
              <a:rPr lang="nl-NL" dirty="0" err="1"/>
              <a:t>deduplication</a:t>
            </a:r>
            <a:r>
              <a:rPr lang="nl-NL" dirty="0"/>
              <a:t> </a:t>
            </a:r>
            <a:r>
              <a:rPr lang="nl-NL" dirty="0" err="1"/>
              <a:t>moduels</a:t>
            </a:r>
            <a:r>
              <a:rPr lang="nl-NL" dirty="0"/>
              <a:t>,</a:t>
            </a:r>
          </a:p>
          <a:p>
            <a:pPr lvl="1"/>
            <a:r>
              <a:rPr lang="nl-NL" dirty="0"/>
              <a:t>Storage (</a:t>
            </a:r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Ledgers</a:t>
            </a:r>
            <a:r>
              <a:rPr lang="nl-NL" dirty="0"/>
              <a:t>), </a:t>
            </a:r>
          </a:p>
          <a:p>
            <a:pPr lvl="1"/>
            <a:r>
              <a:rPr lang="nl-NL" dirty="0" err="1"/>
              <a:t>Validation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Rules engine</a:t>
            </a:r>
          </a:p>
          <a:p>
            <a:pPr lvl="1"/>
            <a:r>
              <a:rPr lang="nl-NL" dirty="0"/>
              <a:t>Query service, </a:t>
            </a:r>
          </a:p>
          <a:p>
            <a:pPr lvl="1"/>
            <a:r>
              <a:rPr lang="nl-NL" dirty="0"/>
              <a:t>API(s)</a:t>
            </a:r>
          </a:p>
          <a:p>
            <a:pPr lvl="1"/>
            <a:r>
              <a:rPr lang="nl-NL" dirty="0"/>
              <a:t>Services </a:t>
            </a:r>
            <a:r>
              <a:rPr lang="nl-NL" dirty="0" err="1"/>
              <a:t>and</a:t>
            </a:r>
            <a:r>
              <a:rPr lang="nl-NL" dirty="0"/>
              <a:t> Applications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877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A011-42A3-4503-AB7E-270946E2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Open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D0A2-767A-4B8A-975D-9D2B2710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How does </a:t>
            </a:r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ledger</a:t>
            </a:r>
            <a:r>
              <a:rPr lang="nl-NL" dirty="0"/>
              <a:t> store </a:t>
            </a:r>
            <a:r>
              <a:rPr lang="nl-NL" dirty="0" err="1"/>
              <a:t>the</a:t>
            </a:r>
            <a:r>
              <a:rPr lang="nl-NL" dirty="0"/>
              <a:t> data stream?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includes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pipeline? </a:t>
            </a:r>
          </a:p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which</a:t>
            </a:r>
            <a:r>
              <a:rPr lang="nl-NL" dirty="0"/>
              <a:t> component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reasoning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consistency</a:t>
            </a:r>
            <a:r>
              <a:rPr lang="nl-NL" dirty="0"/>
              <a:t> </a:t>
            </a:r>
            <a:r>
              <a:rPr lang="nl-NL" dirty="0" err="1"/>
              <a:t>checkings</a:t>
            </a:r>
            <a:r>
              <a:rPr lang="nl-NL" dirty="0"/>
              <a:t> </a:t>
            </a:r>
            <a:r>
              <a:rPr lang="nl-NL" dirty="0" err="1"/>
              <a:t>occure</a:t>
            </a:r>
            <a:r>
              <a:rPr lang="nl-NL" dirty="0"/>
              <a:t>? How?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typical</a:t>
            </a:r>
            <a:r>
              <a:rPr lang="nl-NL" dirty="0"/>
              <a:t> scenario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queries</a:t>
            </a:r>
            <a:r>
              <a:rPr lang="nl-NL" dirty="0"/>
              <a:t> are </a:t>
            </a:r>
            <a:r>
              <a:rPr lang="nl-NL" dirty="0" err="1"/>
              <a:t>involved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backend? How?</a:t>
            </a:r>
          </a:p>
        </p:txBody>
      </p:sp>
    </p:spTree>
    <p:extLst>
      <p:ext uri="{BB962C8B-B14F-4D97-AF65-F5344CB8AC3E}">
        <p14:creationId xmlns:p14="http://schemas.microsoft.com/office/powerpoint/2010/main" val="358489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E501-8363-4E6A-A212-CFC12A70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Here we end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rest is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methodology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361F-2E58-4000-BFBB-CC777BA0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125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7D5-AAB7-4A50-9FC9-73FD1398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Ontology</a:t>
            </a:r>
            <a:r>
              <a:rPr lang="nl-NL" dirty="0"/>
              <a:t> Engineering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45B1-7C40-4B64-AFDC-AD91B72E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750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F614-8F98-4860-87EE-8C412C5E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 </a:t>
            </a:r>
          </a:p>
          <a:p>
            <a:r>
              <a:rPr lang="nl-NL" dirty="0"/>
              <a:t>Input:</a:t>
            </a:r>
          </a:p>
          <a:p>
            <a:pPr lvl="1"/>
            <a:r>
              <a:rPr lang="nl-NL" dirty="0"/>
              <a:t>Interviews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domain experts, </a:t>
            </a:r>
          </a:p>
          <a:p>
            <a:pPr lvl="1"/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documents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standards</a:t>
            </a:r>
            <a:r>
              <a:rPr lang="nl-NL" dirty="0"/>
              <a:t>,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reuse</a:t>
            </a:r>
            <a:r>
              <a:rPr lang="nl-NL" dirty="0"/>
              <a:t>, or </a:t>
            </a:r>
            <a:r>
              <a:rPr lang="nl-NL" dirty="0" err="1"/>
              <a:t>integration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Output: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-cases</a:t>
            </a:r>
          </a:p>
          <a:p>
            <a:pPr lvl="2"/>
            <a:r>
              <a:rPr lang="nl-NL" dirty="0" err="1"/>
              <a:t>userstories</a:t>
            </a:r>
            <a:endParaRPr lang="nl-NL" dirty="0"/>
          </a:p>
          <a:p>
            <a:pPr lvl="2"/>
            <a:r>
              <a:rPr lang="nl-NL" dirty="0"/>
              <a:t>Goal </a:t>
            </a:r>
          </a:p>
          <a:p>
            <a:pPr lvl="2"/>
            <a:r>
              <a:rPr lang="nl-NL" dirty="0"/>
              <a:t>Scope, out of scope</a:t>
            </a:r>
          </a:p>
          <a:p>
            <a:pPr lvl="2"/>
            <a:r>
              <a:rPr lang="nl-NL" dirty="0">
                <a:solidFill>
                  <a:srgbClr val="FF0000"/>
                </a:solidFill>
              </a:rPr>
              <a:t>Event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activity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diagrams</a:t>
            </a:r>
            <a:endParaRPr lang="nl-NL" dirty="0">
              <a:solidFill>
                <a:srgbClr val="FF0000"/>
              </a:solidFill>
            </a:endParaRPr>
          </a:p>
          <a:p>
            <a:pPr lvl="2"/>
            <a:r>
              <a:rPr lang="nl-NL" dirty="0">
                <a:solidFill>
                  <a:srgbClr val="FF0000"/>
                </a:solidFill>
              </a:rPr>
              <a:t>Actors, interfaces </a:t>
            </a:r>
            <a:r>
              <a:rPr lang="nl-NL" dirty="0" err="1">
                <a:solidFill>
                  <a:srgbClr val="FF0000"/>
                </a:solidFill>
              </a:rPr>
              <a:t>involved</a:t>
            </a:r>
            <a:r>
              <a:rPr lang="nl-NL" dirty="0">
                <a:solidFill>
                  <a:srgbClr val="FF0000"/>
                </a:solidFill>
              </a:rPr>
              <a:t>, </a:t>
            </a:r>
          </a:p>
          <a:p>
            <a:pPr lvl="2"/>
            <a:r>
              <a:rPr lang="nl-NL" dirty="0"/>
              <a:t>Non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requirements</a:t>
            </a:r>
            <a:r>
              <a:rPr lang="nl-NL" dirty="0"/>
              <a:t>,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Competency</a:t>
            </a:r>
            <a:r>
              <a:rPr lang="nl-NL" dirty="0">
                <a:solidFill>
                  <a:srgbClr val="FF0000"/>
                </a:solidFill>
              </a:rPr>
              <a:t> question</a:t>
            </a:r>
          </a:p>
          <a:p>
            <a:pPr marL="457200" lvl="1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D7EEAB-0A10-4261-B8D0-B87111E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Requirement</a:t>
            </a:r>
            <a:r>
              <a:rPr lang="nl-NL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690196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4F92-7199-4CEE-9144-15C27D3E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36"/>
            <a:ext cx="10515600" cy="145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Questions the knowledge base, application or ontology should be able to answer in fulfillment of the use case and a representation set of sample answers.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57498-C4F3-4536-8656-2CF9ECE10DB9}"/>
              </a:ext>
            </a:extLst>
          </p:cNvPr>
          <p:cNvSpPr txBox="1">
            <a:spLocks/>
          </p:cNvSpPr>
          <p:nvPr/>
        </p:nvSpPr>
        <p:spPr>
          <a:xfrm>
            <a:off x="838200" y="4233390"/>
            <a:ext cx="10515600" cy="145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DerivedFrom</a:t>
            </a:r>
            <a:r>
              <a:rPr lang="en-US" sz="2000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/>
              <a:t>Userstories</a:t>
            </a:r>
            <a:r>
              <a:rPr lang="en-US" sz="20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Sequence diagrams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FBA782-172A-4669-89C5-C046B6E4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Competency</a:t>
            </a:r>
            <a:r>
              <a:rPr lang="nl-NL" dirty="0"/>
              <a:t> Question</a:t>
            </a:r>
          </a:p>
        </p:txBody>
      </p:sp>
    </p:spTree>
    <p:extLst>
      <p:ext uri="{BB962C8B-B14F-4D97-AF65-F5344CB8AC3E}">
        <p14:creationId xmlns:p14="http://schemas.microsoft.com/office/powerpoint/2010/main" val="401753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0127-CD6D-407F-B929-EF62BDDB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8769-9F4D-4273-BB6E-CE2D1331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garden-</a:t>
            </a:r>
            <a:r>
              <a:rPr lang="nl-NL" sz="2000" dirty="0" err="1"/>
              <a:t>oriented</a:t>
            </a:r>
            <a:r>
              <a:rPr lang="nl-NL" sz="2000" dirty="0"/>
              <a:t> user story </a:t>
            </a:r>
            <a:r>
              <a:rPr lang="nl-NL" sz="2000" dirty="0" err="1"/>
              <a:t>interested</a:t>
            </a:r>
            <a:r>
              <a:rPr lang="nl-NL" sz="2000" dirty="0"/>
              <a:t> in </a:t>
            </a:r>
            <a:r>
              <a:rPr lang="nl-NL" sz="2000" dirty="0" err="1"/>
              <a:t>oak</a:t>
            </a:r>
            <a:r>
              <a:rPr lang="nl-NL" sz="2000" dirty="0"/>
              <a:t>-root fungus </a:t>
            </a:r>
            <a:r>
              <a:rPr lang="nl-NL" sz="2000" dirty="0" err="1"/>
              <a:t>susceptible</a:t>
            </a:r>
            <a:r>
              <a:rPr lang="nl-NL" sz="2000" dirty="0"/>
              <a:t> trees:</a:t>
            </a:r>
          </a:p>
          <a:p>
            <a:r>
              <a:rPr lang="nl-NL" sz="2000" dirty="0"/>
              <a:t>Question</a:t>
            </a:r>
          </a:p>
          <a:p>
            <a:pPr lvl="1"/>
            <a:r>
              <a:rPr lang="nl-NL" sz="2000" dirty="0"/>
              <a:t> ?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set of </a:t>
            </a:r>
            <a:r>
              <a:rPr lang="nl-NL" sz="2000" dirty="0" err="1"/>
              <a:t>approved</a:t>
            </a:r>
            <a:r>
              <a:rPr lang="nl-NL" sz="2000" dirty="0"/>
              <a:t> trees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city</a:t>
            </a:r>
            <a:r>
              <a:rPr lang="nl-NL" sz="2000" dirty="0"/>
              <a:t> of </a:t>
            </a:r>
            <a:r>
              <a:rPr lang="nl-NL" sz="2000" dirty="0" err="1"/>
              <a:t>Newyork</a:t>
            </a:r>
            <a:r>
              <a:rPr lang="nl-NL" sz="2000" dirty="0"/>
              <a:t>, </a:t>
            </a:r>
            <a:r>
              <a:rPr lang="nl-NL" sz="2000" dirty="0" err="1"/>
              <a:t>identify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those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are </a:t>
            </a:r>
            <a:r>
              <a:rPr lang="nl-NL" sz="2000" dirty="0" err="1"/>
              <a:t>oak</a:t>
            </a:r>
            <a:r>
              <a:rPr lang="nl-NL" sz="2000" dirty="0"/>
              <a:t> root fungus </a:t>
            </a:r>
            <a:r>
              <a:rPr lang="nl-NL" sz="2000" dirty="0" err="1"/>
              <a:t>resistant</a:t>
            </a:r>
            <a:r>
              <a:rPr lang="nl-NL" sz="2000" dirty="0"/>
              <a:t>,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flower</a:t>
            </a:r>
            <a:r>
              <a:rPr lang="nl-NL" sz="2000" dirty="0"/>
              <a:t>, </a:t>
            </a:r>
            <a:r>
              <a:rPr lang="nl-NL" sz="2000" dirty="0" err="1"/>
              <a:t>that</a:t>
            </a:r>
            <a:r>
              <a:rPr lang="nl-NL" sz="2000" dirty="0"/>
              <a:t> are </a:t>
            </a:r>
            <a:r>
              <a:rPr lang="nl-NL" sz="2000" dirty="0" err="1"/>
              <a:t>deciduous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whose</a:t>
            </a:r>
            <a:r>
              <a:rPr lang="nl-NL" sz="2000" dirty="0"/>
              <a:t> </a:t>
            </a:r>
            <a:r>
              <a:rPr lang="nl-NL" sz="2000" dirty="0" err="1"/>
              <a:t>leaves</a:t>
            </a:r>
            <a:r>
              <a:rPr lang="nl-NL" sz="2000" dirty="0"/>
              <a:t> turn </a:t>
            </a:r>
            <a:r>
              <a:rPr lang="nl-NL" sz="2000" dirty="0" err="1"/>
              <a:t>colors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fall</a:t>
            </a:r>
            <a:r>
              <a:rPr lang="nl-NL" sz="2000" dirty="0"/>
              <a:t>. </a:t>
            </a:r>
          </a:p>
          <a:p>
            <a:r>
              <a:rPr lang="nl-NL" sz="2000" dirty="0" err="1"/>
              <a:t>Answer</a:t>
            </a:r>
            <a:r>
              <a:rPr lang="nl-NL" sz="2000" dirty="0"/>
              <a:t>: </a:t>
            </a:r>
          </a:p>
          <a:p>
            <a:pPr lvl="1"/>
            <a:r>
              <a:rPr lang="nl-NL" sz="2000" dirty="0"/>
              <a:t>&gt;&gt; </a:t>
            </a:r>
            <a:r>
              <a:rPr lang="nl-NL" sz="2000" dirty="0" err="1"/>
              <a:t>Koelreuteria</a:t>
            </a:r>
            <a:r>
              <a:rPr lang="nl-NL" sz="2000" dirty="0"/>
              <a:t> </a:t>
            </a:r>
            <a:r>
              <a:rPr lang="nl-NL" sz="2000" dirty="0" err="1"/>
              <a:t>paniculata</a:t>
            </a:r>
            <a:r>
              <a:rPr lang="nl-NL" sz="2000" dirty="0"/>
              <a:t> (golden </a:t>
            </a:r>
            <a:r>
              <a:rPr lang="nl-NL" sz="2000" dirty="0" err="1"/>
              <a:t>rain</a:t>
            </a:r>
            <a:r>
              <a:rPr lang="nl-NL" sz="2000" dirty="0"/>
              <a:t> tree), </a:t>
            </a:r>
            <a:r>
              <a:rPr lang="nl-NL" sz="2000" dirty="0" err="1"/>
              <a:t>melaleuca</a:t>
            </a:r>
            <a:r>
              <a:rPr lang="nl-NL" sz="2000" dirty="0"/>
              <a:t> </a:t>
            </a:r>
            <a:r>
              <a:rPr lang="nl-NL" sz="2000" dirty="0" err="1"/>
              <a:t>stypheloides</a:t>
            </a:r>
            <a:r>
              <a:rPr lang="nl-NL" sz="2000" dirty="0"/>
              <a:t> (</a:t>
            </a:r>
            <a:r>
              <a:rPr lang="nl-NL" sz="2000" dirty="0" err="1"/>
              <a:t>prickly</a:t>
            </a:r>
            <a:r>
              <a:rPr lang="nl-NL" sz="2000" dirty="0"/>
              <a:t> paperbark), </a:t>
            </a:r>
            <a:r>
              <a:rPr lang="nl-NL" sz="2000" dirty="0" err="1"/>
              <a:t>lagerstroemia</a:t>
            </a:r>
            <a:r>
              <a:rPr lang="nl-NL" sz="2000" dirty="0"/>
              <a:t> indicus (</a:t>
            </a:r>
            <a:r>
              <a:rPr lang="nl-NL" sz="2000" dirty="0" err="1"/>
              <a:t>crepe</a:t>
            </a:r>
            <a:r>
              <a:rPr lang="nl-NL" sz="2000" dirty="0"/>
              <a:t> </a:t>
            </a:r>
            <a:r>
              <a:rPr lang="nl-NL" sz="2000" dirty="0" err="1"/>
              <a:t>myrtle</a:t>
            </a:r>
            <a:r>
              <a:rPr lang="nl-NL" sz="2000" dirty="0"/>
              <a:t>), malus ” Robinson” </a:t>
            </a:r>
            <a:r>
              <a:rPr lang="nl-NL" sz="2000" dirty="0" err="1"/>
              <a:t>and</a:t>
            </a:r>
            <a:r>
              <a:rPr lang="nl-NL" sz="2000" dirty="0"/>
              <a:t> …. </a:t>
            </a:r>
          </a:p>
          <a:p>
            <a:r>
              <a:rPr lang="nl-NL" sz="2000" dirty="0" err="1"/>
              <a:t>MoreAnswers</a:t>
            </a:r>
            <a:r>
              <a:rPr lang="nl-NL" sz="2000" dirty="0"/>
              <a:t>: </a:t>
            </a:r>
          </a:p>
          <a:p>
            <a:pPr lvl="1"/>
            <a:r>
              <a:rPr lang="nl-NL" sz="2000" dirty="0"/>
              <a:t>&gt;&gt; </a:t>
            </a:r>
            <a:r>
              <a:rPr lang="nl-NL" sz="2000" dirty="0" err="1"/>
              <a:t>Definitely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a </a:t>
            </a:r>
            <a:r>
              <a:rPr lang="nl-NL" sz="2000" dirty="0" err="1"/>
              <a:t>cinnamomum</a:t>
            </a:r>
            <a:r>
              <a:rPr lang="nl-NL" sz="2000" dirty="0"/>
              <a:t> </a:t>
            </a:r>
            <a:r>
              <a:rPr lang="nl-NL" sz="2000" dirty="0" err="1"/>
              <a:t>camphora</a:t>
            </a:r>
            <a:r>
              <a:rPr lang="nl-NL" sz="2000" dirty="0"/>
              <a:t> (</a:t>
            </a:r>
            <a:r>
              <a:rPr lang="nl-NL" sz="2000" dirty="0" err="1"/>
              <a:t>camphone</a:t>
            </a:r>
            <a:r>
              <a:rPr lang="nl-NL" sz="2000" dirty="0"/>
              <a:t> tree_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0085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6BD2-BB69-4766-A50B-BA781E0C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entail</a:t>
            </a:r>
            <a:r>
              <a:rPr lang="nl-N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FE3A-FD0A-4BC7-8FA6-AE46AF1C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(1</a:t>
            </a:r>
            <a:r>
              <a:rPr lang="nl-NL" sz="2200" dirty="0"/>
              <a:t>) </a:t>
            </a:r>
            <a:r>
              <a:rPr lang="nl-NL" sz="2200" dirty="0" err="1"/>
              <a:t>Onboard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list of trees, (</a:t>
            </a:r>
            <a:r>
              <a:rPr lang="nl-NL" sz="2200" dirty="0" err="1"/>
              <a:t>what</a:t>
            </a:r>
            <a:r>
              <a:rPr lang="nl-NL" sz="2200" dirty="0"/>
              <a:t> data)</a:t>
            </a:r>
          </a:p>
          <a:p>
            <a:r>
              <a:rPr lang="nl-NL" sz="2200" dirty="0"/>
              <a:t> (2) analyse </a:t>
            </a:r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see</a:t>
            </a:r>
            <a:r>
              <a:rPr lang="nl-NL" sz="2200" dirty="0"/>
              <a:t> </a:t>
            </a:r>
            <a:r>
              <a:rPr lang="nl-NL" sz="2200" dirty="0" err="1"/>
              <a:t>which</a:t>
            </a:r>
            <a:r>
              <a:rPr lang="nl-NL" sz="2200" dirty="0"/>
              <a:t> of </a:t>
            </a:r>
            <a:r>
              <a:rPr lang="nl-NL" sz="2200" dirty="0" err="1"/>
              <a:t>the</a:t>
            </a:r>
            <a:r>
              <a:rPr lang="nl-NL" sz="2200" dirty="0"/>
              <a:t> trees on </a:t>
            </a:r>
            <a:r>
              <a:rPr lang="nl-NL" sz="2200" dirty="0" err="1"/>
              <a:t>the</a:t>
            </a:r>
            <a:r>
              <a:rPr lang="nl-NL" sz="2200" dirty="0"/>
              <a:t> list are </a:t>
            </a:r>
            <a:r>
              <a:rPr lang="nl-NL" sz="2200" dirty="0" err="1"/>
              <a:t>oak</a:t>
            </a:r>
            <a:r>
              <a:rPr lang="nl-NL" sz="2200" dirty="0"/>
              <a:t>-root fungus </a:t>
            </a:r>
            <a:r>
              <a:rPr lang="nl-NL" sz="2200" dirty="0" err="1"/>
              <a:t>resistant</a:t>
            </a:r>
            <a:r>
              <a:rPr lang="nl-NL" sz="2200" dirty="0"/>
              <a:t> (</a:t>
            </a:r>
            <a:r>
              <a:rPr lang="nl-NL" sz="2200" dirty="0" err="1"/>
              <a:t>needs</a:t>
            </a:r>
            <a:r>
              <a:rPr lang="nl-NL" sz="2200" dirty="0"/>
              <a:t> </a:t>
            </a:r>
            <a:r>
              <a:rPr lang="nl-NL" sz="2200" dirty="0" err="1"/>
              <a:t>some</a:t>
            </a:r>
            <a:r>
              <a:rPr lang="nl-NL" sz="2200" dirty="0"/>
              <a:t> </a:t>
            </a:r>
            <a:r>
              <a:rPr lang="nl-NL" sz="2200" dirty="0" err="1"/>
              <a:t>sort</a:t>
            </a:r>
            <a:r>
              <a:rPr lang="nl-NL" sz="2200" dirty="0"/>
              <a:t> of </a:t>
            </a:r>
            <a:r>
              <a:rPr lang="nl-NL" sz="2200" dirty="0" err="1"/>
              <a:t>confirmatin</a:t>
            </a:r>
            <a:r>
              <a:rPr lang="nl-NL" sz="2200" dirty="0"/>
              <a:t>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authories</a:t>
            </a:r>
            <a:r>
              <a:rPr lang="nl-NL" sz="2200" dirty="0"/>
              <a:t> or garden sites), </a:t>
            </a:r>
          </a:p>
          <a:p>
            <a:r>
              <a:rPr lang="nl-NL" sz="2200" dirty="0"/>
              <a:t>(3) </a:t>
            </a:r>
            <a:r>
              <a:rPr lang="nl-NL" sz="2200" dirty="0" err="1"/>
              <a:t>which</a:t>
            </a:r>
            <a:r>
              <a:rPr lang="nl-NL" sz="2200" dirty="0"/>
              <a:t> are </a:t>
            </a:r>
            <a:r>
              <a:rPr lang="nl-NL" sz="2200" dirty="0" err="1"/>
              <a:t>deciduous</a:t>
            </a:r>
            <a:r>
              <a:rPr lang="nl-NL" sz="2200" dirty="0"/>
              <a:t> ( </a:t>
            </a:r>
            <a:r>
              <a:rPr lang="nl-NL" sz="2200" dirty="0" err="1"/>
              <a:t>there</a:t>
            </a:r>
            <a:r>
              <a:rPr lang="nl-NL" sz="2200" dirty="0"/>
              <a:t> </a:t>
            </a:r>
            <a:r>
              <a:rPr lang="nl-NL" sz="2200" dirty="0" err="1"/>
              <a:t>might</a:t>
            </a:r>
            <a:r>
              <a:rPr lang="nl-NL" sz="2200" dirty="0"/>
              <a:t> </a:t>
            </a:r>
            <a:r>
              <a:rPr lang="nl-NL" sz="2200" dirty="0" err="1"/>
              <a:t>be</a:t>
            </a:r>
            <a:r>
              <a:rPr lang="nl-NL" sz="2200" dirty="0"/>
              <a:t> a </a:t>
            </a:r>
            <a:r>
              <a:rPr lang="nl-NL" sz="2200" dirty="0" err="1"/>
              <a:t>classificaitons</a:t>
            </a:r>
            <a:r>
              <a:rPr lang="nl-NL" sz="2200" dirty="0"/>
              <a:t> ), </a:t>
            </a:r>
          </a:p>
          <a:p>
            <a:r>
              <a:rPr lang="nl-NL" sz="2200" dirty="0"/>
              <a:t>(4) </a:t>
            </a:r>
            <a:r>
              <a:rPr lang="nl-NL" sz="2200" dirty="0" err="1"/>
              <a:t>which</a:t>
            </a:r>
            <a:r>
              <a:rPr lang="nl-NL" sz="2200" dirty="0"/>
              <a:t> are </a:t>
            </a:r>
            <a:r>
              <a:rPr lang="nl-NL" sz="2200" dirty="0" err="1"/>
              <a:t>flowering</a:t>
            </a:r>
            <a:r>
              <a:rPr lang="nl-NL" sz="2200" dirty="0"/>
              <a:t> (</a:t>
            </a:r>
            <a:r>
              <a:rPr lang="nl-NL" sz="2200" dirty="0" err="1"/>
              <a:t>may</a:t>
            </a:r>
            <a:r>
              <a:rPr lang="nl-NL" sz="2200" dirty="0"/>
              <a:t> </a:t>
            </a:r>
            <a:r>
              <a:rPr lang="nl-NL" sz="2200" dirty="0" err="1"/>
              <a:t>require</a:t>
            </a:r>
            <a:r>
              <a:rPr lang="nl-NL" sz="2200" dirty="0"/>
              <a:t> a separate </a:t>
            </a:r>
            <a:r>
              <a:rPr lang="nl-NL" sz="2200" dirty="0" err="1"/>
              <a:t>reference</a:t>
            </a:r>
            <a:r>
              <a:rPr lang="nl-NL" sz="2200" dirty="0"/>
              <a:t>), </a:t>
            </a:r>
          </a:p>
          <a:p>
            <a:r>
              <a:rPr lang="nl-NL" sz="2200" dirty="0"/>
              <a:t>(5) </a:t>
            </a:r>
            <a:r>
              <a:rPr lang="nl-NL" sz="2200" dirty="0" err="1"/>
              <a:t>which</a:t>
            </a:r>
            <a:r>
              <a:rPr lang="nl-NL" sz="2200" dirty="0"/>
              <a:t> </a:t>
            </a:r>
            <a:r>
              <a:rPr lang="nl-NL" sz="2200" dirty="0" err="1"/>
              <a:t>showy</a:t>
            </a:r>
            <a:r>
              <a:rPr lang="nl-NL" sz="2200" dirty="0"/>
              <a:t> </a:t>
            </a:r>
            <a:r>
              <a:rPr lang="nl-NL" sz="2200" dirty="0" err="1"/>
              <a:t>fall</a:t>
            </a:r>
            <a:r>
              <a:rPr lang="nl-NL" sz="2200" dirty="0"/>
              <a:t> </a:t>
            </a:r>
            <a:r>
              <a:rPr lang="nl-NL" sz="2200" dirty="0" err="1"/>
              <a:t>foliage</a:t>
            </a:r>
            <a:r>
              <a:rPr lang="nl-NL" sz="2200" dirty="0"/>
              <a:t> (</a:t>
            </a:r>
            <a:r>
              <a:rPr lang="nl-NL" sz="2200" dirty="0" err="1"/>
              <a:t>reference</a:t>
            </a:r>
            <a:r>
              <a:rPr lang="nl-NL" sz="2200" dirty="0"/>
              <a:t>), </a:t>
            </a:r>
          </a:p>
          <a:p>
            <a:r>
              <a:rPr lang="nl-NL" sz="2200" dirty="0"/>
              <a:t>(6) </a:t>
            </a:r>
            <a:r>
              <a:rPr lang="nl-NL" sz="2200" dirty="0" err="1"/>
              <a:t>spatial</a:t>
            </a:r>
            <a:r>
              <a:rPr lang="nl-NL" sz="2200" dirty="0"/>
              <a:t> indicators of </a:t>
            </a:r>
            <a:r>
              <a:rPr lang="nl-NL" sz="2200" dirty="0" err="1"/>
              <a:t>geographic</a:t>
            </a:r>
            <a:r>
              <a:rPr lang="nl-NL" sz="2200" dirty="0"/>
              <a:t> </a:t>
            </a:r>
            <a:r>
              <a:rPr lang="nl-NL" sz="2200" dirty="0" err="1"/>
              <a:t>location</a:t>
            </a:r>
            <a:r>
              <a:rPr lang="nl-NL" sz="2200" dirty="0"/>
              <a:t>, (</a:t>
            </a:r>
            <a:r>
              <a:rPr lang="nl-NL" sz="2200" dirty="0" err="1"/>
              <a:t>newyork</a:t>
            </a:r>
            <a:r>
              <a:rPr lang="nl-NL" sz="2200" dirty="0"/>
              <a:t>)</a:t>
            </a:r>
          </a:p>
          <a:p>
            <a:r>
              <a:rPr lang="nl-NL" sz="2200" dirty="0"/>
              <a:t>(7) </a:t>
            </a:r>
            <a:r>
              <a:rPr lang="nl-NL" sz="2200" dirty="0" err="1"/>
              <a:t>rules</a:t>
            </a:r>
            <a:r>
              <a:rPr lang="nl-NL" sz="2200" dirty="0"/>
              <a:t> or </a:t>
            </a:r>
            <a:r>
              <a:rPr lang="nl-NL" sz="2200" dirty="0" err="1"/>
              <a:t>regulations</a:t>
            </a:r>
            <a:r>
              <a:rPr lang="nl-NL" sz="2200" dirty="0"/>
              <a:t>, </a:t>
            </a:r>
          </a:p>
          <a:p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be</a:t>
            </a:r>
            <a:r>
              <a:rPr lang="nl-NL" sz="2200" dirty="0"/>
              <a:t> </a:t>
            </a:r>
            <a:r>
              <a:rPr lang="nl-NL" sz="2200" dirty="0" err="1"/>
              <a:t>cinnamum</a:t>
            </a:r>
            <a:r>
              <a:rPr lang="nl-NL" sz="2200" dirty="0"/>
              <a:t> (</a:t>
            </a:r>
            <a:r>
              <a:rPr lang="nl-NL" sz="2200" dirty="0" err="1"/>
              <a:t>restrictions</a:t>
            </a:r>
            <a:r>
              <a:rPr lang="nl-NL" sz="2200" dirty="0"/>
              <a:t> on types)</a:t>
            </a:r>
          </a:p>
          <a:p>
            <a:r>
              <a:rPr lang="nl-NL" sz="2200" dirty="0" err="1"/>
              <a:t>Defintions</a:t>
            </a:r>
            <a:r>
              <a:rPr lang="nl-NL" sz="2200" dirty="0"/>
              <a:t> of </a:t>
            </a:r>
            <a:r>
              <a:rPr lang="nl-NL" sz="2200" dirty="0" err="1"/>
              <a:t>each</a:t>
            </a:r>
            <a:r>
              <a:rPr lang="nl-NL" sz="2200" dirty="0"/>
              <a:t> types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9860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BD3-F0A5-4B5F-BFB4-FB1D824C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Considerations</a:t>
            </a:r>
            <a:r>
              <a:rPr lang="nl-NL" dirty="0"/>
              <a:t> in </a:t>
            </a:r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F91F-746B-41EB-A28B-C563E6FD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considerations for encoding the information,</a:t>
            </a:r>
          </a:p>
          <a:p>
            <a:r>
              <a:rPr lang="en-US" sz="2000" dirty="0"/>
              <a:t>checking values and, threshold of property values .</a:t>
            </a:r>
          </a:p>
          <a:p>
            <a:r>
              <a:rPr lang="en-US" sz="2000" dirty="0"/>
              <a:t>data</a:t>
            </a:r>
          </a:p>
          <a:p>
            <a:r>
              <a:rPr lang="en-US" sz="2000" dirty="0"/>
              <a:t>Types and definitions, </a:t>
            </a:r>
          </a:p>
          <a:p>
            <a:r>
              <a:rPr lang="en-US" sz="2000" dirty="0"/>
              <a:t>Inference might be needed, (</a:t>
            </a:r>
            <a:r>
              <a:rPr lang="en-US" sz="2000" dirty="0" err="1"/>
              <a:t>constrainsts</a:t>
            </a:r>
            <a:r>
              <a:rPr lang="en-US" sz="2000" dirty="0"/>
              <a:t>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98328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4C677B0-EB2E-4199-9236-02FBC4E7658F}"/>
                  </a:ext>
                </a:extLst>
              </p14:cNvPr>
              <p14:cNvContentPartPr/>
              <p14:nvPr/>
            </p14:nvContentPartPr>
            <p14:xfrm>
              <a:off x="8373880" y="3601170"/>
              <a:ext cx="205200" cy="1718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4C677B0-EB2E-4199-9236-02FBC4E76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5880" y="3583170"/>
                <a:ext cx="240840" cy="17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3074C59-EDA4-4F9B-AB25-0923C62ABFE5}"/>
                  </a:ext>
                </a:extLst>
              </p14:cNvPr>
              <p14:cNvContentPartPr/>
              <p14:nvPr/>
            </p14:nvContentPartPr>
            <p14:xfrm>
              <a:off x="6676840" y="6096330"/>
              <a:ext cx="9000" cy="21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3074C59-EDA4-4F9B-AB25-0923C62ABF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9200" y="6078330"/>
                <a:ext cx="446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330BF38-1893-4DC2-9CC7-FC9EEEBED69C}"/>
                  </a:ext>
                </a:extLst>
              </p14:cNvPr>
              <p14:cNvContentPartPr/>
              <p14:nvPr/>
            </p14:nvContentPartPr>
            <p14:xfrm>
              <a:off x="1281160" y="3543570"/>
              <a:ext cx="1154880" cy="8589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330BF38-1893-4DC2-9CC7-FC9EEEBED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3160" y="3525570"/>
                <a:ext cx="119052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DDEC0A6-4C35-4DB7-A4F3-92E25E41DA00}"/>
                  </a:ext>
                </a:extLst>
              </p14:cNvPr>
              <p14:cNvContentPartPr/>
              <p14:nvPr/>
            </p14:nvContentPartPr>
            <p14:xfrm>
              <a:off x="1921400" y="6360930"/>
              <a:ext cx="648720" cy="5317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DDEC0A6-4C35-4DB7-A4F3-92E25E41DA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3400" y="6343290"/>
                <a:ext cx="6843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E9E39991-E7A8-433E-82B1-F53022991BAF}"/>
                  </a:ext>
                </a:extLst>
              </p14:cNvPr>
              <p14:cNvContentPartPr/>
              <p14:nvPr/>
            </p14:nvContentPartPr>
            <p14:xfrm>
              <a:off x="10504520" y="5681970"/>
              <a:ext cx="126360" cy="93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E9E39991-E7A8-433E-82B1-F53022991B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86880" y="5663970"/>
                <a:ext cx="162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A96003D9-EB6E-4F7E-8915-2F35683C7A9E}"/>
                  </a:ext>
                </a:extLst>
              </p14:cNvPr>
              <p14:cNvContentPartPr/>
              <p14:nvPr/>
            </p14:nvContentPartPr>
            <p14:xfrm>
              <a:off x="-183320" y="4680090"/>
              <a:ext cx="11474410" cy="25498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A96003D9-EB6E-4F7E-8915-2F35683C7A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00961" y="4662090"/>
                <a:ext cx="11510052" cy="25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FF33D59B-35E4-4095-9D95-D51FC9D74360}"/>
                  </a:ext>
                </a:extLst>
              </p14:cNvPr>
              <p14:cNvContentPartPr/>
              <p14:nvPr/>
            </p14:nvContentPartPr>
            <p14:xfrm>
              <a:off x="606650" y="5422050"/>
              <a:ext cx="8397000" cy="162324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FF33D59B-35E4-4095-9D95-D51FC9D743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9010" y="5404050"/>
                <a:ext cx="8432640" cy="16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875F21E1-46F7-43BA-B924-94131302E8C0}"/>
                  </a:ext>
                </a:extLst>
              </p14:cNvPr>
              <p14:cNvContentPartPr/>
              <p14:nvPr/>
            </p14:nvContentPartPr>
            <p14:xfrm>
              <a:off x="8255930" y="3610170"/>
              <a:ext cx="240480" cy="17028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875F21E1-46F7-43BA-B924-94131302E8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37930" y="3592530"/>
                <a:ext cx="2761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468774A3-64F2-49CD-A389-0597C13F0F8A}"/>
                  </a:ext>
                </a:extLst>
              </p14:cNvPr>
              <p14:cNvContentPartPr/>
              <p14:nvPr/>
            </p14:nvContentPartPr>
            <p14:xfrm>
              <a:off x="8064770" y="2812770"/>
              <a:ext cx="1025280" cy="86220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468774A3-64F2-49CD-A389-0597C13F0F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47130" y="2794770"/>
                <a:ext cx="106092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61784C7B-59D7-47A0-96EB-BFC104309290}"/>
                  </a:ext>
                </a:extLst>
              </p14:cNvPr>
              <p14:cNvContentPartPr/>
              <p14:nvPr/>
            </p14:nvContentPartPr>
            <p14:xfrm>
              <a:off x="8197610" y="3652650"/>
              <a:ext cx="351720" cy="13932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61784C7B-59D7-47A0-96EB-BFC1043092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79970" y="3634650"/>
                <a:ext cx="3873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E867EEA0-5FCA-4757-ABDB-87222CE43BD5}"/>
                  </a:ext>
                </a:extLst>
              </p14:cNvPr>
              <p14:cNvContentPartPr/>
              <p14:nvPr/>
            </p14:nvContentPartPr>
            <p14:xfrm>
              <a:off x="7412450" y="5570010"/>
              <a:ext cx="2624400" cy="78444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E867EEA0-5FCA-4757-ABDB-87222CE43B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94452" y="5552010"/>
                <a:ext cx="2660035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39C7F133-D098-4659-8E4F-45EB90E0CB21}"/>
                  </a:ext>
                </a:extLst>
              </p14:cNvPr>
              <p14:cNvContentPartPr/>
              <p14:nvPr/>
            </p14:nvContentPartPr>
            <p14:xfrm>
              <a:off x="6194210" y="4891770"/>
              <a:ext cx="1121760" cy="24660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39C7F133-D098-4659-8E4F-45EB90E0CB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6216" y="4873770"/>
                <a:ext cx="1157389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EAA47263-88BD-4A9B-A1B8-922C92DE5513}"/>
                  </a:ext>
                </a:extLst>
              </p14:cNvPr>
              <p14:cNvContentPartPr/>
              <p14:nvPr/>
            </p14:nvContentPartPr>
            <p14:xfrm>
              <a:off x="971200" y="612720"/>
              <a:ext cx="11199600" cy="6267600"/>
            </p14:xfrm>
          </p:contentPart>
        </mc:Choice>
        <mc:Fallback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EAA47263-88BD-4A9B-A1B8-922C92DE55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3560" y="595080"/>
                <a:ext cx="11235240" cy="63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03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23C8-8CDA-4FF6-A151-656F9A1C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a </a:t>
            </a:r>
            <a:r>
              <a:rPr lang="nl-NL" dirty="0" err="1"/>
              <a:t>Formal</a:t>
            </a:r>
            <a:r>
              <a:rPr lang="nl-NL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3444-4D60-446B-A4CE-5E5FF037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i="1" dirty="0"/>
              <a:t>shared </a:t>
            </a:r>
            <a:r>
              <a:rPr lang="nl-NL" i="1" dirty="0" err="1"/>
              <a:t>understanding</a:t>
            </a:r>
            <a:r>
              <a:rPr lang="nl-NL" i="1" dirty="0"/>
              <a:t> </a:t>
            </a:r>
            <a:r>
              <a:rPr lang="nl-NL" dirty="0"/>
              <a:t>of </a:t>
            </a:r>
            <a:r>
              <a:rPr lang="nl-NL" dirty="0" err="1"/>
              <a:t>Logistics</a:t>
            </a:r>
            <a:r>
              <a:rPr lang="nl-NL" dirty="0"/>
              <a:t> domain, </a:t>
            </a:r>
            <a:endParaRPr lang="nl-NL" i="1" dirty="0"/>
          </a:p>
          <a:p>
            <a:r>
              <a:rPr lang="nl-NL" i="1" dirty="0" err="1"/>
              <a:t>Interoperability</a:t>
            </a:r>
            <a:r>
              <a:rPr lang="nl-NL" i="1" dirty="0"/>
              <a:t> support, </a:t>
            </a:r>
          </a:p>
          <a:p>
            <a:r>
              <a:rPr lang="nl-NL" i="1" dirty="0"/>
              <a:t>Data, </a:t>
            </a:r>
            <a:r>
              <a:rPr lang="nl-NL" i="1" dirty="0" err="1"/>
              <a:t>standards</a:t>
            </a:r>
            <a:r>
              <a:rPr lang="nl-NL" i="1" dirty="0"/>
              <a:t>, protocol Integration</a:t>
            </a:r>
            <a:endParaRPr lang="nl-NL" dirty="0"/>
          </a:p>
          <a:p>
            <a:r>
              <a:rPr lang="nl-NL" i="1" dirty="0" err="1"/>
              <a:t>Consistency</a:t>
            </a:r>
            <a:r>
              <a:rPr lang="nl-NL" i="1" dirty="0"/>
              <a:t> </a:t>
            </a:r>
            <a:r>
              <a:rPr lang="nl-NL" i="1" dirty="0" err="1"/>
              <a:t>checking</a:t>
            </a:r>
            <a:r>
              <a:rPr lang="nl-NL" i="1" dirty="0"/>
              <a:t>, </a:t>
            </a:r>
          </a:p>
          <a:p>
            <a:r>
              <a:rPr lang="nl-NL" i="1" dirty="0"/>
              <a:t>Automatic </a:t>
            </a:r>
            <a:r>
              <a:rPr lang="nl-NL" i="1" dirty="0" err="1"/>
              <a:t>Inference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knowledge</a:t>
            </a:r>
            <a:r>
              <a:rPr lang="nl-NL" i="1" dirty="0"/>
              <a:t> </a:t>
            </a:r>
            <a:r>
              <a:rPr lang="nl-NL" i="1" dirty="0" err="1"/>
              <a:t>discovery</a:t>
            </a:r>
            <a:r>
              <a:rPr lang="nl-NL" i="1" dirty="0"/>
              <a:t>, </a:t>
            </a:r>
          </a:p>
          <a:p>
            <a:r>
              <a:rPr lang="nl-NL" i="1" dirty="0"/>
              <a:t>Forward Compatibility,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309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D691-993D-4C77-8179-1D541383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(2)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5DCB-D483-4F82-A878-F357EE0F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 </a:t>
            </a:r>
          </a:p>
          <a:p>
            <a:pPr lvl="1"/>
            <a:r>
              <a:rPr lang="nl-NL" sz="2000" dirty="0" err="1"/>
              <a:t>Existing</a:t>
            </a:r>
            <a:r>
              <a:rPr lang="nl-NL" sz="2000" dirty="0"/>
              <a:t> </a:t>
            </a:r>
            <a:r>
              <a:rPr lang="nl-NL" sz="2000" dirty="0" err="1"/>
              <a:t>external</a:t>
            </a:r>
            <a:r>
              <a:rPr lang="nl-NL" sz="2000" dirty="0"/>
              <a:t> sources (</a:t>
            </a:r>
            <a:r>
              <a:rPr lang="nl-NL" sz="2000" dirty="0" err="1"/>
              <a:t>standards</a:t>
            </a:r>
            <a:r>
              <a:rPr lang="nl-NL" sz="2000" dirty="0"/>
              <a:t>, </a:t>
            </a:r>
            <a:r>
              <a:rPr lang="nl-NL" sz="2000" dirty="0" err="1"/>
              <a:t>documents</a:t>
            </a:r>
            <a:r>
              <a:rPr lang="nl-NL" sz="2000" dirty="0"/>
              <a:t>, </a:t>
            </a:r>
            <a:r>
              <a:rPr lang="nl-NL" sz="2000" dirty="0" err="1"/>
              <a:t>ontologies</a:t>
            </a:r>
            <a:r>
              <a:rPr lang="nl-NL" sz="2000" dirty="0"/>
              <a:t>,)</a:t>
            </a:r>
          </a:p>
          <a:p>
            <a:pPr lvl="1"/>
            <a:r>
              <a:rPr lang="nl-NL" sz="2000" dirty="0"/>
              <a:t>Application Lexicons </a:t>
            </a:r>
          </a:p>
          <a:p>
            <a:pPr lvl="1"/>
            <a:r>
              <a:rPr lang="nl-NL" sz="2000" dirty="0"/>
              <a:t>Analysis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competency</a:t>
            </a:r>
            <a:r>
              <a:rPr lang="nl-NL" sz="2000" dirty="0"/>
              <a:t> </a:t>
            </a:r>
            <a:r>
              <a:rPr lang="nl-NL" sz="2000" dirty="0" err="1"/>
              <a:t>answers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questions</a:t>
            </a:r>
            <a:r>
              <a:rPr lang="nl-NL" sz="2000" dirty="0"/>
              <a:t>, </a:t>
            </a:r>
          </a:p>
          <a:p>
            <a:pPr lvl="1"/>
            <a:endParaRPr lang="nl-NL" sz="2000" dirty="0"/>
          </a:p>
          <a:p>
            <a:pPr lvl="1"/>
            <a:endParaRPr lang="nl-NL" sz="2000" dirty="0"/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/>
              <a:t>Domain lexicon, </a:t>
            </a:r>
          </a:p>
          <a:p>
            <a:pPr lvl="1"/>
            <a:r>
              <a:rPr lang="nl-NL" sz="2000" dirty="0"/>
              <a:t>Reference model, </a:t>
            </a:r>
          </a:p>
          <a:p>
            <a:pPr lvl="1"/>
            <a:r>
              <a:rPr lang="nl-NL" sz="2000" dirty="0" err="1"/>
              <a:t>Identifying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architectural</a:t>
            </a:r>
            <a:r>
              <a:rPr lang="nl-NL" sz="2000" dirty="0"/>
              <a:t> modules </a:t>
            </a:r>
          </a:p>
          <a:p>
            <a:pPr lvl="1"/>
            <a:r>
              <a:rPr lang="nl-NL" sz="2000" dirty="0"/>
              <a:t>Reference </a:t>
            </a:r>
            <a:r>
              <a:rPr lang="nl-NL" sz="2000" dirty="0" err="1"/>
              <a:t>glossary</a:t>
            </a:r>
            <a:r>
              <a:rPr lang="nl-NL" sz="2000" dirty="0"/>
              <a:t> standard --</a:t>
            </a:r>
            <a:r>
              <a:rPr lang="nl-NL" sz="2000" dirty="0" err="1"/>
              <a:t>reference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terms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ontology</a:t>
            </a:r>
            <a:endParaRPr lang="nl-NL" sz="2000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747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254-64BF-49AB-8840-19158CAD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(3) Design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7B22-EA69-43FF-BEC7-DB322DB2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 </a:t>
            </a:r>
          </a:p>
          <a:p>
            <a:pPr lvl="1"/>
            <a:r>
              <a:rPr lang="nl-NL" sz="2000" dirty="0"/>
              <a:t>Reference </a:t>
            </a:r>
            <a:r>
              <a:rPr lang="nl-NL" sz="2000" dirty="0" err="1"/>
              <a:t>glossary</a:t>
            </a:r>
            <a:r>
              <a:rPr lang="nl-NL" sz="2000" dirty="0"/>
              <a:t>, </a:t>
            </a:r>
          </a:p>
          <a:p>
            <a:pPr lvl="1"/>
            <a:r>
              <a:rPr lang="nl-NL" sz="2000" dirty="0"/>
              <a:t>Type </a:t>
            </a:r>
            <a:r>
              <a:rPr lang="nl-NL" sz="2000" dirty="0" err="1"/>
              <a:t>diagrams</a:t>
            </a:r>
            <a:r>
              <a:rPr lang="nl-NL" sz="2000" dirty="0"/>
              <a:t> (UML diagram), </a:t>
            </a:r>
          </a:p>
          <a:p>
            <a:pPr lvl="1"/>
            <a:r>
              <a:rPr lang="nl-NL" sz="2000" dirty="0"/>
              <a:t>We </a:t>
            </a:r>
            <a:r>
              <a:rPr lang="nl-NL" sz="2000" dirty="0" err="1"/>
              <a:t>know</a:t>
            </a:r>
            <a:r>
              <a:rPr lang="nl-NL" sz="2000" dirty="0"/>
              <a:t> </a:t>
            </a:r>
            <a:r>
              <a:rPr lang="nl-NL" sz="2000" dirty="0" err="1"/>
              <a:t>architectural</a:t>
            </a:r>
            <a:r>
              <a:rPr lang="nl-NL" sz="2000" dirty="0"/>
              <a:t> </a:t>
            </a:r>
            <a:r>
              <a:rPr lang="nl-NL" sz="2000" dirty="0" err="1"/>
              <a:t>components</a:t>
            </a:r>
            <a:endParaRPr lang="nl-NL" sz="2000" dirty="0"/>
          </a:p>
          <a:p>
            <a:pPr lvl="1"/>
            <a:endParaRPr lang="nl-NL" sz="2000" dirty="0"/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 err="1"/>
              <a:t>Ontology</a:t>
            </a:r>
            <a:r>
              <a:rPr lang="nl-NL" sz="2000" dirty="0"/>
              <a:t> (</a:t>
            </a:r>
            <a:r>
              <a:rPr lang="nl-NL" sz="2000" dirty="0" err="1"/>
              <a:t>semantic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) –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yet</a:t>
            </a:r>
            <a:r>
              <a:rPr lang="nl-NL" sz="2000" dirty="0"/>
              <a:t> </a:t>
            </a:r>
            <a:r>
              <a:rPr lang="nl-NL" sz="2000" dirty="0" err="1"/>
              <a:t>formal</a:t>
            </a:r>
            <a:endParaRPr lang="nl-NL" sz="2000" dirty="0"/>
          </a:p>
          <a:p>
            <a:pPr lvl="1"/>
            <a:r>
              <a:rPr lang="nl-NL" sz="2000" dirty="0" err="1"/>
              <a:t>Identified</a:t>
            </a:r>
            <a:r>
              <a:rPr lang="nl-NL" sz="2000" dirty="0"/>
              <a:t> (</a:t>
            </a:r>
            <a:r>
              <a:rPr lang="nl-NL" sz="2000" dirty="0" err="1"/>
              <a:t>constructs</a:t>
            </a:r>
            <a:r>
              <a:rPr lang="nl-NL" sz="2000" dirty="0"/>
              <a:t> – </a:t>
            </a:r>
            <a:r>
              <a:rPr lang="nl-NL" sz="2000" dirty="0" err="1"/>
              <a:t>hierarchies</a:t>
            </a:r>
            <a:r>
              <a:rPr lang="nl-NL" sz="2000" dirty="0"/>
              <a:t>, </a:t>
            </a:r>
            <a:r>
              <a:rPr lang="nl-NL" sz="2000" dirty="0" err="1"/>
              <a:t>specific</a:t>
            </a:r>
            <a:r>
              <a:rPr lang="nl-NL" sz="2000" dirty="0"/>
              <a:t> relations), </a:t>
            </a:r>
          </a:p>
        </p:txBody>
      </p:sp>
    </p:spTree>
    <p:extLst>
      <p:ext uri="{BB962C8B-B14F-4D97-AF65-F5344CB8AC3E}">
        <p14:creationId xmlns:p14="http://schemas.microsoft.com/office/powerpoint/2010/main" val="1256889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7A4D-0AF7-4B2E-B336-D12849DC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(4) </a:t>
            </a:r>
            <a:r>
              <a:rPr lang="nl-NL" dirty="0" err="1"/>
              <a:t>Implementation</a:t>
            </a:r>
            <a:r>
              <a:rPr lang="nl-NL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6A01-2539-4745-BAF3-5E3AFD15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Input: </a:t>
            </a:r>
          </a:p>
          <a:p>
            <a:pPr lvl="1"/>
            <a:r>
              <a:rPr lang="nl-NL" sz="2000" dirty="0" err="1"/>
              <a:t>Semantic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 / </a:t>
            </a:r>
            <a:r>
              <a:rPr lang="nl-NL" sz="2000" dirty="0" err="1"/>
              <a:t>ontology</a:t>
            </a:r>
            <a:endParaRPr lang="nl-NL" sz="2000" dirty="0"/>
          </a:p>
          <a:p>
            <a:pPr marL="457200" lvl="1" indent="0">
              <a:buNone/>
            </a:pPr>
            <a:r>
              <a:rPr lang="nl-NL" sz="2000" dirty="0"/>
              <a:t> </a:t>
            </a:r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 err="1"/>
              <a:t>Owl</a:t>
            </a:r>
            <a:r>
              <a:rPr lang="nl-NL" sz="2000" dirty="0"/>
              <a:t> or </a:t>
            </a:r>
            <a:r>
              <a:rPr lang="nl-NL" sz="2000" dirty="0" err="1"/>
              <a:t>other</a:t>
            </a:r>
            <a:r>
              <a:rPr lang="nl-NL" sz="2000" dirty="0"/>
              <a:t> </a:t>
            </a:r>
            <a:r>
              <a:rPr lang="nl-NL" sz="2000" dirty="0" err="1"/>
              <a:t>owl</a:t>
            </a:r>
            <a:r>
              <a:rPr lang="nl-NL" sz="2000" dirty="0"/>
              <a:t> </a:t>
            </a:r>
            <a:r>
              <a:rPr lang="nl-NL" sz="2000" dirty="0" err="1"/>
              <a:t>dialects</a:t>
            </a:r>
            <a:endParaRPr lang="nl-NL" sz="2000" dirty="0"/>
          </a:p>
          <a:p>
            <a:pPr lvl="1"/>
            <a:r>
              <a:rPr lang="nl-NL" sz="2000" dirty="0"/>
              <a:t>Presentation </a:t>
            </a:r>
            <a:r>
              <a:rPr lang="nl-NL" sz="2000" dirty="0" err="1"/>
              <a:t>patterns</a:t>
            </a:r>
            <a:r>
              <a:rPr lang="nl-NL" sz="2000" dirty="0"/>
              <a:t>, </a:t>
            </a:r>
            <a:r>
              <a:rPr lang="nl-NL" sz="2000" dirty="0" err="1"/>
              <a:t>naming</a:t>
            </a:r>
            <a:r>
              <a:rPr lang="nl-NL" sz="2000" dirty="0"/>
              <a:t> </a:t>
            </a:r>
            <a:r>
              <a:rPr lang="nl-NL" sz="2000" dirty="0" err="1"/>
              <a:t>conventions</a:t>
            </a:r>
            <a:r>
              <a:rPr lang="nl-NL" sz="2000" dirty="0"/>
              <a:t>, </a:t>
            </a:r>
          </a:p>
          <a:p>
            <a:pPr lvl="1"/>
            <a:r>
              <a:rPr lang="nl-NL" sz="2000" dirty="0" err="1"/>
              <a:t>Logical</a:t>
            </a:r>
            <a:r>
              <a:rPr lang="nl-NL" sz="2000" dirty="0"/>
              <a:t> </a:t>
            </a:r>
            <a:r>
              <a:rPr lang="nl-NL" sz="2000" dirty="0" err="1"/>
              <a:t>patterns</a:t>
            </a:r>
            <a:r>
              <a:rPr lang="nl-NL" sz="2000" dirty="0"/>
              <a:t> </a:t>
            </a:r>
          </a:p>
          <a:p>
            <a:pPr lvl="1"/>
            <a:r>
              <a:rPr lang="nl-NL" sz="2000" dirty="0" err="1"/>
              <a:t>Representing</a:t>
            </a:r>
            <a:r>
              <a:rPr lang="nl-NL" sz="2000" dirty="0"/>
              <a:t> </a:t>
            </a:r>
            <a:r>
              <a:rPr lang="nl-NL" sz="2000" dirty="0" err="1"/>
              <a:t>validation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inference</a:t>
            </a:r>
            <a:r>
              <a:rPr lang="nl-NL" sz="2000" dirty="0"/>
              <a:t> </a:t>
            </a:r>
            <a:r>
              <a:rPr lang="nl-NL" sz="2000" dirty="0" err="1"/>
              <a:t>rules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80778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CEBB-4EF7-4AD2-9A03-94DFD18F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(5)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05D9-AC84-42A8-B59A-7721A6F0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Input </a:t>
            </a:r>
          </a:p>
          <a:p>
            <a:pPr lvl="1"/>
            <a:r>
              <a:rPr lang="nl-NL" dirty="0" err="1"/>
              <a:t>formal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instantitions</a:t>
            </a:r>
            <a:r>
              <a:rPr lang="nl-NL" dirty="0"/>
              <a:t> (</a:t>
            </a:r>
            <a:r>
              <a:rPr lang="nl-NL" dirty="0" err="1"/>
              <a:t>Abox</a:t>
            </a:r>
            <a:r>
              <a:rPr lang="nl-NL" dirty="0"/>
              <a:t>)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Output</a:t>
            </a:r>
          </a:p>
          <a:p>
            <a:pPr lvl="1"/>
            <a:r>
              <a:rPr lang="nl-NL" dirty="0" err="1"/>
              <a:t>Tested</a:t>
            </a:r>
            <a:r>
              <a:rPr lang="nl-NL" dirty="0"/>
              <a:t> </a:t>
            </a:r>
            <a:r>
              <a:rPr lang="nl-NL" dirty="0" err="1"/>
              <a:t>owl</a:t>
            </a:r>
            <a:r>
              <a:rPr lang="nl-NL" dirty="0"/>
              <a:t> </a:t>
            </a:r>
            <a:r>
              <a:rPr lang="nl-NL" dirty="0" err="1"/>
              <a:t>ontology</a:t>
            </a:r>
            <a:endParaRPr lang="nl-NL" dirty="0"/>
          </a:p>
          <a:p>
            <a:pPr lvl="2"/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coverage</a:t>
            </a:r>
            <a:r>
              <a:rPr lang="nl-NL" dirty="0"/>
              <a:t> (</a:t>
            </a:r>
            <a:r>
              <a:rPr lang="nl-NL" dirty="0" err="1"/>
              <a:t>measure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comeptency</a:t>
            </a:r>
            <a:r>
              <a:rPr lang="nl-NL" dirty="0"/>
              <a:t> question</a:t>
            </a:r>
          </a:p>
          <a:p>
            <a:pPr marL="914400" lvl="2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THEN WE HAVE TO ADAPT </a:t>
            </a:r>
          </a:p>
        </p:txBody>
      </p:sp>
    </p:spTree>
    <p:extLst>
      <p:ext uri="{BB962C8B-B14F-4D97-AF65-F5344CB8AC3E}">
        <p14:creationId xmlns:p14="http://schemas.microsoft.com/office/powerpoint/2010/main" val="12874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6A60B8-4012-433A-A4D1-7232EE82B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58" y="1253796"/>
            <a:ext cx="7478588" cy="4350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6347D-2416-4545-B694-12C4C733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Knowledge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9208-A2C3-412D-A42C-D92E28DA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3" y="2172259"/>
            <a:ext cx="3460750" cy="2308225"/>
          </a:xfrm>
        </p:spPr>
        <p:txBody>
          <a:bodyPr>
            <a:normAutofit fontScale="85000" lnSpcReduction="20000"/>
          </a:bodyPr>
          <a:lstStyle/>
          <a:p>
            <a:r>
              <a:rPr lang="nl-NL" dirty="0" err="1"/>
              <a:t>Logistics</a:t>
            </a:r>
            <a:r>
              <a:rPr lang="nl-NL" dirty="0"/>
              <a:t> Digital </a:t>
            </a:r>
            <a:r>
              <a:rPr lang="nl-NL" dirty="0" err="1"/>
              <a:t>Twins</a:t>
            </a:r>
            <a:r>
              <a:rPr lang="nl-NL" dirty="0"/>
              <a:t> </a:t>
            </a:r>
          </a:p>
          <a:p>
            <a:r>
              <a:rPr lang="nl-NL" dirty="0" err="1"/>
              <a:t>Logistics</a:t>
            </a:r>
            <a:r>
              <a:rPr lang="nl-NL" dirty="0"/>
              <a:t> Event</a:t>
            </a:r>
          </a:p>
          <a:p>
            <a:r>
              <a:rPr lang="nl-NL" dirty="0" err="1"/>
              <a:t>Logistics</a:t>
            </a:r>
            <a:r>
              <a:rPr lang="nl-NL" dirty="0"/>
              <a:t> Business </a:t>
            </a:r>
          </a:p>
          <a:p>
            <a:r>
              <a:rPr lang="nl-NL" dirty="0" err="1"/>
              <a:t>Classifications</a:t>
            </a:r>
            <a:r>
              <a:rPr lang="nl-NL" dirty="0"/>
              <a:t> (</a:t>
            </a:r>
            <a:r>
              <a:rPr lang="nl-NL" dirty="0" err="1"/>
              <a:t>to</a:t>
            </a:r>
            <a:r>
              <a:rPr lang="nl-NL" dirty="0"/>
              <a:t> do)</a:t>
            </a:r>
          </a:p>
          <a:p>
            <a:r>
              <a:rPr lang="nl-NL" dirty="0" err="1"/>
              <a:t>Governance</a:t>
            </a:r>
            <a:r>
              <a:rPr lang="nl-NL" dirty="0"/>
              <a:t> (</a:t>
            </a:r>
            <a:r>
              <a:rPr lang="nl-NL" dirty="0" err="1"/>
              <a:t>to</a:t>
            </a:r>
            <a:r>
              <a:rPr lang="nl-NL" dirty="0"/>
              <a:t> do)</a:t>
            </a:r>
          </a:p>
          <a:p>
            <a:r>
              <a:rPr lang="nl-NL" dirty="0" err="1"/>
              <a:t>Shape</a:t>
            </a:r>
            <a:r>
              <a:rPr lang="nl-NL" dirty="0"/>
              <a:t> </a:t>
            </a:r>
            <a:r>
              <a:rPr lang="nl-NL" dirty="0" err="1"/>
              <a:t>Graphs</a:t>
            </a:r>
            <a:r>
              <a:rPr lang="nl-NL" dirty="0"/>
              <a:t> (</a:t>
            </a:r>
            <a:r>
              <a:rPr lang="nl-NL" dirty="0" err="1"/>
              <a:t>to</a:t>
            </a:r>
            <a:r>
              <a:rPr lang="nl-NL" dirty="0"/>
              <a:t> do)</a:t>
            </a:r>
          </a:p>
        </p:txBody>
      </p:sp>
    </p:spTree>
    <p:extLst>
      <p:ext uri="{BB962C8B-B14F-4D97-AF65-F5344CB8AC3E}">
        <p14:creationId xmlns:p14="http://schemas.microsoft.com/office/powerpoint/2010/main" val="412152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5C7-6B6C-45AE-BAB3-2C52690D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Digital </a:t>
            </a:r>
            <a:r>
              <a:rPr lang="nl-NL" dirty="0" err="1"/>
              <a:t>Twins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4070-A066-4769-B17D-A55155A0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1" y="1902478"/>
            <a:ext cx="10515600" cy="4351338"/>
          </a:xfrm>
        </p:spPr>
        <p:txBody>
          <a:bodyPr/>
          <a:lstStyle/>
          <a:p>
            <a:r>
              <a:rPr lang="nl-NL" dirty="0" err="1"/>
              <a:t>Any</a:t>
            </a:r>
            <a:r>
              <a:rPr lang="nl-NL" dirty="0"/>
              <a:t> real-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physical</a:t>
            </a:r>
            <a:r>
              <a:rPr lang="nl-NL" dirty="0"/>
              <a:t> object.</a:t>
            </a:r>
          </a:p>
          <a:p>
            <a:endParaRPr lang="nl-NL" dirty="0"/>
          </a:p>
          <a:p>
            <a:r>
              <a:rPr lang="nl-NL" dirty="0" err="1"/>
              <a:t>Attributes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It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per type </a:t>
            </a:r>
            <a:r>
              <a:rPr lang="nl-NL" dirty="0" err="1"/>
              <a:t>and</a:t>
            </a:r>
            <a:r>
              <a:rPr lang="nl-NL" dirty="0"/>
              <a:t> subtype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95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CF15DB-8854-481C-A6DC-7D00A990783F}"/>
              </a:ext>
            </a:extLst>
          </p:cNvPr>
          <p:cNvSpPr/>
          <p:nvPr/>
        </p:nvSpPr>
        <p:spPr>
          <a:xfrm>
            <a:off x="502770" y="6016376"/>
            <a:ext cx="71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https://app.lucidchart.com/invitations/accept/c45b2933-815d-40a5-83cf-3709cdae3bde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A75164-C041-4351-BFAF-C82842F1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64" y="144455"/>
            <a:ext cx="8888777" cy="58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2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495F-79C3-4ED3-9CA3-CA6F33B1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62D8-EDCB-4076-973B-17512518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actions, milestones, transactions or any other real-world activity. These will typically involve one or more interactions or associations between location, business service, transport means and cargo. </a:t>
            </a:r>
          </a:p>
          <a:p>
            <a:endParaRPr lang="en-US" dirty="0"/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Date </a:t>
            </a:r>
          </a:p>
          <a:p>
            <a:pPr lvl="1"/>
            <a:r>
              <a:rPr lang="en-US" dirty="0"/>
              <a:t>Time </a:t>
            </a:r>
          </a:p>
          <a:p>
            <a:pPr lvl="1"/>
            <a:r>
              <a:rPr lang="en-US" dirty="0"/>
              <a:t>Milestone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620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95995C-8644-4EEE-851C-40711E20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0930" y="45759"/>
            <a:ext cx="8256109" cy="676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9D15-8655-4A2A-85D7-E11FBC23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LogisticBusiness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DE7D-BA8E-4944-AF0E-F915552E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Service, 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/>
              <a:t>Logistic</a:t>
            </a:r>
            <a:r>
              <a:rPr lang="nl-NL" dirty="0"/>
              <a:t> Transaction,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20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31F384A17C845B6740DFC9B022241" ma:contentTypeVersion="2" ma:contentTypeDescription="Create a new document." ma:contentTypeScope="" ma:versionID="aa3f02393dd6bc662e2acc8e808a75a7">
  <xsd:schema xmlns:xsd="http://www.w3.org/2001/XMLSchema" xmlns:xs="http://www.w3.org/2001/XMLSchema" xmlns:p="http://schemas.microsoft.com/office/2006/metadata/properties" xmlns:ns2="ecb06629-a34a-40e3-a0af-b1dad2ee6ecd" targetNamespace="http://schemas.microsoft.com/office/2006/metadata/properties" ma:root="true" ma:fieldsID="c880e0da112fd9eb91e6a52d1294f293" ns2:_="">
    <xsd:import namespace="ecb06629-a34a-40e3-a0af-b1dad2ee6ec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06629-a34a-40e3-a0af-b1dad2ee6ec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B12909D-AE51-426D-836B-452F43E33C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C8B4C0-6F25-4421-AA45-36F8C03A29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cb06629-a34a-40e3-a0af-b1dad2ee6ec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2DF530-A828-48F5-919B-B699B1ADA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b06629-a34a-40e3-a0af-b1dad2ee6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943D945-138B-4715-8F40-BEB3427879B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1175</Words>
  <Application>Microsoft Office PowerPoint</Application>
  <PresentationFormat>Widescreen</PresentationFormat>
  <Paragraphs>231</Paragraphs>
  <Slides>33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Logistic Knowledge Graph</vt:lpstr>
      <vt:lpstr>Outline</vt:lpstr>
      <vt:lpstr>Why a Formal model</vt:lpstr>
      <vt:lpstr>Knowledge Graph</vt:lpstr>
      <vt:lpstr>Digital Twins </vt:lpstr>
      <vt:lpstr>PowerPoint Presentation</vt:lpstr>
      <vt:lpstr>Event</vt:lpstr>
      <vt:lpstr>PowerPoint Presentation</vt:lpstr>
      <vt:lpstr>LogisticBusiness</vt:lpstr>
      <vt:lpstr>PowerPoint Presentation</vt:lpstr>
      <vt:lpstr>PowerPoint Presentation</vt:lpstr>
      <vt:lpstr>Classification   </vt:lpstr>
      <vt:lpstr>PowerPoint Presentation</vt:lpstr>
      <vt:lpstr>Shape Graphs -- shacl</vt:lpstr>
      <vt:lpstr>Interoperability </vt:lpstr>
      <vt:lpstr>Create a shared understanding</vt:lpstr>
      <vt:lpstr>Abox Consistency Checking</vt:lpstr>
      <vt:lpstr>Allow for Inferencing</vt:lpstr>
      <vt:lpstr>Project Milestones and roadmap</vt:lpstr>
      <vt:lpstr>Identified Components in the architecture</vt:lpstr>
      <vt:lpstr>Open Questions</vt:lpstr>
      <vt:lpstr>Here we end and the rest is related to methodology</vt:lpstr>
      <vt:lpstr>Ontology Engineering Method</vt:lpstr>
      <vt:lpstr>Requirement workflow</vt:lpstr>
      <vt:lpstr>Competency Question</vt:lpstr>
      <vt:lpstr>An example</vt:lpstr>
      <vt:lpstr>The answers entail:</vt:lpstr>
      <vt:lpstr>Considerations in answering the CQ</vt:lpstr>
      <vt:lpstr>PowerPoint Presentation</vt:lpstr>
      <vt:lpstr>(2) Analysis workflow</vt:lpstr>
      <vt:lpstr>(3) Design Workflow</vt:lpstr>
      <vt:lpstr>(4) Implementation workflow</vt:lpstr>
      <vt:lpstr>(5)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Knowledgegraph</dc:title>
  <dc:creator>Tahvildari, D. (Dena)</dc:creator>
  <cp:lastModifiedBy>Tahvildari, D. (Dena)</cp:lastModifiedBy>
  <cp:revision>64</cp:revision>
  <dcterms:created xsi:type="dcterms:W3CDTF">2020-07-20T13:04:21Z</dcterms:created>
  <dcterms:modified xsi:type="dcterms:W3CDTF">2020-07-21T14:30:21Z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0x0101002CF31F384A17C845B6740DFC9B022241</vt:lpwstr>
  </property>
  <property fmtid="{D5CDD505-2E9C-101B-9397-08002B2CF9AE}" pid="3" name="_dlc_DocIdItemGuid">
    <vt:lpwstr>a537a257-1e20-4757-a700-7668c5481346</vt:lpwstr>
  </property>
</Properties>
</file>