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4"/>
  </p:sldMasterIdLst>
  <p:sldIdLst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F12DB-E22D-4281-9379-C19569A59E48}" v="96" dt="2023-03-25T11:09:09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4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30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6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93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93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81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502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0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6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05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9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4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87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22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46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70E659-BED0-46C0-A823-269722B94017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91EDEA-D007-4AA6-A715-5969D9D933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71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E77C78-5FFD-220F-89A4-85B9956202BA}"/>
              </a:ext>
            </a:extLst>
          </p:cNvPr>
          <p:cNvSpPr txBox="1"/>
          <p:nvPr/>
        </p:nvSpPr>
        <p:spPr>
          <a:xfrm>
            <a:off x="6491625" y="685799"/>
            <a:ext cx="4816572" cy="486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4000">
                <a:solidFill>
                  <a:schemeClr val="tx2">
                    <a:lumMod val="60000"/>
                    <a:lumOff val="40000"/>
                  </a:schemeClr>
                </a:solidFill>
              </a:rPr>
              <a:t>Federico Finocchiaro 1000015266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4000">
                <a:solidFill>
                  <a:schemeClr val="tx2">
                    <a:lumMod val="60000"/>
                    <a:lumOff val="40000"/>
                  </a:schemeClr>
                </a:solidFill>
              </a:rPr>
              <a:t>Web Programming 2023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5E6FEA-AC14-F30D-B0DD-8DEEF8CB6BD3}"/>
              </a:ext>
            </a:extLst>
          </p:cNvPr>
          <p:cNvSpPr txBox="1"/>
          <p:nvPr/>
        </p:nvSpPr>
        <p:spPr>
          <a:xfrm>
            <a:off x="95298" y="1144393"/>
            <a:ext cx="6024227" cy="403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MINI HOMEWORK 1</a:t>
            </a:r>
          </a:p>
        </p:txBody>
      </p:sp>
    </p:spTree>
    <p:extLst>
      <p:ext uri="{BB962C8B-B14F-4D97-AF65-F5344CB8AC3E}">
        <p14:creationId xmlns:p14="http://schemas.microsoft.com/office/powerpoint/2010/main" val="40527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97353D83-40B1-CEC8-F004-F45BD6ED0D05}"/>
              </a:ext>
            </a:extLst>
          </p:cNvPr>
          <p:cNvSpPr/>
          <p:nvPr/>
        </p:nvSpPr>
        <p:spPr>
          <a:xfrm>
            <a:off x="9759401" y="1362269"/>
            <a:ext cx="1184988" cy="2360645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28772A5C-44BC-1136-9268-C49864430924}"/>
              </a:ext>
            </a:extLst>
          </p:cNvPr>
          <p:cNvSpPr/>
          <p:nvPr/>
        </p:nvSpPr>
        <p:spPr>
          <a:xfrm>
            <a:off x="9855818" y="892724"/>
            <a:ext cx="389194" cy="406951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6AB34E-A6A3-BD9F-08B9-FAD0C4D13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7" r="1735" b="6939"/>
          <a:stretch/>
        </p:blipFill>
        <p:spPr>
          <a:xfrm>
            <a:off x="423380" y="892724"/>
            <a:ext cx="9191606" cy="4202083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07BE60A9-B087-AC70-2040-662EDA50813E}"/>
              </a:ext>
            </a:extLst>
          </p:cNvPr>
          <p:cNvSpPr/>
          <p:nvPr/>
        </p:nvSpPr>
        <p:spPr>
          <a:xfrm rot="16200000">
            <a:off x="4877952" y="313919"/>
            <a:ext cx="381197" cy="3597566"/>
          </a:xfrm>
          <a:prstGeom prst="rightBrace">
            <a:avLst>
              <a:gd name="adj1" fmla="val 8333"/>
              <a:gd name="adj2" fmla="val 51133"/>
            </a:avLst>
          </a:prstGeom>
          <a:noFill/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AAEBF-E7AF-BDAA-5E4A-2E993F089C7A}"/>
              </a:ext>
            </a:extLst>
          </p:cNvPr>
          <p:cNvSpPr txBox="1"/>
          <p:nvPr/>
        </p:nvSpPr>
        <p:spPr>
          <a:xfrm>
            <a:off x="11385619" y="2455701"/>
            <a:ext cx="10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3E7DDF2-D9E8-A000-1A2B-F15F1948DBFF}"/>
              </a:ext>
            </a:extLst>
          </p:cNvPr>
          <p:cNvSpPr/>
          <p:nvPr/>
        </p:nvSpPr>
        <p:spPr>
          <a:xfrm>
            <a:off x="1791478" y="4330762"/>
            <a:ext cx="7823508" cy="49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F4689EFE-71E9-BD3E-64F0-DBEA15595EC4}"/>
              </a:ext>
            </a:extLst>
          </p:cNvPr>
          <p:cNvSpPr/>
          <p:nvPr/>
        </p:nvSpPr>
        <p:spPr>
          <a:xfrm rot="10800000">
            <a:off x="1390261" y="4330761"/>
            <a:ext cx="256802" cy="494524"/>
          </a:xfrm>
          <a:prstGeom prst="rightBrace">
            <a:avLst>
              <a:gd name="adj1" fmla="val 8333"/>
              <a:gd name="adj2" fmla="val 52338"/>
            </a:avLst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D6EDD0-D8FB-6A36-12F0-4FA6E755FCF4}"/>
              </a:ext>
            </a:extLst>
          </p:cNvPr>
          <p:cNvSpPr txBox="1"/>
          <p:nvPr/>
        </p:nvSpPr>
        <p:spPr>
          <a:xfrm>
            <a:off x="10486770" y="1063933"/>
            <a:ext cx="10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10E26EB-CFB9-2652-F333-69B469084B77}"/>
              </a:ext>
            </a:extLst>
          </p:cNvPr>
          <p:cNvSpPr txBox="1"/>
          <p:nvPr/>
        </p:nvSpPr>
        <p:spPr>
          <a:xfrm>
            <a:off x="692646" y="4330761"/>
            <a:ext cx="7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60px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D3F38C-A9AF-6205-06E5-B15C1E2A7E83}"/>
              </a:ext>
            </a:extLst>
          </p:cNvPr>
          <p:cNvSpPr txBox="1"/>
          <p:nvPr/>
        </p:nvSpPr>
        <p:spPr>
          <a:xfrm>
            <a:off x="4749282" y="1552771"/>
            <a:ext cx="8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750px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62F8FBAE-3779-66D5-4C08-C13438C6AE0D}"/>
              </a:ext>
            </a:extLst>
          </p:cNvPr>
          <p:cNvSpPr/>
          <p:nvPr/>
        </p:nvSpPr>
        <p:spPr>
          <a:xfrm rot="10800000">
            <a:off x="5516620" y="3475652"/>
            <a:ext cx="373224" cy="494523"/>
          </a:xfrm>
          <a:prstGeom prst="lef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9BC621-AB38-CB98-A739-2593D4E66C72}"/>
              </a:ext>
            </a:extLst>
          </p:cNvPr>
          <p:cNvSpPr txBox="1"/>
          <p:nvPr/>
        </p:nvSpPr>
        <p:spPr>
          <a:xfrm>
            <a:off x="5889844" y="3689045"/>
            <a:ext cx="96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100px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AB95E808-4A00-B25B-DE1A-FC4731292D38}"/>
              </a:ext>
            </a:extLst>
          </p:cNvPr>
          <p:cNvSpPr/>
          <p:nvPr/>
        </p:nvSpPr>
        <p:spPr>
          <a:xfrm>
            <a:off x="4385389" y="3429000"/>
            <a:ext cx="250116" cy="293914"/>
          </a:xfrm>
          <a:prstGeom prst="leftBrac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EA1C2E-7A23-5D05-59D9-5B0F9C72ED77}"/>
              </a:ext>
            </a:extLst>
          </p:cNvPr>
          <p:cNvSpPr txBox="1"/>
          <p:nvPr/>
        </p:nvSpPr>
        <p:spPr>
          <a:xfrm>
            <a:off x="3707364" y="3360389"/>
            <a:ext cx="10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62021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2456618E-B862-407A-BDF0-7729C7C29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60"/>
          <a:stretch/>
        </p:blipFill>
        <p:spPr>
          <a:xfrm>
            <a:off x="6376863" y="1960533"/>
            <a:ext cx="5628500" cy="3061487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C2891A98-BBD5-BE0C-7868-9E22108C4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8"/>
          <a:stretch/>
        </p:blipFill>
        <p:spPr>
          <a:xfrm>
            <a:off x="142875" y="417838"/>
            <a:ext cx="5837705" cy="579518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EF00240-CBFE-2AC9-3F06-6A2C01EA2FCF}"/>
              </a:ext>
            </a:extLst>
          </p:cNvPr>
          <p:cNvSpPr/>
          <p:nvPr/>
        </p:nvSpPr>
        <p:spPr>
          <a:xfrm>
            <a:off x="257699" y="431781"/>
            <a:ext cx="111968" cy="578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B5234C-CFBA-6DD4-8B89-113841BF5BF2}"/>
              </a:ext>
            </a:extLst>
          </p:cNvPr>
          <p:cNvSpPr txBox="1"/>
          <p:nvPr/>
        </p:nvSpPr>
        <p:spPr>
          <a:xfrm>
            <a:off x="918019" y="5510114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120px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05DBFE-A893-2753-5118-8F914AC91B67}"/>
              </a:ext>
            </a:extLst>
          </p:cNvPr>
          <p:cNvSpPr/>
          <p:nvPr/>
        </p:nvSpPr>
        <p:spPr>
          <a:xfrm>
            <a:off x="313683" y="719881"/>
            <a:ext cx="3185354" cy="10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B1A0899-E4F0-3754-DC60-815231EE4252}"/>
              </a:ext>
            </a:extLst>
          </p:cNvPr>
          <p:cNvSpPr/>
          <p:nvPr/>
        </p:nvSpPr>
        <p:spPr>
          <a:xfrm>
            <a:off x="381131" y="1846932"/>
            <a:ext cx="3117264" cy="9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EB6B65F-D025-B3E7-7F9A-F62C7E36CAFC}"/>
              </a:ext>
            </a:extLst>
          </p:cNvPr>
          <p:cNvSpPr/>
          <p:nvPr/>
        </p:nvSpPr>
        <p:spPr>
          <a:xfrm>
            <a:off x="381773" y="1669584"/>
            <a:ext cx="3117264" cy="9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E6CB811-1109-E988-079F-583AF6E01278}"/>
              </a:ext>
            </a:extLst>
          </p:cNvPr>
          <p:cNvSpPr/>
          <p:nvPr/>
        </p:nvSpPr>
        <p:spPr>
          <a:xfrm>
            <a:off x="369667" y="923024"/>
            <a:ext cx="3129370" cy="9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5FE5E-7243-D62D-EF41-6A3D64AD93A6}"/>
              </a:ext>
            </a:extLst>
          </p:cNvPr>
          <p:cNvSpPr txBox="1"/>
          <p:nvPr/>
        </p:nvSpPr>
        <p:spPr>
          <a:xfrm>
            <a:off x="0" y="100771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A92F20-9399-6082-4A0E-1AE9E7CBE61C}"/>
              </a:ext>
            </a:extLst>
          </p:cNvPr>
          <p:cNvSpPr txBox="1"/>
          <p:nvPr/>
        </p:nvSpPr>
        <p:spPr>
          <a:xfrm>
            <a:off x="3538245" y="549729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FCB4BB-5285-ED65-12EB-1CC0E897FB72}"/>
              </a:ext>
            </a:extLst>
          </p:cNvPr>
          <p:cNvSpPr txBox="1"/>
          <p:nvPr/>
        </p:nvSpPr>
        <p:spPr>
          <a:xfrm>
            <a:off x="3538245" y="735168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90EA5B-AEB1-54B6-D181-37A8599544D3}"/>
              </a:ext>
            </a:extLst>
          </p:cNvPr>
          <p:cNvSpPr txBox="1"/>
          <p:nvPr/>
        </p:nvSpPr>
        <p:spPr>
          <a:xfrm>
            <a:off x="3538245" y="1610208"/>
            <a:ext cx="8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5A91F4AE-3A20-30A0-3598-AF86F2F89CF4}"/>
              </a:ext>
            </a:extLst>
          </p:cNvPr>
          <p:cNvSpPr/>
          <p:nvPr/>
        </p:nvSpPr>
        <p:spPr>
          <a:xfrm>
            <a:off x="447562" y="5316790"/>
            <a:ext cx="470457" cy="698831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9A6C0046-E1A4-E6C8-A17E-85C5D67ED010}"/>
              </a:ext>
            </a:extLst>
          </p:cNvPr>
          <p:cNvSpPr/>
          <p:nvPr/>
        </p:nvSpPr>
        <p:spPr>
          <a:xfrm rot="10800000">
            <a:off x="6112987" y="4576645"/>
            <a:ext cx="223935" cy="401217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5A78A33-BCFA-45A0-61C4-BC110E1CBB2B}"/>
              </a:ext>
            </a:extLst>
          </p:cNvPr>
          <p:cNvSpPr txBox="1"/>
          <p:nvPr/>
        </p:nvSpPr>
        <p:spPr>
          <a:xfrm>
            <a:off x="6303996" y="4622141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80px</a:t>
            </a:r>
          </a:p>
        </p:txBody>
      </p:sp>
      <p:sp>
        <p:nvSpPr>
          <p:cNvPr id="36" name="Parentesi graffa chiusa 35">
            <a:extLst>
              <a:ext uri="{FF2B5EF4-FFF2-40B4-BE49-F238E27FC236}">
                <a16:creationId xmlns:a16="http://schemas.microsoft.com/office/drawing/2014/main" id="{E82AD4F4-16FA-4AFD-6B22-D6419BE6F3D1}"/>
              </a:ext>
            </a:extLst>
          </p:cNvPr>
          <p:cNvSpPr/>
          <p:nvPr/>
        </p:nvSpPr>
        <p:spPr>
          <a:xfrm>
            <a:off x="11067938" y="3923310"/>
            <a:ext cx="447788" cy="653335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D19DECD-FAED-1795-CBE7-275EBD005D39}"/>
              </a:ext>
            </a:extLst>
          </p:cNvPr>
          <p:cNvSpPr txBox="1"/>
          <p:nvPr/>
        </p:nvSpPr>
        <p:spPr>
          <a:xfrm>
            <a:off x="11249421" y="3923310"/>
            <a:ext cx="97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120px</a:t>
            </a:r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92CF65-8428-0DB7-0D02-92A73FB530A8}"/>
              </a:ext>
            </a:extLst>
          </p:cNvPr>
          <p:cNvSpPr txBox="1"/>
          <p:nvPr/>
        </p:nvSpPr>
        <p:spPr>
          <a:xfrm>
            <a:off x="625151" y="223935"/>
            <a:ext cx="360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MODALITA’: MOBILE WEB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F76291-1227-29E4-809D-409C6CE2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7" y="751844"/>
            <a:ext cx="3520745" cy="59288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1CCDE00-F4B5-36FA-284C-C7B66D9C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9414"/>
            <a:ext cx="2655897" cy="642465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0C3F50F-423C-0AB3-A816-73D2CBABFAB7}"/>
              </a:ext>
            </a:extLst>
          </p:cNvPr>
          <p:cNvSpPr txBox="1"/>
          <p:nvPr/>
        </p:nvSpPr>
        <p:spPr>
          <a:xfrm>
            <a:off x="4226767" y="785231"/>
            <a:ext cx="124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Riduzione della </a:t>
            </a:r>
            <a:r>
              <a:rPr lang="it-IT" sz="1400" dirty="0" err="1"/>
              <a:t>nav</a:t>
            </a:r>
            <a:endParaRPr lang="it-IT" sz="1400" dirty="0"/>
          </a:p>
        </p:txBody>
      </p: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A802D21C-CD86-FFB0-2F66-953266C4BCB1}"/>
              </a:ext>
            </a:extLst>
          </p:cNvPr>
          <p:cNvSpPr/>
          <p:nvPr/>
        </p:nvSpPr>
        <p:spPr>
          <a:xfrm>
            <a:off x="3890862" y="751844"/>
            <a:ext cx="335905" cy="715184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D3729F9F-B524-B9EC-9E4D-32092537B569}"/>
              </a:ext>
            </a:extLst>
          </p:cNvPr>
          <p:cNvSpPr/>
          <p:nvPr/>
        </p:nvSpPr>
        <p:spPr>
          <a:xfrm>
            <a:off x="4012161" y="2928987"/>
            <a:ext cx="335905" cy="715184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76647D-D93F-810A-9182-3D5F2385738A}"/>
              </a:ext>
            </a:extLst>
          </p:cNvPr>
          <p:cNvSpPr txBox="1"/>
          <p:nvPr/>
        </p:nvSpPr>
        <p:spPr>
          <a:xfrm>
            <a:off x="4390058" y="3024969"/>
            <a:ext cx="170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Riposizionamento dell’intestazione</a:t>
            </a:r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FC5F6703-CB78-35EF-93AB-F295DC8B9516}"/>
              </a:ext>
            </a:extLst>
          </p:cNvPr>
          <p:cNvSpPr/>
          <p:nvPr/>
        </p:nvSpPr>
        <p:spPr>
          <a:xfrm>
            <a:off x="9386596" y="223935"/>
            <a:ext cx="1324947" cy="6242179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27C4AA0-52C8-6F87-A83D-C80296061D45}"/>
              </a:ext>
            </a:extLst>
          </p:cNvPr>
          <p:cNvSpPr txBox="1"/>
          <p:nvPr/>
        </p:nvSpPr>
        <p:spPr>
          <a:xfrm>
            <a:off x="10377759" y="2044005"/>
            <a:ext cx="170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Ridefinizione degli spazi tramite la query</a:t>
            </a:r>
          </a:p>
          <a:p>
            <a:r>
              <a:rPr lang="it-IT" sz="1400" b="0" dirty="0">
                <a:effectLst/>
                <a:latin typeface="+mj-lt"/>
              </a:rPr>
              <a:t>@media (max-</a:t>
            </a:r>
            <a:r>
              <a:rPr lang="it-IT" sz="1400" b="0" dirty="0" err="1">
                <a:effectLst/>
                <a:latin typeface="+mj-lt"/>
              </a:rPr>
              <a:t>width</a:t>
            </a:r>
            <a:r>
              <a:rPr lang="it-IT" sz="1400" b="0" dirty="0">
                <a:effectLst/>
                <a:latin typeface="+mj-lt"/>
              </a:rPr>
              <a:t>: 500px)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72007471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de60ee-7e27-4317-8b5b-6086990d368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D8BB49B3BFB47BC9A8777A8F22924" ma:contentTypeVersion="12" ma:contentTypeDescription="Create a new document." ma:contentTypeScope="" ma:versionID="879070d97ab6f7c1648dda5aba14c715">
  <xsd:schema xmlns:xsd="http://www.w3.org/2001/XMLSchema" xmlns:xs="http://www.w3.org/2001/XMLSchema" xmlns:p="http://schemas.microsoft.com/office/2006/metadata/properties" xmlns:ns3="5ade60ee-7e27-4317-8b5b-6086990d368d" xmlns:ns4="122745a2-8ced-4d09-9b54-c0659ad8174c" targetNamespace="http://schemas.microsoft.com/office/2006/metadata/properties" ma:root="true" ma:fieldsID="1c9bb71f42bc8d1682edeb3aca0757a7" ns3:_="" ns4:_="">
    <xsd:import namespace="5ade60ee-7e27-4317-8b5b-6086990d368d"/>
    <xsd:import namespace="122745a2-8ced-4d09-9b54-c0659ad81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e60ee-7e27-4317-8b5b-6086990d36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745a2-8ced-4d09-9b54-c0659ad81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A6A33-4264-43DE-82B9-180330DD6AEA}">
  <ds:schemaRefs>
    <ds:schemaRef ds:uri="http://schemas.microsoft.com/office/2006/metadata/properties"/>
    <ds:schemaRef ds:uri="http://schemas.microsoft.com/office/infopath/2007/PartnerControls"/>
    <ds:schemaRef ds:uri="5ade60ee-7e27-4317-8b5b-6086990d368d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22745a2-8ced-4d09-9b54-c0659ad8174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851B33-450B-40FB-A09E-55060EB4B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e60ee-7e27-4317-8b5b-6086990d368d"/>
    <ds:schemaRef ds:uri="122745a2-8ced-4d09-9b54-c0659ad817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006C09-21C2-49D2-9B43-28C75C022F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Mhw1</Template>
  <TotalTime>0</TotalTime>
  <Words>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Sezione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FINOCCHIARO</dc:creator>
  <cp:lastModifiedBy>FEDERICO FINOCCHIARO</cp:lastModifiedBy>
  <cp:revision>1</cp:revision>
  <dcterms:created xsi:type="dcterms:W3CDTF">2023-03-25T11:11:39Z</dcterms:created>
  <dcterms:modified xsi:type="dcterms:W3CDTF">2023-03-25T11:11:48Z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0x010100A96D8BB49B3BFB47BC9A8777A8F22924</vt:lpwstr>
  </property>
</Properties>
</file>