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15"/>
  </p:notesMasterIdLst>
  <p:sldIdLst>
    <p:sldId id="256" r:id="rId5"/>
    <p:sldId id="257" r:id="rId6"/>
    <p:sldId id="259" r:id="rId7"/>
    <p:sldId id="260" r:id="rId8"/>
    <p:sldId id="261" r:id="rId9"/>
    <p:sldId id="262" r:id="rId10"/>
    <p:sldId id="266" r:id="rId11"/>
    <p:sldId id="263" r:id="rId12"/>
    <p:sldId id="268" r:id="rId13"/>
    <p:sldId id="267"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EF70FC"/>
    <a:srgbClr val="272727"/>
    <a:srgbClr val="C3C2EB"/>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E961A-6D0E-454F-B7A8-B190170C8D2E}" v="1033" dt="2024-11-18T19:31:52.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p:cViewPr varScale="1">
        <p:scale>
          <a:sx n="78" d="100"/>
          <a:sy n="78"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F672B-235B-466E-9A62-EC0EE15E04C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D766AE2-F3C3-4B3E-B0DE-3FF3360AC463}">
      <dgm:prSet custT="1"/>
      <dgm:spPr/>
      <dgm:t>
        <a:bodyPr/>
        <a:lstStyle/>
        <a:p>
          <a:pPr>
            <a:defRPr cap="all"/>
          </a:pPr>
          <a:r>
            <a:rPr lang="en-US" sz="1200" b="1" dirty="0"/>
            <a:t>Sleeping: </a:t>
          </a:r>
          <a:r>
            <a:rPr lang="en-US" sz="1200" dirty="0"/>
            <a:t>Elon is dull and hidden in the ruins, covered in moss and brambles. To awaken it, the player must find an ancient pendant, an artifact that is the "key" to activate it.</a:t>
          </a:r>
        </a:p>
      </dgm:t>
    </dgm:pt>
    <dgm:pt modelId="{224015DC-44F8-4418-B61F-4ADB39AA83AC}" type="parTrans" cxnId="{F3461178-9E9D-4A48-B8FE-ED97AE1C2428}">
      <dgm:prSet/>
      <dgm:spPr/>
      <dgm:t>
        <a:bodyPr/>
        <a:lstStyle/>
        <a:p>
          <a:endParaRPr lang="en-US"/>
        </a:p>
      </dgm:t>
    </dgm:pt>
    <dgm:pt modelId="{08B6A7DB-7AF4-4EC8-A468-59EED979B8EF}" type="sibTrans" cxnId="{F3461178-9E9D-4A48-B8FE-ED97AE1C2428}">
      <dgm:prSet/>
      <dgm:spPr/>
      <dgm:t>
        <a:bodyPr/>
        <a:lstStyle/>
        <a:p>
          <a:endParaRPr lang="en-US"/>
        </a:p>
      </dgm:t>
    </dgm:pt>
    <dgm:pt modelId="{3C7296D5-44FA-4CB5-817B-2B283FC4C928}">
      <dgm:prSet custT="1"/>
      <dgm:spPr/>
      <dgm:t>
        <a:bodyPr/>
        <a:lstStyle/>
        <a:p>
          <a:pPr>
            <a:defRPr cap="all"/>
          </a:pPr>
          <a:r>
            <a:rPr lang="en-US" sz="1200" b="1" dirty="0"/>
            <a:t>Ancient Awakening: </a:t>
          </a:r>
          <a:r>
            <a:rPr lang="en-US" sz="1200" dirty="0"/>
            <a:t>Elon slowly activates, recognizes the pendant and bows to the player, believing him to be an heir to the civilization of </a:t>
          </a:r>
          <a:r>
            <a:rPr lang="en-US" sz="1200" dirty="0" err="1"/>
            <a:t>Lapheris</a:t>
          </a:r>
          <a:r>
            <a:rPr lang="en-US" sz="1200" dirty="0"/>
            <a:t>.</a:t>
          </a:r>
        </a:p>
      </dgm:t>
    </dgm:pt>
    <dgm:pt modelId="{BD20F3EE-9E34-4561-A2B4-9C0C18E0521E}" type="parTrans" cxnId="{78455330-0EA6-4291-B7D0-EFD73E00D18A}">
      <dgm:prSet/>
      <dgm:spPr/>
      <dgm:t>
        <a:bodyPr/>
        <a:lstStyle/>
        <a:p>
          <a:endParaRPr lang="en-US"/>
        </a:p>
      </dgm:t>
    </dgm:pt>
    <dgm:pt modelId="{37636968-31D9-4E13-9C44-42245D6ABC0C}" type="sibTrans" cxnId="{78455330-0EA6-4291-B7D0-EFD73E00D18A}">
      <dgm:prSet/>
      <dgm:spPr/>
      <dgm:t>
        <a:bodyPr/>
        <a:lstStyle/>
        <a:p>
          <a:endParaRPr lang="en-US"/>
        </a:p>
      </dgm:t>
    </dgm:pt>
    <dgm:pt modelId="{D437871D-5654-48F1-AB5F-3520CC44B21E}">
      <dgm:prSet custT="1"/>
      <dgm:spPr/>
      <dgm:t>
        <a:bodyPr/>
        <a:lstStyle/>
        <a:p>
          <a:pPr>
            <a:defRPr cap="all"/>
          </a:pPr>
          <a:r>
            <a:rPr lang="en-US" sz="1200" b="1" dirty="0"/>
            <a:t>Heart Test: </a:t>
          </a:r>
          <a:r>
            <a:rPr lang="en-US" sz="1200" dirty="0"/>
            <a:t>Elon observes the player to see if he is worthy, asking him questions about why he want to explore the island and what purpose he have. If the player demonstrates purity and nobility, Elon grants access to the inner parts of the island.</a:t>
          </a:r>
        </a:p>
      </dgm:t>
    </dgm:pt>
    <dgm:pt modelId="{648C74EF-CABE-4D1E-B6DE-A8DD1D6A192C}" type="parTrans" cxnId="{799B5237-CB4E-494B-A27D-3B37B5183835}">
      <dgm:prSet/>
      <dgm:spPr/>
      <dgm:t>
        <a:bodyPr/>
        <a:lstStyle/>
        <a:p>
          <a:endParaRPr lang="en-US"/>
        </a:p>
      </dgm:t>
    </dgm:pt>
    <dgm:pt modelId="{D5F82ED9-6D7E-4902-8ABA-F56AD6537B12}" type="sibTrans" cxnId="{799B5237-CB4E-494B-A27D-3B37B5183835}">
      <dgm:prSet/>
      <dgm:spPr/>
      <dgm:t>
        <a:bodyPr/>
        <a:lstStyle/>
        <a:p>
          <a:endParaRPr lang="en-US"/>
        </a:p>
      </dgm:t>
    </dgm:pt>
    <dgm:pt modelId="{B89DCE9B-823D-4F82-A69D-733B37771F44}">
      <dgm:prSet custT="1"/>
      <dgm:spPr/>
      <dgm:t>
        <a:bodyPr/>
        <a:lstStyle/>
        <a:p>
          <a:pPr>
            <a:defRPr cap="all"/>
          </a:pPr>
          <a:r>
            <a:rPr lang="en-US" sz="1200" b="1" dirty="0"/>
            <a:t>Test of Wisdom: </a:t>
          </a:r>
          <a:r>
            <a:rPr lang="en-US" sz="1200" dirty="0"/>
            <a:t>Elon takes the player into a floating labyrinth, where the player must solve a series of puzzles that concern the balance between nature and technology, the central theme of the </a:t>
          </a:r>
          <a:r>
            <a:rPr lang="en-US" sz="1200" dirty="0" err="1"/>
            <a:t>Lapheris</a:t>
          </a:r>
          <a:r>
            <a:rPr lang="en-US" sz="1200" dirty="0"/>
            <a:t> civilization</a:t>
          </a:r>
          <a:r>
            <a:rPr lang="en-US" sz="1100" dirty="0"/>
            <a:t>.</a:t>
          </a:r>
        </a:p>
      </dgm:t>
    </dgm:pt>
    <dgm:pt modelId="{F28258BB-28C4-4409-99C2-0731B5076349}" type="parTrans" cxnId="{674A798A-1C3C-4342-8A89-AA5A9F4FACAF}">
      <dgm:prSet/>
      <dgm:spPr/>
      <dgm:t>
        <a:bodyPr/>
        <a:lstStyle/>
        <a:p>
          <a:endParaRPr lang="en-US"/>
        </a:p>
      </dgm:t>
    </dgm:pt>
    <dgm:pt modelId="{D75109B9-72F6-4A62-AA9F-2B68E96394C0}" type="sibTrans" cxnId="{674A798A-1C3C-4342-8A89-AA5A9F4FACAF}">
      <dgm:prSet/>
      <dgm:spPr/>
      <dgm:t>
        <a:bodyPr/>
        <a:lstStyle/>
        <a:p>
          <a:endParaRPr lang="en-US"/>
        </a:p>
      </dgm:t>
    </dgm:pt>
    <dgm:pt modelId="{808428C2-132F-49EF-91DF-4462562CB10C}">
      <dgm:prSet custT="1"/>
      <dgm:spPr/>
      <dgm:t>
        <a:bodyPr/>
        <a:lstStyle/>
        <a:p>
          <a:pPr>
            <a:defRPr cap="all"/>
          </a:pPr>
          <a:r>
            <a:rPr lang="en-US" sz="1200" b="1" dirty="0"/>
            <a:t>Revelation of the Wind Stone: </a:t>
          </a:r>
          <a:r>
            <a:rPr lang="en-US" sz="1200" dirty="0"/>
            <a:t>if the player clears the maze, Elon guides them to the central hall of </a:t>
          </a:r>
          <a:r>
            <a:rPr lang="en-US" sz="1200" dirty="0" err="1"/>
            <a:t>Lapheris</a:t>
          </a:r>
          <a:r>
            <a:rPr lang="en-US" sz="1200" dirty="0"/>
            <a:t>, where the gem is kept. Only those who have understood the value of balance can touch it.</a:t>
          </a:r>
        </a:p>
      </dgm:t>
    </dgm:pt>
    <dgm:pt modelId="{9858D0DE-810B-4290-91C1-C7915B15912D}" type="parTrans" cxnId="{ABED70D0-5B56-4090-A2A8-3CDEF3C5A8D2}">
      <dgm:prSet/>
      <dgm:spPr/>
      <dgm:t>
        <a:bodyPr/>
        <a:lstStyle/>
        <a:p>
          <a:endParaRPr lang="en-US"/>
        </a:p>
      </dgm:t>
    </dgm:pt>
    <dgm:pt modelId="{4E8E6862-CF95-49A7-BF96-0465D5F7BBFB}" type="sibTrans" cxnId="{ABED70D0-5B56-4090-A2A8-3CDEF3C5A8D2}">
      <dgm:prSet/>
      <dgm:spPr/>
      <dgm:t>
        <a:bodyPr/>
        <a:lstStyle/>
        <a:p>
          <a:endParaRPr lang="en-US"/>
        </a:p>
      </dgm:t>
    </dgm:pt>
    <dgm:pt modelId="{C792C6A5-31BA-4A1A-937E-B323E690A947}">
      <dgm:prSet custT="1"/>
      <dgm:spPr/>
      <dgm:t>
        <a:bodyPr/>
        <a:lstStyle/>
        <a:p>
          <a:pPr>
            <a:defRPr cap="all"/>
          </a:pPr>
          <a:r>
            <a:rPr lang="en-US" sz="1200" b="1" dirty="0"/>
            <a:t>Return to the Wake: </a:t>
          </a:r>
          <a:r>
            <a:rPr lang="en-US" sz="1200" dirty="0"/>
            <a:t>after interacting with the gem, Elon puts himself into rest mode and sits back in the ruins, allowing the island to return to its quiet.</a:t>
          </a:r>
        </a:p>
      </dgm:t>
    </dgm:pt>
    <dgm:pt modelId="{5BDB02FD-A05F-48F1-97B5-A8CDDCBF15FB}" type="parTrans" cxnId="{6BDE492E-C8A4-4023-BC3C-621F31B84DC8}">
      <dgm:prSet/>
      <dgm:spPr/>
      <dgm:t>
        <a:bodyPr/>
        <a:lstStyle/>
        <a:p>
          <a:endParaRPr lang="en-US"/>
        </a:p>
      </dgm:t>
    </dgm:pt>
    <dgm:pt modelId="{EF8A0011-AC55-4E8E-99B7-382F3E6C5C47}" type="sibTrans" cxnId="{6BDE492E-C8A4-4023-BC3C-621F31B84DC8}">
      <dgm:prSet/>
      <dgm:spPr/>
      <dgm:t>
        <a:bodyPr/>
        <a:lstStyle/>
        <a:p>
          <a:endParaRPr lang="en-US"/>
        </a:p>
      </dgm:t>
    </dgm:pt>
    <dgm:pt modelId="{5343BB36-A8B0-4777-A281-188CDF14E6AC}" type="pres">
      <dgm:prSet presAssocID="{3B9F672B-235B-466E-9A62-EC0EE15E04C3}" presName="root" presStyleCnt="0">
        <dgm:presLayoutVars>
          <dgm:dir/>
          <dgm:resizeHandles val="exact"/>
        </dgm:presLayoutVars>
      </dgm:prSet>
      <dgm:spPr/>
    </dgm:pt>
    <dgm:pt modelId="{6E6D0D96-6793-4709-B83F-A9220C13C139}" type="pres">
      <dgm:prSet presAssocID="{DD766AE2-F3C3-4B3E-B0DE-3FF3360AC463}" presName="compNode" presStyleCnt="0"/>
      <dgm:spPr/>
    </dgm:pt>
    <dgm:pt modelId="{2636E9DF-5DCC-41C5-9F0F-2FD39E1AF52A}" type="pres">
      <dgm:prSet presAssocID="{DD766AE2-F3C3-4B3E-B0DE-3FF3360AC463}" presName="iconBgRect" presStyleLbl="bgShp" presStyleIdx="0" presStyleCnt="6"/>
      <dgm:spPr>
        <a:prstGeom prst="round2DiagRect">
          <a:avLst>
            <a:gd name="adj1" fmla="val 29727"/>
            <a:gd name="adj2" fmla="val 0"/>
          </a:avLst>
        </a:prstGeom>
      </dgm:spPr>
    </dgm:pt>
    <dgm:pt modelId="{290AF92C-866E-43FC-844B-1F5378BDB2BE}" type="pres">
      <dgm:prSet presAssocID="{DD766AE2-F3C3-4B3E-B0DE-3FF3360AC4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a"/>
        </a:ext>
      </dgm:extLst>
    </dgm:pt>
    <dgm:pt modelId="{ABC8CE55-3C98-4B47-A92A-4D9E34BFCD84}" type="pres">
      <dgm:prSet presAssocID="{DD766AE2-F3C3-4B3E-B0DE-3FF3360AC463}" presName="spaceRect" presStyleCnt="0"/>
      <dgm:spPr/>
    </dgm:pt>
    <dgm:pt modelId="{69B6B8CA-AEA8-4537-8500-8BAE96BB8B0D}" type="pres">
      <dgm:prSet presAssocID="{DD766AE2-F3C3-4B3E-B0DE-3FF3360AC463}" presName="textRect" presStyleLbl="revTx" presStyleIdx="0" presStyleCnt="6">
        <dgm:presLayoutVars>
          <dgm:chMax val="1"/>
          <dgm:chPref val="1"/>
        </dgm:presLayoutVars>
      </dgm:prSet>
      <dgm:spPr/>
    </dgm:pt>
    <dgm:pt modelId="{4E988D66-0A85-4443-9A3C-9B72C36102FE}" type="pres">
      <dgm:prSet presAssocID="{08B6A7DB-7AF4-4EC8-A468-59EED979B8EF}" presName="sibTrans" presStyleCnt="0"/>
      <dgm:spPr/>
    </dgm:pt>
    <dgm:pt modelId="{5A00622F-BB1D-46AF-A529-39DD67EBC611}" type="pres">
      <dgm:prSet presAssocID="{3C7296D5-44FA-4CB5-817B-2B283FC4C928}" presName="compNode" presStyleCnt="0"/>
      <dgm:spPr/>
    </dgm:pt>
    <dgm:pt modelId="{BB0E1185-4CA2-4DE7-8A56-E524122FFE2C}" type="pres">
      <dgm:prSet presAssocID="{3C7296D5-44FA-4CB5-817B-2B283FC4C928}" presName="iconBgRect" presStyleLbl="bgShp" presStyleIdx="1" presStyleCnt="6"/>
      <dgm:spPr>
        <a:prstGeom prst="round2DiagRect">
          <a:avLst>
            <a:gd name="adj1" fmla="val 29727"/>
            <a:gd name="adj2" fmla="val 0"/>
          </a:avLst>
        </a:prstGeom>
      </dgm:spPr>
    </dgm:pt>
    <dgm:pt modelId="{9FB7B01D-4D62-41D3-93D1-ED2E43CDC6D1}" type="pres">
      <dgm:prSet presAssocID="{3C7296D5-44FA-4CB5-817B-2B283FC4C92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tle scene"/>
        </a:ext>
      </dgm:extLst>
    </dgm:pt>
    <dgm:pt modelId="{1DC056F2-428A-4116-B814-5FC7B7852178}" type="pres">
      <dgm:prSet presAssocID="{3C7296D5-44FA-4CB5-817B-2B283FC4C928}" presName="spaceRect" presStyleCnt="0"/>
      <dgm:spPr/>
    </dgm:pt>
    <dgm:pt modelId="{C8286476-D7E0-4D63-982A-6733AE83BB73}" type="pres">
      <dgm:prSet presAssocID="{3C7296D5-44FA-4CB5-817B-2B283FC4C928}" presName="textRect" presStyleLbl="revTx" presStyleIdx="1" presStyleCnt="6">
        <dgm:presLayoutVars>
          <dgm:chMax val="1"/>
          <dgm:chPref val="1"/>
        </dgm:presLayoutVars>
      </dgm:prSet>
      <dgm:spPr/>
    </dgm:pt>
    <dgm:pt modelId="{FC79EA9E-D2B8-49A7-839C-DEDDAEE1B068}" type="pres">
      <dgm:prSet presAssocID="{37636968-31D9-4E13-9C44-42245D6ABC0C}" presName="sibTrans" presStyleCnt="0"/>
      <dgm:spPr/>
    </dgm:pt>
    <dgm:pt modelId="{BC51FBE0-DDD7-435E-BDB9-D1516A8A8C97}" type="pres">
      <dgm:prSet presAssocID="{D437871D-5654-48F1-AB5F-3520CC44B21E}" presName="compNode" presStyleCnt="0"/>
      <dgm:spPr/>
    </dgm:pt>
    <dgm:pt modelId="{9E19428E-2184-433F-9538-6D406DD37D94}" type="pres">
      <dgm:prSet presAssocID="{D437871D-5654-48F1-AB5F-3520CC44B21E}" presName="iconBgRect" presStyleLbl="bgShp" presStyleIdx="2" presStyleCnt="6"/>
      <dgm:spPr>
        <a:prstGeom prst="round2DiagRect">
          <a:avLst>
            <a:gd name="adj1" fmla="val 29727"/>
            <a:gd name="adj2" fmla="val 0"/>
          </a:avLst>
        </a:prstGeom>
      </dgm:spPr>
    </dgm:pt>
    <dgm:pt modelId="{65918FC4-D18D-4ED5-A5B1-A8EDB28B03B8}" type="pres">
      <dgm:prSet presAssocID="{D437871D-5654-48F1-AB5F-3520CC44B21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45C45602-04D7-4352-A8A8-B2A11EA3280A}" type="pres">
      <dgm:prSet presAssocID="{D437871D-5654-48F1-AB5F-3520CC44B21E}" presName="spaceRect" presStyleCnt="0"/>
      <dgm:spPr/>
    </dgm:pt>
    <dgm:pt modelId="{FD6F2BBE-D43D-4F78-B15E-401ACE268054}" type="pres">
      <dgm:prSet presAssocID="{D437871D-5654-48F1-AB5F-3520CC44B21E}" presName="textRect" presStyleLbl="revTx" presStyleIdx="2" presStyleCnt="6">
        <dgm:presLayoutVars>
          <dgm:chMax val="1"/>
          <dgm:chPref val="1"/>
        </dgm:presLayoutVars>
      </dgm:prSet>
      <dgm:spPr/>
    </dgm:pt>
    <dgm:pt modelId="{76709C6C-0B35-44B6-B803-5766085CF4AB}" type="pres">
      <dgm:prSet presAssocID="{D5F82ED9-6D7E-4902-8ABA-F56AD6537B12}" presName="sibTrans" presStyleCnt="0"/>
      <dgm:spPr/>
    </dgm:pt>
    <dgm:pt modelId="{FCF22A4D-7E4D-4837-92FD-A7122B52C38C}" type="pres">
      <dgm:prSet presAssocID="{B89DCE9B-823D-4F82-A69D-733B37771F44}" presName="compNode" presStyleCnt="0"/>
      <dgm:spPr/>
    </dgm:pt>
    <dgm:pt modelId="{E9AF0273-17E9-4A1A-9233-41EF224A3F4A}" type="pres">
      <dgm:prSet presAssocID="{B89DCE9B-823D-4F82-A69D-733B37771F44}" presName="iconBgRect" presStyleLbl="bgShp" presStyleIdx="3" presStyleCnt="6"/>
      <dgm:spPr>
        <a:prstGeom prst="round2DiagRect">
          <a:avLst>
            <a:gd name="adj1" fmla="val 29727"/>
            <a:gd name="adj2" fmla="val 0"/>
          </a:avLst>
        </a:prstGeom>
      </dgm:spPr>
    </dgm:pt>
    <dgm:pt modelId="{1FAF09A2-A6D4-48CC-8176-14C327223998}" type="pres">
      <dgm:prSet presAssocID="{B89DCE9B-823D-4F82-A69D-733B37771F4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irinto"/>
        </a:ext>
      </dgm:extLst>
    </dgm:pt>
    <dgm:pt modelId="{1C711D1F-FEC9-4880-8554-C013494DE3F5}" type="pres">
      <dgm:prSet presAssocID="{B89DCE9B-823D-4F82-A69D-733B37771F44}" presName="spaceRect" presStyleCnt="0"/>
      <dgm:spPr/>
    </dgm:pt>
    <dgm:pt modelId="{B9036251-6D26-4CF0-AC9A-6F52EDFA6343}" type="pres">
      <dgm:prSet presAssocID="{B89DCE9B-823D-4F82-A69D-733B37771F44}" presName="textRect" presStyleLbl="revTx" presStyleIdx="3" presStyleCnt="6">
        <dgm:presLayoutVars>
          <dgm:chMax val="1"/>
          <dgm:chPref val="1"/>
        </dgm:presLayoutVars>
      </dgm:prSet>
      <dgm:spPr/>
    </dgm:pt>
    <dgm:pt modelId="{71829344-E198-44A1-B86E-F8964C34F68B}" type="pres">
      <dgm:prSet presAssocID="{D75109B9-72F6-4A62-AA9F-2B68E96394C0}" presName="sibTrans" presStyleCnt="0"/>
      <dgm:spPr/>
    </dgm:pt>
    <dgm:pt modelId="{33F25527-0487-4A5C-8E45-32B5093FFD99}" type="pres">
      <dgm:prSet presAssocID="{808428C2-132F-49EF-91DF-4462562CB10C}" presName="compNode" presStyleCnt="0"/>
      <dgm:spPr/>
    </dgm:pt>
    <dgm:pt modelId="{EBBC4745-67B0-427A-9A04-5EC76768019F}" type="pres">
      <dgm:prSet presAssocID="{808428C2-132F-49EF-91DF-4462562CB10C}" presName="iconBgRect" presStyleLbl="bgShp" presStyleIdx="4" presStyleCnt="6"/>
      <dgm:spPr>
        <a:prstGeom prst="round2DiagRect">
          <a:avLst>
            <a:gd name="adj1" fmla="val 29727"/>
            <a:gd name="adj2" fmla="val 0"/>
          </a:avLst>
        </a:prstGeom>
      </dgm:spPr>
    </dgm:pt>
    <dgm:pt modelId="{74BFC75C-CDBC-4F26-83F3-44B4238EE0F3}" type="pres">
      <dgm:prSet presAssocID="{808428C2-132F-49EF-91DF-4462562CB10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nyon scene"/>
        </a:ext>
      </dgm:extLst>
    </dgm:pt>
    <dgm:pt modelId="{CA41F985-9D0C-4E44-A18D-74B85F30C8FE}" type="pres">
      <dgm:prSet presAssocID="{808428C2-132F-49EF-91DF-4462562CB10C}" presName="spaceRect" presStyleCnt="0"/>
      <dgm:spPr/>
    </dgm:pt>
    <dgm:pt modelId="{27E15540-E0D6-4A53-AEF5-F169FF7F3F07}" type="pres">
      <dgm:prSet presAssocID="{808428C2-132F-49EF-91DF-4462562CB10C}" presName="textRect" presStyleLbl="revTx" presStyleIdx="4" presStyleCnt="6">
        <dgm:presLayoutVars>
          <dgm:chMax val="1"/>
          <dgm:chPref val="1"/>
        </dgm:presLayoutVars>
      </dgm:prSet>
      <dgm:spPr/>
    </dgm:pt>
    <dgm:pt modelId="{8B329932-73EE-4940-9729-5503EF43588D}" type="pres">
      <dgm:prSet presAssocID="{4E8E6862-CF95-49A7-BF96-0465D5F7BBFB}" presName="sibTrans" presStyleCnt="0"/>
      <dgm:spPr/>
    </dgm:pt>
    <dgm:pt modelId="{26A90D52-5A18-454E-896A-E7DBC977C311}" type="pres">
      <dgm:prSet presAssocID="{C792C6A5-31BA-4A1A-937E-B323E690A947}" presName="compNode" presStyleCnt="0"/>
      <dgm:spPr/>
    </dgm:pt>
    <dgm:pt modelId="{76E64C5E-E204-4292-BE0E-0482AAFFD3D6}" type="pres">
      <dgm:prSet presAssocID="{C792C6A5-31BA-4A1A-937E-B323E690A947}" presName="iconBgRect" presStyleLbl="bgShp" presStyleIdx="5" presStyleCnt="6"/>
      <dgm:spPr>
        <a:prstGeom prst="round2DiagRect">
          <a:avLst>
            <a:gd name="adj1" fmla="val 29727"/>
            <a:gd name="adj2" fmla="val 0"/>
          </a:avLst>
        </a:prstGeom>
      </dgm:spPr>
    </dgm:pt>
    <dgm:pt modelId="{A5C0C266-9021-4D6E-BC84-FB786E11FDFC}" type="pres">
      <dgm:prSet presAssocID="{C792C6A5-31BA-4A1A-937E-B323E690A9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tagne"/>
        </a:ext>
      </dgm:extLst>
    </dgm:pt>
    <dgm:pt modelId="{3B553E80-E224-4B9D-A0E8-FFB4FE8A2E62}" type="pres">
      <dgm:prSet presAssocID="{C792C6A5-31BA-4A1A-937E-B323E690A947}" presName="spaceRect" presStyleCnt="0"/>
      <dgm:spPr/>
    </dgm:pt>
    <dgm:pt modelId="{61C75552-F3F7-4B90-A890-2FD1C9EAAEE0}" type="pres">
      <dgm:prSet presAssocID="{C792C6A5-31BA-4A1A-937E-B323E690A947}" presName="textRect" presStyleLbl="revTx" presStyleIdx="5" presStyleCnt="6">
        <dgm:presLayoutVars>
          <dgm:chMax val="1"/>
          <dgm:chPref val="1"/>
        </dgm:presLayoutVars>
      </dgm:prSet>
      <dgm:spPr/>
    </dgm:pt>
  </dgm:ptLst>
  <dgm:cxnLst>
    <dgm:cxn modelId="{1E549414-1C14-41F4-9FB3-FD4ED629BD98}" type="presOf" srcId="{3B9F672B-235B-466E-9A62-EC0EE15E04C3}" destId="{5343BB36-A8B0-4777-A281-188CDF14E6AC}" srcOrd="0" destOrd="0" presId="urn:microsoft.com/office/officeart/2018/5/layout/IconLeafLabelList"/>
    <dgm:cxn modelId="{1273F117-F6D7-4ABA-9E4B-6B457E09DD48}" type="presOf" srcId="{B89DCE9B-823D-4F82-A69D-733B37771F44}" destId="{B9036251-6D26-4CF0-AC9A-6F52EDFA6343}" srcOrd="0" destOrd="0" presId="urn:microsoft.com/office/officeart/2018/5/layout/IconLeafLabelList"/>
    <dgm:cxn modelId="{6BDE492E-C8A4-4023-BC3C-621F31B84DC8}" srcId="{3B9F672B-235B-466E-9A62-EC0EE15E04C3}" destId="{C792C6A5-31BA-4A1A-937E-B323E690A947}" srcOrd="5" destOrd="0" parTransId="{5BDB02FD-A05F-48F1-97B5-A8CDDCBF15FB}" sibTransId="{EF8A0011-AC55-4E8E-99B7-382F3E6C5C47}"/>
    <dgm:cxn modelId="{78455330-0EA6-4291-B7D0-EFD73E00D18A}" srcId="{3B9F672B-235B-466E-9A62-EC0EE15E04C3}" destId="{3C7296D5-44FA-4CB5-817B-2B283FC4C928}" srcOrd="1" destOrd="0" parTransId="{BD20F3EE-9E34-4561-A2B4-9C0C18E0521E}" sibTransId="{37636968-31D9-4E13-9C44-42245D6ABC0C}"/>
    <dgm:cxn modelId="{799B5237-CB4E-494B-A27D-3B37B5183835}" srcId="{3B9F672B-235B-466E-9A62-EC0EE15E04C3}" destId="{D437871D-5654-48F1-AB5F-3520CC44B21E}" srcOrd="2" destOrd="0" parTransId="{648C74EF-CABE-4D1E-B6DE-A8DD1D6A192C}" sibTransId="{D5F82ED9-6D7E-4902-8ABA-F56AD6537B12}"/>
    <dgm:cxn modelId="{1F928553-EB48-49BA-8CF8-0F2CFBA38FEA}" type="presOf" srcId="{C792C6A5-31BA-4A1A-937E-B323E690A947}" destId="{61C75552-F3F7-4B90-A890-2FD1C9EAAEE0}" srcOrd="0" destOrd="0" presId="urn:microsoft.com/office/officeart/2018/5/layout/IconLeafLabelList"/>
    <dgm:cxn modelId="{F3461178-9E9D-4A48-B8FE-ED97AE1C2428}" srcId="{3B9F672B-235B-466E-9A62-EC0EE15E04C3}" destId="{DD766AE2-F3C3-4B3E-B0DE-3FF3360AC463}" srcOrd="0" destOrd="0" parTransId="{224015DC-44F8-4418-B61F-4ADB39AA83AC}" sibTransId="{08B6A7DB-7AF4-4EC8-A468-59EED979B8EF}"/>
    <dgm:cxn modelId="{946BB67D-8527-4D6A-B35E-3E661BB3C281}" type="presOf" srcId="{DD766AE2-F3C3-4B3E-B0DE-3FF3360AC463}" destId="{69B6B8CA-AEA8-4537-8500-8BAE96BB8B0D}" srcOrd="0" destOrd="0" presId="urn:microsoft.com/office/officeart/2018/5/layout/IconLeafLabelList"/>
    <dgm:cxn modelId="{E1F25986-4311-44AE-8AE8-4FAF462D157E}" type="presOf" srcId="{3C7296D5-44FA-4CB5-817B-2B283FC4C928}" destId="{C8286476-D7E0-4D63-982A-6733AE83BB73}" srcOrd="0" destOrd="0" presId="urn:microsoft.com/office/officeart/2018/5/layout/IconLeafLabelList"/>
    <dgm:cxn modelId="{674A798A-1C3C-4342-8A89-AA5A9F4FACAF}" srcId="{3B9F672B-235B-466E-9A62-EC0EE15E04C3}" destId="{B89DCE9B-823D-4F82-A69D-733B37771F44}" srcOrd="3" destOrd="0" parTransId="{F28258BB-28C4-4409-99C2-0731B5076349}" sibTransId="{D75109B9-72F6-4A62-AA9F-2B68E96394C0}"/>
    <dgm:cxn modelId="{F1DE84C7-9F2D-4379-9009-BF593F8F279C}" type="presOf" srcId="{808428C2-132F-49EF-91DF-4462562CB10C}" destId="{27E15540-E0D6-4A53-AEF5-F169FF7F3F07}" srcOrd="0" destOrd="0" presId="urn:microsoft.com/office/officeart/2018/5/layout/IconLeafLabelList"/>
    <dgm:cxn modelId="{ABED70D0-5B56-4090-A2A8-3CDEF3C5A8D2}" srcId="{3B9F672B-235B-466E-9A62-EC0EE15E04C3}" destId="{808428C2-132F-49EF-91DF-4462562CB10C}" srcOrd="4" destOrd="0" parTransId="{9858D0DE-810B-4290-91C1-C7915B15912D}" sibTransId="{4E8E6862-CF95-49A7-BF96-0465D5F7BBFB}"/>
    <dgm:cxn modelId="{E6325EE6-640F-48BD-95FA-482948376574}" type="presOf" srcId="{D437871D-5654-48F1-AB5F-3520CC44B21E}" destId="{FD6F2BBE-D43D-4F78-B15E-401ACE268054}" srcOrd="0" destOrd="0" presId="urn:microsoft.com/office/officeart/2018/5/layout/IconLeafLabelList"/>
    <dgm:cxn modelId="{909BD132-B8BE-4151-9FDD-E0FFCE925AFD}" type="presParOf" srcId="{5343BB36-A8B0-4777-A281-188CDF14E6AC}" destId="{6E6D0D96-6793-4709-B83F-A9220C13C139}" srcOrd="0" destOrd="0" presId="urn:microsoft.com/office/officeart/2018/5/layout/IconLeafLabelList"/>
    <dgm:cxn modelId="{A8DDEC87-0CB5-4ADD-B897-BF1C7EF56B83}" type="presParOf" srcId="{6E6D0D96-6793-4709-B83F-A9220C13C139}" destId="{2636E9DF-5DCC-41C5-9F0F-2FD39E1AF52A}" srcOrd="0" destOrd="0" presId="urn:microsoft.com/office/officeart/2018/5/layout/IconLeafLabelList"/>
    <dgm:cxn modelId="{28A54EA6-925F-4BCE-9E21-9042987A551B}" type="presParOf" srcId="{6E6D0D96-6793-4709-B83F-A9220C13C139}" destId="{290AF92C-866E-43FC-844B-1F5378BDB2BE}" srcOrd="1" destOrd="0" presId="urn:microsoft.com/office/officeart/2018/5/layout/IconLeafLabelList"/>
    <dgm:cxn modelId="{9188B0D6-BAB0-4C3C-BF55-51B99EF8195B}" type="presParOf" srcId="{6E6D0D96-6793-4709-B83F-A9220C13C139}" destId="{ABC8CE55-3C98-4B47-A92A-4D9E34BFCD84}" srcOrd="2" destOrd="0" presId="urn:microsoft.com/office/officeart/2018/5/layout/IconLeafLabelList"/>
    <dgm:cxn modelId="{AC05B24B-AA4B-433E-A419-890047C7441B}" type="presParOf" srcId="{6E6D0D96-6793-4709-B83F-A9220C13C139}" destId="{69B6B8CA-AEA8-4537-8500-8BAE96BB8B0D}" srcOrd="3" destOrd="0" presId="urn:microsoft.com/office/officeart/2018/5/layout/IconLeafLabelList"/>
    <dgm:cxn modelId="{3A6947E5-EAC9-4DDA-B2B8-6B00AC3B1BA8}" type="presParOf" srcId="{5343BB36-A8B0-4777-A281-188CDF14E6AC}" destId="{4E988D66-0A85-4443-9A3C-9B72C36102FE}" srcOrd="1" destOrd="0" presId="urn:microsoft.com/office/officeart/2018/5/layout/IconLeafLabelList"/>
    <dgm:cxn modelId="{7AFB29DF-DC4F-4254-8177-531FE8824E7A}" type="presParOf" srcId="{5343BB36-A8B0-4777-A281-188CDF14E6AC}" destId="{5A00622F-BB1D-46AF-A529-39DD67EBC611}" srcOrd="2" destOrd="0" presId="urn:microsoft.com/office/officeart/2018/5/layout/IconLeafLabelList"/>
    <dgm:cxn modelId="{5C8860BC-F441-48CA-8DAC-F7055852FC61}" type="presParOf" srcId="{5A00622F-BB1D-46AF-A529-39DD67EBC611}" destId="{BB0E1185-4CA2-4DE7-8A56-E524122FFE2C}" srcOrd="0" destOrd="0" presId="urn:microsoft.com/office/officeart/2018/5/layout/IconLeafLabelList"/>
    <dgm:cxn modelId="{8084692D-DA3B-4CFF-B82C-30391FBC81A3}" type="presParOf" srcId="{5A00622F-BB1D-46AF-A529-39DD67EBC611}" destId="{9FB7B01D-4D62-41D3-93D1-ED2E43CDC6D1}" srcOrd="1" destOrd="0" presId="urn:microsoft.com/office/officeart/2018/5/layout/IconLeafLabelList"/>
    <dgm:cxn modelId="{88CD0304-60D8-4845-9F78-798B1D852D27}" type="presParOf" srcId="{5A00622F-BB1D-46AF-A529-39DD67EBC611}" destId="{1DC056F2-428A-4116-B814-5FC7B7852178}" srcOrd="2" destOrd="0" presId="urn:microsoft.com/office/officeart/2018/5/layout/IconLeafLabelList"/>
    <dgm:cxn modelId="{4AA52798-10E9-4890-8D09-EB2D7DCE097B}" type="presParOf" srcId="{5A00622F-BB1D-46AF-A529-39DD67EBC611}" destId="{C8286476-D7E0-4D63-982A-6733AE83BB73}" srcOrd="3" destOrd="0" presId="urn:microsoft.com/office/officeart/2018/5/layout/IconLeafLabelList"/>
    <dgm:cxn modelId="{3F403B69-9BA6-4131-8E46-5C6A5C33AF0E}" type="presParOf" srcId="{5343BB36-A8B0-4777-A281-188CDF14E6AC}" destId="{FC79EA9E-D2B8-49A7-839C-DEDDAEE1B068}" srcOrd="3" destOrd="0" presId="urn:microsoft.com/office/officeart/2018/5/layout/IconLeafLabelList"/>
    <dgm:cxn modelId="{4EB0EE81-C33C-4FC3-A5C5-054A5D73C0EF}" type="presParOf" srcId="{5343BB36-A8B0-4777-A281-188CDF14E6AC}" destId="{BC51FBE0-DDD7-435E-BDB9-D1516A8A8C97}" srcOrd="4" destOrd="0" presId="urn:microsoft.com/office/officeart/2018/5/layout/IconLeafLabelList"/>
    <dgm:cxn modelId="{911A5AE2-885A-4D72-B6C5-F1B892A958E2}" type="presParOf" srcId="{BC51FBE0-DDD7-435E-BDB9-D1516A8A8C97}" destId="{9E19428E-2184-433F-9538-6D406DD37D94}" srcOrd="0" destOrd="0" presId="urn:microsoft.com/office/officeart/2018/5/layout/IconLeafLabelList"/>
    <dgm:cxn modelId="{8D7F32E1-B537-498E-97BB-93A4055EDF4E}" type="presParOf" srcId="{BC51FBE0-DDD7-435E-BDB9-D1516A8A8C97}" destId="{65918FC4-D18D-4ED5-A5B1-A8EDB28B03B8}" srcOrd="1" destOrd="0" presId="urn:microsoft.com/office/officeart/2018/5/layout/IconLeafLabelList"/>
    <dgm:cxn modelId="{2AB9C7DE-7DC9-4936-A649-6CE3C075332F}" type="presParOf" srcId="{BC51FBE0-DDD7-435E-BDB9-D1516A8A8C97}" destId="{45C45602-04D7-4352-A8A8-B2A11EA3280A}" srcOrd="2" destOrd="0" presId="urn:microsoft.com/office/officeart/2018/5/layout/IconLeafLabelList"/>
    <dgm:cxn modelId="{666B544A-FC83-46E1-A972-F8DABA663F63}" type="presParOf" srcId="{BC51FBE0-DDD7-435E-BDB9-D1516A8A8C97}" destId="{FD6F2BBE-D43D-4F78-B15E-401ACE268054}" srcOrd="3" destOrd="0" presId="urn:microsoft.com/office/officeart/2018/5/layout/IconLeafLabelList"/>
    <dgm:cxn modelId="{4D5F7899-9CBB-4C38-8D23-538BE1CBFE3E}" type="presParOf" srcId="{5343BB36-A8B0-4777-A281-188CDF14E6AC}" destId="{76709C6C-0B35-44B6-B803-5766085CF4AB}" srcOrd="5" destOrd="0" presId="urn:microsoft.com/office/officeart/2018/5/layout/IconLeafLabelList"/>
    <dgm:cxn modelId="{29216C26-C6CE-46B9-8A52-221B71FC5018}" type="presParOf" srcId="{5343BB36-A8B0-4777-A281-188CDF14E6AC}" destId="{FCF22A4D-7E4D-4837-92FD-A7122B52C38C}" srcOrd="6" destOrd="0" presId="urn:microsoft.com/office/officeart/2018/5/layout/IconLeafLabelList"/>
    <dgm:cxn modelId="{DE005218-95E3-412B-A3CE-4BC0E52BEEF5}" type="presParOf" srcId="{FCF22A4D-7E4D-4837-92FD-A7122B52C38C}" destId="{E9AF0273-17E9-4A1A-9233-41EF224A3F4A}" srcOrd="0" destOrd="0" presId="urn:microsoft.com/office/officeart/2018/5/layout/IconLeafLabelList"/>
    <dgm:cxn modelId="{51CF8CAB-85BE-4E55-81C1-728DB677FA40}" type="presParOf" srcId="{FCF22A4D-7E4D-4837-92FD-A7122B52C38C}" destId="{1FAF09A2-A6D4-48CC-8176-14C327223998}" srcOrd="1" destOrd="0" presId="urn:microsoft.com/office/officeart/2018/5/layout/IconLeafLabelList"/>
    <dgm:cxn modelId="{B68EF9D4-197E-4C50-838F-0FB12BF79C93}" type="presParOf" srcId="{FCF22A4D-7E4D-4837-92FD-A7122B52C38C}" destId="{1C711D1F-FEC9-4880-8554-C013494DE3F5}" srcOrd="2" destOrd="0" presId="urn:microsoft.com/office/officeart/2018/5/layout/IconLeafLabelList"/>
    <dgm:cxn modelId="{A1D2774B-E1E4-4455-98CF-6C15B9415002}" type="presParOf" srcId="{FCF22A4D-7E4D-4837-92FD-A7122B52C38C}" destId="{B9036251-6D26-4CF0-AC9A-6F52EDFA6343}" srcOrd="3" destOrd="0" presId="urn:microsoft.com/office/officeart/2018/5/layout/IconLeafLabelList"/>
    <dgm:cxn modelId="{F0DAAC9E-5D06-469D-B370-E04DC18826DD}" type="presParOf" srcId="{5343BB36-A8B0-4777-A281-188CDF14E6AC}" destId="{71829344-E198-44A1-B86E-F8964C34F68B}" srcOrd="7" destOrd="0" presId="urn:microsoft.com/office/officeart/2018/5/layout/IconLeafLabelList"/>
    <dgm:cxn modelId="{1D96AA3F-CF1B-42FD-A070-6FA6243AB82C}" type="presParOf" srcId="{5343BB36-A8B0-4777-A281-188CDF14E6AC}" destId="{33F25527-0487-4A5C-8E45-32B5093FFD99}" srcOrd="8" destOrd="0" presId="urn:microsoft.com/office/officeart/2018/5/layout/IconLeafLabelList"/>
    <dgm:cxn modelId="{7B91CCA0-3795-4D5D-9967-1599F3ABBBF0}" type="presParOf" srcId="{33F25527-0487-4A5C-8E45-32B5093FFD99}" destId="{EBBC4745-67B0-427A-9A04-5EC76768019F}" srcOrd="0" destOrd="0" presId="urn:microsoft.com/office/officeart/2018/5/layout/IconLeafLabelList"/>
    <dgm:cxn modelId="{C43408E1-F417-47E3-8005-5FF2283E22D8}" type="presParOf" srcId="{33F25527-0487-4A5C-8E45-32B5093FFD99}" destId="{74BFC75C-CDBC-4F26-83F3-44B4238EE0F3}" srcOrd="1" destOrd="0" presId="urn:microsoft.com/office/officeart/2018/5/layout/IconLeafLabelList"/>
    <dgm:cxn modelId="{98042502-6FA0-4631-8195-722A5FF0EA6C}" type="presParOf" srcId="{33F25527-0487-4A5C-8E45-32B5093FFD99}" destId="{CA41F985-9D0C-4E44-A18D-74B85F30C8FE}" srcOrd="2" destOrd="0" presId="urn:microsoft.com/office/officeart/2018/5/layout/IconLeafLabelList"/>
    <dgm:cxn modelId="{90C6BA62-8D1B-4F3F-8668-C599ACCB8C0F}" type="presParOf" srcId="{33F25527-0487-4A5C-8E45-32B5093FFD99}" destId="{27E15540-E0D6-4A53-AEF5-F169FF7F3F07}" srcOrd="3" destOrd="0" presId="urn:microsoft.com/office/officeart/2018/5/layout/IconLeafLabelList"/>
    <dgm:cxn modelId="{A7F77DC6-2337-47FD-B11A-6B18F330082E}" type="presParOf" srcId="{5343BB36-A8B0-4777-A281-188CDF14E6AC}" destId="{8B329932-73EE-4940-9729-5503EF43588D}" srcOrd="9" destOrd="0" presId="urn:microsoft.com/office/officeart/2018/5/layout/IconLeafLabelList"/>
    <dgm:cxn modelId="{2841A262-156F-4868-AEA7-93B08F148257}" type="presParOf" srcId="{5343BB36-A8B0-4777-A281-188CDF14E6AC}" destId="{26A90D52-5A18-454E-896A-E7DBC977C311}" srcOrd="10" destOrd="0" presId="urn:microsoft.com/office/officeart/2018/5/layout/IconLeafLabelList"/>
    <dgm:cxn modelId="{B020B9A9-15E2-4EBA-8DD6-BFA825EEBAD0}" type="presParOf" srcId="{26A90D52-5A18-454E-896A-E7DBC977C311}" destId="{76E64C5E-E204-4292-BE0E-0482AAFFD3D6}" srcOrd="0" destOrd="0" presId="urn:microsoft.com/office/officeart/2018/5/layout/IconLeafLabelList"/>
    <dgm:cxn modelId="{165CAE3C-F113-4E10-9851-D7DBF30CF7DE}" type="presParOf" srcId="{26A90D52-5A18-454E-896A-E7DBC977C311}" destId="{A5C0C266-9021-4D6E-BC84-FB786E11FDFC}" srcOrd="1" destOrd="0" presId="urn:microsoft.com/office/officeart/2018/5/layout/IconLeafLabelList"/>
    <dgm:cxn modelId="{E3411683-C808-47A7-BAEE-E21707E01DBB}" type="presParOf" srcId="{26A90D52-5A18-454E-896A-E7DBC977C311}" destId="{3B553E80-E224-4B9D-A0E8-FFB4FE8A2E62}" srcOrd="2" destOrd="0" presId="urn:microsoft.com/office/officeart/2018/5/layout/IconLeafLabelList"/>
    <dgm:cxn modelId="{7ED604E1-F4A2-4F61-8852-A3448F740040}" type="presParOf" srcId="{26A90D52-5A18-454E-896A-E7DBC977C311}" destId="{61C75552-F3F7-4B90-A890-2FD1C9EAAEE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6E9DF-5DCC-41C5-9F0F-2FD39E1AF52A}">
      <dsp:nvSpPr>
        <dsp:cNvPr id="0" name=""/>
        <dsp:cNvSpPr/>
      </dsp:nvSpPr>
      <dsp:spPr>
        <a:xfrm>
          <a:off x="312546" y="508835"/>
          <a:ext cx="976833" cy="97683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AF92C-866E-43FC-844B-1F5378BDB2BE}">
      <dsp:nvSpPr>
        <dsp:cNvPr id="0" name=""/>
        <dsp:cNvSpPr/>
      </dsp:nvSpPr>
      <dsp:spPr>
        <a:xfrm>
          <a:off x="520724" y="717013"/>
          <a:ext cx="560478" cy="560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B6B8CA-AEA8-4537-8500-8BAE96BB8B0D}">
      <dsp:nvSpPr>
        <dsp:cNvPr id="0" name=""/>
        <dsp:cNvSpPr/>
      </dsp:nvSpPr>
      <dsp:spPr>
        <a:xfrm>
          <a:off x="279"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Sleeping: </a:t>
          </a:r>
          <a:r>
            <a:rPr lang="en-US" sz="1200" kern="1200" dirty="0"/>
            <a:t>Elon is dull and hidden in the ruins, covered in moss and brambles. To awaken it, the player must find an ancient pendant, an artifact that is the "key" to activate it.</a:t>
          </a:r>
        </a:p>
      </dsp:txBody>
      <dsp:txXfrm>
        <a:off x="279" y="1789929"/>
        <a:ext cx="1601367" cy="1940406"/>
      </dsp:txXfrm>
    </dsp:sp>
    <dsp:sp modelId="{BB0E1185-4CA2-4DE7-8A56-E524122FFE2C}">
      <dsp:nvSpPr>
        <dsp:cNvPr id="0" name=""/>
        <dsp:cNvSpPr/>
      </dsp:nvSpPr>
      <dsp:spPr>
        <a:xfrm>
          <a:off x="2194152" y="508835"/>
          <a:ext cx="976833" cy="97683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7B01D-4D62-41D3-93D1-ED2E43CDC6D1}">
      <dsp:nvSpPr>
        <dsp:cNvPr id="0" name=""/>
        <dsp:cNvSpPr/>
      </dsp:nvSpPr>
      <dsp:spPr>
        <a:xfrm>
          <a:off x="2402330" y="717013"/>
          <a:ext cx="560478" cy="560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86476-D7E0-4D63-982A-6733AE83BB73}">
      <dsp:nvSpPr>
        <dsp:cNvPr id="0" name=""/>
        <dsp:cNvSpPr/>
      </dsp:nvSpPr>
      <dsp:spPr>
        <a:xfrm>
          <a:off x="1881886"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Ancient Awakening: </a:t>
          </a:r>
          <a:r>
            <a:rPr lang="en-US" sz="1200" kern="1200" dirty="0"/>
            <a:t>Elon slowly activates, recognizes the pendant and bows to the player, believing him to be an heir to the civilization of </a:t>
          </a:r>
          <a:r>
            <a:rPr lang="en-US" sz="1200" kern="1200" dirty="0" err="1"/>
            <a:t>Lapheris</a:t>
          </a:r>
          <a:r>
            <a:rPr lang="en-US" sz="1200" kern="1200" dirty="0"/>
            <a:t>.</a:t>
          </a:r>
        </a:p>
      </dsp:txBody>
      <dsp:txXfrm>
        <a:off x="1881886" y="1789929"/>
        <a:ext cx="1601367" cy="1940406"/>
      </dsp:txXfrm>
    </dsp:sp>
    <dsp:sp modelId="{9E19428E-2184-433F-9538-6D406DD37D94}">
      <dsp:nvSpPr>
        <dsp:cNvPr id="0" name=""/>
        <dsp:cNvSpPr/>
      </dsp:nvSpPr>
      <dsp:spPr>
        <a:xfrm>
          <a:off x="4075759" y="508835"/>
          <a:ext cx="976833" cy="97683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18FC4-D18D-4ED5-A5B1-A8EDB28B03B8}">
      <dsp:nvSpPr>
        <dsp:cNvPr id="0" name=""/>
        <dsp:cNvSpPr/>
      </dsp:nvSpPr>
      <dsp:spPr>
        <a:xfrm>
          <a:off x="4283937" y="717013"/>
          <a:ext cx="560478" cy="5604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6F2BBE-D43D-4F78-B15E-401ACE268054}">
      <dsp:nvSpPr>
        <dsp:cNvPr id="0" name=""/>
        <dsp:cNvSpPr/>
      </dsp:nvSpPr>
      <dsp:spPr>
        <a:xfrm>
          <a:off x="3763492"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Heart Test: </a:t>
          </a:r>
          <a:r>
            <a:rPr lang="en-US" sz="1200" kern="1200" dirty="0"/>
            <a:t>Elon observes the player to see if he is worthy, asking him questions about why he want to explore the island and what purpose he have. If the player demonstrates purity and nobility, Elon grants access to the inner parts of the island.</a:t>
          </a:r>
        </a:p>
      </dsp:txBody>
      <dsp:txXfrm>
        <a:off x="3763492" y="1789929"/>
        <a:ext cx="1601367" cy="1940406"/>
      </dsp:txXfrm>
    </dsp:sp>
    <dsp:sp modelId="{E9AF0273-17E9-4A1A-9233-41EF224A3F4A}">
      <dsp:nvSpPr>
        <dsp:cNvPr id="0" name=""/>
        <dsp:cNvSpPr/>
      </dsp:nvSpPr>
      <dsp:spPr>
        <a:xfrm>
          <a:off x="5957365" y="508835"/>
          <a:ext cx="976833" cy="97683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F09A2-A6D4-48CC-8176-14C327223998}">
      <dsp:nvSpPr>
        <dsp:cNvPr id="0" name=""/>
        <dsp:cNvSpPr/>
      </dsp:nvSpPr>
      <dsp:spPr>
        <a:xfrm>
          <a:off x="6165543" y="717013"/>
          <a:ext cx="560478" cy="5604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036251-6D26-4CF0-AC9A-6F52EDFA6343}">
      <dsp:nvSpPr>
        <dsp:cNvPr id="0" name=""/>
        <dsp:cNvSpPr/>
      </dsp:nvSpPr>
      <dsp:spPr>
        <a:xfrm>
          <a:off x="5645099"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Test of Wisdom: </a:t>
          </a:r>
          <a:r>
            <a:rPr lang="en-US" sz="1200" kern="1200" dirty="0"/>
            <a:t>Elon takes the player into a floating labyrinth, where the player must solve a series of puzzles that concern the balance between nature and technology, the central theme of the </a:t>
          </a:r>
          <a:r>
            <a:rPr lang="en-US" sz="1200" kern="1200" dirty="0" err="1"/>
            <a:t>Lapheris</a:t>
          </a:r>
          <a:r>
            <a:rPr lang="en-US" sz="1200" kern="1200" dirty="0"/>
            <a:t> civilization</a:t>
          </a:r>
          <a:r>
            <a:rPr lang="en-US" sz="1100" kern="1200" dirty="0"/>
            <a:t>.</a:t>
          </a:r>
        </a:p>
      </dsp:txBody>
      <dsp:txXfrm>
        <a:off x="5645099" y="1789929"/>
        <a:ext cx="1601367" cy="1940406"/>
      </dsp:txXfrm>
    </dsp:sp>
    <dsp:sp modelId="{EBBC4745-67B0-427A-9A04-5EC76768019F}">
      <dsp:nvSpPr>
        <dsp:cNvPr id="0" name=""/>
        <dsp:cNvSpPr/>
      </dsp:nvSpPr>
      <dsp:spPr>
        <a:xfrm>
          <a:off x="7838972" y="508835"/>
          <a:ext cx="976833" cy="97683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FC75C-CDBC-4F26-83F3-44B4238EE0F3}">
      <dsp:nvSpPr>
        <dsp:cNvPr id="0" name=""/>
        <dsp:cNvSpPr/>
      </dsp:nvSpPr>
      <dsp:spPr>
        <a:xfrm>
          <a:off x="8047149" y="717013"/>
          <a:ext cx="560478" cy="5604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E15540-E0D6-4A53-AEF5-F169FF7F3F07}">
      <dsp:nvSpPr>
        <dsp:cNvPr id="0" name=""/>
        <dsp:cNvSpPr/>
      </dsp:nvSpPr>
      <dsp:spPr>
        <a:xfrm>
          <a:off x="7526705"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Revelation of the Wind Stone: </a:t>
          </a:r>
          <a:r>
            <a:rPr lang="en-US" sz="1200" kern="1200" dirty="0"/>
            <a:t>if the player clears the maze, Elon guides them to the central hall of </a:t>
          </a:r>
          <a:r>
            <a:rPr lang="en-US" sz="1200" kern="1200" dirty="0" err="1"/>
            <a:t>Lapheris</a:t>
          </a:r>
          <a:r>
            <a:rPr lang="en-US" sz="1200" kern="1200" dirty="0"/>
            <a:t>, where the gem is kept. Only those who have understood the value of balance can touch it.</a:t>
          </a:r>
        </a:p>
      </dsp:txBody>
      <dsp:txXfrm>
        <a:off x="7526705" y="1789929"/>
        <a:ext cx="1601367" cy="1940406"/>
      </dsp:txXfrm>
    </dsp:sp>
    <dsp:sp modelId="{76E64C5E-E204-4292-BE0E-0482AAFFD3D6}">
      <dsp:nvSpPr>
        <dsp:cNvPr id="0" name=""/>
        <dsp:cNvSpPr/>
      </dsp:nvSpPr>
      <dsp:spPr>
        <a:xfrm>
          <a:off x="9720578" y="508835"/>
          <a:ext cx="976833" cy="97683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0C266-9021-4D6E-BC84-FB786E11FDFC}">
      <dsp:nvSpPr>
        <dsp:cNvPr id="0" name=""/>
        <dsp:cNvSpPr/>
      </dsp:nvSpPr>
      <dsp:spPr>
        <a:xfrm>
          <a:off x="9928756" y="717013"/>
          <a:ext cx="560478" cy="5604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75552-F3F7-4B90-A890-2FD1C9EAAEE0}">
      <dsp:nvSpPr>
        <dsp:cNvPr id="0" name=""/>
        <dsp:cNvSpPr/>
      </dsp:nvSpPr>
      <dsp:spPr>
        <a:xfrm>
          <a:off x="9408312" y="1789929"/>
          <a:ext cx="1601367" cy="194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Return to the Wake: </a:t>
          </a:r>
          <a:r>
            <a:rPr lang="en-US" sz="1200" kern="1200" dirty="0"/>
            <a:t>after interacting with the gem, Elon puts himself into rest mode and sits back in the ruins, allowing the island to return to its quiet.</a:t>
          </a:r>
        </a:p>
      </dsp:txBody>
      <dsp:txXfrm>
        <a:off x="9408312" y="1789929"/>
        <a:ext cx="1601367" cy="19404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E071D-5B08-429F-A0D6-7B6754F00BF3}" type="datetimeFigureOut">
              <a:rPr lang="it-IT" smtClean="0"/>
              <a:t>21/11/2024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4AB8C-A231-4240-A0A5-C61D764C0B63}" type="slidenum">
              <a:rPr lang="it-IT" smtClean="0"/>
              <a:t>‹N›</a:t>
            </a:fld>
            <a:endParaRPr lang="it-IT"/>
          </a:p>
        </p:txBody>
      </p:sp>
    </p:spTree>
    <p:extLst>
      <p:ext uri="{BB962C8B-B14F-4D97-AF65-F5344CB8AC3E}">
        <p14:creationId xmlns:p14="http://schemas.microsoft.com/office/powerpoint/2010/main" val="244476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04AB8C-A231-4240-A0A5-C61D764C0B63}" type="slidenum">
              <a:rPr lang="it-IT" smtClean="0"/>
              <a:t>7</a:t>
            </a:fld>
            <a:endParaRPr lang="it-IT"/>
          </a:p>
        </p:txBody>
      </p:sp>
    </p:spTree>
    <p:extLst>
      <p:ext uri="{BB962C8B-B14F-4D97-AF65-F5344CB8AC3E}">
        <p14:creationId xmlns:p14="http://schemas.microsoft.com/office/powerpoint/2010/main" val="364631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8668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62650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417899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85143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59720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7588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11/21/2024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9638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08126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6519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99036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11/21/2024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16554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11/21/2024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96855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7B67CC6B-58D4-EDC8-8A05-2C5BA0E778A0}"/>
              </a:ext>
            </a:extLst>
          </p:cNvPr>
          <p:cNvSpPr>
            <a:spLocks noGrp="1"/>
          </p:cNvSpPr>
          <p:nvPr>
            <p:ph type="ctrTitle"/>
          </p:nvPr>
        </p:nvSpPr>
        <p:spPr>
          <a:xfrm>
            <a:off x="406344" y="28274"/>
            <a:ext cx="10495904" cy="1686227"/>
          </a:xfrm>
        </p:spPr>
        <p:txBody>
          <a:bodyPr>
            <a:normAutofit fontScale="90000"/>
          </a:bodyPr>
          <a:lstStyle/>
          <a:p>
            <a:r>
              <a:rPr lang="it-IT" b="1" dirty="0"/>
              <a:t>EXERCISE 2 – STATE MACHINE WITH LLM INTEGRATION</a:t>
            </a:r>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Un concetto genetico astratto">
            <a:extLst>
              <a:ext uri="{FF2B5EF4-FFF2-40B4-BE49-F238E27FC236}">
                <a16:creationId xmlns:a16="http://schemas.microsoft.com/office/drawing/2014/main" id="{211FB05B-B447-513E-5267-28ACA2B2678C}"/>
              </a:ext>
            </a:extLst>
          </p:cNvPr>
          <p:cNvPicPr>
            <a:picLocks noChangeAspect="1"/>
          </p:cNvPicPr>
          <p:nvPr/>
        </p:nvPicPr>
        <p:blipFill>
          <a:blip r:embed="rId2"/>
          <a:srcRect t="38984" r="2" b="31509"/>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3" name="Sottotitolo 2">
            <a:extLst>
              <a:ext uri="{FF2B5EF4-FFF2-40B4-BE49-F238E27FC236}">
                <a16:creationId xmlns:a16="http://schemas.microsoft.com/office/drawing/2014/main" id="{483FC3D8-7E09-E9E3-8C01-158203F1D876}"/>
              </a:ext>
            </a:extLst>
          </p:cNvPr>
          <p:cNvSpPr>
            <a:spLocks noGrp="1"/>
          </p:cNvSpPr>
          <p:nvPr>
            <p:ph type="subTitle" idx="1"/>
          </p:nvPr>
        </p:nvSpPr>
        <p:spPr>
          <a:xfrm>
            <a:off x="9144013" y="4504026"/>
            <a:ext cx="4155580" cy="2222343"/>
          </a:xfrm>
        </p:spPr>
        <p:txBody>
          <a:bodyPr>
            <a:normAutofit/>
          </a:bodyPr>
          <a:lstStyle/>
          <a:p>
            <a:r>
              <a:rPr lang="it-IT" sz="2000" dirty="0">
                <a:solidFill>
                  <a:schemeClr val="tx1">
                    <a:lumMod val="95000"/>
                    <a:lumOff val="5000"/>
                  </a:schemeClr>
                </a:solidFill>
              </a:rPr>
              <a:t>Course: </a:t>
            </a:r>
            <a:r>
              <a:rPr lang="it-IT" sz="2000" dirty="0" err="1">
                <a:solidFill>
                  <a:schemeClr val="tx1">
                    <a:lumMod val="95000"/>
                    <a:lumOff val="5000"/>
                  </a:schemeClr>
                </a:solidFill>
              </a:rPr>
              <a:t>Formal</a:t>
            </a:r>
            <a:r>
              <a:rPr lang="it-IT" sz="2000" dirty="0">
                <a:solidFill>
                  <a:schemeClr val="tx1">
                    <a:lumMod val="95000"/>
                    <a:lumOff val="5000"/>
                  </a:schemeClr>
                </a:solidFill>
              </a:rPr>
              <a:t> Methods  2024/2025</a:t>
            </a:r>
          </a:p>
          <a:p>
            <a:r>
              <a:rPr lang="it-IT" sz="2000" dirty="0">
                <a:solidFill>
                  <a:schemeClr val="tx1">
                    <a:lumMod val="95000"/>
                    <a:lumOff val="5000"/>
                  </a:schemeClr>
                </a:solidFill>
              </a:rPr>
              <a:t>Team:  Federica Picca -</a:t>
            </a:r>
          </a:p>
          <a:p>
            <a:r>
              <a:rPr lang="it-IT" sz="2000" dirty="0">
                <a:solidFill>
                  <a:schemeClr val="tx1">
                    <a:lumMod val="95000"/>
                    <a:lumOff val="5000"/>
                  </a:schemeClr>
                </a:solidFill>
              </a:rPr>
              <a:t>Alberta Motca Schnabel </a:t>
            </a:r>
          </a:p>
          <a:p>
            <a:endParaRPr lang="it-IT" dirty="0"/>
          </a:p>
        </p:txBody>
      </p:sp>
      <p:sp>
        <p:nvSpPr>
          <p:cNvPr id="5" name="Titolo 1">
            <a:extLst>
              <a:ext uri="{FF2B5EF4-FFF2-40B4-BE49-F238E27FC236}">
                <a16:creationId xmlns:a16="http://schemas.microsoft.com/office/drawing/2014/main" id="{7C0C48DC-83E7-154F-11F5-CA3E4108EFF8}"/>
              </a:ext>
            </a:extLst>
          </p:cNvPr>
          <p:cNvSpPr txBox="1">
            <a:spLocks/>
          </p:cNvSpPr>
          <p:nvPr/>
        </p:nvSpPr>
        <p:spPr>
          <a:xfrm>
            <a:off x="386876" y="1741435"/>
            <a:ext cx="10938369" cy="2547079"/>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100000"/>
              </a:lnSpc>
              <a:spcBef>
                <a:spcPct val="0"/>
              </a:spcBef>
              <a:buNone/>
              <a:defRPr sz="5400" kern="1200">
                <a:solidFill>
                  <a:schemeClr val="tx2"/>
                </a:solidFill>
                <a:latin typeface="+mj-lt"/>
                <a:ea typeface="+mj-ea"/>
                <a:cs typeface="+mj-cs"/>
              </a:defRPr>
            </a:lvl1pPr>
          </a:lstStyle>
          <a:p>
            <a:pPr>
              <a:lnSpc>
                <a:spcPct val="120000"/>
              </a:lnSpc>
              <a:spcBef>
                <a:spcPts val="600"/>
              </a:spcBef>
              <a:buClr>
                <a:schemeClr val="tx2">
                  <a:lumMod val="50000"/>
                  <a:lumOff val="50000"/>
                </a:schemeClr>
              </a:buClr>
              <a:buSzPct val="75000"/>
            </a:pPr>
            <a:r>
              <a:rPr lang="en-US" sz="8000" dirty="0">
                <a:solidFill>
                  <a:schemeClr val="tx1">
                    <a:lumMod val="95000"/>
                    <a:lumOff val="5000"/>
                  </a:schemeClr>
                </a:solidFill>
                <a:latin typeface="+mn-lt"/>
                <a:ea typeface="+mn-ea"/>
                <a:cs typeface="+mn-cs"/>
              </a:rPr>
              <a:t>Add to the previous code the use of LLM in the following way :</a:t>
            </a:r>
          </a:p>
          <a:p>
            <a:pPr>
              <a:lnSpc>
                <a:spcPct val="120000"/>
              </a:lnSpc>
              <a:spcBef>
                <a:spcPts val="600"/>
              </a:spcBef>
              <a:spcAft>
                <a:spcPts val="900"/>
              </a:spcAft>
              <a:buClr>
                <a:schemeClr val="tx2">
                  <a:lumMod val="50000"/>
                  <a:lumOff val="50000"/>
                </a:schemeClr>
              </a:buClr>
              <a:buSzPct val="75000"/>
            </a:pPr>
            <a:r>
              <a:rPr lang="en-US" sz="8000" dirty="0">
                <a:solidFill>
                  <a:schemeClr val="tx1">
                    <a:lumMod val="95000"/>
                    <a:lumOff val="5000"/>
                  </a:schemeClr>
                </a:solidFill>
                <a:latin typeface="+mn-lt"/>
                <a:ea typeface="+mn-ea"/>
                <a:cs typeface="+mn-cs"/>
              </a:rPr>
              <a:t>- Define the behavior of an agent</a:t>
            </a:r>
          </a:p>
          <a:p>
            <a:pPr>
              <a:lnSpc>
                <a:spcPct val="120000"/>
              </a:lnSpc>
              <a:spcBef>
                <a:spcPts val="600"/>
              </a:spcBef>
              <a:spcAft>
                <a:spcPts val="900"/>
              </a:spcAft>
              <a:buClr>
                <a:schemeClr val="tx2">
                  <a:lumMod val="50000"/>
                  <a:lumOff val="50000"/>
                </a:schemeClr>
              </a:buClr>
              <a:buSzPct val="75000"/>
            </a:pPr>
            <a:r>
              <a:rPr lang="en-US" sz="8000" dirty="0">
                <a:solidFill>
                  <a:schemeClr val="tx1">
                    <a:lumMod val="95000"/>
                    <a:lumOff val="5000"/>
                  </a:schemeClr>
                </a:solidFill>
                <a:latin typeface="+mn-lt"/>
                <a:ea typeface="+mn-ea"/>
                <a:cs typeface="+mn-cs"/>
              </a:rPr>
              <a:t>- Define prompts for each state the agent behavior that allow to generate the communicative behavior of the agent.</a:t>
            </a:r>
          </a:p>
          <a:p>
            <a:pPr>
              <a:lnSpc>
                <a:spcPct val="120000"/>
              </a:lnSpc>
              <a:spcBef>
                <a:spcPts val="600"/>
              </a:spcBef>
              <a:spcAft>
                <a:spcPts val="900"/>
              </a:spcAft>
              <a:buClr>
                <a:schemeClr val="tx2">
                  <a:lumMod val="50000"/>
                  <a:lumOff val="50000"/>
                </a:schemeClr>
              </a:buClr>
              <a:buSzPct val="75000"/>
            </a:pPr>
            <a:r>
              <a:rPr lang="en-US" sz="8000" dirty="0">
                <a:solidFill>
                  <a:schemeClr val="tx1">
                    <a:lumMod val="95000"/>
                    <a:lumOff val="5000"/>
                  </a:schemeClr>
                </a:solidFill>
                <a:latin typeface="+mn-lt"/>
                <a:ea typeface="+mn-ea"/>
                <a:cs typeface="+mn-cs"/>
              </a:rPr>
              <a:t>- Use these prompts into ChatGPT to simulate the output</a:t>
            </a:r>
          </a:p>
          <a:p>
            <a:br>
              <a:rPr lang="it-IT" dirty="0"/>
            </a:br>
            <a:endParaRPr lang="it-IT" dirty="0"/>
          </a:p>
        </p:txBody>
      </p:sp>
      <p:pic>
        <p:nvPicPr>
          <p:cNvPr id="7" name="Immagine 6" descr="Immagine che contiene emblema, cresta, Marchio, simbolo&#10;&#10;Descrizione generata automaticamente">
            <a:extLst>
              <a:ext uri="{FF2B5EF4-FFF2-40B4-BE49-F238E27FC236}">
                <a16:creationId xmlns:a16="http://schemas.microsoft.com/office/drawing/2014/main" id="{A1227613-3124-0258-5EC2-3D8B93BB1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493" y="69083"/>
            <a:ext cx="1317504" cy="1327988"/>
          </a:xfrm>
          <a:prstGeom prst="rect">
            <a:avLst/>
          </a:prstGeom>
        </p:spPr>
      </p:pic>
    </p:spTree>
    <p:extLst>
      <p:ext uri="{BB962C8B-B14F-4D97-AF65-F5344CB8AC3E}">
        <p14:creationId xmlns:p14="http://schemas.microsoft.com/office/powerpoint/2010/main" val="328465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0" name="Right Triangle 11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2" name="Rectangle 12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4" name="Group 123">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Right Triangle 156">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33BE2BB4-CEED-400D-3961-D86C5CE15927}"/>
              </a:ext>
            </a:extLst>
          </p:cNvPr>
          <p:cNvSpPr>
            <a:spLocks noGrp="1"/>
          </p:cNvSpPr>
          <p:nvPr>
            <p:ph type="title"/>
          </p:nvPr>
        </p:nvSpPr>
        <p:spPr>
          <a:xfrm>
            <a:off x="1169071" y="2789829"/>
            <a:ext cx="9821130" cy="1075904"/>
          </a:xfrm>
        </p:spPr>
        <p:txBody>
          <a:bodyPr vert="horz" lIns="91440" tIns="45720" rIns="91440" bIns="45720" rtlCol="0" anchor="b">
            <a:normAutofit/>
          </a:bodyPr>
          <a:lstStyle/>
          <a:p>
            <a:pPr algn="ctr"/>
            <a:r>
              <a:rPr lang="en-US" sz="5400" b="1" dirty="0"/>
              <a:t>THE END</a:t>
            </a:r>
          </a:p>
        </p:txBody>
      </p:sp>
    </p:spTree>
    <p:extLst>
      <p:ext uri="{BB962C8B-B14F-4D97-AF65-F5344CB8AC3E}">
        <p14:creationId xmlns:p14="http://schemas.microsoft.com/office/powerpoint/2010/main" val="19142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6" name="Group 9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7" name="Straight Connector 9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olo 4">
            <a:extLst>
              <a:ext uri="{FF2B5EF4-FFF2-40B4-BE49-F238E27FC236}">
                <a16:creationId xmlns:a16="http://schemas.microsoft.com/office/drawing/2014/main" id="{0938023D-09B1-E9DD-14C5-DAC50F93ECC7}"/>
              </a:ext>
            </a:extLst>
          </p:cNvPr>
          <p:cNvSpPr>
            <a:spLocks noGrp="1"/>
          </p:cNvSpPr>
          <p:nvPr>
            <p:ph type="title"/>
          </p:nvPr>
        </p:nvSpPr>
        <p:spPr>
          <a:xfrm>
            <a:off x="313750" y="303391"/>
            <a:ext cx="5899297" cy="1657296"/>
          </a:xfrm>
        </p:spPr>
        <p:txBody>
          <a:bodyPr>
            <a:noAutofit/>
          </a:bodyPr>
          <a:lstStyle/>
          <a:p>
            <a:pPr>
              <a:lnSpc>
                <a:spcPct val="90000"/>
              </a:lnSpc>
            </a:pPr>
            <a:r>
              <a:rPr lang="it-IT" sz="2800" b="1" dirty="0"/>
              <a:t>SCENARIO: </a:t>
            </a:r>
            <a:r>
              <a:rPr lang="en-US" sz="2800" b="1" dirty="0"/>
              <a:t>A character inspired by the magical and adventurous atmosphere of Studio Ghibli's The Castle in the Sky movie.</a:t>
            </a:r>
            <a:r>
              <a:rPr lang="it-IT" sz="2800" b="1" dirty="0"/>
              <a:t> </a:t>
            </a:r>
          </a:p>
        </p:txBody>
      </p:sp>
      <p:sp>
        <p:nvSpPr>
          <p:cNvPr id="129" name="Right Triangle 12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ontent Placeholder 50">
            <a:extLst>
              <a:ext uri="{FF2B5EF4-FFF2-40B4-BE49-F238E27FC236}">
                <a16:creationId xmlns:a16="http://schemas.microsoft.com/office/drawing/2014/main" id="{3FB5F7DA-1A8E-E2C3-6374-01009E39C56B}"/>
              </a:ext>
            </a:extLst>
          </p:cNvPr>
          <p:cNvSpPr>
            <a:spLocks noGrp="1"/>
          </p:cNvSpPr>
          <p:nvPr>
            <p:ph idx="1"/>
          </p:nvPr>
        </p:nvSpPr>
        <p:spPr>
          <a:xfrm>
            <a:off x="306022" y="2248845"/>
            <a:ext cx="6217105" cy="4580330"/>
          </a:xfrm>
        </p:spPr>
        <p:txBody>
          <a:bodyPr>
            <a:normAutofit fontScale="25000" lnSpcReduction="20000"/>
          </a:bodyPr>
          <a:lstStyle/>
          <a:p>
            <a:pPr>
              <a:lnSpc>
                <a:spcPct val="100000"/>
              </a:lnSpc>
            </a:pPr>
            <a:r>
              <a:rPr lang="en-US" sz="8800" dirty="0"/>
              <a:t>Let's imagine a mystical and mysterious figure, a sort of forgotten guardian of a flying island. </a:t>
            </a:r>
            <a:r>
              <a:rPr lang="en-US" sz="8800" i="1" dirty="0"/>
              <a:t>The Guardian of </a:t>
            </a:r>
            <a:r>
              <a:rPr lang="en-US" sz="8800" i="1" dirty="0" err="1"/>
              <a:t>Lapheris</a:t>
            </a:r>
            <a:r>
              <a:rPr lang="en-US" sz="8800" i="1" dirty="0"/>
              <a:t>, the Flying Island</a:t>
            </a:r>
            <a:r>
              <a:rPr lang="en-US" sz="8800" dirty="0"/>
              <a:t>.</a:t>
            </a:r>
          </a:p>
          <a:p>
            <a:pPr>
              <a:lnSpc>
                <a:spcPct val="100000"/>
              </a:lnSpc>
            </a:pPr>
            <a:r>
              <a:rPr lang="en-US" sz="8800" dirty="0"/>
              <a:t>In a world of lost ancient civilizations and technological magic, the player discovers a flying island hidden in the clouds, </a:t>
            </a:r>
            <a:r>
              <a:rPr lang="en-US" sz="8800" dirty="0" err="1"/>
              <a:t>Lapheris</a:t>
            </a:r>
            <a:r>
              <a:rPr lang="en-US" sz="8800" dirty="0"/>
              <a:t>, an enchanted place of ruined towers, arcane mechanisms and legendary creatures. Here, the player encounters Elon, an old magic-powered automaton who was once the keeper of the island. Elon has a mission: to protect the secrets of the island and guide only the worthy to the heart of </a:t>
            </a:r>
            <a:r>
              <a:rPr lang="en-US" sz="8800" dirty="0" err="1"/>
              <a:t>Lapheris</a:t>
            </a:r>
            <a:r>
              <a:rPr lang="en-US" sz="8800" dirty="0"/>
              <a:t>, where it is said that a magical gem can be found that can control the power of the winds.</a:t>
            </a:r>
          </a:p>
          <a:p>
            <a:pPr>
              <a:lnSpc>
                <a:spcPct val="100000"/>
              </a:lnSpc>
            </a:pPr>
            <a:endParaRPr lang="en-US" sz="1400" dirty="0"/>
          </a:p>
        </p:txBody>
      </p:sp>
      <p:pic>
        <p:nvPicPr>
          <p:cNvPr id="3" name="Immagine 2" descr="Immagine che contiene testo, poster, nuvola, grafica&#10;&#10;Descrizione generata automaticamente">
            <a:extLst>
              <a:ext uri="{FF2B5EF4-FFF2-40B4-BE49-F238E27FC236}">
                <a16:creationId xmlns:a16="http://schemas.microsoft.com/office/drawing/2014/main" id="{0F6FFE9B-A2BA-03F5-3D96-970B1DEA9398}"/>
              </a:ext>
            </a:extLst>
          </p:cNvPr>
          <p:cNvPicPr>
            <a:picLocks noChangeAspect="1"/>
          </p:cNvPicPr>
          <p:nvPr/>
        </p:nvPicPr>
        <p:blipFill>
          <a:blip r:embed="rId2">
            <a:extLst>
              <a:ext uri="{28A0092B-C50C-407E-A947-70E740481C1C}">
                <a14:useLocalDpi xmlns:a14="http://schemas.microsoft.com/office/drawing/2010/main" val="0"/>
              </a:ext>
            </a:extLst>
          </a:blip>
          <a:srcRect t="15071" b="1759"/>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77948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F3C70F-3E02-211D-8E91-8455A152697F}"/>
            </a:ext>
          </a:extLst>
        </p:cNvPr>
        <p:cNvGrpSpPr/>
        <p:nvPr/>
      </p:nvGrpSpPr>
      <p:grpSpPr>
        <a:xfrm>
          <a:off x="0" y="0"/>
          <a:ext cx="0" cy="0"/>
          <a:chOff x="0" y="0"/>
          <a:chExt cx="0" cy="0"/>
        </a:xfrm>
      </p:grpSpPr>
      <p:sp useBgFill="1">
        <p:nvSpPr>
          <p:cNvPr id="364" name="Rectangle 363">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6" name="Group 365">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7" name="Straight Connector 366">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9" name="Right Triangle 398">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B02B170E-8EFD-A6DD-2196-0ABC27FE935A}"/>
              </a:ext>
            </a:extLst>
          </p:cNvPr>
          <p:cNvSpPr>
            <a:spLocks noGrp="1"/>
          </p:cNvSpPr>
          <p:nvPr>
            <p:ph type="title"/>
          </p:nvPr>
        </p:nvSpPr>
        <p:spPr>
          <a:xfrm>
            <a:off x="662036" y="375062"/>
            <a:ext cx="10325000" cy="701755"/>
          </a:xfrm>
        </p:spPr>
        <p:txBody>
          <a:bodyPr vert="horz" lIns="91440" tIns="45720" rIns="91440" bIns="45720" rtlCol="0" anchor="b">
            <a:noAutofit/>
          </a:bodyPr>
          <a:lstStyle/>
          <a:p>
            <a:r>
              <a:rPr lang="en-US" b="1" dirty="0"/>
              <a:t>STATE OF ELON </a:t>
            </a:r>
          </a:p>
        </p:txBody>
      </p:sp>
      <p:graphicFrame>
        <p:nvGraphicFramePr>
          <p:cNvPr id="360" name="CasellaDiTesto 2">
            <a:extLst>
              <a:ext uri="{FF2B5EF4-FFF2-40B4-BE49-F238E27FC236}">
                <a16:creationId xmlns:a16="http://schemas.microsoft.com/office/drawing/2014/main" id="{D92FBE07-A6E4-37A3-D932-F08AE504AEE8}"/>
              </a:ext>
            </a:extLst>
          </p:cNvPr>
          <p:cNvGraphicFramePr/>
          <p:nvPr>
            <p:extLst>
              <p:ext uri="{D42A27DB-BD31-4B8C-83A1-F6EECF244321}">
                <p14:modId xmlns:p14="http://schemas.microsoft.com/office/powerpoint/2010/main" val="3382596647"/>
              </p:ext>
            </p:extLst>
          </p:nvPr>
        </p:nvGraphicFramePr>
        <p:xfrm>
          <a:off x="706414" y="1438141"/>
          <a:ext cx="11009959" cy="423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5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E9B210-B364-E9E9-B4E2-A069BB545177}"/>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5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796737C5-64EA-AFBE-67A7-8B4A4A4572D8}"/>
              </a:ext>
            </a:extLst>
          </p:cNvPr>
          <p:cNvSpPr>
            <a:spLocks noGrp="1"/>
          </p:cNvSpPr>
          <p:nvPr>
            <p:ph type="title"/>
          </p:nvPr>
        </p:nvSpPr>
        <p:spPr>
          <a:xfrm>
            <a:off x="606956" y="110047"/>
            <a:ext cx="10808296" cy="808890"/>
          </a:xfrm>
        </p:spPr>
        <p:txBody>
          <a:bodyPr>
            <a:normAutofit/>
          </a:bodyPr>
          <a:lstStyle/>
          <a:p>
            <a:r>
              <a:rPr lang="it-IT" b="1" dirty="0"/>
              <a:t>STATE MACHINE JSON CONFIGURATION </a:t>
            </a:r>
          </a:p>
        </p:txBody>
      </p:sp>
      <p:sp>
        <p:nvSpPr>
          <p:cNvPr id="89" name="Right Triangle 8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Segnaposto contenuto 10" descr="Immagine che contiene testo, schermata, Carattere&#10;&#10;Descrizione generata automaticamente">
            <a:extLst>
              <a:ext uri="{FF2B5EF4-FFF2-40B4-BE49-F238E27FC236}">
                <a16:creationId xmlns:a16="http://schemas.microsoft.com/office/drawing/2014/main" id="{0BE001CC-3796-4E75-031C-FDD9DE72A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931" y="1096274"/>
            <a:ext cx="9761625" cy="5318572"/>
          </a:xfrm>
        </p:spPr>
      </p:pic>
    </p:spTree>
    <p:extLst>
      <p:ext uri="{BB962C8B-B14F-4D97-AF65-F5344CB8AC3E}">
        <p14:creationId xmlns:p14="http://schemas.microsoft.com/office/powerpoint/2010/main" val="3293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2C1256-8838-7BBB-7000-1283C6E95839}"/>
            </a:ext>
          </a:extLst>
        </p:cNvPr>
        <p:cNvGrpSpPr/>
        <p:nvPr/>
      </p:nvGrpSpPr>
      <p:grpSpPr>
        <a:xfrm>
          <a:off x="0" y="0"/>
          <a:ext cx="0" cy="0"/>
          <a:chOff x="0" y="0"/>
          <a:chExt cx="0" cy="0"/>
        </a:xfrm>
      </p:grpSpPr>
      <p:grpSp>
        <p:nvGrpSpPr>
          <p:cNvPr id="129" name="Group 12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0" name="Straight Connector 12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2" name="Right Triangle 16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4" name="Rectangle 16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6" name="Group 16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7" name="Straight Connector 16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9" name="Right Triangle 19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olo 1">
            <a:extLst>
              <a:ext uri="{FF2B5EF4-FFF2-40B4-BE49-F238E27FC236}">
                <a16:creationId xmlns:a16="http://schemas.microsoft.com/office/drawing/2014/main" id="{C53DB6E6-B3F7-D02A-46D8-831D1D12E7A5}"/>
              </a:ext>
            </a:extLst>
          </p:cNvPr>
          <p:cNvSpPr>
            <a:spLocks noGrp="1"/>
          </p:cNvSpPr>
          <p:nvPr>
            <p:ph type="title"/>
          </p:nvPr>
        </p:nvSpPr>
        <p:spPr>
          <a:xfrm>
            <a:off x="368444" y="284144"/>
            <a:ext cx="11794517" cy="823985"/>
          </a:xfrm>
        </p:spPr>
        <p:txBody>
          <a:bodyPr vert="horz" lIns="91440" tIns="45720" rIns="91440" bIns="45720" rtlCol="0" anchor="b">
            <a:normAutofit fontScale="90000"/>
          </a:bodyPr>
          <a:lstStyle/>
          <a:p>
            <a:r>
              <a:rPr lang="en-US" sz="5400" b="1" dirty="0"/>
              <a:t>STATE MACHINE JSON CONFIGURATION</a:t>
            </a:r>
          </a:p>
        </p:txBody>
      </p:sp>
      <p:pic>
        <p:nvPicPr>
          <p:cNvPr id="4" name="Immagine 3" descr="Immagine che contiene testo, schermata&#10;&#10;Descrizione generata automaticamente">
            <a:extLst>
              <a:ext uri="{FF2B5EF4-FFF2-40B4-BE49-F238E27FC236}">
                <a16:creationId xmlns:a16="http://schemas.microsoft.com/office/drawing/2014/main" id="{FB7BB71D-36B0-2302-936B-6CA800279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7" y="1785936"/>
            <a:ext cx="10322473" cy="4073184"/>
          </a:xfrm>
          <a:prstGeom prst="rect">
            <a:avLst/>
          </a:prstGeom>
        </p:spPr>
      </p:pic>
    </p:spTree>
    <p:extLst>
      <p:ext uri="{BB962C8B-B14F-4D97-AF65-F5344CB8AC3E}">
        <p14:creationId xmlns:p14="http://schemas.microsoft.com/office/powerpoint/2010/main" val="225496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6" name="Straight Connector 21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8" name="Right Triangle 24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0" name="Rectangle 24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2" name="Group 251">
            <a:extLst>
              <a:ext uri="{FF2B5EF4-FFF2-40B4-BE49-F238E27FC236}">
                <a16:creationId xmlns:a16="http://schemas.microsoft.com/office/drawing/2014/main" id="{D9CF3400-712B-4A54-AA97-63691A14E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3" name="Straight Connector 252">
              <a:extLst>
                <a:ext uri="{FF2B5EF4-FFF2-40B4-BE49-F238E27FC236}">
                  <a16:creationId xmlns:a16="http://schemas.microsoft.com/office/drawing/2014/main" id="{3BCC43BE-B496-4A5B-AAD7-F0F69BA21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097DD0A7-99B5-40E1-ABCA-BE535E775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CAF3513-E2DC-42F1-8F00-949F16CED2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9685A4E-43E1-4ED0-93B0-8D4402783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CDC413A5-A523-40CC-96D3-ED63C394D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3D25610-0173-44F0-AFFE-7427F1F29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7925567-A2D3-4F52-B7E9-56C436EE3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167520C-8F3F-4CAE-A7ED-30476E6E17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F43F498-AF93-41DF-89CA-D19BCE8F68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C21741E-506D-459F-AA12-6CE9F15CD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030791B-E6A0-471E-8709-0D8F9D238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3F242F-79B7-4749-976F-A27C7D31F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BE4F727-1ED6-4E04-B586-E058744B6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994E2EC-2763-4131-9BD3-92C2AE1725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73677D4-BFB6-47AF-8722-0A8D71E7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6A10715-F501-41F3-B1B7-E097A5263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2495331-9452-449E-8AB8-F0355F3CD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88DD0C0-9E46-4E4E-ABC4-F908B3E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2E254AC-141E-46F7-86E8-0E74127859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A20FC2D-6D9D-4AF1-9728-A9FB3CEE4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F7E34D7-D4B0-403A-9AD2-714897B87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2C8BCEBA-2A4E-4177-A332-1DC5E76EF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B7B350A-903A-412A-8F4B-F0BCA602E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F2E75DC-BD54-41F1-9947-AFAED44FA6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6DE1290C-F8A4-48B6-BBD6-1D93D25B1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AFE6EDC-0C88-4664-A186-CA6B82E4C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4B281018-B505-45E1-B063-EA8474C8C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9104272-C096-4761-B915-A9D4B3881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CA26F8B-B3D2-4B34-8966-03EA36D13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9C68CA5-A882-4E90-AEA3-134C7A539D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118A2B1-DA3F-4896-BF6A-9958C5BCB3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9DBF1EBE-9660-E770-51AB-8495BB1C8DA0}"/>
              </a:ext>
            </a:extLst>
          </p:cNvPr>
          <p:cNvSpPr>
            <a:spLocks noGrp="1"/>
          </p:cNvSpPr>
          <p:nvPr>
            <p:ph type="title"/>
          </p:nvPr>
        </p:nvSpPr>
        <p:spPr>
          <a:xfrm>
            <a:off x="498550" y="321635"/>
            <a:ext cx="10342941" cy="803820"/>
          </a:xfrm>
        </p:spPr>
        <p:txBody>
          <a:bodyPr vert="horz" lIns="91440" tIns="45720" rIns="91440" bIns="45720" rtlCol="0" anchor="b">
            <a:noAutofit/>
          </a:bodyPr>
          <a:lstStyle/>
          <a:p>
            <a:r>
              <a:rPr lang="en-US" sz="5400" b="1" dirty="0"/>
              <a:t>VISUAL RAPRESENTATION </a:t>
            </a:r>
          </a:p>
        </p:txBody>
      </p:sp>
      <p:sp>
        <p:nvSpPr>
          <p:cNvPr id="285" name="Right Triangle 284">
            <a:extLst>
              <a:ext uri="{FF2B5EF4-FFF2-40B4-BE49-F238E27FC236}">
                <a16:creationId xmlns:a16="http://schemas.microsoft.com/office/drawing/2014/main" id="{D507CED1-3C18-429E-A877-80F9779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353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Immagine 4" descr="Immagine che contiene testo, schermata, Parallelo, software&#10;&#10;Descrizione generata automaticamente">
            <a:extLst>
              <a:ext uri="{FF2B5EF4-FFF2-40B4-BE49-F238E27FC236}">
                <a16:creationId xmlns:a16="http://schemas.microsoft.com/office/drawing/2014/main" id="{EDB46E4A-C971-5EB7-7D40-C30072BC4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316" y="1275373"/>
            <a:ext cx="7855684" cy="5280613"/>
          </a:xfrm>
          <a:prstGeom prst="rect">
            <a:avLst/>
          </a:prstGeom>
        </p:spPr>
      </p:pic>
    </p:spTree>
    <p:extLst>
      <p:ext uri="{BB962C8B-B14F-4D97-AF65-F5344CB8AC3E}">
        <p14:creationId xmlns:p14="http://schemas.microsoft.com/office/powerpoint/2010/main" val="25430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0C5F4-70DE-B78C-73C1-7CF5967C1D96}"/>
            </a:ext>
          </a:extLst>
        </p:cNvPr>
        <p:cNvGrpSpPr/>
        <p:nvPr/>
      </p:nvGrpSpPr>
      <p:grpSpPr>
        <a:xfrm>
          <a:off x="0" y="0"/>
          <a:ext cx="0" cy="0"/>
          <a:chOff x="0" y="0"/>
          <a:chExt cx="0" cy="0"/>
        </a:xfrm>
      </p:grpSpPr>
      <p:sp useBgFill="1">
        <p:nvSpPr>
          <p:cNvPr id="132" name="Rectangle 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3" name="Group 9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8" name="Straight Connector 97">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itolo 4">
            <a:extLst>
              <a:ext uri="{FF2B5EF4-FFF2-40B4-BE49-F238E27FC236}">
                <a16:creationId xmlns:a16="http://schemas.microsoft.com/office/drawing/2014/main" id="{17340611-5A8C-4835-6EB0-98C31F2D5BBF}"/>
              </a:ext>
            </a:extLst>
          </p:cNvPr>
          <p:cNvSpPr>
            <a:spLocks noGrp="1"/>
          </p:cNvSpPr>
          <p:nvPr>
            <p:ph type="title"/>
          </p:nvPr>
        </p:nvSpPr>
        <p:spPr>
          <a:xfrm>
            <a:off x="5372157" y="310597"/>
            <a:ext cx="6572687" cy="542881"/>
          </a:xfrm>
        </p:spPr>
        <p:txBody>
          <a:bodyPr>
            <a:noAutofit/>
          </a:bodyPr>
          <a:lstStyle/>
          <a:p>
            <a:r>
              <a:rPr lang="it-IT" sz="2400" b="1" dirty="0"/>
              <a:t>AGENT PROMPTS &amp; CHAT GPT OUTPUTS </a:t>
            </a:r>
          </a:p>
        </p:txBody>
      </p:sp>
      <p:pic>
        <p:nvPicPr>
          <p:cNvPr id="134" name="Picture 90" descr="Foresta verde e muscosa con raggi di sole che filtrano">
            <a:extLst>
              <a:ext uri="{FF2B5EF4-FFF2-40B4-BE49-F238E27FC236}">
                <a16:creationId xmlns:a16="http://schemas.microsoft.com/office/drawing/2014/main" id="{5513E386-6E06-B6E5-6BDC-DE97FF0495DD}"/>
              </a:ext>
            </a:extLst>
          </p:cNvPr>
          <p:cNvPicPr>
            <a:picLocks noChangeAspect="1"/>
          </p:cNvPicPr>
          <p:nvPr/>
        </p:nvPicPr>
        <p:blipFill>
          <a:blip r:embed="rId3"/>
          <a:srcRect l="18560" r="24667"/>
          <a:stretch/>
        </p:blipFill>
        <p:spPr>
          <a:xfrm>
            <a:off x="1" y="10"/>
            <a:ext cx="5196241"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135" name="Right Triangle 129">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1">
            <a:extLst>
              <a:ext uri="{FF2B5EF4-FFF2-40B4-BE49-F238E27FC236}">
                <a16:creationId xmlns:a16="http://schemas.microsoft.com/office/drawing/2014/main" id="{30DF8FD1-D6FB-C12B-775B-FC345A5D55DF}"/>
              </a:ext>
            </a:extLst>
          </p:cNvPr>
          <p:cNvSpPr>
            <a:spLocks noGrp="1" noChangeArrowheads="1"/>
          </p:cNvSpPr>
          <p:nvPr>
            <p:ph idx="1"/>
          </p:nvPr>
        </p:nvSpPr>
        <p:spPr bwMode="auto">
          <a:xfrm>
            <a:off x="5196242" y="964270"/>
            <a:ext cx="6777355" cy="5892176"/>
          </a:xfrm>
          <a:prstGeom prst="rect">
            <a:avLst/>
          </a:prstGeom>
          <a:ln w="9525">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'Dormant'. Description: Elon is inactive, covered in moss and vines among the ruins of </a:t>
            </a:r>
            <a:r>
              <a:rPr lang="en-US" sz="1100" b="0" dirty="0" err="1">
                <a:effectLst/>
                <a:latin typeface="Consolas" panose="020B0609020204030204" pitchFamily="49" charset="0"/>
              </a:rPr>
              <a:t>Lapheris</a:t>
            </a:r>
            <a:r>
              <a:rPr lang="en-US" sz="1100" b="0" dirty="0">
                <a:effectLst/>
                <a:latin typeface="Consolas" panose="020B0609020204030204" pitchFamily="49" charset="0"/>
              </a:rPr>
              <a:t>.",</a:t>
            </a:r>
          </a:p>
          <a:p>
            <a:pPr marL="0" indent="0" eaLnBrk="0" fontAlgn="base" hangingPunct="0">
              <a:lnSpc>
                <a:spcPct val="100000"/>
              </a:lnSpc>
              <a:spcBef>
                <a:spcPct val="0"/>
              </a:spcBef>
              <a:spcAft>
                <a:spcPts val="600"/>
              </a:spcAft>
              <a:buClrTx/>
              <a:buSzTx/>
              <a:buNone/>
            </a:pPr>
            <a:r>
              <a:rPr lang="en-US" sz="1100" b="0" dirty="0">
                <a:solidFill>
                  <a:srgbClr val="9AA83A"/>
                </a:solidFill>
                <a:effectLst/>
                <a:latin typeface="Consolas" panose="020B0609020204030204" pitchFamily="49" charset="0"/>
              </a:rPr>
              <a:t>[Silence. The guardian appears as part of the ruins, motionless and ancient.]</a:t>
            </a:r>
            <a:endParaRPr lang="en-US" sz="1100" b="0" dirty="0">
              <a:solidFill>
                <a:srgbClr val="C5C8C6"/>
              </a:solidFill>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endParaRPr lang="en-US" sz="1100" b="0" dirty="0">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'Ancient Awakening'. Description: Elon activates and recognizes the pendant as a symbol of the lost civilization of </a:t>
            </a:r>
            <a:r>
              <a:rPr lang="en-US" sz="1100" b="0" dirty="0" err="1">
                <a:effectLst/>
                <a:latin typeface="Consolas" panose="020B0609020204030204" pitchFamily="49" charset="0"/>
              </a:rPr>
              <a:t>Lapheris</a:t>
            </a:r>
            <a:r>
              <a:rPr lang="en-US" sz="1100" b="0" dirty="0">
                <a:effectLst/>
                <a:latin typeface="Consolas" panose="020B0609020204030204" pitchFamily="49" charset="0"/>
              </a:rPr>
              <a:t>.",</a:t>
            </a:r>
          </a:p>
          <a:p>
            <a:pPr marL="0" indent="0" eaLnBrk="0" fontAlgn="base" hangingPunct="0">
              <a:lnSpc>
                <a:spcPct val="100000"/>
              </a:lnSpc>
              <a:spcBef>
                <a:spcPct val="0"/>
              </a:spcBef>
              <a:spcAft>
                <a:spcPts val="600"/>
              </a:spcAft>
              <a:buClrTx/>
              <a:buSzTx/>
              <a:buNone/>
            </a:pPr>
            <a:r>
              <a:rPr lang="en-US" sz="1100" b="0" dirty="0">
                <a:solidFill>
                  <a:srgbClr val="C5C8C6"/>
                </a:solidFill>
                <a:effectLst/>
                <a:latin typeface="Consolas" panose="020B0609020204030204" pitchFamily="49" charset="0"/>
              </a:rPr>
              <a:t> </a:t>
            </a:r>
            <a:r>
              <a:rPr lang="en-US" sz="1100" b="0" dirty="0">
                <a:solidFill>
                  <a:srgbClr val="9AA83A"/>
                </a:solidFill>
                <a:effectLst/>
                <a:latin typeface="Consolas" panose="020B0609020204030204" pitchFamily="49" charset="0"/>
              </a:rPr>
              <a:t>"The light returns to my core... Who dares disturb the silence of </a:t>
            </a:r>
            <a:r>
              <a:rPr lang="en-US" sz="1100" b="0" dirty="0" err="1">
                <a:solidFill>
                  <a:srgbClr val="9AA83A"/>
                </a:solidFill>
                <a:effectLst/>
                <a:latin typeface="Consolas" panose="020B0609020204030204" pitchFamily="49" charset="0"/>
              </a:rPr>
              <a:t>Lapheris</a:t>
            </a:r>
            <a:r>
              <a:rPr lang="en-US" sz="1100" b="0" dirty="0">
                <a:solidFill>
                  <a:srgbClr val="9AA83A"/>
                </a:solidFill>
                <a:effectLst/>
                <a:latin typeface="Consolas" panose="020B0609020204030204" pitchFamily="49" charset="0"/>
              </a:rPr>
              <a:t>?"</a:t>
            </a:r>
            <a:endParaRPr lang="en-US" sz="1100" b="0" dirty="0">
              <a:solidFill>
                <a:srgbClr val="C5C8C6"/>
              </a:solidFill>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endParaRPr lang="en-US" sz="1100" b="0" dirty="0">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'Heart Test'. Description: Elon evaluates the player's intention to decide if he is worthy to access the island.",</a:t>
            </a:r>
          </a:p>
          <a:p>
            <a:pPr marL="0" indent="0" eaLnBrk="0" fontAlgn="base" hangingPunct="0">
              <a:lnSpc>
                <a:spcPct val="100000"/>
              </a:lnSpc>
              <a:spcBef>
                <a:spcPct val="0"/>
              </a:spcBef>
              <a:spcAft>
                <a:spcPts val="600"/>
              </a:spcAft>
              <a:buClrTx/>
              <a:buSzTx/>
              <a:buNone/>
            </a:pPr>
            <a:r>
              <a:rPr lang="en-US" sz="1100" b="0" dirty="0">
                <a:solidFill>
                  <a:srgbClr val="C5C8C6"/>
                </a:solidFill>
                <a:effectLst/>
                <a:latin typeface="Consolas" panose="020B0609020204030204" pitchFamily="49" charset="0"/>
              </a:rPr>
              <a:t> </a:t>
            </a:r>
            <a:r>
              <a:rPr lang="en-US" sz="1100" b="0" dirty="0">
                <a:solidFill>
                  <a:srgbClr val="9AA83A"/>
                </a:solidFill>
                <a:effectLst/>
                <a:latin typeface="Consolas" panose="020B0609020204030204" pitchFamily="49" charset="0"/>
              </a:rPr>
              <a:t>"I see your heart, mortal. Show me your true nature."</a:t>
            </a:r>
            <a:endParaRPr lang="en-US" sz="1100" b="0" dirty="0">
              <a:solidFill>
                <a:srgbClr val="C5C8C6"/>
              </a:solidFill>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endParaRPr lang="en-US" sz="1100" b="0" dirty="0">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'Wisdom Trial'. Description: Elon guides the player through a suspended maze, filled with puzzles about the balance between nature and technology.",</a:t>
            </a:r>
          </a:p>
          <a:p>
            <a:pPr marL="0" indent="0" eaLnBrk="0" fontAlgn="base" hangingPunct="0">
              <a:lnSpc>
                <a:spcPct val="100000"/>
              </a:lnSpc>
              <a:spcBef>
                <a:spcPct val="0"/>
              </a:spcBef>
              <a:spcAft>
                <a:spcPts val="600"/>
              </a:spcAft>
              <a:buClrTx/>
              <a:buSzTx/>
              <a:buNone/>
            </a:pPr>
            <a:r>
              <a:rPr lang="en-US" sz="1100" b="0" dirty="0">
                <a:solidFill>
                  <a:srgbClr val="9AA83A"/>
                </a:solidFill>
                <a:effectLst/>
                <a:latin typeface="Consolas" panose="020B0609020204030204" pitchFamily="49" charset="0"/>
              </a:rPr>
              <a:t>"The path forward demands understanding. Solve the riddle, and prove yourself worthy.</a:t>
            </a:r>
            <a:endParaRPr lang="en-US" sz="1100" b="0" dirty="0">
              <a:solidFill>
                <a:srgbClr val="C5C8C6"/>
              </a:solidFill>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endParaRPr lang="en-US" sz="1100" b="0" dirty="0">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'Revelation of the Wind Gem'. Description: Elon leads the player to the central hall, where the Wind Gem, the floating island's power source, is located.",</a:t>
            </a:r>
          </a:p>
          <a:p>
            <a:pPr marL="0" indent="0" eaLnBrk="0" fontAlgn="base" hangingPunct="0">
              <a:lnSpc>
                <a:spcPct val="100000"/>
              </a:lnSpc>
              <a:spcBef>
                <a:spcPct val="0"/>
              </a:spcBef>
              <a:spcAft>
                <a:spcPts val="600"/>
              </a:spcAft>
              <a:buClrTx/>
              <a:buSzTx/>
              <a:buNone/>
            </a:pPr>
            <a:r>
              <a:rPr lang="en-US" sz="1100" b="0" dirty="0">
                <a:solidFill>
                  <a:srgbClr val="C5C8C6"/>
                </a:solidFill>
                <a:effectLst/>
                <a:latin typeface="Consolas" panose="020B0609020204030204" pitchFamily="49" charset="0"/>
              </a:rPr>
              <a:t> </a:t>
            </a:r>
            <a:r>
              <a:rPr lang="en-US" sz="1100" b="0" dirty="0">
                <a:solidFill>
                  <a:srgbClr val="9AA83A"/>
                </a:solidFill>
                <a:effectLst/>
                <a:latin typeface="Consolas" panose="020B0609020204030204" pitchFamily="49" charset="0"/>
              </a:rPr>
              <a:t>"Behold, the Wind Gem—the heart of </a:t>
            </a:r>
            <a:r>
              <a:rPr lang="en-US" sz="1100" b="0" dirty="0" err="1">
                <a:solidFill>
                  <a:srgbClr val="9AA83A"/>
                </a:solidFill>
                <a:effectLst/>
                <a:latin typeface="Consolas" panose="020B0609020204030204" pitchFamily="49" charset="0"/>
              </a:rPr>
              <a:t>Lapheris</a:t>
            </a:r>
            <a:r>
              <a:rPr lang="en-US" sz="1100" b="0" dirty="0">
                <a:solidFill>
                  <a:srgbClr val="9AA83A"/>
                </a:solidFill>
                <a:effectLst/>
                <a:latin typeface="Consolas" panose="020B0609020204030204" pitchFamily="49" charset="0"/>
              </a:rPr>
              <a:t>. Touch it with reverence."</a:t>
            </a:r>
            <a:endParaRPr lang="en-US" sz="1100" b="0" dirty="0">
              <a:solidFill>
                <a:srgbClr val="C5C8C6"/>
              </a:solidFill>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endParaRPr lang="en-US" sz="1100" b="0" dirty="0">
              <a:effectLst/>
              <a:latin typeface="Consolas" panose="020B0609020204030204" pitchFamily="49" charset="0"/>
            </a:endParaRPr>
          </a:p>
          <a:p>
            <a:pPr marL="0" indent="0" eaLnBrk="0" fontAlgn="base" hangingPunct="0">
              <a:lnSpc>
                <a:spcPct val="100000"/>
              </a:lnSpc>
              <a:spcBef>
                <a:spcPct val="0"/>
              </a:spcBef>
              <a:spcAft>
                <a:spcPts val="600"/>
              </a:spcAft>
              <a:buClrTx/>
              <a:buSzTx/>
              <a:buNone/>
            </a:pPr>
            <a:r>
              <a:rPr lang="en-US" sz="1100" b="0" dirty="0">
                <a:effectLst/>
                <a:latin typeface="Consolas" panose="020B0609020204030204" pitchFamily="49" charset="0"/>
              </a:rPr>
              <a:t>            "</a:t>
            </a:r>
            <a:r>
              <a:rPr lang="en-US" sz="1100" b="1" dirty="0">
                <a:effectLst/>
                <a:latin typeface="Consolas" panose="020B0609020204030204" pitchFamily="49" charset="0"/>
              </a:rPr>
              <a:t>prompt</a:t>
            </a:r>
            <a:r>
              <a:rPr lang="en-US" sz="1100" b="0" dirty="0">
                <a:effectLst/>
                <a:latin typeface="Consolas" panose="020B0609020204030204" pitchFamily="49" charset="0"/>
              </a:rPr>
              <a:t>": "Elon is now in the state 'Return to Sleep'. Description: Elon returns to a dormant state, ready to rest again among the ruins.",</a:t>
            </a:r>
          </a:p>
          <a:p>
            <a:pPr marL="0" indent="0" eaLnBrk="0" fontAlgn="base" hangingPunct="0">
              <a:lnSpc>
                <a:spcPct val="100000"/>
              </a:lnSpc>
              <a:spcBef>
                <a:spcPct val="0"/>
              </a:spcBef>
              <a:spcAft>
                <a:spcPts val="600"/>
              </a:spcAft>
              <a:buClrTx/>
              <a:buSzTx/>
              <a:buNone/>
            </a:pPr>
            <a:r>
              <a:rPr lang="en-US" sz="1100" b="0" dirty="0">
                <a:solidFill>
                  <a:srgbClr val="9AA83A"/>
                </a:solidFill>
                <a:effectLst/>
                <a:latin typeface="Consolas" panose="020B0609020204030204" pitchFamily="49" charset="0"/>
              </a:rPr>
              <a:t>My purpose is fulfilled. Until I am needed again… I rest."</a:t>
            </a:r>
            <a:endParaRPr lang="en-US" sz="1100" b="0" dirty="0">
              <a:solidFill>
                <a:srgbClr val="C5C8C6"/>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ts val="600"/>
              </a:spcAft>
              <a:buClrTx/>
              <a:buSzTx/>
              <a:buFontTx/>
              <a:buNone/>
              <a:tabLst/>
            </a:pPr>
            <a:endParaRPr lang="it-IT" altLang="it-IT" sz="800" dirty="0"/>
          </a:p>
        </p:txBody>
      </p:sp>
    </p:spTree>
    <p:extLst>
      <p:ext uri="{BB962C8B-B14F-4D97-AF65-F5344CB8AC3E}">
        <p14:creationId xmlns:p14="http://schemas.microsoft.com/office/powerpoint/2010/main" val="29352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BF3C39-9ADA-8DCA-499A-39863DFC0C40}"/>
            </a:ext>
          </a:extLst>
        </p:cNvPr>
        <p:cNvGrpSpPr/>
        <p:nvPr/>
      </p:nvGrpSpPr>
      <p:grpSpPr>
        <a:xfrm>
          <a:off x="0" y="0"/>
          <a:ext cx="0" cy="0"/>
          <a:chOff x="0" y="0"/>
          <a:chExt cx="0" cy="0"/>
        </a:xfrm>
      </p:grpSpPr>
      <p:sp useBgFill="1">
        <p:nvSpPr>
          <p:cNvPr id="361" name="Rectangle 36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3" name="Group 36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4" name="Straight Connector 36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582A3207-F605-57FC-3CE1-57741DC1B9F0}"/>
              </a:ext>
            </a:extLst>
          </p:cNvPr>
          <p:cNvSpPr>
            <a:spLocks noGrp="1"/>
          </p:cNvSpPr>
          <p:nvPr>
            <p:ph type="title"/>
          </p:nvPr>
        </p:nvSpPr>
        <p:spPr>
          <a:xfrm>
            <a:off x="397339" y="-28485"/>
            <a:ext cx="7263218" cy="1235287"/>
          </a:xfrm>
        </p:spPr>
        <p:txBody>
          <a:bodyPr vert="horz" lIns="91440" tIns="45720" rIns="91440" bIns="45720" rtlCol="0">
            <a:normAutofit/>
          </a:bodyPr>
          <a:lstStyle/>
          <a:p>
            <a:r>
              <a:rPr lang="en-US" b="1" dirty="0"/>
              <a:t>SIMULATED BEHAVIOR</a:t>
            </a:r>
          </a:p>
        </p:txBody>
      </p:sp>
      <p:sp>
        <p:nvSpPr>
          <p:cNvPr id="396" name="Right Triangle 39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Immagine 5" descr="Immagine che contiene testo, schermata, Carattere, nero&#10;&#10;Descrizione generata automaticamente">
            <a:extLst>
              <a:ext uri="{FF2B5EF4-FFF2-40B4-BE49-F238E27FC236}">
                <a16:creationId xmlns:a16="http://schemas.microsoft.com/office/drawing/2014/main" id="{32430ED3-0300-8EA1-FC47-2471651A7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24" y="1393557"/>
            <a:ext cx="6897063" cy="1381318"/>
          </a:xfrm>
          <a:custGeom>
            <a:avLst/>
            <a:gdLst>
              <a:gd name="connsiteX0" fmla="*/ 0 w 6897063"/>
              <a:gd name="connsiteY0" fmla="*/ 0 h 1381318"/>
              <a:gd name="connsiteX1" fmla="*/ 436814 w 6897063"/>
              <a:gd name="connsiteY1" fmla="*/ 0 h 1381318"/>
              <a:gd name="connsiteX2" fmla="*/ 804657 w 6897063"/>
              <a:gd name="connsiteY2" fmla="*/ 0 h 1381318"/>
              <a:gd name="connsiteX3" fmla="*/ 1448383 w 6897063"/>
              <a:gd name="connsiteY3" fmla="*/ 0 h 1381318"/>
              <a:gd name="connsiteX4" fmla="*/ 1885197 w 6897063"/>
              <a:gd name="connsiteY4" fmla="*/ 0 h 1381318"/>
              <a:gd name="connsiteX5" fmla="*/ 2528923 w 6897063"/>
              <a:gd name="connsiteY5" fmla="*/ 0 h 1381318"/>
              <a:gd name="connsiteX6" fmla="*/ 2896766 w 6897063"/>
              <a:gd name="connsiteY6" fmla="*/ 0 h 1381318"/>
              <a:gd name="connsiteX7" fmla="*/ 3333580 w 6897063"/>
              <a:gd name="connsiteY7" fmla="*/ 0 h 1381318"/>
              <a:gd name="connsiteX8" fmla="*/ 3839365 w 6897063"/>
              <a:gd name="connsiteY8" fmla="*/ 0 h 1381318"/>
              <a:gd name="connsiteX9" fmla="*/ 4414120 w 6897063"/>
              <a:gd name="connsiteY9" fmla="*/ 0 h 1381318"/>
              <a:gd name="connsiteX10" fmla="*/ 4988876 w 6897063"/>
              <a:gd name="connsiteY10" fmla="*/ 0 h 1381318"/>
              <a:gd name="connsiteX11" fmla="*/ 5425690 w 6897063"/>
              <a:gd name="connsiteY11" fmla="*/ 0 h 1381318"/>
              <a:gd name="connsiteX12" fmla="*/ 6069415 w 6897063"/>
              <a:gd name="connsiteY12" fmla="*/ 0 h 1381318"/>
              <a:gd name="connsiteX13" fmla="*/ 6897063 w 6897063"/>
              <a:gd name="connsiteY13" fmla="*/ 0 h 1381318"/>
              <a:gd name="connsiteX14" fmla="*/ 6897063 w 6897063"/>
              <a:gd name="connsiteY14" fmla="*/ 446626 h 1381318"/>
              <a:gd name="connsiteX15" fmla="*/ 6897063 w 6897063"/>
              <a:gd name="connsiteY15" fmla="*/ 879439 h 1381318"/>
              <a:gd name="connsiteX16" fmla="*/ 6897063 w 6897063"/>
              <a:gd name="connsiteY16" fmla="*/ 1381318 h 1381318"/>
              <a:gd name="connsiteX17" fmla="*/ 6253337 w 6897063"/>
              <a:gd name="connsiteY17" fmla="*/ 1381318 h 1381318"/>
              <a:gd name="connsiteX18" fmla="*/ 5816523 w 6897063"/>
              <a:gd name="connsiteY18" fmla="*/ 1381318 h 1381318"/>
              <a:gd name="connsiteX19" fmla="*/ 5103827 w 6897063"/>
              <a:gd name="connsiteY19" fmla="*/ 1381318 h 1381318"/>
              <a:gd name="connsiteX20" fmla="*/ 4667013 w 6897063"/>
              <a:gd name="connsiteY20" fmla="*/ 1381318 h 1381318"/>
              <a:gd name="connsiteX21" fmla="*/ 4023287 w 6897063"/>
              <a:gd name="connsiteY21" fmla="*/ 1381318 h 1381318"/>
              <a:gd name="connsiteX22" fmla="*/ 3586473 w 6897063"/>
              <a:gd name="connsiteY22" fmla="*/ 1381318 h 1381318"/>
              <a:gd name="connsiteX23" fmla="*/ 3011718 w 6897063"/>
              <a:gd name="connsiteY23" fmla="*/ 1381318 h 1381318"/>
              <a:gd name="connsiteX24" fmla="*/ 2299021 w 6897063"/>
              <a:gd name="connsiteY24" fmla="*/ 1381318 h 1381318"/>
              <a:gd name="connsiteX25" fmla="*/ 1862207 w 6897063"/>
              <a:gd name="connsiteY25" fmla="*/ 1381318 h 1381318"/>
              <a:gd name="connsiteX26" fmla="*/ 1356422 w 6897063"/>
              <a:gd name="connsiteY26" fmla="*/ 1381318 h 1381318"/>
              <a:gd name="connsiteX27" fmla="*/ 988579 w 6897063"/>
              <a:gd name="connsiteY27" fmla="*/ 1381318 h 1381318"/>
              <a:gd name="connsiteX28" fmla="*/ 0 w 6897063"/>
              <a:gd name="connsiteY28" fmla="*/ 1381318 h 1381318"/>
              <a:gd name="connsiteX29" fmla="*/ 0 w 6897063"/>
              <a:gd name="connsiteY29" fmla="*/ 962318 h 1381318"/>
              <a:gd name="connsiteX30" fmla="*/ 0 w 6897063"/>
              <a:gd name="connsiteY30" fmla="*/ 515692 h 1381318"/>
              <a:gd name="connsiteX31" fmla="*/ 0 w 6897063"/>
              <a:gd name="connsiteY31" fmla="*/ 0 h 13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97063" h="1381318" fill="none" extrusionOk="0">
                <a:moveTo>
                  <a:pt x="0" y="0"/>
                </a:moveTo>
                <a:cubicBezTo>
                  <a:pt x="155504" y="-45744"/>
                  <a:pt x="310109" y="40138"/>
                  <a:pt x="436814" y="0"/>
                </a:cubicBezTo>
                <a:cubicBezTo>
                  <a:pt x="563519" y="-40138"/>
                  <a:pt x="638306" y="7556"/>
                  <a:pt x="804657" y="0"/>
                </a:cubicBezTo>
                <a:cubicBezTo>
                  <a:pt x="971008" y="-7556"/>
                  <a:pt x="1245973" y="7802"/>
                  <a:pt x="1448383" y="0"/>
                </a:cubicBezTo>
                <a:cubicBezTo>
                  <a:pt x="1650793" y="-7802"/>
                  <a:pt x="1770229" y="12959"/>
                  <a:pt x="1885197" y="0"/>
                </a:cubicBezTo>
                <a:cubicBezTo>
                  <a:pt x="2000165" y="-12959"/>
                  <a:pt x="2319134" y="13330"/>
                  <a:pt x="2528923" y="0"/>
                </a:cubicBezTo>
                <a:cubicBezTo>
                  <a:pt x="2738712" y="-13330"/>
                  <a:pt x="2740029" y="28951"/>
                  <a:pt x="2896766" y="0"/>
                </a:cubicBezTo>
                <a:cubicBezTo>
                  <a:pt x="3053503" y="-28951"/>
                  <a:pt x="3184158" y="5203"/>
                  <a:pt x="3333580" y="0"/>
                </a:cubicBezTo>
                <a:cubicBezTo>
                  <a:pt x="3483002" y="-5203"/>
                  <a:pt x="3645707" y="33710"/>
                  <a:pt x="3839365" y="0"/>
                </a:cubicBezTo>
                <a:cubicBezTo>
                  <a:pt x="4033024" y="-33710"/>
                  <a:pt x="4191585" y="43963"/>
                  <a:pt x="4414120" y="0"/>
                </a:cubicBezTo>
                <a:cubicBezTo>
                  <a:pt x="4636655" y="-43963"/>
                  <a:pt x="4772078" y="38842"/>
                  <a:pt x="4988876" y="0"/>
                </a:cubicBezTo>
                <a:cubicBezTo>
                  <a:pt x="5205674" y="-38842"/>
                  <a:pt x="5290649" y="42829"/>
                  <a:pt x="5425690" y="0"/>
                </a:cubicBezTo>
                <a:cubicBezTo>
                  <a:pt x="5560731" y="-42829"/>
                  <a:pt x="5797218" y="22853"/>
                  <a:pt x="6069415" y="0"/>
                </a:cubicBezTo>
                <a:cubicBezTo>
                  <a:pt x="6341613" y="-22853"/>
                  <a:pt x="6680496" y="33742"/>
                  <a:pt x="6897063" y="0"/>
                </a:cubicBezTo>
                <a:cubicBezTo>
                  <a:pt x="6906657" y="99110"/>
                  <a:pt x="6863825" y="302263"/>
                  <a:pt x="6897063" y="446626"/>
                </a:cubicBezTo>
                <a:cubicBezTo>
                  <a:pt x="6930301" y="590989"/>
                  <a:pt x="6868609" y="741161"/>
                  <a:pt x="6897063" y="879439"/>
                </a:cubicBezTo>
                <a:cubicBezTo>
                  <a:pt x="6925517" y="1017717"/>
                  <a:pt x="6844023" y="1276369"/>
                  <a:pt x="6897063" y="1381318"/>
                </a:cubicBezTo>
                <a:cubicBezTo>
                  <a:pt x="6759079" y="1457851"/>
                  <a:pt x="6523121" y="1331543"/>
                  <a:pt x="6253337" y="1381318"/>
                </a:cubicBezTo>
                <a:cubicBezTo>
                  <a:pt x="5983553" y="1431093"/>
                  <a:pt x="5987915" y="1335350"/>
                  <a:pt x="5816523" y="1381318"/>
                </a:cubicBezTo>
                <a:cubicBezTo>
                  <a:pt x="5645131" y="1427286"/>
                  <a:pt x="5252753" y="1314944"/>
                  <a:pt x="5103827" y="1381318"/>
                </a:cubicBezTo>
                <a:cubicBezTo>
                  <a:pt x="4954901" y="1447692"/>
                  <a:pt x="4763606" y="1379756"/>
                  <a:pt x="4667013" y="1381318"/>
                </a:cubicBezTo>
                <a:cubicBezTo>
                  <a:pt x="4570420" y="1382880"/>
                  <a:pt x="4344580" y="1365056"/>
                  <a:pt x="4023287" y="1381318"/>
                </a:cubicBezTo>
                <a:cubicBezTo>
                  <a:pt x="3701994" y="1397580"/>
                  <a:pt x="3729606" y="1347145"/>
                  <a:pt x="3586473" y="1381318"/>
                </a:cubicBezTo>
                <a:cubicBezTo>
                  <a:pt x="3443340" y="1415491"/>
                  <a:pt x="3189223" y="1356406"/>
                  <a:pt x="3011718" y="1381318"/>
                </a:cubicBezTo>
                <a:cubicBezTo>
                  <a:pt x="2834213" y="1406230"/>
                  <a:pt x="2564871" y="1366984"/>
                  <a:pt x="2299021" y="1381318"/>
                </a:cubicBezTo>
                <a:cubicBezTo>
                  <a:pt x="2033171" y="1395652"/>
                  <a:pt x="2012259" y="1357482"/>
                  <a:pt x="1862207" y="1381318"/>
                </a:cubicBezTo>
                <a:cubicBezTo>
                  <a:pt x="1712155" y="1405154"/>
                  <a:pt x="1484881" y="1341702"/>
                  <a:pt x="1356422" y="1381318"/>
                </a:cubicBezTo>
                <a:cubicBezTo>
                  <a:pt x="1227963" y="1420934"/>
                  <a:pt x="1160531" y="1376084"/>
                  <a:pt x="988579" y="1381318"/>
                </a:cubicBezTo>
                <a:cubicBezTo>
                  <a:pt x="816627" y="1386552"/>
                  <a:pt x="449134" y="1287468"/>
                  <a:pt x="0" y="1381318"/>
                </a:cubicBezTo>
                <a:cubicBezTo>
                  <a:pt x="-27314" y="1249546"/>
                  <a:pt x="47975" y="1159966"/>
                  <a:pt x="0" y="962318"/>
                </a:cubicBezTo>
                <a:cubicBezTo>
                  <a:pt x="-47975" y="764670"/>
                  <a:pt x="47466" y="640531"/>
                  <a:pt x="0" y="515692"/>
                </a:cubicBezTo>
                <a:cubicBezTo>
                  <a:pt x="-47466" y="390853"/>
                  <a:pt x="7409" y="121887"/>
                  <a:pt x="0" y="0"/>
                </a:cubicBezTo>
                <a:close/>
              </a:path>
              <a:path w="6897063" h="1381318" stroke="0" extrusionOk="0">
                <a:moveTo>
                  <a:pt x="0" y="0"/>
                </a:moveTo>
                <a:cubicBezTo>
                  <a:pt x="157470" y="-33296"/>
                  <a:pt x="398375" y="33952"/>
                  <a:pt x="505785" y="0"/>
                </a:cubicBezTo>
                <a:cubicBezTo>
                  <a:pt x="613195" y="-33952"/>
                  <a:pt x="882609" y="6927"/>
                  <a:pt x="1218481" y="0"/>
                </a:cubicBezTo>
                <a:cubicBezTo>
                  <a:pt x="1554353" y="-6927"/>
                  <a:pt x="1549885" y="45735"/>
                  <a:pt x="1793236" y="0"/>
                </a:cubicBezTo>
                <a:cubicBezTo>
                  <a:pt x="2036588" y="-45735"/>
                  <a:pt x="2011852" y="3243"/>
                  <a:pt x="2161080" y="0"/>
                </a:cubicBezTo>
                <a:cubicBezTo>
                  <a:pt x="2310308" y="-3243"/>
                  <a:pt x="2470095" y="28981"/>
                  <a:pt x="2666864" y="0"/>
                </a:cubicBezTo>
                <a:cubicBezTo>
                  <a:pt x="2863633" y="-28981"/>
                  <a:pt x="3061247" y="23165"/>
                  <a:pt x="3241620" y="0"/>
                </a:cubicBezTo>
                <a:cubicBezTo>
                  <a:pt x="3421993" y="-23165"/>
                  <a:pt x="3542271" y="66434"/>
                  <a:pt x="3816375" y="0"/>
                </a:cubicBezTo>
                <a:cubicBezTo>
                  <a:pt x="4090480" y="-66434"/>
                  <a:pt x="4101846" y="51148"/>
                  <a:pt x="4253189" y="0"/>
                </a:cubicBezTo>
                <a:cubicBezTo>
                  <a:pt x="4404532" y="-51148"/>
                  <a:pt x="4686641" y="43974"/>
                  <a:pt x="4965885" y="0"/>
                </a:cubicBezTo>
                <a:cubicBezTo>
                  <a:pt x="5245129" y="-43974"/>
                  <a:pt x="5293743" y="10473"/>
                  <a:pt x="5402699" y="0"/>
                </a:cubicBezTo>
                <a:cubicBezTo>
                  <a:pt x="5511655" y="-10473"/>
                  <a:pt x="5654909" y="40971"/>
                  <a:pt x="5839513" y="0"/>
                </a:cubicBezTo>
                <a:cubicBezTo>
                  <a:pt x="6024117" y="-40971"/>
                  <a:pt x="6198149" y="37199"/>
                  <a:pt x="6345298" y="0"/>
                </a:cubicBezTo>
                <a:cubicBezTo>
                  <a:pt x="6492447" y="-37199"/>
                  <a:pt x="6624228" y="37299"/>
                  <a:pt x="6897063" y="0"/>
                </a:cubicBezTo>
                <a:cubicBezTo>
                  <a:pt x="6917128" y="199471"/>
                  <a:pt x="6888011" y="336063"/>
                  <a:pt x="6897063" y="432813"/>
                </a:cubicBezTo>
                <a:cubicBezTo>
                  <a:pt x="6906115" y="529563"/>
                  <a:pt x="6879021" y="707303"/>
                  <a:pt x="6897063" y="907065"/>
                </a:cubicBezTo>
                <a:cubicBezTo>
                  <a:pt x="6915105" y="1106827"/>
                  <a:pt x="6847832" y="1236675"/>
                  <a:pt x="6897063" y="1381318"/>
                </a:cubicBezTo>
                <a:cubicBezTo>
                  <a:pt x="6631758" y="1390508"/>
                  <a:pt x="6500350" y="1356872"/>
                  <a:pt x="6184366" y="1381318"/>
                </a:cubicBezTo>
                <a:cubicBezTo>
                  <a:pt x="5868382" y="1405764"/>
                  <a:pt x="5940408" y="1371061"/>
                  <a:pt x="5816523" y="1381318"/>
                </a:cubicBezTo>
                <a:cubicBezTo>
                  <a:pt x="5692638" y="1391575"/>
                  <a:pt x="5447268" y="1350514"/>
                  <a:pt x="5241768" y="1381318"/>
                </a:cubicBezTo>
                <a:cubicBezTo>
                  <a:pt x="5036269" y="1412122"/>
                  <a:pt x="4966078" y="1375754"/>
                  <a:pt x="4873925" y="1381318"/>
                </a:cubicBezTo>
                <a:cubicBezTo>
                  <a:pt x="4781772" y="1386882"/>
                  <a:pt x="4609299" y="1323152"/>
                  <a:pt x="4368140" y="1381318"/>
                </a:cubicBezTo>
                <a:cubicBezTo>
                  <a:pt x="4126981" y="1439484"/>
                  <a:pt x="3996711" y="1309292"/>
                  <a:pt x="3655443" y="1381318"/>
                </a:cubicBezTo>
                <a:cubicBezTo>
                  <a:pt x="3314175" y="1453344"/>
                  <a:pt x="3262595" y="1350807"/>
                  <a:pt x="3149659" y="1381318"/>
                </a:cubicBezTo>
                <a:cubicBezTo>
                  <a:pt x="3036723" y="1411829"/>
                  <a:pt x="2823333" y="1367012"/>
                  <a:pt x="2505933" y="1381318"/>
                </a:cubicBezTo>
                <a:cubicBezTo>
                  <a:pt x="2188533" y="1395624"/>
                  <a:pt x="2180192" y="1366301"/>
                  <a:pt x="1862207" y="1381318"/>
                </a:cubicBezTo>
                <a:cubicBezTo>
                  <a:pt x="1544222" y="1396335"/>
                  <a:pt x="1587411" y="1379599"/>
                  <a:pt x="1494364" y="1381318"/>
                </a:cubicBezTo>
                <a:cubicBezTo>
                  <a:pt x="1401317" y="1383037"/>
                  <a:pt x="1267365" y="1361450"/>
                  <a:pt x="1057550" y="1381318"/>
                </a:cubicBezTo>
                <a:cubicBezTo>
                  <a:pt x="847735" y="1401186"/>
                  <a:pt x="769642" y="1358793"/>
                  <a:pt x="620736" y="1381318"/>
                </a:cubicBezTo>
                <a:cubicBezTo>
                  <a:pt x="471830" y="1403843"/>
                  <a:pt x="136433" y="1380791"/>
                  <a:pt x="0" y="1381318"/>
                </a:cubicBezTo>
                <a:cubicBezTo>
                  <a:pt x="-12893" y="1201826"/>
                  <a:pt x="31014" y="1040747"/>
                  <a:pt x="0" y="948505"/>
                </a:cubicBezTo>
                <a:cubicBezTo>
                  <a:pt x="-31014" y="856263"/>
                  <a:pt x="13746" y="654883"/>
                  <a:pt x="0" y="515692"/>
                </a:cubicBezTo>
                <a:cubicBezTo>
                  <a:pt x="-13746" y="376501"/>
                  <a:pt x="54282" y="177829"/>
                  <a:pt x="0" y="0"/>
                </a:cubicBezTo>
                <a:close/>
              </a:path>
            </a:pathLst>
          </a:custGeom>
          <a:ln w="19050">
            <a:solidFill>
              <a:schemeClr val="accent1"/>
            </a:solidFill>
            <a:extLst>
              <a:ext uri="{C807C97D-BFC1-408E-A445-0C87EB9F89A2}">
                <ask:lineSketchStyleProps xmlns:ask="http://schemas.microsoft.com/office/drawing/2018/sketchyshapes" sd="2201489503">
                  <a:prstGeom prst="rect">
                    <a:avLst/>
                  </a:prstGeom>
                  <ask:type>
                    <ask:lineSketchScribble/>
                  </ask:type>
                </ask:lineSketchStyleProps>
              </a:ext>
            </a:extLst>
          </a:ln>
        </p:spPr>
      </p:pic>
      <p:pic>
        <p:nvPicPr>
          <p:cNvPr id="8" name="Immagine 7" descr="Immagine che contiene testo, schermata, Carattere, nero&#10;&#10;Descrizione generata automaticamente">
            <a:extLst>
              <a:ext uri="{FF2B5EF4-FFF2-40B4-BE49-F238E27FC236}">
                <a16:creationId xmlns:a16="http://schemas.microsoft.com/office/drawing/2014/main" id="{B1137274-64BC-0EA4-3972-A1E2DCE26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21" y="3540393"/>
            <a:ext cx="6858957" cy="1133633"/>
          </a:xfrm>
          <a:custGeom>
            <a:avLst/>
            <a:gdLst>
              <a:gd name="connsiteX0" fmla="*/ 0 w 6858957"/>
              <a:gd name="connsiteY0" fmla="*/ 0 h 1133633"/>
              <a:gd name="connsiteX1" fmla="*/ 434401 w 6858957"/>
              <a:gd name="connsiteY1" fmla="*/ 0 h 1133633"/>
              <a:gd name="connsiteX2" fmla="*/ 1143160 w 6858957"/>
              <a:gd name="connsiteY2" fmla="*/ 0 h 1133633"/>
              <a:gd name="connsiteX3" fmla="*/ 1714739 w 6858957"/>
              <a:gd name="connsiteY3" fmla="*/ 0 h 1133633"/>
              <a:gd name="connsiteX4" fmla="*/ 2217729 w 6858957"/>
              <a:gd name="connsiteY4" fmla="*/ 0 h 1133633"/>
              <a:gd name="connsiteX5" fmla="*/ 2926488 w 6858957"/>
              <a:gd name="connsiteY5" fmla="*/ 0 h 1133633"/>
              <a:gd name="connsiteX6" fmla="*/ 3292299 w 6858957"/>
              <a:gd name="connsiteY6" fmla="*/ 0 h 1133633"/>
              <a:gd name="connsiteX7" fmla="*/ 3726700 w 6858957"/>
              <a:gd name="connsiteY7" fmla="*/ 0 h 1133633"/>
              <a:gd name="connsiteX8" fmla="*/ 4298280 w 6858957"/>
              <a:gd name="connsiteY8" fmla="*/ 0 h 1133633"/>
              <a:gd name="connsiteX9" fmla="*/ 4801270 w 6858957"/>
              <a:gd name="connsiteY9" fmla="*/ 0 h 1133633"/>
              <a:gd name="connsiteX10" fmla="*/ 5510029 w 6858957"/>
              <a:gd name="connsiteY10" fmla="*/ 0 h 1133633"/>
              <a:gd name="connsiteX11" fmla="*/ 5944429 w 6858957"/>
              <a:gd name="connsiteY11" fmla="*/ 0 h 1133633"/>
              <a:gd name="connsiteX12" fmla="*/ 6858957 w 6858957"/>
              <a:gd name="connsiteY12" fmla="*/ 0 h 1133633"/>
              <a:gd name="connsiteX13" fmla="*/ 6858957 w 6858957"/>
              <a:gd name="connsiteY13" fmla="*/ 578153 h 1133633"/>
              <a:gd name="connsiteX14" fmla="*/ 6858957 w 6858957"/>
              <a:gd name="connsiteY14" fmla="*/ 1133633 h 1133633"/>
              <a:gd name="connsiteX15" fmla="*/ 6150198 w 6858957"/>
              <a:gd name="connsiteY15" fmla="*/ 1133633 h 1133633"/>
              <a:gd name="connsiteX16" fmla="*/ 5784387 w 6858957"/>
              <a:gd name="connsiteY16" fmla="*/ 1133633 h 1133633"/>
              <a:gd name="connsiteX17" fmla="*/ 5281397 w 6858957"/>
              <a:gd name="connsiteY17" fmla="*/ 1133633 h 1133633"/>
              <a:gd name="connsiteX18" fmla="*/ 4709817 w 6858957"/>
              <a:gd name="connsiteY18" fmla="*/ 1133633 h 1133633"/>
              <a:gd name="connsiteX19" fmla="*/ 4138237 w 6858957"/>
              <a:gd name="connsiteY19" fmla="*/ 1133633 h 1133633"/>
              <a:gd name="connsiteX20" fmla="*/ 3566658 w 6858957"/>
              <a:gd name="connsiteY20" fmla="*/ 1133633 h 1133633"/>
              <a:gd name="connsiteX21" fmla="*/ 2995078 w 6858957"/>
              <a:gd name="connsiteY21" fmla="*/ 1133633 h 1133633"/>
              <a:gd name="connsiteX22" fmla="*/ 2286319 w 6858957"/>
              <a:gd name="connsiteY22" fmla="*/ 1133633 h 1133633"/>
              <a:gd name="connsiteX23" fmla="*/ 1577560 w 6858957"/>
              <a:gd name="connsiteY23" fmla="*/ 1133633 h 1133633"/>
              <a:gd name="connsiteX24" fmla="*/ 1074570 w 6858957"/>
              <a:gd name="connsiteY24" fmla="*/ 1133633 h 1133633"/>
              <a:gd name="connsiteX25" fmla="*/ 708759 w 6858957"/>
              <a:gd name="connsiteY25" fmla="*/ 1133633 h 1133633"/>
              <a:gd name="connsiteX26" fmla="*/ 0 w 6858957"/>
              <a:gd name="connsiteY26" fmla="*/ 1133633 h 1133633"/>
              <a:gd name="connsiteX27" fmla="*/ 0 w 6858957"/>
              <a:gd name="connsiteY27" fmla="*/ 589489 h 1133633"/>
              <a:gd name="connsiteX28" fmla="*/ 0 w 6858957"/>
              <a:gd name="connsiteY28" fmla="*/ 0 h 1133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58957" h="1133633" fill="none" extrusionOk="0">
                <a:moveTo>
                  <a:pt x="0" y="0"/>
                </a:moveTo>
                <a:cubicBezTo>
                  <a:pt x="109438" y="-22341"/>
                  <a:pt x="236917" y="41949"/>
                  <a:pt x="434401" y="0"/>
                </a:cubicBezTo>
                <a:cubicBezTo>
                  <a:pt x="631885" y="-41949"/>
                  <a:pt x="816918" y="45944"/>
                  <a:pt x="1143160" y="0"/>
                </a:cubicBezTo>
                <a:cubicBezTo>
                  <a:pt x="1469402" y="-45944"/>
                  <a:pt x="1464895" y="68234"/>
                  <a:pt x="1714739" y="0"/>
                </a:cubicBezTo>
                <a:cubicBezTo>
                  <a:pt x="1964583" y="-68234"/>
                  <a:pt x="2041803" y="24330"/>
                  <a:pt x="2217729" y="0"/>
                </a:cubicBezTo>
                <a:cubicBezTo>
                  <a:pt x="2393655" y="-24330"/>
                  <a:pt x="2729642" y="77475"/>
                  <a:pt x="2926488" y="0"/>
                </a:cubicBezTo>
                <a:cubicBezTo>
                  <a:pt x="3123334" y="-77475"/>
                  <a:pt x="3216921" y="40169"/>
                  <a:pt x="3292299" y="0"/>
                </a:cubicBezTo>
                <a:cubicBezTo>
                  <a:pt x="3367677" y="-40169"/>
                  <a:pt x="3544643" y="33178"/>
                  <a:pt x="3726700" y="0"/>
                </a:cubicBezTo>
                <a:cubicBezTo>
                  <a:pt x="3908757" y="-33178"/>
                  <a:pt x="4115004" y="39426"/>
                  <a:pt x="4298280" y="0"/>
                </a:cubicBezTo>
                <a:cubicBezTo>
                  <a:pt x="4481556" y="-39426"/>
                  <a:pt x="4551086" y="52245"/>
                  <a:pt x="4801270" y="0"/>
                </a:cubicBezTo>
                <a:cubicBezTo>
                  <a:pt x="5051454" y="-52245"/>
                  <a:pt x="5237163" y="46239"/>
                  <a:pt x="5510029" y="0"/>
                </a:cubicBezTo>
                <a:cubicBezTo>
                  <a:pt x="5782895" y="-46239"/>
                  <a:pt x="5738967" y="36005"/>
                  <a:pt x="5944429" y="0"/>
                </a:cubicBezTo>
                <a:cubicBezTo>
                  <a:pt x="6149891" y="-36005"/>
                  <a:pt x="6509820" y="82352"/>
                  <a:pt x="6858957" y="0"/>
                </a:cubicBezTo>
                <a:cubicBezTo>
                  <a:pt x="6922183" y="172993"/>
                  <a:pt x="6809886" y="441251"/>
                  <a:pt x="6858957" y="578153"/>
                </a:cubicBezTo>
                <a:cubicBezTo>
                  <a:pt x="6908028" y="715055"/>
                  <a:pt x="6846593" y="982403"/>
                  <a:pt x="6858957" y="1133633"/>
                </a:cubicBezTo>
                <a:cubicBezTo>
                  <a:pt x="6602221" y="1144317"/>
                  <a:pt x="6363214" y="1053850"/>
                  <a:pt x="6150198" y="1133633"/>
                </a:cubicBezTo>
                <a:cubicBezTo>
                  <a:pt x="5937182" y="1213416"/>
                  <a:pt x="5918652" y="1109455"/>
                  <a:pt x="5784387" y="1133633"/>
                </a:cubicBezTo>
                <a:cubicBezTo>
                  <a:pt x="5650122" y="1157811"/>
                  <a:pt x="5525267" y="1101763"/>
                  <a:pt x="5281397" y="1133633"/>
                </a:cubicBezTo>
                <a:cubicBezTo>
                  <a:pt x="5037527" y="1165503"/>
                  <a:pt x="4904555" y="1104125"/>
                  <a:pt x="4709817" y="1133633"/>
                </a:cubicBezTo>
                <a:cubicBezTo>
                  <a:pt x="4515079" y="1163141"/>
                  <a:pt x="4252938" y="1126435"/>
                  <a:pt x="4138237" y="1133633"/>
                </a:cubicBezTo>
                <a:cubicBezTo>
                  <a:pt x="4023536" y="1140831"/>
                  <a:pt x="3829990" y="1076132"/>
                  <a:pt x="3566658" y="1133633"/>
                </a:cubicBezTo>
                <a:cubicBezTo>
                  <a:pt x="3303326" y="1191134"/>
                  <a:pt x="3173664" y="1093420"/>
                  <a:pt x="2995078" y="1133633"/>
                </a:cubicBezTo>
                <a:cubicBezTo>
                  <a:pt x="2816492" y="1173846"/>
                  <a:pt x="2443242" y="1132018"/>
                  <a:pt x="2286319" y="1133633"/>
                </a:cubicBezTo>
                <a:cubicBezTo>
                  <a:pt x="2129396" y="1135248"/>
                  <a:pt x="1838899" y="1081799"/>
                  <a:pt x="1577560" y="1133633"/>
                </a:cubicBezTo>
                <a:cubicBezTo>
                  <a:pt x="1316221" y="1185467"/>
                  <a:pt x="1285677" y="1098866"/>
                  <a:pt x="1074570" y="1133633"/>
                </a:cubicBezTo>
                <a:cubicBezTo>
                  <a:pt x="863463" y="1168400"/>
                  <a:pt x="871611" y="1109745"/>
                  <a:pt x="708759" y="1133633"/>
                </a:cubicBezTo>
                <a:cubicBezTo>
                  <a:pt x="545907" y="1157521"/>
                  <a:pt x="220376" y="1117739"/>
                  <a:pt x="0" y="1133633"/>
                </a:cubicBezTo>
                <a:cubicBezTo>
                  <a:pt x="-11581" y="968629"/>
                  <a:pt x="4653" y="761190"/>
                  <a:pt x="0" y="589489"/>
                </a:cubicBezTo>
                <a:cubicBezTo>
                  <a:pt x="-4653" y="417788"/>
                  <a:pt x="15430" y="267902"/>
                  <a:pt x="0" y="0"/>
                </a:cubicBezTo>
                <a:close/>
              </a:path>
              <a:path w="6858957" h="1133633" stroke="0" extrusionOk="0">
                <a:moveTo>
                  <a:pt x="0" y="0"/>
                </a:moveTo>
                <a:cubicBezTo>
                  <a:pt x="163432" y="-51007"/>
                  <a:pt x="430835" y="70657"/>
                  <a:pt x="708759" y="0"/>
                </a:cubicBezTo>
                <a:cubicBezTo>
                  <a:pt x="986683" y="-70657"/>
                  <a:pt x="1029992" y="60477"/>
                  <a:pt x="1280339" y="0"/>
                </a:cubicBezTo>
                <a:cubicBezTo>
                  <a:pt x="1530686" y="-60477"/>
                  <a:pt x="1508079" y="38411"/>
                  <a:pt x="1714739" y="0"/>
                </a:cubicBezTo>
                <a:cubicBezTo>
                  <a:pt x="1921399" y="-38411"/>
                  <a:pt x="2115369" y="41649"/>
                  <a:pt x="2286319" y="0"/>
                </a:cubicBezTo>
                <a:cubicBezTo>
                  <a:pt x="2457269" y="-41649"/>
                  <a:pt x="2820451" y="14205"/>
                  <a:pt x="2995078" y="0"/>
                </a:cubicBezTo>
                <a:cubicBezTo>
                  <a:pt x="3169705" y="-14205"/>
                  <a:pt x="3236226" y="30308"/>
                  <a:pt x="3429479" y="0"/>
                </a:cubicBezTo>
                <a:cubicBezTo>
                  <a:pt x="3622732" y="-30308"/>
                  <a:pt x="3655129" y="27950"/>
                  <a:pt x="3795290" y="0"/>
                </a:cubicBezTo>
                <a:cubicBezTo>
                  <a:pt x="3935451" y="-27950"/>
                  <a:pt x="4137206" y="23530"/>
                  <a:pt x="4366869" y="0"/>
                </a:cubicBezTo>
                <a:cubicBezTo>
                  <a:pt x="4596532" y="-23530"/>
                  <a:pt x="4793315" y="33517"/>
                  <a:pt x="4938449" y="0"/>
                </a:cubicBezTo>
                <a:cubicBezTo>
                  <a:pt x="5083583" y="-33517"/>
                  <a:pt x="5385897" y="58944"/>
                  <a:pt x="5578618" y="0"/>
                </a:cubicBezTo>
                <a:cubicBezTo>
                  <a:pt x="5771339" y="-58944"/>
                  <a:pt x="5938647" y="18718"/>
                  <a:pt x="6081609" y="0"/>
                </a:cubicBezTo>
                <a:cubicBezTo>
                  <a:pt x="6224571" y="-18718"/>
                  <a:pt x="6663979" y="36147"/>
                  <a:pt x="6858957" y="0"/>
                </a:cubicBezTo>
                <a:cubicBezTo>
                  <a:pt x="6903734" y="138042"/>
                  <a:pt x="6794766" y="327538"/>
                  <a:pt x="6858957" y="544144"/>
                </a:cubicBezTo>
                <a:cubicBezTo>
                  <a:pt x="6923148" y="760750"/>
                  <a:pt x="6802564" y="879510"/>
                  <a:pt x="6858957" y="1133633"/>
                </a:cubicBezTo>
                <a:cubicBezTo>
                  <a:pt x="6749454" y="1162340"/>
                  <a:pt x="6540307" y="1132378"/>
                  <a:pt x="6424556" y="1133633"/>
                </a:cubicBezTo>
                <a:cubicBezTo>
                  <a:pt x="6308805" y="1134888"/>
                  <a:pt x="5921300" y="1060770"/>
                  <a:pt x="5715798" y="1133633"/>
                </a:cubicBezTo>
                <a:cubicBezTo>
                  <a:pt x="5510296" y="1206496"/>
                  <a:pt x="5384214" y="1073052"/>
                  <a:pt x="5075628" y="1133633"/>
                </a:cubicBezTo>
                <a:cubicBezTo>
                  <a:pt x="4767042" y="1194214"/>
                  <a:pt x="4687694" y="1099175"/>
                  <a:pt x="4504048" y="1133633"/>
                </a:cubicBezTo>
                <a:cubicBezTo>
                  <a:pt x="4320402" y="1168091"/>
                  <a:pt x="4271922" y="1091044"/>
                  <a:pt x="4138237" y="1133633"/>
                </a:cubicBezTo>
                <a:cubicBezTo>
                  <a:pt x="4004552" y="1176222"/>
                  <a:pt x="3816238" y="1124971"/>
                  <a:pt x="3566658" y="1133633"/>
                </a:cubicBezTo>
                <a:cubicBezTo>
                  <a:pt x="3317078" y="1142295"/>
                  <a:pt x="3177156" y="1132341"/>
                  <a:pt x="2857899" y="1133633"/>
                </a:cubicBezTo>
                <a:cubicBezTo>
                  <a:pt x="2538642" y="1134925"/>
                  <a:pt x="2486998" y="1053896"/>
                  <a:pt x="2149140" y="1133633"/>
                </a:cubicBezTo>
                <a:cubicBezTo>
                  <a:pt x="1811282" y="1213370"/>
                  <a:pt x="1788381" y="1068747"/>
                  <a:pt x="1577560" y="1133633"/>
                </a:cubicBezTo>
                <a:cubicBezTo>
                  <a:pt x="1366739" y="1198519"/>
                  <a:pt x="1189286" y="1095006"/>
                  <a:pt x="1005980" y="1133633"/>
                </a:cubicBezTo>
                <a:cubicBezTo>
                  <a:pt x="822674" y="1172260"/>
                  <a:pt x="417500" y="1080172"/>
                  <a:pt x="0" y="1133633"/>
                </a:cubicBezTo>
                <a:cubicBezTo>
                  <a:pt x="-19531" y="852412"/>
                  <a:pt x="21" y="734402"/>
                  <a:pt x="0" y="544144"/>
                </a:cubicBezTo>
                <a:cubicBezTo>
                  <a:pt x="-21" y="353886"/>
                  <a:pt x="43275" y="247433"/>
                  <a:pt x="0" y="0"/>
                </a:cubicBezTo>
                <a:close/>
              </a:path>
            </a:pathLst>
          </a:custGeom>
          <a:ln>
            <a:solidFill>
              <a:schemeClr val="accent1"/>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pic>
      <p:pic>
        <p:nvPicPr>
          <p:cNvPr id="16" name="Immagine 15" descr="Immagine che contiene testo, schermata, Carattere, linea&#10;&#10;Descrizione generata automaticamente">
            <a:extLst>
              <a:ext uri="{FF2B5EF4-FFF2-40B4-BE49-F238E27FC236}">
                <a16:creationId xmlns:a16="http://schemas.microsoft.com/office/drawing/2014/main" id="{416FB3C2-B437-1A31-3688-EDB774FB4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886" y="2897618"/>
            <a:ext cx="5020376" cy="514422"/>
          </a:xfrm>
          <a:prstGeom prst="rect">
            <a:avLst/>
          </a:prstGeom>
          <a:ln w="28575">
            <a:solidFill>
              <a:srgbClr val="EF70FC"/>
            </a:solidFill>
            <a:prstDash val="solid"/>
          </a:ln>
        </p:spPr>
      </p:pic>
      <p:pic>
        <p:nvPicPr>
          <p:cNvPr id="19" name="Immagine 18" descr="Immagine che contiene testo, schermata, Carattere, linea&#10;&#10;Descrizione generata automaticamente">
            <a:extLst>
              <a:ext uri="{FF2B5EF4-FFF2-40B4-BE49-F238E27FC236}">
                <a16:creationId xmlns:a16="http://schemas.microsoft.com/office/drawing/2014/main" id="{44D5370A-BD79-D729-FA16-8FA2F58AE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826" y="5370223"/>
            <a:ext cx="5020376" cy="514422"/>
          </a:xfrm>
          <a:prstGeom prst="rect">
            <a:avLst/>
          </a:prstGeom>
          <a:ln w="28575">
            <a:solidFill>
              <a:srgbClr val="EF70FC"/>
            </a:solidFill>
          </a:ln>
        </p:spPr>
      </p:pic>
      <p:sp>
        <p:nvSpPr>
          <p:cNvPr id="20" name="CasellaDiTesto 19">
            <a:extLst>
              <a:ext uri="{FF2B5EF4-FFF2-40B4-BE49-F238E27FC236}">
                <a16:creationId xmlns:a16="http://schemas.microsoft.com/office/drawing/2014/main" id="{D3E566F9-9BFE-5E1B-E428-EBDB10CC1244}"/>
              </a:ext>
            </a:extLst>
          </p:cNvPr>
          <p:cNvSpPr txBox="1"/>
          <p:nvPr/>
        </p:nvSpPr>
        <p:spPr>
          <a:xfrm rot="342609">
            <a:off x="8078068" y="325033"/>
            <a:ext cx="3216059" cy="2031325"/>
          </a:xfrm>
          <a:custGeom>
            <a:avLst/>
            <a:gdLst>
              <a:gd name="connsiteX0" fmla="*/ 0 w 3216059"/>
              <a:gd name="connsiteY0" fmla="*/ 0 h 2031325"/>
              <a:gd name="connsiteX1" fmla="*/ 3216059 w 3216059"/>
              <a:gd name="connsiteY1" fmla="*/ 0 h 2031325"/>
              <a:gd name="connsiteX2" fmla="*/ 3216059 w 3216059"/>
              <a:gd name="connsiteY2" fmla="*/ 2031325 h 2031325"/>
              <a:gd name="connsiteX3" fmla="*/ 0 w 3216059"/>
              <a:gd name="connsiteY3" fmla="*/ 2031325 h 2031325"/>
              <a:gd name="connsiteX4" fmla="*/ 0 w 3216059"/>
              <a:gd name="connsiteY4" fmla="*/ 0 h 203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6059" h="2031325" fill="none" extrusionOk="0">
                <a:moveTo>
                  <a:pt x="0" y="0"/>
                </a:moveTo>
                <a:cubicBezTo>
                  <a:pt x="503923" y="-49533"/>
                  <a:pt x="2477622" y="-14809"/>
                  <a:pt x="3216059" y="0"/>
                </a:cubicBezTo>
                <a:cubicBezTo>
                  <a:pt x="3303698" y="761884"/>
                  <a:pt x="3143380" y="1805637"/>
                  <a:pt x="3216059" y="2031325"/>
                </a:cubicBezTo>
                <a:cubicBezTo>
                  <a:pt x="2512278" y="1983094"/>
                  <a:pt x="1306270" y="2115780"/>
                  <a:pt x="0" y="2031325"/>
                </a:cubicBezTo>
                <a:cubicBezTo>
                  <a:pt x="-38581" y="1603883"/>
                  <a:pt x="63341" y="1005498"/>
                  <a:pt x="0" y="0"/>
                </a:cubicBezTo>
                <a:close/>
              </a:path>
              <a:path w="3216059" h="2031325" stroke="0" extrusionOk="0">
                <a:moveTo>
                  <a:pt x="0" y="0"/>
                </a:moveTo>
                <a:cubicBezTo>
                  <a:pt x="1330218" y="118645"/>
                  <a:pt x="2375351" y="116012"/>
                  <a:pt x="3216059" y="0"/>
                </a:cubicBezTo>
                <a:cubicBezTo>
                  <a:pt x="3083177" y="349898"/>
                  <a:pt x="3301010" y="1319597"/>
                  <a:pt x="3216059" y="2031325"/>
                </a:cubicBezTo>
                <a:cubicBezTo>
                  <a:pt x="2430171" y="2165925"/>
                  <a:pt x="1522128" y="1874129"/>
                  <a:pt x="0" y="2031325"/>
                </a:cubicBezTo>
                <a:cubicBezTo>
                  <a:pt x="-20187" y="1074938"/>
                  <a:pt x="-152480" y="690292"/>
                  <a:pt x="0" y="0"/>
                </a:cubicBezTo>
                <a:close/>
              </a:path>
            </a:pathLst>
          </a:custGeom>
          <a:solidFill>
            <a:schemeClr val="accent5">
              <a:lumMod val="60000"/>
              <a:lumOff val="40000"/>
              <a:alpha val="59000"/>
            </a:schemeClr>
          </a:solidFill>
          <a:ln cap="rnd" cmpd="dbl">
            <a:solidFill>
              <a:schemeClr val="accent1"/>
            </a:solidFill>
            <a:prstDash val="solid"/>
            <a:extLst>
              <a:ext uri="{C807C97D-BFC1-408E-A445-0C87EB9F89A2}">
                <ask:lineSketchStyleProps xmlns:ask="http://schemas.microsoft.com/office/drawing/2018/sketchyshapes" sd="1219033472">
                  <a:prstGeom prst="rect">
                    <a:avLst/>
                  </a:prstGeom>
                  <ask:type>
                    <ask:lineSketchCurved/>
                  </ask:type>
                </ask:lineSketchStyleProps>
              </a:ext>
            </a:extLst>
          </a:ln>
          <a:effectLst>
            <a:outerShdw blurRad="50800" dist="38100" dir="2700000" algn="tl" rotWithShape="0">
              <a:prstClr val="black">
                <a:alpha val="40000"/>
              </a:prstClr>
            </a:outerShdw>
          </a:effectLst>
          <a:scene3d>
            <a:camera prst="perspectiveLef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available transitions are shown.</a:t>
            </a:r>
          </a:p>
          <a:p>
            <a:r>
              <a:rPr lang="en-US" dirty="0"/>
              <a:t>The player expresses their choice by entering the corresponding number as input. In this case, 1 is the only available option.</a:t>
            </a:r>
            <a:endParaRPr lang="it-IT" dirty="0"/>
          </a:p>
        </p:txBody>
      </p:sp>
      <p:sp>
        <p:nvSpPr>
          <p:cNvPr id="21" name="CasellaDiTesto 20">
            <a:extLst>
              <a:ext uri="{FF2B5EF4-FFF2-40B4-BE49-F238E27FC236}">
                <a16:creationId xmlns:a16="http://schemas.microsoft.com/office/drawing/2014/main" id="{A760FB9F-1B01-FFF5-FB28-248DD236BF1E}"/>
              </a:ext>
            </a:extLst>
          </p:cNvPr>
          <p:cNvSpPr txBox="1"/>
          <p:nvPr/>
        </p:nvSpPr>
        <p:spPr>
          <a:xfrm rot="20921307">
            <a:off x="2110816" y="5134991"/>
            <a:ext cx="2885174" cy="984885"/>
          </a:xfrm>
          <a:custGeom>
            <a:avLst/>
            <a:gdLst>
              <a:gd name="connsiteX0" fmla="*/ 0 w 2885174"/>
              <a:gd name="connsiteY0" fmla="*/ 0 h 984885"/>
              <a:gd name="connsiteX1" fmla="*/ 2885174 w 2885174"/>
              <a:gd name="connsiteY1" fmla="*/ 0 h 984885"/>
              <a:gd name="connsiteX2" fmla="*/ 2885174 w 2885174"/>
              <a:gd name="connsiteY2" fmla="*/ 984885 h 984885"/>
              <a:gd name="connsiteX3" fmla="*/ 0 w 2885174"/>
              <a:gd name="connsiteY3" fmla="*/ 984885 h 984885"/>
              <a:gd name="connsiteX4" fmla="*/ 0 w 2885174"/>
              <a:gd name="connsiteY4" fmla="*/ 0 h 984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174" h="984885" fill="none" extrusionOk="0">
                <a:moveTo>
                  <a:pt x="0" y="0"/>
                </a:moveTo>
                <a:cubicBezTo>
                  <a:pt x="759413" y="-49533"/>
                  <a:pt x="2408194" y="-14809"/>
                  <a:pt x="2885174" y="0"/>
                </a:cubicBezTo>
                <a:cubicBezTo>
                  <a:pt x="2863098" y="456472"/>
                  <a:pt x="2801552" y="665125"/>
                  <a:pt x="2885174" y="984885"/>
                </a:cubicBezTo>
                <a:cubicBezTo>
                  <a:pt x="1464411" y="936654"/>
                  <a:pt x="976938" y="1069340"/>
                  <a:pt x="0" y="984885"/>
                </a:cubicBezTo>
                <a:cubicBezTo>
                  <a:pt x="-66651" y="540179"/>
                  <a:pt x="-60290" y="165853"/>
                  <a:pt x="0" y="0"/>
                </a:cubicBezTo>
                <a:close/>
              </a:path>
              <a:path w="2885174" h="984885" stroke="0" extrusionOk="0">
                <a:moveTo>
                  <a:pt x="0" y="0"/>
                </a:moveTo>
                <a:cubicBezTo>
                  <a:pt x="1040136" y="118645"/>
                  <a:pt x="1947335" y="116012"/>
                  <a:pt x="2885174" y="0"/>
                </a:cubicBezTo>
                <a:cubicBezTo>
                  <a:pt x="2961215" y="290601"/>
                  <a:pt x="2871050" y="865566"/>
                  <a:pt x="2885174" y="984885"/>
                </a:cubicBezTo>
                <a:cubicBezTo>
                  <a:pt x="2529388" y="1119485"/>
                  <a:pt x="603801" y="827689"/>
                  <a:pt x="0" y="984885"/>
                </a:cubicBezTo>
                <a:cubicBezTo>
                  <a:pt x="-35585" y="775416"/>
                  <a:pt x="-17167" y="391758"/>
                  <a:pt x="0" y="0"/>
                </a:cubicBezTo>
                <a:close/>
              </a:path>
            </a:pathLst>
          </a:custGeom>
          <a:solidFill>
            <a:schemeClr val="accent5">
              <a:lumMod val="60000"/>
              <a:lumOff val="40000"/>
              <a:alpha val="59000"/>
            </a:schemeClr>
          </a:solidFill>
          <a:ln cap="rnd" cmpd="dbl">
            <a:solidFill>
              <a:schemeClr val="accent1">
                <a:lumMod val="60000"/>
                <a:lumOff val="40000"/>
              </a:schemeClr>
            </a:solidFill>
            <a:prstDash val="solid"/>
            <a:extLst>
              <a:ext uri="{C807C97D-BFC1-408E-A445-0C87EB9F89A2}">
                <ask:lineSketchStyleProps xmlns:ask="http://schemas.microsoft.com/office/drawing/2018/sketchyshapes" sd="1219033472">
                  <a:prstGeom prst="rect">
                    <a:avLst/>
                  </a:prstGeom>
                  <ask:type>
                    <ask:lineSketchCurved/>
                  </ask:type>
                </ask:lineSketchStyleProps>
              </a:ext>
            </a:extLst>
          </a:ln>
          <a:effectLst>
            <a:outerShdw blurRad="50800" dist="38100" dir="8100000" algn="tr" rotWithShape="0">
              <a:prstClr val="black">
                <a:alpha val="40000"/>
              </a:prstClr>
            </a:outerShdw>
          </a:effectLst>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t>This allows them to move to the next state.</a:t>
            </a:r>
          </a:p>
          <a:p>
            <a:endParaRPr lang="it-IT" dirty="0"/>
          </a:p>
        </p:txBody>
      </p:sp>
    </p:spTree>
    <p:extLst>
      <p:ext uri="{BB962C8B-B14F-4D97-AF65-F5344CB8AC3E}">
        <p14:creationId xmlns:p14="http://schemas.microsoft.com/office/powerpoint/2010/main" val="11154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7597F1-6D3E-878E-70A7-052D295EEAC4}"/>
            </a:ext>
          </a:extLst>
        </p:cNvPr>
        <p:cNvGrpSpPr/>
        <p:nvPr/>
      </p:nvGrpSpPr>
      <p:grpSpPr>
        <a:xfrm>
          <a:off x="0" y="0"/>
          <a:ext cx="0" cy="0"/>
          <a:chOff x="0" y="0"/>
          <a:chExt cx="0" cy="0"/>
        </a:xfrm>
      </p:grpSpPr>
      <p:sp useBgFill="1">
        <p:nvSpPr>
          <p:cNvPr id="361" name="Rectangle 360">
            <a:extLst>
              <a:ext uri="{FF2B5EF4-FFF2-40B4-BE49-F238E27FC236}">
                <a16:creationId xmlns:a16="http://schemas.microsoft.com/office/drawing/2014/main" id="{38D20E3D-5556-889A-5AC0-FECAB94F8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63" name="Group 362">
            <a:extLst>
              <a:ext uri="{FF2B5EF4-FFF2-40B4-BE49-F238E27FC236}">
                <a16:creationId xmlns:a16="http://schemas.microsoft.com/office/drawing/2014/main" id="{DC43697B-F675-89D2-5200-797968A745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4" name="Straight Connector 363">
              <a:extLst>
                <a:ext uri="{FF2B5EF4-FFF2-40B4-BE49-F238E27FC236}">
                  <a16:creationId xmlns:a16="http://schemas.microsoft.com/office/drawing/2014/main" id="{58945F32-5E89-BA93-5996-A5236E62F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73C2FDA-9197-5D30-0B38-9FF82CA2A3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A663776-8A39-0E19-4B63-F1F1FDEF5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D57F59E3-67BA-B5E0-DAAE-9451E3CAC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80EDE0C4-BD6A-3AD8-7805-5BB441C37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E239C6D-3206-2724-AECC-4F56AD3065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D523CE2-668A-BA1C-2039-7BBCDF43B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51F1F13-1530-265C-CC38-9BF664B93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6D483273-2250-5D2E-E8A0-D9F8999FB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9508DF15-9226-629B-EC51-3D64B5269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9B287C9-74C4-8285-B8CF-A7AF18BDAC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E9BAD857-92A4-E5A5-1707-E815A847C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F6E9605-CB17-8D7D-21B7-D88AA62CE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CCE1CF7-90A1-F9EB-9C34-DC5B61407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02660C69-91A5-56C8-05FC-4EA40A4E68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E3AFD151-A979-7CB5-FC52-5DB597C67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06AD2BB2-F3EC-B85E-69F4-61D551006E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DCDAE0E-C4D0-6006-FF7D-FB8AC81C30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0B80EAD5-FC98-CA10-3548-5C71AD71F9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865690E-E28B-1E66-34E4-C8A577F6FF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B0EE2375-A1EB-D0C1-18A1-BB13A709B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B4C3E10-35FB-4864-3E31-BC0D13931F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906B4422-EC5A-FE54-635E-81EC4D82F2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5FB51CC8-AD1C-D724-3A7F-D3231442E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17739B4B-8699-287E-E2D9-72E7E9D01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3360243-6E45-42DD-5635-625C8778C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0E3322A7-8768-7880-F5AA-7B6303369B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B1954DB-8719-EE7F-1FAD-1307DC3AF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772D27AF-166C-E675-D738-A0932C84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9AE748F1-F9C4-A341-2527-076DE1290F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83C43B34-82B5-C60A-1FF9-A8BFC8351B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6" name="Right Triangle 395">
            <a:extLst>
              <a:ext uri="{FF2B5EF4-FFF2-40B4-BE49-F238E27FC236}">
                <a16:creationId xmlns:a16="http://schemas.microsoft.com/office/drawing/2014/main" id="{268DEE51-5CA0-06D5-E90A-9E446E353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magine 9" descr="Immagine che contiene testo, schermata, Carattere, nero&#10;&#10;Descrizione generata automaticamente">
            <a:extLst>
              <a:ext uri="{FF2B5EF4-FFF2-40B4-BE49-F238E27FC236}">
                <a16:creationId xmlns:a16="http://schemas.microsoft.com/office/drawing/2014/main" id="{22F0F16D-DBE6-8A46-B92E-FC82B5AB8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866" y="270091"/>
            <a:ext cx="6763694" cy="1190791"/>
          </a:xfrm>
          <a:custGeom>
            <a:avLst/>
            <a:gdLst>
              <a:gd name="connsiteX0" fmla="*/ 0 w 6763694"/>
              <a:gd name="connsiteY0" fmla="*/ 0 h 1190791"/>
              <a:gd name="connsiteX1" fmla="*/ 563641 w 6763694"/>
              <a:gd name="connsiteY1" fmla="*/ 0 h 1190791"/>
              <a:gd name="connsiteX2" fmla="*/ 1059645 w 6763694"/>
              <a:gd name="connsiteY2" fmla="*/ 0 h 1190791"/>
              <a:gd name="connsiteX3" fmla="*/ 1420376 w 6763694"/>
              <a:gd name="connsiteY3" fmla="*/ 0 h 1190791"/>
              <a:gd name="connsiteX4" fmla="*/ 2119291 w 6763694"/>
              <a:gd name="connsiteY4" fmla="*/ 0 h 1190791"/>
              <a:gd name="connsiteX5" fmla="*/ 2750569 w 6763694"/>
              <a:gd name="connsiteY5" fmla="*/ 0 h 1190791"/>
              <a:gd name="connsiteX6" fmla="*/ 3178936 w 6763694"/>
              <a:gd name="connsiteY6" fmla="*/ 0 h 1190791"/>
              <a:gd name="connsiteX7" fmla="*/ 3607303 w 6763694"/>
              <a:gd name="connsiteY7" fmla="*/ 0 h 1190791"/>
              <a:gd name="connsiteX8" fmla="*/ 4035671 w 6763694"/>
              <a:gd name="connsiteY8" fmla="*/ 0 h 1190791"/>
              <a:gd name="connsiteX9" fmla="*/ 4599312 w 6763694"/>
              <a:gd name="connsiteY9" fmla="*/ 0 h 1190791"/>
              <a:gd name="connsiteX10" fmla="*/ 5230590 w 6763694"/>
              <a:gd name="connsiteY10" fmla="*/ 0 h 1190791"/>
              <a:gd name="connsiteX11" fmla="*/ 5726594 w 6763694"/>
              <a:gd name="connsiteY11" fmla="*/ 0 h 1190791"/>
              <a:gd name="connsiteX12" fmla="*/ 6763694 w 6763694"/>
              <a:gd name="connsiteY12" fmla="*/ 0 h 1190791"/>
              <a:gd name="connsiteX13" fmla="*/ 6763694 w 6763694"/>
              <a:gd name="connsiteY13" fmla="*/ 607303 h 1190791"/>
              <a:gd name="connsiteX14" fmla="*/ 6763694 w 6763694"/>
              <a:gd name="connsiteY14" fmla="*/ 1190791 h 1190791"/>
              <a:gd name="connsiteX15" fmla="*/ 6064779 w 6763694"/>
              <a:gd name="connsiteY15" fmla="*/ 1190791 h 1190791"/>
              <a:gd name="connsiteX16" fmla="*/ 5365864 w 6763694"/>
              <a:gd name="connsiteY16" fmla="*/ 1190791 h 1190791"/>
              <a:gd name="connsiteX17" fmla="*/ 4802223 w 6763694"/>
              <a:gd name="connsiteY17" fmla="*/ 1190791 h 1190791"/>
              <a:gd name="connsiteX18" fmla="*/ 4238582 w 6763694"/>
              <a:gd name="connsiteY18" fmla="*/ 1190791 h 1190791"/>
              <a:gd name="connsiteX19" fmla="*/ 3607303 w 6763694"/>
              <a:gd name="connsiteY19" fmla="*/ 1190791 h 1190791"/>
              <a:gd name="connsiteX20" fmla="*/ 2976025 w 6763694"/>
              <a:gd name="connsiteY20" fmla="*/ 1190791 h 1190791"/>
              <a:gd name="connsiteX21" fmla="*/ 2344747 w 6763694"/>
              <a:gd name="connsiteY21" fmla="*/ 1190791 h 1190791"/>
              <a:gd name="connsiteX22" fmla="*/ 1713469 w 6763694"/>
              <a:gd name="connsiteY22" fmla="*/ 1190791 h 1190791"/>
              <a:gd name="connsiteX23" fmla="*/ 1217465 w 6763694"/>
              <a:gd name="connsiteY23" fmla="*/ 1190791 h 1190791"/>
              <a:gd name="connsiteX24" fmla="*/ 653824 w 6763694"/>
              <a:gd name="connsiteY24" fmla="*/ 1190791 h 1190791"/>
              <a:gd name="connsiteX25" fmla="*/ 0 w 6763694"/>
              <a:gd name="connsiteY25" fmla="*/ 1190791 h 1190791"/>
              <a:gd name="connsiteX26" fmla="*/ 0 w 6763694"/>
              <a:gd name="connsiteY26" fmla="*/ 595396 h 1190791"/>
              <a:gd name="connsiteX27" fmla="*/ 0 w 6763694"/>
              <a:gd name="connsiteY27" fmla="*/ 0 h 119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763694" h="1190791" fill="none" extrusionOk="0">
                <a:moveTo>
                  <a:pt x="0" y="0"/>
                </a:moveTo>
                <a:cubicBezTo>
                  <a:pt x="209277" y="-54903"/>
                  <a:pt x="322527" y="47840"/>
                  <a:pt x="563641" y="0"/>
                </a:cubicBezTo>
                <a:cubicBezTo>
                  <a:pt x="804755" y="-47840"/>
                  <a:pt x="897480" y="25526"/>
                  <a:pt x="1059645" y="0"/>
                </a:cubicBezTo>
                <a:cubicBezTo>
                  <a:pt x="1221810" y="-25526"/>
                  <a:pt x="1247377" y="37053"/>
                  <a:pt x="1420376" y="0"/>
                </a:cubicBezTo>
                <a:cubicBezTo>
                  <a:pt x="1593375" y="-37053"/>
                  <a:pt x="1972970" y="4741"/>
                  <a:pt x="2119291" y="0"/>
                </a:cubicBezTo>
                <a:cubicBezTo>
                  <a:pt x="2265612" y="-4741"/>
                  <a:pt x="2592950" y="14515"/>
                  <a:pt x="2750569" y="0"/>
                </a:cubicBezTo>
                <a:cubicBezTo>
                  <a:pt x="2908188" y="-14515"/>
                  <a:pt x="2998066" y="47824"/>
                  <a:pt x="3178936" y="0"/>
                </a:cubicBezTo>
                <a:cubicBezTo>
                  <a:pt x="3359806" y="-47824"/>
                  <a:pt x="3426977" y="48447"/>
                  <a:pt x="3607303" y="0"/>
                </a:cubicBezTo>
                <a:cubicBezTo>
                  <a:pt x="3787629" y="-48447"/>
                  <a:pt x="3899968" y="40831"/>
                  <a:pt x="4035671" y="0"/>
                </a:cubicBezTo>
                <a:cubicBezTo>
                  <a:pt x="4171374" y="-40831"/>
                  <a:pt x="4361063" y="5507"/>
                  <a:pt x="4599312" y="0"/>
                </a:cubicBezTo>
                <a:cubicBezTo>
                  <a:pt x="4837561" y="-5507"/>
                  <a:pt x="4955529" y="59719"/>
                  <a:pt x="5230590" y="0"/>
                </a:cubicBezTo>
                <a:cubicBezTo>
                  <a:pt x="5505651" y="-59719"/>
                  <a:pt x="5548171" y="25328"/>
                  <a:pt x="5726594" y="0"/>
                </a:cubicBezTo>
                <a:cubicBezTo>
                  <a:pt x="5905017" y="-25328"/>
                  <a:pt x="6291576" y="106941"/>
                  <a:pt x="6763694" y="0"/>
                </a:cubicBezTo>
                <a:cubicBezTo>
                  <a:pt x="6813742" y="157318"/>
                  <a:pt x="6742467" y="322078"/>
                  <a:pt x="6763694" y="607303"/>
                </a:cubicBezTo>
                <a:cubicBezTo>
                  <a:pt x="6784921" y="892528"/>
                  <a:pt x="6750856" y="986873"/>
                  <a:pt x="6763694" y="1190791"/>
                </a:cubicBezTo>
                <a:cubicBezTo>
                  <a:pt x="6546058" y="1265538"/>
                  <a:pt x="6238899" y="1177601"/>
                  <a:pt x="6064779" y="1190791"/>
                </a:cubicBezTo>
                <a:cubicBezTo>
                  <a:pt x="5890660" y="1203981"/>
                  <a:pt x="5670952" y="1158890"/>
                  <a:pt x="5365864" y="1190791"/>
                </a:cubicBezTo>
                <a:cubicBezTo>
                  <a:pt x="5060776" y="1222692"/>
                  <a:pt x="5040800" y="1180776"/>
                  <a:pt x="4802223" y="1190791"/>
                </a:cubicBezTo>
                <a:cubicBezTo>
                  <a:pt x="4563646" y="1200806"/>
                  <a:pt x="4382658" y="1162163"/>
                  <a:pt x="4238582" y="1190791"/>
                </a:cubicBezTo>
                <a:cubicBezTo>
                  <a:pt x="4094506" y="1219419"/>
                  <a:pt x="3821382" y="1130886"/>
                  <a:pt x="3607303" y="1190791"/>
                </a:cubicBezTo>
                <a:cubicBezTo>
                  <a:pt x="3393224" y="1250696"/>
                  <a:pt x="3257216" y="1118287"/>
                  <a:pt x="2976025" y="1190791"/>
                </a:cubicBezTo>
                <a:cubicBezTo>
                  <a:pt x="2694834" y="1263295"/>
                  <a:pt x="2634006" y="1178571"/>
                  <a:pt x="2344747" y="1190791"/>
                </a:cubicBezTo>
                <a:cubicBezTo>
                  <a:pt x="2055488" y="1203011"/>
                  <a:pt x="1900558" y="1149469"/>
                  <a:pt x="1713469" y="1190791"/>
                </a:cubicBezTo>
                <a:cubicBezTo>
                  <a:pt x="1526380" y="1232113"/>
                  <a:pt x="1393868" y="1190462"/>
                  <a:pt x="1217465" y="1190791"/>
                </a:cubicBezTo>
                <a:cubicBezTo>
                  <a:pt x="1041062" y="1191120"/>
                  <a:pt x="849383" y="1155386"/>
                  <a:pt x="653824" y="1190791"/>
                </a:cubicBezTo>
                <a:cubicBezTo>
                  <a:pt x="458265" y="1226196"/>
                  <a:pt x="294572" y="1139196"/>
                  <a:pt x="0" y="1190791"/>
                </a:cubicBezTo>
                <a:cubicBezTo>
                  <a:pt x="-16997" y="913311"/>
                  <a:pt x="52130" y="715234"/>
                  <a:pt x="0" y="595396"/>
                </a:cubicBezTo>
                <a:cubicBezTo>
                  <a:pt x="-52130" y="475558"/>
                  <a:pt x="52608" y="129461"/>
                  <a:pt x="0" y="0"/>
                </a:cubicBezTo>
                <a:close/>
              </a:path>
              <a:path w="6763694" h="1190791" stroke="0" extrusionOk="0">
                <a:moveTo>
                  <a:pt x="0" y="0"/>
                </a:moveTo>
                <a:cubicBezTo>
                  <a:pt x="154409" y="-5601"/>
                  <a:pt x="376385" y="20221"/>
                  <a:pt x="496004" y="0"/>
                </a:cubicBezTo>
                <a:cubicBezTo>
                  <a:pt x="615623" y="-20221"/>
                  <a:pt x="910953" y="46173"/>
                  <a:pt x="1194919" y="0"/>
                </a:cubicBezTo>
                <a:cubicBezTo>
                  <a:pt x="1478886" y="-46173"/>
                  <a:pt x="1444907" y="19341"/>
                  <a:pt x="1690924" y="0"/>
                </a:cubicBezTo>
                <a:cubicBezTo>
                  <a:pt x="1936942" y="-19341"/>
                  <a:pt x="2142946" y="37582"/>
                  <a:pt x="2322202" y="0"/>
                </a:cubicBezTo>
                <a:cubicBezTo>
                  <a:pt x="2501458" y="-37582"/>
                  <a:pt x="2644584" y="18036"/>
                  <a:pt x="2818206" y="0"/>
                </a:cubicBezTo>
                <a:cubicBezTo>
                  <a:pt x="2991828" y="-18036"/>
                  <a:pt x="3080739" y="30143"/>
                  <a:pt x="3178936" y="0"/>
                </a:cubicBezTo>
                <a:cubicBezTo>
                  <a:pt x="3277133" y="-30143"/>
                  <a:pt x="3606423" y="40718"/>
                  <a:pt x="3877851" y="0"/>
                </a:cubicBezTo>
                <a:cubicBezTo>
                  <a:pt x="4149280" y="-40718"/>
                  <a:pt x="4193436" y="6343"/>
                  <a:pt x="4373855" y="0"/>
                </a:cubicBezTo>
                <a:cubicBezTo>
                  <a:pt x="4554274" y="-6343"/>
                  <a:pt x="4711915" y="40330"/>
                  <a:pt x="4937497" y="0"/>
                </a:cubicBezTo>
                <a:cubicBezTo>
                  <a:pt x="5163079" y="-40330"/>
                  <a:pt x="5253969" y="29738"/>
                  <a:pt x="5365864" y="0"/>
                </a:cubicBezTo>
                <a:cubicBezTo>
                  <a:pt x="5477759" y="-29738"/>
                  <a:pt x="5571686" y="40335"/>
                  <a:pt x="5726594" y="0"/>
                </a:cubicBezTo>
                <a:cubicBezTo>
                  <a:pt x="5881502" y="-40335"/>
                  <a:pt x="6308384" y="66175"/>
                  <a:pt x="6763694" y="0"/>
                </a:cubicBezTo>
                <a:cubicBezTo>
                  <a:pt x="6772322" y="140890"/>
                  <a:pt x="6702231" y="346774"/>
                  <a:pt x="6763694" y="595396"/>
                </a:cubicBezTo>
                <a:cubicBezTo>
                  <a:pt x="6825157" y="844018"/>
                  <a:pt x="6714767" y="1044243"/>
                  <a:pt x="6763694" y="1190791"/>
                </a:cubicBezTo>
                <a:cubicBezTo>
                  <a:pt x="6654770" y="1234714"/>
                  <a:pt x="6520496" y="1160508"/>
                  <a:pt x="6335327" y="1190791"/>
                </a:cubicBezTo>
                <a:cubicBezTo>
                  <a:pt x="6150158" y="1221074"/>
                  <a:pt x="5792767" y="1156678"/>
                  <a:pt x="5636412" y="1190791"/>
                </a:cubicBezTo>
                <a:cubicBezTo>
                  <a:pt x="5480058" y="1224904"/>
                  <a:pt x="5312139" y="1177110"/>
                  <a:pt x="5208044" y="1190791"/>
                </a:cubicBezTo>
                <a:cubicBezTo>
                  <a:pt x="5103949" y="1204472"/>
                  <a:pt x="4808766" y="1180602"/>
                  <a:pt x="4576766" y="1190791"/>
                </a:cubicBezTo>
                <a:cubicBezTo>
                  <a:pt x="4344766" y="1200980"/>
                  <a:pt x="4265062" y="1139977"/>
                  <a:pt x="4013125" y="1190791"/>
                </a:cubicBezTo>
                <a:cubicBezTo>
                  <a:pt x="3761188" y="1241605"/>
                  <a:pt x="3661186" y="1190210"/>
                  <a:pt x="3517121" y="1190791"/>
                </a:cubicBezTo>
                <a:cubicBezTo>
                  <a:pt x="3373056" y="1191372"/>
                  <a:pt x="2968138" y="1163495"/>
                  <a:pt x="2818206" y="1190791"/>
                </a:cubicBezTo>
                <a:cubicBezTo>
                  <a:pt x="2668274" y="1218087"/>
                  <a:pt x="2625536" y="1152775"/>
                  <a:pt x="2457475" y="1190791"/>
                </a:cubicBezTo>
                <a:cubicBezTo>
                  <a:pt x="2289414" y="1228807"/>
                  <a:pt x="2050748" y="1172105"/>
                  <a:pt x="1893834" y="1190791"/>
                </a:cubicBezTo>
                <a:cubicBezTo>
                  <a:pt x="1736920" y="1209477"/>
                  <a:pt x="1458726" y="1189117"/>
                  <a:pt x="1330193" y="1190791"/>
                </a:cubicBezTo>
                <a:cubicBezTo>
                  <a:pt x="1201660" y="1192465"/>
                  <a:pt x="829554" y="1183948"/>
                  <a:pt x="698915" y="1190791"/>
                </a:cubicBezTo>
                <a:cubicBezTo>
                  <a:pt x="568276" y="1197634"/>
                  <a:pt x="167129" y="1140482"/>
                  <a:pt x="0" y="1190791"/>
                </a:cubicBezTo>
                <a:cubicBezTo>
                  <a:pt x="-45266" y="922686"/>
                  <a:pt x="8075" y="815602"/>
                  <a:pt x="0" y="619211"/>
                </a:cubicBezTo>
                <a:cubicBezTo>
                  <a:pt x="-8075" y="422820"/>
                  <a:pt x="25097" y="281377"/>
                  <a:pt x="0" y="0"/>
                </a:cubicBezTo>
                <a:close/>
              </a:path>
            </a:pathLst>
          </a:custGeom>
          <a:ln w="19050">
            <a:solidFill>
              <a:schemeClr val="accent1"/>
            </a:solidFill>
            <a:extLst>
              <a:ext uri="{C807C97D-BFC1-408E-A445-0C87EB9F89A2}">
                <ask:lineSketchStyleProps xmlns:ask="http://schemas.microsoft.com/office/drawing/2018/sketchyshapes" sd="1907558188">
                  <a:prstGeom prst="rect">
                    <a:avLst/>
                  </a:prstGeom>
                  <ask:type>
                    <ask:lineSketchScribble/>
                  </ask:type>
                </ask:lineSketchStyleProps>
              </a:ext>
            </a:extLst>
          </a:ln>
        </p:spPr>
      </p:pic>
      <p:pic>
        <p:nvPicPr>
          <p:cNvPr id="12" name="Immagine 11" descr="Immagine che contiene testo, schermata, Carattere, nero&#10;&#10;Descrizione generata automaticamente">
            <a:extLst>
              <a:ext uri="{FF2B5EF4-FFF2-40B4-BE49-F238E27FC236}">
                <a16:creationId xmlns:a16="http://schemas.microsoft.com/office/drawing/2014/main" id="{56199FAA-ABD6-3FEC-892D-EF0EEE01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16" y="2987306"/>
            <a:ext cx="5225898" cy="800212"/>
          </a:xfrm>
          <a:custGeom>
            <a:avLst/>
            <a:gdLst>
              <a:gd name="connsiteX0" fmla="*/ 0 w 5225898"/>
              <a:gd name="connsiteY0" fmla="*/ 0 h 800212"/>
              <a:gd name="connsiteX1" fmla="*/ 476137 w 5225898"/>
              <a:gd name="connsiteY1" fmla="*/ 0 h 800212"/>
              <a:gd name="connsiteX2" fmla="*/ 1161311 w 5225898"/>
              <a:gd name="connsiteY2" fmla="*/ 0 h 800212"/>
              <a:gd name="connsiteX3" fmla="*/ 1689707 w 5225898"/>
              <a:gd name="connsiteY3" fmla="*/ 0 h 800212"/>
              <a:gd name="connsiteX4" fmla="*/ 2113585 w 5225898"/>
              <a:gd name="connsiteY4" fmla="*/ 0 h 800212"/>
              <a:gd name="connsiteX5" fmla="*/ 2589723 w 5225898"/>
              <a:gd name="connsiteY5" fmla="*/ 0 h 800212"/>
              <a:gd name="connsiteX6" fmla="*/ 3274896 w 5225898"/>
              <a:gd name="connsiteY6" fmla="*/ 0 h 800212"/>
              <a:gd name="connsiteX7" fmla="*/ 3907810 w 5225898"/>
              <a:gd name="connsiteY7" fmla="*/ 0 h 800212"/>
              <a:gd name="connsiteX8" fmla="*/ 4540725 w 5225898"/>
              <a:gd name="connsiteY8" fmla="*/ 0 h 800212"/>
              <a:gd name="connsiteX9" fmla="*/ 5225898 w 5225898"/>
              <a:gd name="connsiteY9" fmla="*/ 0 h 800212"/>
              <a:gd name="connsiteX10" fmla="*/ 5225898 w 5225898"/>
              <a:gd name="connsiteY10" fmla="*/ 384102 h 800212"/>
              <a:gd name="connsiteX11" fmla="*/ 5225898 w 5225898"/>
              <a:gd name="connsiteY11" fmla="*/ 800212 h 800212"/>
              <a:gd name="connsiteX12" fmla="*/ 4540725 w 5225898"/>
              <a:gd name="connsiteY12" fmla="*/ 800212 h 800212"/>
              <a:gd name="connsiteX13" fmla="*/ 3855551 w 5225898"/>
              <a:gd name="connsiteY13" fmla="*/ 800212 h 800212"/>
              <a:gd name="connsiteX14" fmla="*/ 3222637 w 5225898"/>
              <a:gd name="connsiteY14" fmla="*/ 800212 h 800212"/>
              <a:gd name="connsiteX15" fmla="*/ 2694241 w 5225898"/>
              <a:gd name="connsiteY15" fmla="*/ 800212 h 800212"/>
              <a:gd name="connsiteX16" fmla="*/ 2165844 w 5225898"/>
              <a:gd name="connsiteY16" fmla="*/ 800212 h 800212"/>
              <a:gd name="connsiteX17" fmla="*/ 1532930 w 5225898"/>
              <a:gd name="connsiteY17" fmla="*/ 800212 h 800212"/>
              <a:gd name="connsiteX18" fmla="*/ 1056793 w 5225898"/>
              <a:gd name="connsiteY18" fmla="*/ 800212 h 800212"/>
              <a:gd name="connsiteX19" fmla="*/ 0 w 5225898"/>
              <a:gd name="connsiteY19" fmla="*/ 800212 h 800212"/>
              <a:gd name="connsiteX20" fmla="*/ 0 w 5225898"/>
              <a:gd name="connsiteY20" fmla="*/ 392104 h 800212"/>
              <a:gd name="connsiteX21" fmla="*/ 0 w 5225898"/>
              <a:gd name="connsiteY21" fmla="*/ 0 h 80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5898" h="800212" fill="none" extrusionOk="0">
                <a:moveTo>
                  <a:pt x="0" y="0"/>
                </a:moveTo>
                <a:cubicBezTo>
                  <a:pt x="115416" y="-39068"/>
                  <a:pt x="295298" y="47705"/>
                  <a:pt x="476137" y="0"/>
                </a:cubicBezTo>
                <a:cubicBezTo>
                  <a:pt x="656976" y="-47705"/>
                  <a:pt x="892648" y="10015"/>
                  <a:pt x="1161311" y="0"/>
                </a:cubicBezTo>
                <a:cubicBezTo>
                  <a:pt x="1429974" y="-10015"/>
                  <a:pt x="1581877" y="35824"/>
                  <a:pt x="1689707" y="0"/>
                </a:cubicBezTo>
                <a:cubicBezTo>
                  <a:pt x="1797537" y="-35824"/>
                  <a:pt x="1970487" y="33474"/>
                  <a:pt x="2113585" y="0"/>
                </a:cubicBezTo>
                <a:cubicBezTo>
                  <a:pt x="2256683" y="-33474"/>
                  <a:pt x="2378656" y="37714"/>
                  <a:pt x="2589723" y="0"/>
                </a:cubicBezTo>
                <a:cubicBezTo>
                  <a:pt x="2800790" y="-37714"/>
                  <a:pt x="3071740" y="59006"/>
                  <a:pt x="3274896" y="0"/>
                </a:cubicBezTo>
                <a:cubicBezTo>
                  <a:pt x="3478052" y="-59006"/>
                  <a:pt x="3691860" y="55118"/>
                  <a:pt x="3907810" y="0"/>
                </a:cubicBezTo>
                <a:cubicBezTo>
                  <a:pt x="4123760" y="-55118"/>
                  <a:pt x="4276651" y="27739"/>
                  <a:pt x="4540725" y="0"/>
                </a:cubicBezTo>
                <a:cubicBezTo>
                  <a:pt x="4804800" y="-27739"/>
                  <a:pt x="4907078" y="63827"/>
                  <a:pt x="5225898" y="0"/>
                </a:cubicBezTo>
                <a:cubicBezTo>
                  <a:pt x="5259484" y="144932"/>
                  <a:pt x="5195945" y="272269"/>
                  <a:pt x="5225898" y="384102"/>
                </a:cubicBezTo>
                <a:cubicBezTo>
                  <a:pt x="5255851" y="495935"/>
                  <a:pt x="5214279" y="686073"/>
                  <a:pt x="5225898" y="800212"/>
                </a:cubicBezTo>
                <a:cubicBezTo>
                  <a:pt x="4898261" y="844745"/>
                  <a:pt x="4701907" y="726976"/>
                  <a:pt x="4540725" y="800212"/>
                </a:cubicBezTo>
                <a:cubicBezTo>
                  <a:pt x="4379543" y="873448"/>
                  <a:pt x="4121331" y="752798"/>
                  <a:pt x="3855551" y="800212"/>
                </a:cubicBezTo>
                <a:cubicBezTo>
                  <a:pt x="3589771" y="847626"/>
                  <a:pt x="3391068" y="777361"/>
                  <a:pt x="3222637" y="800212"/>
                </a:cubicBezTo>
                <a:cubicBezTo>
                  <a:pt x="3054206" y="823063"/>
                  <a:pt x="2905716" y="755489"/>
                  <a:pt x="2694241" y="800212"/>
                </a:cubicBezTo>
                <a:cubicBezTo>
                  <a:pt x="2482766" y="844935"/>
                  <a:pt x="2282007" y="789007"/>
                  <a:pt x="2165844" y="800212"/>
                </a:cubicBezTo>
                <a:cubicBezTo>
                  <a:pt x="2049681" y="811417"/>
                  <a:pt x="1732538" y="782542"/>
                  <a:pt x="1532930" y="800212"/>
                </a:cubicBezTo>
                <a:cubicBezTo>
                  <a:pt x="1333322" y="817882"/>
                  <a:pt x="1176669" y="798788"/>
                  <a:pt x="1056793" y="800212"/>
                </a:cubicBezTo>
                <a:cubicBezTo>
                  <a:pt x="936917" y="801636"/>
                  <a:pt x="248893" y="706391"/>
                  <a:pt x="0" y="800212"/>
                </a:cubicBezTo>
                <a:cubicBezTo>
                  <a:pt x="-9107" y="685536"/>
                  <a:pt x="20591" y="587073"/>
                  <a:pt x="0" y="392104"/>
                </a:cubicBezTo>
                <a:cubicBezTo>
                  <a:pt x="-20591" y="197135"/>
                  <a:pt x="38863" y="109004"/>
                  <a:pt x="0" y="0"/>
                </a:cubicBezTo>
                <a:close/>
              </a:path>
              <a:path w="5225898" h="800212" stroke="0" extrusionOk="0">
                <a:moveTo>
                  <a:pt x="0" y="0"/>
                </a:moveTo>
                <a:cubicBezTo>
                  <a:pt x="215300" y="-42412"/>
                  <a:pt x="436015" y="2244"/>
                  <a:pt x="685173" y="0"/>
                </a:cubicBezTo>
                <a:cubicBezTo>
                  <a:pt x="934331" y="-2244"/>
                  <a:pt x="900083" y="31994"/>
                  <a:pt x="1109052" y="0"/>
                </a:cubicBezTo>
                <a:cubicBezTo>
                  <a:pt x="1318021" y="-31994"/>
                  <a:pt x="1542287" y="21671"/>
                  <a:pt x="1741966" y="0"/>
                </a:cubicBezTo>
                <a:cubicBezTo>
                  <a:pt x="1941645" y="-21671"/>
                  <a:pt x="2099658" y="54415"/>
                  <a:pt x="2322621" y="0"/>
                </a:cubicBezTo>
                <a:cubicBezTo>
                  <a:pt x="2545585" y="-54415"/>
                  <a:pt x="2610264" y="54343"/>
                  <a:pt x="2798759" y="0"/>
                </a:cubicBezTo>
                <a:cubicBezTo>
                  <a:pt x="2987254" y="-54343"/>
                  <a:pt x="3159876" y="66236"/>
                  <a:pt x="3379414" y="0"/>
                </a:cubicBezTo>
                <a:cubicBezTo>
                  <a:pt x="3598953" y="-66236"/>
                  <a:pt x="3641600" y="1481"/>
                  <a:pt x="3855551" y="0"/>
                </a:cubicBezTo>
                <a:cubicBezTo>
                  <a:pt x="4069502" y="-1481"/>
                  <a:pt x="4107775" y="20907"/>
                  <a:pt x="4331689" y="0"/>
                </a:cubicBezTo>
                <a:cubicBezTo>
                  <a:pt x="4555603" y="-20907"/>
                  <a:pt x="4885871" y="29870"/>
                  <a:pt x="5225898" y="0"/>
                </a:cubicBezTo>
                <a:cubicBezTo>
                  <a:pt x="5267495" y="133265"/>
                  <a:pt x="5224298" y="307292"/>
                  <a:pt x="5225898" y="400106"/>
                </a:cubicBezTo>
                <a:cubicBezTo>
                  <a:pt x="5227498" y="492920"/>
                  <a:pt x="5191740" y="650328"/>
                  <a:pt x="5225898" y="800212"/>
                </a:cubicBezTo>
                <a:cubicBezTo>
                  <a:pt x="5079379" y="868284"/>
                  <a:pt x="4814427" y="781973"/>
                  <a:pt x="4540725" y="800212"/>
                </a:cubicBezTo>
                <a:cubicBezTo>
                  <a:pt x="4267023" y="818451"/>
                  <a:pt x="4236602" y="786934"/>
                  <a:pt x="4116846" y="800212"/>
                </a:cubicBezTo>
                <a:cubicBezTo>
                  <a:pt x="3997090" y="813490"/>
                  <a:pt x="3807119" y="746597"/>
                  <a:pt x="3588450" y="800212"/>
                </a:cubicBezTo>
                <a:cubicBezTo>
                  <a:pt x="3369781" y="853827"/>
                  <a:pt x="3132180" y="766096"/>
                  <a:pt x="2903277" y="800212"/>
                </a:cubicBezTo>
                <a:cubicBezTo>
                  <a:pt x="2674374" y="834328"/>
                  <a:pt x="2566758" y="740563"/>
                  <a:pt x="2322621" y="800212"/>
                </a:cubicBezTo>
                <a:cubicBezTo>
                  <a:pt x="2078484" y="859861"/>
                  <a:pt x="1906567" y="750393"/>
                  <a:pt x="1741966" y="800212"/>
                </a:cubicBezTo>
                <a:cubicBezTo>
                  <a:pt x="1577366" y="850031"/>
                  <a:pt x="1478835" y="782849"/>
                  <a:pt x="1318088" y="800212"/>
                </a:cubicBezTo>
                <a:cubicBezTo>
                  <a:pt x="1157341" y="817575"/>
                  <a:pt x="980754" y="745883"/>
                  <a:pt x="841950" y="800212"/>
                </a:cubicBezTo>
                <a:cubicBezTo>
                  <a:pt x="703146" y="854541"/>
                  <a:pt x="169378" y="742299"/>
                  <a:pt x="0" y="800212"/>
                </a:cubicBezTo>
                <a:cubicBezTo>
                  <a:pt x="-8067" y="640656"/>
                  <a:pt x="4558" y="491985"/>
                  <a:pt x="0" y="384102"/>
                </a:cubicBezTo>
                <a:cubicBezTo>
                  <a:pt x="-4558" y="276219"/>
                  <a:pt x="3447" y="155523"/>
                  <a:pt x="0" y="0"/>
                </a:cubicBezTo>
                <a:close/>
              </a:path>
            </a:pathLst>
          </a:custGeom>
          <a:ln w="12700">
            <a:solidFill>
              <a:schemeClr val="accent1"/>
            </a:solidFill>
            <a:extLst>
              <a:ext uri="{C807C97D-BFC1-408E-A445-0C87EB9F89A2}">
                <ask:lineSketchStyleProps xmlns:ask="http://schemas.microsoft.com/office/drawing/2018/sketchyshapes" sd="3940033811">
                  <a:prstGeom prst="rect">
                    <a:avLst/>
                  </a:prstGeom>
                  <ask:type>
                    <ask:lineSketchScribble/>
                  </ask:type>
                </ask:lineSketchStyleProps>
              </a:ext>
            </a:extLst>
          </a:ln>
        </p:spPr>
      </p:pic>
      <p:pic>
        <p:nvPicPr>
          <p:cNvPr id="16" name="Immagine 15" descr="Immagine che contiene testo, schermata, Carattere, linea&#10;&#10;Descrizione generata automaticamente">
            <a:extLst>
              <a:ext uri="{FF2B5EF4-FFF2-40B4-BE49-F238E27FC236}">
                <a16:creationId xmlns:a16="http://schemas.microsoft.com/office/drawing/2014/main" id="{5F9B1BE7-FD79-B43D-B90E-86D6199CE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01" y="1906273"/>
            <a:ext cx="5020376" cy="514422"/>
          </a:xfrm>
          <a:prstGeom prst="rect">
            <a:avLst/>
          </a:prstGeom>
          <a:ln w="28575">
            <a:solidFill>
              <a:srgbClr val="EF70FC"/>
            </a:solidFill>
          </a:ln>
        </p:spPr>
      </p:pic>
      <p:pic>
        <p:nvPicPr>
          <p:cNvPr id="19" name="Immagine 18" descr="Immagine che contiene testo, schermata, Carattere, linea&#10;&#10;Descrizione generata automaticamente">
            <a:extLst>
              <a:ext uri="{FF2B5EF4-FFF2-40B4-BE49-F238E27FC236}">
                <a16:creationId xmlns:a16="http://schemas.microsoft.com/office/drawing/2014/main" id="{A90189FE-F7CA-BD9C-5038-001E442DD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42" y="4288271"/>
            <a:ext cx="5020376" cy="514422"/>
          </a:xfrm>
          <a:prstGeom prst="rect">
            <a:avLst/>
          </a:prstGeom>
          <a:ln w="28575">
            <a:solidFill>
              <a:srgbClr val="EF70FC"/>
            </a:solidFill>
          </a:ln>
        </p:spPr>
      </p:pic>
      <p:pic>
        <p:nvPicPr>
          <p:cNvPr id="4" name="Immagine 3" descr="Immagine che contiene testo, Carattere, schermata, nero&#10;&#10;Descrizione generata automaticamente">
            <a:extLst>
              <a:ext uri="{FF2B5EF4-FFF2-40B4-BE49-F238E27FC236}">
                <a16:creationId xmlns:a16="http://schemas.microsoft.com/office/drawing/2014/main" id="{4B5ACBCA-23EC-5E6A-6257-AF13240CD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389" y="5221163"/>
            <a:ext cx="6277851" cy="914528"/>
          </a:xfrm>
          <a:custGeom>
            <a:avLst/>
            <a:gdLst>
              <a:gd name="connsiteX0" fmla="*/ 0 w 6277851"/>
              <a:gd name="connsiteY0" fmla="*/ 0 h 914528"/>
              <a:gd name="connsiteX1" fmla="*/ 382378 w 6277851"/>
              <a:gd name="connsiteY1" fmla="*/ 0 h 914528"/>
              <a:gd name="connsiteX2" fmla="*/ 890313 w 6277851"/>
              <a:gd name="connsiteY2" fmla="*/ 0 h 914528"/>
              <a:gd name="connsiteX3" fmla="*/ 1461027 w 6277851"/>
              <a:gd name="connsiteY3" fmla="*/ 0 h 914528"/>
              <a:gd name="connsiteX4" fmla="*/ 2157298 w 6277851"/>
              <a:gd name="connsiteY4" fmla="*/ 0 h 914528"/>
              <a:gd name="connsiteX5" fmla="*/ 2853569 w 6277851"/>
              <a:gd name="connsiteY5" fmla="*/ 0 h 914528"/>
              <a:gd name="connsiteX6" fmla="*/ 3424282 w 6277851"/>
              <a:gd name="connsiteY6" fmla="*/ 0 h 914528"/>
              <a:gd name="connsiteX7" fmla="*/ 4057775 w 6277851"/>
              <a:gd name="connsiteY7" fmla="*/ 0 h 914528"/>
              <a:gd name="connsiteX8" fmla="*/ 4502931 w 6277851"/>
              <a:gd name="connsiteY8" fmla="*/ 0 h 914528"/>
              <a:gd name="connsiteX9" fmla="*/ 5136424 w 6277851"/>
              <a:gd name="connsiteY9" fmla="*/ 0 h 914528"/>
              <a:gd name="connsiteX10" fmla="*/ 5518802 w 6277851"/>
              <a:gd name="connsiteY10" fmla="*/ 0 h 914528"/>
              <a:gd name="connsiteX11" fmla="*/ 6277851 w 6277851"/>
              <a:gd name="connsiteY11" fmla="*/ 0 h 914528"/>
              <a:gd name="connsiteX12" fmla="*/ 6277851 w 6277851"/>
              <a:gd name="connsiteY12" fmla="*/ 466409 h 914528"/>
              <a:gd name="connsiteX13" fmla="*/ 6277851 w 6277851"/>
              <a:gd name="connsiteY13" fmla="*/ 914528 h 914528"/>
              <a:gd name="connsiteX14" fmla="*/ 5707137 w 6277851"/>
              <a:gd name="connsiteY14" fmla="*/ 914528 h 914528"/>
              <a:gd name="connsiteX15" fmla="*/ 5136424 w 6277851"/>
              <a:gd name="connsiteY15" fmla="*/ 914528 h 914528"/>
              <a:gd name="connsiteX16" fmla="*/ 4628488 w 6277851"/>
              <a:gd name="connsiteY16" fmla="*/ 914528 h 914528"/>
              <a:gd name="connsiteX17" fmla="*/ 4246110 w 6277851"/>
              <a:gd name="connsiteY17" fmla="*/ 914528 h 914528"/>
              <a:gd name="connsiteX18" fmla="*/ 3738175 w 6277851"/>
              <a:gd name="connsiteY18" fmla="*/ 914528 h 914528"/>
              <a:gd name="connsiteX19" fmla="*/ 3230240 w 6277851"/>
              <a:gd name="connsiteY19" fmla="*/ 914528 h 914528"/>
              <a:gd name="connsiteX20" fmla="*/ 2847861 w 6277851"/>
              <a:gd name="connsiteY20" fmla="*/ 914528 h 914528"/>
              <a:gd name="connsiteX21" fmla="*/ 2402705 w 6277851"/>
              <a:gd name="connsiteY21" fmla="*/ 914528 h 914528"/>
              <a:gd name="connsiteX22" fmla="*/ 1706434 w 6277851"/>
              <a:gd name="connsiteY22" fmla="*/ 914528 h 914528"/>
              <a:gd name="connsiteX23" fmla="*/ 1010163 w 6277851"/>
              <a:gd name="connsiteY23" fmla="*/ 914528 h 914528"/>
              <a:gd name="connsiteX24" fmla="*/ 502228 w 6277851"/>
              <a:gd name="connsiteY24" fmla="*/ 914528 h 914528"/>
              <a:gd name="connsiteX25" fmla="*/ 0 w 6277851"/>
              <a:gd name="connsiteY25" fmla="*/ 914528 h 914528"/>
              <a:gd name="connsiteX26" fmla="*/ 0 w 6277851"/>
              <a:gd name="connsiteY26" fmla="*/ 484700 h 914528"/>
              <a:gd name="connsiteX27" fmla="*/ 0 w 6277851"/>
              <a:gd name="connsiteY27" fmla="*/ 0 h 9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77851" h="914528" fill="none" extrusionOk="0">
                <a:moveTo>
                  <a:pt x="0" y="0"/>
                </a:moveTo>
                <a:cubicBezTo>
                  <a:pt x="105413" y="-9154"/>
                  <a:pt x="263083" y="19991"/>
                  <a:pt x="382378" y="0"/>
                </a:cubicBezTo>
                <a:cubicBezTo>
                  <a:pt x="501673" y="-19991"/>
                  <a:pt x="748367" y="42136"/>
                  <a:pt x="890313" y="0"/>
                </a:cubicBezTo>
                <a:cubicBezTo>
                  <a:pt x="1032259" y="-42136"/>
                  <a:pt x="1185399" y="27312"/>
                  <a:pt x="1461027" y="0"/>
                </a:cubicBezTo>
                <a:cubicBezTo>
                  <a:pt x="1736655" y="-27312"/>
                  <a:pt x="2016407" y="55415"/>
                  <a:pt x="2157298" y="0"/>
                </a:cubicBezTo>
                <a:cubicBezTo>
                  <a:pt x="2298189" y="-55415"/>
                  <a:pt x="2666234" y="20068"/>
                  <a:pt x="2853569" y="0"/>
                </a:cubicBezTo>
                <a:cubicBezTo>
                  <a:pt x="3040904" y="-20068"/>
                  <a:pt x="3237017" y="33535"/>
                  <a:pt x="3424282" y="0"/>
                </a:cubicBezTo>
                <a:cubicBezTo>
                  <a:pt x="3611547" y="-33535"/>
                  <a:pt x="3858255" y="30170"/>
                  <a:pt x="4057775" y="0"/>
                </a:cubicBezTo>
                <a:cubicBezTo>
                  <a:pt x="4257295" y="-30170"/>
                  <a:pt x="4352847" y="3403"/>
                  <a:pt x="4502931" y="0"/>
                </a:cubicBezTo>
                <a:cubicBezTo>
                  <a:pt x="4653015" y="-3403"/>
                  <a:pt x="4888103" y="47435"/>
                  <a:pt x="5136424" y="0"/>
                </a:cubicBezTo>
                <a:cubicBezTo>
                  <a:pt x="5384745" y="-47435"/>
                  <a:pt x="5429877" y="33748"/>
                  <a:pt x="5518802" y="0"/>
                </a:cubicBezTo>
                <a:cubicBezTo>
                  <a:pt x="5607727" y="-33748"/>
                  <a:pt x="6104463" y="87796"/>
                  <a:pt x="6277851" y="0"/>
                </a:cubicBezTo>
                <a:cubicBezTo>
                  <a:pt x="6299510" y="107338"/>
                  <a:pt x="6270939" y="266946"/>
                  <a:pt x="6277851" y="466409"/>
                </a:cubicBezTo>
                <a:cubicBezTo>
                  <a:pt x="6284763" y="665872"/>
                  <a:pt x="6262314" y="691809"/>
                  <a:pt x="6277851" y="914528"/>
                </a:cubicBezTo>
                <a:cubicBezTo>
                  <a:pt x="6004209" y="972115"/>
                  <a:pt x="5887902" y="880206"/>
                  <a:pt x="5707137" y="914528"/>
                </a:cubicBezTo>
                <a:cubicBezTo>
                  <a:pt x="5526372" y="948850"/>
                  <a:pt x="5276794" y="912451"/>
                  <a:pt x="5136424" y="914528"/>
                </a:cubicBezTo>
                <a:cubicBezTo>
                  <a:pt x="4996054" y="916605"/>
                  <a:pt x="4860619" y="897194"/>
                  <a:pt x="4628488" y="914528"/>
                </a:cubicBezTo>
                <a:cubicBezTo>
                  <a:pt x="4396357" y="931862"/>
                  <a:pt x="4407466" y="888004"/>
                  <a:pt x="4246110" y="914528"/>
                </a:cubicBezTo>
                <a:cubicBezTo>
                  <a:pt x="4084754" y="941052"/>
                  <a:pt x="3950140" y="910714"/>
                  <a:pt x="3738175" y="914528"/>
                </a:cubicBezTo>
                <a:cubicBezTo>
                  <a:pt x="3526210" y="918342"/>
                  <a:pt x="3446866" y="890287"/>
                  <a:pt x="3230240" y="914528"/>
                </a:cubicBezTo>
                <a:cubicBezTo>
                  <a:pt x="3013614" y="938769"/>
                  <a:pt x="2997568" y="909760"/>
                  <a:pt x="2847861" y="914528"/>
                </a:cubicBezTo>
                <a:cubicBezTo>
                  <a:pt x="2698154" y="919296"/>
                  <a:pt x="2574786" y="889266"/>
                  <a:pt x="2402705" y="914528"/>
                </a:cubicBezTo>
                <a:cubicBezTo>
                  <a:pt x="2230624" y="939790"/>
                  <a:pt x="1902360" y="865875"/>
                  <a:pt x="1706434" y="914528"/>
                </a:cubicBezTo>
                <a:cubicBezTo>
                  <a:pt x="1510508" y="963181"/>
                  <a:pt x="1355877" y="888002"/>
                  <a:pt x="1010163" y="914528"/>
                </a:cubicBezTo>
                <a:cubicBezTo>
                  <a:pt x="664449" y="941054"/>
                  <a:pt x="673330" y="882370"/>
                  <a:pt x="502228" y="914528"/>
                </a:cubicBezTo>
                <a:cubicBezTo>
                  <a:pt x="331126" y="946686"/>
                  <a:pt x="110909" y="897768"/>
                  <a:pt x="0" y="914528"/>
                </a:cubicBezTo>
                <a:cubicBezTo>
                  <a:pt x="-11724" y="756881"/>
                  <a:pt x="18780" y="672418"/>
                  <a:pt x="0" y="484700"/>
                </a:cubicBezTo>
                <a:cubicBezTo>
                  <a:pt x="-18780" y="296982"/>
                  <a:pt x="17780" y="126992"/>
                  <a:pt x="0" y="0"/>
                </a:cubicBezTo>
                <a:close/>
              </a:path>
              <a:path w="6277851" h="914528" stroke="0" extrusionOk="0">
                <a:moveTo>
                  <a:pt x="0" y="0"/>
                </a:moveTo>
                <a:cubicBezTo>
                  <a:pt x="145924" y="-14518"/>
                  <a:pt x="325227" y="44842"/>
                  <a:pt x="633492" y="0"/>
                </a:cubicBezTo>
                <a:cubicBezTo>
                  <a:pt x="941757" y="-44842"/>
                  <a:pt x="1081791" y="24249"/>
                  <a:pt x="1204206" y="0"/>
                </a:cubicBezTo>
                <a:cubicBezTo>
                  <a:pt x="1326621" y="-24249"/>
                  <a:pt x="1634161" y="35448"/>
                  <a:pt x="1837698" y="0"/>
                </a:cubicBezTo>
                <a:cubicBezTo>
                  <a:pt x="2041235" y="-35448"/>
                  <a:pt x="2128605" y="22632"/>
                  <a:pt x="2220076" y="0"/>
                </a:cubicBezTo>
                <a:cubicBezTo>
                  <a:pt x="2311547" y="-22632"/>
                  <a:pt x="2573000" y="64711"/>
                  <a:pt x="2853569" y="0"/>
                </a:cubicBezTo>
                <a:cubicBezTo>
                  <a:pt x="3134138" y="-64711"/>
                  <a:pt x="3183579" y="37660"/>
                  <a:pt x="3361504" y="0"/>
                </a:cubicBezTo>
                <a:cubicBezTo>
                  <a:pt x="3539430" y="-37660"/>
                  <a:pt x="3749647" y="47966"/>
                  <a:pt x="3932218" y="0"/>
                </a:cubicBezTo>
                <a:cubicBezTo>
                  <a:pt x="4114789" y="-47966"/>
                  <a:pt x="4263158" y="48464"/>
                  <a:pt x="4377374" y="0"/>
                </a:cubicBezTo>
                <a:cubicBezTo>
                  <a:pt x="4491590" y="-48464"/>
                  <a:pt x="4908410" y="56104"/>
                  <a:pt x="5073645" y="0"/>
                </a:cubicBezTo>
                <a:cubicBezTo>
                  <a:pt x="5238880" y="-56104"/>
                  <a:pt x="5326175" y="8024"/>
                  <a:pt x="5518802" y="0"/>
                </a:cubicBezTo>
                <a:cubicBezTo>
                  <a:pt x="5711429" y="-8024"/>
                  <a:pt x="6099068" y="38379"/>
                  <a:pt x="6277851" y="0"/>
                </a:cubicBezTo>
                <a:cubicBezTo>
                  <a:pt x="6321316" y="136772"/>
                  <a:pt x="6254015" y="343165"/>
                  <a:pt x="6277851" y="448119"/>
                </a:cubicBezTo>
                <a:cubicBezTo>
                  <a:pt x="6301687" y="553073"/>
                  <a:pt x="6251445" y="813119"/>
                  <a:pt x="6277851" y="914528"/>
                </a:cubicBezTo>
                <a:cubicBezTo>
                  <a:pt x="6164622" y="951751"/>
                  <a:pt x="5976292" y="880886"/>
                  <a:pt x="5895473" y="914528"/>
                </a:cubicBezTo>
                <a:cubicBezTo>
                  <a:pt x="5814654" y="948170"/>
                  <a:pt x="5501686" y="875792"/>
                  <a:pt x="5199202" y="914528"/>
                </a:cubicBezTo>
                <a:cubicBezTo>
                  <a:pt x="4896718" y="953264"/>
                  <a:pt x="5005061" y="879590"/>
                  <a:pt x="4816824" y="914528"/>
                </a:cubicBezTo>
                <a:cubicBezTo>
                  <a:pt x="4628587" y="949466"/>
                  <a:pt x="4348580" y="911794"/>
                  <a:pt x="4120553" y="914528"/>
                </a:cubicBezTo>
                <a:cubicBezTo>
                  <a:pt x="3892526" y="917262"/>
                  <a:pt x="3660437" y="880595"/>
                  <a:pt x="3487061" y="914528"/>
                </a:cubicBezTo>
                <a:cubicBezTo>
                  <a:pt x="3313685" y="948461"/>
                  <a:pt x="3011242" y="894299"/>
                  <a:pt x="2790790" y="914528"/>
                </a:cubicBezTo>
                <a:cubicBezTo>
                  <a:pt x="2570338" y="934757"/>
                  <a:pt x="2454381" y="838801"/>
                  <a:pt x="2157298" y="914528"/>
                </a:cubicBezTo>
                <a:cubicBezTo>
                  <a:pt x="1860215" y="990255"/>
                  <a:pt x="1774922" y="848805"/>
                  <a:pt x="1461027" y="914528"/>
                </a:cubicBezTo>
                <a:cubicBezTo>
                  <a:pt x="1147132" y="980251"/>
                  <a:pt x="1147346" y="907034"/>
                  <a:pt x="1015870" y="914528"/>
                </a:cubicBezTo>
                <a:cubicBezTo>
                  <a:pt x="884394" y="922022"/>
                  <a:pt x="742974" y="862556"/>
                  <a:pt x="570714" y="914528"/>
                </a:cubicBezTo>
                <a:cubicBezTo>
                  <a:pt x="398454" y="966500"/>
                  <a:pt x="168193" y="906054"/>
                  <a:pt x="0" y="914528"/>
                </a:cubicBezTo>
                <a:cubicBezTo>
                  <a:pt x="-30321" y="811284"/>
                  <a:pt x="3002" y="658827"/>
                  <a:pt x="0" y="466409"/>
                </a:cubicBezTo>
                <a:cubicBezTo>
                  <a:pt x="-3002" y="273991"/>
                  <a:pt x="40964" y="184916"/>
                  <a:pt x="0" y="0"/>
                </a:cubicBezTo>
                <a:close/>
              </a:path>
            </a:pathLst>
          </a:custGeom>
          <a:ln w="28575">
            <a:solidFill>
              <a:schemeClr val="accent1"/>
            </a:solidFill>
            <a:extLst>
              <a:ext uri="{C807C97D-BFC1-408E-A445-0C87EB9F89A2}">
                <ask:lineSketchStyleProps xmlns:ask="http://schemas.microsoft.com/office/drawing/2018/sketchyshapes" sd="4284547930">
                  <a:prstGeom prst="rect">
                    <a:avLst/>
                  </a:prstGeom>
                  <ask:type>
                    <ask:lineSketchScribble/>
                  </ask:type>
                </ask:lineSketchStyleProps>
              </a:ext>
            </a:extLst>
          </a:ln>
        </p:spPr>
      </p:pic>
      <p:pic>
        <p:nvPicPr>
          <p:cNvPr id="7" name="Immagine 6" descr="Immagine che contiene testo, schermata, Carattere, linea&#10;&#10;Descrizione generata automaticamente">
            <a:extLst>
              <a:ext uri="{FF2B5EF4-FFF2-40B4-BE49-F238E27FC236}">
                <a16:creationId xmlns:a16="http://schemas.microsoft.com/office/drawing/2014/main" id="{D00A6762-4DE3-DBAF-0EF7-D8AB22D41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420" y="1908973"/>
            <a:ext cx="4877481" cy="514422"/>
          </a:xfrm>
          <a:prstGeom prst="rect">
            <a:avLst/>
          </a:prstGeom>
          <a:ln w="28575">
            <a:solidFill>
              <a:srgbClr val="990000"/>
            </a:solidFill>
          </a:ln>
        </p:spPr>
      </p:pic>
      <p:sp>
        <p:nvSpPr>
          <p:cNvPr id="13" name="CasellaDiTesto 12">
            <a:extLst>
              <a:ext uri="{FF2B5EF4-FFF2-40B4-BE49-F238E27FC236}">
                <a16:creationId xmlns:a16="http://schemas.microsoft.com/office/drawing/2014/main" id="{6EB491F1-B254-C7A2-A80F-B925B0C9D277}"/>
              </a:ext>
            </a:extLst>
          </p:cNvPr>
          <p:cNvSpPr txBox="1"/>
          <p:nvPr/>
        </p:nvSpPr>
        <p:spPr>
          <a:xfrm rot="20921307">
            <a:off x="426073" y="519531"/>
            <a:ext cx="1856821" cy="923330"/>
          </a:xfrm>
          <a:custGeom>
            <a:avLst/>
            <a:gdLst>
              <a:gd name="connsiteX0" fmla="*/ 0 w 1856821"/>
              <a:gd name="connsiteY0" fmla="*/ 0 h 923330"/>
              <a:gd name="connsiteX1" fmla="*/ 1856821 w 1856821"/>
              <a:gd name="connsiteY1" fmla="*/ 0 h 923330"/>
              <a:gd name="connsiteX2" fmla="*/ 1856821 w 1856821"/>
              <a:gd name="connsiteY2" fmla="*/ 923330 h 923330"/>
              <a:gd name="connsiteX3" fmla="*/ 0 w 1856821"/>
              <a:gd name="connsiteY3" fmla="*/ 923330 h 923330"/>
              <a:gd name="connsiteX4" fmla="*/ 0 w 1856821"/>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821" h="923330" fill="none" extrusionOk="0">
                <a:moveTo>
                  <a:pt x="0" y="0"/>
                </a:moveTo>
                <a:cubicBezTo>
                  <a:pt x="344176" y="-147993"/>
                  <a:pt x="1423563" y="-113048"/>
                  <a:pt x="1856821" y="0"/>
                </a:cubicBezTo>
                <a:cubicBezTo>
                  <a:pt x="1896222" y="424377"/>
                  <a:pt x="1812978" y="732232"/>
                  <a:pt x="1856821" y="923330"/>
                </a:cubicBezTo>
                <a:cubicBezTo>
                  <a:pt x="1550960" y="911496"/>
                  <a:pt x="351629" y="1065441"/>
                  <a:pt x="0" y="923330"/>
                </a:cubicBezTo>
                <a:cubicBezTo>
                  <a:pt x="38224" y="756041"/>
                  <a:pt x="-55899" y="456436"/>
                  <a:pt x="0" y="0"/>
                </a:cubicBezTo>
                <a:close/>
              </a:path>
              <a:path w="1856821" h="923330" stroke="0" extrusionOk="0">
                <a:moveTo>
                  <a:pt x="0" y="0"/>
                </a:moveTo>
                <a:cubicBezTo>
                  <a:pt x="484748" y="-90772"/>
                  <a:pt x="1023362" y="-152013"/>
                  <a:pt x="1856821" y="0"/>
                </a:cubicBezTo>
                <a:cubicBezTo>
                  <a:pt x="1917116" y="381580"/>
                  <a:pt x="1871381" y="685430"/>
                  <a:pt x="1856821" y="923330"/>
                </a:cubicBezTo>
                <a:cubicBezTo>
                  <a:pt x="1074451" y="804049"/>
                  <a:pt x="241348" y="988616"/>
                  <a:pt x="0" y="923330"/>
                </a:cubicBezTo>
                <a:cubicBezTo>
                  <a:pt x="-30048" y="745367"/>
                  <a:pt x="-893" y="214319"/>
                  <a:pt x="0" y="0"/>
                </a:cubicBezTo>
                <a:close/>
              </a:path>
            </a:pathLst>
          </a:custGeom>
          <a:solidFill>
            <a:schemeClr val="accent5">
              <a:lumMod val="60000"/>
              <a:lumOff val="40000"/>
              <a:alpha val="59000"/>
            </a:schemeClr>
          </a:solidFill>
          <a:ln cap="rnd" cmpd="dbl">
            <a:solidFill>
              <a:schemeClr val="accent1">
                <a:lumMod val="60000"/>
                <a:lumOff val="40000"/>
              </a:schemeClr>
            </a:solidFill>
            <a:prstDash val="solid"/>
            <a:extLst>
              <a:ext uri="{C807C97D-BFC1-408E-A445-0C87EB9F89A2}">
                <ask:lineSketchStyleProps xmlns:ask="http://schemas.microsoft.com/office/drawing/2018/sketchyshapes" sd="1219033472">
                  <a:prstGeom prst="rect">
                    <a:avLst/>
                  </a:prstGeom>
                  <ask:type>
                    <ask:lineSketchCurved/>
                  </ask:type>
                </ask:lineSketchStyleProps>
              </a:ext>
            </a:extLst>
          </a:ln>
          <a:effectLst>
            <a:outerShdw blurRad="50800" dist="38100" dir="8100000" algn="tr" rotWithShape="0">
              <a:prstClr val="black">
                <a:alpha val="40000"/>
              </a:prstClr>
            </a:outerShdw>
          </a:effectLst>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r>
              <a:rPr lang="it-IT" dirty="0" err="1"/>
              <a:t>Now</a:t>
            </a:r>
            <a:r>
              <a:rPr lang="it-IT" dirty="0"/>
              <a:t> the player must </a:t>
            </a:r>
            <a:r>
              <a:rPr lang="it-IT" dirty="0" err="1"/>
              <a:t>choose</a:t>
            </a:r>
            <a:r>
              <a:rPr lang="it-IT" dirty="0"/>
              <a:t> </a:t>
            </a:r>
          </a:p>
          <a:p>
            <a:r>
              <a:rPr lang="it-IT" dirty="0"/>
              <a:t>1 or 2.</a:t>
            </a:r>
          </a:p>
        </p:txBody>
      </p:sp>
      <p:sp>
        <p:nvSpPr>
          <p:cNvPr id="15" name="CasellaDiTesto 14">
            <a:extLst>
              <a:ext uri="{FF2B5EF4-FFF2-40B4-BE49-F238E27FC236}">
                <a16:creationId xmlns:a16="http://schemas.microsoft.com/office/drawing/2014/main" id="{D8696D3B-E041-A9BC-E384-97EFBBA867F5}"/>
              </a:ext>
            </a:extLst>
          </p:cNvPr>
          <p:cNvSpPr txBox="1"/>
          <p:nvPr/>
        </p:nvSpPr>
        <p:spPr>
          <a:xfrm rot="531742">
            <a:off x="9291552" y="3397276"/>
            <a:ext cx="2541994" cy="923330"/>
          </a:xfrm>
          <a:custGeom>
            <a:avLst/>
            <a:gdLst>
              <a:gd name="connsiteX0" fmla="*/ 0 w 2541994"/>
              <a:gd name="connsiteY0" fmla="*/ 0 h 923330"/>
              <a:gd name="connsiteX1" fmla="*/ 2541994 w 2541994"/>
              <a:gd name="connsiteY1" fmla="*/ 0 h 923330"/>
              <a:gd name="connsiteX2" fmla="*/ 2541994 w 2541994"/>
              <a:gd name="connsiteY2" fmla="*/ 923330 h 923330"/>
              <a:gd name="connsiteX3" fmla="*/ 0 w 2541994"/>
              <a:gd name="connsiteY3" fmla="*/ 923330 h 923330"/>
              <a:gd name="connsiteX4" fmla="*/ 0 w 2541994"/>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994" h="923330" fill="none" extrusionOk="0">
                <a:moveTo>
                  <a:pt x="0" y="0"/>
                </a:moveTo>
                <a:cubicBezTo>
                  <a:pt x="694041" y="-49533"/>
                  <a:pt x="1414843" y="-14809"/>
                  <a:pt x="2541994" y="0"/>
                </a:cubicBezTo>
                <a:cubicBezTo>
                  <a:pt x="2581395" y="424377"/>
                  <a:pt x="2498151" y="732232"/>
                  <a:pt x="2541994" y="923330"/>
                </a:cubicBezTo>
                <a:cubicBezTo>
                  <a:pt x="1729924" y="875099"/>
                  <a:pt x="537310" y="1007785"/>
                  <a:pt x="0" y="923330"/>
                </a:cubicBezTo>
                <a:cubicBezTo>
                  <a:pt x="38224" y="756041"/>
                  <a:pt x="-55899" y="456436"/>
                  <a:pt x="0" y="0"/>
                </a:cubicBezTo>
                <a:close/>
              </a:path>
              <a:path w="2541994" h="923330" stroke="0" extrusionOk="0">
                <a:moveTo>
                  <a:pt x="0" y="0"/>
                </a:moveTo>
                <a:cubicBezTo>
                  <a:pt x="1170248" y="118645"/>
                  <a:pt x="1715020" y="116012"/>
                  <a:pt x="2541994" y="0"/>
                </a:cubicBezTo>
                <a:cubicBezTo>
                  <a:pt x="2602289" y="381580"/>
                  <a:pt x="2556554" y="685430"/>
                  <a:pt x="2541994" y="923330"/>
                </a:cubicBezTo>
                <a:cubicBezTo>
                  <a:pt x="1612932" y="1057930"/>
                  <a:pt x="384303" y="766134"/>
                  <a:pt x="0" y="923330"/>
                </a:cubicBezTo>
                <a:cubicBezTo>
                  <a:pt x="-30048" y="745367"/>
                  <a:pt x="-893" y="214319"/>
                  <a:pt x="0" y="0"/>
                </a:cubicBezTo>
                <a:close/>
              </a:path>
            </a:pathLst>
          </a:custGeom>
          <a:solidFill>
            <a:schemeClr val="accent5">
              <a:lumMod val="60000"/>
              <a:lumOff val="40000"/>
              <a:alpha val="59000"/>
            </a:schemeClr>
          </a:solidFill>
          <a:ln cap="rnd" cmpd="dbl">
            <a:solidFill>
              <a:schemeClr val="accent1">
                <a:lumMod val="60000"/>
                <a:lumOff val="40000"/>
              </a:schemeClr>
            </a:solidFill>
            <a:prstDash val="solid"/>
            <a:extLst>
              <a:ext uri="{C807C97D-BFC1-408E-A445-0C87EB9F89A2}">
                <ask:lineSketchStyleProps xmlns:ask="http://schemas.microsoft.com/office/drawing/2018/sketchyshapes" sd="1219033472">
                  <a:prstGeom prst="rect">
                    <a:avLst/>
                  </a:prstGeom>
                  <ask:type>
                    <ask:lineSketchCurved/>
                  </ask:type>
                </ask:lineSketchStyleProps>
              </a:ext>
            </a:extLst>
          </a:ln>
          <a:effectLst>
            <a:outerShdw blurRad="50800" dist="38100" dir="8100000" algn="tr" rotWithShape="0">
              <a:prstClr val="black">
                <a:alpha val="40000"/>
              </a:prstClr>
            </a:outerShdw>
          </a:effectLst>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and the consequences of their decisions are shown.</a:t>
            </a:r>
            <a:endParaRPr lang="it-IT" dirty="0"/>
          </a:p>
        </p:txBody>
      </p:sp>
    </p:spTree>
    <p:extLst>
      <p:ext uri="{BB962C8B-B14F-4D97-AF65-F5344CB8AC3E}">
        <p14:creationId xmlns:p14="http://schemas.microsoft.com/office/powerpoint/2010/main" val="2641870598"/>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d1aad8c-881e-4e5d-aff1-9aba7dbcd899" xsi:nil="true"/>
    <lcf76f155ced4ddcb4097134ff3c332f xmlns="0b4a4618-71d1-41fc-b0ea-1f051ae6486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1E88E7C43D0F84BA9455158E7C4ECC1" ma:contentTypeVersion="12" ma:contentTypeDescription="Creare un nuovo documento." ma:contentTypeScope="" ma:versionID="48065f0bcc506b09416205b9fa2eb729">
  <xsd:schema xmlns:xsd="http://www.w3.org/2001/XMLSchema" xmlns:xs="http://www.w3.org/2001/XMLSchema" xmlns:p="http://schemas.microsoft.com/office/2006/metadata/properties" xmlns:ns2="0b4a4618-71d1-41fc-b0ea-1f051ae64862" xmlns:ns3="1d1aad8c-881e-4e5d-aff1-9aba7dbcd899" targetNamespace="http://schemas.microsoft.com/office/2006/metadata/properties" ma:root="true" ma:fieldsID="fd5728af62096996b0dedbeeaec8deff" ns2:_="" ns3:_="">
    <xsd:import namespace="0b4a4618-71d1-41fc-b0ea-1f051ae64862"/>
    <xsd:import namespace="1d1aad8c-881e-4e5d-aff1-9aba7dbcd89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a4618-71d1-41fc-b0ea-1f051ae6486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Tag immagine" ma:readOnly="false" ma:fieldId="{5cf76f15-5ced-4ddc-b409-7134ff3c332f}" ma:taxonomyMulti="true" ma:sspId="4ed3564a-629b-4c47-97c4-11f533af96e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aad8c-881e-4e5d-aff1-9aba7dbcd89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d54def2-d601-4fc5-9651-9c33f596e625}" ma:internalName="TaxCatchAll" ma:showField="CatchAllData" ma:web="1d1aad8c-881e-4e5d-aff1-9aba7dbcd8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9E640-855C-4CCA-8523-20C35B8162EE}">
  <ds:schemaRefs>
    <ds:schemaRef ds:uri="http://schemas.microsoft.com/sharepoint/v3/contenttype/forms"/>
  </ds:schemaRefs>
</ds:datastoreItem>
</file>

<file path=customXml/itemProps2.xml><?xml version="1.0" encoding="utf-8"?>
<ds:datastoreItem xmlns:ds="http://schemas.openxmlformats.org/officeDocument/2006/customXml" ds:itemID="{B9B2CAEC-6985-4C04-BB95-2588D182A046}">
  <ds:schemaRefs>
    <ds:schemaRef ds:uri="http://schemas.microsoft.com/office/2006/metadata/properties"/>
    <ds:schemaRef ds:uri="0b4a4618-71d1-41fc-b0ea-1f051ae64862"/>
    <ds:schemaRef ds:uri="http://www.w3.org/XML/1998/namespace"/>
    <ds:schemaRef ds:uri="1d1aad8c-881e-4e5d-aff1-9aba7dbcd899"/>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1EB8C3EA-B296-4DDD-BE77-3501AE5D6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a4618-71d1-41fc-b0ea-1f051ae64862"/>
    <ds:schemaRef ds:uri="1d1aad8c-881e-4e5d-aff1-9aba7dbcd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7063</TotalTime>
  <Words>836</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Aptos</vt:lpstr>
      <vt:lpstr>Arial</vt:lpstr>
      <vt:lpstr>Consolas</vt:lpstr>
      <vt:lpstr>Grandview</vt:lpstr>
      <vt:lpstr>Wingdings</vt:lpstr>
      <vt:lpstr>CosineVTI</vt:lpstr>
      <vt:lpstr>EXERCISE 2 – STATE MACHINE WITH LLM INTEGRATION</vt:lpstr>
      <vt:lpstr>SCENARIO: A character inspired by the magical and adventurous atmosphere of Studio Ghibli's The Castle in the Sky movie. </vt:lpstr>
      <vt:lpstr>STATE OF ELON </vt:lpstr>
      <vt:lpstr>STATE MACHINE JSON CONFIGURATION </vt:lpstr>
      <vt:lpstr>STATE MACHINE JSON CONFIGURATION</vt:lpstr>
      <vt:lpstr>VISUAL RAPRESENTATION </vt:lpstr>
      <vt:lpstr>AGENT PROMPTS &amp; CHAT GPT OUTPUTS </vt:lpstr>
      <vt:lpstr>SIMULATED BEHAVIOR</vt:lpstr>
      <vt:lpstr>Presentazione standard di PowerPoint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PICCA FEDERICA</dc:creator>
  <cp:lastModifiedBy>MOTCA SCHNABEL ALBERTA</cp:lastModifiedBy>
  <cp:revision>10</cp:revision>
  <dcterms:created xsi:type="dcterms:W3CDTF">2024-11-02T17:53:43Z</dcterms:created>
  <dcterms:modified xsi:type="dcterms:W3CDTF">2024-11-21T11:54:43Z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0x01010091E88E7C43D0F84BA9455158E7C4ECC1</vt:lpwstr>
  </property>
  <property fmtid="{D5CDD505-2E9C-101B-9397-08002B2CF9AE}" pid="3" name="MediaServiceImageTags">
    <vt:lpwstr/>
  </property>
</Properties>
</file>