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0FA-69DE-49CE-9D97-2F1802DB789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C08B-59A8-4F91-A9B4-8B314396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1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0FA-69DE-49CE-9D97-2F1802DB789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C08B-59A8-4F91-A9B4-8B314396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2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0FA-69DE-49CE-9D97-2F1802DB789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C08B-59A8-4F91-A9B4-8B314396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4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0FA-69DE-49CE-9D97-2F1802DB789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C08B-59A8-4F91-A9B4-8B314396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1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0FA-69DE-49CE-9D97-2F1802DB789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C08B-59A8-4F91-A9B4-8B314396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6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0FA-69DE-49CE-9D97-2F1802DB789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C08B-59A8-4F91-A9B4-8B314396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8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0FA-69DE-49CE-9D97-2F1802DB789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C08B-59A8-4F91-A9B4-8B314396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0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0FA-69DE-49CE-9D97-2F1802DB789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C08B-59A8-4F91-A9B4-8B314396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2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0FA-69DE-49CE-9D97-2F1802DB789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C08B-59A8-4F91-A9B4-8B314396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5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0FA-69DE-49CE-9D97-2F1802DB789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C08B-59A8-4F91-A9B4-8B314396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8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D0FA-69DE-49CE-9D97-2F1802DB789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AC08B-59A8-4F91-A9B4-8B314396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7D0FA-69DE-49CE-9D97-2F1802DB789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AC08B-59A8-4F91-A9B4-8B314396E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0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07963"/>
            <a:ext cx="4209524" cy="30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4133"/>
            <a:ext cx="9144000" cy="2387600"/>
          </a:xfrm>
        </p:spPr>
        <p:txBody>
          <a:bodyPr/>
          <a:lstStyle/>
          <a:p>
            <a:r>
              <a:rPr lang="es-AR" b="1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960" y="0"/>
            <a:ext cx="3380952" cy="18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286" y="1901347"/>
            <a:ext cx="6190476" cy="5057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29038" y="314133"/>
            <a:ext cx="52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58113" y="514350"/>
            <a:ext cx="40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0000"/>
                </a:solidFill>
              </a:rPr>
              <a:t>2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01213" y="2500313"/>
            <a:ext cx="442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0000"/>
                </a:solidFill>
              </a:rPr>
              <a:t>3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58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442"/>
            <a:ext cx="8095238" cy="337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1815"/>
            <a:ext cx="4905375" cy="4210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69670" y="2364736"/>
            <a:ext cx="47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0000"/>
                </a:solidFill>
              </a:rPr>
              <a:t>4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6662" y="868661"/>
            <a:ext cx="379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0000"/>
                </a:solidFill>
              </a:rPr>
              <a:t>5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7328" y="4700587"/>
            <a:ext cx="59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0000"/>
                </a:solidFill>
              </a:rPr>
              <a:t>6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2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2" y="105083"/>
            <a:ext cx="5714286" cy="4933333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34149" y="2163088"/>
            <a:ext cx="3180952" cy="1904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30733"/>
            <a:ext cx="5542857" cy="15333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6150" y="658574"/>
            <a:ext cx="52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0000"/>
                </a:solidFill>
              </a:rPr>
              <a:t>7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00938" y="2728913"/>
            <a:ext cx="31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0000"/>
                </a:solidFill>
              </a:rPr>
              <a:t>8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72625" y="4643438"/>
            <a:ext cx="414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0000"/>
                </a:solidFill>
              </a:rPr>
              <a:t>9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5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238125"/>
            <a:ext cx="87153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5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 </vt:lpstr>
      <vt:lpstr>PowerPoint Presentation</vt:lpstr>
      <vt:lpstr>PowerPoint Presentation</vt:lpstr>
      <vt:lpstr>PowerPoint Presentation</vt:lpstr>
    </vt:vector>
  </TitlesOfParts>
  <Company>ALLIANCE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BRISUELA Marco</dc:creator>
  <cp:lastModifiedBy>BRISUELA Marco</cp:lastModifiedBy>
  <cp:revision>6</cp:revision>
  <dcterms:created xsi:type="dcterms:W3CDTF">2015-10-20T15:50:32Z</dcterms:created>
  <dcterms:modified xsi:type="dcterms:W3CDTF">2015-10-21T19:05:28Z</dcterms:modified>
</cp:coreProperties>
</file>