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5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45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829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8036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71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513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56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6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1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6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0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4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6839" y="2824870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s-ES" sz="8000" dirty="0" smtClean="0"/>
              <a:t>Decorator</a:t>
            </a:r>
            <a:endParaRPr lang="es-ES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6839" y="2070845"/>
            <a:ext cx="9144000" cy="754025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/>
              <a:t>Patrono de diseño: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4372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11" y="631065"/>
            <a:ext cx="8667498" cy="55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9" y="542653"/>
            <a:ext cx="6903868" cy="56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2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smtClean="0"/>
              <a:t>Decorator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25525"/>
            <a:ext cx="12001500" cy="4351338"/>
          </a:xfrm>
        </p:spPr>
        <p:txBody>
          <a:bodyPr/>
          <a:lstStyle/>
          <a:p>
            <a:pPr algn="just"/>
            <a:r>
              <a:rPr lang="es-AR" dirty="0"/>
              <a:t>El Patrón Decorator permite agregar funcionalidades y responsabilidades a objetos de forma dinámica y transparente para el </a:t>
            </a:r>
            <a:r>
              <a:rPr lang="es-AR" dirty="0" smtClean="0"/>
              <a:t>usuario.</a:t>
            </a:r>
          </a:p>
          <a:p>
            <a:pPr algn="just"/>
            <a:r>
              <a:rPr lang="es-AR" dirty="0"/>
              <a:t>Consiste en </a:t>
            </a:r>
            <a:r>
              <a:rPr lang="es-AR" dirty="0" smtClean="0"/>
              <a:t>generar diferentes decoradores </a:t>
            </a:r>
            <a:r>
              <a:rPr lang="es-AR" dirty="0"/>
              <a:t>que </a:t>
            </a:r>
            <a:r>
              <a:rPr lang="es-AR" dirty="0" smtClean="0"/>
              <a:t>se </a:t>
            </a:r>
            <a:r>
              <a:rPr lang="es-AR" dirty="0"/>
              <a:t>implementan y se asocian </a:t>
            </a:r>
            <a:r>
              <a:rPr lang="es-AR" dirty="0" smtClean="0"/>
              <a:t>a una clase base por </a:t>
            </a:r>
            <a:r>
              <a:rPr lang="es-AR" dirty="0"/>
              <a:t>medio de encapsular dentro de otro </a:t>
            </a:r>
            <a:r>
              <a:rPr lang="es-AR" dirty="0" smtClean="0"/>
              <a:t>objeto las </a:t>
            </a:r>
            <a:r>
              <a:rPr lang="es-AR" dirty="0"/>
              <a:t>nuevas </a:t>
            </a:r>
            <a:r>
              <a:rPr lang="es-AR" dirty="0" smtClean="0"/>
              <a:t>responsabilidades.</a:t>
            </a:r>
          </a:p>
          <a:p>
            <a:endParaRPr lang="es-ES" dirty="0"/>
          </a:p>
        </p:txBody>
      </p:sp>
      <p:pic>
        <p:nvPicPr>
          <p:cNvPr id="1052" name="Picture 28" descr="Patrón de diseño Deco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39" y="3001627"/>
            <a:ext cx="5843520" cy="36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1530" y="246447"/>
            <a:ext cx="10515600" cy="1325563"/>
          </a:xfrm>
        </p:spPr>
        <p:txBody>
          <a:bodyPr/>
          <a:lstStyle/>
          <a:p>
            <a:r>
              <a:rPr lang="es-ES" dirty="0" smtClean="0"/>
              <a:t>Analogía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645" y="1052842"/>
            <a:ext cx="10961370" cy="4351338"/>
          </a:xfrm>
        </p:spPr>
        <p:txBody>
          <a:bodyPr/>
          <a:lstStyle/>
          <a:p>
            <a:pPr algn="just"/>
            <a:r>
              <a:rPr lang="es-AR" dirty="0"/>
              <a:t>Una analogía de esto seria vestir ropa. Cuando tienes frío, te cubres con un suéter. Si sigues teniendo frío a pesar del suéter, puedes ponerte una campera encima. Si está lloviendo, puedes ponerte un impermeable. Todas estas prendas “extienden” tu comportamiento básico, pero no son parte de ti y puedes quitarte fácilmente cualquier prenda cuando lo desees.</a:t>
            </a:r>
            <a:endParaRPr lang="es-ES" dirty="0"/>
          </a:p>
        </p:txBody>
      </p:sp>
      <p:pic>
        <p:nvPicPr>
          <p:cNvPr id="2050" name="Picture 2" descr="Ejemplo del patrón Deco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30" y="357624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Este patrón permite utilizarlo cuando necesites asignar funcionalidades adicionales a objetos durante el tiempo de ejecución sin descomponer el código que utiliza esos objetos. </a:t>
            </a:r>
            <a:endParaRPr lang="es-AR" dirty="0" smtClean="0"/>
          </a:p>
          <a:p>
            <a:r>
              <a:rPr lang="es-AR" dirty="0" smtClean="0"/>
              <a:t>Además</a:t>
            </a:r>
            <a:r>
              <a:rPr lang="es-AR" dirty="0"/>
              <a:t>, puede ser utilizado cuando no sea posible extender el comportamiento de un objeto utilizando la herencia. </a:t>
            </a:r>
            <a:endParaRPr lang="es-AR" dirty="0" smtClean="0"/>
          </a:p>
          <a:p>
            <a:r>
              <a:rPr lang="es-AR" dirty="0" smtClean="0"/>
              <a:t>Las </a:t>
            </a:r>
            <a:r>
              <a:rPr lang="es-AR" dirty="0"/>
              <a:t>subclases sólo pueden tener una clase padre. En la mayoría de lenguajes, la herencia no permite a una clase heredar comportamientos de varias clases al mismo tiempo.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0044"/>
            <a:ext cx="10515600" cy="1325563"/>
          </a:xfrm>
        </p:spPr>
        <p:txBody>
          <a:bodyPr>
            <a:normAutofit/>
          </a:bodyPr>
          <a:lstStyle/>
          <a:p>
            <a:r>
              <a:rPr lang="es-ES" sz="4800" dirty="0" smtClean="0"/>
              <a:t>Ventajas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100" y="1116965"/>
            <a:ext cx="10233800" cy="2792095"/>
          </a:xfrm>
        </p:spPr>
        <p:txBody>
          <a:bodyPr/>
          <a:lstStyle/>
          <a:p>
            <a:pPr marL="0" indent="0">
              <a:buNone/>
            </a:pPr>
            <a:r>
              <a:rPr lang="es-AR" dirty="0">
                <a:solidFill>
                  <a:schemeClr val="accent1"/>
                </a:solidFill>
              </a:rPr>
              <a:t>✓</a:t>
            </a:r>
            <a:r>
              <a:rPr lang="es-AR" dirty="0"/>
              <a:t> Puedes extender el comportamiento de un objeto sin crear una nueva subclase.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>
                <a:solidFill>
                  <a:schemeClr val="accent1"/>
                </a:solidFill>
              </a:rPr>
              <a:t>✓</a:t>
            </a:r>
            <a:r>
              <a:rPr lang="es-AR" dirty="0" smtClean="0"/>
              <a:t> </a:t>
            </a:r>
            <a:r>
              <a:rPr lang="es-AR" dirty="0"/>
              <a:t>Puedes añadir o eliminar responsabilidades de un objeto durante el tiempo de ejecución.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>
                <a:solidFill>
                  <a:schemeClr val="accent1"/>
                </a:solidFill>
              </a:rPr>
              <a:t>✓</a:t>
            </a:r>
            <a:r>
              <a:rPr lang="es-AR" dirty="0" smtClean="0"/>
              <a:t> </a:t>
            </a:r>
            <a:r>
              <a:rPr lang="es-AR" dirty="0"/>
              <a:t>Puedes combinar varios comportamientos envolviendo un objeto con varios decoradores.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739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/>
              <a:t>Desventajas</a:t>
            </a:r>
            <a:endParaRPr lang="es-ES" sz="4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79100" y="4848860"/>
            <a:ext cx="10233800" cy="279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rgbClr val="FF0000"/>
                </a:solidFill>
              </a:rPr>
              <a:t>×</a:t>
            </a:r>
            <a:r>
              <a:rPr lang="es-AR" dirty="0"/>
              <a:t> Resulta difícil eliminar un capa específica de la pila de capas.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>
                <a:solidFill>
                  <a:srgbClr val="FF0000"/>
                </a:solidFill>
              </a:rPr>
              <a:t>× </a:t>
            </a:r>
            <a:r>
              <a:rPr lang="es-AR" dirty="0"/>
              <a:t>Es complejo implementar un decorador de tal forma que su comportamiento no dependa del orden en la pila de decoradores.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40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079" y="149840"/>
            <a:ext cx="10515600" cy="1325563"/>
          </a:xfrm>
        </p:spPr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23743"/>
            <a:ext cx="4928315" cy="5003442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En el juego “</a:t>
            </a:r>
            <a:r>
              <a:rPr lang="es-AR" dirty="0" err="1"/>
              <a:t>Couter</a:t>
            </a:r>
            <a:r>
              <a:rPr lang="es-AR" dirty="0"/>
              <a:t> Strike”, En cada partida los personajes se encuentra en su forma base, pero lo que podemos hacer al comienzo de la partida es comprar una serie de objetos como chaleco, caso y diferentes armas; cada uno de estos objetos alterar la estadísticas de nuestro personaje, como puede ser el daño que recibe o la velocidad del mismo.</a:t>
            </a:r>
            <a:endParaRPr lang="es-ES" dirty="0"/>
          </a:p>
        </p:txBody>
      </p:sp>
      <p:pic>
        <p:nvPicPr>
          <p:cNvPr id="3074" name="Picture 2" descr="https://yanpakal.files.wordpress.com/2016/10/20161015133501_1.jpg?w=1400&amp;h=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4" t="6219" r="30084" b="20420"/>
          <a:stretch/>
        </p:blipFill>
        <p:spPr bwMode="auto">
          <a:xfrm>
            <a:off x="5057104" y="1027906"/>
            <a:ext cx="7031865" cy="549927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0760" y="280160"/>
            <a:ext cx="10818253" cy="4351338"/>
          </a:xfrm>
        </p:spPr>
        <p:txBody>
          <a:bodyPr/>
          <a:lstStyle/>
          <a:p>
            <a:r>
              <a:rPr lang="es-AR" dirty="0" smtClean="0"/>
              <a:t>Si a la hora de desarrollar utilizaríamos </a:t>
            </a:r>
            <a:r>
              <a:rPr lang="es-AR" dirty="0"/>
              <a:t>herencia tendríamos que tener una clase para el personaje base, </a:t>
            </a:r>
            <a:r>
              <a:rPr lang="es-AR" dirty="0" smtClean="0"/>
              <a:t>otra para </a:t>
            </a:r>
            <a:r>
              <a:rPr lang="es-AR" dirty="0"/>
              <a:t>el personaje con chaleco, </a:t>
            </a:r>
            <a:r>
              <a:rPr lang="es-AR" dirty="0" smtClean="0"/>
              <a:t>otra para </a:t>
            </a:r>
            <a:r>
              <a:rPr lang="es-AR" dirty="0"/>
              <a:t>el personaje con casco, y deferentes clases para el personaje con las deferentes combinaciones </a:t>
            </a:r>
            <a:r>
              <a:rPr lang="es-AR" dirty="0" smtClean="0"/>
              <a:t>posibles.</a:t>
            </a:r>
          </a:p>
          <a:p>
            <a:r>
              <a:rPr lang="es-AR" dirty="0" smtClean="0"/>
              <a:t>Lo </a:t>
            </a:r>
            <a:r>
              <a:rPr lang="es-AR" dirty="0"/>
              <a:t>que vamos a realizar en crear al personaje base sin ningún tipo de modificación, luego creamos cada decorador por separado; lo que estaríamos haciendo es crear es una organización por capas, en donde se la va ir poniendo capas al personaje de forma dinámica.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476" r="7182"/>
          <a:stretch/>
        </p:blipFill>
        <p:spPr>
          <a:xfrm>
            <a:off x="4442022" y="3604247"/>
            <a:ext cx="3395730" cy="32537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8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94" y="1056068"/>
            <a:ext cx="8126657" cy="4696495"/>
          </a:xfrm>
        </p:spPr>
      </p:pic>
    </p:spTree>
    <p:extLst>
      <p:ext uri="{BB962C8B-B14F-4D97-AF65-F5344CB8AC3E}">
        <p14:creationId xmlns:p14="http://schemas.microsoft.com/office/powerpoint/2010/main" val="30555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54" y="1034152"/>
            <a:ext cx="9623286" cy="46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500</TotalTime>
  <Words>437</Words>
  <Application>Microsoft Office PowerPoint</Application>
  <PresentationFormat>Panorámica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Decorator</vt:lpstr>
      <vt:lpstr>Decorator</vt:lpstr>
      <vt:lpstr>Analogía</vt:lpstr>
      <vt:lpstr>Utilidad</vt:lpstr>
      <vt:lpstr>Ventajas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Windows User</dc:creator>
  <cp:lastModifiedBy>Windows User</cp:lastModifiedBy>
  <cp:revision>10</cp:revision>
  <dcterms:created xsi:type="dcterms:W3CDTF">2022-08-02T03:33:08Z</dcterms:created>
  <dcterms:modified xsi:type="dcterms:W3CDTF">2022-08-10T19:54:55Z</dcterms:modified>
</cp:coreProperties>
</file>