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Lst>
  <p:notesMasterIdLst>
    <p:notesMasterId r:id="rId32"/>
  </p:notesMasterIdLst>
  <p:sldIdLst>
    <p:sldId id="256" r:id="rId5"/>
    <p:sldId id="2147310065" r:id="rId6"/>
    <p:sldId id="2147310434" r:id="rId7"/>
    <p:sldId id="2147310452" r:id="rId8"/>
    <p:sldId id="2147310453" r:id="rId9"/>
    <p:sldId id="2147310454" r:id="rId10"/>
    <p:sldId id="2147310467" r:id="rId11"/>
    <p:sldId id="2147310451" r:id="rId12"/>
    <p:sldId id="2147310472" r:id="rId13"/>
    <p:sldId id="286" r:id="rId14"/>
    <p:sldId id="2147310455" r:id="rId15"/>
    <p:sldId id="2147310456" r:id="rId16"/>
    <p:sldId id="2147310457" r:id="rId17"/>
    <p:sldId id="2147310448" r:id="rId18"/>
    <p:sldId id="2147310461" r:id="rId19"/>
    <p:sldId id="2147310118" r:id="rId20"/>
    <p:sldId id="2147310462" r:id="rId21"/>
    <p:sldId id="2147310464" r:id="rId22"/>
    <p:sldId id="2147310463" r:id="rId23"/>
    <p:sldId id="2147310466" r:id="rId24"/>
    <p:sldId id="2147310465" r:id="rId25"/>
    <p:sldId id="2147310470" r:id="rId26"/>
    <p:sldId id="2147310469" r:id="rId27"/>
    <p:sldId id="2147310438" r:id="rId28"/>
    <p:sldId id="2147310460" r:id="rId29"/>
    <p:sldId id="2147310459" r:id="rId30"/>
    <p:sldId id="2147310471" r:id="rId31"/>
  </p:sldIdLst>
  <p:sldSz cx="12192000" cy="6858000"/>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7CE40AF-2C21-4435-834A-3BAE6896B325}">
          <p14:sldIdLst>
            <p14:sldId id="256"/>
          </p14:sldIdLst>
        </p14:section>
        <p14:section name="Chapter slides" id="{18F7385F-99D8-4EFE-996B-B1A1E760DA2A}">
          <p14:sldIdLst>
            <p14:sldId id="2147310065"/>
            <p14:sldId id="2147310434"/>
            <p14:sldId id="2147310452"/>
            <p14:sldId id="2147310453"/>
            <p14:sldId id="2147310454"/>
            <p14:sldId id="2147310467"/>
            <p14:sldId id="2147310451"/>
            <p14:sldId id="2147310472"/>
            <p14:sldId id="286"/>
            <p14:sldId id="2147310455"/>
            <p14:sldId id="2147310456"/>
            <p14:sldId id="2147310457"/>
            <p14:sldId id="2147310448"/>
            <p14:sldId id="2147310461"/>
            <p14:sldId id="2147310118"/>
            <p14:sldId id="2147310462"/>
            <p14:sldId id="2147310464"/>
            <p14:sldId id="2147310463"/>
            <p14:sldId id="2147310466"/>
            <p14:sldId id="2147310465"/>
            <p14:sldId id="2147310470"/>
            <p14:sldId id="2147310469"/>
            <p14:sldId id="2147310438"/>
            <p14:sldId id="2147310460"/>
            <p14:sldId id="2147310459"/>
            <p14:sldId id="214731047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C53E11-B455-A4B4-2FAA-72240FF31402}" name="Astrid Van den Brande" initials="AVdB" userId="S::astrid.vandenbrande@wundermanthompson.com::2666f734-b778-4c2d-b15c-4e12670e4294" providerId="AD"/>
  <p188:author id="{84BD8619-4C67-4DF5-7CE2-46EDAA9BEB0F}" name="Kirsten Raman (TME)" initials="KR(" userId="S::kirsten.raman@toyota-europe.com::4103f218-163f-43f2-8d5b-87b2d7bbcc45" providerId="AD"/>
  <p188:author id="{709EEE60-F1F7-9F34-2F8C-CA8E1F7C0E1E}" name="Bernadett Hornyak (TME)" initials="BH(" userId="S::Bernadett.Hornyak@toyota-europe.com::500bd7ac-88cc-4646-a247-7845626b1754" providerId="AD"/>
  <p188:author id="{4BC0249E-7420-1535-10AA-866277D9B4FC}" name="Kirsten Raman (TME)" initials="KR(" userId="S::Kirsten.Raman@toyota-europe.com::4103f218-163f-43f2-8d5b-87b2d7bbcc45" providerId="AD"/>
  <p188:author id="{9D0A0AC1-3D21-688F-FCF0-90B069D9C157}" name="Sofia Rodriguez Pascual (TME)" initials="SRP(" userId="S::sofia.rodriguez.pascual@toyota-europe.com::b2a35505-213a-4c29-b0df-495e31f052b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irsten Raman (TME)" initials="KR(" lastIdx="71" clrIdx="0">
    <p:extLst>
      <p:ext uri="{19B8F6BF-5375-455C-9EA6-DF929625EA0E}">
        <p15:presenceInfo xmlns:p15="http://schemas.microsoft.com/office/powerpoint/2012/main" userId="S::Kirsten.Raman@toyota-europe.com::4103f218-163f-43f2-8d5b-87b2d7bbcc45" providerId="AD"/>
      </p:ext>
    </p:extLst>
  </p:cmAuthor>
  <p:cmAuthor id="2" name="An Dua (TME)" initials="AD(" lastIdx="14" clrIdx="1">
    <p:extLst>
      <p:ext uri="{19B8F6BF-5375-455C-9EA6-DF929625EA0E}">
        <p15:presenceInfo xmlns:p15="http://schemas.microsoft.com/office/powerpoint/2012/main" userId="S::An.Dua@toyota-europe.com::922d167d-8a84-482e-95d2-8cbc6138ae6d" providerId="AD"/>
      </p:ext>
    </p:extLst>
  </p:cmAuthor>
  <p:cmAuthor id="3" name="Astrid Van den Brande" initials="AVdB" lastIdx="35" clrIdx="2">
    <p:extLst>
      <p:ext uri="{19B8F6BF-5375-455C-9EA6-DF929625EA0E}">
        <p15:presenceInfo xmlns:p15="http://schemas.microsoft.com/office/powerpoint/2012/main" userId="S::astrid.vandenbrande@wundermanthompson.com::2666f734-b778-4c2d-b15c-4e12670e4294" providerId="AD"/>
      </p:ext>
    </p:extLst>
  </p:cmAuthor>
  <p:cmAuthor id="4" name="Karen Peeters (TME)" initials="KP(" lastIdx="15" clrIdx="3">
    <p:extLst>
      <p:ext uri="{19B8F6BF-5375-455C-9EA6-DF929625EA0E}">
        <p15:presenceInfo xmlns:p15="http://schemas.microsoft.com/office/powerpoint/2012/main" userId="S::Karen.Peeters@toyota-europe.com::c22fd878-98eb-416f-8de4-175bea3dbf18" providerId="AD"/>
      </p:ext>
    </p:extLst>
  </p:cmAuthor>
  <p:cmAuthor id="5" name="Bernadett Hornyak (TME)" initials="BH(" lastIdx="4" clrIdx="4">
    <p:extLst>
      <p:ext uri="{19B8F6BF-5375-455C-9EA6-DF929625EA0E}">
        <p15:presenceInfo xmlns:p15="http://schemas.microsoft.com/office/powerpoint/2012/main" userId="S::Bernadett.Hornyak@toyota-europe.com::500bd7ac-88cc-4646-a247-7845626b17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0A1E"/>
    <a:srgbClr val="3C6BBA"/>
    <a:srgbClr val="FFC000"/>
    <a:srgbClr val="D7E1F2"/>
    <a:srgbClr val="F23244"/>
    <a:srgbClr val="FDCCD0"/>
    <a:srgbClr val="FBF5D1"/>
    <a:srgbClr val="00FF00"/>
    <a:srgbClr val="F9A7AF"/>
    <a:srgbClr val="F782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807" autoAdjust="0"/>
  </p:normalViewPr>
  <p:slideViewPr>
    <p:cSldViewPr snapToGrid="0">
      <p:cViewPr varScale="1">
        <p:scale>
          <a:sx n="95" d="100"/>
          <a:sy n="95"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554626D-13DF-4E25-9B2F-5C37DF07B65E}" type="datetimeFigureOut">
              <a:rPr lang="nl-BE" smtClean="0"/>
              <a:t>22/09/2024</a:t>
            </a:fld>
            <a:endParaRPr lang="nl-BE"/>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A439AE0-C481-4D8F-8D90-936EF24A5F61}" type="slidenum">
              <a:rPr lang="nl-BE" smtClean="0"/>
              <a:t>‹#›</a:t>
            </a:fld>
            <a:endParaRPr lang="nl-BE"/>
          </a:p>
        </p:txBody>
      </p:sp>
    </p:spTree>
    <p:extLst>
      <p:ext uri="{BB962C8B-B14F-4D97-AF65-F5344CB8AC3E}">
        <p14:creationId xmlns:p14="http://schemas.microsoft.com/office/powerpoint/2010/main" val="39015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439AE0-C481-4D8F-8D90-936EF24A5F61}" type="slidenum">
              <a:rPr lang="nl-BE" smtClean="0"/>
              <a:t>1</a:t>
            </a:fld>
            <a:endParaRPr lang="nl-BE"/>
          </a:p>
        </p:txBody>
      </p:sp>
    </p:spTree>
    <p:extLst>
      <p:ext uri="{BB962C8B-B14F-4D97-AF65-F5344CB8AC3E}">
        <p14:creationId xmlns:p14="http://schemas.microsoft.com/office/powerpoint/2010/main" val="28141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439AE0-C481-4D8F-8D90-936EF24A5F61}" type="slidenum">
              <a:rPr lang="nl-BE" smtClean="0"/>
              <a:t>2</a:t>
            </a:fld>
            <a:endParaRPr lang="nl-BE"/>
          </a:p>
        </p:txBody>
      </p:sp>
    </p:spTree>
    <p:extLst>
      <p:ext uri="{BB962C8B-B14F-4D97-AF65-F5344CB8AC3E}">
        <p14:creationId xmlns:p14="http://schemas.microsoft.com/office/powerpoint/2010/main" val="149125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439AE0-C481-4D8F-8D90-936EF24A5F61}" type="slidenum">
              <a:rPr lang="nl-BE" smtClean="0"/>
              <a:t>7</a:t>
            </a:fld>
            <a:endParaRPr lang="nl-BE"/>
          </a:p>
        </p:txBody>
      </p:sp>
    </p:spTree>
    <p:extLst>
      <p:ext uri="{BB962C8B-B14F-4D97-AF65-F5344CB8AC3E}">
        <p14:creationId xmlns:p14="http://schemas.microsoft.com/office/powerpoint/2010/main" val="233029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439AE0-C481-4D8F-8D90-936EF24A5F61}" type="slidenum">
              <a:rPr lang="nl-BE" smtClean="0"/>
              <a:t>16</a:t>
            </a:fld>
            <a:endParaRPr lang="nl-BE"/>
          </a:p>
        </p:txBody>
      </p:sp>
    </p:spTree>
    <p:extLst>
      <p:ext uri="{BB962C8B-B14F-4D97-AF65-F5344CB8AC3E}">
        <p14:creationId xmlns:p14="http://schemas.microsoft.com/office/powerpoint/2010/main" val="340939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439AE0-C481-4D8F-8D90-936EF24A5F61}" type="slidenum">
              <a:rPr lang="nl-BE" smtClean="0"/>
              <a:t>23</a:t>
            </a:fld>
            <a:endParaRPr lang="nl-BE"/>
          </a:p>
        </p:txBody>
      </p:sp>
    </p:spTree>
    <p:extLst>
      <p:ext uri="{BB962C8B-B14F-4D97-AF65-F5344CB8AC3E}">
        <p14:creationId xmlns:p14="http://schemas.microsoft.com/office/powerpoint/2010/main" val="112389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439AE0-C481-4D8F-8D90-936EF24A5F61}" type="slidenum">
              <a:rPr lang="nl-BE" smtClean="0"/>
              <a:t>27</a:t>
            </a:fld>
            <a:endParaRPr lang="nl-BE"/>
          </a:p>
        </p:txBody>
      </p:sp>
    </p:spTree>
    <p:extLst>
      <p:ext uri="{BB962C8B-B14F-4D97-AF65-F5344CB8AC3E}">
        <p14:creationId xmlns:p14="http://schemas.microsoft.com/office/powerpoint/2010/main" val="376991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A770-3492-4197-A5CD-10172FB30D6C}"/>
              </a:ext>
            </a:extLst>
          </p:cNvPr>
          <p:cNvSpPr>
            <a:spLocks noGrp="1"/>
          </p:cNvSpPr>
          <p:nvPr>
            <p:ph type="ctrTitle" hasCustomPrompt="1"/>
          </p:nvPr>
        </p:nvSpPr>
        <p:spPr>
          <a:xfrm>
            <a:off x="695325" y="342126"/>
            <a:ext cx="5040000" cy="3931425"/>
          </a:xfrm>
        </p:spPr>
        <p:txBody>
          <a:bodyPr wrap="square" lIns="0" tIns="288000" rIns="0" bIns="0" anchor="ctr" anchorCtr="0">
            <a:spAutoFit/>
          </a:bodyPr>
          <a:lstStyle>
            <a:lvl1pPr algn="l">
              <a:lnSpc>
                <a:spcPct val="77000"/>
              </a:lnSpc>
              <a:defRPr sz="10200" b="1">
                <a:solidFill>
                  <a:schemeClr val="tx2"/>
                </a:solidFill>
              </a:defRPr>
            </a:lvl1pPr>
          </a:lstStyle>
          <a:p>
            <a:r>
              <a:rPr lang="en-GB" noProof="1"/>
              <a:t>Presen-</a:t>
            </a:r>
            <a:br>
              <a:rPr lang="en-GB" noProof="1"/>
            </a:br>
            <a:r>
              <a:rPr lang="en-GB" noProof="1"/>
              <a:t>tation</a:t>
            </a:r>
            <a:br>
              <a:rPr lang="en-GB" noProof="1"/>
            </a:br>
            <a:r>
              <a:rPr lang="en-GB" noProof="1"/>
              <a:t>slide</a:t>
            </a:r>
          </a:p>
        </p:txBody>
      </p:sp>
      <p:sp>
        <p:nvSpPr>
          <p:cNvPr id="12" name="Subtitle 2">
            <a:extLst>
              <a:ext uri="{FF2B5EF4-FFF2-40B4-BE49-F238E27FC236}">
                <a16:creationId xmlns:a16="http://schemas.microsoft.com/office/drawing/2014/main" id="{3DD9CBC7-ED6C-CC31-6EFC-FBBECCA89FF0}"/>
              </a:ext>
            </a:extLst>
          </p:cNvPr>
          <p:cNvSpPr>
            <a:spLocks noGrp="1"/>
          </p:cNvSpPr>
          <p:nvPr>
            <p:ph type="subTitle" idx="1" hasCustomPrompt="1"/>
          </p:nvPr>
        </p:nvSpPr>
        <p:spPr>
          <a:xfrm>
            <a:off x="695325" y="4857887"/>
            <a:ext cx="2228174" cy="373757"/>
          </a:xfrm>
        </p:spPr>
        <p:txBody>
          <a:bodyPr wrap="none" anchor="b" anchorCtr="0">
            <a:spAutoFit/>
          </a:bodyPr>
          <a:lstStyle>
            <a:lvl1pPr marL="0" indent="0" algn="l">
              <a:buNone/>
              <a:defRPr sz="225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Presenter name</a:t>
            </a:r>
          </a:p>
        </p:txBody>
      </p:sp>
      <p:sp>
        <p:nvSpPr>
          <p:cNvPr id="13" name="Text Placeholder 9">
            <a:extLst>
              <a:ext uri="{FF2B5EF4-FFF2-40B4-BE49-F238E27FC236}">
                <a16:creationId xmlns:a16="http://schemas.microsoft.com/office/drawing/2014/main" id="{27F32F55-D95F-B333-B69D-9D124242ABB6}"/>
              </a:ext>
            </a:extLst>
          </p:cNvPr>
          <p:cNvSpPr>
            <a:spLocks noGrp="1"/>
          </p:cNvSpPr>
          <p:nvPr>
            <p:ph type="body" sz="quarter" idx="10" hasCustomPrompt="1"/>
          </p:nvPr>
        </p:nvSpPr>
        <p:spPr>
          <a:xfrm>
            <a:off x="695325" y="5226292"/>
            <a:ext cx="937757" cy="166071"/>
          </a:xfrm>
        </p:spPr>
        <p:txBody>
          <a:bodyPr wrap="none">
            <a:spAutoFit/>
          </a:bodyPr>
          <a:lstStyle>
            <a:lvl1pPr marL="0" indent="0">
              <a:buFont typeface="Arial" panose="020B0604020202020204" pitchFamily="34" charset="0"/>
              <a:buNone/>
              <a:defRPr sz="1000" i="1" cap="all" baseline="0">
                <a:solidFill>
                  <a:schemeClr val="tx2"/>
                </a:solidFill>
                <a:latin typeface="+mj-lt"/>
              </a:defRPr>
            </a:lvl1pPr>
          </a:lstStyle>
          <a:p>
            <a:pPr lvl="0"/>
            <a:r>
              <a:rPr lang="en-GB"/>
              <a:t>Presenter title</a:t>
            </a:r>
          </a:p>
        </p:txBody>
      </p:sp>
    </p:spTree>
    <p:extLst>
      <p:ext uri="{BB962C8B-B14F-4D97-AF65-F5344CB8AC3E}">
        <p14:creationId xmlns:p14="http://schemas.microsoft.com/office/powerpoint/2010/main" val="78165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pter Style 1.6">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1" y="4203700"/>
            <a:ext cx="4728725" cy="2070000"/>
          </a:xfrm>
          <a:blipFill>
            <a:blip r:embed="rId2">
              <a:extLst>
                <a:ext uri="{96DAC541-7B7A-43D3-8B79-37D633B846F1}">
                  <asvg:svgBlip xmlns:asvg="http://schemas.microsoft.com/office/drawing/2016/SVG/main" r:embed="rId3"/>
                </a:ext>
              </a:extLst>
            </a:blip>
            <a:srcRect/>
            <a:stretch>
              <a:fillRect l="-872" t="-41" r="-1" b="-41"/>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222116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apter Style 1.7">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1" y="3932279"/>
            <a:ext cx="5015987" cy="2714400"/>
          </a:xfrm>
          <a:blipFill>
            <a:blip r:embed="rId2">
              <a:extLst>
                <a:ext uri="{96DAC541-7B7A-43D3-8B79-37D633B846F1}">
                  <asvg:svgBlip xmlns:asvg="http://schemas.microsoft.com/office/drawing/2016/SVG/main" r:embed="rId3"/>
                </a:ext>
              </a:extLst>
            </a:blip>
            <a:srcRect/>
            <a:stretch>
              <a:fillRect l="-981" t="-4" b="-4"/>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1994623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hapter Style 1.8">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0" y="3551602"/>
            <a:ext cx="5524750" cy="2937600"/>
          </a:xfrm>
          <a:blipFill>
            <a:blip r:embed="rId2">
              <a:extLst>
                <a:ext uri="{96DAC541-7B7A-43D3-8B79-37D633B846F1}">
                  <asvg:svgBlip xmlns:asvg="http://schemas.microsoft.com/office/drawing/2016/SVG/main" r:embed="rId3"/>
                </a:ext>
              </a:extLst>
            </a:blip>
            <a:srcRect/>
            <a:stretch>
              <a:fillRect l="-804" t="-5" r="-1" b="-5"/>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311534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pter Style 1.9">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0" y="3611066"/>
            <a:ext cx="4043998" cy="2847531"/>
          </a:xfrm>
          <a:blipFill>
            <a:blip r:embed="rId2">
              <a:extLst>
                <a:ext uri="{96DAC541-7B7A-43D3-8B79-37D633B846F1}">
                  <asvg:svgBlip xmlns:asvg="http://schemas.microsoft.com/office/drawing/2016/SVG/main" r:embed="rId3"/>
                </a:ext>
              </a:extLst>
            </a:blip>
            <a:srcRect/>
            <a:stretch>
              <a:fillRect l="-8564" t="-47" b="-47"/>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242682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Style 2.0">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sp>
        <p:nvSpPr>
          <p:cNvPr id="2" name="Picture Placeholder 8">
            <a:extLst>
              <a:ext uri="{FF2B5EF4-FFF2-40B4-BE49-F238E27FC236}">
                <a16:creationId xmlns:a16="http://schemas.microsoft.com/office/drawing/2014/main" id="{D4005DDB-30DA-A643-BBA9-DB043780DA48}"/>
              </a:ext>
            </a:extLst>
          </p:cNvPr>
          <p:cNvSpPr>
            <a:spLocks noGrp="1"/>
          </p:cNvSpPr>
          <p:nvPr>
            <p:ph type="pic" sz="quarter" idx="17"/>
          </p:nvPr>
        </p:nvSpPr>
        <p:spPr>
          <a:xfrm>
            <a:off x="6436360" y="624842"/>
            <a:ext cx="575564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163031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Style 2.1">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F0671ED-D697-BB7B-77EC-05DA4BD4C5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05600" y="998092"/>
            <a:ext cx="5486400" cy="4028876"/>
          </a:xfrm>
          <a:prstGeom prst="rect">
            <a:avLst/>
          </a:prstGeom>
        </p:spPr>
      </p:pic>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spTree>
    <p:extLst>
      <p:ext uri="{BB962C8B-B14F-4D97-AF65-F5344CB8AC3E}">
        <p14:creationId xmlns:p14="http://schemas.microsoft.com/office/powerpoint/2010/main" val="1222204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Style 2.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223848AC-332F-7C2F-84BF-522AB6D3C4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827"/>
          <a:stretch/>
        </p:blipFill>
        <p:spPr>
          <a:xfrm>
            <a:off x="6248483" y="1257376"/>
            <a:ext cx="5943517" cy="2520000"/>
          </a:xfrm>
          <a:prstGeom prst="rect">
            <a:avLst/>
          </a:prstGeom>
        </p:spPr>
      </p:pic>
    </p:spTree>
    <p:extLst>
      <p:ext uri="{BB962C8B-B14F-4D97-AF65-F5344CB8AC3E}">
        <p14:creationId xmlns:p14="http://schemas.microsoft.com/office/powerpoint/2010/main" val="3645767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Style 2.3">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1F2A4203-247D-A1BD-41C7-06B8F67748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b="2521"/>
          <a:stretch/>
        </p:blipFill>
        <p:spPr>
          <a:xfrm>
            <a:off x="6594765" y="1396999"/>
            <a:ext cx="3985200" cy="5461001"/>
          </a:xfrm>
          <a:prstGeom prst="rect">
            <a:avLst/>
          </a:prstGeom>
        </p:spPr>
      </p:pic>
    </p:spTree>
    <p:extLst>
      <p:ext uri="{BB962C8B-B14F-4D97-AF65-F5344CB8AC3E}">
        <p14:creationId xmlns:p14="http://schemas.microsoft.com/office/powerpoint/2010/main" val="796292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Style 2.4">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12613EE0-BC56-C5A1-66F5-0B1AAF99F3C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91"/>
          <a:stretch/>
        </p:blipFill>
        <p:spPr>
          <a:xfrm>
            <a:off x="6765300" y="1207029"/>
            <a:ext cx="5426700" cy="3387600"/>
          </a:xfrm>
          <a:prstGeom prst="rect">
            <a:avLst/>
          </a:prstGeom>
        </p:spPr>
      </p:pic>
    </p:spTree>
    <p:extLst>
      <p:ext uri="{BB962C8B-B14F-4D97-AF65-F5344CB8AC3E}">
        <p14:creationId xmlns:p14="http://schemas.microsoft.com/office/powerpoint/2010/main" val="200478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Style 2.5">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4" name="Graphic 3">
            <a:extLst>
              <a:ext uri="{FF2B5EF4-FFF2-40B4-BE49-F238E27FC236}">
                <a16:creationId xmlns:a16="http://schemas.microsoft.com/office/drawing/2014/main" id="{1664A83F-8E5C-6378-25C6-F028A074CE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124"/>
          <a:stretch/>
        </p:blipFill>
        <p:spPr>
          <a:xfrm flipH="1">
            <a:off x="6635700" y="1772737"/>
            <a:ext cx="5556300" cy="3078000"/>
          </a:xfrm>
          <a:prstGeom prst="rect">
            <a:avLst/>
          </a:prstGeom>
        </p:spPr>
      </p:pic>
    </p:spTree>
    <p:extLst>
      <p:ext uri="{BB962C8B-B14F-4D97-AF65-F5344CB8AC3E}">
        <p14:creationId xmlns:p14="http://schemas.microsoft.com/office/powerpoint/2010/main" val="317421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A770-3492-4197-A5CD-10172FB30D6C}"/>
              </a:ext>
            </a:extLst>
          </p:cNvPr>
          <p:cNvSpPr>
            <a:spLocks noGrp="1"/>
          </p:cNvSpPr>
          <p:nvPr>
            <p:ph type="ctrTitle" hasCustomPrompt="1"/>
          </p:nvPr>
        </p:nvSpPr>
        <p:spPr>
          <a:xfrm>
            <a:off x="5333999" y="342126"/>
            <a:ext cx="5040000" cy="3931425"/>
          </a:xfrm>
        </p:spPr>
        <p:txBody>
          <a:bodyPr wrap="square" lIns="0" tIns="288000" rIns="0" bIns="0" anchor="ctr" anchorCtr="0">
            <a:spAutoFit/>
          </a:bodyPr>
          <a:lstStyle>
            <a:lvl1pPr algn="l">
              <a:lnSpc>
                <a:spcPct val="77000"/>
              </a:lnSpc>
              <a:defRPr sz="10200" b="1">
                <a:solidFill>
                  <a:schemeClr val="tx2"/>
                </a:solidFill>
              </a:defRPr>
            </a:lvl1pPr>
          </a:lstStyle>
          <a:p>
            <a:r>
              <a:rPr lang="en-GB" noProof="1"/>
              <a:t>Presen-</a:t>
            </a:r>
            <a:br>
              <a:rPr lang="en-GB" noProof="1"/>
            </a:br>
            <a:r>
              <a:rPr lang="en-GB" noProof="1"/>
              <a:t>tation</a:t>
            </a:r>
            <a:br>
              <a:rPr lang="en-GB" noProof="1"/>
            </a:br>
            <a:r>
              <a:rPr lang="en-GB" noProof="1"/>
              <a:t>slide</a:t>
            </a:r>
          </a:p>
        </p:txBody>
      </p:sp>
      <p:sp>
        <p:nvSpPr>
          <p:cNvPr id="3" name="Subtitle 2">
            <a:extLst>
              <a:ext uri="{FF2B5EF4-FFF2-40B4-BE49-F238E27FC236}">
                <a16:creationId xmlns:a16="http://schemas.microsoft.com/office/drawing/2014/main" id="{1808EC8E-94CD-4F38-AEE2-E4C49910A33A}"/>
              </a:ext>
            </a:extLst>
          </p:cNvPr>
          <p:cNvSpPr>
            <a:spLocks noGrp="1"/>
          </p:cNvSpPr>
          <p:nvPr>
            <p:ph type="subTitle" idx="1" hasCustomPrompt="1"/>
          </p:nvPr>
        </p:nvSpPr>
        <p:spPr>
          <a:xfrm>
            <a:off x="5334000" y="5484870"/>
            <a:ext cx="2228174" cy="373757"/>
          </a:xfrm>
        </p:spPr>
        <p:txBody>
          <a:bodyPr wrap="none" anchor="b" anchorCtr="0">
            <a:spAutoFit/>
          </a:bodyPr>
          <a:lstStyle>
            <a:lvl1pPr marL="0" indent="0" algn="l">
              <a:buNone/>
              <a:defRPr sz="225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Presenter name</a:t>
            </a:r>
          </a:p>
        </p:txBody>
      </p:sp>
      <p:sp>
        <p:nvSpPr>
          <p:cNvPr id="10" name="Text Placeholder 9">
            <a:extLst>
              <a:ext uri="{FF2B5EF4-FFF2-40B4-BE49-F238E27FC236}">
                <a16:creationId xmlns:a16="http://schemas.microsoft.com/office/drawing/2014/main" id="{DA038C0F-047F-472E-A4B0-4E545D6EA786}"/>
              </a:ext>
            </a:extLst>
          </p:cNvPr>
          <p:cNvSpPr>
            <a:spLocks noGrp="1"/>
          </p:cNvSpPr>
          <p:nvPr>
            <p:ph type="body" sz="quarter" idx="10" hasCustomPrompt="1"/>
          </p:nvPr>
        </p:nvSpPr>
        <p:spPr>
          <a:xfrm>
            <a:off x="5334000" y="5853275"/>
            <a:ext cx="937757" cy="166071"/>
          </a:xfrm>
        </p:spPr>
        <p:txBody>
          <a:bodyPr wrap="none">
            <a:spAutoFit/>
          </a:bodyPr>
          <a:lstStyle>
            <a:lvl1pPr marL="0" indent="0">
              <a:buFont typeface="Arial" panose="020B0604020202020204" pitchFamily="34" charset="0"/>
              <a:buNone/>
              <a:defRPr sz="1000" i="1" cap="all" baseline="0">
                <a:solidFill>
                  <a:schemeClr val="tx2"/>
                </a:solidFill>
                <a:latin typeface="+mj-lt"/>
              </a:defRPr>
            </a:lvl1pPr>
          </a:lstStyle>
          <a:p>
            <a:pPr lvl="0"/>
            <a:r>
              <a:rPr lang="en-GB"/>
              <a:t>Presenter title</a:t>
            </a:r>
          </a:p>
        </p:txBody>
      </p:sp>
      <p:sp>
        <p:nvSpPr>
          <p:cNvPr id="24" name="Text Placeholder 23">
            <a:extLst>
              <a:ext uri="{FF2B5EF4-FFF2-40B4-BE49-F238E27FC236}">
                <a16:creationId xmlns:a16="http://schemas.microsoft.com/office/drawing/2014/main" id="{AA0D5254-BB2C-4391-A951-CEF666B79619}"/>
              </a:ext>
            </a:extLst>
          </p:cNvPr>
          <p:cNvSpPr>
            <a:spLocks noGrp="1"/>
          </p:cNvSpPr>
          <p:nvPr>
            <p:ph type="body" sz="quarter" idx="11" hasCustomPrompt="1"/>
          </p:nvPr>
        </p:nvSpPr>
        <p:spPr>
          <a:xfrm>
            <a:off x="0" y="2132856"/>
            <a:ext cx="6408780" cy="3222000"/>
          </a:xfrm>
          <a:blipFill>
            <a:blip r:embed="rId2">
              <a:extLst>
                <a:ext uri="{96DAC541-7B7A-43D3-8B79-37D633B846F1}">
                  <asvg:svgBlip xmlns:asvg="http://schemas.microsoft.com/office/drawing/2016/SVG/main" r:embed="rId3"/>
                </a:ext>
              </a:extLst>
            </a:blip>
            <a:stretch>
              <a:fillRect l="-59531"/>
            </a:stretch>
          </a:blipFill>
        </p:spPr>
        <p:txBody>
          <a:bodyPr>
            <a:normAutofit/>
          </a:bodyPr>
          <a:lstStyle>
            <a:lvl1pPr marL="0" indent="0">
              <a:buFont typeface="Arial" panose="020B0604020202020204" pitchFamily="34" charset="0"/>
              <a:buNone/>
              <a:defRPr sz="800">
                <a:solidFill>
                  <a:schemeClr val="bg1"/>
                </a:solidFill>
              </a:defRPr>
            </a:lvl1pPr>
            <a:lvl2pPr marL="457200" indent="0">
              <a:buNone/>
              <a:defRPr/>
            </a:lvl2pPr>
          </a:lstStyle>
          <a:p>
            <a:pPr lvl="0"/>
            <a:r>
              <a:rPr lang="en-GB"/>
              <a:t> </a:t>
            </a:r>
          </a:p>
        </p:txBody>
      </p:sp>
    </p:spTree>
    <p:extLst>
      <p:ext uri="{BB962C8B-B14F-4D97-AF65-F5344CB8AC3E}">
        <p14:creationId xmlns:p14="http://schemas.microsoft.com/office/powerpoint/2010/main" val="1408990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Style 2.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1E35B631-3773-F484-8A6D-4D1DAE23DE2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714"/>
          <a:stretch/>
        </p:blipFill>
        <p:spPr>
          <a:xfrm>
            <a:off x="6806333" y="2097082"/>
            <a:ext cx="5385667" cy="2066400"/>
          </a:xfrm>
          <a:prstGeom prst="rect">
            <a:avLst/>
          </a:prstGeom>
        </p:spPr>
      </p:pic>
    </p:spTree>
    <p:extLst>
      <p:ext uri="{BB962C8B-B14F-4D97-AF65-F5344CB8AC3E}">
        <p14:creationId xmlns:p14="http://schemas.microsoft.com/office/powerpoint/2010/main" val="3597415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Style 2.7">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88417450-03A5-6DF9-ECE4-9DBEEA42497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1068"/>
          <a:stretch/>
        </p:blipFill>
        <p:spPr>
          <a:xfrm>
            <a:off x="6679306" y="1927800"/>
            <a:ext cx="5512694" cy="2725200"/>
          </a:xfrm>
          <a:prstGeom prst="rect">
            <a:avLst/>
          </a:prstGeom>
        </p:spPr>
      </p:pic>
    </p:spTree>
    <p:extLst>
      <p:ext uri="{BB962C8B-B14F-4D97-AF65-F5344CB8AC3E}">
        <p14:creationId xmlns:p14="http://schemas.microsoft.com/office/powerpoint/2010/main" val="252671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Style 2.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F4DFA966-C646-038F-EE1A-018777A3945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1437"/>
          <a:stretch/>
        </p:blipFill>
        <p:spPr>
          <a:xfrm>
            <a:off x="6465633" y="1498936"/>
            <a:ext cx="5726367" cy="2930400"/>
          </a:xfrm>
          <a:prstGeom prst="rect">
            <a:avLst/>
          </a:prstGeom>
        </p:spPr>
      </p:pic>
    </p:spTree>
    <p:extLst>
      <p:ext uri="{BB962C8B-B14F-4D97-AF65-F5344CB8AC3E}">
        <p14:creationId xmlns:p14="http://schemas.microsoft.com/office/powerpoint/2010/main" val="1368820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ter Style 2.9">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1021291" y="2146771"/>
            <a:ext cx="3747666" cy="1661993"/>
          </a:xfrm>
        </p:spPr>
        <p:txBody>
          <a:bodyPr anchor="b" anchorCtr="0">
            <a:spAutoFit/>
          </a:bodyPr>
          <a:lstStyle>
            <a:lvl1pPr>
              <a:defRPr/>
            </a:lvl1pPr>
          </a:lstStyle>
          <a:p>
            <a:r>
              <a:rPr lang="en-GB"/>
              <a:t>Your title goes here and even on 3 lines</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1021291" y="4127357"/>
            <a:ext cx="50747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a:t>
            </a:r>
          </a:p>
        </p:txBody>
      </p:sp>
      <p:pic>
        <p:nvPicPr>
          <p:cNvPr id="3" name="Graphic 2">
            <a:extLst>
              <a:ext uri="{FF2B5EF4-FFF2-40B4-BE49-F238E27FC236}">
                <a16:creationId xmlns:a16="http://schemas.microsoft.com/office/drawing/2014/main" id="{9B4BB94C-0FDF-60EF-F893-7BE2551EE41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b="2080"/>
          <a:stretch/>
        </p:blipFill>
        <p:spPr>
          <a:xfrm>
            <a:off x="7825557" y="1581833"/>
            <a:ext cx="1774800" cy="5276167"/>
          </a:xfrm>
          <a:prstGeom prst="rect">
            <a:avLst/>
          </a:prstGeom>
        </p:spPr>
      </p:pic>
    </p:spTree>
    <p:extLst>
      <p:ext uri="{BB962C8B-B14F-4D97-AF65-F5344CB8AC3E}">
        <p14:creationId xmlns:p14="http://schemas.microsoft.com/office/powerpoint/2010/main" val="1087793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Style 3.0">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2" name="Picture Placeholder 8">
            <a:extLst>
              <a:ext uri="{FF2B5EF4-FFF2-40B4-BE49-F238E27FC236}">
                <a16:creationId xmlns:a16="http://schemas.microsoft.com/office/drawing/2014/main" id="{B32217C9-5328-26B8-94BD-7A71EFC4DF5F}"/>
              </a:ext>
            </a:extLst>
          </p:cNvPr>
          <p:cNvSpPr>
            <a:spLocks noGrp="1"/>
          </p:cNvSpPr>
          <p:nvPr>
            <p:ph type="pic" sz="quarter" idx="17"/>
          </p:nvPr>
        </p:nvSpPr>
        <p:spPr>
          <a:xfrm>
            <a:off x="0" y="624842"/>
            <a:ext cx="60960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893393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Style 3.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0BD9F693-7906-6770-8427-F6C825B599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82" y="1033807"/>
            <a:ext cx="5474277" cy="4737600"/>
          </a:xfrm>
          <a:prstGeom prst="rect">
            <a:avLst/>
          </a:prstGeom>
        </p:spPr>
      </p:pic>
    </p:spTree>
    <p:extLst>
      <p:ext uri="{BB962C8B-B14F-4D97-AF65-F5344CB8AC3E}">
        <p14:creationId xmlns:p14="http://schemas.microsoft.com/office/powerpoint/2010/main" val="1525926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 Style 3.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D705B5F2-F70E-201B-515A-255EE08A7C4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672"/>
          <a:stretch/>
        </p:blipFill>
        <p:spPr>
          <a:xfrm>
            <a:off x="0" y="1529077"/>
            <a:ext cx="5967094" cy="2800800"/>
          </a:xfrm>
          <a:prstGeom prst="rect">
            <a:avLst/>
          </a:prstGeom>
        </p:spPr>
      </p:pic>
    </p:spTree>
    <p:extLst>
      <p:ext uri="{BB962C8B-B14F-4D97-AF65-F5344CB8AC3E}">
        <p14:creationId xmlns:p14="http://schemas.microsoft.com/office/powerpoint/2010/main" val="8313217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 Style 3.3">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47EECCE8-4CED-BA56-CB80-1DD448639F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b="1509"/>
          <a:stretch/>
        </p:blipFill>
        <p:spPr>
          <a:xfrm>
            <a:off x="891567" y="1473633"/>
            <a:ext cx="4971600" cy="5384368"/>
          </a:xfrm>
          <a:prstGeom prst="rect">
            <a:avLst/>
          </a:prstGeom>
        </p:spPr>
      </p:pic>
    </p:spTree>
    <p:extLst>
      <p:ext uri="{BB962C8B-B14F-4D97-AF65-F5344CB8AC3E}">
        <p14:creationId xmlns:p14="http://schemas.microsoft.com/office/powerpoint/2010/main" val="2477708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pter Style 3.4">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D7AA32C9-4A91-F5D7-6231-421C930E250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89"/>
          <a:stretch/>
        </p:blipFill>
        <p:spPr>
          <a:xfrm>
            <a:off x="0" y="1142440"/>
            <a:ext cx="5730026" cy="4410000"/>
          </a:xfrm>
          <a:prstGeom prst="rect">
            <a:avLst/>
          </a:prstGeom>
        </p:spPr>
      </p:pic>
    </p:spTree>
    <p:extLst>
      <p:ext uri="{BB962C8B-B14F-4D97-AF65-F5344CB8AC3E}">
        <p14:creationId xmlns:p14="http://schemas.microsoft.com/office/powerpoint/2010/main" val="3849957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Style 3.5">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4" name="Graphic 3">
            <a:extLst>
              <a:ext uri="{FF2B5EF4-FFF2-40B4-BE49-F238E27FC236}">
                <a16:creationId xmlns:a16="http://schemas.microsoft.com/office/drawing/2014/main" id="{B9D29F15-E6D4-BC4A-3934-53EB6FB3D04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124"/>
          <a:stretch/>
        </p:blipFill>
        <p:spPr>
          <a:xfrm>
            <a:off x="0" y="1772737"/>
            <a:ext cx="5556300" cy="3078000"/>
          </a:xfrm>
          <a:prstGeom prst="rect">
            <a:avLst/>
          </a:prstGeom>
        </p:spPr>
      </p:pic>
    </p:spTree>
    <p:extLst>
      <p:ext uri="{BB962C8B-B14F-4D97-AF65-F5344CB8AC3E}">
        <p14:creationId xmlns:p14="http://schemas.microsoft.com/office/powerpoint/2010/main" val="16989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407CF7-87EF-AC76-3C72-396715E5FDD9}"/>
              </a:ext>
            </a:extLst>
          </p:cNvPr>
          <p:cNvSpPr/>
          <p:nvPr userDrawn="1"/>
        </p:nvSpPr>
        <p:spPr>
          <a:xfrm>
            <a:off x="0" y="1844824"/>
            <a:ext cx="4799856" cy="31683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5807967" y="2924944"/>
            <a:ext cx="5688707"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5807967" y="3461254"/>
            <a:ext cx="5688707"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2606716" y="2321004"/>
            <a:ext cx="1708801" cy="2215991"/>
          </a:xfrm>
        </p:spPr>
        <p:txBody>
          <a:bodyPr wrap="none" lIns="0" anchor="ctr" anchorCtr="0">
            <a:spAutoFit/>
          </a:bodyPr>
          <a:lstStyle>
            <a:lvl1pPr marL="0" indent="0" algn="r">
              <a:lnSpc>
                <a:spcPct val="96000"/>
              </a:lnSpc>
              <a:spcBef>
                <a:spcPts val="0"/>
              </a:spcBef>
              <a:buFont typeface="Arial" panose="020B0604020202020204" pitchFamily="34" charset="0"/>
              <a:buNone/>
              <a:defRPr sz="15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982247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Style 3.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3898D5B6-9D69-503F-F1C5-7477990DA0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6"/>
          <a:stretch/>
        </p:blipFill>
        <p:spPr>
          <a:xfrm>
            <a:off x="0" y="2147642"/>
            <a:ext cx="5388610" cy="2358000"/>
          </a:xfrm>
          <a:prstGeom prst="rect">
            <a:avLst/>
          </a:prstGeom>
        </p:spPr>
      </p:pic>
    </p:spTree>
    <p:extLst>
      <p:ext uri="{BB962C8B-B14F-4D97-AF65-F5344CB8AC3E}">
        <p14:creationId xmlns:p14="http://schemas.microsoft.com/office/powerpoint/2010/main" val="17268359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Style 3.7">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7F4F2A51-880F-84D9-46D9-E4A16D98417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55"/>
          <a:stretch/>
        </p:blipFill>
        <p:spPr>
          <a:xfrm>
            <a:off x="0" y="1970904"/>
            <a:ext cx="5239066" cy="3034800"/>
          </a:xfrm>
          <a:prstGeom prst="rect">
            <a:avLst/>
          </a:prstGeom>
        </p:spPr>
      </p:pic>
    </p:spTree>
    <p:extLst>
      <p:ext uri="{BB962C8B-B14F-4D97-AF65-F5344CB8AC3E}">
        <p14:creationId xmlns:p14="http://schemas.microsoft.com/office/powerpoint/2010/main" val="13622993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 Style 3.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F0D68A9A-8073-F490-9BCB-AAB978AAA11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50"/>
          <a:stretch/>
        </p:blipFill>
        <p:spPr>
          <a:xfrm>
            <a:off x="0" y="1471875"/>
            <a:ext cx="5471476" cy="3283200"/>
          </a:xfrm>
          <a:prstGeom prst="rect">
            <a:avLst/>
          </a:prstGeom>
        </p:spPr>
      </p:pic>
    </p:spTree>
    <p:extLst>
      <p:ext uri="{BB962C8B-B14F-4D97-AF65-F5344CB8AC3E}">
        <p14:creationId xmlns:p14="http://schemas.microsoft.com/office/powerpoint/2010/main" val="17911727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Style 3.9">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0D065-FD19-CA85-BE45-0462F0FC5A5F}"/>
              </a:ext>
            </a:extLst>
          </p:cNvPr>
          <p:cNvSpPr>
            <a:spLocks noGrp="1"/>
          </p:cNvSpPr>
          <p:nvPr>
            <p:ph type="title" hasCustomPrompt="1"/>
          </p:nvPr>
        </p:nvSpPr>
        <p:spPr>
          <a:xfrm>
            <a:off x="6537326" y="1301809"/>
            <a:ext cx="3780000" cy="3323987"/>
          </a:xfrm>
        </p:spPr>
        <p:txBody>
          <a:bodyPr wrap="square" anchor="b" anchorCtr="0">
            <a:spAutoFit/>
          </a:bodyPr>
          <a:lstStyle>
            <a:lvl1pPr>
              <a:defRPr sz="6000"/>
            </a:lvl1pPr>
          </a:lstStyle>
          <a:p>
            <a:r>
              <a:rPr lang="en-GB"/>
              <a:t>LOREM IP</a:t>
            </a:r>
            <a:br>
              <a:rPr lang="en-GB"/>
            </a:br>
            <a:r>
              <a:rPr lang="en-GB"/>
              <a:t>SUM DOOR</a:t>
            </a:r>
            <a:br>
              <a:rPr lang="en-GB"/>
            </a:br>
            <a:r>
              <a:rPr lang="en-GB"/>
              <a:t>SIT AMET</a:t>
            </a:r>
            <a:br>
              <a:rPr lang="en-GB"/>
            </a:br>
            <a:r>
              <a:rPr lang="en-GB"/>
              <a:t>CONSECT</a:t>
            </a:r>
          </a:p>
        </p:txBody>
      </p:sp>
      <p:sp>
        <p:nvSpPr>
          <p:cNvPr id="9" name="Content Placeholder 2">
            <a:extLst>
              <a:ext uri="{FF2B5EF4-FFF2-40B4-BE49-F238E27FC236}">
                <a16:creationId xmlns:a16="http://schemas.microsoft.com/office/drawing/2014/main" id="{C149427B-BD96-9294-1170-3B5721F0E311}"/>
              </a:ext>
            </a:extLst>
          </p:cNvPr>
          <p:cNvSpPr>
            <a:spLocks noGrp="1"/>
          </p:cNvSpPr>
          <p:nvPr>
            <p:ph idx="1" hasCustomPrompt="1"/>
          </p:nvPr>
        </p:nvSpPr>
        <p:spPr>
          <a:xfrm>
            <a:off x="6537326" y="5388890"/>
            <a:ext cx="3780000" cy="232564"/>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a:t>
            </a:r>
          </a:p>
        </p:txBody>
      </p:sp>
      <p:sp>
        <p:nvSpPr>
          <p:cNvPr id="7" name="Text Placeholder 4">
            <a:extLst>
              <a:ext uri="{FF2B5EF4-FFF2-40B4-BE49-F238E27FC236}">
                <a16:creationId xmlns:a16="http://schemas.microsoft.com/office/drawing/2014/main" id="{950C4506-07AA-12C0-AEDB-F9E569581947}"/>
              </a:ext>
            </a:extLst>
          </p:cNvPr>
          <p:cNvSpPr>
            <a:spLocks noGrp="1"/>
          </p:cNvSpPr>
          <p:nvPr>
            <p:ph type="body" sz="quarter" idx="10" hasCustomPrompt="1"/>
          </p:nvPr>
        </p:nvSpPr>
        <p:spPr>
          <a:xfrm>
            <a:off x="6537326" y="5001092"/>
            <a:ext cx="3780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pic>
        <p:nvPicPr>
          <p:cNvPr id="3" name="Graphic 2">
            <a:extLst>
              <a:ext uri="{FF2B5EF4-FFF2-40B4-BE49-F238E27FC236}">
                <a16:creationId xmlns:a16="http://schemas.microsoft.com/office/drawing/2014/main" id="{958C3A32-0D33-6B9B-4F28-F30BDBA2A0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564"/>
          <a:stretch/>
        </p:blipFill>
        <p:spPr>
          <a:xfrm>
            <a:off x="2377440" y="1308839"/>
            <a:ext cx="2142000" cy="5549161"/>
          </a:xfrm>
          <a:prstGeom prst="rect">
            <a:avLst/>
          </a:prstGeom>
        </p:spPr>
      </p:pic>
    </p:spTree>
    <p:extLst>
      <p:ext uri="{BB962C8B-B14F-4D97-AF65-F5344CB8AC3E}">
        <p14:creationId xmlns:p14="http://schemas.microsoft.com/office/powerpoint/2010/main" val="1577178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5930900" y="624842"/>
            <a:ext cx="62611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258392" y="2414471"/>
            <a:ext cx="4320000" cy="2704715"/>
          </a:xfrm>
        </p:spPr>
        <p:txBody>
          <a:bodyPr anchor="b">
            <a:spAutoFit/>
          </a:bodyPr>
          <a:lstStyle>
            <a:lvl1pPr>
              <a:lnSpc>
                <a:spcPct val="93000"/>
              </a:lnSpc>
              <a:defRPr sz="2700" b="1">
                <a:solidFill>
                  <a:schemeClr val="tx2"/>
                </a:solidFill>
              </a:defRPr>
            </a:lvl1pPr>
          </a:lstStyle>
          <a:p>
            <a:r>
              <a:rPr lang="en-GB"/>
              <a:t>“dolore magna </a:t>
            </a:r>
            <a:r>
              <a:rPr lang="en-GB" err="1"/>
              <a:t>aliquam</a:t>
            </a:r>
            <a:r>
              <a:rPr lang="en-GB"/>
              <a:t> </a:t>
            </a:r>
            <a:br>
              <a:rPr lang="en-GB"/>
            </a:br>
            <a:r>
              <a:rPr lang="en-GB" err="1"/>
              <a:t>erat</a:t>
            </a:r>
            <a:r>
              <a:rPr lang="en-GB"/>
              <a:t> </a:t>
            </a:r>
            <a:r>
              <a:rPr lang="en-GB" err="1"/>
              <a:t>volutpat</a:t>
            </a:r>
            <a:r>
              <a:rPr lang="en-GB"/>
              <a:t>. Ut </a:t>
            </a:r>
            <a:r>
              <a:rPr lang="en-GB" err="1"/>
              <a:t>wisi</a:t>
            </a:r>
            <a:r>
              <a:rPr lang="en-GB"/>
              <a:t> </a:t>
            </a:r>
            <a:r>
              <a:rPr lang="en-GB" err="1"/>
              <a:t>en</a:t>
            </a:r>
            <a:br>
              <a:rPr lang="en-GB"/>
            </a:br>
            <a:r>
              <a:rPr lang="en-GB" err="1"/>
              <a:t>im</a:t>
            </a:r>
            <a:r>
              <a:rPr lang="en-GB"/>
              <a:t> ad minim </a:t>
            </a:r>
            <a:r>
              <a:rPr lang="en-GB" err="1"/>
              <a:t>veniam</a:t>
            </a:r>
            <a:r>
              <a:rPr lang="en-GB"/>
              <a:t>, </a:t>
            </a:r>
            <a:r>
              <a:rPr lang="en-GB" err="1"/>
              <a:t>quis</a:t>
            </a:r>
            <a:r>
              <a:rPr lang="en-GB"/>
              <a:t> </a:t>
            </a:r>
            <a:br>
              <a:rPr lang="en-GB"/>
            </a:br>
            <a:r>
              <a:rPr lang="en-GB" err="1"/>
              <a:t>nostrud</a:t>
            </a:r>
            <a:r>
              <a:rPr lang="en-GB"/>
              <a:t> </a:t>
            </a:r>
            <a:r>
              <a:rPr lang="en-GB" err="1"/>
              <a:t>exerci</a:t>
            </a:r>
            <a:r>
              <a:rPr lang="en-GB"/>
              <a:t> </a:t>
            </a:r>
            <a:r>
              <a:rPr lang="en-GB" err="1"/>
              <a:t>tation</a:t>
            </a:r>
            <a:r>
              <a:rPr lang="en-GB"/>
              <a:t> </a:t>
            </a:r>
            <a:br>
              <a:rPr lang="en-GB"/>
            </a:br>
            <a:r>
              <a:rPr lang="en-GB" err="1"/>
              <a:t>ullamcorper</a:t>
            </a:r>
            <a:r>
              <a:rPr lang="en-GB"/>
              <a:t> </a:t>
            </a:r>
            <a:r>
              <a:rPr lang="en-GB" err="1"/>
              <a:t>suscipit</a:t>
            </a:r>
            <a:r>
              <a:rPr lang="en-GB"/>
              <a:t> lob</a:t>
            </a:r>
            <a:br>
              <a:rPr lang="en-GB"/>
            </a:br>
            <a:r>
              <a:rPr lang="en-GB" err="1"/>
              <a:t>ortis</a:t>
            </a:r>
            <a:r>
              <a:rPr lang="en-GB"/>
              <a:t> </a:t>
            </a:r>
            <a:r>
              <a:rPr lang="en-GB" err="1"/>
              <a:t>nisl</a:t>
            </a:r>
            <a:r>
              <a:rPr lang="en-GB"/>
              <a:t> </a:t>
            </a:r>
            <a:r>
              <a:rPr lang="en-GB" err="1"/>
              <a:t>ut</a:t>
            </a:r>
            <a:r>
              <a:rPr lang="en-GB"/>
              <a:t> </a:t>
            </a:r>
            <a:r>
              <a:rPr lang="en-GB" err="1"/>
              <a:t>aliquip</a:t>
            </a:r>
            <a:r>
              <a:rPr lang="en-GB"/>
              <a:t> ex </a:t>
            </a:r>
            <a:br>
              <a:rPr lang="en-GB"/>
            </a:br>
            <a:r>
              <a:rPr lang="en-GB" err="1"/>
              <a:t>ea</a:t>
            </a:r>
            <a:r>
              <a:rPr lang="en-GB"/>
              <a:t> </a:t>
            </a:r>
            <a:r>
              <a:rPr lang="en-GB" err="1"/>
              <a:t>commodo</a:t>
            </a:r>
            <a:r>
              <a:rPr lang="en-GB"/>
              <a:t> </a:t>
            </a:r>
            <a:r>
              <a:rPr lang="en-GB" err="1"/>
              <a:t>consequat</a:t>
            </a:r>
            <a:r>
              <a:rPr lang="en-GB"/>
              <a:t>”</a:t>
            </a:r>
          </a:p>
        </p:txBody>
      </p:sp>
      <p:sp>
        <p:nvSpPr>
          <p:cNvPr id="11" name="Text Placeholder 7">
            <a:extLst>
              <a:ext uri="{FF2B5EF4-FFF2-40B4-BE49-F238E27FC236}">
                <a16:creationId xmlns:a16="http://schemas.microsoft.com/office/drawing/2014/main" id="{2E928C42-B0B6-4519-A65B-892A84727388}"/>
              </a:ext>
            </a:extLst>
          </p:cNvPr>
          <p:cNvSpPr>
            <a:spLocks noGrp="1"/>
          </p:cNvSpPr>
          <p:nvPr>
            <p:ph type="body" sz="quarter" idx="19" hasCustomPrompt="1"/>
          </p:nvPr>
        </p:nvSpPr>
        <p:spPr>
          <a:xfrm>
            <a:off x="1258392" y="5228112"/>
            <a:ext cx="4320000" cy="346249"/>
          </a:xfrm>
        </p:spPr>
        <p:txBody>
          <a:bodyPr wrap="square" anchor="t" anchorCtr="0">
            <a:spAutoFit/>
          </a:bodyPr>
          <a:lstStyle>
            <a:lvl1pPr marL="0" indent="0">
              <a:lnSpc>
                <a:spcPct val="90000"/>
              </a:lnSpc>
              <a:spcBef>
                <a:spcPts val="400"/>
              </a:spcBef>
              <a:buNone/>
              <a:defRPr sz="2500" b="0" cap="all" baseline="0">
                <a:solidFill>
                  <a:schemeClr val="accent1"/>
                </a:solidFill>
                <a:latin typeface="Univers Condensed Light" panose="020B0306020202040204" pitchFamily="34" charset="0"/>
              </a:defRPr>
            </a:lvl1pPr>
          </a:lstStyle>
          <a:p>
            <a:pPr lvl="0"/>
            <a:r>
              <a:rPr lang="en-GB"/>
              <a:t>- Author</a:t>
            </a:r>
          </a:p>
        </p:txBody>
      </p:sp>
    </p:spTree>
    <p:extLst>
      <p:ext uri="{BB962C8B-B14F-4D97-AF65-F5344CB8AC3E}">
        <p14:creationId xmlns:p14="http://schemas.microsoft.com/office/powerpoint/2010/main" val="681109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FE72D4E0-BF23-4C4A-A317-CD92F04863C2}"/>
              </a:ext>
            </a:extLst>
          </p:cNvPr>
          <p:cNvSpPr>
            <a:spLocks noGrp="1"/>
          </p:cNvSpPr>
          <p:nvPr>
            <p:ph type="pic" sz="quarter" idx="17"/>
          </p:nvPr>
        </p:nvSpPr>
        <p:spPr>
          <a:xfrm>
            <a:off x="2312150" y="2168525"/>
            <a:ext cx="1620000" cy="1728000"/>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8" name="Text Placeholder 7">
            <a:extLst>
              <a:ext uri="{FF2B5EF4-FFF2-40B4-BE49-F238E27FC236}">
                <a16:creationId xmlns:a16="http://schemas.microsoft.com/office/drawing/2014/main" id="{C3C7CDCF-29C8-4D12-8A4D-217B88F58313}"/>
              </a:ext>
            </a:extLst>
          </p:cNvPr>
          <p:cNvSpPr>
            <a:spLocks noGrp="1"/>
          </p:cNvSpPr>
          <p:nvPr>
            <p:ph type="body" sz="quarter" idx="18" hasCustomPrompt="1"/>
          </p:nvPr>
        </p:nvSpPr>
        <p:spPr>
          <a:xfrm>
            <a:off x="692150" y="2168525"/>
            <a:ext cx="1620000" cy="1728788"/>
          </a:xfrm>
          <a:solidFill>
            <a:schemeClr val="bg1">
              <a:lumMod val="95000"/>
            </a:schemeClr>
          </a:solidFill>
        </p:spPr>
        <p:txBody>
          <a:bodyPr lIns="180000" tIns="144000" rIns="180000" bIns="144000">
            <a:noAutofit/>
          </a:bodyPr>
          <a:lstStyle>
            <a:lvl1pPr marL="0" indent="0">
              <a:lnSpc>
                <a:spcPct val="90000"/>
              </a:lnSpc>
              <a:buFont typeface="Arial" panose="020B0604020202020204" pitchFamily="34" charset="0"/>
              <a:buNone/>
              <a:defRPr sz="3000" b="1" cap="all" baseline="0">
                <a:solidFill>
                  <a:schemeClr val="accent1"/>
                </a:solidFill>
                <a:latin typeface="+mj-lt"/>
              </a:defRPr>
            </a:lvl1pPr>
          </a:lstStyle>
          <a:p>
            <a:pPr lvl="0"/>
            <a:r>
              <a:rPr lang="en-GB"/>
              <a:t>01</a:t>
            </a:r>
          </a:p>
        </p:txBody>
      </p:sp>
      <p:sp>
        <p:nvSpPr>
          <p:cNvPr id="10" name="Text Placeholder 9">
            <a:extLst>
              <a:ext uri="{FF2B5EF4-FFF2-40B4-BE49-F238E27FC236}">
                <a16:creationId xmlns:a16="http://schemas.microsoft.com/office/drawing/2014/main" id="{5166F12D-C7A1-4F74-B878-08DF6CDCCB0A}"/>
              </a:ext>
            </a:extLst>
          </p:cNvPr>
          <p:cNvSpPr>
            <a:spLocks noGrp="1"/>
          </p:cNvSpPr>
          <p:nvPr>
            <p:ph type="body" sz="quarter" idx="19" hasCustomPrompt="1"/>
          </p:nvPr>
        </p:nvSpPr>
        <p:spPr>
          <a:xfrm>
            <a:off x="692150" y="2672188"/>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b="1" cap="all" baseline="0">
                <a:solidFill>
                  <a:schemeClr val="tx2"/>
                </a:solidFill>
                <a:latin typeface="+mj-lt"/>
              </a:defRPr>
            </a:lvl1pPr>
          </a:lstStyle>
          <a:p>
            <a:pPr lvl="0"/>
            <a:r>
              <a:rPr lang="en-GB"/>
              <a:t>Title</a:t>
            </a:r>
          </a:p>
        </p:txBody>
      </p:sp>
      <p:sp>
        <p:nvSpPr>
          <p:cNvPr id="11" name="Text Placeholder 9">
            <a:extLst>
              <a:ext uri="{FF2B5EF4-FFF2-40B4-BE49-F238E27FC236}">
                <a16:creationId xmlns:a16="http://schemas.microsoft.com/office/drawing/2014/main" id="{0300D991-DEB8-4234-A250-530D449E3300}"/>
              </a:ext>
            </a:extLst>
          </p:cNvPr>
          <p:cNvSpPr>
            <a:spLocks noGrp="1"/>
          </p:cNvSpPr>
          <p:nvPr>
            <p:ph type="body" sz="quarter" idx="20" hasCustomPrompt="1"/>
          </p:nvPr>
        </p:nvSpPr>
        <p:spPr>
          <a:xfrm>
            <a:off x="692150" y="2928537"/>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cap="all" baseline="0">
                <a:latin typeface="Univers Condensed Light" panose="020B0306020202040204" pitchFamily="34" charset="0"/>
              </a:defRPr>
            </a:lvl1pPr>
          </a:lstStyle>
          <a:p>
            <a:pPr lvl="0"/>
            <a:r>
              <a:rPr lang="en-GB"/>
              <a:t>Subtitle</a:t>
            </a:r>
          </a:p>
        </p:txBody>
      </p:sp>
      <p:sp>
        <p:nvSpPr>
          <p:cNvPr id="12" name="Picture Placeholder 8">
            <a:extLst>
              <a:ext uri="{FF2B5EF4-FFF2-40B4-BE49-F238E27FC236}">
                <a16:creationId xmlns:a16="http://schemas.microsoft.com/office/drawing/2014/main" id="{6A9D496F-EBCB-407D-9EF5-B7194548A32C}"/>
              </a:ext>
            </a:extLst>
          </p:cNvPr>
          <p:cNvSpPr>
            <a:spLocks noGrp="1"/>
          </p:cNvSpPr>
          <p:nvPr>
            <p:ph type="pic" sz="quarter" idx="21"/>
          </p:nvPr>
        </p:nvSpPr>
        <p:spPr>
          <a:xfrm>
            <a:off x="2312150" y="4251325"/>
            <a:ext cx="1620000" cy="1728000"/>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3" name="Text Placeholder 7">
            <a:extLst>
              <a:ext uri="{FF2B5EF4-FFF2-40B4-BE49-F238E27FC236}">
                <a16:creationId xmlns:a16="http://schemas.microsoft.com/office/drawing/2014/main" id="{62A4AD03-AB05-46BC-991F-462D446EFA02}"/>
              </a:ext>
            </a:extLst>
          </p:cNvPr>
          <p:cNvSpPr>
            <a:spLocks noGrp="1"/>
          </p:cNvSpPr>
          <p:nvPr>
            <p:ph type="body" sz="quarter" idx="22" hasCustomPrompt="1"/>
          </p:nvPr>
        </p:nvSpPr>
        <p:spPr>
          <a:xfrm>
            <a:off x="692150" y="4251325"/>
            <a:ext cx="1620000" cy="1728788"/>
          </a:xfrm>
          <a:solidFill>
            <a:schemeClr val="bg1">
              <a:lumMod val="95000"/>
            </a:schemeClr>
          </a:solidFill>
        </p:spPr>
        <p:txBody>
          <a:bodyPr lIns="180000" tIns="144000" rIns="180000" bIns="144000">
            <a:noAutofit/>
          </a:bodyPr>
          <a:lstStyle>
            <a:lvl1pPr marL="0" indent="0">
              <a:lnSpc>
                <a:spcPct val="90000"/>
              </a:lnSpc>
              <a:buFont typeface="Arial" panose="020B0604020202020204" pitchFamily="34" charset="0"/>
              <a:buNone/>
              <a:defRPr sz="3000" b="1" cap="all" baseline="0">
                <a:solidFill>
                  <a:schemeClr val="accent1"/>
                </a:solidFill>
                <a:latin typeface="+mj-lt"/>
              </a:defRPr>
            </a:lvl1pPr>
          </a:lstStyle>
          <a:p>
            <a:pPr lvl="0"/>
            <a:r>
              <a:rPr lang="en-GB"/>
              <a:t>04</a:t>
            </a:r>
          </a:p>
        </p:txBody>
      </p:sp>
      <p:sp>
        <p:nvSpPr>
          <p:cNvPr id="14" name="Text Placeholder 9">
            <a:extLst>
              <a:ext uri="{FF2B5EF4-FFF2-40B4-BE49-F238E27FC236}">
                <a16:creationId xmlns:a16="http://schemas.microsoft.com/office/drawing/2014/main" id="{D0C917F3-37C3-465D-8BBA-C5604C542814}"/>
              </a:ext>
            </a:extLst>
          </p:cNvPr>
          <p:cNvSpPr>
            <a:spLocks noGrp="1"/>
          </p:cNvSpPr>
          <p:nvPr>
            <p:ph type="body" sz="quarter" idx="23" hasCustomPrompt="1"/>
          </p:nvPr>
        </p:nvSpPr>
        <p:spPr>
          <a:xfrm>
            <a:off x="692150" y="4754988"/>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b="1" cap="all" baseline="0">
                <a:solidFill>
                  <a:schemeClr val="tx2"/>
                </a:solidFill>
                <a:latin typeface="+mj-lt"/>
              </a:defRPr>
            </a:lvl1pPr>
          </a:lstStyle>
          <a:p>
            <a:pPr lvl="0"/>
            <a:r>
              <a:rPr lang="en-GB"/>
              <a:t>Title</a:t>
            </a:r>
          </a:p>
        </p:txBody>
      </p:sp>
      <p:sp>
        <p:nvSpPr>
          <p:cNvPr id="15" name="Text Placeholder 9">
            <a:extLst>
              <a:ext uri="{FF2B5EF4-FFF2-40B4-BE49-F238E27FC236}">
                <a16:creationId xmlns:a16="http://schemas.microsoft.com/office/drawing/2014/main" id="{2F8576BD-A6DB-427E-8B35-0157CC26F8EB}"/>
              </a:ext>
            </a:extLst>
          </p:cNvPr>
          <p:cNvSpPr>
            <a:spLocks noGrp="1"/>
          </p:cNvSpPr>
          <p:nvPr>
            <p:ph type="body" sz="quarter" idx="24" hasCustomPrompt="1"/>
          </p:nvPr>
        </p:nvSpPr>
        <p:spPr>
          <a:xfrm>
            <a:off x="692150" y="5011337"/>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cap="all" baseline="0">
                <a:latin typeface="Univers Condensed Light" panose="020B0306020202040204" pitchFamily="34" charset="0"/>
              </a:defRPr>
            </a:lvl1pPr>
          </a:lstStyle>
          <a:p>
            <a:pPr lvl="0"/>
            <a:r>
              <a:rPr lang="en-GB"/>
              <a:t>Subtitle</a:t>
            </a:r>
          </a:p>
        </p:txBody>
      </p:sp>
      <p:sp>
        <p:nvSpPr>
          <p:cNvPr id="16" name="Picture Placeholder 8">
            <a:extLst>
              <a:ext uri="{FF2B5EF4-FFF2-40B4-BE49-F238E27FC236}">
                <a16:creationId xmlns:a16="http://schemas.microsoft.com/office/drawing/2014/main" id="{5325695D-006F-4DAC-917B-3B02291B1044}"/>
              </a:ext>
            </a:extLst>
          </p:cNvPr>
          <p:cNvSpPr>
            <a:spLocks noGrp="1"/>
          </p:cNvSpPr>
          <p:nvPr>
            <p:ph type="pic" sz="quarter" idx="25"/>
          </p:nvPr>
        </p:nvSpPr>
        <p:spPr>
          <a:xfrm>
            <a:off x="6096000" y="2168525"/>
            <a:ext cx="1620000" cy="1728000"/>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7" name="Text Placeholder 7">
            <a:extLst>
              <a:ext uri="{FF2B5EF4-FFF2-40B4-BE49-F238E27FC236}">
                <a16:creationId xmlns:a16="http://schemas.microsoft.com/office/drawing/2014/main" id="{36D1C9EE-9AC7-4ED4-BB3C-80C7402A90B1}"/>
              </a:ext>
            </a:extLst>
          </p:cNvPr>
          <p:cNvSpPr>
            <a:spLocks noGrp="1"/>
          </p:cNvSpPr>
          <p:nvPr>
            <p:ph type="body" sz="quarter" idx="26" hasCustomPrompt="1"/>
          </p:nvPr>
        </p:nvSpPr>
        <p:spPr>
          <a:xfrm>
            <a:off x="4476000" y="2168525"/>
            <a:ext cx="1620000" cy="1728788"/>
          </a:xfrm>
          <a:solidFill>
            <a:schemeClr val="bg1">
              <a:lumMod val="95000"/>
            </a:schemeClr>
          </a:solidFill>
        </p:spPr>
        <p:txBody>
          <a:bodyPr lIns="180000" tIns="144000" rIns="180000" bIns="144000">
            <a:noAutofit/>
          </a:bodyPr>
          <a:lstStyle>
            <a:lvl1pPr marL="0" indent="0">
              <a:lnSpc>
                <a:spcPct val="90000"/>
              </a:lnSpc>
              <a:buFont typeface="Arial" panose="020B0604020202020204" pitchFamily="34" charset="0"/>
              <a:buNone/>
              <a:defRPr sz="3000" b="1" cap="all" baseline="0">
                <a:solidFill>
                  <a:schemeClr val="accent1"/>
                </a:solidFill>
                <a:latin typeface="+mj-lt"/>
              </a:defRPr>
            </a:lvl1pPr>
          </a:lstStyle>
          <a:p>
            <a:pPr lvl="0"/>
            <a:r>
              <a:rPr lang="en-GB"/>
              <a:t>02</a:t>
            </a:r>
          </a:p>
        </p:txBody>
      </p:sp>
      <p:sp>
        <p:nvSpPr>
          <p:cNvPr id="18" name="Text Placeholder 9">
            <a:extLst>
              <a:ext uri="{FF2B5EF4-FFF2-40B4-BE49-F238E27FC236}">
                <a16:creationId xmlns:a16="http://schemas.microsoft.com/office/drawing/2014/main" id="{8358B80C-7E07-4EB1-AD72-5504EE911CBE}"/>
              </a:ext>
            </a:extLst>
          </p:cNvPr>
          <p:cNvSpPr>
            <a:spLocks noGrp="1"/>
          </p:cNvSpPr>
          <p:nvPr>
            <p:ph type="body" sz="quarter" idx="27" hasCustomPrompt="1"/>
          </p:nvPr>
        </p:nvSpPr>
        <p:spPr>
          <a:xfrm>
            <a:off x="4476000" y="2672188"/>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b="1" cap="all" baseline="0">
                <a:solidFill>
                  <a:schemeClr val="tx2"/>
                </a:solidFill>
                <a:latin typeface="+mj-lt"/>
              </a:defRPr>
            </a:lvl1pPr>
          </a:lstStyle>
          <a:p>
            <a:pPr lvl="0"/>
            <a:r>
              <a:rPr lang="en-GB"/>
              <a:t>Title</a:t>
            </a:r>
          </a:p>
        </p:txBody>
      </p:sp>
      <p:sp>
        <p:nvSpPr>
          <p:cNvPr id="19" name="Text Placeholder 9">
            <a:extLst>
              <a:ext uri="{FF2B5EF4-FFF2-40B4-BE49-F238E27FC236}">
                <a16:creationId xmlns:a16="http://schemas.microsoft.com/office/drawing/2014/main" id="{52BC6C86-A889-459A-B26C-736D9C3FA240}"/>
              </a:ext>
            </a:extLst>
          </p:cNvPr>
          <p:cNvSpPr>
            <a:spLocks noGrp="1"/>
          </p:cNvSpPr>
          <p:nvPr>
            <p:ph type="body" sz="quarter" idx="28" hasCustomPrompt="1"/>
          </p:nvPr>
        </p:nvSpPr>
        <p:spPr>
          <a:xfrm>
            <a:off x="4476000" y="2928537"/>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cap="all" baseline="0">
                <a:latin typeface="Univers Condensed Light" panose="020B0306020202040204" pitchFamily="34" charset="0"/>
              </a:defRPr>
            </a:lvl1pPr>
          </a:lstStyle>
          <a:p>
            <a:pPr lvl="0"/>
            <a:r>
              <a:rPr lang="en-GB"/>
              <a:t>Subtitle</a:t>
            </a:r>
          </a:p>
        </p:txBody>
      </p:sp>
      <p:sp>
        <p:nvSpPr>
          <p:cNvPr id="20" name="Picture Placeholder 8">
            <a:extLst>
              <a:ext uri="{FF2B5EF4-FFF2-40B4-BE49-F238E27FC236}">
                <a16:creationId xmlns:a16="http://schemas.microsoft.com/office/drawing/2014/main" id="{E18C2042-9A23-4687-BEF8-D2DE51345808}"/>
              </a:ext>
            </a:extLst>
          </p:cNvPr>
          <p:cNvSpPr>
            <a:spLocks noGrp="1"/>
          </p:cNvSpPr>
          <p:nvPr>
            <p:ph type="pic" sz="quarter" idx="29"/>
          </p:nvPr>
        </p:nvSpPr>
        <p:spPr>
          <a:xfrm>
            <a:off x="9879850" y="2168525"/>
            <a:ext cx="1620000" cy="1728000"/>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21" name="Text Placeholder 7">
            <a:extLst>
              <a:ext uri="{FF2B5EF4-FFF2-40B4-BE49-F238E27FC236}">
                <a16:creationId xmlns:a16="http://schemas.microsoft.com/office/drawing/2014/main" id="{F4592CB3-B62C-4266-99AB-79006A89A7FF}"/>
              </a:ext>
            </a:extLst>
          </p:cNvPr>
          <p:cNvSpPr>
            <a:spLocks noGrp="1"/>
          </p:cNvSpPr>
          <p:nvPr>
            <p:ph type="body" sz="quarter" idx="30" hasCustomPrompt="1"/>
          </p:nvPr>
        </p:nvSpPr>
        <p:spPr>
          <a:xfrm>
            <a:off x="8259850" y="2168525"/>
            <a:ext cx="1620000" cy="1728788"/>
          </a:xfrm>
          <a:solidFill>
            <a:schemeClr val="bg1">
              <a:lumMod val="95000"/>
            </a:schemeClr>
          </a:solidFill>
        </p:spPr>
        <p:txBody>
          <a:bodyPr lIns="180000" tIns="144000" rIns="180000" bIns="144000">
            <a:noAutofit/>
          </a:bodyPr>
          <a:lstStyle>
            <a:lvl1pPr marL="0" indent="0">
              <a:lnSpc>
                <a:spcPct val="90000"/>
              </a:lnSpc>
              <a:buFont typeface="Arial" panose="020B0604020202020204" pitchFamily="34" charset="0"/>
              <a:buNone/>
              <a:defRPr sz="3000" b="1" cap="all" baseline="0">
                <a:solidFill>
                  <a:schemeClr val="accent1"/>
                </a:solidFill>
                <a:latin typeface="+mj-lt"/>
              </a:defRPr>
            </a:lvl1pPr>
          </a:lstStyle>
          <a:p>
            <a:pPr lvl="0"/>
            <a:r>
              <a:rPr lang="en-GB"/>
              <a:t>03</a:t>
            </a:r>
          </a:p>
        </p:txBody>
      </p:sp>
      <p:sp>
        <p:nvSpPr>
          <p:cNvPr id="22" name="Text Placeholder 9">
            <a:extLst>
              <a:ext uri="{FF2B5EF4-FFF2-40B4-BE49-F238E27FC236}">
                <a16:creationId xmlns:a16="http://schemas.microsoft.com/office/drawing/2014/main" id="{6149B834-0A0D-4120-B871-C3B2DB2039FE}"/>
              </a:ext>
            </a:extLst>
          </p:cNvPr>
          <p:cNvSpPr>
            <a:spLocks noGrp="1"/>
          </p:cNvSpPr>
          <p:nvPr>
            <p:ph type="body" sz="quarter" idx="31" hasCustomPrompt="1"/>
          </p:nvPr>
        </p:nvSpPr>
        <p:spPr>
          <a:xfrm>
            <a:off x="8259850" y="2672188"/>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b="1" cap="all" baseline="0">
                <a:solidFill>
                  <a:schemeClr val="tx2"/>
                </a:solidFill>
                <a:latin typeface="+mj-lt"/>
              </a:defRPr>
            </a:lvl1pPr>
          </a:lstStyle>
          <a:p>
            <a:pPr lvl="0"/>
            <a:r>
              <a:rPr lang="en-GB"/>
              <a:t>Title</a:t>
            </a:r>
          </a:p>
        </p:txBody>
      </p:sp>
      <p:sp>
        <p:nvSpPr>
          <p:cNvPr id="23" name="Text Placeholder 9">
            <a:extLst>
              <a:ext uri="{FF2B5EF4-FFF2-40B4-BE49-F238E27FC236}">
                <a16:creationId xmlns:a16="http://schemas.microsoft.com/office/drawing/2014/main" id="{A91987AE-AE26-4728-AD29-F153335BF89D}"/>
              </a:ext>
            </a:extLst>
          </p:cNvPr>
          <p:cNvSpPr>
            <a:spLocks noGrp="1"/>
          </p:cNvSpPr>
          <p:nvPr>
            <p:ph type="body" sz="quarter" idx="32" hasCustomPrompt="1"/>
          </p:nvPr>
        </p:nvSpPr>
        <p:spPr>
          <a:xfrm>
            <a:off x="8259850" y="2928537"/>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cap="all" baseline="0">
                <a:latin typeface="Univers Condensed Light" panose="020B0306020202040204" pitchFamily="34" charset="0"/>
              </a:defRPr>
            </a:lvl1pPr>
          </a:lstStyle>
          <a:p>
            <a:pPr lvl="0"/>
            <a:r>
              <a:rPr lang="en-GB"/>
              <a:t>Subtitle</a:t>
            </a:r>
          </a:p>
        </p:txBody>
      </p:sp>
      <p:sp>
        <p:nvSpPr>
          <p:cNvPr id="36" name="Picture Placeholder 8">
            <a:extLst>
              <a:ext uri="{FF2B5EF4-FFF2-40B4-BE49-F238E27FC236}">
                <a16:creationId xmlns:a16="http://schemas.microsoft.com/office/drawing/2014/main" id="{D4AE3DDF-FEC9-44B7-87B7-CECDDB9EE7E2}"/>
              </a:ext>
            </a:extLst>
          </p:cNvPr>
          <p:cNvSpPr>
            <a:spLocks noGrp="1"/>
          </p:cNvSpPr>
          <p:nvPr>
            <p:ph type="pic" sz="quarter" idx="33"/>
          </p:nvPr>
        </p:nvSpPr>
        <p:spPr>
          <a:xfrm>
            <a:off x="6096000" y="4250537"/>
            <a:ext cx="1620000" cy="1728000"/>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37" name="Text Placeholder 7">
            <a:extLst>
              <a:ext uri="{FF2B5EF4-FFF2-40B4-BE49-F238E27FC236}">
                <a16:creationId xmlns:a16="http://schemas.microsoft.com/office/drawing/2014/main" id="{B0307CC9-9B07-4424-BE7D-71C322BF7853}"/>
              </a:ext>
            </a:extLst>
          </p:cNvPr>
          <p:cNvSpPr>
            <a:spLocks noGrp="1"/>
          </p:cNvSpPr>
          <p:nvPr>
            <p:ph type="body" sz="quarter" idx="34" hasCustomPrompt="1"/>
          </p:nvPr>
        </p:nvSpPr>
        <p:spPr>
          <a:xfrm>
            <a:off x="4476000" y="4250537"/>
            <a:ext cx="1620000" cy="1728788"/>
          </a:xfrm>
          <a:solidFill>
            <a:schemeClr val="bg1">
              <a:lumMod val="95000"/>
            </a:schemeClr>
          </a:solidFill>
        </p:spPr>
        <p:txBody>
          <a:bodyPr lIns="180000" tIns="144000" rIns="180000" bIns="144000">
            <a:noAutofit/>
          </a:bodyPr>
          <a:lstStyle>
            <a:lvl1pPr marL="0" indent="0">
              <a:lnSpc>
                <a:spcPct val="90000"/>
              </a:lnSpc>
              <a:buFont typeface="Arial" panose="020B0604020202020204" pitchFamily="34" charset="0"/>
              <a:buNone/>
              <a:defRPr sz="3000" b="1" cap="all" baseline="0">
                <a:solidFill>
                  <a:schemeClr val="accent1"/>
                </a:solidFill>
                <a:latin typeface="+mj-lt"/>
              </a:defRPr>
            </a:lvl1pPr>
          </a:lstStyle>
          <a:p>
            <a:pPr lvl="0"/>
            <a:r>
              <a:rPr lang="en-GB"/>
              <a:t>05</a:t>
            </a:r>
          </a:p>
        </p:txBody>
      </p:sp>
      <p:sp>
        <p:nvSpPr>
          <p:cNvPr id="38" name="Text Placeholder 9">
            <a:extLst>
              <a:ext uri="{FF2B5EF4-FFF2-40B4-BE49-F238E27FC236}">
                <a16:creationId xmlns:a16="http://schemas.microsoft.com/office/drawing/2014/main" id="{D5686BAF-7E84-456B-A12B-850710E82018}"/>
              </a:ext>
            </a:extLst>
          </p:cNvPr>
          <p:cNvSpPr>
            <a:spLocks noGrp="1"/>
          </p:cNvSpPr>
          <p:nvPr>
            <p:ph type="body" sz="quarter" idx="35" hasCustomPrompt="1"/>
          </p:nvPr>
        </p:nvSpPr>
        <p:spPr>
          <a:xfrm>
            <a:off x="4476000" y="4754200"/>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b="1" cap="all" baseline="0">
                <a:solidFill>
                  <a:schemeClr val="tx2"/>
                </a:solidFill>
                <a:latin typeface="+mj-lt"/>
              </a:defRPr>
            </a:lvl1pPr>
          </a:lstStyle>
          <a:p>
            <a:pPr lvl="0"/>
            <a:r>
              <a:rPr lang="en-GB"/>
              <a:t>Title</a:t>
            </a:r>
          </a:p>
        </p:txBody>
      </p:sp>
      <p:sp>
        <p:nvSpPr>
          <p:cNvPr id="39" name="Text Placeholder 9">
            <a:extLst>
              <a:ext uri="{FF2B5EF4-FFF2-40B4-BE49-F238E27FC236}">
                <a16:creationId xmlns:a16="http://schemas.microsoft.com/office/drawing/2014/main" id="{98D83483-225F-4DFB-B410-87D24E1029F5}"/>
              </a:ext>
            </a:extLst>
          </p:cNvPr>
          <p:cNvSpPr>
            <a:spLocks noGrp="1"/>
          </p:cNvSpPr>
          <p:nvPr>
            <p:ph type="body" sz="quarter" idx="36" hasCustomPrompt="1"/>
          </p:nvPr>
        </p:nvSpPr>
        <p:spPr>
          <a:xfrm>
            <a:off x="4476000" y="5010549"/>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cap="all" baseline="0">
                <a:latin typeface="Univers Condensed Light" panose="020B0306020202040204" pitchFamily="34" charset="0"/>
              </a:defRPr>
            </a:lvl1pPr>
          </a:lstStyle>
          <a:p>
            <a:pPr lvl="0"/>
            <a:r>
              <a:rPr lang="en-GB"/>
              <a:t>Subtitle</a:t>
            </a:r>
          </a:p>
        </p:txBody>
      </p:sp>
      <p:sp>
        <p:nvSpPr>
          <p:cNvPr id="40" name="Picture Placeholder 8">
            <a:extLst>
              <a:ext uri="{FF2B5EF4-FFF2-40B4-BE49-F238E27FC236}">
                <a16:creationId xmlns:a16="http://schemas.microsoft.com/office/drawing/2014/main" id="{C04FCE0B-535D-425B-B84E-E7EBE14988D9}"/>
              </a:ext>
            </a:extLst>
          </p:cNvPr>
          <p:cNvSpPr>
            <a:spLocks noGrp="1"/>
          </p:cNvSpPr>
          <p:nvPr>
            <p:ph type="pic" sz="quarter" idx="37"/>
          </p:nvPr>
        </p:nvSpPr>
        <p:spPr>
          <a:xfrm>
            <a:off x="9879850" y="4250537"/>
            <a:ext cx="1620000" cy="1728000"/>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41" name="Text Placeholder 7">
            <a:extLst>
              <a:ext uri="{FF2B5EF4-FFF2-40B4-BE49-F238E27FC236}">
                <a16:creationId xmlns:a16="http://schemas.microsoft.com/office/drawing/2014/main" id="{5D147D61-8F39-454C-958B-E9A49D462FF4}"/>
              </a:ext>
            </a:extLst>
          </p:cNvPr>
          <p:cNvSpPr>
            <a:spLocks noGrp="1"/>
          </p:cNvSpPr>
          <p:nvPr>
            <p:ph type="body" sz="quarter" idx="38" hasCustomPrompt="1"/>
          </p:nvPr>
        </p:nvSpPr>
        <p:spPr>
          <a:xfrm>
            <a:off x="8259850" y="4250537"/>
            <a:ext cx="1620000" cy="1728788"/>
          </a:xfrm>
          <a:solidFill>
            <a:schemeClr val="bg1">
              <a:lumMod val="95000"/>
            </a:schemeClr>
          </a:solidFill>
        </p:spPr>
        <p:txBody>
          <a:bodyPr lIns="180000" tIns="144000" rIns="180000" bIns="144000">
            <a:noAutofit/>
          </a:bodyPr>
          <a:lstStyle>
            <a:lvl1pPr marL="0" indent="0">
              <a:lnSpc>
                <a:spcPct val="90000"/>
              </a:lnSpc>
              <a:buFont typeface="Arial" panose="020B0604020202020204" pitchFamily="34" charset="0"/>
              <a:buNone/>
              <a:defRPr sz="3000" b="1" cap="all" baseline="0">
                <a:solidFill>
                  <a:schemeClr val="accent1"/>
                </a:solidFill>
                <a:latin typeface="+mj-lt"/>
              </a:defRPr>
            </a:lvl1pPr>
          </a:lstStyle>
          <a:p>
            <a:pPr lvl="0"/>
            <a:r>
              <a:rPr lang="en-GB"/>
              <a:t>06</a:t>
            </a:r>
          </a:p>
        </p:txBody>
      </p:sp>
      <p:sp>
        <p:nvSpPr>
          <p:cNvPr id="42" name="Text Placeholder 9">
            <a:extLst>
              <a:ext uri="{FF2B5EF4-FFF2-40B4-BE49-F238E27FC236}">
                <a16:creationId xmlns:a16="http://schemas.microsoft.com/office/drawing/2014/main" id="{3A281438-8D1B-40DA-AF25-41BD2C7FAFF4}"/>
              </a:ext>
            </a:extLst>
          </p:cNvPr>
          <p:cNvSpPr>
            <a:spLocks noGrp="1"/>
          </p:cNvSpPr>
          <p:nvPr>
            <p:ph type="body" sz="quarter" idx="39" hasCustomPrompt="1"/>
          </p:nvPr>
        </p:nvSpPr>
        <p:spPr>
          <a:xfrm>
            <a:off x="8259850" y="4754200"/>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b="1" cap="all" baseline="0">
                <a:solidFill>
                  <a:schemeClr val="tx2"/>
                </a:solidFill>
                <a:latin typeface="+mj-lt"/>
              </a:defRPr>
            </a:lvl1pPr>
          </a:lstStyle>
          <a:p>
            <a:pPr lvl="0"/>
            <a:r>
              <a:rPr lang="en-GB"/>
              <a:t>Title</a:t>
            </a:r>
          </a:p>
        </p:txBody>
      </p:sp>
      <p:sp>
        <p:nvSpPr>
          <p:cNvPr id="43" name="Text Placeholder 9">
            <a:extLst>
              <a:ext uri="{FF2B5EF4-FFF2-40B4-BE49-F238E27FC236}">
                <a16:creationId xmlns:a16="http://schemas.microsoft.com/office/drawing/2014/main" id="{69A99415-AE41-4903-A4BC-2E3820E51C2C}"/>
              </a:ext>
            </a:extLst>
          </p:cNvPr>
          <p:cNvSpPr>
            <a:spLocks noGrp="1"/>
          </p:cNvSpPr>
          <p:nvPr>
            <p:ph type="body" sz="quarter" idx="40" hasCustomPrompt="1"/>
          </p:nvPr>
        </p:nvSpPr>
        <p:spPr>
          <a:xfrm>
            <a:off x="8259850" y="5010549"/>
            <a:ext cx="1620000" cy="276999"/>
          </a:xfrm>
        </p:spPr>
        <p:txBody>
          <a:bodyPr wrap="square" lIns="180000">
            <a:spAutoFit/>
          </a:bodyPr>
          <a:lstStyle>
            <a:lvl1pPr marL="0" indent="0">
              <a:lnSpc>
                <a:spcPct val="90000"/>
              </a:lnSpc>
              <a:spcBef>
                <a:spcPts val="0"/>
              </a:spcBef>
              <a:buFont typeface="Arial" panose="020B0604020202020204" pitchFamily="34" charset="0"/>
              <a:buNone/>
              <a:defRPr sz="2000" cap="all" baseline="0">
                <a:latin typeface="Univers Condensed Light" panose="020B0306020202040204" pitchFamily="34" charset="0"/>
              </a:defRPr>
            </a:lvl1pPr>
          </a:lstStyle>
          <a:p>
            <a:pPr lvl="0"/>
            <a:r>
              <a:rPr lang="en-GB"/>
              <a:t>Subtitle</a:t>
            </a:r>
          </a:p>
        </p:txBody>
      </p:sp>
      <p:sp>
        <p:nvSpPr>
          <p:cNvPr id="27" name="Title 1">
            <a:extLst>
              <a:ext uri="{FF2B5EF4-FFF2-40B4-BE49-F238E27FC236}">
                <a16:creationId xmlns:a16="http://schemas.microsoft.com/office/drawing/2014/main" id="{8AFAD406-D7AE-351D-71F2-806CAB6ED924}"/>
              </a:ext>
            </a:extLst>
          </p:cNvPr>
          <p:cNvSpPr>
            <a:spLocks noGrp="1"/>
          </p:cNvSpPr>
          <p:nvPr>
            <p:ph type="title" hasCustomPrompt="1"/>
          </p:nvPr>
        </p:nvSpPr>
        <p:spPr>
          <a:xfrm>
            <a:off x="692150" y="542046"/>
            <a:ext cx="10807700" cy="1107996"/>
          </a:xfrm>
        </p:spPr>
        <p:txBody>
          <a:bodyPr/>
          <a:lstStyle/>
          <a:p>
            <a:r>
              <a:rPr lang="en-GB"/>
              <a:t>your title goes here</a:t>
            </a:r>
            <a:br>
              <a:rPr lang="en-GB"/>
            </a:br>
            <a:r>
              <a:rPr lang="en-GB"/>
              <a:t>and even on 2 lines</a:t>
            </a:r>
          </a:p>
        </p:txBody>
      </p:sp>
      <p:sp>
        <p:nvSpPr>
          <p:cNvPr id="28" name="Text Placeholder 4">
            <a:extLst>
              <a:ext uri="{FF2B5EF4-FFF2-40B4-BE49-F238E27FC236}">
                <a16:creationId xmlns:a16="http://schemas.microsoft.com/office/drawing/2014/main" id="{A4C84D55-F510-3354-49A5-D6B2888B72C9}"/>
              </a:ext>
            </a:extLst>
          </p:cNvPr>
          <p:cNvSpPr>
            <a:spLocks noGrp="1"/>
          </p:cNvSpPr>
          <p:nvPr>
            <p:ph type="body" sz="quarter" idx="10" hasCustomPrompt="1"/>
          </p:nvPr>
        </p:nvSpPr>
        <p:spPr>
          <a:xfrm>
            <a:off x="692150" y="161719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Tree>
    <p:extLst>
      <p:ext uri="{BB962C8B-B14F-4D97-AF65-F5344CB8AC3E}">
        <p14:creationId xmlns:p14="http://schemas.microsoft.com/office/powerpoint/2010/main" val="311716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FE72D4E0-BF23-4C4A-A317-CD92F04863C2}"/>
              </a:ext>
            </a:extLst>
          </p:cNvPr>
          <p:cNvSpPr>
            <a:spLocks noGrp="1"/>
          </p:cNvSpPr>
          <p:nvPr>
            <p:ph type="pic" sz="quarter" idx="17"/>
          </p:nvPr>
        </p:nvSpPr>
        <p:spPr>
          <a:xfrm>
            <a:off x="449263" y="481086"/>
            <a:ext cx="3990553" cy="5895828"/>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5048250" y="481086"/>
            <a:ext cx="6451600" cy="1412694"/>
          </a:xfrm>
        </p:spPr>
        <p:txBody>
          <a:bodyPr/>
          <a:lstStyle>
            <a:lvl1pPr>
              <a:defRPr sz="10200"/>
            </a:lvl1pPr>
          </a:lstStyle>
          <a:p>
            <a:r>
              <a:rPr lang="en-GB"/>
              <a:t>Agenda</a:t>
            </a:r>
          </a:p>
        </p:txBody>
      </p:sp>
      <p:sp>
        <p:nvSpPr>
          <p:cNvPr id="8" name="Text Placeholder 7">
            <a:extLst>
              <a:ext uri="{FF2B5EF4-FFF2-40B4-BE49-F238E27FC236}">
                <a16:creationId xmlns:a16="http://schemas.microsoft.com/office/drawing/2014/main" id="{C3C7CDCF-29C8-4D12-8A4D-217B88F58313}"/>
              </a:ext>
            </a:extLst>
          </p:cNvPr>
          <p:cNvSpPr>
            <a:spLocks noGrp="1"/>
          </p:cNvSpPr>
          <p:nvPr>
            <p:ph type="body" sz="quarter" idx="18" hasCustomPrompt="1"/>
          </p:nvPr>
        </p:nvSpPr>
        <p:spPr>
          <a:xfrm>
            <a:off x="5048250" y="1963854"/>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01</a:t>
            </a:r>
          </a:p>
        </p:txBody>
      </p:sp>
      <p:sp>
        <p:nvSpPr>
          <p:cNvPr id="10" name="Text Placeholder 9">
            <a:extLst>
              <a:ext uri="{FF2B5EF4-FFF2-40B4-BE49-F238E27FC236}">
                <a16:creationId xmlns:a16="http://schemas.microsoft.com/office/drawing/2014/main" id="{5166F12D-C7A1-4F74-B878-08DF6CDCCB0A}"/>
              </a:ext>
            </a:extLst>
          </p:cNvPr>
          <p:cNvSpPr>
            <a:spLocks noGrp="1"/>
          </p:cNvSpPr>
          <p:nvPr>
            <p:ph type="body" sz="quarter" idx="19" hasCustomPrompt="1"/>
          </p:nvPr>
        </p:nvSpPr>
        <p:spPr>
          <a:xfrm>
            <a:off x="5891658" y="2060848"/>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11" name="Text Placeholder 9">
            <a:extLst>
              <a:ext uri="{FF2B5EF4-FFF2-40B4-BE49-F238E27FC236}">
                <a16:creationId xmlns:a16="http://schemas.microsoft.com/office/drawing/2014/main" id="{0300D991-DEB8-4234-A250-530D449E3300}"/>
              </a:ext>
            </a:extLst>
          </p:cNvPr>
          <p:cNvSpPr>
            <a:spLocks noGrp="1"/>
          </p:cNvSpPr>
          <p:nvPr>
            <p:ph type="body" sz="quarter" idx="20" hasCustomPrompt="1"/>
          </p:nvPr>
        </p:nvSpPr>
        <p:spPr>
          <a:xfrm>
            <a:off x="5891659" y="2289452"/>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29" name="Text Placeholder 7">
            <a:extLst>
              <a:ext uri="{FF2B5EF4-FFF2-40B4-BE49-F238E27FC236}">
                <a16:creationId xmlns:a16="http://schemas.microsoft.com/office/drawing/2014/main" id="{2C71116B-82C7-EC0F-1F3C-F4A29B5234FC}"/>
              </a:ext>
            </a:extLst>
          </p:cNvPr>
          <p:cNvSpPr>
            <a:spLocks noGrp="1"/>
          </p:cNvSpPr>
          <p:nvPr>
            <p:ph type="body" sz="quarter" idx="21" hasCustomPrompt="1"/>
          </p:nvPr>
        </p:nvSpPr>
        <p:spPr>
          <a:xfrm>
            <a:off x="5048250" y="2758948"/>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02</a:t>
            </a:r>
          </a:p>
        </p:txBody>
      </p:sp>
      <p:sp>
        <p:nvSpPr>
          <p:cNvPr id="30" name="Text Placeholder 9">
            <a:extLst>
              <a:ext uri="{FF2B5EF4-FFF2-40B4-BE49-F238E27FC236}">
                <a16:creationId xmlns:a16="http://schemas.microsoft.com/office/drawing/2014/main" id="{DA45C893-F303-E721-7333-CBAFC8272C85}"/>
              </a:ext>
            </a:extLst>
          </p:cNvPr>
          <p:cNvSpPr>
            <a:spLocks noGrp="1"/>
          </p:cNvSpPr>
          <p:nvPr>
            <p:ph type="body" sz="quarter" idx="22" hasCustomPrompt="1"/>
          </p:nvPr>
        </p:nvSpPr>
        <p:spPr>
          <a:xfrm>
            <a:off x="5891658" y="2855942"/>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31" name="Text Placeholder 9">
            <a:extLst>
              <a:ext uri="{FF2B5EF4-FFF2-40B4-BE49-F238E27FC236}">
                <a16:creationId xmlns:a16="http://schemas.microsoft.com/office/drawing/2014/main" id="{6A97416F-5DC4-CE6F-887F-D157E7AFCA8D}"/>
              </a:ext>
            </a:extLst>
          </p:cNvPr>
          <p:cNvSpPr>
            <a:spLocks noGrp="1"/>
          </p:cNvSpPr>
          <p:nvPr>
            <p:ph type="body" sz="quarter" idx="23" hasCustomPrompt="1"/>
          </p:nvPr>
        </p:nvSpPr>
        <p:spPr>
          <a:xfrm>
            <a:off x="5891659" y="3084546"/>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46" name="Text Placeholder 7">
            <a:extLst>
              <a:ext uri="{FF2B5EF4-FFF2-40B4-BE49-F238E27FC236}">
                <a16:creationId xmlns:a16="http://schemas.microsoft.com/office/drawing/2014/main" id="{33A70B13-60E1-E547-7494-2444C9F207A6}"/>
              </a:ext>
            </a:extLst>
          </p:cNvPr>
          <p:cNvSpPr>
            <a:spLocks noGrp="1"/>
          </p:cNvSpPr>
          <p:nvPr>
            <p:ph type="body" sz="quarter" idx="24" hasCustomPrompt="1"/>
          </p:nvPr>
        </p:nvSpPr>
        <p:spPr>
          <a:xfrm>
            <a:off x="5048250" y="3554042"/>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03</a:t>
            </a:r>
          </a:p>
        </p:txBody>
      </p:sp>
      <p:sp>
        <p:nvSpPr>
          <p:cNvPr id="47" name="Text Placeholder 9">
            <a:extLst>
              <a:ext uri="{FF2B5EF4-FFF2-40B4-BE49-F238E27FC236}">
                <a16:creationId xmlns:a16="http://schemas.microsoft.com/office/drawing/2014/main" id="{03E360A7-650D-E8C5-01D3-055D48373F5D}"/>
              </a:ext>
            </a:extLst>
          </p:cNvPr>
          <p:cNvSpPr>
            <a:spLocks noGrp="1"/>
          </p:cNvSpPr>
          <p:nvPr>
            <p:ph type="body" sz="quarter" idx="25" hasCustomPrompt="1"/>
          </p:nvPr>
        </p:nvSpPr>
        <p:spPr>
          <a:xfrm>
            <a:off x="5891658" y="3651036"/>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48" name="Text Placeholder 9">
            <a:extLst>
              <a:ext uri="{FF2B5EF4-FFF2-40B4-BE49-F238E27FC236}">
                <a16:creationId xmlns:a16="http://schemas.microsoft.com/office/drawing/2014/main" id="{B6990FDF-6076-159F-0901-02E3F4F5F918}"/>
              </a:ext>
            </a:extLst>
          </p:cNvPr>
          <p:cNvSpPr>
            <a:spLocks noGrp="1"/>
          </p:cNvSpPr>
          <p:nvPr>
            <p:ph type="body" sz="quarter" idx="26" hasCustomPrompt="1"/>
          </p:nvPr>
        </p:nvSpPr>
        <p:spPr>
          <a:xfrm>
            <a:off x="5891659" y="3879640"/>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49" name="Text Placeholder 7">
            <a:extLst>
              <a:ext uri="{FF2B5EF4-FFF2-40B4-BE49-F238E27FC236}">
                <a16:creationId xmlns:a16="http://schemas.microsoft.com/office/drawing/2014/main" id="{5D319C2C-0C9E-E6C6-D1EE-C473AD547202}"/>
              </a:ext>
            </a:extLst>
          </p:cNvPr>
          <p:cNvSpPr>
            <a:spLocks noGrp="1"/>
          </p:cNvSpPr>
          <p:nvPr>
            <p:ph type="body" sz="quarter" idx="27" hasCustomPrompt="1"/>
          </p:nvPr>
        </p:nvSpPr>
        <p:spPr>
          <a:xfrm>
            <a:off x="5048250" y="4349136"/>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04</a:t>
            </a:r>
          </a:p>
        </p:txBody>
      </p:sp>
      <p:sp>
        <p:nvSpPr>
          <p:cNvPr id="50" name="Text Placeholder 9">
            <a:extLst>
              <a:ext uri="{FF2B5EF4-FFF2-40B4-BE49-F238E27FC236}">
                <a16:creationId xmlns:a16="http://schemas.microsoft.com/office/drawing/2014/main" id="{E8B97A3B-449E-5C83-5A73-ED30A424CD1D}"/>
              </a:ext>
            </a:extLst>
          </p:cNvPr>
          <p:cNvSpPr>
            <a:spLocks noGrp="1"/>
          </p:cNvSpPr>
          <p:nvPr>
            <p:ph type="body" sz="quarter" idx="28" hasCustomPrompt="1"/>
          </p:nvPr>
        </p:nvSpPr>
        <p:spPr>
          <a:xfrm>
            <a:off x="5891658" y="4446130"/>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51" name="Text Placeholder 9">
            <a:extLst>
              <a:ext uri="{FF2B5EF4-FFF2-40B4-BE49-F238E27FC236}">
                <a16:creationId xmlns:a16="http://schemas.microsoft.com/office/drawing/2014/main" id="{B8826ED4-6275-C93C-3234-CA580190BC18}"/>
              </a:ext>
            </a:extLst>
          </p:cNvPr>
          <p:cNvSpPr>
            <a:spLocks noGrp="1"/>
          </p:cNvSpPr>
          <p:nvPr>
            <p:ph type="body" sz="quarter" idx="29" hasCustomPrompt="1"/>
          </p:nvPr>
        </p:nvSpPr>
        <p:spPr>
          <a:xfrm>
            <a:off x="5891659" y="4674734"/>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Tree>
    <p:extLst>
      <p:ext uri="{BB962C8B-B14F-4D97-AF65-F5344CB8AC3E}">
        <p14:creationId xmlns:p14="http://schemas.microsoft.com/office/powerpoint/2010/main" val="5773970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567267" y="1556792"/>
            <a:ext cx="4195233" cy="3744416"/>
          </a:xfrm>
          <a:solidFill>
            <a:schemeClr val="bg2"/>
          </a:solidFill>
        </p:spPr>
        <p:txBody>
          <a:bodyPr anchor="ctr" anchorCtr="0">
            <a:noAutofit/>
          </a:bodyPr>
          <a:lstStyle>
            <a:lvl1pPr algn="ctr">
              <a:defRPr sz="6000"/>
            </a:lvl1pPr>
          </a:lstStyle>
          <a:p>
            <a:r>
              <a:rPr lang="en-GB"/>
              <a:t>Agenda</a:t>
            </a:r>
          </a:p>
        </p:txBody>
      </p:sp>
      <p:sp>
        <p:nvSpPr>
          <p:cNvPr id="8" name="Text Placeholder 7">
            <a:extLst>
              <a:ext uri="{FF2B5EF4-FFF2-40B4-BE49-F238E27FC236}">
                <a16:creationId xmlns:a16="http://schemas.microsoft.com/office/drawing/2014/main" id="{C3C7CDCF-29C8-4D12-8A4D-217B88F58313}"/>
              </a:ext>
            </a:extLst>
          </p:cNvPr>
          <p:cNvSpPr>
            <a:spLocks noGrp="1"/>
          </p:cNvSpPr>
          <p:nvPr>
            <p:ph type="body" sz="quarter" idx="18" hasCustomPrompt="1"/>
          </p:nvPr>
        </p:nvSpPr>
        <p:spPr>
          <a:xfrm>
            <a:off x="5048250" y="1560199"/>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01</a:t>
            </a:r>
          </a:p>
        </p:txBody>
      </p:sp>
      <p:sp>
        <p:nvSpPr>
          <p:cNvPr id="10" name="Text Placeholder 9">
            <a:extLst>
              <a:ext uri="{FF2B5EF4-FFF2-40B4-BE49-F238E27FC236}">
                <a16:creationId xmlns:a16="http://schemas.microsoft.com/office/drawing/2014/main" id="{5166F12D-C7A1-4F74-B878-08DF6CDCCB0A}"/>
              </a:ext>
            </a:extLst>
          </p:cNvPr>
          <p:cNvSpPr>
            <a:spLocks noGrp="1"/>
          </p:cNvSpPr>
          <p:nvPr>
            <p:ph type="body" sz="quarter" idx="19" hasCustomPrompt="1"/>
          </p:nvPr>
        </p:nvSpPr>
        <p:spPr>
          <a:xfrm>
            <a:off x="5891658" y="1657193"/>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11" name="Text Placeholder 9">
            <a:extLst>
              <a:ext uri="{FF2B5EF4-FFF2-40B4-BE49-F238E27FC236}">
                <a16:creationId xmlns:a16="http://schemas.microsoft.com/office/drawing/2014/main" id="{0300D991-DEB8-4234-A250-530D449E3300}"/>
              </a:ext>
            </a:extLst>
          </p:cNvPr>
          <p:cNvSpPr>
            <a:spLocks noGrp="1"/>
          </p:cNvSpPr>
          <p:nvPr>
            <p:ph type="body" sz="quarter" idx="20" hasCustomPrompt="1"/>
          </p:nvPr>
        </p:nvSpPr>
        <p:spPr>
          <a:xfrm>
            <a:off x="5891659" y="1885797"/>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29" name="Text Placeholder 7">
            <a:extLst>
              <a:ext uri="{FF2B5EF4-FFF2-40B4-BE49-F238E27FC236}">
                <a16:creationId xmlns:a16="http://schemas.microsoft.com/office/drawing/2014/main" id="{2C71116B-82C7-EC0F-1F3C-F4A29B5234FC}"/>
              </a:ext>
            </a:extLst>
          </p:cNvPr>
          <p:cNvSpPr>
            <a:spLocks noGrp="1"/>
          </p:cNvSpPr>
          <p:nvPr>
            <p:ph type="body" sz="quarter" idx="21" hasCustomPrompt="1"/>
          </p:nvPr>
        </p:nvSpPr>
        <p:spPr>
          <a:xfrm>
            <a:off x="5048250" y="2355855"/>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02</a:t>
            </a:r>
          </a:p>
        </p:txBody>
      </p:sp>
      <p:sp>
        <p:nvSpPr>
          <p:cNvPr id="30" name="Text Placeholder 9">
            <a:extLst>
              <a:ext uri="{FF2B5EF4-FFF2-40B4-BE49-F238E27FC236}">
                <a16:creationId xmlns:a16="http://schemas.microsoft.com/office/drawing/2014/main" id="{DA45C893-F303-E721-7333-CBAFC8272C85}"/>
              </a:ext>
            </a:extLst>
          </p:cNvPr>
          <p:cNvSpPr>
            <a:spLocks noGrp="1"/>
          </p:cNvSpPr>
          <p:nvPr>
            <p:ph type="body" sz="quarter" idx="22" hasCustomPrompt="1"/>
          </p:nvPr>
        </p:nvSpPr>
        <p:spPr>
          <a:xfrm>
            <a:off x="5891658" y="2452849"/>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31" name="Text Placeholder 9">
            <a:extLst>
              <a:ext uri="{FF2B5EF4-FFF2-40B4-BE49-F238E27FC236}">
                <a16:creationId xmlns:a16="http://schemas.microsoft.com/office/drawing/2014/main" id="{6A97416F-5DC4-CE6F-887F-D157E7AFCA8D}"/>
              </a:ext>
            </a:extLst>
          </p:cNvPr>
          <p:cNvSpPr>
            <a:spLocks noGrp="1"/>
          </p:cNvSpPr>
          <p:nvPr>
            <p:ph type="body" sz="quarter" idx="23" hasCustomPrompt="1"/>
          </p:nvPr>
        </p:nvSpPr>
        <p:spPr>
          <a:xfrm>
            <a:off x="5891659" y="2681453"/>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46" name="Text Placeholder 7">
            <a:extLst>
              <a:ext uri="{FF2B5EF4-FFF2-40B4-BE49-F238E27FC236}">
                <a16:creationId xmlns:a16="http://schemas.microsoft.com/office/drawing/2014/main" id="{33A70B13-60E1-E547-7494-2444C9F207A6}"/>
              </a:ext>
            </a:extLst>
          </p:cNvPr>
          <p:cNvSpPr>
            <a:spLocks noGrp="1"/>
          </p:cNvSpPr>
          <p:nvPr>
            <p:ph type="body" sz="quarter" idx="24" hasCustomPrompt="1"/>
          </p:nvPr>
        </p:nvSpPr>
        <p:spPr>
          <a:xfrm>
            <a:off x="5048250" y="3151511"/>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03</a:t>
            </a:r>
          </a:p>
        </p:txBody>
      </p:sp>
      <p:sp>
        <p:nvSpPr>
          <p:cNvPr id="47" name="Text Placeholder 9">
            <a:extLst>
              <a:ext uri="{FF2B5EF4-FFF2-40B4-BE49-F238E27FC236}">
                <a16:creationId xmlns:a16="http://schemas.microsoft.com/office/drawing/2014/main" id="{03E360A7-650D-E8C5-01D3-055D48373F5D}"/>
              </a:ext>
            </a:extLst>
          </p:cNvPr>
          <p:cNvSpPr>
            <a:spLocks noGrp="1"/>
          </p:cNvSpPr>
          <p:nvPr>
            <p:ph type="body" sz="quarter" idx="25" hasCustomPrompt="1"/>
          </p:nvPr>
        </p:nvSpPr>
        <p:spPr>
          <a:xfrm>
            <a:off x="5891658" y="3248505"/>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48" name="Text Placeholder 9">
            <a:extLst>
              <a:ext uri="{FF2B5EF4-FFF2-40B4-BE49-F238E27FC236}">
                <a16:creationId xmlns:a16="http://schemas.microsoft.com/office/drawing/2014/main" id="{B6990FDF-6076-159F-0901-02E3F4F5F918}"/>
              </a:ext>
            </a:extLst>
          </p:cNvPr>
          <p:cNvSpPr>
            <a:spLocks noGrp="1"/>
          </p:cNvSpPr>
          <p:nvPr>
            <p:ph type="body" sz="quarter" idx="26" hasCustomPrompt="1"/>
          </p:nvPr>
        </p:nvSpPr>
        <p:spPr>
          <a:xfrm>
            <a:off x="5891659" y="3477109"/>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49" name="Text Placeholder 7">
            <a:extLst>
              <a:ext uri="{FF2B5EF4-FFF2-40B4-BE49-F238E27FC236}">
                <a16:creationId xmlns:a16="http://schemas.microsoft.com/office/drawing/2014/main" id="{5D319C2C-0C9E-E6C6-D1EE-C473AD547202}"/>
              </a:ext>
            </a:extLst>
          </p:cNvPr>
          <p:cNvSpPr>
            <a:spLocks noGrp="1"/>
          </p:cNvSpPr>
          <p:nvPr>
            <p:ph type="body" sz="quarter" idx="27" hasCustomPrompt="1"/>
          </p:nvPr>
        </p:nvSpPr>
        <p:spPr>
          <a:xfrm>
            <a:off x="5048250" y="3947167"/>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04</a:t>
            </a:r>
          </a:p>
        </p:txBody>
      </p:sp>
      <p:sp>
        <p:nvSpPr>
          <p:cNvPr id="50" name="Text Placeholder 9">
            <a:extLst>
              <a:ext uri="{FF2B5EF4-FFF2-40B4-BE49-F238E27FC236}">
                <a16:creationId xmlns:a16="http://schemas.microsoft.com/office/drawing/2014/main" id="{E8B97A3B-449E-5C83-5A73-ED30A424CD1D}"/>
              </a:ext>
            </a:extLst>
          </p:cNvPr>
          <p:cNvSpPr>
            <a:spLocks noGrp="1"/>
          </p:cNvSpPr>
          <p:nvPr>
            <p:ph type="body" sz="quarter" idx="28" hasCustomPrompt="1"/>
          </p:nvPr>
        </p:nvSpPr>
        <p:spPr>
          <a:xfrm>
            <a:off x="5891658" y="4044161"/>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51" name="Text Placeholder 9">
            <a:extLst>
              <a:ext uri="{FF2B5EF4-FFF2-40B4-BE49-F238E27FC236}">
                <a16:creationId xmlns:a16="http://schemas.microsoft.com/office/drawing/2014/main" id="{B8826ED4-6275-C93C-3234-CA580190BC18}"/>
              </a:ext>
            </a:extLst>
          </p:cNvPr>
          <p:cNvSpPr>
            <a:spLocks noGrp="1"/>
          </p:cNvSpPr>
          <p:nvPr>
            <p:ph type="body" sz="quarter" idx="29" hasCustomPrompt="1"/>
          </p:nvPr>
        </p:nvSpPr>
        <p:spPr>
          <a:xfrm>
            <a:off x="5891659" y="4272765"/>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
        <p:nvSpPr>
          <p:cNvPr id="18" name="Text Placeholder 7">
            <a:extLst>
              <a:ext uri="{FF2B5EF4-FFF2-40B4-BE49-F238E27FC236}">
                <a16:creationId xmlns:a16="http://schemas.microsoft.com/office/drawing/2014/main" id="{F7A97A3C-D266-AE9B-18CD-68B06F019D1B}"/>
              </a:ext>
            </a:extLst>
          </p:cNvPr>
          <p:cNvSpPr>
            <a:spLocks noGrp="1"/>
          </p:cNvSpPr>
          <p:nvPr>
            <p:ph type="body" sz="quarter" idx="30" hasCustomPrompt="1"/>
          </p:nvPr>
        </p:nvSpPr>
        <p:spPr>
          <a:xfrm>
            <a:off x="5048250" y="4742822"/>
            <a:ext cx="6451600" cy="554979"/>
          </a:xfrm>
          <a:solidFill>
            <a:schemeClr val="bg1">
              <a:lumMod val="95000"/>
            </a:schemeClr>
          </a:solidFill>
        </p:spPr>
        <p:txBody>
          <a:bodyPr lIns="144000" tIns="144000" rIns="144000" bIns="144000" anchor="ctr">
            <a:noAutofit/>
          </a:bodyPr>
          <a:lstStyle>
            <a:lvl1pPr marL="0" indent="0">
              <a:lnSpc>
                <a:spcPct val="96000"/>
              </a:lnSpc>
              <a:spcBef>
                <a:spcPts val="0"/>
              </a:spcBef>
              <a:buFont typeface="Arial" panose="020B0604020202020204" pitchFamily="34" charset="0"/>
              <a:buNone/>
              <a:defRPr sz="4000" b="1" cap="all" baseline="0">
                <a:solidFill>
                  <a:schemeClr val="accent1"/>
                </a:solidFill>
                <a:latin typeface="+mj-lt"/>
              </a:defRPr>
            </a:lvl1pPr>
          </a:lstStyle>
          <a:p>
            <a:pPr lvl="0"/>
            <a:r>
              <a:rPr lang="en-GB"/>
              <a:t>05</a:t>
            </a:r>
          </a:p>
        </p:txBody>
      </p:sp>
      <p:sp>
        <p:nvSpPr>
          <p:cNvPr id="19" name="Text Placeholder 9">
            <a:extLst>
              <a:ext uri="{FF2B5EF4-FFF2-40B4-BE49-F238E27FC236}">
                <a16:creationId xmlns:a16="http://schemas.microsoft.com/office/drawing/2014/main" id="{E64D2C3A-FEB2-6C35-E8C2-2730E5061D0E}"/>
              </a:ext>
            </a:extLst>
          </p:cNvPr>
          <p:cNvSpPr>
            <a:spLocks noGrp="1"/>
          </p:cNvSpPr>
          <p:nvPr>
            <p:ph type="body" sz="quarter" idx="31" hasCustomPrompt="1"/>
          </p:nvPr>
        </p:nvSpPr>
        <p:spPr>
          <a:xfrm>
            <a:off x="5891658" y="4839816"/>
            <a:ext cx="5460925" cy="207749"/>
          </a:xfrm>
        </p:spPr>
        <p:txBody>
          <a:bodyPr wrap="square" lIns="0" anchor="ctr" anchorCtr="0">
            <a:spAutoFit/>
          </a:bodyPr>
          <a:lstStyle>
            <a:lvl1pPr marL="0" indent="0">
              <a:lnSpc>
                <a:spcPct val="90000"/>
              </a:lnSpc>
              <a:spcBef>
                <a:spcPts val="0"/>
              </a:spcBef>
              <a:buFont typeface="Arial" panose="020B0604020202020204" pitchFamily="34" charset="0"/>
              <a:buNone/>
              <a:defRPr sz="1500" b="1" cap="all" baseline="0">
                <a:solidFill>
                  <a:schemeClr val="tx2"/>
                </a:solidFill>
                <a:latin typeface="+mj-lt"/>
              </a:defRPr>
            </a:lvl1pPr>
          </a:lstStyle>
          <a:p>
            <a:pPr lvl="0"/>
            <a:r>
              <a:rPr lang="en-GB"/>
              <a:t>title lorem ipsum </a:t>
            </a:r>
            <a:r>
              <a:rPr lang="en-GB" err="1"/>
              <a:t>dolor</a:t>
            </a:r>
            <a:endParaRPr lang="en-GB"/>
          </a:p>
        </p:txBody>
      </p:sp>
      <p:sp>
        <p:nvSpPr>
          <p:cNvPr id="20" name="Text Placeholder 9">
            <a:extLst>
              <a:ext uri="{FF2B5EF4-FFF2-40B4-BE49-F238E27FC236}">
                <a16:creationId xmlns:a16="http://schemas.microsoft.com/office/drawing/2014/main" id="{E4E10E43-AAE8-4EE5-722E-6955CC52CC9D}"/>
              </a:ext>
            </a:extLst>
          </p:cNvPr>
          <p:cNvSpPr>
            <a:spLocks noGrp="1"/>
          </p:cNvSpPr>
          <p:nvPr>
            <p:ph type="body" sz="quarter" idx="32" hasCustomPrompt="1"/>
          </p:nvPr>
        </p:nvSpPr>
        <p:spPr>
          <a:xfrm>
            <a:off x="5891659" y="5068420"/>
            <a:ext cx="5460924" cy="145424"/>
          </a:xfrm>
        </p:spPr>
        <p:txBody>
          <a:bodyPr wrap="square" lIns="0" anchor="t" anchorCtr="0">
            <a:spAutoFit/>
          </a:bodyPr>
          <a:lstStyle>
            <a:lvl1pPr marL="0" indent="0">
              <a:lnSpc>
                <a:spcPct val="90000"/>
              </a:lnSpc>
              <a:spcBef>
                <a:spcPts val="0"/>
              </a:spcBef>
              <a:buFont typeface="Arial" panose="020B0604020202020204" pitchFamily="34" charset="0"/>
              <a:buNone/>
              <a:defRPr sz="1050" cap="none" baseline="0">
                <a:latin typeface="+mn-lt"/>
              </a:defRPr>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a:t>
            </a:r>
          </a:p>
        </p:txBody>
      </p:sp>
    </p:spTree>
    <p:extLst>
      <p:ext uri="{BB962C8B-B14F-4D97-AF65-F5344CB8AC3E}">
        <p14:creationId xmlns:p14="http://schemas.microsoft.com/office/powerpoint/2010/main" val="38253472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ummary overview">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452401" y="417966"/>
            <a:ext cx="2191816" cy="1935691"/>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9" name="Picture Placeholder 8">
            <a:extLst>
              <a:ext uri="{FF2B5EF4-FFF2-40B4-BE49-F238E27FC236}">
                <a16:creationId xmlns:a16="http://schemas.microsoft.com/office/drawing/2014/main" id="{C6E40D5E-4234-4D16-8A08-D84C7F63743B}"/>
              </a:ext>
            </a:extLst>
          </p:cNvPr>
          <p:cNvSpPr>
            <a:spLocks noGrp="1"/>
          </p:cNvSpPr>
          <p:nvPr>
            <p:ph type="pic" sz="quarter" idx="18"/>
          </p:nvPr>
        </p:nvSpPr>
        <p:spPr>
          <a:xfrm>
            <a:off x="2644217" y="417966"/>
            <a:ext cx="2191816" cy="1935691"/>
          </a:xfrm>
          <a:solidFill>
            <a:schemeClr val="bg1"/>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1" name="Picture Placeholder 8">
            <a:extLst>
              <a:ext uri="{FF2B5EF4-FFF2-40B4-BE49-F238E27FC236}">
                <a16:creationId xmlns:a16="http://schemas.microsoft.com/office/drawing/2014/main" id="{C7DEA3DA-9927-4923-AAB2-ACDCE30D0E40}"/>
              </a:ext>
            </a:extLst>
          </p:cNvPr>
          <p:cNvSpPr>
            <a:spLocks noGrp="1"/>
          </p:cNvSpPr>
          <p:nvPr>
            <p:ph type="pic" sz="quarter" idx="19"/>
          </p:nvPr>
        </p:nvSpPr>
        <p:spPr>
          <a:xfrm>
            <a:off x="4836033" y="417966"/>
            <a:ext cx="2191816" cy="1935691"/>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2" name="Picture Placeholder 8">
            <a:extLst>
              <a:ext uri="{FF2B5EF4-FFF2-40B4-BE49-F238E27FC236}">
                <a16:creationId xmlns:a16="http://schemas.microsoft.com/office/drawing/2014/main" id="{5054175C-38C1-473D-BF3D-9E534821DDD8}"/>
              </a:ext>
            </a:extLst>
          </p:cNvPr>
          <p:cNvSpPr>
            <a:spLocks noGrp="1"/>
          </p:cNvSpPr>
          <p:nvPr>
            <p:ph type="pic" sz="quarter" idx="20"/>
          </p:nvPr>
        </p:nvSpPr>
        <p:spPr>
          <a:xfrm>
            <a:off x="452401" y="2353657"/>
            <a:ext cx="2191816" cy="1935691"/>
          </a:xfrm>
          <a:solidFill>
            <a:schemeClr val="bg1"/>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3" name="Picture Placeholder 8">
            <a:extLst>
              <a:ext uri="{FF2B5EF4-FFF2-40B4-BE49-F238E27FC236}">
                <a16:creationId xmlns:a16="http://schemas.microsoft.com/office/drawing/2014/main" id="{6273175F-1244-4E25-8E53-AC2FFAA731FC}"/>
              </a:ext>
            </a:extLst>
          </p:cNvPr>
          <p:cNvSpPr>
            <a:spLocks noGrp="1"/>
          </p:cNvSpPr>
          <p:nvPr>
            <p:ph type="pic" sz="quarter" idx="21"/>
          </p:nvPr>
        </p:nvSpPr>
        <p:spPr>
          <a:xfrm>
            <a:off x="2644217" y="2353657"/>
            <a:ext cx="2191816" cy="1935691"/>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4" name="Picture Placeholder 8">
            <a:extLst>
              <a:ext uri="{FF2B5EF4-FFF2-40B4-BE49-F238E27FC236}">
                <a16:creationId xmlns:a16="http://schemas.microsoft.com/office/drawing/2014/main" id="{18B35AAE-1ADF-4042-94EB-FF0BF5747578}"/>
              </a:ext>
            </a:extLst>
          </p:cNvPr>
          <p:cNvSpPr>
            <a:spLocks noGrp="1"/>
          </p:cNvSpPr>
          <p:nvPr>
            <p:ph type="pic" sz="quarter" idx="22"/>
          </p:nvPr>
        </p:nvSpPr>
        <p:spPr>
          <a:xfrm>
            <a:off x="4836033" y="2353657"/>
            <a:ext cx="2191816" cy="1935691"/>
          </a:xfrm>
          <a:solidFill>
            <a:schemeClr val="bg1"/>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5" name="Picture Placeholder 8">
            <a:extLst>
              <a:ext uri="{FF2B5EF4-FFF2-40B4-BE49-F238E27FC236}">
                <a16:creationId xmlns:a16="http://schemas.microsoft.com/office/drawing/2014/main" id="{64CFA8DD-99F7-496C-B87E-E36EAEB9651C}"/>
              </a:ext>
            </a:extLst>
          </p:cNvPr>
          <p:cNvSpPr>
            <a:spLocks noGrp="1"/>
          </p:cNvSpPr>
          <p:nvPr>
            <p:ph type="pic" sz="quarter" idx="23"/>
          </p:nvPr>
        </p:nvSpPr>
        <p:spPr>
          <a:xfrm>
            <a:off x="452401" y="4289348"/>
            <a:ext cx="2191816" cy="1935691"/>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6" name="Picture Placeholder 8">
            <a:extLst>
              <a:ext uri="{FF2B5EF4-FFF2-40B4-BE49-F238E27FC236}">
                <a16:creationId xmlns:a16="http://schemas.microsoft.com/office/drawing/2014/main" id="{890D5399-FC73-42AB-AAFC-0872F8342D4F}"/>
              </a:ext>
            </a:extLst>
          </p:cNvPr>
          <p:cNvSpPr>
            <a:spLocks noGrp="1"/>
          </p:cNvSpPr>
          <p:nvPr>
            <p:ph type="pic" sz="quarter" idx="24"/>
          </p:nvPr>
        </p:nvSpPr>
        <p:spPr>
          <a:xfrm>
            <a:off x="2644217" y="4289348"/>
            <a:ext cx="2191816" cy="1935691"/>
          </a:xfrm>
          <a:solidFill>
            <a:schemeClr val="bg1"/>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17" name="Picture Placeholder 8">
            <a:extLst>
              <a:ext uri="{FF2B5EF4-FFF2-40B4-BE49-F238E27FC236}">
                <a16:creationId xmlns:a16="http://schemas.microsoft.com/office/drawing/2014/main" id="{92C5392C-98DD-43BD-8478-6C7A69A5337A}"/>
              </a:ext>
            </a:extLst>
          </p:cNvPr>
          <p:cNvSpPr>
            <a:spLocks noGrp="1"/>
          </p:cNvSpPr>
          <p:nvPr>
            <p:ph type="pic" sz="quarter" idx="25"/>
          </p:nvPr>
        </p:nvSpPr>
        <p:spPr>
          <a:xfrm>
            <a:off x="4836033" y="4289348"/>
            <a:ext cx="2191816" cy="1935691"/>
          </a:xfrm>
          <a:solidFill>
            <a:srgbClr val="E0E0E0"/>
          </a:solidFill>
        </p:spPr>
        <p:txBody>
          <a:bodyPr lIns="36000" tIns="36000" rIns="36000" bIns="36000">
            <a:noAutofit/>
          </a:bodyPr>
          <a:lstStyle>
            <a:lvl1pPr marL="0" indent="0">
              <a:buFont typeface="Arial" panose="020B0604020202020204" pitchFamily="34" charset="0"/>
              <a:buNone/>
              <a:defRPr sz="1200"/>
            </a:lvl1pPr>
          </a:lstStyle>
          <a:p>
            <a:r>
              <a:rPr lang="en-GB" noProof="0" dirty="0"/>
              <a:t>Click icon to add picture</a:t>
            </a:r>
          </a:p>
        </p:txBody>
      </p:sp>
      <p:sp>
        <p:nvSpPr>
          <p:cNvPr id="30" name="Picture Placeholder 8">
            <a:extLst>
              <a:ext uri="{FF2B5EF4-FFF2-40B4-BE49-F238E27FC236}">
                <a16:creationId xmlns:a16="http://schemas.microsoft.com/office/drawing/2014/main" id="{C5A0EAF1-643C-4400-AB14-29BC605D9132}"/>
              </a:ext>
            </a:extLst>
          </p:cNvPr>
          <p:cNvSpPr>
            <a:spLocks noGrp="1"/>
          </p:cNvSpPr>
          <p:nvPr>
            <p:ph type="pic" sz="quarter" idx="34" hasCustomPrompt="1"/>
          </p:nvPr>
        </p:nvSpPr>
        <p:spPr>
          <a:xfrm>
            <a:off x="1120187" y="957595"/>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1" name="Picture Placeholder 8">
            <a:extLst>
              <a:ext uri="{FF2B5EF4-FFF2-40B4-BE49-F238E27FC236}">
                <a16:creationId xmlns:a16="http://schemas.microsoft.com/office/drawing/2014/main" id="{27CDDE34-4CB7-4CB1-8504-6378D7854828}"/>
              </a:ext>
            </a:extLst>
          </p:cNvPr>
          <p:cNvSpPr>
            <a:spLocks noGrp="1"/>
          </p:cNvSpPr>
          <p:nvPr>
            <p:ph type="pic" sz="quarter" idx="35" hasCustomPrompt="1"/>
          </p:nvPr>
        </p:nvSpPr>
        <p:spPr>
          <a:xfrm>
            <a:off x="3312003" y="957595"/>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2" name="Picture Placeholder 8">
            <a:extLst>
              <a:ext uri="{FF2B5EF4-FFF2-40B4-BE49-F238E27FC236}">
                <a16:creationId xmlns:a16="http://schemas.microsoft.com/office/drawing/2014/main" id="{EE546C1D-AFBB-490D-B73F-7B0E09D60401}"/>
              </a:ext>
            </a:extLst>
          </p:cNvPr>
          <p:cNvSpPr>
            <a:spLocks noGrp="1"/>
          </p:cNvSpPr>
          <p:nvPr>
            <p:ph type="pic" sz="quarter" idx="36" hasCustomPrompt="1"/>
          </p:nvPr>
        </p:nvSpPr>
        <p:spPr>
          <a:xfrm>
            <a:off x="5503819" y="957595"/>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3" name="Picture Placeholder 8">
            <a:extLst>
              <a:ext uri="{FF2B5EF4-FFF2-40B4-BE49-F238E27FC236}">
                <a16:creationId xmlns:a16="http://schemas.microsoft.com/office/drawing/2014/main" id="{640C4D7A-A2B7-4626-ACA8-C3F53BCA8F3E}"/>
              </a:ext>
            </a:extLst>
          </p:cNvPr>
          <p:cNvSpPr>
            <a:spLocks noGrp="1"/>
          </p:cNvSpPr>
          <p:nvPr>
            <p:ph type="pic" sz="quarter" idx="37" hasCustomPrompt="1"/>
          </p:nvPr>
        </p:nvSpPr>
        <p:spPr>
          <a:xfrm>
            <a:off x="1120187" y="2957984"/>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4" name="Picture Placeholder 8">
            <a:extLst>
              <a:ext uri="{FF2B5EF4-FFF2-40B4-BE49-F238E27FC236}">
                <a16:creationId xmlns:a16="http://schemas.microsoft.com/office/drawing/2014/main" id="{6D337740-768E-41C7-BCF0-2683BF9708C4}"/>
              </a:ext>
            </a:extLst>
          </p:cNvPr>
          <p:cNvSpPr>
            <a:spLocks noGrp="1"/>
          </p:cNvSpPr>
          <p:nvPr>
            <p:ph type="pic" sz="quarter" idx="38" hasCustomPrompt="1"/>
          </p:nvPr>
        </p:nvSpPr>
        <p:spPr>
          <a:xfrm>
            <a:off x="3312003" y="2957984"/>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5" name="Picture Placeholder 8">
            <a:extLst>
              <a:ext uri="{FF2B5EF4-FFF2-40B4-BE49-F238E27FC236}">
                <a16:creationId xmlns:a16="http://schemas.microsoft.com/office/drawing/2014/main" id="{50D640AE-63E6-4B46-943F-DBA40CDCE5FB}"/>
              </a:ext>
            </a:extLst>
          </p:cNvPr>
          <p:cNvSpPr>
            <a:spLocks noGrp="1"/>
          </p:cNvSpPr>
          <p:nvPr>
            <p:ph type="pic" sz="quarter" idx="39" hasCustomPrompt="1"/>
          </p:nvPr>
        </p:nvSpPr>
        <p:spPr>
          <a:xfrm>
            <a:off x="5503819" y="2957984"/>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6" name="Picture Placeholder 8">
            <a:extLst>
              <a:ext uri="{FF2B5EF4-FFF2-40B4-BE49-F238E27FC236}">
                <a16:creationId xmlns:a16="http://schemas.microsoft.com/office/drawing/2014/main" id="{B033C537-F042-4C9F-B664-59989974B16A}"/>
              </a:ext>
            </a:extLst>
          </p:cNvPr>
          <p:cNvSpPr>
            <a:spLocks noGrp="1"/>
          </p:cNvSpPr>
          <p:nvPr>
            <p:ph type="pic" sz="quarter" idx="40" hasCustomPrompt="1"/>
          </p:nvPr>
        </p:nvSpPr>
        <p:spPr>
          <a:xfrm>
            <a:off x="1120187" y="4893675"/>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7" name="Picture Placeholder 8">
            <a:extLst>
              <a:ext uri="{FF2B5EF4-FFF2-40B4-BE49-F238E27FC236}">
                <a16:creationId xmlns:a16="http://schemas.microsoft.com/office/drawing/2014/main" id="{0C2D8785-B0F5-463F-BD12-1D1D3AA744FF}"/>
              </a:ext>
            </a:extLst>
          </p:cNvPr>
          <p:cNvSpPr>
            <a:spLocks noGrp="1"/>
          </p:cNvSpPr>
          <p:nvPr>
            <p:ph type="pic" sz="quarter" idx="41" hasCustomPrompt="1"/>
          </p:nvPr>
        </p:nvSpPr>
        <p:spPr>
          <a:xfrm>
            <a:off x="3312003" y="4893675"/>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38" name="Picture Placeholder 8">
            <a:extLst>
              <a:ext uri="{FF2B5EF4-FFF2-40B4-BE49-F238E27FC236}">
                <a16:creationId xmlns:a16="http://schemas.microsoft.com/office/drawing/2014/main" id="{1739E52B-3D04-4CA7-AD85-6A43A4FBD4E1}"/>
              </a:ext>
            </a:extLst>
          </p:cNvPr>
          <p:cNvSpPr>
            <a:spLocks noGrp="1"/>
          </p:cNvSpPr>
          <p:nvPr>
            <p:ph type="pic" sz="quarter" idx="42" hasCustomPrompt="1"/>
          </p:nvPr>
        </p:nvSpPr>
        <p:spPr>
          <a:xfrm>
            <a:off x="5503819" y="4893675"/>
            <a:ext cx="856244" cy="856432"/>
          </a:xfrm>
          <a:noFill/>
        </p:spPr>
        <p:txBody>
          <a:bodyPr lIns="36000" tIns="36000" rIns="36000" bIns="36000">
            <a:noAutofit/>
          </a:bodyPr>
          <a:lstStyle>
            <a:lvl1pPr marL="0" indent="0">
              <a:buFont typeface="Arial" panose="020B0604020202020204" pitchFamily="34" charset="0"/>
              <a:buNone/>
              <a:defRPr sz="1200"/>
            </a:lvl1pPr>
          </a:lstStyle>
          <a:p>
            <a:r>
              <a:rPr lang="en-GB" noProof="0" dirty="0"/>
              <a:t>Add icon</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7994426" y="2613884"/>
            <a:ext cx="3502249" cy="1107996"/>
          </a:xfrm>
        </p:spPr>
        <p:txBody>
          <a:bodyPr anchor="b"/>
          <a:lstStyle>
            <a:lvl1pPr>
              <a:defRPr sz="4000"/>
            </a:lvl1pPr>
          </a:lstStyle>
          <a:p>
            <a:r>
              <a:rPr lang="en-GB" noProof="0"/>
              <a:t>your title goes here</a:t>
            </a:r>
          </a:p>
        </p:txBody>
      </p:sp>
      <p:sp>
        <p:nvSpPr>
          <p:cNvPr id="18" name="Text Placeholder 9">
            <a:extLst>
              <a:ext uri="{FF2B5EF4-FFF2-40B4-BE49-F238E27FC236}">
                <a16:creationId xmlns:a16="http://schemas.microsoft.com/office/drawing/2014/main" id="{47C335A2-EE5B-4DE7-91DE-FCC1DE9BA1BB}"/>
              </a:ext>
            </a:extLst>
          </p:cNvPr>
          <p:cNvSpPr>
            <a:spLocks noGrp="1"/>
          </p:cNvSpPr>
          <p:nvPr>
            <p:ph type="body" sz="quarter" idx="12" hasCustomPrompt="1"/>
          </p:nvPr>
        </p:nvSpPr>
        <p:spPr>
          <a:xfrm>
            <a:off x="451817" y="1814027"/>
            <a:ext cx="2192400" cy="305267"/>
          </a:xfrm>
        </p:spPr>
        <p:txBody>
          <a:bodyPr wrap="square" bIns="72000">
            <a:spAutoFit/>
          </a:bodyPr>
          <a:lstStyle>
            <a:lvl1pPr marL="0" indent="0" algn="ctr">
              <a:buFont typeface="Arial" panose="020B0604020202020204" pitchFamily="34" charset="0"/>
              <a:buNone/>
              <a:defRPr sz="1400" b="1">
                <a:solidFill>
                  <a:schemeClr val="bg1"/>
                </a:solidFill>
                <a:latin typeface="Univers" panose="02000503030000020004" pitchFamily="50" charset="0"/>
              </a:defRPr>
            </a:lvl1pPr>
          </a:lstStyle>
          <a:p>
            <a:pPr lvl="0"/>
            <a:r>
              <a:rPr lang="en-GB" noProof="0"/>
              <a:t>Summary</a:t>
            </a:r>
          </a:p>
        </p:txBody>
      </p:sp>
      <p:sp>
        <p:nvSpPr>
          <p:cNvPr id="19" name="Text Placeholder 9">
            <a:extLst>
              <a:ext uri="{FF2B5EF4-FFF2-40B4-BE49-F238E27FC236}">
                <a16:creationId xmlns:a16="http://schemas.microsoft.com/office/drawing/2014/main" id="{7F8563A1-D4A3-4F8E-9802-C5C1ABA9A197}"/>
              </a:ext>
            </a:extLst>
          </p:cNvPr>
          <p:cNvSpPr>
            <a:spLocks noGrp="1"/>
          </p:cNvSpPr>
          <p:nvPr>
            <p:ph type="body" sz="quarter" idx="26" hasCustomPrompt="1"/>
          </p:nvPr>
        </p:nvSpPr>
        <p:spPr>
          <a:xfrm>
            <a:off x="2643633" y="1814027"/>
            <a:ext cx="2192400" cy="305267"/>
          </a:xfrm>
        </p:spPr>
        <p:txBody>
          <a:bodyPr wrap="square" bIns="72000">
            <a:spAutoFit/>
          </a:bodyPr>
          <a:lstStyle>
            <a:lvl1pPr marL="0" indent="0" algn="ctr">
              <a:buFont typeface="Arial" panose="020B0604020202020204" pitchFamily="34" charset="0"/>
              <a:buNone/>
              <a:defRPr sz="1400" b="1">
                <a:latin typeface="Univers" panose="02000503030000020004" pitchFamily="50" charset="0"/>
              </a:defRPr>
            </a:lvl1pPr>
          </a:lstStyle>
          <a:p>
            <a:pPr lvl="0"/>
            <a:r>
              <a:rPr lang="en-GB" noProof="0"/>
              <a:t>Summary</a:t>
            </a:r>
          </a:p>
        </p:txBody>
      </p:sp>
      <p:sp>
        <p:nvSpPr>
          <p:cNvPr id="20" name="Text Placeholder 9">
            <a:extLst>
              <a:ext uri="{FF2B5EF4-FFF2-40B4-BE49-F238E27FC236}">
                <a16:creationId xmlns:a16="http://schemas.microsoft.com/office/drawing/2014/main" id="{83DCE480-A0CD-4C0B-A516-A43B1962B556}"/>
              </a:ext>
            </a:extLst>
          </p:cNvPr>
          <p:cNvSpPr>
            <a:spLocks noGrp="1"/>
          </p:cNvSpPr>
          <p:nvPr>
            <p:ph type="body" sz="quarter" idx="27" hasCustomPrompt="1"/>
          </p:nvPr>
        </p:nvSpPr>
        <p:spPr>
          <a:xfrm>
            <a:off x="4835449" y="1814027"/>
            <a:ext cx="2192400" cy="305267"/>
          </a:xfrm>
        </p:spPr>
        <p:txBody>
          <a:bodyPr wrap="square" bIns="72000">
            <a:spAutoFit/>
          </a:bodyPr>
          <a:lstStyle>
            <a:lvl1pPr marL="0" indent="0" algn="ctr">
              <a:buFont typeface="Arial" panose="020B0604020202020204" pitchFamily="34" charset="0"/>
              <a:buNone/>
              <a:defRPr sz="1400" b="1">
                <a:solidFill>
                  <a:schemeClr val="bg1"/>
                </a:solidFill>
                <a:latin typeface="Univers" panose="02000503030000020004" pitchFamily="50" charset="0"/>
              </a:defRPr>
            </a:lvl1pPr>
          </a:lstStyle>
          <a:p>
            <a:pPr lvl="0"/>
            <a:r>
              <a:rPr lang="en-GB" noProof="0"/>
              <a:t>Summary</a:t>
            </a:r>
          </a:p>
        </p:txBody>
      </p:sp>
      <p:sp>
        <p:nvSpPr>
          <p:cNvPr id="24" name="Text Placeholder 9">
            <a:extLst>
              <a:ext uri="{FF2B5EF4-FFF2-40B4-BE49-F238E27FC236}">
                <a16:creationId xmlns:a16="http://schemas.microsoft.com/office/drawing/2014/main" id="{F82152BA-3697-4F02-9F37-808F0A0742BA}"/>
              </a:ext>
            </a:extLst>
          </p:cNvPr>
          <p:cNvSpPr>
            <a:spLocks noGrp="1"/>
          </p:cNvSpPr>
          <p:nvPr>
            <p:ph type="body" sz="quarter" idx="28" hasCustomPrompt="1"/>
          </p:nvPr>
        </p:nvSpPr>
        <p:spPr>
          <a:xfrm>
            <a:off x="451817" y="3814416"/>
            <a:ext cx="2192400" cy="305267"/>
          </a:xfrm>
        </p:spPr>
        <p:txBody>
          <a:bodyPr wrap="square" bIns="72000">
            <a:spAutoFit/>
          </a:bodyPr>
          <a:lstStyle>
            <a:lvl1pPr marL="0" indent="0" algn="ctr">
              <a:buFont typeface="Arial" panose="020B0604020202020204" pitchFamily="34" charset="0"/>
              <a:buNone/>
              <a:defRPr sz="1400" b="1">
                <a:latin typeface="Univers" panose="02000503030000020004" pitchFamily="50" charset="0"/>
              </a:defRPr>
            </a:lvl1pPr>
          </a:lstStyle>
          <a:p>
            <a:pPr lvl="0"/>
            <a:r>
              <a:rPr lang="en-GB" noProof="0"/>
              <a:t>Summary</a:t>
            </a:r>
          </a:p>
        </p:txBody>
      </p:sp>
      <p:sp>
        <p:nvSpPr>
          <p:cNvPr id="25" name="Text Placeholder 9">
            <a:extLst>
              <a:ext uri="{FF2B5EF4-FFF2-40B4-BE49-F238E27FC236}">
                <a16:creationId xmlns:a16="http://schemas.microsoft.com/office/drawing/2014/main" id="{8AB652EF-4508-4B08-90D7-2AF768B04CD0}"/>
              </a:ext>
            </a:extLst>
          </p:cNvPr>
          <p:cNvSpPr>
            <a:spLocks noGrp="1"/>
          </p:cNvSpPr>
          <p:nvPr>
            <p:ph type="body" sz="quarter" idx="29" hasCustomPrompt="1"/>
          </p:nvPr>
        </p:nvSpPr>
        <p:spPr>
          <a:xfrm>
            <a:off x="2643633" y="3814416"/>
            <a:ext cx="2192400" cy="305267"/>
          </a:xfrm>
        </p:spPr>
        <p:txBody>
          <a:bodyPr wrap="square" bIns="72000">
            <a:spAutoFit/>
          </a:bodyPr>
          <a:lstStyle>
            <a:lvl1pPr marL="0" indent="0" algn="ctr">
              <a:buFont typeface="Arial" panose="020B0604020202020204" pitchFamily="34" charset="0"/>
              <a:buNone/>
              <a:defRPr sz="1400" b="1">
                <a:solidFill>
                  <a:schemeClr val="bg1"/>
                </a:solidFill>
                <a:latin typeface="Univers" panose="02000503030000020004" pitchFamily="50" charset="0"/>
              </a:defRPr>
            </a:lvl1pPr>
          </a:lstStyle>
          <a:p>
            <a:pPr lvl="0"/>
            <a:r>
              <a:rPr lang="en-GB" noProof="0"/>
              <a:t>Summary</a:t>
            </a:r>
          </a:p>
        </p:txBody>
      </p:sp>
      <p:sp>
        <p:nvSpPr>
          <p:cNvPr id="26" name="Text Placeholder 9">
            <a:extLst>
              <a:ext uri="{FF2B5EF4-FFF2-40B4-BE49-F238E27FC236}">
                <a16:creationId xmlns:a16="http://schemas.microsoft.com/office/drawing/2014/main" id="{939D061F-2139-4D2B-AAB8-2C99468FA4A6}"/>
              </a:ext>
            </a:extLst>
          </p:cNvPr>
          <p:cNvSpPr>
            <a:spLocks noGrp="1"/>
          </p:cNvSpPr>
          <p:nvPr>
            <p:ph type="body" sz="quarter" idx="30" hasCustomPrompt="1"/>
          </p:nvPr>
        </p:nvSpPr>
        <p:spPr>
          <a:xfrm>
            <a:off x="4835449" y="3814416"/>
            <a:ext cx="2192400" cy="305267"/>
          </a:xfrm>
        </p:spPr>
        <p:txBody>
          <a:bodyPr wrap="square" bIns="72000">
            <a:spAutoFit/>
          </a:bodyPr>
          <a:lstStyle>
            <a:lvl1pPr marL="0" indent="0" algn="ctr">
              <a:buFont typeface="Arial" panose="020B0604020202020204" pitchFamily="34" charset="0"/>
              <a:buNone/>
              <a:defRPr sz="1400" b="1">
                <a:latin typeface="Univers" panose="02000503030000020004" pitchFamily="50" charset="0"/>
              </a:defRPr>
            </a:lvl1pPr>
          </a:lstStyle>
          <a:p>
            <a:pPr lvl="0"/>
            <a:r>
              <a:rPr lang="en-GB" noProof="0"/>
              <a:t>Summary</a:t>
            </a:r>
          </a:p>
        </p:txBody>
      </p:sp>
      <p:sp>
        <p:nvSpPr>
          <p:cNvPr id="27" name="Text Placeholder 9">
            <a:extLst>
              <a:ext uri="{FF2B5EF4-FFF2-40B4-BE49-F238E27FC236}">
                <a16:creationId xmlns:a16="http://schemas.microsoft.com/office/drawing/2014/main" id="{8741DB41-119F-4D40-9A3A-427DA67C22C0}"/>
              </a:ext>
            </a:extLst>
          </p:cNvPr>
          <p:cNvSpPr>
            <a:spLocks noGrp="1"/>
          </p:cNvSpPr>
          <p:nvPr>
            <p:ph type="body" sz="quarter" idx="31" hasCustomPrompt="1"/>
          </p:nvPr>
        </p:nvSpPr>
        <p:spPr>
          <a:xfrm>
            <a:off x="451817" y="5750107"/>
            <a:ext cx="2192400" cy="305267"/>
          </a:xfrm>
        </p:spPr>
        <p:txBody>
          <a:bodyPr wrap="square" bIns="72000">
            <a:spAutoFit/>
          </a:bodyPr>
          <a:lstStyle>
            <a:lvl1pPr marL="0" indent="0" algn="ctr">
              <a:buFont typeface="Arial" panose="020B0604020202020204" pitchFamily="34" charset="0"/>
              <a:buNone/>
              <a:defRPr sz="1400" b="1">
                <a:solidFill>
                  <a:schemeClr val="bg1"/>
                </a:solidFill>
                <a:latin typeface="Univers" panose="02000503030000020004" pitchFamily="50" charset="0"/>
              </a:defRPr>
            </a:lvl1pPr>
          </a:lstStyle>
          <a:p>
            <a:pPr lvl="0"/>
            <a:r>
              <a:rPr lang="en-GB" noProof="0"/>
              <a:t>Summary</a:t>
            </a:r>
          </a:p>
        </p:txBody>
      </p:sp>
      <p:sp>
        <p:nvSpPr>
          <p:cNvPr id="28" name="Text Placeholder 9">
            <a:extLst>
              <a:ext uri="{FF2B5EF4-FFF2-40B4-BE49-F238E27FC236}">
                <a16:creationId xmlns:a16="http://schemas.microsoft.com/office/drawing/2014/main" id="{0E2A5031-F23C-436A-9B47-708A4FCB96EB}"/>
              </a:ext>
            </a:extLst>
          </p:cNvPr>
          <p:cNvSpPr>
            <a:spLocks noGrp="1"/>
          </p:cNvSpPr>
          <p:nvPr>
            <p:ph type="body" sz="quarter" idx="32" hasCustomPrompt="1"/>
          </p:nvPr>
        </p:nvSpPr>
        <p:spPr>
          <a:xfrm>
            <a:off x="2643633" y="5750107"/>
            <a:ext cx="2192400" cy="305267"/>
          </a:xfrm>
        </p:spPr>
        <p:txBody>
          <a:bodyPr wrap="square" bIns="72000">
            <a:spAutoFit/>
          </a:bodyPr>
          <a:lstStyle>
            <a:lvl1pPr marL="0" indent="0" algn="ctr">
              <a:buFont typeface="Arial" panose="020B0604020202020204" pitchFamily="34" charset="0"/>
              <a:buNone/>
              <a:defRPr sz="1400" b="1">
                <a:latin typeface="Univers" panose="02000503030000020004" pitchFamily="50" charset="0"/>
              </a:defRPr>
            </a:lvl1pPr>
          </a:lstStyle>
          <a:p>
            <a:pPr lvl="0"/>
            <a:r>
              <a:rPr lang="en-GB" noProof="0"/>
              <a:t>Summary</a:t>
            </a:r>
          </a:p>
        </p:txBody>
      </p:sp>
      <p:sp>
        <p:nvSpPr>
          <p:cNvPr id="29" name="Text Placeholder 9">
            <a:extLst>
              <a:ext uri="{FF2B5EF4-FFF2-40B4-BE49-F238E27FC236}">
                <a16:creationId xmlns:a16="http://schemas.microsoft.com/office/drawing/2014/main" id="{6FC512CB-2C17-4F38-9761-CF24C6B7A87C}"/>
              </a:ext>
            </a:extLst>
          </p:cNvPr>
          <p:cNvSpPr>
            <a:spLocks noGrp="1"/>
          </p:cNvSpPr>
          <p:nvPr>
            <p:ph type="body" sz="quarter" idx="33" hasCustomPrompt="1"/>
          </p:nvPr>
        </p:nvSpPr>
        <p:spPr>
          <a:xfrm>
            <a:off x="4835449" y="5750107"/>
            <a:ext cx="2192400" cy="305267"/>
          </a:xfrm>
        </p:spPr>
        <p:txBody>
          <a:bodyPr wrap="square" bIns="72000">
            <a:spAutoFit/>
          </a:bodyPr>
          <a:lstStyle>
            <a:lvl1pPr marL="0" indent="0" algn="ctr">
              <a:buFont typeface="Arial" panose="020B0604020202020204" pitchFamily="34" charset="0"/>
              <a:buNone/>
              <a:defRPr sz="1400" b="1">
                <a:solidFill>
                  <a:schemeClr val="bg1"/>
                </a:solidFill>
                <a:latin typeface="Univers" panose="02000503030000020004" pitchFamily="50" charset="0"/>
              </a:defRPr>
            </a:lvl1pPr>
          </a:lstStyle>
          <a:p>
            <a:pPr lvl="0"/>
            <a:r>
              <a:rPr lang="en-GB" noProof="0"/>
              <a:t>Summary</a:t>
            </a:r>
          </a:p>
        </p:txBody>
      </p:sp>
      <p:sp>
        <p:nvSpPr>
          <p:cNvPr id="40" name="Text Placeholder 4">
            <a:extLst>
              <a:ext uri="{FF2B5EF4-FFF2-40B4-BE49-F238E27FC236}">
                <a16:creationId xmlns:a16="http://schemas.microsoft.com/office/drawing/2014/main" id="{6EDA55FA-246C-986F-2F5D-C962A204458F}"/>
              </a:ext>
            </a:extLst>
          </p:cNvPr>
          <p:cNvSpPr>
            <a:spLocks noGrp="1"/>
          </p:cNvSpPr>
          <p:nvPr>
            <p:ph type="body" sz="quarter" idx="43" hasCustomPrompt="1"/>
          </p:nvPr>
        </p:nvSpPr>
        <p:spPr>
          <a:xfrm>
            <a:off x="7994425" y="3689274"/>
            <a:ext cx="3502249"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Tree>
    <p:extLst>
      <p:ext uri="{BB962C8B-B14F-4D97-AF65-F5344CB8AC3E}">
        <p14:creationId xmlns:p14="http://schemas.microsoft.com/office/powerpoint/2010/main" val="4348341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amp; picture 1">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0" y="624842"/>
            <a:ext cx="7005320" cy="560831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7718464" y="1768093"/>
            <a:ext cx="4022687" cy="1661993"/>
          </a:xfrm>
        </p:spPr>
        <p:txBody>
          <a:bodyPr anchor="b"/>
          <a:lstStyle>
            <a:lvl1pPr>
              <a:defRPr>
                <a:solidFill>
                  <a:schemeClr val="accent1"/>
                </a:solidFill>
              </a:defRPr>
            </a:lvl1pPr>
          </a:lstStyle>
          <a:p>
            <a:r>
              <a:rPr lang="en-GB"/>
              <a:t>Lorem IPSUM</a:t>
            </a:r>
            <a:br>
              <a:rPr lang="en-GB"/>
            </a:br>
            <a:r>
              <a:rPr lang="en-GB"/>
              <a:t>DOLOR </a:t>
            </a:r>
            <a:r>
              <a:rPr lang="en-GB" err="1"/>
              <a:t>SUMInO</a:t>
            </a:r>
            <a:br>
              <a:rPr lang="en-GB"/>
            </a:br>
            <a:r>
              <a:rPr lang="en-GB" err="1"/>
              <a:t>ATiCON</a:t>
            </a:r>
            <a:endParaRPr lang="en-GB"/>
          </a:p>
        </p:txBody>
      </p:sp>
      <p:sp>
        <p:nvSpPr>
          <p:cNvPr id="8" name="Text Placeholder 7">
            <a:extLst>
              <a:ext uri="{FF2B5EF4-FFF2-40B4-BE49-F238E27FC236}">
                <a16:creationId xmlns:a16="http://schemas.microsoft.com/office/drawing/2014/main" id="{EF41AE5B-7175-48BB-9335-51CAE3E52374}"/>
              </a:ext>
            </a:extLst>
          </p:cNvPr>
          <p:cNvSpPr>
            <a:spLocks noGrp="1"/>
          </p:cNvSpPr>
          <p:nvPr>
            <p:ph type="body" sz="quarter" idx="18" hasCustomPrompt="1"/>
          </p:nvPr>
        </p:nvSpPr>
        <p:spPr>
          <a:xfrm>
            <a:off x="7718425" y="3999805"/>
            <a:ext cx="4042153" cy="818686"/>
          </a:xfrm>
        </p:spPr>
        <p:txBody>
          <a:bodyPr wrap="square">
            <a:spAutoFit/>
          </a:bodyPr>
          <a:lstStyle>
            <a:lvl1pPr>
              <a:lnSpc>
                <a:spcPct val="90000"/>
              </a:lnSpc>
              <a:spcBef>
                <a:spcPts val="400"/>
              </a:spcBef>
              <a:defRPr sz="1200"/>
            </a:lvl1pPr>
          </a:lstStyle>
          <a:p>
            <a:pPr lvl="0"/>
            <a:r>
              <a:rPr lang="en-GB"/>
              <a:t>Summary</a:t>
            </a:r>
          </a:p>
          <a:p>
            <a:pPr lvl="0"/>
            <a:r>
              <a:rPr lang="en-GB"/>
              <a:t>Summary</a:t>
            </a:r>
          </a:p>
          <a:p>
            <a:pPr lvl="0"/>
            <a:r>
              <a:rPr lang="en-GB"/>
              <a:t>Summary</a:t>
            </a:r>
          </a:p>
          <a:p>
            <a:pPr lvl="0"/>
            <a:r>
              <a:rPr lang="en-GB"/>
              <a:t>Summary</a:t>
            </a:r>
          </a:p>
        </p:txBody>
      </p:sp>
      <p:sp>
        <p:nvSpPr>
          <p:cNvPr id="11" name="Text Placeholder 7">
            <a:extLst>
              <a:ext uri="{FF2B5EF4-FFF2-40B4-BE49-F238E27FC236}">
                <a16:creationId xmlns:a16="http://schemas.microsoft.com/office/drawing/2014/main" id="{2E928C42-B0B6-4519-A65B-892A84727388}"/>
              </a:ext>
            </a:extLst>
          </p:cNvPr>
          <p:cNvSpPr>
            <a:spLocks noGrp="1"/>
          </p:cNvSpPr>
          <p:nvPr>
            <p:ph type="body" sz="quarter" idx="19" hasCustomPrompt="1"/>
          </p:nvPr>
        </p:nvSpPr>
        <p:spPr>
          <a:xfrm>
            <a:off x="7718425" y="3745780"/>
            <a:ext cx="4042153" cy="193899"/>
          </a:xfrm>
        </p:spPr>
        <p:txBody>
          <a:bodyPr wrap="square" anchor="b" anchorCtr="0">
            <a:spAutoFit/>
          </a:bodyPr>
          <a:lstStyle>
            <a:lvl1pPr marL="0" indent="0">
              <a:lnSpc>
                <a:spcPct val="90000"/>
              </a:lnSpc>
              <a:spcBef>
                <a:spcPts val="400"/>
              </a:spcBef>
              <a:buNone/>
              <a:defRPr sz="1400" b="1">
                <a:latin typeface="Univers" panose="02000503030000020004" pitchFamily="50" charset="0"/>
              </a:defRPr>
            </a:lvl1pPr>
          </a:lstStyle>
          <a:p>
            <a:pPr lvl="0"/>
            <a:r>
              <a:rPr lang="en-GB" err="1"/>
              <a:t>Subheadline</a:t>
            </a:r>
            <a:endParaRPr lang="en-GB"/>
          </a:p>
        </p:txBody>
      </p:sp>
    </p:spTree>
    <p:extLst>
      <p:ext uri="{BB962C8B-B14F-4D97-AF65-F5344CB8AC3E}">
        <p14:creationId xmlns:p14="http://schemas.microsoft.com/office/powerpoint/2010/main" val="138917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Style 1.0">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326659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380290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251159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6684480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amp; picture 3">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5006649" y="619168"/>
            <a:ext cx="7185351" cy="531384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277285" y="1888041"/>
            <a:ext cx="2592000" cy="2215991"/>
          </a:xfrm>
        </p:spPr>
        <p:txBody>
          <a:bodyPr anchor="b"/>
          <a:lstStyle>
            <a:lvl1pPr>
              <a:defRPr/>
            </a:lvl1pPr>
          </a:lstStyle>
          <a:p>
            <a:r>
              <a:rPr lang="en-GB"/>
              <a:t>your title goes here AND EVEN</a:t>
            </a:r>
            <a:br>
              <a:rPr lang="en-GB"/>
            </a:br>
            <a:r>
              <a:rPr lang="en-GB"/>
              <a:t>on 4 lines</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1277285" y="4069838"/>
            <a:ext cx="2592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Tree>
    <p:extLst>
      <p:ext uri="{BB962C8B-B14F-4D97-AF65-F5344CB8AC3E}">
        <p14:creationId xmlns:p14="http://schemas.microsoft.com/office/powerpoint/2010/main" val="2043923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amp; picture 2">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6098117" y="-1"/>
            <a:ext cx="6093883" cy="5933017"/>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021290" y="1138173"/>
            <a:ext cx="4046009" cy="1661993"/>
          </a:xfrm>
        </p:spPr>
        <p:txBody>
          <a:bodyPr anchor="b"/>
          <a:lstStyle>
            <a:lvl1pPr>
              <a:defRPr/>
            </a:lvl1pPr>
          </a:lstStyle>
          <a:p>
            <a:r>
              <a:rPr lang="en-GB"/>
              <a:t>your title goes here AND EVEN</a:t>
            </a:r>
            <a:br>
              <a:rPr lang="en-GB"/>
            </a:br>
            <a:r>
              <a:rPr lang="en-GB"/>
              <a:t>on 3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1021291" y="3599037"/>
            <a:ext cx="4046009"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1021290" y="2762797"/>
            <a:ext cx="4046009"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Tree>
    <p:extLst>
      <p:ext uri="{BB962C8B-B14F-4D97-AF65-F5344CB8AC3E}">
        <p14:creationId xmlns:p14="http://schemas.microsoft.com/office/powerpoint/2010/main" val="5783477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amp; picture 4">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0" y="0"/>
            <a:ext cx="7360920" cy="623824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8285690" y="801623"/>
            <a:ext cx="3210909" cy="1661993"/>
          </a:xfrm>
        </p:spPr>
        <p:txBody>
          <a:bodyPr anchor="b"/>
          <a:lstStyle>
            <a:lvl1pPr>
              <a:defRPr/>
            </a:lvl1pPr>
          </a:lstStyle>
          <a:p>
            <a:r>
              <a:rPr lang="en-GB"/>
              <a:t>your title goes here </a:t>
            </a:r>
            <a:br>
              <a:rPr lang="en-GB"/>
            </a:br>
            <a:r>
              <a:rPr lang="en-GB"/>
              <a:t>on 3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8285691" y="3229715"/>
            <a:ext cx="3210909" cy="736677"/>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8285690" y="2427835"/>
            <a:ext cx="3210909"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9" name="Picture Placeholder 11">
            <a:extLst>
              <a:ext uri="{FF2B5EF4-FFF2-40B4-BE49-F238E27FC236}">
                <a16:creationId xmlns:a16="http://schemas.microsoft.com/office/drawing/2014/main" id="{90583DE0-6C07-4087-8353-D77A3C008BCC}"/>
              </a:ext>
            </a:extLst>
          </p:cNvPr>
          <p:cNvSpPr>
            <a:spLocks noGrp="1"/>
          </p:cNvSpPr>
          <p:nvPr>
            <p:ph type="pic" sz="quarter" idx="13"/>
          </p:nvPr>
        </p:nvSpPr>
        <p:spPr>
          <a:xfrm>
            <a:off x="4495800" y="2179637"/>
            <a:ext cx="3384000" cy="3031200"/>
          </a:xfrm>
          <a:blipFill>
            <a:blip r:embed="rId2">
              <a:extLst>
                <a:ext uri="{96DAC541-7B7A-43D3-8B79-37D633B846F1}">
                  <asvg:svgBlip xmlns:asvg="http://schemas.microsoft.com/office/drawing/2016/SVG/main" r:embed="rId3"/>
                </a:ext>
              </a:extLst>
            </a:blip>
            <a:stretch>
              <a:fillRect/>
            </a:stretch>
          </a:blip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Tree>
    <p:extLst>
      <p:ext uri="{BB962C8B-B14F-4D97-AF65-F5344CB8AC3E}">
        <p14:creationId xmlns:p14="http://schemas.microsoft.com/office/powerpoint/2010/main" val="366404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amp; pictures 1">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449263" y="627926"/>
            <a:ext cx="5862761" cy="2693202"/>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7968208" y="2085129"/>
            <a:ext cx="2592000" cy="2215991"/>
          </a:xfrm>
        </p:spPr>
        <p:txBody>
          <a:bodyPr anchor="b"/>
          <a:lstStyle>
            <a:lvl1pPr>
              <a:defRPr/>
            </a:lvl1pPr>
          </a:lstStyle>
          <a:p>
            <a:r>
              <a:rPr lang="en-GB"/>
              <a:t>your title goes here AND EVEN</a:t>
            </a:r>
            <a:br>
              <a:rPr lang="en-GB"/>
            </a:br>
            <a:r>
              <a:rPr lang="en-GB"/>
              <a:t>on 4 lines</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7968208" y="4265338"/>
            <a:ext cx="2592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7" name="Picture Placeholder 8">
            <a:extLst>
              <a:ext uri="{FF2B5EF4-FFF2-40B4-BE49-F238E27FC236}">
                <a16:creationId xmlns:a16="http://schemas.microsoft.com/office/drawing/2014/main" id="{78D8D0C3-7156-4AFF-BD35-3497F49ACB8F}"/>
              </a:ext>
            </a:extLst>
          </p:cNvPr>
          <p:cNvSpPr>
            <a:spLocks noGrp="1"/>
          </p:cNvSpPr>
          <p:nvPr>
            <p:ph type="pic" sz="quarter" idx="18"/>
          </p:nvPr>
        </p:nvSpPr>
        <p:spPr>
          <a:xfrm>
            <a:off x="449263" y="3536872"/>
            <a:ext cx="5862761" cy="2693202"/>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23353512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mp; pictures 2">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449264" y="620713"/>
            <a:ext cx="5435070" cy="17145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5324" y="4799147"/>
            <a:ext cx="10807200" cy="553998"/>
          </a:xfrm>
        </p:spPr>
        <p:txBody>
          <a:bodyPr wrap="square" anchor="b">
            <a:spAutoFit/>
          </a:bodyPr>
          <a:lstStyle>
            <a:lvl1pPr>
              <a:defRPr/>
            </a:lvl1pPr>
          </a:lstStyle>
          <a:p>
            <a:r>
              <a:rPr lang="en-GB"/>
              <a:t>your title goes here</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695326" y="5504880"/>
            <a:ext cx="5544690" cy="484620"/>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Lorem ipsum dolor sit.</a:t>
            </a:r>
          </a:p>
        </p:txBody>
      </p:sp>
      <p:sp>
        <p:nvSpPr>
          <p:cNvPr id="8" name="Picture Placeholder 8">
            <a:extLst>
              <a:ext uri="{FF2B5EF4-FFF2-40B4-BE49-F238E27FC236}">
                <a16:creationId xmlns:a16="http://schemas.microsoft.com/office/drawing/2014/main" id="{F62F6A32-8692-210F-00C8-6613814B4FE5}"/>
              </a:ext>
            </a:extLst>
          </p:cNvPr>
          <p:cNvSpPr>
            <a:spLocks noGrp="1"/>
          </p:cNvSpPr>
          <p:nvPr>
            <p:ph type="pic" sz="quarter" idx="18"/>
          </p:nvPr>
        </p:nvSpPr>
        <p:spPr>
          <a:xfrm>
            <a:off x="449264" y="2551113"/>
            <a:ext cx="2705416" cy="17145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9" name="Picture Placeholder 8">
            <a:extLst>
              <a:ext uri="{FF2B5EF4-FFF2-40B4-BE49-F238E27FC236}">
                <a16:creationId xmlns:a16="http://schemas.microsoft.com/office/drawing/2014/main" id="{621C37BE-733F-B2DE-AABC-94AD196B6A93}"/>
              </a:ext>
            </a:extLst>
          </p:cNvPr>
          <p:cNvSpPr>
            <a:spLocks noGrp="1"/>
          </p:cNvSpPr>
          <p:nvPr>
            <p:ph type="pic" sz="quarter" idx="19"/>
          </p:nvPr>
        </p:nvSpPr>
        <p:spPr>
          <a:xfrm>
            <a:off x="6096000" y="620713"/>
            <a:ext cx="2705416" cy="17145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1" name="Picture Placeholder 8">
            <a:extLst>
              <a:ext uri="{FF2B5EF4-FFF2-40B4-BE49-F238E27FC236}">
                <a16:creationId xmlns:a16="http://schemas.microsoft.com/office/drawing/2014/main" id="{F33BBD67-3CAB-0D96-76F6-E6DB43724F9A}"/>
              </a:ext>
            </a:extLst>
          </p:cNvPr>
          <p:cNvSpPr>
            <a:spLocks noGrp="1"/>
          </p:cNvSpPr>
          <p:nvPr>
            <p:ph type="pic" sz="quarter" idx="20"/>
          </p:nvPr>
        </p:nvSpPr>
        <p:spPr>
          <a:xfrm>
            <a:off x="3378465" y="2551113"/>
            <a:ext cx="5435070" cy="17145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2" name="Picture Placeholder 8">
            <a:extLst>
              <a:ext uri="{FF2B5EF4-FFF2-40B4-BE49-F238E27FC236}">
                <a16:creationId xmlns:a16="http://schemas.microsoft.com/office/drawing/2014/main" id="{B266F139-E592-F7DB-C6D7-08C55B770EF2}"/>
              </a:ext>
            </a:extLst>
          </p:cNvPr>
          <p:cNvSpPr>
            <a:spLocks noGrp="1"/>
          </p:cNvSpPr>
          <p:nvPr>
            <p:ph type="pic" sz="quarter" idx="21"/>
          </p:nvPr>
        </p:nvSpPr>
        <p:spPr>
          <a:xfrm>
            <a:off x="9035734" y="620713"/>
            <a:ext cx="2705416" cy="36449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18554704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amp; pictures 3">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9048328" y="620712"/>
            <a:ext cx="2692821" cy="26928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021290" y="1455673"/>
            <a:ext cx="4046009" cy="1661993"/>
          </a:xfrm>
        </p:spPr>
        <p:txBody>
          <a:bodyPr anchor="b"/>
          <a:lstStyle>
            <a:lvl1pPr>
              <a:defRPr/>
            </a:lvl1pPr>
          </a:lstStyle>
          <a:p>
            <a:r>
              <a:rPr lang="en-GB"/>
              <a:t>your title goes here AND EVEN</a:t>
            </a:r>
            <a:br>
              <a:rPr lang="en-GB"/>
            </a:br>
            <a:r>
              <a:rPr lang="en-GB"/>
              <a:t>on 3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1021291" y="3429000"/>
            <a:ext cx="4046009" cy="988732"/>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magna aliquam erat volutpat. </a:t>
            </a:r>
          </a:p>
        </p:txBody>
      </p:sp>
      <p:sp>
        <p:nvSpPr>
          <p:cNvPr id="8" name="Picture Placeholder 8">
            <a:extLst>
              <a:ext uri="{FF2B5EF4-FFF2-40B4-BE49-F238E27FC236}">
                <a16:creationId xmlns:a16="http://schemas.microsoft.com/office/drawing/2014/main" id="{FB0C22D1-E2A5-4AE3-8B1F-EA255A31B1D8}"/>
              </a:ext>
            </a:extLst>
          </p:cNvPr>
          <p:cNvSpPr>
            <a:spLocks noGrp="1"/>
          </p:cNvSpPr>
          <p:nvPr>
            <p:ph type="pic" sz="quarter" idx="18"/>
          </p:nvPr>
        </p:nvSpPr>
        <p:spPr>
          <a:xfrm>
            <a:off x="9048328" y="3544488"/>
            <a:ext cx="2692821" cy="26928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9" name="Picture Placeholder 8">
            <a:extLst>
              <a:ext uri="{FF2B5EF4-FFF2-40B4-BE49-F238E27FC236}">
                <a16:creationId xmlns:a16="http://schemas.microsoft.com/office/drawing/2014/main" id="{69067A87-A939-F052-A2DF-894AB6EE5892}"/>
              </a:ext>
            </a:extLst>
          </p:cNvPr>
          <p:cNvSpPr>
            <a:spLocks noGrp="1"/>
          </p:cNvSpPr>
          <p:nvPr>
            <p:ph type="pic" sz="quarter" idx="19"/>
          </p:nvPr>
        </p:nvSpPr>
        <p:spPr>
          <a:xfrm>
            <a:off x="6121400" y="620712"/>
            <a:ext cx="2692800" cy="5616576"/>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13865060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ext &amp; picture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A9222D7-CB3C-B4F5-BF6C-F9D4121C5B28}"/>
              </a:ext>
            </a:extLst>
          </p:cNvPr>
          <p:cNvSpPr/>
          <p:nvPr userDrawn="1"/>
        </p:nvSpPr>
        <p:spPr>
          <a:xfrm>
            <a:off x="1599274" y="1652487"/>
            <a:ext cx="3232777" cy="3232777"/>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4">
            <a:extLst>
              <a:ext uri="{FF2B5EF4-FFF2-40B4-BE49-F238E27FC236}">
                <a16:creationId xmlns:a16="http://schemas.microsoft.com/office/drawing/2014/main" id="{3D029B8D-59B7-D8AC-5595-7847080C9CF2}"/>
              </a:ext>
            </a:extLst>
          </p:cNvPr>
          <p:cNvSpPr>
            <a:spLocks noGrp="1"/>
          </p:cNvSpPr>
          <p:nvPr>
            <p:ph type="body" sz="quarter" idx="12" hasCustomPrompt="1"/>
          </p:nvPr>
        </p:nvSpPr>
        <p:spPr>
          <a:xfrm>
            <a:off x="1487452" y="1539000"/>
            <a:ext cx="3456420" cy="3459750"/>
          </a:xfrm>
          <a:prstGeom prst="blockArc">
            <a:avLst>
              <a:gd name="adj1" fmla="val 16221032"/>
              <a:gd name="adj2" fmla="val 17847949"/>
              <a:gd name="adj3" fmla="val 6910"/>
            </a:avLst>
          </a:prstGeom>
          <a:solidFill>
            <a:schemeClr val="bg1"/>
          </a:solidFill>
        </p:spPr>
        <p:txBody>
          <a:bodyPr>
            <a:normAutofit/>
          </a:bodyPr>
          <a:lstStyle>
            <a:lvl1pPr marL="0" indent="0">
              <a:buFont typeface="Arial" panose="020B0604020202020204" pitchFamily="34" charset="0"/>
              <a:buNone/>
              <a:defRPr sz="200"/>
            </a:lvl1pPr>
            <a:lvl2pPr marL="357188" indent="0">
              <a:buFont typeface="Arial" panose="020B0604020202020204" pitchFamily="34" charset="0"/>
              <a:buNone/>
              <a:defRPr/>
            </a:lvl2pPr>
            <a:lvl3pPr marL="717550" indent="0">
              <a:buFont typeface="Arial" panose="020B0604020202020204" pitchFamily="34" charset="0"/>
              <a:buNone/>
              <a:defRPr/>
            </a:lvl3pPr>
            <a:lvl4pPr marL="1074737" indent="0">
              <a:buFont typeface="Arial" panose="020B0604020202020204" pitchFamily="34" charset="0"/>
              <a:buNone/>
              <a:defRPr/>
            </a:lvl4pPr>
            <a:lvl5pPr marL="1435100" indent="0">
              <a:buFont typeface="Arial" panose="020B0604020202020204" pitchFamily="34" charset="0"/>
              <a:buNone/>
              <a:defRPr/>
            </a:lvl5pPr>
          </a:lstStyle>
          <a:p>
            <a:pPr lvl="0"/>
            <a:r>
              <a:rPr lang="en-GB"/>
              <a:t> </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096000" y="1595373"/>
            <a:ext cx="4046009" cy="1661993"/>
          </a:xfrm>
        </p:spPr>
        <p:txBody>
          <a:bodyPr anchor="b"/>
          <a:lstStyle>
            <a:lvl1pPr>
              <a:defRPr/>
            </a:lvl1pPr>
          </a:lstStyle>
          <a:p>
            <a:r>
              <a:rPr lang="en-GB"/>
              <a:t>your title goes here AND EVEN</a:t>
            </a:r>
            <a:br>
              <a:rPr lang="en-GB"/>
            </a:br>
            <a:r>
              <a:rPr lang="en-GB"/>
              <a:t>on 3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6096001" y="3542452"/>
            <a:ext cx="5112567" cy="1492845"/>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a:t>
            </a:r>
          </a:p>
        </p:txBody>
      </p:sp>
      <p:sp>
        <p:nvSpPr>
          <p:cNvPr id="9" name="Text Placeholder 8">
            <a:extLst>
              <a:ext uri="{FF2B5EF4-FFF2-40B4-BE49-F238E27FC236}">
                <a16:creationId xmlns:a16="http://schemas.microsoft.com/office/drawing/2014/main" id="{AC63A05A-28AA-16B5-D23B-FBEB2997246B}"/>
              </a:ext>
            </a:extLst>
          </p:cNvPr>
          <p:cNvSpPr>
            <a:spLocks noGrp="1"/>
          </p:cNvSpPr>
          <p:nvPr>
            <p:ph type="body" sz="quarter" idx="10" hasCustomPrompt="1"/>
          </p:nvPr>
        </p:nvSpPr>
        <p:spPr>
          <a:xfrm>
            <a:off x="2027667" y="2227262"/>
            <a:ext cx="2375990" cy="1439863"/>
          </a:xfrm>
        </p:spPr>
        <p:txBody>
          <a:bodyPr wrap="none" anchor="b">
            <a:noAutofit/>
          </a:bodyPr>
          <a:lstStyle>
            <a:lvl1pPr marL="0" indent="0" algn="ctr">
              <a:buFont typeface="Arial" panose="020B0604020202020204" pitchFamily="34" charset="0"/>
              <a:buNone/>
              <a:defRPr sz="9000">
                <a:latin typeface="+mj-lt"/>
              </a:defRPr>
            </a:lvl1pPr>
          </a:lstStyle>
          <a:p>
            <a:pPr lvl="0"/>
            <a:r>
              <a:rPr lang="en-GB"/>
              <a:t>00%</a:t>
            </a:r>
          </a:p>
        </p:txBody>
      </p:sp>
      <p:sp>
        <p:nvSpPr>
          <p:cNvPr id="12" name="Text Placeholder 11">
            <a:extLst>
              <a:ext uri="{FF2B5EF4-FFF2-40B4-BE49-F238E27FC236}">
                <a16:creationId xmlns:a16="http://schemas.microsoft.com/office/drawing/2014/main" id="{7684079B-F29D-A3A5-DC06-E442E2D763B7}"/>
              </a:ext>
            </a:extLst>
          </p:cNvPr>
          <p:cNvSpPr>
            <a:spLocks noGrp="1"/>
          </p:cNvSpPr>
          <p:nvPr>
            <p:ph type="body" sz="quarter" idx="11" hasCustomPrompt="1"/>
          </p:nvPr>
        </p:nvSpPr>
        <p:spPr>
          <a:xfrm>
            <a:off x="2027667" y="3584202"/>
            <a:ext cx="2375990" cy="484620"/>
          </a:xfrm>
        </p:spPr>
        <p:txBody>
          <a:bodyPr wrap="square">
            <a:spAutoFit/>
          </a:bodyPr>
          <a:lstStyle>
            <a:lvl1pPr marL="0" indent="0" algn="ctr">
              <a:buFont typeface="Arial" panose="020B0604020202020204" pitchFamily="34" charset="0"/>
              <a:buNone/>
              <a:defRPr b="1">
                <a:latin typeface="Univers" panose="02000503040000020003" pitchFamily="50" charset="0"/>
              </a:defRPr>
            </a:lvl1pPr>
          </a:lstStyle>
          <a:p>
            <a:pPr lvl="0"/>
            <a:r>
              <a:rPr lang="en-GB"/>
              <a:t>Lorem ipsum dolor sit amet, consectetuer </a:t>
            </a:r>
          </a:p>
        </p:txBody>
      </p:sp>
    </p:spTree>
    <p:extLst>
      <p:ext uri="{BB962C8B-B14F-4D97-AF65-F5344CB8AC3E}">
        <p14:creationId xmlns:p14="http://schemas.microsoft.com/office/powerpoint/2010/main" val="30298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ext &amp;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096000" y="1595373"/>
            <a:ext cx="4046009" cy="1661993"/>
          </a:xfrm>
        </p:spPr>
        <p:txBody>
          <a:bodyPr anchor="b"/>
          <a:lstStyle>
            <a:lvl1pPr>
              <a:defRPr/>
            </a:lvl1pPr>
          </a:lstStyle>
          <a:p>
            <a:r>
              <a:rPr lang="en-GB"/>
              <a:t>your title goes here AND EVEN</a:t>
            </a:r>
            <a:br>
              <a:rPr lang="en-GB"/>
            </a:br>
            <a:r>
              <a:rPr lang="en-GB"/>
              <a:t>on 3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6096001" y="3542452"/>
            <a:ext cx="5112567" cy="1492845"/>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a:t>
            </a:r>
          </a:p>
        </p:txBody>
      </p:sp>
      <p:sp>
        <p:nvSpPr>
          <p:cNvPr id="8" name="Graphic 6">
            <a:extLst>
              <a:ext uri="{FF2B5EF4-FFF2-40B4-BE49-F238E27FC236}">
                <a16:creationId xmlns:a16="http://schemas.microsoft.com/office/drawing/2014/main" id="{C78C9679-9C50-6C27-B573-81D5F16A2BAF}"/>
              </a:ext>
            </a:extLst>
          </p:cNvPr>
          <p:cNvSpPr/>
          <p:nvPr/>
        </p:nvSpPr>
        <p:spPr>
          <a:xfrm>
            <a:off x="1560375" y="1597540"/>
            <a:ext cx="3310575" cy="2961083"/>
          </a:xfrm>
          <a:custGeom>
            <a:avLst/>
            <a:gdLst>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 name="connsiteX0" fmla="*/ 1872003 w 3310575"/>
              <a:gd name="connsiteY0" fmla="*/ 2866864 h 2961083"/>
              <a:gd name="connsiteX1" fmla="*/ 1655288 w 3310575"/>
              <a:gd name="connsiteY1" fmla="*/ 2879112 h 2961083"/>
              <a:gd name="connsiteX2" fmla="*/ 0 w 3310575"/>
              <a:gd name="connsiteY2" fmla="*/ 1439524 h 2961083"/>
              <a:gd name="connsiteX3" fmla="*/ 1655288 w 3310575"/>
              <a:gd name="connsiteY3" fmla="*/ 0 h 2961083"/>
              <a:gd name="connsiteX4" fmla="*/ 3310575 w 3310575"/>
              <a:gd name="connsiteY4" fmla="*/ 1439524 h 2961083"/>
              <a:gd name="connsiteX5" fmla="*/ 2949679 w 3310575"/>
              <a:gd name="connsiteY5" fmla="*/ 2336847 h 2961083"/>
              <a:gd name="connsiteX6" fmla="*/ 2928039 w 3310575"/>
              <a:gd name="connsiteY6" fmla="*/ 2464782 h 2961083"/>
              <a:gd name="connsiteX7" fmla="*/ 3086372 w 3310575"/>
              <a:gd name="connsiteY7" fmla="*/ 2838498 h 2961083"/>
              <a:gd name="connsiteX8" fmla="*/ 2974555 w 3310575"/>
              <a:gd name="connsiteY8" fmla="*/ 2955327 h 2961083"/>
              <a:gd name="connsiteX9" fmla="*/ 2321934 w 3310575"/>
              <a:gd name="connsiteY9" fmla="*/ 2712149 h 2961083"/>
              <a:gd name="connsiteX10" fmla="*/ 1872003 w 3310575"/>
              <a:gd name="connsiteY10" fmla="*/ 2866864 h 296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0575" h="2961083">
                <a:moveTo>
                  <a:pt x="1872003" y="2866864"/>
                </a:moveTo>
                <a:cubicBezTo>
                  <a:pt x="1801119" y="2874924"/>
                  <a:pt x="1728774" y="2879112"/>
                  <a:pt x="1655288" y="2879112"/>
                </a:cubicBezTo>
                <a:cubicBezTo>
                  <a:pt x="741085" y="2879112"/>
                  <a:pt x="0" y="2234613"/>
                  <a:pt x="0" y="1439524"/>
                </a:cubicBezTo>
                <a:cubicBezTo>
                  <a:pt x="0" y="644435"/>
                  <a:pt x="741085" y="0"/>
                  <a:pt x="1655288" y="0"/>
                </a:cubicBezTo>
                <a:cubicBezTo>
                  <a:pt x="2569491" y="0"/>
                  <a:pt x="3310575" y="644499"/>
                  <a:pt x="3310575" y="1439524"/>
                </a:cubicBezTo>
                <a:cubicBezTo>
                  <a:pt x="3310575" y="1778844"/>
                  <a:pt x="3175533" y="2090813"/>
                  <a:pt x="2949679" y="2336847"/>
                </a:cubicBezTo>
                <a:cubicBezTo>
                  <a:pt x="2917949" y="2371433"/>
                  <a:pt x="2909699" y="2421566"/>
                  <a:pt x="2928039" y="2464782"/>
                </a:cubicBezTo>
                <a:lnTo>
                  <a:pt x="3086372" y="2838498"/>
                </a:lnTo>
                <a:cubicBezTo>
                  <a:pt x="3116515" y="2909636"/>
                  <a:pt x="3046963" y="2982298"/>
                  <a:pt x="2974555" y="2955327"/>
                </a:cubicBezTo>
                <a:lnTo>
                  <a:pt x="2321934" y="2712149"/>
                </a:lnTo>
                <a:cubicBezTo>
                  <a:pt x="2240220" y="2767955"/>
                  <a:pt x="1984939" y="2859741"/>
                  <a:pt x="1872003" y="2866864"/>
                </a:cubicBezTo>
                <a:close/>
              </a:path>
            </a:pathLst>
          </a:custGeom>
          <a:noFill/>
          <a:ln w="44450" cap="rnd">
            <a:solidFill>
              <a:schemeClr val="accent1"/>
            </a:solidFill>
            <a:prstDash val="solid"/>
            <a:round/>
          </a:ln>
        </p:spPr>
        <p:txBody>
          <a:bodyPr rtlCol="0" anchor="ctr"/>
          <a:lstStyle/>
          <a:p>
            <a:endParaRPr lang="en-GB" dirty="0"/>
          </a:p>
        </p:txBody>
      </p:sp>
      <p:sp>
        <p:nvSpPr>
          <p:cNvPr id="15" name="Text Placeholder 14">
            <a:extLst>
              <a:ext uri="{FF2B5EF4-FFF2-40B4-BE49-F238E27FC236}">
                <a16:creationId xmlns:a16="http://schemas.microsoft.com/office/drawing/2014/main" id="{3D029B8D-59B7-D8AC-5595-7847080C9CF2}"/>
              </a:ext>
            </a:extLst>
          </p:cNvPr>
          <p:cNvSpPr>
            <a:spLocks noGrp="1"/>
          </p:cNvSpPr>
          <p:nvPr>
            <p:ph type="body" sz="quarter" idx="12" hasCustomPrompt="1"/>
          </p:nvPr>
        </p:nvSpPr>
        <p:spPr>
          <a:xfrm flipH="1">
            <a:off x="1142585" y="1010930"/>
            <a:ext cx="4132800" cy="4134302"/>
          </a:xfrm>
          <a:prstGeom prst="blockArc">
            <a:avLst>
              <a:gd name="adj1" fmla="val 14376504"/>
              <a:gd name="adj2" fmla="val 16267640"/>
              <a:gd name="adj3" fmla="val 18664"/>
            </a:avLst>
          </a:prstGeom>
          <a:solidFill>
            <a:schemeClr val="bg1"/>
          </a:solidFill>
        </p:spPr>
        <p:txBody>
          <a:bodyPr>
            <a:normAutofit/>
          </a:bodyPr>
          <a:lstStyle>
            <a:lvl1pPr marL="0" indent="0">
              <a:buFont typeface="Arial" panose="020B0604020202020204" pitchFamily="34" charset="0"/>
              <a:buNone/>
              <a:defRPr sz="200"/>
            </a:lvl1pPr>
            <a:lvl2pPr marL="357188" indent="0">
              <a:buFont typeface="Arial" panose="020B0604020202020204" pitchFamily="34" charset="0"/>
              <a:buNone/>
              <a:defRPr/>
            </a:lvl2pPr>
            <a:lvl3pPr marL="717550" indent="0">
              <a:buFont typeface="Arial" panose="020B0604020202020204" pitchFamily="34" charset="0"/>
              <a:buNone/>
              <a:defRPr/>
            </a:lvl3pPr>
            <a:lvl4pPr marL="1074737" indent="0">
              <a:buFont typeface="Arial" panose="020B0604020202020204" pitchFamily="34" charset="0"/>
              <a:buNone/>
              <a:defRPr/>
            </a:lvl4pPr>
            <a:lvl5pPr marL="1435100" indent="0">
              <a:buFont typeface="Arial" panose="020B0604020202020204" pitchFamily="34" charset="0"/>
              <a:buNone/>
              <a:defRPr/>
            </a:lvl5pPr>
          </a:lstStyle>
          <a:p>
            <a:pPr lvl="0"/>
            <a:r>
              <a:rPr lang="en-GB"/>
              <a:t> </a:t>
            </a:r>
          </a:p>
        </p:txBody>
      </p:sp>
      <p:sp>
        <p:nvSpPr>
          <p:cNvPr id="14" name="Text Placeholder 8">
            <a:extLst>
              <a:ext uri="{FF2B5EF4-FFF2-40B4-BE49-F238E27FC236}">
                <a16:creationId xmlns:a16="http://schemas.microsoft.com/office/drawing/2014/main" id="{603E4BA8-D435-2423-F3D3-463EA02019ED}"/>
              </a:ext>
            </a:extLst>
          </p:cNvPr>
          <p:cNvSpPr>
            <a:spLocks noGrp="1"/>
          </p:cNvSpPr>
          <p:nvPr>
            <p:ph type="body" sz="quarter" idx="13" hasCustomPrompt="1"/>
          </p:nvPr>
        </p:nvSpPr>
        <p:spPr>
          <a:xfrm>
            <a:off x="2027667" y="2227262"/>
            <a:ext cx="2375990" cy="1439863"/>
          </a:xfrm>
        </p:spPr>
        <p:txBody>
          <a:bodyPr wrap="none" anchor="b">
            <a:noAutofit/>
          </a:bodyPr>
          <a:lstStyle>
            <a:lvl1pPr marL="0" indent="0" algn="ctr">
              <a:buFont typeface="Arial" panose="020B0604020202020204" pitchFamily="34" charset="0"/>
              <a:buNone/>
              <a:defRPr sz="9000">
                <a:latin typeface="+mj-lt"/>
              </a:defRPr>
            </a:lvl1pPr>
          </a:lstStyle>
          <a:p>
            <a:pPr lvl="0"/>
            <a:r>
              <a:rPr lang="en-GB"/>
              <a:t>00%</a:t>
            </a:r>
          </a:p>
        </p:txBody>
      </p:sp>
    </p:spTree>
    <p:extLst>
      <p:ext uri="{BB962C8B-B14F-4D97-AF65-F5344CB8AC3E}">
        <p14:creationId xmlns:p14="http://schemas.microsoft.com/office/powerpoint/2010/main" val="30668477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884890" y="1913136"/>
            <a:ext cx="4727576" cy="1661993"/>
          </a:xfrm>
        </p:spPr>
        <p:txBody>
          <a:bodyPr anchor="b"/>
          <a:lstStyle>
            <a:lvl1pPr>
              <a:defRPr/>
            </a:lvl1pPr>
          </a:lstStyle>
          <a:p>
            <a:r>
              <a:rPr lang="en-GB"/>
              <a:t>your title goes </a:t>
            </a:r>
            <a:br>
              <a:rPr lang="en-GB"/>
            </a:br>
            <a:r>
              <a:rPr lang="en-GB"/>
              <a:t>here and even </a:t>
            </a:r>
            <a:br>
              <a:rPr lang="en-GB"/>
            </a:br>
            <a:r>
              <a:rPr lang="en-GB"/>
              <a:t>on 3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1884891" y="4276499"/>
            <a:ext cx="4727576" cy="736677"/>
          </a:xfrm>
        </p:spPr>
        <p:txBody>
          <a:bodyPr wrap="square" numCol="1" spcCol="900000" anchor="t">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magna aliquam erat volutpat.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1884890" y="3540659"/>
            <a:ext cx="4727576"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9" name="Picture Placeholder 11">
            <a:extLst>
              <a:ext uri="{FF2B5EF4-FFF2-40B4-BE49-F238E27FC236}">
                <a16:creationId xmlns:a16="http://schemas.microsoft.com/office/drawing/2014/main" id="{90583DE0-6C07-4087-8353-D77A3C008BCC}"/>
              </a:ext>
            </a:extLst>
          </p:cNvPr>
          <p:cNvSpPr>
            <a:spLocks noGrp="1"/>
          </p:cNvSpPr>
          <p:nvPr>
            <p:ph type="pic" sz="quarter" idx="13"/>
          </p:nvPr>
        </p:nvSpPr>
        <p:spPr>
          <a:xfrm>
            <a:off x="7749735" y="1659600"/>
            <a:ext cx="2754000" cy="3538800"/>
          </a:xfrm>
          <a:blipFill>
            <a:blip r:embed="rId2">
              <a:extLst>
                <a:ext uri="{96DAC541-7B7A-43D3-8B79-37D633B846F1}">
                  <asvg:svgBlip xmlns:asvg="http://schemas.microsoft.com/office/drawing/2016/SVG/main" r:embed="rId3"/>
                </a:ext>
              </a:extLst>
            </a:blip>
            <a:stretch>
              <a:fillRect/>
            </a:stretch>
          </a:blip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Tree>
    <p:extLst>
      <p:ext uri="{BB962C8B-B14F-4D97-AF65-F5344CB8AC3E}">
        <p14:creationId xmlns:p14="http://schemas.microsoft.com/office/powerpoint/2010/main" val="188772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273174" y="2155657"/>
            <a:ext cx="2592000" cy="2215991"/>
          </a:xfrm>
        </p:spPr>
        <p:txBody>
          <a:bodyPr anchor="b"/>
          <a:lstStyle>
            <a:lvl1pPr>
              <a:defRPr/>
            </a:lvl1pPr>
          </a:lstStyle>
          <a:p>
            <a:r>
              <a:rPr lang="en-GB"/>
              <a:t>your title goes here</a:t>
            </a:r>
            <a:br>
              <a:rPr lang="en-GB"/>
            </a:br>
            <a:r>
              <a:rPr lang="en-GB"/>
              <a:t>and even on 4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6102349" y="1373304"/>
            <a:ext cx="5397501" cy="3761351"/>
          </a:xfrm>
        </p:spPr>
        <p:txBody>
          <a:bodyPr wrap="square" numCol="1" spcCol="900000" anchor="ctr">
            <a:spAutoFit/>
          </a:bodyPr>
          <a:lstStyle>
            <a:lvl1pPr marL="0" indent="0">
              <a:lnSpc>
                <a:spcPct val="117000"/>
              </a:lnSpc>
              <a:buFont typeface="Arial" panose="020B0604020202020204" pitchFamily="34" charset="0"/>
              <a:buNone/>
              <a:defRPr/>
            </a:lvl1pPr>
          </a:lstStyle>
          <a:p>
            <a:pPr lvl="0"/>
            <a:r>
              <a:rPr lang="en-GB" noProof="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qui.Lorem ipsum dolor sit amet, consectetuer adipiscing elit, sed diam nonummy nibh euismod tincidunt ut laoreet dolore magna aliquam erat volutpat.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1273174" y="4334992"/>
            <a:ext cx="25920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cxnSp>
        <p:nvCxnSpPr>
          <p:cNvPr id="8" name="Straight Connector 7">
            <a:extLst>
              <a:ext uri="{FF2B5EF4-FFF2-40B4-BE49-F238E27FC236}">
                <a16:creationId xmlns:a16="http://schemas.microsoft.com/office/drawing/2014/main" id="{CB7BAEEC-34E9-40F1-97CB-F256AEB60C79}"/>
              </a:ext>
            </a:extLst>
          </p:cNvPr>
          <p:cNvCxnSpPr>
            <a:cxnSpLocks/>
          </p:cNvCxnSpPr>
          <p:nvPr/>
        </p:nvCxnSpPr>
        <p:spPr>
          <a:xfrm>
            <a:off x="5423545" y="805979"/>
            <a:ext cx="0" cy="4896000"/>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30C9DE-444F-A957-CB4D-64EF6E6C52B5}"/>
              </a:ext>
            </a:extLst>
          </p:cNvPr>
          <p:cNvCxnSpPr>
            <a:cxnSpLocks/>
          </p:cNvCxnSpPr>
          <p:nvPr/>
        </p:nvCxnSpPr>
        <p:spPr>
          <a:xfrm>
            <a:off x="5423545" y="805979"/>
            <a:ext cx="0" cy="4896000"/>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D25D67-F3AF-344B-849E-86610121D048}"/>
              </a:ext>
            </a:extLst>
          </p:cNvPr>
          <p:cNvCxnSpPr>
            <a:cxnSpLocks/>
          </p:cNvCxnSpPr>
          <p:nvPr userDrawn="1"/>
        </p:nvCxnSpPr>
        <p:spPr>
          <a:xfrm>
            <a:off x="5423545" y="805979"/>
            <a:ext cx="0" cy="4896000"/>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18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Style 1.1">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1" y="3156201"/>
            <a:ext cx="5482800" cy="3701799"/>
          </a:xfrm>
          <a:blipFill>
            <a:blip r:embed="rId2">
              <a:extLst>
                <a:ext uri="{96DAC541-7B7A-43D3-8B79-37D633B846F1}">
                  <asvg:svgBlip xmlns:asvg="http://schemas.microsoft.com/office/drawing/2016/SVG/main" r:embed="rId3"/>
                </a:ext>
              </a:extLst>
            </a:blip>
            <a:stretch>
              <a:fillRect b="-8726"/>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30238745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1107996"/>
          </a:xfrm>
        </p:spPr>
        <p:txBody>
          <a:bodyPr/>
          <a:lstStyle/>
          <a:p>
            <a:r>
              <a:rPr lang="en-GB"/>
              <a:t>your title goes here</a:t>
            </a:r>
            <a:br>
              <a:rPr lang="en-GB"/>
            </a:br>
            <a:r>
              <a:rPr lang="en-GB"/>
              <a:t>and even on 2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2641601" y="2743200"/>
            <a:ext cx="6931024" cy="1898790"/>
          </a:xfrm>
        </p:spPr>
        <p:txBody>
          <a:bodyPr numCol="1" spcCol="900000">
            <a:sp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 lobortis nisl ut aliquip ex ea commodo consequat. </a:t>
            </a:r>
          </a:p>
          <a:p>
            <a:pPr lvl="0"/>
            <a:r>
              <a:rPr lang="en-GB" noProof="1"/>
              <a:t>Duis autem vel eum iriure dolor in hendrerit in vulpu-tate. Lorem ipsum dolor sit amet, consectetuer adipiscing elit, sed diam nonummy nibh euismod tincidunt ut laoreet dolore magna aliquam erat volutpat.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61719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Tree>
    <p:extLst>
      <p:ext uri="{BB962C8B-B14F-4D97-AF65-F5344CB8AC3E}">
        <p14:creationId xmlns:p14="http://schemas.microsoft.com/office/powerpoint/2010/main" val="30984659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1107996"/>
          </a:xfrm>
        </p:spPr>
        <p:txBody>
          <a:bodyPr/>
          <a:lstStyle/>
          <a:p>
            <a:r>
              <a:rPr lang="en-GB"/>
              <a:t>your title goes here</a:t>
            </a:r>
            <a:br>
              <a:rPr lang="en-GB"/>
            </a:br>
            <a:r>
              <a:rPr lang="en-GB"/>
              <a:t>and even on 2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1447459" y="2563200"/>
            <a:ext cx="4212000" cy="2150845"/>
          </a:xfrm>
        </p:spPr>
        <p:txBody>
          <a:bodyPr wrap="square" numCol="1" spcCol="900000">
            <a:sp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 lobortis nisl ut aliquip ex ea commodo consequat. </a:t>
            </a:r>
          </a:p>
          <a:p>
            <a:pPr lvl="0"/>
            <a:r>
              <a:rPr lang="en-GB" noProof="1"/>
              <a:t>Duis autem vel eum iriure dolor in hendrerit in vulputate.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61719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7" name="Content Placeholder 2">
            <a:extLst>
              <a:ext uri="{FF2B5EF4-FFF2-40B4-BE49-F238E27FC236}">
                <a16:creationId xmlns:a16="http://schemas.microsoft.com/office/drawing/2014/main" id="{3DCD9BF7-6F06-83B0-6F47-65FFADF4D1D4}"/>
              </a:ext>
            </a:extLst>
          </p:cNvPr>
          <p:cNvSpPr>
            <a:spLocks noGrp="1"/>
          </p:cNvSpPr>
          <p:nvPr>
            <p:ph idx="12" hasCustomPrompt="1"/>
          </p:nvPr>
        </p:nvSpPr>
        <p:spPr>
          <a:xfrm>
            <a:off x="6527967" y="2563200"/>
            <a:ext cx="4212000" cy="2150845"/>
          </a:xfrm>
        </p:spPr>
        <p:txBody>
          <a:bodyPr wrap="square" numCol="1" spcCol="900000">
            <a:sp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 lobortis nisl ut aliquip ex ea commodo consequat. </a:t>
            </a:r>
          </a:p>
          <a:p>
            <a:pPr lvl="0"/>
            <a:r>
              <a:rPr lang="en-GB" noProof="1"/>
              <a:t>Duis autem vel eum iriure dolor in hendrerit in vulputate. </a:t>
            </a:r>
          </a:p>
        </p:txBody>
      </p:sp>
    </p:spTree>
    <p:extLst>
      <p:ext uri="{BB962C8B-B14F-4D97-AF65-F5344CB8AC3E}">
        <p14:creationId xmlns:p14="http://schemas.microsoft.com/office/powerpoint/2010/main" val="20155249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1107996"/>
          </a:xfrm>
        </p:spPr>
        <p:txBody>
          <a:bodyPr/>
          <a:lstStyle/>
          <a:p>
            <a:r>
              <a:rPr lang="en-GB"/>
              <a:t>your title goes here</a:t>
            </a:r>
            <a:br>
              <a:rPr lang="en-GB"/>
            </a:br>
            <a:r>
              <a:rPr lang="en-GB"/>
              <a:t>and even on 2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687576" y="2563200"/>
            <a:ext cx="32639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 lobortis nisl ut aliquip ex ea commodo consequat. </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61719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7" name="Content Placeholder 2">
            <a:extLst>
              <a:ext uri="{FF2B5EF4-FFF2-40B4-BE49-F238E27FC236}">
                <a16:creationId xmlns:a16="http://schemas.microsoft.com/office/drawing/2014/main" id="{C9DE4CCF-A949-1CC9-2775-76000F60C51E}"/>
              </a:ext>
            </a:extLst>
          </p:cNvPr>
          <p:cNvSpPr>
            <a:spLocks noGrp="1"/>
          </p:cNvSpPr>
          <p:nvPr>
            <p:ph idx="12" hasCustomPrompt="1"/>
          </p:nvPr>
        </p:nvSpPr>
        <p:spPr>
          <a:xfrm>
            <a:off x="4461763" y="2563200"/>
            <a:ext cx="32639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 lobortis nisl ut aliquip ex ea commodo consequat. </a:t>
            </a:r>
          </a:p>
        </p:txBody>
      </p:sp>
      <p:sp>
        <p:nvSpPr>
          <p:cNvPr id="8" name="Content Placeholder 2">
            <a:extLst>
              <a:ext uri="{FF2B5EF4-FFF2-40B4-BE49-F238E27FC236}">
                <a16:creationId xmlns:a16="http://schemas.microsoft.com/office/drawing/2014/main" id="{213D4476-7933-1B85-7AC8-DE3F34F90F86}"/>
              </a:ext>
            </a:extLst>
          </p:cNvPr>
          <p:cNvSpPr>
            <a:spLocks noGrp="1"/>
          </p:cNvSpPr>
          <p:nvPr>
            <p:ph idx="13" hasCustomPrompt="1"/>
          </p:nvPr>
        </p:nvSpPr>
        <p:spPr>
          <a:xfrm>
            <a:off x="8235950" y="2563200"/>
            <a:ext cx="32639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 lobortis nisl ut aliquip ex ea commodo consequat. </a:t>
            </a:r>
          </a:p>
        </p:txBody>
      </p:sp>
    </p:spTree>
    <p:extLst>
      <p:ext uri="{BB962C8B-B14F-4D97-AF65-F5344CB8AC3E}">
        <p14:creationId xmlns:p14="http://schemas.microsoft.com/office/powerpoint/2010/main" val="26072332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1107996"/>
          </a:xfrm>
        </p:spPr>
        <p:txBody>
          <a:bodyPr/>
          <a:lstStyle/>
          <a:p>
            <a:r>
              <a:rPr lang="en-GB"/>
              <a:t>your title goes here</a:t>
            </a:r>
            <a:br>
              <a:rPr lang="en-GB"/>
            </a:br>
            <a:r>
              <a:rPr lang="en-GB"/>
              <a:t>and even on 2 lines</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hasCustomPrompt="1"/>
          </p:nvPr>
        </p:nvSpPr>
        <p:spPr>
          <a:xfrm>
            <a:off x="687576" y="2563200"/>
            <a:ext cx="24257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61719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7" name="Content Placeholder 2">
            <a:extLst>
              <a:ext uri="{FF2B5EF4-FFF2-40B4-BE49-F238E27FC236}">
                <a16:creationId xmlns:a16="http://schemas.microsoft.com/office/drawing/2014/main" id="{C9DE4CCF-A949-1CC9-2775-76000F60C51E}"/>
              </a:ext>
            </a:extLst>
          </p:cNvPr>
          <p:cNvSpPr>
            <a:spLocks noGrp="1"/>
          </p:cNvSpPr>
          <p:nvPr>
            <p:ph idx="12" hasCustomPrompt="1"/>
          </p:nvPr>
        </p:nvSpPr>
        <p:spPr>
          <a:xfrm>
            <a:off x="3483101" y="2563200"/>
            <a:ext cx="24257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a:t>
            </a:r>
          </a:p>
        </p:txBody>
      </p:sp>
      <p:sp>
        <p:nvSpPr>
          <p:cNvPr id="8" name="Content Placeholder 2">
            <a:extLst>
              <a:ext uri="{FF2B5EF4-FFF2-40B4-BE49-F238E27FC236}">
                <a16:creationId xmlns:a16="http://schemas.microsoft.com/office/drawing/2014/main" id="{213D4476-7933-1B85-7AC8-DE3F34F90F86}"/>
              </a:ext>
            </a:extLst>
          </p:cNvPr>
          <p:cNvSpPr>
            <a:spLocks noGrp="1"/>
          </p:cNvSpPr>
          <p:nvPr>
            <p:ph idx="13" hasCustomPrompt="1"/>
          </p:nvPr>
        </p:nvSpPr>
        <p:spPr>
          <a:xfrm>
            <a:off x="6278626" y="2563200"/>
            <a:ext cx="24257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a:t>
            </a:r>
          </a:p>
        </p:txBody>
      </p:sp>
      <p:sp>
        <p:nvSpPr>
          <p:cNvPr id="9" name="Content Placeholder 2">
            <a:extLst>
              <a:ext uri="{FF2B5EF4-FFF2-40B4-BE49-F238E27FC236}">
                <a16:creationId xmlns:a16="http://schemas.microsoft.com/office/drawing/2014/main" id="{5CB498AD-4DE0-335F-BD08-751342A822D6}"/>
              </a:ext>
            </a:extLst>
          </p:cNvPr>
          <p:cNvSpPr>
            <a:spLocks noGrp="1"/>
          </p:cNvSpPr>
          <p:nvPr>
            <p:ph idx="14" hasCustomPrompt="1"/>
          </p:nvPr>
        </p:nvSpPr>
        <p:spPr>
          <a:xfrm>
            <a:off x="9074150" y="2563200"/>
            <a:ext cx="2425700" cy="2377968"/>
          </a:xfrm>
        </p:spPr>
        <p:txBody>
          <a:bodyPr wrap="square" numCol="1" spcCol="540000">
            <a:noAutofit/>
          </a:bodyPr>
          <a:lstStyle>
            <a:lvl1pPr marL="0" indent="0">
              <a:lnSpc>
                <a:spcPct val="117000"/>
              </a:lnSpc>
              <a:buFont typeface="Univers Light" panose="020B0403020202020204" pitchFamily="34" charset="0"/>
              <a:buNone/>
              <a:defRPr/>
            </a:lvl1pPr>
          </a:lstStyle>
          <a:p>
            <a:pPr lvl="0"/>
            <a:r>
              <a:rPr lang="en-GB" noProof="1"/>
              <a:t>Lorem ipsum dolor sit amet, consectetuer adi-piscing elit, sed diam nonummy nibh euismod tincidunt ut laoreet dolore magna aliquam erat volutpat. </a:t>
            </a:r>
          </a:p>
          <a:p>
            <a:pPr lvl="0"/>
            <a:r>
              <a:rPr lang="en-GB" noProof="1"/>
              <a:t>Ut wisi enim ad minim veniam, quis nostrud exerci tation ullamcorper suscipit.</a:t>
            </a:r>
          </a:p>
        </p:txBody>
      </p:sp>
    </p:spTree>
    <p:extLst>
      <p:ext uri="{BB962C8B-B14F-4D97-AF65-F5344CB8AC3E}">
        <p14:creationId xmlns:p14="http://schemas.microsoft.com/office/powerpoint/2010/main" val="2088523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2281225"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12" name="Picture Placeholder 11">
            <a:extLst>
              <a:ext uri="{FF2B5EF4-FFF2-40B4-BE49-F238E27FC236}">
                <a16:creationId xmlns:a16="http://schemas.microsoft.com/office/drawing/2014/main" id="{04675308-6C14-4E49-94F4-6D428E2D1891}"/>
              </a:ext>
            </a:extLst>
          </p:cNvPr>
          <p:cNvSpPr>
            <a:spLocks noGrp="1"/>
          </p:cNvSpPr>
          <p:nvPr>
            <p:ph type="pic" sz="quarter" idx="13"/>
          </p:nvPr>
        </p:nvSpPr>
        <p:spPr>
          <a:xfrm>
            <a:off x="2281225"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6" name="Text Placeholder 7">
            <a:extLst>
              <a:ext uri="{FF2B5EF4-FFF2-40B4-BE49-F238E27FC236}">
                <a16:creationId xmlns:a16="http://schemas.microsoft.com/office/drawing/2014/main" id="{FDCA7637-8E7B-4B63-9A6C-0FBF3ACD8593}"/>
              </a:ext>
            </a:extLst>
          </p:cNvPr>
          <p:cNvSpPr>
            <a:spLocks noGrp="1"/>
          </p:cNvSpPr>
          <p:nvPr>
            <p:ph type="body" sz="quarter" idx="14" hasCustomPrompt="1"/>
          </p:nvPr>
        </p:nvSpPr>
        <p:spPr>
          <a:xfrm>
            <a:off x="4930256"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18" name="Picture Placeholder 11">
            <a:extLst>
              <a:ext uri="{FF2B5EF4-FFF2-40B4-BE49-F238E27FC236}">
                <a16:creationId xmlns:a16="http://schemas.microsoft.com/office/drawing/2014/main" id="{7739AC74-3747-44CF-B16A-DA4D71711E65}"/>
              </a:ext>
            </a:extLst>
          </p:cNvPr>
          <p:cNvSpPr>
            <a:spLocks noGrp="1"/>
          </p:cNvSpPr>
          <p:nvPr>
            <p:ph type="pic" sz="quarter" idx="16"/>
          </p:nvPr>
        </p:nvSpPr>
        <p:spPr>
          <a:xfrm>
            <a:off x="4930256"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9" name="Text Placeholder 7">
            <a:extLst>
              <a:ext uri="{FF2B5EF4-FFF2-40B4-BE49-F238E27FC236}">
                <a16:creationId xmlns:a16="http://schemas.microsoft.com/office/drawing/2014/main" id="{B6E8C019-FB84-40F5-956E-81526C9AC7D3}"/>
              </a:ext>
            </a:extLst>
          </p:cNvPr>
          <p:cNvSpPr>
            <a:spLocks noGrp="1"/>
          </p:cNvSpPr>
          <p:nvPr>
            <p:ph type="body" sz="quarter" idx="17" hasCustomPrompt="1"/>
          </p:nvPr>
        </p:nvSpPr>
        <p:spPr>
          <a:xfrm>
            <a:off x="7579287"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21" name="Picture Placeholder 11">
            <a:extLst>
              <a:ext uri="{FF2B5EF4-FFF2-40B4-BE49-F238E27FC236}">
                <a16:creationId xmlns:a16="http://schemas.microsoft.com/office/drawing/2014/main" id="{1C5C486E-D6A1-4B32-805A-CD09E3C4858E}"/>
              </a:ext>
            </a:extLst>
          </p:cNvPr>
          <p:cNvSpPr>
            <a:spLocks noGrp="1"/>
          </p:cNvSpPr>
          <p:nvPr>
            <p:ph type="pic" sz="quarter" idx="19"/>
          </p:nvPr>
        </p:nvSpPr>
        <p:spPr>
          <a:xfrm>
            <a:off x="7579287"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Tree>
    <p:extLst>
      <p:ext uri="{BB962C8B-B14F-4D97-AF65-F5344CB8AC3E}">
        <p14:creationId xmlns:p14="http://schemas.microsoft.com/office/powerpoint/2010/main" val="4485099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956709"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12" name="Picture Placeholder 11">
            <a:extLst>
              <a:ext uri="{FF2B5EF4-FFF2-40B4-BE49-F238E27FC236}">
                <a16:creationId xmlns:a16="http://schemas.microsoft.com/office/drawing/2014/main" id="{04675308-6C14-4E49-94F4-6D428E2D1891}"/>
              </a:ext>
            </a:extLst>
          </p:cNvPr>
          <p:cNvSpPr>
            <a:spLocks noGrp="1"/>
          </p:cNvSpPr>
          <p:nvPr>
            <p:ph type="pic" sz="quarter" idx="13"/>
          </p:nvPr>
        </p:nvSpPr>
        <p:spPr>
          <a:xfrm>
            <a:off x="956709"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6" name="Text Placeholder 7">
            <a:extLst>
              <a:ext uri="{FF2B5EF4-FFF2-40B4-BE49-F238E27FC236}">
                <a16:creationId xmlns:a16="http://schemas.microsoft.com/office/drawing/2014/main" id="{FDCA7637-8E7B-4B63-9A6C-0FBF3ACD8593}"/>
              </a:ext>
            </a:extLst>
          </p:cNvPr>
          <p:cNvSpPr>
            <a:spLocks noGrp="1"/>
          </p:cNvSpPr>
          <p:nvPr>
            <p:ph type="body" sz="quarter" idx="14" hasCustomPrompt="1"/>
          </p:nvPr>
        </p:nvSpPr>
        <p:spPr>
          <a:xfrm>
            <a:off x="3605740"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18" name="Picture Placeholder 11">
            <a:extLst>
              <a:ext uri="{FF2B5EF4-FFF2-40B4-BE49-F238E27FC236}">
                <a16:creationId xmlns:a16="http://schemas.microsoft.com/office/drawing/2014/main" id="{7739AC74-3747-44CF-B16A-DA4D71711E65}"/>
              </a:ext>
            </a:extLst>
          </p:cNvPr>
          <p:cNvSpPr>
            <a:spLocks noGrp="1"/>
          </p:cNvSpPr>
          <p:nvPr>
            <p:ph type="pic" sz="quarter" idx="16"/>
          </p:nvPr>
        </p:nvSpPr>
        <p:spPr>
          <a:xfrm>
            <a:off x="3605740"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9" name="Text Placeholder 7">
            <a:extLst>
              <a:ext uri="{FF2B5EF4-FFF2-40B4-BE49-F238E27FC236}">
                <a16:creationId xmlns:a16="http://schemas.microsoft.com/office/drawing/2014/main" id="{B6E8C019-FB84-40F5-956E-81526C9AC7D3}"/>
              </a:ext>
            </a:extLst>
          </p:cNvPr>
          <p:cNvSpPr>
            <a:spLocks noGrp="1"/>
          </p:cNvSpPr>
          <p:nvPr>
            <p:ph type="body" sz="quarter" idx="17" hasCustomPrompt="1"/>
          </p:nvPr>
        </p:nvSpPr>
        <p:spPr>
          <a:xfrm>
            <a:off x="6254771"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21" name="Picture Placeholder 11">
            <a:extLst>
              <a:ext uri="{FF2B5EF4-FFF2-40B4-BE49-F238E27FC236}">
                <a16:creationId xmlns:a16="http://schemas.microsoft.com/office/drawing/2014/main" id="{1C5C486E-D6A1-4B32-805A-CD09E3C4858E}"/>
              </a:ext>
            </a:extLst>
          </p:cNvPr>
          <p:cNvSpPr>
            <a:spLocks noGrp="1"/>
          </p:cNvSpPr>
          <p:nvPr>
            <p:ph type="pic" sz="quarter" idx="19"/>
          </p:nvPr>
        </p:nvSpPr>
        <p:spPr>
          <a:xfrm>
            <a:off x="6254771"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5" name="Text Placeholder 7">
            <a:extLst>
              <a:ext uri="{FF2B5EF4-FFF2-40B4-BE49-F238E27FC236}">
                <a16:creationId xmlns:a16="http://schemas.microsoft.com/office/drawing/2014/main" id="{D714859B-AA7C-8E26-1781-A060653DA1E5}"/>
              </a:ext>
            </a:extLst>
          </p:cNvPr>
          <p:cNvSpPr>
            <a:spLocks noGrp="1"/>
          </p:cNvSpPr>
          <p:nvPr>
            <p:ph type="body" sz="quarter" idx="20" hasCustomPrompt="1"/>
          </p:nvPr>
        </p:nvSpPr>
        <p:spPr>
          <a:xfrm>
            <a:off x="8903803" y="3975959"/>
            <a:ext cx="2331488"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magna </a:t>
            </a:r>
            <a:r>
              <a:rPr lang="en-GB" err="1"/>
              <a:t>aliquam</a:t>
            </a:r>
            <a:r>
              <a:rPr lang="en-GB"/>
              <a:t> </a:t>
            </a:r>
            <a:r>
              <a:rPr lang="en-GB" err="1"/>
              <a:t>erat</a:t>
            </a:r>
            <a:r>
              <a:rPr lang="en-GB"/>
              <a:t> </a:t>
            </a:r>
            <a:r>
              <a:rPr lang="en-GB" err="1"/>
              <a:t>volutpat</a:t>
            </a:r>
            <a:r>
              <a:rPr lang="en-GB"/>
              <a:t>. </a:t>
            </a:r>
          </a:p>
        </p:txBody>
      </p:sp>
      <p:sp>
        <p:nvSpPr>
          <p:cNvPr id="22" name="Picture Placeholder 11">
            <a:extLst>
              <a:ext uri="{FF2B5EF4-FFF2-40B4-BE49-F238E27FC236}">
                <a16:creationId xmlns:a16="http://schemas.microsoft.com/office/drawing/2014/main" id="{7FC8461A-5470-9D49-2CAA-09160A50B4FC}"/>
              </a:ext>
            </a:extLst>
          </p:cNvPr>
          <p:cNvSpPr>
            <a:spLocks noGrp="1"/>
          </p:cNvSpPr>
          <p:nvPr>
            <p:ph type="pic" sz="quarter" idx="21"/>
          </p:nvPr>
        </p:nvSpPr>
        <p:spPr>
          <a:xfrm>
            <a:off x="8903803" y="2357966"/>
            <a:ext cx="2331488"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Tree>
    <p:extLst>
      <p:ext uri="{BB962C8B-B14F-4D97-AF65-F5344CB8AC3E}">
        <p14:creationId xmlns:p14="http://schemas.microsoft.com/office/powerpoint/2010/main" val="27578776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692149" y="3975959"/>
            <a:ext cx="2021417"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a:t>
            </a:r>
          </a:p>
        </p:txBody>
      </p:sp>
      <p:sp>
        <p:nvSpPr>
          <p:cNvPr id="12" name="Picture Placeholder 11">
            <a:extLst>
              <a:ext uri="{FF2B5EF4-FFF2-40B4-BE49-F238E27FC236}">
                <a16:creationId xmlns:a16="http://schemas.microsoft.com/office/drawing/2014/main" id="{04675308-6C14-4E49-94F4-6D428E2D1891}"/>
              </a:ext>
            </a:extLst>
          </p:cNvPr>
          <p:cNvSpPr>
            <a:spLocks noGrp="1"/>
          </p:cNvSpPr>
          <p:nvPr>
            <p:ph type="pic" sz="quarter" idx="13"/>
          </p:nvPr>
        </p:nvSpPr>
        <p:spPr>
          <a:xfrm>
            <a:off x="692149" y="2357966"/>
            <a:ext cx="2021417"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6" name="Text Placeholder 7">
            <a:extLst>
              <a:ext uri="{FF2B5EF4-FFF2-40B4-BE49-F238E27FC236}">
                <a16:creationId xmlns:a16="http://schemas.microsoft.com/office/drawing/2014/main" id="{FDCA7637-8E7B-4B63-9A6C-0FBF3ACD8593}"/>
              </a:ext>
            </a:extLst>
          </p:cNvPr>
          <p:cNvSpPr>
            <a:spLocks noGrp="1"/>
          </p:cNvSpPr>
          <p:nvPr>
            <p:ph type="body" sz="quarter" idx="14" hasCustomPrompt="1"/>
          </p:nvPr>
        </p:nvSpPr>
        <p:spPr>
          <a:xfrm>
            <a:off x="2888720" y="3975959"/>
            <a:ext cx="2021417"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a:t>
            </a:r>
          </a:p>
        </p:txBody>
      </p:sp>
      <p:sp>
        <p:nvSpPr>
          <p:cNvPr id="18" name="Picture Placeholder 11">
            <a:extLst>
              <a:ext uri="{FF2B5EF4-FFF2-40B4-BE49-F238E27FC236}">
                <a16:creationId xmlns:a16="http://schemas.microsoft.com/office/drawing/2014/main" id="{7739AC74-3747-44CF-B16A-DA4D71711E65}"/>
              </a:ext>
            </a:extLst>
          </p:cNvPr>
          <p:cNvSpPr>
            <a:spLocks noGrp="1"/>
          </p:cNvSpPr>
          <p:nvPr>
            <p:ph type="pic" sz="quarter" idx="16"/>
          </p:nvPr>
        </p:nvSpPr>
        <p:spPr>
          <a:xfrm>
            <a:off x="2888720" y="2357966"/>
            <a:ext cx="2021417"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9" name="Text Placeholder 7">
            <a:extLst>
              <a:ext uri="{FF2B5EF4-FFF2-40B4-BE49-F238E27FC236}">
                <a16:creationId xmlns:a16="http://schemas.microsoft.com/office/drawing/2014/main" id="{B6E8C019-FB84-40F5-956E-81526C9AC7D3}"/>
              </a:ext>
            </a:extLst>
          </p:cNvPr>
          <p:cNvSpPr>
            <a:spLocks noGrp="1"/>
          </p:cNvSpPr>
          <p:nvPr>
            <p:ph type="body" sz="quarter" idx="17" hasCustomPrompt="1"/>
          </p:nvPr>
        </p:nvSpPr>
        <p:spPr>
          <a:xfrm>
            <a:off x="5085291" y="3975959"/>
            <a:ext cx="2021417"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a:t>
            </a:r>
          </a:p>
        </p:txBody>
      </p:sp>
      <p:sp>
        <p:nvSpPr>
          <p:cNvPr id="21" name="Picture Placeholder 11">
            <a:extLst>
              <a:ext uri="{FF2B5EF4-FFF2-40B4-BE49-F238E27FC236}">
                <a16:creationId xmlns:a16="http://schemas.microsoft.com/office/drawing/2014/main" id="{1C5C486E-D6A1-4B32-805A-CD09E3C4858E}"/>
              </a:ext>
            </a:extLst>
          </p:cNvPr>
          <p:cNvSpPr>
            <a:spLocks noGrp="1"/>
          </p:cNvSpPr>
          <p:nvPr>
            <p:ph type="pic" sz="quarter" idx="19"/>
          </p:nvPr>
        </p:nvSpPr>
        <p:spPr>
          <a:xfrm>
            <a:off x="5085291" y="2357966"/>
            <a:ext cx="2021417"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5" name="Text Placeholder 7">
            <a:extLst>
              <a:ext uri="{FF2B5EF4-FFF2-40B4-BE49-F238E27FC236}">
                <a16:creationId xmlns:a16="http://schemas.microsoft.com/office/drawing/2014/main" id="{D714859B-AA7C-8E26-1781-A060653DA1E5}"/>
              </a:ext>
            </a:extLst>
          </p:cNvPr>
          <p:cNvSpPr>
            <a:spLocks noGrp="1"/>
          </p:cNvSpPr>
          <p:nvPr>
            <p:ph type="body" sz="quarter" idx="20" hasCustomPrompt="1"/>
          </p:nvPr>
        </p:nvSpPr>
        <p:spPr>
          <a:xfrm>
            <a:off x="7281862" y="3975959"/>
            <a:ext cx="2021417"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a:t>
            </a:r>
          </a:p>
        </p:txBody>
      </p:sp>
      <p:sp>
        <p:nvSpPr>
          <p:cNvPr id="22" name="Picture Placeholder 11">
            <a:extLst>
              <a:ext uri="{FF2B5EF4-FFF2-40B4-BE49-F238E27FC236}">
                <a16:creationId xmlns:a16="http://schemas.microsoft.com/office/drawing/2014/main" id="{7FC8461A-5470-9D49-2CAA-09160A50B4FC}"/>
              </a:ext>
            </a:extLst>
          </p:cNvPr>
          <p:cNvSpPr>
            <a:spLocks noGrp="1"/>
          </p:cNvSpPr>
          <p:nvPr>
            <p:ph type="pic" sz="quarter" idx="21"/>
          </p:nvPr>
        </p:nvSpPr>
        <p:spPr>
          <a:xfrm>
            <a:off x="7281862" y="2357966"/>
            <a:ext cx="2021417"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
        <p:nvSpPr>
          <p:cNvPr id="13" name="Text Placeholder 7">
            <a:extLst>
              <a:ext uri="{FF2B5EF4-FFF2-40B4-BE49-F238E27FC236}">
                <a16:creationId xmlns:a16="http://schemas.microsoft.com/office/drawing/2014/main" id="{EE1D3D38-07F1-D404-47B4-8BD2C286800C}"/>
              </a:ext>
            </a:extLst>
          </p:cNvPr>
          <p:cNvSpPr>
            <a:spLocks noGrp="1"/>
          </p:cNvSpPr>
          <p:nvPr>
            <p:ph type="body" sz="quarter" idx="22" hasCustomPrompt="1"/>
          </p:nvPr>
        </p:nvSpPr>
        <p:spPr>
          <a:xfrm>
            <a:off x="9478433" y="3975959"/>
            <a:ext cx="2021417" cy="1240789"/>
          </a:xfrm>
        </p:spPr>
        <p:txBody>
          <a:bodyPr wrap="square">
            <a:spAutoFit/>
          </a:bodyPr>
          <a:lstStyle>
            <a:lvl1pPr marL="0" indent="0">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a:t>
            </a:r>
            <a:r>
              <a:rPr lang="en-GB"/>
              <a:t> </a:t>
            </a:r>
            <a:r>
              <a:rPr lang="en-GB" err="1"/>
              <a:t>smod</a:t>
            </a:r>
            <a:r>
              <a:rPr lang="en-GB"/>
              <a:t> </a:t>
            </a:r>
            <a:r>
              <a:rPr lang="en-GB" err="1"/>
              <a:t>tincidunt</a:t>
            </a:r>
            <a:r>
              <a:rPr lang="en-GB"/>
              <a:t> </a:t>
            </a:r>
            <a:r>
              <a:rPr lang="en-GB" err="1"/>
              <a:t>ut</a:t>
            </a:r>
            <a:r>
              <a:rPr lang="en-GB"/>
              <a:t> </a:t>
            </a:r>
            <a:r>
              <a:rPr lang="en-GB" err="1"/>
              <a:t>laoreet</a:t>
            </a:r>
            <a:r>
              <a:rPr lang="en-GB"/>
              <a:t> lore. </a:t>
            </a:r>
          </a:p>
        </p:txBody>
      </p:sp>
      <p:sp>
        <p:nvSpPr>
          <p:cNvPr id="14" name="Picture Placeholder 11">
            <a:extLst>
              <a:ext uri="{FF2B5EF4-FFF2-40B4-BE49-F238E27FC236}">
                <a16:creationId xmlns:a16="http://schemas.microsoft.com/office/drawing/2014/main" id="{A2B8D656-D526-1A70-4BE5-7361D051B719}"/>
              </a:ext>
            </a:extLst>
          </p:cNvPr>
          <p:cNvSpPr>
            <a:spLocks noGrp="1"/>
          </p:cNvSpPr>
          <p:nvPr>
            <p:ph type="pic" sz="quarter" idx="23"/>
          </p:nvPr>
        </p:nvSpPr>
        <p:spPr>
          <a:xfrm>
            <a:off x="9478433" y="2357966"/>
            <a:ext cx="2021417" cy="1486065"/>
          </a:xfrm>
          <a:solidFill>
            <a:schemeClr val="bg2"/>
          </a:solidFill>
        </p:spPr>
        <p:txBody>
          <a:bodyPr lIns="36000" tIns="36000" rIns="36000" bIns="36000">
            <a:noAutofit/>
          </a:bodyPr>
          <a:lstStyle>
            <a:lvl1pPr marL="0" indent="0">
              <a:buFont typeface="Arial" panose="020B0604020202020204" pitchFamily="34" charset="0"/>
              <a:buNone/>
              <a:defRPr sz="900"/>
            </a:lvl1pPr>
          </a:lstStyle>
          <a:p>
            <a:r>
              <a:rPr lang="en-GB" dirty="0"/>
              <a:t>Click icon to add picture</a:t>
            </a:r>
          </a:p>
        </p:txBody>
      </p:sp>
    </p:spTree>
    <p:extLst>
      <p:ext uri="{BB962C8B-B14F-4D97-AF65-F5344CB8AC3E}">
        <p14:creationId xmlns:p14="http://schemas.microsoft.com/office/powerpoint/2010/main" val="12304897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9">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7297E6-7F9D-436A-AB88-7FEEFA09E7F6}"/>
              </a:ext>
            </a:extLst>
          </p:cNvPr>
          <p:cNvSpPr/>
          <p:nvPr/>
        </p:nvSpPr>
        <p:spPr>
          <a:xfrm>
            <a:off x="8517467" y="596899"/>
            <a:ext cx="3223684" cy="5380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726255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726255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1938660" y="2500736"/>
            <a:ext cx="5671180" cy="736677"/>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p:txBody>
      </p:sp>
      <p:sp>
        <p:nvSpPr>
          <p:cNvPr id="10" name="Text Placeholder 9">
            <a:extLst>
              <a:ext uri="{FF2B5EF4-FFF2-40B4-BE49-F238E27FC236}">
                <a16:creationId xmlns:a16="http://schemas.microsoft.com/office/drawing/2014/main" id="{10295F9B-48DC-40EB-9D24-DB1A93D636D9}"/>
              </a:ext>
            </a:extLst>
          </p:cNvPr>
          <p:cNvSpPr>
            <a:spLocks noGrp="1"/>
          </p:cNvSpPr>
          <p:nvPr>
            <p:ph type="body" sz="quarter" idx="12" hasCustomPrompt="1"/>
          </p:nvPr>
        </p:nvSpPr>
        <p:spPr>
          <a:xfrm>
            <a:off x="1938660" y="2107458"/>
            <a:ext cx="567118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1185600" y="2016125"/>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5" name="Text Placeholder 7">
            <a:extLst>
              <a:ext uri="{FF2B5EF4-FFF2-40B4-BE49-F238E27FC236}">
                <a16:creationId xmlns:a16="http://schemas.microsoft.com/office/drawing/2014/main" id="{77BE01C8-CE90-4F83-BD93-F4DBB242F1F3}"/>
              </a:ext>
            </a:extLst>
          </p:cNvPr>
          <p:cNvSpPr>
            <a:spLocks noGrp="1"/>
          </p:cNvSpPr>
          <p:nvPr>
            <p:ph type="body" sz="quarter" idx="14" hasCustomPrompt="1"/>
          </p:nvPr>
        </p:nvSpPr>
        <p:spPr>
          <a:xfrm>
            <a:off x="1938660" y="4600166"/>
            <a:ext cx="5671180" cy="736677"/>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p:txBody>
      </p:sp>
      <p:sp>
        <p:nvSpPr>
          <p:cNvPr id="22" name="Text Placeholder 9">
            <a:extLst>
              <a:ext uri="{FF2B5EF4-FFF2-40B4-BE49-F238E27FC236}">
                <a16:creationId xmlns:a16="http://schemas.microsoft.com/office/drawing/2014/main" id="{897D232B-C194-4653-9BED-CA482BD8FE76}"/>
              </a:ext>
            </a:extLst>
          </p:cNvPr>
          <p:cNvSpPr>
            <a:spLocks noGrp="1"/>
          </p:cNvSpPr>
          <p:nvPr>
            <p:ph type="body" sz="quarter" idx="15" hasCustomPrompt="1"/>
          </p:nvPr>
        </p:nvSpPr>
        <p:spPr>
          <a:xfrm>
            <a:off x="1938660" y="4206888"/>
            <a:ext cx="567118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3" name="Picture Placeholder 11">
            <a:extLst>
              <a:ext uri="{FF2B5EF4-FFF2-40B4-BE49-F238E27FC236}">
                <a16:creationId xmlns:a16="http://schemas.microsoft.com/office/drawing/2014/main" id="{0B87131F-7153-4E75-87BB-40BCCC336A9D}"/>
              </a:ext>
            </a:extLst>
          </p:cNvPr>
          <p:cNvSpPr>
            <a:spLocks noGrp="1" noChangeAspect="1"/>
          </p:cNvSpPr>
          <p:nvPr>
            <p:ph type="pic" sz="quarter" idx="16" hasCustomPrompt="1"/>
          </p:nvPr>
        </p:nvSpPr>
        <p:spPr>
          <a:xfrm>
            <a:off x="1185600" y="4115555"/>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4" name="Text Placeholder 7">
            <a:extLst>
              <a:ext uri="{FF2B5EF4-FFF2-40B4-BE49-F238E27FC236}">
                <a16:creationId xmlns:a16="http://schemas.microsoft.com/office/drawing/2014/main" id="{B72B12D5-B739-97E5-7217-2604A684668D}"/>
              </a:ext>
            </a:extLst>
          </p:cNvPr>
          <p:cNvSpPr>
            <a:spLocks noGrp="1"/>
          </p:cNvSpPr>
          <p:nvPr>
            <p:ph type="body" sz="quarter" idx="17" hasCustomPrompt="1"/>
          </p:nvPr>
        </p:nvSpPr>
        <p:spPr>
          <a:xfrm>
            <a:off x="8888150" y="1751608"/>
            <a:ext cx="2567250" cy="2578013"/>
          </a:xfrm>
        </p:spPr>
        <p:txBody>
          <a:bodyPr wrap="square">
            <a:spAutoFit/>
          </a:bodyPr>
          <a:lstStyle>
            <a:lvl1pPr marL="0" indent="0" algn="l">
              <a:buFont typeface="Arial" panose="020B0604020202020204" pitchFamily="34" charset="0"/>
              <a:buNone/>
              <a:defRPr>
                <a:solidFill>
                  <a:schemeClr val="bg1"/>
                </a:solidFill>
              </a:defRPr>
            </a:lvl1pPr>
          </a:lstStyle>
          <a:p>
            <a:pPr lvl="0"/>
            <a:r>
              <a:rPr lang="en-GB"/>
              <a:t>Lorem ipsum dolor sit amet, consectetuer adipiscing elit, sed diam nonummy nibh euismod tincidunt ut laoreet dolore magna aliquam erat volutpat. </a:t>
            </a:r>
          </a:p>
          <a:p>
            <a:pPr lvl="0"/>
            <a:r>
              <a:rPr lang="en-GB"/>
              <a:t>Ut wisi enim ad minim veniam, quis nostrud exerci tation ullam-corper suscipit lobortis nisl ut aliquip ex ea commodo conse-quat. </a:t>
            </a:r>
          </a:p>
        </p:txBody>
      </p:sp>
      <p:sp>
        <p:nvSpPr>
          <p:cNvPr id="16" name="Text Placeholder 9">
            <a:extLst>
              <a:ext uri="{FF2B5EF4-FFF2-40B4-BE49-F238E27FC236}">
                <a16:creationId xmlns:a16="http://schemas.microsoft.com/office/drawing/2014/main" id="{CE859B59-9936-46C2-BF53-51B880C37C01}"/>
              </a:ext>
            </a:extLst>
          </p:cNvPr>
          <p:cNvSpPr>
            <a:spLocks noGrp="1"/>
          </p:cNvSpPr>
          <p:nvPr>
            <p:ph type="body" sz="quarter" idx="18" hasCustomPrompt="1"/>
          </p:nvPr>
        </p:nvSpPr>
        <p:spPr>
          <a:xfrm>
            <a:off x="9611577" y="985625"/>
            <a:ext cx="1843823" cy="304699"/>
          </a:xfrm>
        </p:spPr>
        <p:txBody>
          <a:bodyPr wrap="square" bIns="0" anchor="ctr">
            <a:spAutoFit/>
          </a:bodyPr>
          <a:lstStyle>
            <a:lvl1pPr marL="0" indent="0" algn="l">
              <a:lnSpc>
                <a:spcPct val="90000"/>
              </a:lnSpc>
              <a:spcBef>
                <a:spcPts val="0"/>
              </a:spcBef>
              <a:buFont typeface="Arial" panose="020B0604020202020204" pitchFamily="34" charset="0"/>
              <a:buNone/>
              <a:defRPr sz="2200" b="1">
                <a:solidFill>
                  <a:schemeClr val="bg1"/>
                </a:solidFill>
                <a:latin typeface="Univers" panose="02000503030000020004" pitchFamily="50" charset="0"/>
              </a:defRPr>
            </a:lvl1pPr>
          </a:lstStyle>
          <a:p>
            <a:pPr lvl="0"/>
            <a:r>
              <a:rPr lang="en-GB"/>
              <a:t>Summary</a:t>
            </a:r>
          </a:p>
        </p:txBody>
      </p:sp>
      <p:sp>
        <p:nvSpPr>
          <p:cNvPr id="17" name="Picture Placeholder 11">
            <a:extLst>
              <a:ext uri="{FF2B5EF4-FFF2-40B4-BE49-F238E27FC236}">
                <a16:creationId xmlns:a16="http://schemas.microsoft.com/office/drawing/2014/main" id="{554AD081-6FEF-651A-9B3A-4C5768916007}"/>
              </a:ext>
            </a:extLst>
          </p:cNvPr>
          <p:cNvSpPr>
            <a:spLocks noGrp="1" noChangeAspect="1"/>
          </p:cNvSpPr>
          <p:nvPr>
            <p:ph type="pic" sz="quarter" idx="19" hasCustomPrompt="1"/>
          </p:nvPr>
        </p:nvSpPr>
        <p:spPr>
          <a:xfrm>
            <a:off x="8888150" y="894292"/>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Tree>
    <p:extLst>
      <p:ext uri="{BB962C8B-B14F-4D97-AF65-F5344CB8AC3E}">
        <p14:creationId xmlns:p14="http://schemas.microsoft.com/office/powerpoint/2010/main" val="25505528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10">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7297E6-7F9D-436A-AB88-7FEEFA09E7F6}"/>
              </a:ext>
            </a:extLst>
          </p:cNvPr>
          <p:cNvSpPr/>
          <p:nvPr/>
        </p:nvSpPr>
        <p:spPr>
          <a:xfrm>
            <a:off x="8517467" y="596899"/>
            <a:ext cx="3223684" cy="5380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726255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726255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1938660" y="2500736"/>
            <a:ext cx="5671180" cy="736677"/>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p:txBody>
      </p:sp>
      <p:sp>
        <p:nvSpPr>
          <p:cNvPr id="10" name="Text Placeholder 9">
            <a:extLst>
              <a:ext uri="{FF2B5EF4-FFF2-40B4-BE49-F238E27FC236}">
                <a16:creationId xmlns:a16="http://schemas.microsoft.com/office/drawing/2014/main" id="{10295F9B-48DC-40EB-9D24-DB1A93D636D9}"/>
              </a:ext>
            </a:extLst>
          </p:cNvPr>
          <p:cNvSpPr>
            <a:spLocks noGrp="1"/>
          </p:cNvSpPr>
          <p:nvPr>
            <p:ph type="body" sz="quarter" idx="12" hasCustomPrompt="1"/>
          </p:nvPr>
        </p:nvSpPr>
        <p:spPr>
          <a:xfrm>
            <a:off x="1938660" y="2107458"/>
            <a:ext cx="567118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1185600" y="2016125"/>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5" name="Text Placeholder 7">
            <a:extLst>
              <a:ext uri="{FF2B5EF4-FFF2-40B4-BE49-F238E27FC236}">
                <a16:creationId xmlns:a16="http://schemas.microsoft.com/office/drawing/2014/main" id="{77BE01C8-CE90-4F83-BD93-F4DBB242F1F3}"/>
              </a:ext>
            </a:extLst>
          </p:cNvPr>
          <p:cNvSpPr>
            <a:spLocks noGrp="1"/>
          </p:cNvSpPr>
          <p:nvPr>
            <p:ph type="body" sz="quarter" idx="14" hasCustomPrompt="1"/>
          </p:nvPr>
        </p:nvSpPr>
        <p:spPr>
          <a:xfrm>
            <a:off x="1938660" y="4600166"/>
            <a:ext cx="5671180" cy="736677"/>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p:txBody>
      </p:sp>
      <p:sp>
        <p:nvSpPr>
          <p:cNvPr id="22" name="Text Placeholder 9">
            <a:extLst>
              <a:ext uri="{FF2B5EF4-FFF2-40B4-BE49-F238E27FC236}">
                <a16:creationId xmlns:a16="http://schemas.microsoft.com/office/drawing/2014/main" id="{897D232B-C194-4653-9BED-CA482BD8FE76}"/>
              </a:ext>
            </a:extLst>
          </p:cNvPr>
          <p:cNvSpPr>
            <a:spLocks noGrp="1"/>
          </p:cNvSpPr>
          <p:nvPr>
            <p:ph type="body" sz="quarter" idx="15" hasCustomPrompt="1"/>
          </p:nvPr>
        </p:nvSpPr>
        <p:spPr>
          <a:xfrm>
            <a:off x="1938660" y="4206888"/>
            <a:ext cx="567118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3" name="Picture Placeholder 11">
            <a:extLst>
              <a:ext uri="{FF2B5EF4-FFF2-40B4-BE49-F238E27FC236}">
                <a16:creationId xmlns:a16="http://schemas.microsoft.com/office/drawing/2014/main" id="{0B87131F-7153-4E75-87BB-40BCCC336A9D}"/>
              </a:ext>
            </a:extLst>
          </p:cNvPr>
          <p:cNvSpPr>
            <a:spLocks noGrp="1" noChangeAspect="1"/>
          </p:cNvSpPr>
          <p:nvPr>
            <p:ph type="pic" sz="quarter" idx="16" hasCustomPrompt="1"/>
          </p:nvPr>
        </p:nvSpPr>
        <p:spPr>
          <a:xfrm>
            <a:off x="1185600" y="4115555"/>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26" name="Text Placeholder 7">
            <a:extLst>
              <a:ext uri="{FF2B5EF4-FFF2-40B4-BE49-F238E27FC236}">
                <a16:creationId xmlns:a16="http://schemas.microsoft.com/office/drawing/2014/main" id="{FFC97E04-C7D5-429D-B51F-6877E8D6D882}"/>
              </a:ext>
            </a:extLst>
          </p:cNvPr>
          <p:cNvSpPr>
            <a:spLocks noGrp="1"/>
          </p:cNvSpPr>
          <p:nvPr>
            <p:ph type="body" sz="quarter" idx="17" hasCustomPrompt="1"/>
          </p:nvPr>
        </p:nvSpPr>
        <p:spPr>
          <a:xfrm>
            <a:off x="8845684" y="3155299"/>
            <a:ext cx="2567250" cy="2073901"/>
          </a:xfrm>
        </p:spPr>
        <p:txBody>
          <a:bodyPr wrap="square">
            <a:spAutoFit/>
          </a:bodyPr>
          <a:lstStyle>
            <a:lvl1pPr marL="0" indent="0" algn="l">
              <a:buFont typeface="Arial" panose="020B0604020202020204" pitchFamily="34" charset="0"/>
              <a:buNone/>
              <a:defRPr>
                <a:solidFill>
                  <a:schemeClr val="bg1"/>
                </a:solidFill>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a:p>
            <a:pPr lvl="0"/>
            <a:r>
              <a:rPr lang="en-GB"/>
              <a:t>Ut </a:t>
            </a:r>
            <a:r>
              <a:rPr lang="en-GB" err="1"/>
              <a:t>wisi</a:t>
            </a:r>
            <a:r>
              <a:rPr lang="en-GB"/>
              <a:t> </a:t>
            </a:r>
            <a:r>
              <a:rPr lang="en-GB" err="1"/>
              <a:t>enim</a:t>
            </a:r>
            <a:r>
              <a:rPr lang="en-GB"/>
              <a:t> ad minim </a:t>
            </a:r>
            <a:r>
              <a:rPr lang="en-GB" err="1"/>
              <a:t>veniam</a:t>
            </a:r>
            <a:r>
              <a:rPr lang="en-GB"/>
              <a:t>, </a:t>
            </a:r>
            <a:r>
              <a:rPr lang="en-GB" err="1"/>
              <a:t>quis</a:t>
            </a:r>
            <a:r>
              <a:rPr lang="en-GB"/>
              <a:t> </a:t>
            </a:r>
            <a:r>
              <a:rPr lang="en-GB" err="1"/>
              <a:t>nostrud</a:t>
            </a:r>
            <a:r>
              <a:rPr lang="en-GB"/>
              <a:t> </a:t>
            </a:r>
            <a:r>
              <a:rPr lang="en-GB" err="1"/>
              <a:t>exerci</a:t>
            </a:r>
            <a:r>
              <a:rPr lang="en-GB"/>
              <a:t> </a:t>
            </a:r>
            <a:r>
              <a:rPr lang="en-GB" err="1"/>
              <a:t>tation</a:t>
            </a:r>
            <a:r>
              <a:rPr lang="en-GB"/>
              <a:t> </a:t>
            </a:r>
            <a:r>
              <a:rPr lang="en-GB" err="1"/>
              <a:t>ullam-corper</a:t>
            </a:r>
            <a:r>
              <a:rPr lang="en-GB"/>
              <a:t> </a:t>
            </a:r>
            <a:r>
              <a:rPr lang="en-GB" err="1"/>
              <a:t>suscipit</a:t>
            </a:r>
            <a:r>
              <a:rPr lang="en-GB"/>
              <a:t> </a:t>
            </a:r>
            <a:r>
              <a:rPr lang="en-GB" err="1"/>
              <a:t>lobortis</a:t>
            </a:r>
            <a:r>
              <a:rPr lang="en-GB"/>
              <a:t>.</a:t>
            </a:r>
          </a:p>
        </p:txBody>
      </p:sp>
      <p:sp>
        <p:nvSpPr>
          <p:cNvPr id="27" name="Text Placeholder 9">
            <a:extLst>
              <a:ext uri="{FF2B5EF4-FFF2-40B4-BE49-F238E27FC236}">
                <a16:creationId xmlns:a16="http://schemas.microsoft.com/office/drawing/2014/main" id="{C5DF56A5-769F-478B-B2CA-DF9D0D7069E4}"/>
              </a:ext>
            </a:extLst>
          </p:cNvPr>
          <p:cNvSpPr>
            <a:spLocks noGrp="1"/>
          </p:cNvSpPr>
          <p:nvPr>
            <p:ph type="body" sz="quarter" idx="18" hasCustomPrompt="1"/>
          </p:nvPr>
        </p:nvSpPr>
        <p:spPr>
          <a:xfrm>
            <a:off x="8845909" y="2622500"/>
            <a:ext cx="2566800" cy="304699"/>
          </a:xfrm>
        </p:spPr>
        <p:txBody>
          <a:bodyPr wrap="square" bIns="0" anchor="ctr">
            <a:spAutoFit/>
          </a:bodyPr>
          <a:lstStyle>
            <a:lvl1pPr marL="0" indent="0" algn="l">
              <a:lnSpc>
                <a:spcPct val="90000"/>
              </a:lnSpc>
              <a:spcBef>
                <a:spcPts val="0"/>
              </a:spcBef>
              <a:buFont typeface="Arial" panose="020B0604020202020204" pitchFamily="34" charset="0"/>
              <a:buNone/>
              <a:defRPr sz="2200" b="1">
                <a:solidFill>
                  <a:schemeClr val="bg1"/>
                </a:solidFill>
                <a:latin typeface="Univers" panose="02000503030000020004" pitchFamily="50" charset="0"/>
              </a:defRPr>
            </a:lvl1pPr>
          </a:lstStyle>
          <a:p>
            <a:pPr lvl="0"/>
            <a:r>
              <a:rPr lang="en-GB"/>
              <a:t>Summary</a:t>
            </a:r>
          </a:p>
        </p:txBody>
      </p:sp>
      <p:sp>
        <p:nvSpPr>
          <p:cNvPr id="28" name="Picture Placeholder 11">
            <a:extLst>
              <a:ext uri="{FF2B5EF4-FFF2-40B4-BE49-F238E27FC236}">
                <a16:creationId xmlns:a16="http://schemas.microsoft.com/office/drawing/2014/main" id="{B08B9350-5EB5-45D0-ABFD-AF5DEBB309D2}"/>
              </a:ext>
            </a:extLst>
          </p:cNvPr>
          <p:cNvSpPr>
            <a:spLocks noGrp="1"/>
          </p:cNvSpPr>
          <p:nvPr>
            <p:ph type="pic" sz="quarter" idx="19"/>
          </p:nvPr>
        </p:nvSpPr>
        <p:spPr>
          <a:xfrm>
            <a:off x="8845909" y="894291"/>
            <a:ext cx="2566800" cy="1681612"/>
          </a:xfrm>
          <a:solidFill>
            <a:schemeClr val="bg2"/>
          </a:solidFill>
        </p:spPr>
        <p:txBody>
          <a:bodyPr lIns="36000" tIns="36000" rIns="36000" bIns="36000">
            <a:noAutofit/>
          </a:bodyPr>
          <a:lstStyle>
            <a:lvl1pPr marL="0" indent="0">
              <a:buFont typeface="Arial" panose="020B0604020202020204" pitchFamily="34" charset="0"/>
              <a:buNone/>
              <a:defRPr sz="1200"/>
            </a:lvl1pPr>
          </a:lstStyle>
          <a:p>
            <a:r>
              <a:rPr lang="en-GB" dirty="0"/>
              <a:t>Click icon to add picture</a:t>
            </a:r>
          </a:p>
        </p:txBody>
      </p:sp>
    </p:spTree>
    <p:extLst>
      <p:ext uri="{BB962C8B-B14F-4D97-AF65-F5344CB8AC3E}">
        <p14:creationId xmlns:p14="http://schemas.microsoft.com/office/powerpoint/2010/main" val="31470054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72612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72612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1185600" y="2016125"/>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23" name="Picture Placeholder 11">
            <a:extLst>
              <a:ext uri="{FF2B5EF4-FFF2-40B4-BE49-F238E27FC236}">
                <a16:creationId xmlns:a16="http://schemas.microsoft.com/office/drawing/2014/main" id="{0B87131F-7153-4E75-87BB-40BCCC336A9D}"/>
              </a:ext>
            </a:extLst>
          </p:cNvPr>
          <p:cNvSpPr>
            <a:spLocks noGrp="1" noChangeAspect="1"/>
          </p:cNvSpPr>
          <p:nvPr>
            <p:ph type="pic" sz="quarter" idx="16" hasCustomPrompt="1"/>
          </p:nvPr>
        </p:nvSpPr>
        <p:spPr>
          <a:xfrm>
            <a:off x="1185600" y="4115555"/>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9" name="Picture Placeholder 8">
            <a:extLst>
              <a:ext uri="{FF2B5EF4-FFF2-40B4-BE49-F238E27FC236}">
                <a16:creationId xmlns:a16="http://schemas.microsoft.com/office/drawing/2014/main" id="{21EE2B0D-3D54-4EEA-9FB9-5A5A77805767}"/>
              </a:ext>
            </a:extLst>
          </p:cNvPr>
          <p:cNvSpPr>
            <a:spLocks noGrp="1"/>
          </p:cNvSpPr>
          <p:nvPr>
            <p:ph type="pic" sz="quarter" idx="17"/>
          </p:nvPr>
        </p:nvSpPr>
        <p:spPr>
          <a:xfrm>
            <a:off x="8516937" y="596371"/>
            <a:ext cx="3224213" cy="5380567"/>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9" name="Text Placeholder 7">
            <a:extLst>
              <a:ext uri="{FF2B5EF4-FFF2-40B4-BE49-F238E27FC236}">
                <a16:creationId xmlns:a16="http://schemas.microsoft.com/office/drawing/2014/main" id="{46084DDB-9D72-4CFC-B113-428CBD541ABD}"/>
              </a:ext>
            </a:extLst>
          </p:cNvPr>
          <p:cNvSpPr>
            <a:spLocks noGrp="1"/>
          </p:cNvSpPr>
          <p:nvPr>
            <p:ph type="body" sz="quarter" idx="11" hasCustomPrompt="1"/>
          </p:nvPr>
        </p:nvSpPr>
        <p:spPr>
          <a:xfrm>
            <a:off x="1938660" y="2500736"/>
            <a:ext cx="5671180" cy="736677"/>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p:txBody>
      </p:sp>
      <p:sp>
        <p:nvSpPr>
          <p:cNvPr id="20" name="Text Placeholder 9">
            <a:extLst>
              <a:ext uri="{FF2B5EF4-FFF2-40B4-BE49-F238E27FC236}">
                <a16:creationId xmlns:a16="http://schemas.microsoft.com/office/drawing/2014/main" id="{B36D527E-66C0-4396-8C85-AB1419131AC8}"/>
              </a:ext>
            </a:extLst>
          </p:cNvPr>
          <p:cNvSpPr>
            <a:spLocks noGrp="1"/>
          </p:cNvSpPr>
          <p:nvPr>
            <p:ph type="body" sz="quarter" idx="12" hasCustomPrompt="1"/>
          </p:nvPr>
        </p:nvSpPr>
        <p:spPr>
          <a:xfrm>
            <a:off x="1938660" y="2107458"/>
            <a:ext cx="567118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1" name="Text Placeholder 7">
            <a:extLst>
              <a:ext uri="{FF2B5EF4-FFF2-40B4-BE49-F238E27FC236}">
                <a16:creationId xmlns:a16="http://schemas.microsoft.com/office/drawing/2014/main" id="{88851522-6DA8-46F2-90E3-D5E873959FA8}"/>
              </a:ext>
            </a:extLst>
          </p:cNvPr>
          <p:cNvSpPr>
            <a:spLocks noGrp="1"/>
          </p:cNvSpPr>
          <p:nvPr>
            <p:ph type="body" sz="quarter" idx="14" hasCustomPrompt="1"/>
          </p:nvPr>
        </p:nvSpPr>
        <p:spPr>
          <a:xfrm>
            <a:off x="1938660" y="4600166"/>
            <a:ext cx="5671180" cy="736677"/>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a:t>
            </a:r>
          </a:p>
        </p:txBody>
      </p:sp>
      <p:sp>
        <p:nvSpPr>
          <p:cNvPr id="24" name="Text Placeholder 9">
            <a:extLst>
              <a:ext uri="{FF2B5EF4-FFF2-40B4-BE49-F238E27FC236}">
                <a16:creationId xmlns:a16="http://schemas.microsoft.com/office/drawing/2014/main" id="{FA835E8C-1FAD-4FEC-BEEF-03BFCBB5CA65}"/>
              </a:ext>
            </a:extLst>
          </p:cNvPr>
          <p:cNvSpPr>
            <a:spLocks noGrp="1"/>
          </p:cNvSpPr>
          <p:nvPr>
            <p:ph type="body" sz="quarter" idx="15" hasCustomPrompt="1"/>
          </p:nvPr>
        </p:nvSpPr>
        <p:spPr>
          <a:xfrm>
            <a:off x="1938660" y="4206888"/>
            <a:ext cx="567118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Tree>
    <p:extLst>
      <p:ext uri="{BB962C8B-B14F-4D97-AF65-F5344CB8AC3E}">
        <p14:creationId xmlns:p14="http://schemas.microsoft.com/office/powerpoint/2010/main" val="19441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Style 1.2">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0" y="3886198"/>
            <a:ext cx="6464300" cy="2503529"/>
          </a:xfrm>
          <a:blipFill>
            <a:blip r:embed="rId2">
              <a:extLst>
                <a:ext uri="{96DAC541-7B7A-43D3-8B79-37D633B846F1}">
                  <asvg:svgBlip xmlns:asvg="http://schemas.microsoft.com/office/drawing/2016/SVG/main" r:embed="rId3"/>
                </a:ext>
              </a:extLst>
            </a:blip>
            <a:srcRect/>
            <a:stretch>
              <a:fillRect l="-4536" t="-212" r="-1" b="-212"/>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367205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2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2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2317750" y="257281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9" name="Text Placeholder 7">
            <a:extLst>
              <a:ext uri="{FF2B5EF4-FFF2-40B4-BE49-F238E27FC236}">
                <a16:creationId xmlns:a16="http://schemas.microsoft.com/office/drawing/2014/main" id="{46084DDB-9D72-4CFC-B113-428CBD541ABD}"/>
              </a:ext>
            </a:extLst>
          </p:cNvPr>
          <p:cNvSpPr>
            <a:spLocks noGrp="1"/>
          </p:cNvSpPr>
          <p:nvPr>
            <p:ph type="body" sz="quarter" idx="11" hasCustomPrompt="1"/>
          </p:nvPr>
        </p:nvSpPr>
        <p:spPr>
          <a:xfrm>
            <a:off x="3070810" y="2906501"/>
            <a:ext cx="6553582"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a:t>
            </a:r>
          </a:p>
        </p:txBody>
      </p:sp>
      <p:sp>
        <p:nvSpPr>
          <p:cNvPr id="20" name="Text Placeholder 9">
            <a:extLst>
              <a:ext uri="{FF2B5EF4-FFF2-40B4-BE49-F238E27FC236}">
                <a16:creationId xmlns:a16="http://schemas.microsoft.com/office/drawing/2014/main" id="{B36D527E-66C0-4396-8C85-AB1419131AC8}"/>
              </a:ext>
            </a:extLst>
          </p:cNvPr>
          <p:cNvSpPr>
            <a:spLocks noGrp="1"/>
          </p:cNvSpPr>
          <p:nvPr>
            <p:ph type="body" sz="quarter" idx="12" hasCustomPrompt="1"/>
          </p:nvPr>
        </p:nvSpPr>
        <p:spPr>
          <a:xfrm>
            <a:off x="3070810" y="2576723"/>
            <a:ext cx="6553582"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34" name="Picture Placeholder 11">
            <a:extLst>
              <a:ext uri="{FF2B5EF4-FFF2-40B4-BE49-F238E27FC236}">
                <a16:creationId xmlns:a16="http://schemas.microsoft.com/office/drawing/2014/main" id="{93314D02-30C3-9712-6339-72CA7B613057}"/>
              </a:ext>
            </a:extLst>
          </p:cNvPr>
          <p:cNvSpPr>
            <a:spLocks noGrp="1" noChangeAspect="1"/>
          </p:cNvSpPr>
          <p:nvPr>
            <p:ph type="pic" sz="quarter" idx="14" hasCustomPrompt="1"/>
          </p:nvPr>
        </p:nvSpPr>
        <p:spPr>
          <a:xfrm>
            <a:off x="2317750" y="386313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35" name="Text Placeholder 7">
            <a:extLst>
              <a:ext uri="{FF2B5EF4-FFF2-40B4-BE49-F238E27FC236}">
                <a16:creationId xmlns:a16="http://schemas.microsoft.com/office/drawing/2014/main" id="{A0BDD552-7BF0-1D6B-DAB9-31337BC53FB3}"/>
              </a:ext>
            </a:extLst>
          </p:cNvPr>
          <p:cNvSpPr>
            <a:spLocks noGrp="1"/>
          </p:cNvSpPr>
          <p:nvPr>
            <p:ph type="body" sz="quarter" idx="15" hasCustomPrompt="1"/>
          </p:nvPr>
        </p:nvSpPr>
        <p:spPr>
          <a:xfrm>
            <a:off x="3070810" y="4196821"/>
            <a:ext cx="6553582"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a:t>
            </a:r>
          </a:p>
        </p:txBody>
      </p:sp>
      <p:sp>
        <p:nvSpPr>
          <p:cNvPr id="36" name="Text Placeholder 9">
            <a:extLst>
              <a:ext uri="{FF2B5EF4-FFF2-40B4-BE49-F238E27FC236}">
                <a16:creationId xmlns:a16="http://schemas.microsoft.com/office/drawing/2014/main" id="{9D5B6D7A-421F-61FC-BB03-CE756BC07788}"/>
              </a:ext>
            </a:extLst>
          </p:cNvPr>
          <p:cNvSpPr>
            <a:spLocks noGrp="1"/>
          </p:cNvSpPr>
          <p:nvPr>
            <p:ph type="body" sz="quarter" idx="16" hasCustomPrompt="1"/>
          </p:nvPr>
        </p:nvSpPr>
        <p:spPr>
          <a:xfrm>
            <a:off x="3070810" y="3867043"/>
            <a:ext cx="6553582"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Tree>
    <p:extLst>
      <p:ext uri="{BB962C8B-B14F-4D97-AF65-F5344CB8AC3E}">
        <p14:creationId xmlns:p14="http://schemas.microsoft.com/office/powerpoint/2010/main" val="30956465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2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2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2317750" y="202417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9" name="Text Placeholder 7">
            <a:extLst>
              <a:ext uri="{FF2B5EF4-FFF2-40B4-BE49-F238E27FC236}">
                <a16:creationId xmlns:a16="http://schemas.microsoft.com/office/drawing/2014/main" id="{46084DDB-9D72-4CFC-B113-428CBD541ABD}"/>
              </a:ext>
            </a:extLst>
          </p:cNvPr>
          <p:cNvSpPr>
            <a:spLocks noGrp="1"/>
          </p:cNvSpPr>
          <p:nvPr>
            <p:ph type="body" sz="quarter" idx="11" hasCustomPrompt="1"/>
          </p:nvPr>
        </p:nvSpPr>
        <p:spPr>
          <a:xfrm>
            <a:off x="3070810" y="2357861"/>
            <a:ext cx="6553582"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a:t>
            </a:r>
          </a:p>
        </p:txBody>
      </p:sp>
      <p:sp>
        <p:nvSpPr>
          <p:cNvPr id="20" name="Text Placeholder 9">
            <a:extLst>
              <a:ext uri="{FF2B5EF4-FFF2-40B4-BE49-F238E27FC236}">
                <a16:creationId xmlns:a16="http://schemas.microsoft.com/office/drawing/2014/main" id="{B36D527E-66C0-4396-8C85-AB1419131AC8}"/>
              </a:ext>
            </a:extLst>
          </p:cNvPr>
          <p:cNvSpPr>
            <a:spLocks noGrp="1"/>
          </p:cNvSpPr>
          <p:nvPr>
            <p:ph type="body" sz="quarter" idx="12" hasCustomPrompt="1"/>
          </p:nvPr>
        </p:nvSpPr>
        <p:spPr>
          <a:xfrm>
            <a:off x="3070810" y="2028083"/>
            <a:ext cx="6553582"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34" name="Picture Placeholder 11">
            <a:extLst>
              <a:ext uri="{FF2B5EF4-FFF2-40B4-BE49-F238E27FC236}">
                <a16:creationId xmlns:a16="http://schemas.microsoft.com/office/drawing/2014/main" id="{93314D02-30C3-9712-6339-72CA7B613057}"/>
              </a:ext>
            </a:extLst>
          </p:cNvPr>
          <p:cNvSpPr>
            <a:spLocks noGrp="1" noChangeAspect="1"/>
          </p:cNvSpPr>
          <p:nvPr>
            <p:ph type="pic" sz="quarter" idx="14" hasCustomPrompt="1"/>
          </p:nvPr>
        </p:nvSpPr>
        <p:spPr>
          <a:xfrm>
            <a:off x="2317750" y="331449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35" name="Text Placeholder 7">
            <a:extLst>
              <a:ext uri="{FF2B5EF4-FFF2-40B4-BE49-F238E27FC236}">
                <a16:creationId xmlns:a16="http://schemas.microsoft.com/office/drawing/2014/main" id="{A0BDD552-7BF0-1D6B-DAB9-31337BC53FB3}"/>
              </a:ext>
            </a:extLst>
          </p:cNvPr>
          <p:cNvSpPr>
            <a:spLocks noGrp="1"/>
          </p:cNvSpPr>
          <p:nvPr>
            <p:ph type="body" sz="quarter" idx="15" hasCustomPrompt="1"/>
          </p:nvPr>
        </p:nvSpPr>
        <p:spPr>
          <a:xfrm>
            <a:off x="3070810" y="3648181"/>
            <a:ext cx="6553582"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a:t>
            </a:r>
          </a:p>
        </p:txBody>
      </p:sp>
      <p:sp>
        <p:nvSpPr>
          <p:cNvPr id="36" name="Text Placeholder 9">
            <a:extLst>
              <a:ext uri="{FF2B5EF4-FFF2-40B4-BE49-F238E27FC236}">
                <a16:creationId xmlns:a16="http://schemas.microsoft.com/office/drawing/2014/main" id="{9D5B6D7A-421F-61FC-BB03-CE756BC07788}"/>
              </a:ext>
            </a:extLst>
          </p:cNvPr>
          <p:cNvSpPr>
            <a:spLocks noGrp="1"/>
          </p:cNvSpPr>
          <p:nvPr>
            <p:ph type="body" sz="quarter" idx="16" hasCustomPrompt="1"/>
          </p:nvPr>
        </p:nvSpPr>
        <p:spPr>
          <a:xfrm>
            <a:off x="3070810" y="3318403"/>
            <a:ext cx="6553582"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37" name="Picture Placeholder 11">
            <a:extLst>
              <a:ext uri="{FF2B5EF4-FFF2-40B4-BE49-F238E27FC236}">
                <a16:creationId xmlns:a16="http://schemas.microsoft.com/office/drawing/2014/main" id="{2154B263-54D5-9696-7943-590C879C4C27}"/>
              </a:ext>
            </a:extLst>
          </p:cNvPr>
          <p:cNvSpPr>
            <a:spLocks noGrp="1" noChangeAspect="1"/>
          </p:cNvSpPr>
          <p:nvPr>
            <p:ph type="pic" sz="quarter" idx="17" hasCustomPrompt="1"/>
          </p:nvPr>
        </p:nvSpPr>
        <p:spPr>
          <a:xfrm>
            <a:off x="2317750" y="462005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38" name="Text Placeholder 7">
            <a:extLst>
              <a:ext uri="{FF2B5EF4-FFF2-40B4-BE49-F238E27FC236}">
                <a16:creationId xmlns:a16="http://schemas.microsoft.com/office/drawing/2014/main" id="{6562AE09-A449-120D-00A4-CAFDA8B459C5}"/>
              </a:ext>
            </a:extLst>
          </p:cNvPr>
          <p:cNvSpPr>
            <a:spLocks noGrp="1"/>
          </p:cNvSpPr>
          <p:nvPr>
            <p:ph type="body" sz="quarter" idx="18" hasCustomPrompt="1"/>
          </p:nvPr>
        </p:nvSpPr>
        <p:spPr>
          <a:xfrm>
            <a:off x="3070810" y="4953741"/>
            <a:ext cx="6553582"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aliquam</a:t>
            </a:r>
            <a:r>
              <a:rPr lang="en-GB"/>
              <a:t> </a:t>
            </a:r>
            <a:r>
              <a:rPr lang="en-GB" err="1"/>
              <a:t>erat</a:t>
            </a:r>
            <a:r>
              <a:rPr lang="en-GB"/>
              <a:t> </a:t>
            </a:r>
            <a:r>
              <a:rPr lang="en-GB" err="1"/>
              <a:t>volutpat</a:t>
            </a:r>
            <a:r>
              <a:rPr lang="en-GB"/>
              <a:t>. Ut </a:t>
            </a:r>
            <a:r>
              <a:rPr lang="en-GB" err="1"/>
              <a:t>wisi</a:t>
            </a:r>
            <a:r>
              <a:rPr lang="en-GB"/>
              <a:t> </a:t>
            </a:r>
            <a:r>
              <a:rPr lang="en-GB" err="1"/>
              <a:t>enim</a:t>
            </a:r>
            <a:r>
              <a:rPr lang="en-GB"/>
              <a:t> ad.</a:t>
            </a:r>
          </a:p>
        </p:txBody>
      </p:sp>
      <p:sp>
        <p:nvSpPr>
          <p:cNvPr id="39" name="Text Placeholder 9">
            <a:extLst>
              <a:ext uri="{FF2B5EF4-FFF2-40B4-BE49-F238E27FC236}">
                <a16:creationId xmlns:a16="http://schemas.microsoft.com/office/drawing/2014/main" id="{12A320B2-998E-323B-3346-8A020DBD59D4}"/>
              </a:ext>
            </a:extLst>
          </p:cNvPr>
          <p:cNvSpPr>
            <a:spLocks noGrp="1"/>
          </p:cNvSpPr>
          <p:nvPr>
            <p:ph type="body" sz="quarter" idx="19" hasCustomPrompt="1"/>
          </p:nvPr>
        </p:nvSpPr>
        <p:spPr>
          <a:xfrm>
            <a:off x="3070810" y="4623963"/>
            <a:ext cx="6553582"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Tree>
    <p:extLst>
      <p:ext uri="{BB962C8B-B14F-4D97-AF65-F5344CB8AC3E}">
        <p14:creationId xmlns:p14="http://schemas.microsoft.com/office/powerpoint/2010/main" val="23386940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2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2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692150" y="257281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9" name="Text Placeholder 7">
            <a:extLst>
              <a:ext uri="{FF2B5EF4-FFF2-40B4-BE49-F238E27FC236}">
                <a16:creationId xmlns:a16="http://schemas.microsoft.com/office/drawing/2014/main" id="{46084DDB-9D72-4CFC-B113-428CBD541ABD}"/>
              </a:ext>
            </a:extLst>
          </p:cNvPr>
          <p:cNvSpPr>
            <a:spLocks noGrp="1"/>
          </p:cNvSpPr>
          <p:nvPr>
            <p:ph type="body" sz="quarter" idx="11" hasCustomPrompt="1"/>
          </p:nvPr>
        </p:nvSpPr>
        <p:spPr>
          <a:xfrm>
            <a:off x="1445210" y="290650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0" name="Text Placeholder 9">
            <a:extLst>
              <a:ext uri="{FF2B5EF4-FFF2-40B4-BE49-F238E27FC236}">
                <a16:creationId xmlns:a16="http://schemas.microsoft.com/office/drawing/2014/main" id="{B36D527E-66C0-4396-8C85-AB1419131AC8}"/>
              </a:ext>
            </a:extLst>
          </p:cNvPr>
          <p:cNvSpPr>
            <a:spLocks noGrp="1"/>
          </p:cNvSpPr>
          <p:nvPr>
            <p:ph type="body" sz="quarter" idx="12" hasCustomPrompt="1"/>
          </p:nvPr>
        </p:nvSpPr>
        <p:spPr>
          <a:xfrm>
            <a:off x="1445210" y="257672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14" name="Picture Placeholder 11">
            <a:extLst>
              <a:ext uri="{FF2B5EF4-FFF2-40B4-BE49-F238E27FC236}">
                <a16:creationId xmlns:a16="http://schemas.microsoft.com/office/drawing/2014/main" id="{865A1B30-5104-D5C5-5547-CE7A52D158F8}"/>
              </a:ext>
            </a:extLst>
          </p:cNvPr>
          <p:cNvSpPr>
            <a:spLocks noGrp="1" noChangeAspect="1"/>
          </p:cNvSpPr>
          <p:nvPr>
            <p:ph type="pic" sz="quarter" idx="14" hasCustomPrompt="1"/>
          </p:nvPr>
        </p:nvSpPr>
        <p:spPr>
          <a:xfrm>
            <a:off x="692150" y="382757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5" name="Text Placeholder 7">
            <a:extLst>
              <a:ext uri="{FF2B5EF4-FFF2-40B4-BE49-F238E27FC236}">
                <a16:creationId xmlns:a16="http://schemas.microsoft.com/office/drawing/2014/main" id="{9E7FDF13-7D9D-40DE-FE83-3206B6C2AB0F}"/>
              </a:ext>
            </a:extLst>
          </p:cNvPr>
          <p:cNvSpPr>
            <a:spLocks noGrp="1"/>
          </p:cNvSpPr>
          <p:nvPr>
            <p:ph type="body" sz="quarter" idx="15" hasCustomPrompt="1"/>
          </p:nvPr>
        </p:nvSpPr>
        <p:spPr>
          <a:xfrm>
            <a:off x="1445210" y="416126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16" name="Text Placeholder 9">
            <a:extLst>
              <a:ext uri="{FF2B5EF4-FFF2-40B4-BE49-F238E27FC236}">
                <a16:creationId xmlns:a16="http://schemas.microsoft.com/office/drawing/2014/main" id="{D1760DB2-5415-BECD-F55D-953C574E7EA0}"/>
              </a:ext>
            </a:extLst>
          </p:cNvPr>
          <p:cNvSpPr>
            <a:spLocks noGrp="1"/>
          </p:cNvSpPr>
          <p:nvPr>
            <p:ph type="body" sz="quarter" idx="16" hasCustomPrompt="1"/>
          </p:nvPr>
        </p:nvSpPr>
        <p:spPr>
          <a:xfrm>
            <a:off x="1445210" y="383148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5" name="Picture Placeholder 11">
            <a:extLst>
              <a:ext uri="{FF2B5EF4-FFF2-40B4-BE49-F238E27FC236}">
                <a16:creationId xmlns:a16="http://schemas.microsoft.com/office/drawing/2014/main" id="{11DD696A-AF88-E459-BF57-D7366636D7FF}"/>
              </a:ext>
            </a:extLst>
          </p:cNvPr>
          <p:cNvSpPr>
            <a:spLocks noGrp="1" noChangeAspect="1"/>
          </p:cNvSpPr>
          <p:nvPr>
            <p:ph type="pic" sz="quarter" idx="20" hasCustomPrompt="1"/>
          </p:nvPr>
        </p:nvSpPr>
        <p:spPr>
          <a:xfrm>
            <a:off x="6498790" y="257281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26" name="Text Placeholder 7">
            <a:extLst>
              <a:ext uri="{FF2B5EF4-FFF2-40B4-BE49-F238E27FC236}">
                <a16:creationId xmlns:a16="http://schemas.microsoft.com/office/drawing/2014/main" id="{1EFBF5DB-9C36-45BB-8987-036573F91776}"/>
              </a:ext>
            </a:extLst>
          </p:cNvPr>
          <p:cNvSpPr>
            <a:spLocks noGrp="1"/>
          </p:cNvSpPr>
          <p:nvPr>
            <p:ph type="body" sz="quarter" idx="21" hasCustomPrompt="1"/>
          </p:nvPr>
        </p:nvSpPr>
        <p:spPr>
          <a:xfrm>
            <a:off x="7251850" y="290650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7" name="Text Placeholder 9">
            <a:extLst>
              <a:ext uri="{FF2B5EF4-FFF2-40B4-BE49-F238E27FC236}">
                <a16:creationId xmlns:a16="http://schemas.microsoft.com/office/drawing/2014/main" id="{AE13B487-F1D2-20A9-4824-3A2A24923038}"/>
              </a:ext>
            </a:extLst>
          </p:cNvPr>
          <p:cNvSpPr>
            <a:spLocks noGrp="1"/>
          </p:cNvSpPr>
          <p:nvPr>
            <p:ph type="body" sz="quarter" idx="22" hasCustomPrompt="1"/>
          </p:nvPr>
        </p:nvSpPr>
        <p:spPr>
          <a:xfrm>
            <a:off x="7251850" y="257672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8" name="Picture Placeholder 11">
            <a:extLst>
              <a:ext uri="{FF2B5EF4-FFF2-40B4-BE49-F238E27FC236}">
                <a16:creationId xmlns:a16="http://schemas.microsoft.com/office/drawing/2014/main" id="{54F6803C-79AE-24DC-D3DF-72A3C8707758}"/>
              </a:ext>
            </a:extLst>
          </p:cNvPr>
          <p:cNvSpPr>
            <a:spLocks noGrp="1" noChangeAspect="1"/>
          </p:cNvSpPr>
          <p:nvPr>
            <p:ph type="pic" sz="quarter" idx="23" hasCustomPrompt="1"/>
          </p:nvPr>
        </p:nvSpPr>
        <p:spPr>
          <a:xfrm>
            <a:off x="6498790" y="382757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29" name="Text Placeholder 7">
            <a:extLst>
              <a:ext uri="{FF2B5EF4-FFF2-40B4-BE49-F238E27FC236}">
                <a16:creationId xmlns:a16="http://schemas.microsoft.com/office/drawing/2014/main" id="{E8412A31-9D9B-56C8-90D2-B26D047D8397}"/>
              </a:ext>
            </a:extLst>
          </p:cNvPr>
          <p:cNvSpPr>
            <a:spLocks noGrp="1"/>
          </p:cNvSpPr>
          <p:nvPr>
            <p:ph type="body" sz="quarter" idx="24" hasCustomPrompt="1"/>
          </p:nvPr>
        </p:nvSpPr>
        <p:spPr>
          <a:xfrm>
            <a:off x="7251850" y="416126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30" name="Text Placeholder 9">
            <a:extLst>
              <a:ext uri="{FF2B5EF4-FFF2-40B4-BE49-F238E27FC236}">
                <a16:creationId xmlns:a16="http://schemas.microsoft.com/office/drawing/2014/main" id="{49459143-3F91-4AAF-2E43-E172674888C1}"/>
              </a:ext>
            </a:extLst>
          </p:cNvPr>
          <p:cNvSpPr>
            <a:spLocks noGrp="1"/>
          </p:cNvSpPr>
          <p:nvPr>
            <p:ph type="body" sz="quarter" idx="25" hasCustomPrompt="1"/>
          </p:nvPr>
        </p:nvSpPr>
        <p:spPr>
          <a:xfrm>
            <a:off x="7251850" y="383148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Tree>
    <p:extLst>
      <p:ext uri="{BB962C8B-B14F-4D97-AF65-F5344CB8AC3E}">
        <p14:creationId xmlns:p14="http://schemas.microsoft.com/office/powerpoint/2010/main" val="7999181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2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2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12" name="Picture Placeholder 11">
            <a:extLst>
              <a:ext uri="{FF2B5EF4-FFF2-40B4-BE49-F238E27FC236}">
                <a16:creationId xmlns:a16="http://schemas.microsoft.com/office/drawing/2014/main" id="{04675308-6C14-4E49-94F4-6D428E2D1891}"/>
              </a:ext>
            </a:extLst>
          </p:cNvPr>
          <p:cNvSpPr>
            <a:spLocks noGrp="1" noChangeAspect="1"/>
          </p:cNvSpPr>
          <p:nvPr>
            <p:ph type="pic" sz="quarter" idx="13" hasCustomPrompt="1"/>
          </p:nvPr>
        </p:nvSpPr>
        <p:spPr>
          <a:xfrm>
            <a:off x="692150" y="204957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9" name="Text Placeholder 7">
            <a:extLst>
              <a:ext uri="{FF2B5EF4-FFF2-40B4-BE49-F238E27FC236}">
                <a16:creationId xmlns:a16="http://schemas.microsoft.com/office/drawing/2014/main" id="{46084DDB-9D72-4CFC-B113-428CBD541ABD}"/>
              </a:ext>
            </a:extLst>
          </p:cNvPr>
          <p:cNvSpPr>
            <a:spLocks noGrp="1"/>
          </p:cNvSpPr>
          <p:nvPr>
            <p:ph type="body" sz="quarter" idx="11" hasCustomPrompt="1"/>
          </p:nvPr>
        </p:nvSpPr>
        <p:spPr>
          <a:xfrm>
            <a:off x="1445210" y="238326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0" name="Text Placeholder 9">
            <a:extLst>
              <a:ext uri="{FF2B5EF4-FFF2-40B4-BE49-F238E27FC236}">
                <a16:creationId xmlns:a16="http://schemas.microsoft.com/office/drawing/2014/main" id="{B36D527E-66C0-4396-8C85-AB1419131AC8}"/>
              </a:ext>
            </a:extLst>
          </p:cNvPr>
          <p:cNvSpPr>
            <a:spLocks noGrp="1"/>
          </p:cNvSpPr>
          <p:nvPr>
            <p:ph type="body" sz="quarter" idx="12" hasCustomPrompt="1"/>
          </p:nvPr>
        </p:nvSpPr>
        <p:spPr>
          <a:xfrm>
            <a:off x="1445210" y="205348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14" name="Picture Placeholder 11">
            <a:extLst>
              <a:ext uri="{FF2B5EF4-FFF2-40B4-BE49-F238E27FC236}">
                <a16:creationId xmlns:a16="http://schemas.microsoft.com/office/drawing/2014/main" id="{865A1B30-5104-D5C5-5547-CE7A52D158F8}"/>
              </a:ext>
            </a:extLst>
          </p:cNvPr>
          <p:cNvSpPr>
            <a:spLocks noGrp="1" noChangeAspect="1"/>
          </p:cNvSpPr>
          <p:nvPr>
            <p:ph type="pic" sz="quarter" idx="14" hasCustomPrompt="1"/>
          </p:nvPr>
        </p:nvSpPr>
        <p:spPr>
          <a:xfrm>
            <a:off x="692150" y="330433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5" name="Text Placeholder 7">
            <a:extLst>
              <a:ext uri="{FF2B5EF4-FFF2-40B4-BE49-F238E27FC236}">
                <a16:creationId xmlns:a16="http://schemas.microsoft.com/office/drawing/2014/main" id="{9E7FDF13-7D9D-40DE-FE83-3206B6C2AB0F}"/>
              </a:ext>
            </a:extLst>
          </p:cNvPr>
          <p:cNvSpPr>
            <a:spLocks noGrp="1"/>
          </p:cNvSpPr>
          <p:nvPr>
            <p:ph type="body" sz="quarter" idx="15" hasCustomPrompt="1"/>
          </p:nvPr>
        </p:nvSpPr>
        <p:spPr>
          <a:xfrm>
            <a:off x="1445210" y="363802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16" name="Text Placeholder 9">
            <a:extLst>
              <a:ext uri="{FF2B5EF4-FFF2-40B4-BE49-F238E27FC236}">
                <a16:creationId xmlns:a16="http://schemas.microsoft.com/office/drawing/2014/main" id="{D1760DB2-5415-BECD-F55D-953C574E7EA0}"/>
              </a:ext>
            </a:extLst>
          </p:cNvPr>
          <p:cNvSpPr>
            <a:spLocks noGrp="1"/>
          </p:cNvSpPr>
          <p:nvPr>
            <p:ph type="body" sz="quarter" idx="16" hasCustomPrompt="1"/>
          </p:nvPr>
        </p:nvSpPr>
        <p:spPr>
          <a:xfrm>
            <a:off x="1445210" y="330824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17" name="Picture Placeholder 11">
            <a:extLst>
              <a:ext uri="{FF2B5EF4-FFF2-40B4-BE49-F238E27FC236}">
                <a16:creationId xmlns:a16="http://schemas.microsoft.com/office/drawing/2014/main" id="{39497F0F-4AEA-2EF4-BA8F-865B822DB160}"/>
              </a:ext>
            </a:extLst>
          </p:cNvPr>
          <p:cNvSpPr>
            <a:spLocks noGrp="1" noChangeAspect="1"/>
          </p:cNvSpPr>
          <p:nvPr>
            <p:ph type="pic" sz="quarter" idx="17" hasCustomPrompt="1"/>
          </p:nvPr>
        </p:nvSpPr>
        <p:spPr>
          <a:xfrm>
            <a:off x="692150" y="455909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18" name="Text Placeholder 7">
            <a:extLst>
              <a:ext uri="{FF2B5EF4-FFF2-40B4-BE49-F238E27FC236}">
                <a16:creationId xmlns:a16="http://schemas.microsoft.com/office/drawing/2014/main" id="{FC1713C8-B48F-10BB-BCF3-17FE3E1F05E4}"/>
              </a:ext>
            </a:extLst>
          </p:cNvPr>
          <p:cNvSpPr>
            <a:spLocks noGrp="1"/>
          </p:cNvSpPr>
          <p:nvPr>
            <p:ph type="body" sz="quarter" idx="18" hasCustomPrompt="1"/>
          </p:nvPr>
        </p:nvSpPr>
        <p:spPr>
          <a:xfrm>
            <a:off x="1445210" y="489278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2" name="Text Placeholder 9">
            <a:extLst>
              <a:ext uri="{FF2B5EF4-FFF2-40B4-BE49-F238E27FC236}">
                <a16:creationId xmlns:a16="http://schemas.microsoft.com/office/drawing/2014/main" id="{6601F97A-A4F1-B49A-2B23-F564DEA7AE5E}"/>
              </a:ext>
            </a:extLst>
          </p:cNvPr>
          <p:cNvSpPr>
            <a:spLocks noGrp="1"/>
          </p:cNvSpPr>
          <p:nvPr>
            <p:ph type="body" sz="quarter" idx="19" hasCustomPrompt="1"/>
          </p:nvPr>
        </p:nvSpPr>
        <p:spPr>
          <a:xfrm>
            <a:off x="1445210" y="456300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5" name="Picture Placeholder 11">
            <a:extLst>
              <a:ext uri="{FF2B5EF4-FFF2-40B4-BE49-F238E27FC236}">
                <a16:creationId xmlns:a16="http://schemas.microsoft.com/office/drawing/2014/main" id="{11DD696A-AF88-E459-BF57-D7366636D7FF}"/>
              </a:ext>
            </a:extLst>
          </p:cNvPr>
          <p:cNvSpPr>
            <a:spLocks noGrp="1" noChangeAspect="1"/>
          </p:cNvSpPr>
          <p:nvPr>
            <p:ph type="pic" sz="quarter" idx="20" hasCustomPrompt="1"/>
          </p:nvPr>
        </p:nvSpPr>
        <p:spPr>
          <a:xfrm>
            <a:off x="6498790" y="204957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26" name="Text Placeholder 7">
            <a:extLst>
              <a:ext uri="{FF2B5EF4-FFF2-40B4-BE49-F238E27FC236}">
                <a16:creationId xmlns:a16="http://schemas.microsoft.com/office/drawing/2014/main" id="{1EFBF5DB-9C36-45BB-8987-036573F91776}"/>
              </a:ext>
            </a:extLst>
          </p:cNvPr>
          <p:cNvSpPr>
            <a:spLocks noGrp="1"/>
          </p:cNvSpPr>
          <p:nvPr>
            <p:ph type="body" sz="quarter" idx="21" hasCustomPrompt="1"/>
          </p:nvPr>
        </p:nvSpPr>
        <p:spPr>
          <a:xfrm>
            <a:off x="7251850" y="238326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7" name="Text Placeholder 9">
            <a:extLst>
              <a:ext uri="{FF2B5EF4-FFF2-40B4-BE49-F238E27FC236}">
                <a16:creationId xmlns:a16="http://schemas.microsoft.com/office/drawing/2014/main" id="{AE13B487-F1D2-20A9-4824-3A2A24923038}"/>
              </a:ext>
            </a:extLst>
          </p:cNvPr>
          <p:cNvSpPr>
            <a:spLocks noGrp="1"/>
          </p:cNvSpPr>
          <p:nvPr>
            <p:ph type="body" sz="quarter" idx="22" hasCustomPrompt="1"/>
          </p:nvPr>
        </p:nvSpPr>
        <p:spPr>
          <a:xfrm>
            <a:off x="7251850" y="205348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28" name="Picture Placeholder 11">
            <a:extLst>
              <a:ext uri="{FF2B5EF4-FFF2-40B4-BE49-F238E27FC236}">
                <a16:creationId xmlns:a16="http://schemas.microsoft.com/office/drawing/2014/main" id="{54F6803C-79AE-24DC-D3DF-72A3C8707758}"/>
              </a:ext>
            </a:extLst>
          </p:cNvPr>
          <p:cNvSpPr>
            <a:spLocks noGrp="1" noChangeAspect="1"/>
          </p:cNvSpPr>
          <p:nvPr>
            <p:ph type="pic" sz="quarter" idx="23" hasCustomPrompt="1"/>
          </p:nvPr>
        </p:nvSpPr>
        <p:spPr>
          <a:xfrm>
            <a:off x="6498790" y="330433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29" name="Text Placeholder 7">
            <a:extLst>
              <a:ext uri="{FF2B5EF4-FFF2-40B4-BE49-F238E27FC236}">
                <a16:creationId xmlns:a16="http://schemas.microsoft.com/office/drawing/2014/main" id="{E8412A31-9D9B-56C8-90D2-B26D047D8397}"/>
              </a:ext>
            </a:extLst>
          </p:cNvPr>
          <p:cNvSpPr>
            <a:spLocks noGrp="1"/>
          </p:cNvSpPr>
          <p:nvPr>
            <p:ph type="body" sz="quarter" idx="24" hasCustomPrompt="1"/>
          </p:nvPr>
        </p:nvSpPr>
        <p:spPr>
          <a:xfrm>
            <a:off x="7251850" y="363802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30" name="Text Placeholder 9">
            <a:extLst>
              <a:ext uri="{FF2B5EF4-FFF2-40B4-BE49-F238E27FC236}">
                <a16:creationId xmlns:a16="http://schemas.microsoft.com/office/drawing/2014/main" id="{49459143-3F91-4AAF-2E43-E172674888C1}"/>
              </a:ext>
            </a:extLst>
          </p:cNvPr>
          <p:cNvSpPr>
            <a:spLocks noGrp="1"/>
          </p:cNvSpPr>
          <p:nvPr>
            <p:ph type="body" sz="quarter" idx="25" hasCustomPrompt="1"/>
          </p:nvPr>
        </p:nvSpPr>
        <p:spPr>
          <a:xfrm>
            <a:off x="7251850" y="330824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
        <p:nvSpPr>
          <p:cNvPr id="31" name="Picture Placeholder 11">
            <a:extLst>
              <a:ext uri="{FF2B5EF4-FFF2-40B4-BE49-F238E27FC236}">
                <a16:creationId xmlns:a16="http://schemas.microsoft.com/office/drawing/2014/main" id="{C99DF8A2-6147-5001-B860-5CF6B744A983}"/>
              </a:ext>
            </a:extLst>
          </p:cNvPr>
          <p:cNvSpPr>
            <a:spLocks noGrp="1" noChangeAspect="1"/>
          </p:cNvSpPr>
          <p:nvPr>
            <p:ph type="pic" sz="quarter" idx="26" hasCustomPrompt="1"/>
          </p:nvPr>
        </p:nvSpPr>
        <p:spPr>
          <a:xfrm>
            <a:off x="6498790" y="4559091"/>
            <a:ext cx="576000" cy="576000"/>
          </a:xfrm>
          <a:noFill/>
        </p:spPr>
        <p:txBody>
          <a:bodyPr lIns="36000" tIns="36000" rIns="36000" bIns="36000">
            <a:noAutofit/>
          </a:bodyPr>
          <a:lstStyle>
            <a:lvl1pPr marL="0" indent="0">
              <a:buFont typeface="Arial" panose="020B0604020202020204" pitchFamily="34" charset="0"/>
              <a:buNone/>
              <a:defRPr sz="900"/>
            </a:lvl1pPr>
          </a:lstStyle>
          <a:p>
            <a:r>
              <a:rPr lang="en-GB" dirty="0"/>
              <a:t>Add icon only</a:t>
            </a:r>
          </a:p>
        </p:txBody>
      </p:sp>
      <p:sp>
        <p:nvSpPr>
          <p:cNvPr id="32" name="Text Placeholder 7">
            <a:extLst>
              <a:ext uri="{FF2B5EF4-FFF2-40B4-BE49-F238E27FC236}">
                <a16:creationId xmlns:a16="http://schemas.microsoft.com/office/drawing/2014/main" id="{C9CE7CD2-A7E0-177B-9363-7A44E4F45C25}"/>
              </a:ext>
            </a:extLst>
          </p:cNvPr>
          <p:cNvSpPr>
            <a:spLocks noGrp="1"/>
          </p:cNvSpPr>
          <p:nvPr>
            <p:ph type="body" sz="quarter" idx="27" hasCustomPrompt="1"/>
          </p:nvPr>
        </p:nvSpPr>
        <p:spPr>
          <a:xfrm>
            <a:off x="7251850" y="4892781"/>
            <a:ext cx="4248000" cy="484620"/>
          </a:xfrm>
        </p:spPr>
        <p:txBody>
          <a:bodyPr wrap="square">
            <a:spAutoFit/>
          </a:bodyPr>
          <a:lstStyle>
            <a:lvl1pPr marL="0" indent="0" algn="l">
              <a:buFont typeface="Univers Light" panose="020B0403020202020204" pitchFamily="34" charset="0"/>
              <a:buNone/>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33" name="Text Placeholder 9">
            <a:extLst>
              <a:ext uri="{FF2B5EF4-FFF2-40B4-BE49-F238E27FC236}">
                <a16:creationId xmlns:a16="http://schemas.microsoft.com/office/drawing/2014/main" id="{9108B7DC-8862-80B6-C2D2-BE3D4D9C6C17}"/>
              </a:ext>
            </a:extLst>
          </p:cNvPr>
          <p:cNvSpPr>
            <a:spLocks noGrp="1"/>
          </p:cNvSpPr>
          <p:nvPr>
            <p:ph type="body" sz="quarter" idx="28" hasCustomPrompt="1"/>
          </p:nvPr>
        </p:nvSpPr>
        <p:spPr>
          <a:xfrm>
            <a:off x="7251850" y="4563003"/>
            <a:ext cx="4248000" cy="304699"/>
          </a:xfrm>
        </p:spPr>
        <p:txBody>
          <a:bodyPr wrap="square" bIns="0">
            <a:spAutoFit/>
          </a:bodyPr>
          <a:lstStyle>
            <a:lvl1pPr marL="0" indent="0" algn="l">
              <a:lnSpc>
                <a:spcPct val="90000"/>
              </a:lnSpc>
              <a:spcBef>
                <a:spcPts val="0"/>
              </a:spcBef>
              <a:buFont typeface="Arial" panose="020B0604020202020204" pitchFamily="34" charset="0"/>
              <a:buNone/>
              <a:defRPr sz="2200" b="1">
                <a:latin typeface="Univers" panose="02000503030000020004" pitchFamily="50" charset="0"/>
              </a:defRPr>
            </a:lvl1pPr>
          </a:lstStyle>
          <a:p>
            <a:pPr lvl="0"/>
            <a:r>
              <a:rPr lang="en-GB"/>
              <a:t>Summary</a:t>
            </a:r>
          </a:p>
        </p:txBody>
      </p:sp>
    </p:spTree>
    <p:extLst>
      <p:ext uri="{BB962C8B-B14F-4D97-AF65-F5344CB8AC3E}">
        <p14:creationId xmlns:p14="http://schemas.microsoft.com/office/powerpoint/2010/main" val="38316097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userDrawn="1">
            <p:ph type="title" hasCustomPrompt="1"/>
          </p:nvPr>
        </p:nvSpPr>
        <p:spPr>
          <a:xfrm>
            <a:off x="692150" y="542046"/>
            <a:ext cx="108072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userDrawn="1">
            <p:ph type="body" sz="quarter" idx="10" hasCustomPrompt="1"/>
          </p:nvPr>
        </p:nvSpPr>
        <p:spPr>
          <a:xfrm>
            <a:off x="692150" y="1053312"/>
            <a:ext cx="10807200" cy="387798"/>
          </a:xfrm>
        </p:spPr>
        <p:txBody>
          <a:bodyPr wrap="square">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19" name="Text Placeholder 7">
            <a:extLst>
              <a:ext uri="{FF2B5EF4-FFF2-40B4-BE49-F238E27FC236}">
                <a16:creationId xmlns:a16="http://schemas.microsoft.com/office/drawing/2014/main" id="{46084DDB-9D72-4CFC-B113-428CBD541ABD}"/>
              </a:ext>
            </a:extLst>
          </p:cNvPr>
          <p:cNvSpPr>
            <a:spLocks noGrp="1"/>
          </p:cNvSpPr>
          <p:nvPr userDrawn="1">
            <p:ph type="body" sz="quarter" idx="11" hasCustomPrompt="1"/>
          </p:nvPr>
        </p:nvSpPr>
        <p:spPr>
          <a:xfrm>
            <a:off x="692150" y="2516824"/>
            <a:ext cx="3240000" cy="363433"/>
          </a:xfrm>
        </p:spPr>
        <p:txBody>
          <a:bodyPr wrap="square">
            <a:spAutoFit/>
          </a:bodyPr>
          <a:lstStyle>
            <a:lvl1pPr marL="0" indent="0" algn="l">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0" name="Text Placeholder 9">
            <a:extLst>
              <a:ext uri="{FF2B5EF4-FFF2-40B4-BE49-F238E27FC236}">
                <a16:creationId xmlns:a16="http://schemas.microsoft.com/office/drawing/2014/main" id="{B36D527E-66C0-4396-8C85-AB1419131AC8}"/>
              </a:ext>
            </a:extLst>
          </p:cNvPr>
          <p:cNvSpPr>
            <a:spLocks noGrp="1"/>
          </p:cNvSpPr>
          <p:nvPr userDrawn="1">
            <p:ph type="body" sz="quarter" idx="12" hasCustomPrompt="1"/>
          </p:nvPr>
        </p:nvSpPr>
        <p:spPr>
          <a:xfrm>
            <a:off x="692150" y="2270146"/>
            <a:ext cx="3240000" cy="221599"/>
          </a:xfrm>
        </p:spPr>
        <p:txBody>
          <a:bodyPr wrap="square" bIns="0" anchor="b">
            <a:spAutoFit/>
          </a:bodyPr>
          <a:lstStyle>
            <a:lvl1pPr marL="0" indent="0" algn="l">
              <a:lnSpc>
                <a:spcPct val="90000"/>
              </a:lnSpc>
              <a:spcBef>
                <a:spcPts val="0"/>
              </a:spcBef>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1</a:t>
            </a:r>
          </a:p>
        </p:txBody>
      </p:sp>
      <p:sp>
        <p:nvSpPr>
          <p:cNvPr id="15" name="Text Placeholder 7">
            <a:extLst>
              <a:ext uri="{FF2B5EF4-FFF2-40B4-BE49-F238E27FC236}">
                <a16:creationId xmlns:a16="http://schemas.microsoft.com/office/drawing/2014/main" id="{9E7FDF13-7D9D-40DE-FE83-3206B6C2AB0F}"/>
              </a:ext>
            </a:extLst>
          </p:cNvPr>
          <p:cNvSpPr>
            <a:spLocks noGrp="1"/>
          </p:cNvSpPr>
          <p:nvPr userDrawn="1">
            <p:ph type="body" sz="quarter" idx="15" hasCustomPrompt="1"/>
          </p:nvPr>
        </p:nvSpPr>
        <p:spPr>
          <a:xfrm>
            <a:off x="692150" y="3544202"/>
            <a:ext cx="3240000" cy="363433"/>
          </a:xfrm>
        </p:spPr>
        <p:txBody>
          <a:bodyPr wrap="square">
            <a:spAutoFit/>
          </a:bodyPr>
          <a:lstStyle>
            <a:lvl1pPr marL="0" indent="0" algn="l">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16" name="Text Placeholder 9">
            <a:extLst>
              <a:ext uri="{FF2B5EF4-FFF2-40B4-BE49-F238E27FC236}">
                <a16:creationId xmlns:a16="http://schemas.microsoft.com/office/drawing/2014/main" id="{D1760DB2-5415-BECD-F55D-953C574E7EA0}"/>
              </a:ext>
            </a:extLst>
          </p:cNvPr>
          <p:cNvSpPr>
            <a:spLocks noGrp="1"/>
          </p:cNvSpPr>
          <p:nvPr userDrawn="1">
            <p:ph type="body" sz="quarter" idx="16" hasCustomPrompt="1"/>
          </p:nvPr>
        </p:nvSpPr>
        <p:spPr>
          <a:xfrm>
            <a:off x="692150" y="3297524"/>
            <a:ext cx="3240000" cy="221599"/>
          </a:xfrm>
        </p:spPr>
        <p:txBody>
          <a:bodyPr wrap="square" bIns="0" anchor="b">
            <a:spAutoFit/>
          </a:bodyPr>
          <a:lstStyle>
            <a:lvl1pPr marL="0" indent="0" algn="l">
              <a:lnSpc>
                <a:spcPct val="90000"/>
              </a:lnSpc>
              <a:spcBef>
                <a:spcPts val="0"/>
              </a:spcBef>
              <a:buFont typeface="Arial" panose="020B0604020202020204" pitchFamily="34" charset="0"/>
              <a:buNone/>
              <a:defRPr sz="1600" b="1">
                <a:solidFill>
                  <a:srgbClr val="F45E6B"/>
                </a:solidFill>
                <a:latin typeface="Univers" panose="02000503030000020004" pitchFamily="50" charset="0"/>
              </a:defRPr>
            </a:lvl1pPr>
          </a:lstStyle>
          <a:p>
            <a:pPr lvl="0"/>
            <a:r>
              <a:rPr lang="en-GB"/>
              <a:t>Step 2</a:t>
            </a:r>
          </a:p>
        </p:txBody>
      </p:sp>
      <p:sp>
        <p:nvSpPr>
          <p:cNvPr id="18" name="Text Placeholder 7">
            <a:extLst>
              <a:ext uri="{FF2B5EF4-FFF2-40B4-BE49-F238E27FC236}">
                <a16:creationId xmlns:a16="http://schemas.microsoft.com/office/drawing/2014/main" id="{FC1713C8-B48F-10BB-BCF3-17FE3E1F05E4}"/>
              </a:ext>
            </a:extLst>
          </p:cNvPr>
          <p:cNvSpPr>
            <a:spLocks noGrp="1"/>
          </p:cNvSpPr>
          <p:nvPr userDrawn="1">
            <p:ph type="body" sz="quarter" idx="18" hasCustomPrompt="1"/>
          </p:nvPr>
        </p:nvSpPr>
        <p:spPr>
          <a:xfrm>
            <a:off x="692150" y="4571579"/>
            <a:ext cx="3240000" cy="363433"/>
          </a:xfrm>
        </p:spPr>
        <p:txBody>
          <a:bodyPr wrap="square">
            <a:spAutoFit/>
          </a:bodyPr>
          <a:lstStyle>
            <a:lvl1pPr marL="0" indent="0" algn="l">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a:t>
            </a:r>
          </a:p>
        </p:txBody>
      </p:sp>
      <p:sp>
        <p:nvSpPr>
          <p:cNvPr id="22" name="Text Placeholder 9">
            <a:extLst>
              <a:ext uri="{FF2B5EF4-FFF2-40B4-BE49-F238E27FC236}">
                <a16:creationId xmlns:a16="http://schemas.microsoft.com/office/drawing/2014/main" id="{6601F97A-A4F1-B49A-2B23-F564DEA7AE5E}"/>
              </a:ext>
            </a:extLst>
          </p:cNvPr>
          <p:cNvSpPr>
            <a:spLocks noGrp="1"/>
          </p:cNvSpPr>
          <p:nvPr userDrawn="1">
            <p:ph type="body" sz="quarter" idx="19" hasCustomPrompt="1"/>
          </p:nvPr>
        </p:nvSpPr>
        <p:spPr>
          <a:xfrm>
            <a:off x="692150" y="4324901"/>
            <a:ext cx="3240000" cy="221599"/>
          </a:xfrm>
        </p:spPr>
        <p:txBody>
          <a:bodyPr wrap="square" bIns="0" anchor="b">
            <a:spAutoFit/>
          </a:bodyPr>
          <a:lstStyle>
            <a:lvl1pPr marL="0" indent="0" algn="l">
              <a:lnSpc>
                <a:spcPct val="90000"/>
              </a:lnSpc>
              <a:spcBef>
                <a:spcPts val="0"/>
              </a:spcBef>
              <a:buFont typeface="Arial" panose="020B0604020202020204" pitchFamily="34" charset="0"/>
              <a:buNone/>
              <a:defRPr sz="1600" b="1">
                <a:solidFill>
                  <a:srgbClr val="F9A7AF"/>
                </a:solidFill>
                <a:latin typeface="Univers" panose="02000503030000020004" pitchFamily="50" charset="0"/>
              </a:defRPr>
            </a:lvl1pPr>
          </a:lstStyle>
          <a:p>
            <a:pPr lvl="0"/>
            <a:r>
              <a:rPr lang="en-GB"/>
              <a:t>Step 3</a:t>
            </a:r>
          </a:p>
        </p:txBody>
      </p:sp>
    </p:spTree>
    <p:extLst>
      <p:ext uri="{BB962C8B-B14F-4D97-AF65-F5344CB8AC3E}">
        <p14:creationId xmlns:p14="http://schemas.microsoft.com/office/powerpoint/2010/main" val="23007865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extbox &amp; picture 1">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0FF46056-61C4-4320-8CEF-8B68D1A5ACB0}"/>
              </a:ext>
            </a:extLst>
          </p:cNvPr>
          <p:cNvSpPr>
            <a:spLocks noGrp="1"/>
          </p:cNvSpPr>
          <p:nvPr>
            <p:ph type="pic" sz="quarter" idx="17"/>
          </p:nvPr>
        </p:nvSpPr>
        <p:spPr>
          <a:xfrm>
            <a:off x="0" y="0"/>
            <a:ext cx="9100800" cy="685800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7344320" y="2091446"/>
            <a:ext cx="4374000" cy="2594854"/>
          </a:xfrm>
          <a:solidFill>
            <a:schemeClr val="accent1"/>
          </a:solidFill>
        </p:spPr>
        <p:txBody>
          <a:bodyPr lIns="360000" tIns="288000" rIns="360000" bIns="288000">
            <a:noAutofit/>
          </a:bodyPr>
          <a:lstStyle>
            <a:lvl1pPr>
              <a:defRPr>
                <a:solidFill>
                  <a:schemeClr val="bg1"/>
                </a:solidFill>
              </a:defRPr>
            </a:lvl1pPr>
          </a:lstStyle>
          <a:p>
            <a:r>
              <a:rPr lang="en-GB"/>
              <a:t>here is A nice </a:t>
            </a:r>
            <a:br>
              <a:rPr lang="en-GB"/>
            </a:br>
            <a:r>
              <a:rPr lang="en-GB"/>
              <a:t>title on 2 lines</a:t>
            </a:r>
          </a:p>
        </p:txBody>
      </p:sp>
      <p:sp>
        <p:nvSpPr>
          <p:cNvPr id="9" name="Text Placeholder 8">
            <a:extLst>
              <a:ext uri="{FF2B5EF4-FFF2-40B4-BE49-F238E27FC236}">
                <a16:creationId xmlns:a16="http://schemas.microsoft.com/office/drawing/2014/main" id="{DA2C7306-CBDD-4922-AAC7-52EF52E39CEA}"/>
              </a:ext>
            </a:extLst>
          </p:cNvPr>
          <p:cNvSpPr>
            <a:spLocks noGrp="1"/>
          </p:cNvSpPr>
          <p:nvPr>
            <p:ph type="body" sz="quarter" idx="18" hasCustomPrompt="1"/>
          </p:nvPr>
        </p:nvSpPr>
        <p:spPr>
          <a:xfrm>
            <a:off x="7343775" y="3645024"/>
            <a:ext cx="4375150" cy="736677"/>
          </a:xfrm>
        </p:spPr>
        <p:txBody>
          <a:bodyPr lIns="360000" rIns="360000">
            <a:spAutoFit/>
          </a:bodyPr>
          <a:lstStyle>
            <a:lvl1pPr marL="0" indent="0">
              <a:buFont typeface="Arial" panose="020B0604020202020204" pitchFamily="34" charset="0"/>
              <a:buNone/>
              <a:defRPr>
                <a:solidFill>
                  <a:schemeClr val="bg1"/>
                </a:solidFill>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endParaRPr lang="en-GB"/>
          </a:p>
        </p:txBody>
      </p:sp>
    </p:spTree>
    <p:extLst>
      <p:ext uri="{BB962C8B-B14F-4D97-AF65-F5344CB8AC3E}">
        <p14:creationId xmlns:p14="http://schemas.microsoft.com/office/powerpoint/2010/main" val="3863240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extbox &amp; picture 2">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0FF46056-61C4-4320-8CEF-8B68D1A5ACB0}"/>
              </a:ext>
            </a:extLst>
          </p:cNvPr>
          <p:cNvSpPr>
            <a:spLocks noGrp="1"/>
          </p:cNvSpPr>
          <p:nvPr>
            <p:ph type="pic" sz="quarter" idx="17"/>
          </p:nvPr>
        </p:nvSpPr>
        <p:spPr>
          <a:xfrm>
            <a:off x="0" y="0"/>
            <a:ext cx="12190815" cy="4326467"/>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1485387" y="3535013"/>
            <a:ext cx="4374000" cy="2594854"/>
          </a:xfrm>
          <a:solidFill>
            <a:schemeClr val="bg2"/>
          </a:solidFill>
        </p:spPr>
        <p:txBody>
          <a:bodyPr lIns="360000" tIns="288000" rIns="360000" bIns="288000">
            <a:noAutofit/>
          </a:bodyPr>
          <a:lstStyle>
            <a:lvl1pPr>
              <a:defRPr>
                <a:solidFill>
                  <a:schemeClr val="accent1"/>
                </a:solidFill>
              </a:defRPr>
            </a:lvl1pPr>
          </a:lstStyle>
          <a:p>
            <a:r>
              <a:rPr lang="en-GB"/>
              <a:t>here is A nice </a:t>
            </a:r>
            <a:br>
              <a:rPr lang="en-GB"/>
            </a:br>
            <a:r>
              <a:rPr lang="en-GB"/>
              <a:t>title on 2 lines</a:t>
            </a:r>
          </a:p>
        </p:txBody>
      </p:sp>
      <p:sp>
        <p:nvSpPr>
          <p:cNvPr id="9" name="Text Placeholder 8">
            <a:extLst>
              <a:ext uri="{FF2B5EF4-FFF2-40B4-BE49-F238E27FC236}">
                <a16:creationId xmlns:a16="http://schemas.microsoft.com/office/drawing/2014/main" id="{DA2C7306-CBDD-4922-AAC7-52EF52E39CEA}"/>
              </a:ext>
            </a:extLst>
          </p:cNvPr>
          <p:cNvSpPr>
            <a:spLocks noGrp="1"/>
          </p:cNvSpPr>
          <p:nvPr>
            <p:ph type="body" sz="quarter" idx="18" hasCustomPrompt="1"/>
          </p:nvPr>
        </p:nvSpPr>
        <p:spPr>
          <a:xfrm>
            <a:off x="1484842" y="5088591"/>
            <a:ext cx="4375150" cy="736677"/>
          </a:xfrm>
        </p:spPr>
        <p:txBody>
          <a:bodyPr lIns="360000" rIns="360000">
            <a:spAutoFit/>
          </a:bodyPr>
          <a:lstStyle>
            <a:lvl1pPr marL="0" indent="0">
              <a:buFont typeface="Arial" panose="020B0604020202020204" pitchFamily="34" charset="0"/>
              <a:buNone/>
              <a:defRPr>
                <a:solidFill>
                  <a:schemeClr val="tx2"/>
                </a:solidFill>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endParaRPr lang="en-GB"/>
          </a:p>
        </p:txBody>
      </p:sp>
    </p:spTree>
    <p:extLst>
      <p:ext uri="{BB962C8B-B14F-4D97-AF65-F5344CB8AC3E}">
        <p14:creationId xmlns:p14="http://schemas.microsoft.com/office/powerpoint/2010/main" val="40169015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extbox &amp; picture 3">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0FF46056-61C4-4320-8CEF-8B68D1A5ACB0}"/>
              </a:ext>
            </a:extLst>
          </p:cNvPr>
          <p:cNvSpPr>
            <a:spLocks noGrp="1"/>
          </p:cNvSpPr>
          <p:nvPr>
            <p:ph type="pic" sz="quarter" idx="17"/>
          </p:nvPr>
        </p:nvSpPr>
        <p:spPr>
          <a:xfrm>
            <a:off x="2368550" y="317500"/>
            <a:ext cx="9823450" cy="5848350"/>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591592" y="1259596"/>
            <a:ext cx="3402000" cy="3401304"/>
          </a:xfrm>
          <a:solidFill>
            <a:schemeClr val="accent1"/>
          </a:solidFill>
        </p:spPr>
        <p:txBody>
          <a:bodyPr lIns="360000" tIns="288000" rIns="360000" bIns="288000">
            <a:noAutofit/>
          </a:bodyPr>
          <a:lstStyle>
            <a:lvl1pPr>
              <a:defRPr>
                <a:solidFill>
                  <a:schemeClr val="bg1"/>
                </a:solidFill>
              </a:defRPr>
            </a:lvl1pPr>
          </a:lstStyle>
          <a:p>
            <a:r>
              <a:rPr lang="en-GB"/>
              <a:t>here is A nice title on 3 lines</a:t>
            </a:r>
          </a:p>
        </p:txBody>
      </p:sp>
      <p:sp>
        <p:nvSpPr>
          <p:cNvPr id="9" name="Text Placeholder 8">
            <a:extLst>
              <a:ext uri="{FF2B5EF4-FFF2-40B4-BE49-F238E27FC236}">
                <a16:creationId xmlns:a16="http://schemas.microsoft.com/office/drawing/2014/main" id="{DA2C7306-CBDD-4922-AAC7-52EF52E39CEA}"/>
              </a:ext>
            </a:extLst>
          </p:cNvPr>
          <p:cNvSpPr>
            <a:spLocks noGrp="1"/>
          </p:cNvSpPr>
          <p:nvPr>
            <p:ph type="body" sz="quarter" idx="18" hasCustomPrompt="1"/>
          </p:nvPr>
        </p:nvSpPr>
        <p:spPr>
          <a:xfrm>
            <a:off x="591047" y="3268861"/>
            <a:ext cx="3402000" cy="988732"/>
          </a:xfrm>
        </p:spPr>
        <p:txBody>
          <a:bodyPr lIns="360000" rIns="360000">
            <a:spAutoFit/>
          </a:bodyPr>
          <a:lstStyle>
            <a:lvl1pPr marL="0" indent="0">
              <a:buFont typeface="Arial" panose="020B0604020202020204" pitchFamily="34" charset="0"/>
              <a:buNone/>
              <a:defRPr>
                <a:solidFill>
                  <a:schemeClr val="bg1"/>
                </a:solidFill>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endParaRPr lang="en-GB"/>
          </a:p>
        </p:txBody>
      </p:sp>
    </p:spTree>
    <p:extLst>
      <p:ext uri="{BB962C8B-B14F-4D97-AF65-F5344CB8AC3E}">
        <p14:creationId xmlns:p14="http://schemas.microsoft.com/office/powerpoint/2010/main" val="20818063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extbox &amp; picture 4">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0FF46056-61C4-4320-8CEF-8B68D1A5ACB0}"/>
              </a:ext>
            </a:extLst>
          </p:cNvPr>
          <p:cNvSpPr>
            <a:spLocks noGrp="1"/>
          </p:cNvSpPr>
          <p:nvPr>
            <p:ph type="pic" sz="quarter" idx="17"/>
          </p:nvPr>
        </p:nvSpPr>
        <p:spPr>
          <a:xfrm>
            <a:off x="449262" y="624945"/>
            <a:ext cx="3589340" cy="5540359"/>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4301030" y="624945"/>
            <a:ext cx="3589940" cy="5540359"/>
          </a:xfrm>
          <a:solidFill>
            <a:schemeClr val="bg2"/>
          </a:solidFill>
        </p:spPr>
        <p:txBody>
          <a:bodyPr lIns="360000" tIns="1008000" rIns="360000" bIns="288000">
            <a:noAutofit/>
          </a:bodyPr>
          <a:lstStyle>
            <a:lvl1pPr>
              <a:defRPr>
                <a:solidFill>
                  <a:schemeClr val="accent1"/>
                </a:solidFill>
              </a:defRPr>
            </a:lvl1pPr>
          </a:lstStyle>
          <a:p>
            <a:r>
              <a:rPr lang="en-GB"/>
              <a:t>here is </a:t>
            </a:r>
            <a:br>
              <a:rPr lang="en-GB"/>
            </a:br>
            <a:r>
              <a:rPr lang="en-GB"/>
              <a:t>A nice </a:t>
            </a:r>
            <a:br>
              <a:rPr lang="en-GB"/>
            </a:br>
            <a:r>
              <a:rPr lang="en-GB"/>
              <a:t>title on </a:t>
            </a:r>
            <a:br>
              <a:rPr lang="en-GB"/>
            </a:br>
            <a:r>
              <a:rPr lang="en-GB"/>
              <a:t>4 lines</a:t>
            </a:r>
          </a:p>
        </p:txBody>
      </p:sp>
      <p:sp>
        <p:nvSpPr>
          <p:cNvPr id="9" name="Text Placeholder 8">
            <a:extLst>
              <a:ext uri="{FF2B5EF4-FFF2-40B4-BE49-F238E27FC236}">
                <a16:creationId xmlns:a16="http://schemas.microsoft.com/office/drawing/2014/main" id="{DA2C7306-CBDD-4922-AAC7-52EF52E39CEA}"/>
              </a:ext>
            </a:extLst>
          </p:cNvPr>
          <p:cNvSpPr>
            <a:spLocks noGrp="1"/>
          </p:cNvSpPr>
          <p:nvPr>
            <p:ph type="body" sz="quarter" idx="18" hasCustomPrompt="1"/>
          </p:nvPr>
        </p:nvSpPr>
        <p:spPr>
          <a:xfrm>
            <a:off x="4301030" y="4168460"/>
            <a:ext cx="3589940" cy="988732"/>
          </a:xfrm>
        </p:spPr>
        <p:txBody>
          <a:bodyPr wrap="square" lIns="360000" rIns="360000">
            <a:spAutoFit/>
          </a:bodyPr>
          <a:lstStyle>
            <a:lvl1pPr marL="0" indent="0">
              <a:buFont typeface="Arial" panose="020B0604020202020204" pitchFamily="34" charset="0"/>
              <a:buNone/>
              <a:defRPr>
                <a:solidFill>
                  <a:schemeClr val="tx2"/>
                </a:solidFill>
              </a:defRPr>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endParaRPr lang="en-GB"/>
          </a:p>
        </p:txBody>
      </p:sp>
      <p:sp>
        <p:nvSpPr>
          <p:cNvPr id="8" name="Picture Placeholder 8">
            <a:extLst>
              <a:ext uri="{FF2B5EF4-FFF2-40B4-BE49-F238E27FC236}">
                <a16:creationId xmlns:a16="http://schemas.microsoft.com/office/drawing/2014/main" id="{EDDE079F-4396-473E-B343-D97D402824D8}"/>
              </a:ext>
            </a:extLst>
          </p:cNvPr>
          <p:cNvSpPr>
            <a:spLocks noGrp="1"/>
          </p:cNvSpPr>
          <p:nvPr>
            <p:ph type="pic" sz="quarter" idx="19"/>
          </p:nvPr>
        </p:nvSpPr>
        <p:spPr>
          <a:xfrm>
            <a:off x="8153398" y="624945"/>
            <a:ext cx="3589340" cy="5540359"/>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31803550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EAD91B5-698F-8A9E-E33D-F9D842F26B78}"/>
              </a:ext>
            </a:extLst>
          </p:cNvPr>
          <p:cNvSpPr/>
          <p:nvPr userDrawn="1"/>
        </p:nvSpPr>
        <p:spPr>
          <a:xfrm>
            <a:off x="695400" y="0"/>
            <a:ext cx="544632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Connector 21">
            <a:extLst>
              <a:ext uri="{FF2B5EF4-FFF2-40B4-BE49-F238E27FC236}">
                <a16:creationId xmlns:a16="http://schemas.microsoft.com/office/drawing/2014/main" id="{A7283514-5555-6257-B99F-92998E031FCD}"/>
              </a:ext>
            </a:extLst>
          </p:cNvPr>
          <p:cNvCxnSpPr>
            <a:cxnSpLocks/>
          </p:cNvCxnSpPr>
          <p:nvPr userDrawn="1"/>
        </p:nvCxnSpPr>
        <p:spPr>
          <a:xfrm>
            <a:off x="1746250"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7320136" y="1595373"/>
            <a:ext cx="3618972" cy="1661993"/>
          </a:xfrm>
        </p:spPr>
        <p:txBody>
          <a:bodyPr anchor="t"/>
          <a:lstStyle>
            <a:lvl1pPr>
              <a:defRPr/>
            </a:lvl1pPr>
          </a:lstStyle>
          <a:p>
            <a:r>
              <a:rPr lang="en-GB"/>
              <a:t>your title goes here and even on 3 lines</a:t>
            </a:r>
          </a:p>
        </p:txBody>
      </p:sp>
      <p:sp>
        <p:nvSpPr>
          <p:cNvPr id="5" name="Text Placeholder 7">
            <a:extLst>
              <a:ext uri="{FF2B5EF4-FFF2-40B4-BE49-F238E27FC236}">
                <a16:creationId xmlns:a16="http://schemas.microsoft.com/office/drawing/2014/main" id="{6F56408A-5667-A191-3C69-BE35E40E1C67}"/>
              </a:ext>
            </a:extLst>
          </p:cNvPr>
          <p:cNvSpPr>
            <a:spLocks noGrp="1"/>
          </p:cNvSpPr>
          <p:nvPr>
            <p:ph type="body" sz="quarter" idx="11" hasCustomPrompt="1"/>
          </p:nvPr>
        </p:nvSpPr>
        <p:spPr>
          <a:xfrm>
            <a:off x="2333248" y="1143590"/>
            <a:ext cx="3258696" cy="290849"/>
          </a:xfrm>
        </p:spPr>
        <p:txBody>
          <a:bodyPr wrap="square">
            <a:spAutoFit/>
          </a:bodyPr>
          <a:lstStyle>
            <a:lvl1pPr marL="0" indent="0" algn="l">
              <a:lnSpc>
                <a:spcPct val="90000"/>
              </a:lnSpc>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6" name="Text Placeholder 9">
            <a:extLst>
              <a:ext uri="{FF2B5EF4-FFF2-40B4-BE49-F238E27FC236}">
                <a16:creationId xmlns:a16="http://schemas.microsoft.com/office/drawing/2014/main" id="{334AA8E5-4766-1639-C99A-83135905CFB7}"/>
              </a:ext>
            </a:extLst>
          </p:cNvPr>
          <p:cNvSpPr>
            <a:spLocks noGrp="1"/>
          </p:cNvSpPr>
          <p:nvPr>
            <p:ph type="body" sz="quarter" idx="12" hasCustomPrompt="1"/>
          </p:nvPr>
        </p:nvSpPr>
        <p:spPr>
          <a:xfrm>
            <a:off x="2333248" y="808790"/>
            <a:ext cx="3258696" cy="246221"/>
          </a:xfrm>
        </p:spPr>
        <p:txBody>
          <a:bodyPr wrap="square" bIns="0" anchor="b">
            <a:spAutoFit/>
          </a:bodyPr>
          <a:lstStyle>
            <a:lvl1pPr marL="0" indent="0" algn="l">
              <a:lnSpc>
                <a:spcPct val="100000"/>
              </a:lnSpc>
              <a:spcBef>
                <a:spcPts val="0"/>
              </a:spcBef>
              <a:buFont typeface="Arial" panose="020B0604020202020204" pitchFamily="34" charset="0"/>
              <a:buNone/>
              <a:defRPr sz="1600" b="1">
                <a:latin typeface="Univers" panose="02000503040000020003" pitchFamily="50" charset="0"/>
              </a:defRPr>
            </a:lvl1pPr>
          </a:lstStyle>
          <a:p>
            <a:pPr lvl="0"/>
            <a:r>
              <a:rPr lang="en-GB"/>
              <a:t>Lorem ipsum</a:t>
            </a:r>
          </a:p>
        </p:txBody>
      </p:sp>
      <p:sp>
        <p:nvSpPr>
          <p:cNvPr id="7" name="Text Placeholder 7">
            <a:extLst>
              <a:ext uri="{FF2B5EF4-FFF2-40B4-BE49-F238E27FC236}">
                <a16:creationId xmlns:a16="http://schemas.microsoft.com/office/drawing/2014/main" id="{3C3C3032-D7F6-80BA-5DD0-332D2D243DF9}"/>
              </a:ext>
            </a:extLst>
          </p:cNvPr>
          <p:cNvSpPr>
            <a:spLocks noGrp="1"/>
          </p:cNvSpPr>
          <p:nvPr>
            <p:ph type="body" sz="quarter" idx="13" hasCustomPrompt="1"/>
          </p:nvPr>
        </p:nvSpPr>
        <p:spPr>
          <a:xfrm>
            <a:off x="1427413" y="787400"/>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8" name="Text Placeholder 7">
            <a:extLst>
              <a:ext uri="{FF2B5EF4-FFF2-40B4-BE49-F238E27FC236}">
                <a16:creationId xmlns:a16="http://schemas.microsoft.com/office/drawing/2014/main" id="{5826D823-856E-C722-0C87-75C634E9DB4E}"/>
              </a:ext>
            </a:extLst>
          </p:cNvPr>
          <p:cNvSpPr>
            <a:spLocks noGrp="1"/>
          </p:cNvSpPr>
          <p:nvPr>
            <p:ph type="body" sz="quarter" idx="14" hasCustomPrompt="1"/>
          </p:nvPr>
        </p:nvSpPr>
        <p:spPr>
          <a:xfrm>
            <a:off x="2333248" y="2320383"/>
            <a:ext cx="3258696" cy="290849"/>
          </a:xfrm>
        </p:spPr>
        <p:txBody>
          <a:bodyPr wrap="square">
            <a:spAutoFit/>
          </a:bodyPr>
          <a:lstStyle>
            <a:lvl1pPr marL="0" indent="0" algn="l">
              <a:lnSpc>
                <a:spcPct val="90000"/>
              </a:lnSpc>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9" name="Text Placeholder 9">
            <a:extLst>
              <a:ext uri="{FF2B5EF4-FFF2-40B4-BE49-F238E27FC236}">
                <a16:creationId xmlns:a16="http://schemas.microsoft.com/office/drawing/2014/main" id="{F444616A-8261-7677-8353-767A70E25917}"/>
              </a:ext>
            </a:extLst>
          </p:cNvPr>
          <p:cNvSpPr>
            <a:spLocks noGrp="1"/>
          </p:cNvSpPr>
          <p:nvPr>
            <p:ph type="body" sz="quarter" idx="15" hasCustomPrompt="1"/>
          </p:nvPr>
        </p:nvSpPr>
        <p:spPr>
          <a:xfrm>
            <a:off x="2333248" y="1985583"/>
            <a:ext cx="3258696" cy="246221"/>
          </a:xfrm>
        </p:spPr>
        <p:txBody>
          <a:bodyPr wrap="square" bIns="0" anchor="b">
            <a:spAutoFit/>
          </a:bodyPr>
          <a:lstStyle>
            <a:lvl1pPr marL="0" indent="0" algn="l">
              <a:lnSpc>
                <a:spcPct val="100000"/>
              </a:lnSpc>
              <a:spcBef>
                <a:spcPts val="0"/>
              </a:spcBef>
              <a:buFont typeface="Arial" panose="020B0604020202020204" pitchFamily="34" charset="0"/>
              <a:buNone/>
              <a:defRPr sz="1600" b="1">
                <a:latin typeface="Univers" panose="02000503040000020003" pitchFamily="50" charset="0"/>
              </a:defRPr>
            </a:lvl1pPr>
          </a:lstStyle>
          <a:p>
            <a:pPr lvl="0"/>
            <a:r>
              <a:rPr lang="en-GB"/>
              <a:t>Lorem ipsum</a:t>
            </a:r>
          </a:p>
        </p:txBody>
      </p:sp>
      <p:sp>
        <p:nvSpPr>
          <p:cNvPr id="10" name="Text Placeholder 7">
            <a:extLst>
              <a:ext uri="{FF2B5EF4-FFF2-40B4-BE49-F238E27FC236}">
                <a16:creationId xmlns:a16="http://schemas.microsoft.com/office/drawing/2014/main" id="{E7664463-2197-E85B-FD5B-22E1890EA485}"/>
              </a:ext>
            </a:extLst>
          </p:cNvPr>
          <p:cNvSpPr>
            <a:spLocks noGrp="1"/>
          </p:cNvSpPr>
          <p:nvPr>
            <p:ph type="body" sz="quarter" idx="16" hasCustomPrompt="1"/>
          </p:nvPr>
        </p:nvSpPr>
        <p:spPr>
          <a:xfrm>
            <a:off x="1427413" y="1964193"/>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11" name="Text Placeholder 7">
            <a:extLst>
              <a:ext uri="{FF2B5EF4-FFF2-40B4-BE49-F238E27FC236}">
                <a16:creationId xmlns:a16="http://schemas.microsoft.com/office/drawing/2014/main" id="{DDEE4C42-2DC9-A977-7BE7-584723D0C766}"/>
              </a:ext>
            </a:extLst>
          </p:cNvPr>
          <p:cNvSpPr>
            <a:spLocks noGrp="1"/>
          </p:cNvSpPr>
          <p:nvPr>
            <p:ph type="body" sz="quarter" idx="17" hasCustomPrompt="1"/>
          </p:nvPr>
        </p:nvSpPr>
        <p:spPr>
          <a:xfrm>
            <a:off x="2333248" y="3497176"/>
            <a:ext cx="3258696" cy="290849"/>
          </a:xfrm>
        </p:spPr>
        <p:txBody>
          <a:bodyPr wrap="square">
            <a:spAutoFit/>
          </a:bodyPr>
          <a:lstStyle>
            <a:lvl1pPr marL="0" indent="0" algn="l">
              <a:lnSpc>
                <a:spcPct val="90000"/>
              </a:lnSpc>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12" name="Text Placeholder 9">
            <a:extLst>
              <a:ext uri="{FF2B5EF4-FFF2-40B4-BE49-F238E27FC236}">
                <a16:creationId xmlns:a16="http://schemas.microsoft.com/office/drawing/2014/main" id="{7D8B8F60-AAA6-A801-37C9-3C3477E131B1}"/>
              </a:ext>
            </a:extLst>
          </p:cNvPr>
          <p:cNvSpPr>
            <a:spLocks noGrp="1"/>
          </p:cNvSpPr>
          <p:nvPr>
            <p:ph type="body" sz="quarter" idx="18" hasCustomPrompt="1"/>
          </p:nvPr>
        </p:nvSpPr>
        <p:spPr>
          <a:xfrm>
            <a:off x="2333248" y="3162376"/>
            <a:ext cx="3258696" cy="246221"/>
          </a:xfrm>
        </p:spPr>
        <p:txBody>
          <a:bodyPr wrap="square" bIns="0" anchor="b">
            <a:spAutoFit/>
          </a:bodyPr>
          <a:lstStyle>
            <a:lvl1pPr marL="0" indent="0" algn="l">
              <a:lnSpc>
                <a:spcPct val="100000"/>
              </a:lnSpc>
              <a:spcBef>
                <a:spcPts val="0"/>
              </a:spcBef>
              <a:buFont typeface="Arial" panose="020B0604020202020204" pitchFamily="34" charset="0"/>
              <a:buNone/>
              <a:defRPr sz="1600" b="1">
                <a:latin typeface="Univers" panose="02000503040000020003" pitchFamily="50" charset="0"/>
              </a:defRPr>
            </a:lvl1pPr>
          </a:lstStyle>
          <a:p>
            <a:pPr lvl="0"/>
            <a:r>
              <a:rPr lang="en-GB"/>
              <a:t>Lorem ipsum</a:t>
            </a:r>
          </a:p>
        </p:txBody>
      </p:sp>
      <p:sp>
        <p:nvSpPr>
          <p:cNvPr id="13" name="Text Placeholder 7">
            <a:extLst>
              <a:ext uri="{FF2B5EF4-FFF2-40B4-BE49-F238E27FC236}">
                <a16:creationId xmlns:a16="http://schemas.microsoft.com/office/drawing/2014/main" id="{A4A67CF0-FC19-0952-373F-0D1F0B324DBD}"/>
              </a:ext>
            </a:extLst>
          </p:cNvPr>
          <p:cNvSpPr>
            <a:spLocks noGrp="1"/>
          </p:cNvSpPr>
          <p:nvPr>
            <p:ph type="body" sz="quarter" idx="19" hasCustomPrompt="1"/>
          </p:nvPr>
        </p:nvSpPr>
        <p:spPr>
          <a:xfrm>
            <a:off x="1427413" y="3140986"/>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14" name="Text Placeholder 7">
            <a:extLst>
              <a:ext uri="{FF2B5EF4-FFF2-40B4-BE49-F238E27FC236}">
                <a16:creationId xmlns:a16="http://schemas.microsoft.com/office/drawing/2014/main" id="{88FE8BD8-FF82-98C1-4975-85B78E5547BE}"/>
              </a:ext>
            </a:extLst>
          </p:cNvPr>
          <p:cNvSpPr>
            <a:spLocks noGrp="1"/>
          </p:cNvSpPr>
          <p:nvPr>
            <p:ph type="body" sz="quarter" idx="20" hasCustomPrompt="1"/>
          </p:nvPr>
        </p:nvSpPr>
        <p:spPr>
          <a:xfrm>
            <a:off x="2333248" y="4612488"/>
            <a:ext cx="3258696" cy="290849"/>
          </a:xfrm>
        </p:spPr>
        <p:txBody>
          <a:bodyPr wrap="square">
            <a:spAutoFit/>
          </a:bodyPr>
          <a:lstStyle>
            <a:lvl1pPr marL="0" indent="0" algn="l">
              <a:lnSpc>
                <a:spcPct val="90000"/>
              </a:lnSpc>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15" name="Text Placeholder 9">
            <a:extLst>
              <a:ext uri="{FF2B5EF4-FFF2-40B4-BE49-F238E27FC236}">
                <a16:creationId xmlns:a16="http://schemas.microsoft.com/office/drawing/2014/main" id="{7C431455-45FF-57D1-165F-AB0ACB37DCA6}"/>
              </a:ext>
            </a:extLst>
          </p:cNvPr>
          <p:cNvSpPr>
            <a:spLocks noGrp="1"/>
          </p:cNvSpPr>
          <p:nvPr>
            <p:ph type="body" sz="quarter" idx="21" hasCustomPrompt="1"/>
          </p:nvPr>
        </p:nvSpPr>
        <p:spPr>
          <a:xfrm>
            <a:off x="2333248" y="4277688"/>
            <a:ext cx="3258696" cy="246221"/>
          </a:xfrm>
        </p:spPr>
        <p:txBody>
          <a:bodyPr wrap="square" bIns="0" anchor="b">
            <a:spAutoFit/>
          </a:bodyPr>
          <a:lstStyle>
            <a:lvl1pPr marL="0" indent="0" algn="l">
              <a:lnSpc>
                <a:spcPct val="100000"/>
              </a:lnSpc>
              <a:spcBef>
                <a:spcPts val="0"/>
              </a:spcBef>
              <a:buFont typeface="Arial" panose="020B0604020202020204" pitchFamily="34" charset="0"/>
              <a:buNone/>
              <a:defRPr sz="1600" b="1">
                <a:latin typeface="Univers" panose="02000503040000020003" pitchFamily="50" charset="0"/>
              </a:defRPr>
            </a:lvl1pPr>
          </a:lstStyle>
          <a:p>
            <a:pPr lvl="0"/>
            <a:r>
              <a:rPr lang="en-GB"/>
              <a:t>Lorem ipsum</a:t>
            </a:r>
          </a:p>
        </p:txBody>
      </p:sp>
      <p:sp>
        <p:nvSpPr>
          <p:cNvPr id="16" name="Text Placeholder 7">
            <a:extLst>
              <a:ext uri="{FF2B5EF4-FFF2-40B4-BE49-F238E27FC236}">
                <a16:creationId xmlns:a16="http://schemas.microsoft.com/office/drawing/2014/main" id="{2EA47EFE-7E96-68F1-3ADC-8ECB3E26C9EB}"/>
              </a:ext>
            </a:extLst>
          </p:cNvPr>
          <p:cNvSpPr>
            <a:spLocks noGrp="1"/>
          </p:cNvSpPr>
          <p:nvPr>
            <p:ph type="body" sz="quarter" idx="22" hasCustomPrompt="1"/>
          </p:nvPr>
        </p:nvSpPr>
        <p:spPr>
          <a:xfrm>
            <a:off x="1427413" y="4256298"/>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17" name="Text Placeholder 7">
            <a:extLst>
              <a:ext uri="{FF2B5EF4-FFF2-40B4-BE49-F238E27FC236}">
                <a16:creationId xmlns:a16="http://schemas.microsoft.com/office/drawing/2014/main" id="{77943EAA-6C6B-A885-F8B0-E13B53D06AF0}"/>
              </a:ext>
            </a:extLst>
          </p:cNvPr>
          <p:cNvSpPr>
            <a:spLocks noGrp="1"/>
          </p:cNvSpPr>
          <p:nvPr>
            <p:ph type="body" sz="quarter" idx="23" hasCustomPrompt="1"/>
          </p:nvPr>
        </p:nvSpPr>
        <p:spPr>
          <a:xfrm>
            <a:off x="2333248" y="5801414"/>
            <a:ext cx="3258696" cy="290849"/>
          </a:xfrm>
        </p:spPr>
        <p:txBody>
          <a:bodyPr wrap="square">
            <a:spAutoFit/>
          </a:bodyPr>
          <a:lstStyle>
            <a:lvl1pPr marL="0" indent="0" algn="l">
              <a:lnSpc>
                <a:spcPct val="90000"/>
              </a:lnSpc>
              <a:buFont typeface="Univers Light" panose="020B0403020202020204" pitchFamily="34" charset="0"/>
              <a:buNone/>
              <a:defRPr sz="1050"/>
            </a:lvl1pPr>
          </a:lstStyle>
          <a:p>
            <a:pPr lvl="0"/>
            <a:r>
              <a:rPr lang="en-GB"/>
              <a:t>Lorem ipsum </a:t>
            </a:r>
            <a:r>
              <a:rPr lang="en-GB" err="1"/>
              <a:t>dolor</a:t>
            </a:r>
            <a:r>
              <a:rPr lang="en-GB"/>
              <a:t> sit </a:t>
            </a:r>
            <a:r>
              <a:rPr lang="en-GB" err="1"/>
              <a:t>amet</a:t>
            </a:r>
            <a:r>
              <a:rPr lang="en-GB"/>
              <a:t>, </a:t>
            </a:r>
            <a:r>
              <a:rPr lang="en-GB" err="1"/>
              <a:t>consectetuer</a:t>
            </a:r>
            <a:r>
              <a:rPr lang="en-GB"/>
              <a:t> </a:t>
            </a:r>
            <a:r>
              <a:rPr lang="en-GB" err="1"/>
              <a:t>adipiscing</a:t>
            </a:r>
            <a:r>
              <a:rPr lang="en-GB"/>
              <a:t>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18" name="Text Placeholder 9">
            <a:extLst>
              <a:ext uri="{FF2B5EF4-FFF2-40B4-BE49-F238E27FC236}">
                <a16:creationId xmlns:a16="http://schemas.microsoft.com/office/drawing/2014/main" id="{A78FB896-8D6D-8603-1397-FCFE47F10B6A}"/>
              </a:ext>
            </a:extLst>
          </p:cNvPr>
          <p:cNvSpPr>
            <a:spLocks noGrp="1"/>
          </p:cNvSpPr>
          <p:nvPr>
            <p:ph type="body" sz="quarter" idx="24" hasCustomPrompt="1"/>
          </p:nvPr>
        </p:nvSpPr>
        <p:spPr>
          <a:xfrm>
            <a:off x="2333248" y="5466614"/>
            <a:ext cx="3258696" cy="246221"/>
          </a:xfrm>
        </p:spPr>
        <p:txBody>
          <a:bodyPr wrap="square" bIns="0" anchor="b">
            <a:spAutoFit/>
          </a:bodyPr>
          <a:lstStyle>
            <a:lvl1pPr marL="0" indent="0" algn="l">
              <a:lnSpc>
                <a:spcPct val="100000"/>
              </a:lnSpc>
              <a:spcBef>
                <a:spcPts val="0"/>
              </a:spcBef>
              <a:buFont typeface="Arial" panose="020B0604020202020204" pitchFamily="34" charset="0"/>
              <a:buNone/>
              <a:defRPr sz="1600" b="1">
                <a:latin typeface="Univers" panose="02000503040000020003" pitchFamily="50" charset="0"/>
              </a:defRPr>
            </a:lvl1pPr>
          </a:lstStyle>
          <a:p>
            <a:pPr lvl="0"/>
            <a:r>
              <a:rPr lang="en-GB"/>
              <a:t>Lorem ipsum</a:t>
            </a:r>
          </a:p>
        </p:txBody>
      </p:sp>
      <p:sp>
        <p:nvSpPr>
          <p:cNvPr id="19" name="Text Placeholder 7">
            <a:extLst>
              <a:ext uri="{FF2B5EF4-FFF2-40B4-BE49-F238E27FC236}">
                <a16:creationId xmlns:a16="http://schemas.microsoft.com/office/drawing/2014/main" id="{0804AF15-9919-9EFD-5B50-3A5F92AE4AF2}"/>
              </a:ext>
            </a:extLst>
          </p:cNvPr>
          <p:cNvSpPr>
            <a:spLocks noGrp="1"/>
          </p:cNvSpPr>
          <p:nvPr>
            <p:ph type="body" sz="quarter" idx="25" hasCustomPrompt="1"/>
          </p:nvPr>
        </p:nvSpPr>
        <p:spPr>
          <a:xfrm>
            <a:off x="1427413" y="5445224"/>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Tree>
    <p:extLst>
      <p:ext uri="{BB962C8B-B14F-4D97-AF65-F5344CB8AC3E}">
        <p14:creationId xmlns:p14="http://schemas.microsoft.com/office/powerpoint/2010/main" val="18807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Style 1.3">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2199701" y="3824513"/>
            <a:ext cx="3985200" cy="3033487"/>
          </a:xfrm>
          <a:blipFill>
            <a:blip r:embed="rId2">
              <a:extLst>
                <a:ext uri="{96DAC541-7B7A-43D3-8B79-37D633B846F1}">
                  <asvg:svgBlip xmlns:asvg="http://schemas.microsoft.com/office/drawing/2016/SVG/main" r:embed="rId3"/>
                </a:ext>
              </a:extLst>
            </a:blip>
            <a:srcRect/>
            <a:stretch>
              <a:fillRect l="-11" t="1" r="-11" b="-756"/>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41343469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26" name="Rectangle 25">
            <a:extLst>
              <a:ext uri="{FF2B5EF4-FFF2-40B4-BE49-F238E27FC236}">
                <a16:creationId xmlns:a16="http://schemas.microsoft.com/office/drawing/2014/main" id="{A23D8496-8673-ACFE-466A-8126CCD7F0C1}"/>
              </a:ext>
            </a:extLst>
          </p:cNvPr>
          <p:cNvSpPr/>
          <p:nvPr userDrawn="1"/>
        </p:nvSpPr>
        <p:spPr>
          <a:xfrm>
            <a:off x="0" y="2762234"/>
            <a:ext cx="12189630" cy="23330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Straight Connector 26">
            <a:extLst>
              <a:ext uri="{FF2B5EF4-FFF2-40B4-BE49-F238E27FC236}">
                <a16:creationId xmlns:a16="http://schemas.microsoft.com/office/drawing/2014/main" id="{FB08897C-66F3-49F8-28A4-6D57D60C3A49}"/>
              </a:ext>
            </a:extLst>
          </p:cNvPr>
          <p:cNvCxnSpPr>
            <a:cxnSpLocks/>
          </p:cNvCxnSpPr>
          <p:nvPr userDrawn="1"/>
        </p:nvCxnSpPr>
        <p:spPr>
          <a:xfrm flipH="1">
            <a:off x="0" y="2762235"/>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 Placeholder 7">
            <a:extLst>
              <a:ext uri="{FF2B5EF4-FFF2-40B4-BE49-F238E27FC236}">
                <a16:creationId xmlns:a16="http://schemas.microsoft.com/office/drawing/2014/main" id="{F389E1FF-780A-8CC0-DC7D-D332E3EB52DA}"/>
              </a:ext>
            </a:extLst>
          </p:cNvPr>
          <p:cNvSpPr>
            <a:spLocks noGrp="1"/>
          </p:cNvSpPr>
          <p:nvPr>
            <p:ph type="body" sz="quarter" idx="11" hasCustomPrompt="1"/>
          </p:nvPr>
        </p:nvSpPr>
        <p:spPr>
          <a:xfrm>
            <a:off x="537100" y="3410485"/>
            <a:ext cx="1712913" cy="1131079"/>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aliam</a:t>
            </a:r>
            <a:r>
              <a:rPr lang="en-GB"/>
              <a:t> </a:t>
            </a:r>
            <a:r>
              <a:rPr lang="en-GB" err="1"/>
              <a:t>erat</a:t>
            </a:r>
            <a:r>
              <a:rPr lang="en-GB"/>
              <a:t> </a:t>
            </a:r>
            <a:r>
              <a:rPr lang="en-GB" err="1"/>
              <a:t>volutpat</a:t>
            </a:r>
            <a:r>
              <a:rPr lang="en-GB"/>
              <a:t>. </a:t>
            </a:r>
            <a:r>
              <a:rPr lang="en-GB" err="1"/>
              <a:t>Iriure</a:t>
            </a:r>
            <a:r>
              <a:rPr lang="en-GB"/>
              <a:t> </a:t>
            </a:r>
            <a:r>
              <a:rPr lang="en-GB" err="1"/>
              <a:t>dolorin</a:t>
            </a:r>
            <a:r>
              <a:rPr lang="en-GB"/>
              <a:t> </a:t>
            </a:r>
            <a:r>
              <a:rPr lang="en-GB" err="1"/>
              <a:t>hendrerit</a:t>
            </a:r>
            <a:r>
              <a:rPr lang="en-GB"/>
              <a:t> in </a:t>
            </a:r>
            <a:r>
              <a:rPr lang="en-GB" err="1"/>
              <a:t>vulputate</a:t>
            </a:r>
            <a:r>
              <a:rPr lang="en-GB"/>
              <a:t> </a:t>
            </a:r>
            <a:r>
              <a:rPr lang="en-GB" err="1"/>
              <a:t>velit</a:t>
            </a:r>
            <a:r>
              <a:rPr lang="en-GB"/>
              <a:t>.</a:t>
            </a:r>
          </a:p>
        </p:txBody>
      </p:sp>
      <p:sp>
        <p:nvSpPr>
          <p:cNvPr id="30" name="Text Placeholder 7">
            <a:extLst>
              <a:ext uri="{FF2B5EF4-FFF2-40B4-BE49-F238E27FC236}">
                <a16:creationId xmlns:a16="http://schemas.microsoft.com/office/drawing/2014/main" id="{9FC405DE-8FE2-ED5C-2941-DA059CE948D4}"/>
              </a:ext>
            </a:extLst>
          </p:cNvPr>
          <p:cNvSpPr>
            <a:spLocks noGrp="1"/>
          </p:cNvSpPr>
          <p:nvPr>
            <p:ph type="body" sz="quarter" idx="18" hasCustomPrompt="1"/>
          </p:nvPr>
        </p:nvSpPr>
        <p:spPr>
          <a:xfrm>
            <a:off x="2900434" y="3410485"/>
            <a:ext cx="1712913" cy="1131079"/>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aliam</a:t>
            </a:r>
            <a:r>
              <a:rPr lang="en-GB"/>
              <a:t> </a:t>
            </a:r>
            <a:r>
              <a:rPr lang="en-GB" err="1"/>
              <a:t>erat</a:t>
            </a:r>
            <a:r>
              <a:rPr lang="en-GB"/>
              <a:t> </a:t>
            </a:r>
            <a:r>
              <a:rPr lang="en-GB" err="1"/>
              <a:t>volutpat</a:t>
            </a:r>
            <a:r>
              <a:rPr lang="en-GB"/>
              <a:t>. </a:t>
            </a:r>
            <a:r>
              <a:rPr lang="en-GB" err="1"/>
              <a:t>Iriure</a:t>
            </a:r>
            <a:r>
              <a:rPr lang="en-GB"/>
              <a:t> </a:t>
            </a:r>
            <a:r>
              <a:rPr lang="en-GB" err="1"/>
              <a:t>dolorin</a:t>
            </a:r>
            <a:r>
              <a:rPr lang="en-GB"/>
              <a:t> </a:t>
            </a:r>
            <a:r>
              <a:rPr lang="en-GB" err="1"/>
              <a:t>hendrerit</a:t>
            </a:r>
            <a:r>
              <a:rPr lang="en-GB"/>
              <a:t> in </a:t>
            </a:r>
            <a:r>
              <a:rPr lang="en-GB" err="1"/>
              <a:t>vulputate</a:t>
            </a:r>
            <a:r>
              <a:rPr lang="en-GB"/>
              <a:t> </a:t>
            </a:r>
            <a:r>
              <a:rPr lang="en-GB" err="1"/>
              <a:t>velit</a:t>
            </a:r>
            <a:r>
              <a:rPr lang="en-GB"/>
              <a:t>.</a:t>
            </a:r>
          </a:p>
        </p:txBody>
      </p:sp>
      <p:sp>
        <p:nvSpPr>
          <p:cNvPr id="31" name="Text Placeholder 7">
            <a:extLst>
              <a:ext uri="{FF2B5EF4-FFF2-40B4-BE49-F238E27FC236}">
                <a16:creationId xmlns:a16="http://schemas.microsoft.com/office/drawing/2014/main" id="{6E3E8896-3704-15B6-C491-F39B9E8FC8E5}"/>
              </a:ext>
            </a:extLst>
          </p:cNvPr>
          <p:cNvSpPr>
            <a:spLocks noGrp="1"/>
          </p:cNvSpPr>
          <p:nvPr>
            <p:ph type="body" sz="quarter" idx="19" hasCustomPrompt="1"/>
          </p:nvPr>
        </p:nvSpPr>
        <p:spPr>
          <a:xfrm>
            <a:off x="5263768" y="3410485"/>
            <a:ext cx="1712913" cy="1131079"/>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aliam</a:t>
            </a:r>
            <a:r>
              <a:rPr lang="en-GB"/>
              <a:t> </a:t>
            </a:r>
            <a:r>
              <a:rPr lang="en-GB" err="1"/>
              <a:t>erat</a:t>
            </a:r>
            <a:r>
              <a:rPr lang="en-GB"/>
              <a:t> </a:t>
            </a:r>
            <a:r>
              <a:rPr lang="en-GB" err="1"/>
              <a:t>volutpat</a:t>
            </a:r>
            <a:r>
              <a:rPr lang="en-GB"/>
              <a:t>. </a:t>
            </a:r>
            <a:r>
              <a:rPr lang="en-GB" err="1"/>
              <a:t>Iriure</a:t>
            </a:r>
            <a:r>
              <a:rPr lang="en-GB"/>
              <a:t> </a:t>
            </a:r>
            <a:r>
              <a:rPr lang="en-GB" err="1"/>
              <a:t>dolorin</a:t>
            </a:r>
            <a:r>
              <a:rPr lang="en-GB"/>
              <a:t> </a:t>
            </a:r>
            <a:r>
              <a:rPr lang="en-GB" err="1"/>
              <a:t>hendrerit</a:t>
            </a:r>
            <a:r>
              <a:rPr lang="en-GB"/>
              <a:t> in </a:t>
            </a:r>
            <a:r>
              <a:rPr lang="en-GB" err="1"/>
              <a:t>vulputate</a:t>
            </a:r>
            <a:r>
              <a:rPr lang="en-GB"/>
              <a:t> </a:t>
            </a:r>
            <a:r>
              <a:rPr lang="en-GB" err="1"/>
              <a:t>velit</a:t>
            </a:r>
            <a:r>
              <a:rPr lang="en-GB"/>
              <a:t>.</a:t>
            </a:r>
          </a:p>
        </p:txBody>
      </p:sp>
      <p:sp>
        <p:nvSpPr>
          <p:cNvPr id="32" name="Text Placeholder 7">
            <a:extLst>
              <a:ext uri="{FF2B5EF4-FFF2-40B4-BE49-F238E27FC236}">
                <a16:creationId xmlns:a16="http://schemas.microsoft.com/office/drawing/2014/main" id="{C2F55AC3-5CDF-7BD5-4398-82E2F7B0E83D}"/>
              </a:ext>
            </a:extLst>
          </p:cNvPr>
          <p:cNvSpPr>
            <a:spLocks noGrp="1"/>
          </p:cNvSpPr>
          <p:nvPr>
            <p:ph type="body" sz="quarter" idx="20" hasCustomPrompt="1"/>
          </p:nvPr>
        </p:nvSpPr>
        <p:spPr>
          <a:xfrm>
            <a:off x="7627102" y="3410485"/>
            <a:ext cx="1712913" cy="1131079"/>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aliam</a:t>
            </a:r>
            <a:r>
              <a:rPr lang="en-GB"/>
              <a:t> </a:t>
            </a:r>
            <a:r>
              <a:rPr lang="en-GB" err="1"/>
              <a:t>erat</a:t>
            </a:r>
            <a:r>
              <a:rPr lang="en-GB"/>
              <a:t> </a:t>
            </a:r>
            <a:r>
              <a:rPr lang="en-GB" err="1"/>
              <a:t>volutpat</a:t>
            </a:r>
            <a:r>
              <a:rPr lang="en-GB"/>
              <a:t>. </a:t>
            </a:r>
            <a:r>
              <a:rPr lang="en-GB" err="1"/>
              <a:t>Iriure</a:t>
            </a:r>
            <a:r>
              <a:rPr lang="en-GB"/>
              <a:t> </a:t>
            </a:r>
            <a:r>
              <a:rPr lang="en-GB" err="1"/>
              <a:t>dolorin</a:t>
            </a:r>
            <a:r>
              <a:rPr lang="en-GB"/>
              <a:t> </a:t>
            </a:r>
            <a:r>
              <a:rPr lang="en-GB" err="1"/>
              <a:t>hendrerit</a:t>
            </a:r>
            <a:r>
              <a:rPr lang="en-GB"/>
              <a:t> in </a:t>
            </a:r>
            <a:r>
              <a:rPr lang="en-GB" err="1"/>
              <a:t>vulputate</a:t>
            </a:r>
            <a:r>
              <a:rPr lang="en-GB"/>
              <a:t> </a:t>
            </a:r>
            <a:r>
              <a:rPr lang="en-GB" err="1"/>
              <a:t>velit</a:t>
            </a:r>
            <a:r>
              <a:rPr lang="en-GB"/>
              <a:t>.</a:t>
            </a:r>
          </a:p>
        </p:txBody>
      </p:sp>
      <p:sp>
        <p:nvSpPr>
          <p:cNvPr id="33" name="Text Placeholder 7">
            <a:extLst>
              <a:ext uri="{FF2B5EF4-FFF2-40B4-BE49-F238E27FC236}">
                <a16:creationId xmlns:a16="http://schemas.microsoft.com/office/drawing/2014/main" id="{94E64B1E-E975-4F6A-8754-7BCE6DCD1105}"/>
              </a:ext>
            </a:extLst>
          </p:cNvPr>
          <p:cNvSpPr>
            <a:spLocks noGrp="1"/>
          </p:cNvSpPr>
          <p:nvPr>
            <p:ph type="body" sz="quarter" idx="21" hasCustomPrompt="1"/>
          </p:nvPr>
        </p:nvSpPr>
        <p:spPr>
          <a:xfrm>
            <a:off x="9990435" y="3410485"/>
            <a:ext cx="1712913" cy="1131079"/>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r>
              <a:rPr lang="en-GB"/>
              <a:t> </a:t>
            </a:r>
            <a:r>
              <a:rPr lang="en-GB" err="1"/>
              <a:t>laoreet</a:t>
            </a:r>
            <a:r>
              <a:rPr lang="en-GB"/>
              <a:t> dolore magna </a:t>
            </a:r>
            <a:r>
              <a:rPr lang="en-GB" err="1"/>
              <a:t>aliam</a:t>
            </a:r>
            <a:r>
              <a:rPr lang="en-GB"/>
              <a:t> </a:t>
            </a:r>
            <a:r>
              <a:rPr lang="en-GB" err="1"/>
              <a:t>erat</a:t>
            </a:r>
            <a:r>
              <a:rPr lang="en-GB"/>
              <a:t> </a:t>
            </a:r>
            <a:r>
              <a:rPr lang="en-GB" err="1"/>
              <a:t>volutpat</a:t>
            </a:r>
            <a:r>
              <a:rPr lang="en-GB"/>
              <a:t>. </a:t>
            </a:r>
            <a:r>
              <a:rPr lang="en-GB" err="1"/>
              <a:t>Iriure</a:t>
            </a:r>
            <a:r>
              <a:rPr lang="en-GB"/>
              <a:t> </a:t>
            </a:r>
            <a:r>
              <a:rPr lang="en-GB" err="1"/>
              <a:t>dolorin</a:t>
            </a:r>
            <a:r>
              <a:rPr lang="en-GB"/>
              <a:t> </a:t>
            </a:r>
            <a:r>
              <a:rPr lang="en-GB" err="1"/>
              <a:t>hendrerit</a:t>
            </a:r>
            <a:r>
              <a:rPr lang="en-GB"/>
              <a:t> in </a:t>
            </a:r>
            <a:r>
              <a:rPr lang="en-GB" err="1"/>
              <a:t>vulputate</a:t>
            </a:r>
            <a:r>
              <a:rPr lang="en-GB"/>
              <a:t> </a:t>
            </a:r>
            <a:r>
              <a:rPr lang="en-GB" err="1"/>
              <a:t>velit</a:t>
            </a:r>
            <a:r>
              <a:rPr lang="en-GB"/>
              <a:t>.</a:t>
            </a:r>
          </a:p>
        </p:txBody>
      </p:sp>
      <p:sp>
        <p:nvSpPr>
          <p:cNvPr id="15" name="Text Placeholder 7">
            <a:extLst>
              <a:ext uri="{FF2B5EF4-FFF2-40B4-BE49-F238E27FC236}">
                <a16:creationId xmlns:a16="http://schemas.microsoft.com/office/drawing/2014/main" id="{0948734E-BB81-029F-77B5-D1918AA23B24}"/>
              </a:ext>
            </a:extLst>
          </p:cNvPr>
          <p:cNvSpPr>
            <a:spLocks noGrp="1"/>
          </p:cNvSpPr>
          <p:nvPr>
            <p:ph type="body" sz="quarter" idx="13" hasCustomPrompt="1"/>
          </p:nvPr>
        </p:nvSpPr>
        <p:spPr>
          <a:xfrm>
            <a:off x="1026093" y="2443480"/>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22" name="Text Placeholder 7">
            <a:extLst>
              <a:ext uri="{FF2B5EF4-FFF2-40B4-BE49-F238E27FC236}">
                <a16:creationId xmlns:a16="http://schemas.microsoft.com/office/drawing/2014/main" id="{25186367-0051-C619-970E-3927BD498333}"/>
              </a:ext>
            </a:extLst>
          </p:cNvPr>
          <p:cNvSpPr>
            <a:spLocks noGrp="1"/>
          </p:cNvSpPr>
          <p:nvPr>
            <p:ph type="body" sz="quarter" idx="14" hasCustomPrompt="1"/>
          </p:nvPr>
        </p:nvSpPr>
        <p:spPr>
          <a:xfrm>
            <a:off x="3392831" y="2443480"/>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23" name="Text Placeholder 7">
            <a:extLst>
              <a:ext uri="{FF2B5EF4-FFF2-40B4-BE49-F238E27FC236}">
                <a16:creationId xmlns:a16="http://schemas.microsoft.com/office/drawing/2014/main" id="{33EEBA9E-BC56-4A2B-C6CF-0520C879BBC3}"/>
              </a:ext>
            </a:extLst>
          </p:cNvPr>
          <p:cNvSpPr>
            <a:spLocks noGrp="1"/>
          </p:cNvSpPr>
          <p:nvPr>
            <p:ph type="body" sz="quarter" idx="15" hasCustomPrompt="1"/>
          </p:nvPr>
        </p:nvSpPr>
        <p:spPr>
          <a:xfrm>
            <a:off x="5759570" y="2443480"/>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24" name="Text Placeholder 7">
            <a:extLst>
              <a:ext uri="{FF2B5EF4-FFF2-40B4-BE49-F238E27FC236}">
                <a16:creationId xmlns:a16="http://schemas.microsoft.com/office/drawing/2014/main" id="{E4B6A555-FC6F-B3E7-B630-D93D2599205A}"/>
              </a:ext>
            </a:extLst>
          </p:cNvPr>
          <p:cNvSpPr>
            <a:spLocks noGrp="1"/>
          </p:cNvSpPr>
          <p:nvPr>
            <p:ph type="body" sz="quarter" idx="16" hasCustomPrompt="1"/>
          </p:nvPr>
        </p:nvSpPr>
        <p:spPr>
          <a:xfrm>
            <a:off x="8126308" y="2443480"/>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
        <p:nvSpPr>
          <p:cNvPr id="25" name="Text Placeholder 7">
            <a:extLst>
              <a:ext uri="{FF2B5EF4-FFF2-40B4-BE49-F238E27FC236}">
                <a16:creationId xmlns:a16="http://schemas.microsoft.com/office/drawing/2014/main" id="{1C3323E1-D291-985E-13BB-EB979E7DC843}"/>
              </a:ext>
            </a:extLst>
          </p:cNvPr>
          <p:cNvSpPr>
            <a:spLocks noGrp="1"/>
          </p:cNvSpPr>
          <p:nvPr>
            <p:ph type="body" sz="quarter" idx="17" hasCustomPrompt="1"/>
          </p:nvPr>
        </p:nvSpPr>
        <p:spPr>
          <a:xfrm>
            <a:off x="10493047" y="2443480"/>
            <a:ext cx="637674" cy="637510"/>
          </a:xfrm>
          <a:prstGeom prst="ellipse">
            <a:avLst/>
          </a:prstGeom>
          <a:solidFill>
            <a:schemeClr val="bg1">
              <a:lumMod val="95000"/>
            </a:schemeClr>
          </a:solidFill>
          <a:ln w="38100">
            <a:solidFill>
              <a:schemeClr val="accent1"/>
            </a:solidFill>
          </a:ln>
        </p:spPr>
        <p:txBody>
          <a:bodyPr wrap="none" anchor="ctr">
            <a:noAutofit/>
          </a:bodyPr>
          <a:lstStyle>
            <a:lvl1pPr marL="0" indent="0" algn="ctr">
              <a:buFont typeface="Arial" panose="020B0604020202020204" pitchFamily="34" charset="0"/>
              <a:buNone/>
              <a:defRPr sz="1900">
                <a:latin typeface="+mj-lt"/>
              </a:defRPr>
            </a:lvl1pPr>
          </a:lstStyle>
          <a:p>
            <a:pPr lvl="0"/>
            <a:r>
              <a:rPr lang="en-GB"/>
              <a:t>20XX</a:t>
            </a:r>
          </a:p>
        </p:txBody>
      </p:sp>
    </p:spTree>
    <p:extLst>
      <p:ext uri="{BB962C8B-B14F-4D97-AF65-F5344CB8AC3E}">
        <p14:creationId xmlns:p14="http://schemas.microsoft.com/office/powerpoint/2010/main" val="24326276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Visual steps 1">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7A47D1A7-C8F4-4995-B77C-494DB810DD27}"/>
              </a:ext>
            </a:extLst>
          </p:cNvPr>
          <p:cNvSpPr>
            <a:spLocks noGrp="1"/>
          </p:cNvSpPr>
          <p:nvPr>
            <p:ph type="pic" sz="quarter" idx="24"/>
          </p:nvPr>
        </p:nvSpPr>
        <p:spPr>
          <a:xfrm>
            <a:off x="691464" y="2200078"/>
            <a:ext cx="1977125" cy="1463873"/>
          </a:xfrm>
          <a:custGeom>
            <a:avLst/>
            <a:gdLst>
              <a:gd name="connsiteX0" fmla="*/ 0 w 1977125"/>
              <a:gd name="connsiteY0" fmla="*/ 0 h 1463873"/>
              <a:gd name="connsiteX1" fmla="*/ 1713600 w 1977125"/>
              <a:gd name="connsiteY1" fmla="*/ 0 h 1463873"/>
              <a:gd name="connsiteX2" fmla="*/ 1713600 w 1977125"/>
              <a:gd name="connsiteY2" fmla="*/ 473274 h 1463873"/>
              <a:gd name="connsiteX3" fmla="*/ 1977125 w 1977125"/>
              <a:gd name="connsiteY3" fmla="*/ 730337 h 1463873"/>
              <a:gd name="connsiteX4" fmla="*/ 1713600 w 1977125"/>
              <a:gd name="connsiteY4" fmla="*/ 987399 h 1463873"/>
              <a:gd name="connsiteX5" fmla="*/ 1713600 w 1977125"/>
              <a:gd name="connsiteY5" fmla="*/ 1463873 h 1463873"/>
              <a:gd name="connsiteX6" fmla="*/ 0 w 1977125"/>
              <a:gd name="connsiteY6"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7125" h="1463873">
                <a:moveTo>
                  <a:pt x="0" y="0"/>
                </a:moveTo>
                <a:lnTo>
                  <a:pt x="1713600" y="0"/>
                </a:lnTo>
                <a:lnTo>
                  <a:pt x="1713600" y="473274"/>
                </a:lnTo>
                <a:lnTo>
                  <a:pt x="1977125" y="730337"/>
                </a:lnTo>
                <a:lnTo>
                  <a:pt x="1713600" y="987399"/>
                </a:lnTo>
                <a:lnTo>
                  <a:pt x="1713600" y="1463873"/>
                </a:lnTo>
                <a:lnTo>
                  <a:pt x="0" y="1463873"/>
                </a:lnTo>
                <a:close/>
              </a:path>
            </a:pathLst>
          </a:custGeom>
          <a:solidFill>
            <a:schemeClr val="bg2"/>
          </a:solidFill>
        </p:spPr>
        <p:txBody>
          <a:bodyPr wrap="square" lIns="72000" tIns="72000" rIns="72000" bIns="72000">
            <a:noAutofit/>
          </a:bodyPr>
          <a:lstStyle>
            <a:lvl1pPr marL="0" indent="0">
              <a:buFont typeface="Arial" panose="020B0604020202020204" pitchFamily="34" charset="0"/>
              <a:buNone/>
              <a:defRPr sz="1000"/>
            </a:lvl1pPr>
          </a:lstStyle>
          <a:p>
            <a:r>
              <a:rPr lang="en-GB" dirty="0"/>
              <a:t>Click icon to add picture</a:t>
            </a:r>
          </a:p>
        </p:txBody>
      </p:sp>
      <p:sp>
        <p:nvSpPr>
          <p:cNvPr id="57" name="Picture Placeholder 56">
            <a:extLst>
              <a:ext uri="{FF2B5EF4-FFF2-40B4-BE49-F238E27FC236}">
                <a16:creationId xmlns:a16="http://schemas.microsoft.com/office/drawing/2014/main" id="{C515E527-0823-4ACC-9530-FB21D8BFD420}"/>
              </a:ext>
            </a:extLst>
          </p:cNvPr>
          <p:cNvSpPr>
            <a:spLocks noGrp="1"/>
          </p:cNvSpPr>
          <p:nvPr>
            <p:ph type="pic" sz="quarter" idx="25"/>
          </p:nvPr>
        </p:nvSpPr>
        <p:spPr>
          <a:xfrm>
            <a:off x="2510421" y="2200078"/>
            <a:ext cx="1977125" cy="1463873"/>
          </a:xfrm>
          <a:custGeom>
            <a:avLst/>
            <a:gdLst>
              <a:gd name="connsiteX0" fmla="*/ 1 w 1977125"/>
              <a:gd name="connsiteY0" fmla="*/ 436768 h 1463873"/>
              <a:gd name="connsiteX1" fmla="*/ 1 w 1977125"/>
              <a:gd name="connsiteY1" fmla="*/ 1023916 h 1463873"/>
              <a:gd name="connsiteX2" fmla="*/ 299138 w 1977125"/>
              <a:gd name="connsiteY2" fmla="*/ 730342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8"/>
                </a:moveTo>
                <a:lnTo>
                  <a:pt x="1" y="1023916"/>
                </a:lnTo>
                <a:lnTo>
                  <a:pt x="299138" y="730342"/>
                </a:lnTo>
                <a:close/>
                <a:moveTo>
                  <a:pt x="0" y="0"/>
                </a:moveTo>
                <a:lnTo>
                  <a:pt x="1713600" y="0"/>
                </a:lnTo>
                <a:lnTo>
                  <a:pt x="1713600" y="473274"/>
                </a:lnTo>
                <a:lnTo>
                  <a:pt x="1977125" y="730337"/>
                </a:lnTo>
                <a:lnTo>
                  <a:pt x="1713600" y="987399"/>
                </a:lnTo>
                <a:lnTo>
                  <a:pt x="1713600" y="1463873"/>
                </a:lnTo>
                <a:lnTo>
                  <a:pt x="0" y="1463873"/>
                </a:lnTo>
                <a:close/>
              </a:path>
            </a:pathLst>
          </a:custGeom>
          <a:solidFill>
            <a:schemeClr val="bg2"/>
          </a:solidFill>
        </p:spPr>
        <p:txBody>
          <a:bodyPr wrap="square" lIns="72000" tIns="72000" rIns="72000" bIns="72000">
            <a:noAutofit/>
          </a:bodyPr>
          <a:lstStyle>
            <a:lvl1pPr marL="0" indent="0">
              <a:buFont typeface="Arial" panose="020B0604020202020204" pitchFamily="34" charset="0"/>
              <a:buNone/>
              <a:defRPr sz="1000"/>
            </a:lvl1pPr>
          </a:lstStyle>
          <a:p>
            <a:r>
              <a:rPr lang="en-GB" dirty="0"/>
              <a:t>Click icon to add picture</a:t>
            </a:r>
          </a:p>
        </p:txBody>
      </p:sp>
      <p:sp>
        <p:nvSpPr>
          <p:cNvPr id="58" name="Picture Placeholder 57">
            <a:extLst>
              <a:ext uri="{FF2B5EF4-FFF2-40B4-BE49-F238E27FC236}">
                <a16:creationId xmlns:a16="http://schemas.microsoft.com/office/drawing/2014/main" id="{A43E7A9C-612D-40FB-999F-F901126517D5}"/>
              </a:ext>
            </a:extLst>
          </p:cNvPr>
          <p:cNvSpPr>
            <a:spLocks noGrp="1"/>
          </p:cNvSpPr>
          <p:nvPr>
            <p:ph type="pic" sz="quarter" idx="26"/>
          </p:nvPr>
        </p:nvSpPr>
        <p:spPr>
          <a:xfrm>
            <a:off x="4329378" y="2200078"/>
            <a:ext cx="1977125" cy="1463873"/>
          </a:xfrm>
          <a:custGeom>
            <a:avLst/>
            <a:gdLst>
              <a:gd name="connsiteX0" fmla="*/ 1 w 1977125"/>
              <a:gd name="connsiteY0" fmla="*/ 436767 h 1463873"/>
              <a:gd name="connsiteX1" fmla="*/ 1 w 1977125"/>
              <a:gd name="connsiteY1" fmla="*/ 1023915 h 1463873"/>
              <a:gd name="connsiteX2" fmla="*/ 299138 w 1977125"/>
              <a:gd name="connsiteY2" fmla="*/ 730341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7"/>
                </a:moveTo>
                <a:lnTo>
                  <a:pt x="1" y="1023915"/>
                </a:lnTo>
                <a:lnTo>
                  <a:pt x="299138" y="730341"/>
                </a:lnTo>
                <a:close/>
                <a:moveTo>
                  <a:pt x="0" y="0"/>
                </a:moveTo>
                <a:lnTo>
                  <a:pt x="1713600" y="0"/>
                </a:lnTo>
                <a:lnTo>
                  <a:pt x="1713600" y="473274"/>
                </a:lnTo>
                <a:lnTo>
                  <a:pt x="1977125" y="730337"/>
                </a:lnTo>
                <a:lnTo>
                  <a:pt x="1713600" y="987399"/>
                </a:lnTo>
                <a:lnTo>
                  <a:pt x="1713600" y="1463873"/>
                </a:lnTo>
                <a:lnTo>
                  <a:pt x="0" y="1463873"/>
                </a:lnTo>
                <a:close/>
              </a:path>
            </a:pathLst>
          </a:custGeom>
          <a:solidFill>
            <a:schemeClr val="bg2"/>
          </a:solidFill>
        </p:spPr>
        <p:txBody>
          <a:bodyPr wrap="square" lIns="72000" tIns="72000" rIns="72000" bIns="72000">
            <a:noAutofit/>
          </a:bodyPr>
          <a:lstStyle>
            <a:lvl1pPr marL="0" indent="0">
              <a:buFont typeface="Arial" panose="020B0604020202020204" pitchFamily="34" charset="0"/>
              <a:buNone/>
              <a:defRPr sz="1000"/>
            </a:lvl1pPr>
          </a:lstStyle>
          <a:p>
            <a:r>
              <a:rPr lang="en-GB" dirty="0"/>
              <a:t>Click icon to add picture</a:t>
            </a:r>
          </a:p>
        </p:txBody>
      </p:sp>
      <p:sp>
        <p:nvSpPr>
          <p:cNvPr id="59" name="Picture Placeholder 58">
            <a:extLst>
              <a:ext uri="{FF2B5EF4-FFF2-40B4-BE49-F238E27FC236}">
                <a16:creationId xmlns:a16="http://schemas.microsoft.com/office/drawing/2014/main" id="{717D3207-57B3-49AA-BB8B-252E563C3D00}"/>
              </a:ext>
            </a:extLst>
          </p:cNvPr>
          <p:cNvSpPr>
            <a:spLocks noGrp="1"/>
          </p:cNvSpPr>
          <p:nvPr>
            <p:ph type="pic" sz="quarter" idx="27"/>
          </p:nvPr>
        </p:nvSpPr>
        <p:spPr>
          <a:xfrm>
            <a:off x="6148335" y="2200078"/>
            <a:ext cx="1977125" cy="1463873"/>
          </a:xfrm>
          <a:custGeom>
            <a:avLst/>
            <a:gdLst>
              <a:gd name="connsiteX0" fmla="*/ 1 w 1977125"/>
              <a:gd name="connsiteY0" fmla="*/ 436766 h 1463873"/>
              <a:gd name="connsiteX1" fmla="*/ 1 w 1977125"/>
              <a:gd name="connsiteY1" fmla="*/ 1023914 h 1463873"/>
              <a:gd name="connsiteX2" fmla="*/ 299138 w 1977125"/>
              <a:gd name="connsiteY2" fmla="*/ 730340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6"/>
                </a:moveTo>
                <a:lnTo>
                  <a:pt x="1" y="1023914"/>
                </a:lnTo>
                <a:lnTo>
                  <a:pt x="299138" y="730340"/>
                </a:lnTo>
                <a:close/>
                <a:moveTo>
                  <a:pt x="0" y="0"/>
                </a:moveTo>
                <a:lnTo>
                  <a:pt x="1713600" y="0"/>
                </a:lnTo>
                <a:lnTo>
                  <a:pt x="1713600" y="473274"/>
                </a:lnTo>
                <a:lnTo>
                  <a:pt x="1977125" y="730337"/>
                </a:lnTo>
                <a:lnTo>
                  <a:pt x="1713600" y="987399"/>
                </a:lnTo>
                <a:lnTo>
                  <a:pt x="1713600" y="1463873"/>
                </a:lnTo>
                <a:lnTo>
                  <a:pt x="0" y="1463873"/>
                </a:lnTo>
                <a:close/>
              </a:path>
            </a:pathLst>
          </a:custGeom>
          <a:solidFill>
            <a:schemeClr val="bg2"/>
          </a:solidFill>
        </p:spPr>
        <p:txBody>
          <a:bodyPr wrap="square" lIns="72000" tIns="72000" rIns="72000" bIns="72000">
            <a:noAutofit/>
          </a:bodyPr>
          <a:lstStyle>
            <a:lvl1pPr marL="0" indent="0">
              <a:buFont typeface="Arial" panose="020B0604020202020204" pitchFamily="34" charset="0"/>
              <a:buNone/>
              <a:defRPr sz="1000"/>
            </a:lvl1pPr>
          </a:lstStyle>
          <a:p>
            <a:r>
              <a:rPr lang="en-GB" dirty="0"/>
              <a:t>Click icon to add picture</a:t>
            </a:r>
          </a:p>
        </p:txBody>
      </p:sp>
      <p:sp>
        <p:nvSpPr>
          <p:cNvPr id="60" name="Picture Placeholder 59">
            <a:extLst>
              <a:ext uri="{FF2B5EF4-FFF2-40B4-BE49-F238E27FC236}">
                <a16:creationId xmlns:a16="http://schemas.microsoft.com/office/drawing/2014/main" id="{3566A2CC-126F-4BE2-BA65-C92746A4C3B4}"/>
              </a:ext>
            </a:extLst>
          </p:cNvPr>
          <p:cNvSpPr>
            <a:spLocks noGrp="1"/>
          </p:cNvSpPr>
          <p:nvPr>
            <p:ph type="pic" sz="quarter" idx="28"/>
          </p:nvPr>
        </p:nvSpPr>
        <p:spPr>
          <a:xfrm>
            <a:off x="7967292" y="2200078"/>
            <a:ext cx="1977125" cy="1463873"/>
          </a:xfrm>
          <a:custGeom>
            <a:avLst/>
            <a:gdLst>
              <a:gd name="connsiteX0" fmla="*/ 1 w 1977125"/>
              <a:gd name="connsiteY0" fmla="*/ 436765 h 1463873"/>
              <a:gd name="connsiteX1" fmla="*/ 1 w 1977125"/>
              <a:gd name="connsiteY1" fmla="*/ 1023913 h 1463873"/>
              <a:gd name="connsiteX2" fmla="*/ 299138 w 1977125"/>
              <a:gd name="connsiteY2" fmla="*/ 730339 h 1463873"/>
              <a:gd name="connsiteX3" fmla="*/ 0 w 1977125"/>
              <a:gd name="connsiteY3" fmla="*/ 0 h 1463873"/>
              <a:gd name="connsiteX4" fmla="*/ 1713600 w 1977125"/>
              <a:gd name="connsiteY4" fmla="*/ 0 h 1463873"/>
              <a:gd name="connsiteX5" fmla="*/ 1713600 w 1977125"/>
              <a:gd name="connsiteY5" fmla="*/ 473276 h 1463873"/>
              <a:gd name="connsiteX6" fmla="*/ 1977125 w 1977125"/>
              <a:gd name="connsiteY6" fmla="*/ 730338 h 1463873"/>
              <a:gd name="connsiteX7" fmla="*/ 1713600 w 1977125"/>
              <a:gd name="connsiteY7" fmla="*/ 987400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5"/>
                </a:moveTo>
                <a:lnTo>
                  <a:pt x="1" y="1023913"/>
                </a:lnTo>
                <a:lnTo>
                  <a:pt x="299138" y="730339"/>
                </a:lnTo>
                <a:close/>
                <a:moveTo>
                  <a:pt x="0" y="0"/>
                </a:moveTo>
                <a:lnTo>
                  <a:pt x="1713600" y="0"/>
                </a:lnTo>
                <a:lnTo>
                  <a:pt x="1713600" y="473276"/>
                </a:lnTo>
                <a:lnTo>
                  <a:pt x="1977125" y="730338"/>
                </a:lnTo>
                <a:lnTo>
                  <a:pt x="1713600" y="987400"/>
                </a:lnTo>
                <a:lnTo>
                  <a:pt x="1713600" y="1463873"/>
                </a:lnTo>
                <a:lnTo>
                  <a:pt x="0" y="1463873"/>
                </a:lnTo>
                <a:close/>
              </a:path>
            </a:pathLst>
          </a:custGeom>
          <a:solidFill>
            <a:schemeClr val="bg2"/>
          </a:solidFill>
        </p:spPr>
        <p:txBody>
          <a:bodyPr wrap="square" lIns="72000" tIns="72000" rIns="72000" bIns="72000">
            <a:noAutofit/>
          </a:bodyPr>
          <a:lstStyle>
            <a:lvl1pPr marL="0" indent="0">
              <a:buFont typeface="Arial" panose="020B0604020202020204" pitchFamily="34" charset="0"/>
              <a:buNone/>
              <a:defRPr sz="1000"/>
            </a:lvl1pPr>
          </a:lstStyle>
          <a:p>
            <a:r>
              <a:rPr lang="en-GB" dirty="0"/>
              <a:t>Click icon to add picture</a:t>
            </a:r>
          </a:p>
        </p:txBody>
      </p:sp>
      <p:sp>
        <p:nvSpPr>
          <p:cNvPr id="61" name="Picture Placeholder 60">
            <a:extLst>
              <a:ext uri="{FF2B5EF4-FFF2-40B4-BE49-F238E27FC236}">
                <a16:creationId xmlns:a16="http://schemas.microsoft.com/office/drawing/2014/main" id="{D1893AA1-6A2E-4F36-8233-E3BE156733D5}"/>
              </a:ext>
            </a:extLst>
          </p:cNvPr>
          <p:cNvSpPr>
            <a:spLocks noGrp="1"/>
          </p:cNvSpPr>
          <p:nvPr>
            <p:ph type="pic" sz="quarter" idx="29"/>
          </p:nvPr>
        </p:nvSpPr>
        <p:spPr>
          <a:xfrm>
            <a:off x="9786250" y="2200078"/>
            <a:ext cx="1713600" cy="1463873"/>
          </a:xfrm>
          <a:custGeom>
            <a:avLst/>
            <a:gdLst>
              <a:gd name="connsiteX0" fmla="*/ 0 w 1713600"/>
              <a:gd name="connsiteY0" fmla="*/ 0 h 1463873"/>
              <a:gd name="connsiteX1" fmla="*/ 1713600 w 1713600"/>
              <a:gd name="connsiteY1" fmla="*/ 0 h 1463873"/>
              <a:gd name="connsiteX2" fmla="*/ 1713600 w 1713600"/>
              <a:gd name="connsiteY2" fmla="*/ 1463873 h 1463873"/>
              <a:gd name="connsiteX3" fmla="*/ 0 w 1713600"/>
              <a:gd name="connsiteY3" fmla="*/ 1463873 h 1463873"/>
              <a:gd name="connsiteX4" fmla="*/ 0 w 1713600"/>
              <a:gd name="connsiteY4" fmla="*/ 1023912 h 1463873"/>
              <a:gd name="connsiteX5" fmla="*/ 299136 w 1713600"/>
              <a:gd name="connsiteY5" fmla="*/ 730338 h 1463873"/>
              <a:gd name="connsiteX6" fmla="*/ 0 w 1713600"/>
              <a:gd name="connsiteY6" fmla="*/ 436764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3600" h="1463873">
                <a:moveTo>
                  <a:pt x="0" y="0"/>
                </a:moveTo>
                <a:lnTo>
                  <a:pt x="1713600" y="0"/>
                </a:lnTo>
                <a:lnTo>
                  <a:pt x="1713600" y="1463873"/>
                </a:lnTo>
                <a:lnTo>
                  <a:pt x="0" y="1463873"/>
                </a:lnTo>
                <a:lnTo>
                  <a:pt x="0" y="1023912"/>
                </a:lnTo>
                <a:lnTo>
                  <a:pt x="299136" y="730338"/>
                </a:lnTo>
                <a:lnTo>
                  <a:pt x="0" y="436764"/>
                </a:lnTo>
                <a:close/>
              </a:path>
            </a:pathLst>
          </a:custGeom>
          <a:solidFill>
            <a:schemeClr val="accent1"/>
          </a:solidFill>
        </p:spPr>
        <p:txBody>
          <a:bodyPr wrap="square" lIns="72000" tIns="72000" rIns="72000" bIns="72000">
            <a:noAutofit/>
          </a:bodyPr>
          <a:lstStyle>
            <a:lvl1pPr marL="0" indent="0">
              <a:buFont typeface="Arial" panose="020B0604020202020204" pitchFamily="34" charset="0"/>
              <a:buNone/>
              <a:defRPr sz="1000"/>
            </a:lvl1pPr>
          </a:lstStyle>
          <a:p>
            <a:r>
              <a:rPr lang="en-GB" dirty="0"/>
              <a:t>Click icon to add picture</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692150"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10" name="Text Placeholder 9">
            <a:extLst>
              <a:ext uri="{FF2B5EF4-FFF2-40B4-BE49-F238E27FC236}">
                <a16:creationId xmlns:a16="http://schemas.microsoft.com/office/drawing/2014/main" id="{10295F9B-48DC-40EB-9D24-DB1A93D636D9}"/>
              </a:ext>
            </a:extLst>
          </p:cNvPr>
          <p:cNvSpPr>
            <a:spLocks noGrp="1"/>
          </p:cNvSpPr>
          <p:nvPr>
            <p:ph type="body" sz="quarter" idx="12" hasCustomPrompt="1"/>
          </p:nvPr>
        </p:nvSpPr>
        <p:spPr>
          <a:xfrm>
            <a:off x="692150"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1</a:t>
            </a:r>
          </a:p>
        </p:txBody>
      </p:sp>
      <p:sp>
        <p:nvSpPr>
          <p:cNvPr id="67" name="Text Placeholder 7">
            <a:extLst>
              <a:ext uri="{FF2B5EF4-FFF2-40B4-BE49-F238E27FC236}">
                <a16:creationId xmlns:a16="http://schemas.microsoft.com/office/drawing/2014/main" id="{FECDDF8B-1E64-4E9A-B424-9E75CD77A2E2}"/>
              </a:ext>
            </a:extLst>
          </p:cNvPr>
          <p:cNvSpPr>
            <a:spLocks noGrp="1"/>
          </p:cNvSpPr>
          <p:nvPr>
            <p:ph type="body" sz="quarter" idx="35" hasCustomPrompt="1"/>
          </p:nvPr>
        </p:nvSpPr>
        <p:spPr>
          <a:xfrm>
            <a:off x="2511107"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68" name="Text Placeholder 9">
            <a:extLst>
              <a:ext uri="{FF2B5EF4-FFF2-40B4-BE49-F238E27FC236}">
                <a16:creationId xmlns:a16="http://schemas.microsoft.com/office/drawing/2014/main" id="{096B124F-B338-40CB-BA38-5609FC1047BB}"/>
              </a:ext>
            </a:extLst>
          </p:cNvPr>
          <p:cNvSpPr>
            <a:spLocks noGrp="1"/>
          </p:cNvSpPr>
          <p:nvPr>
            <p:ph type="body" sz="quarter" idx="36" hasCustomPrompt="1"/>
          </p:nvPr>
        </p:nvSpPr>
        <p:spPr>
          <a:xfrm>
            <a:off x="2511107"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2</a:t>
            </a:r>
          </a:p>
        </p:txBody>
      </p:sp>
      <p:sp>
        <p:nvSpPr>
          <p:cNvPr id="69" name="Text Placeholder 7">
            <a:extLst>
              <a:ext uri="{FF2B5EF4-FFF2-40B4-BE49-F238E27FC236}">
                <a16:creationId xmlns:a16="http://schemas.microsoft.com/office/drawing/2014/main" id="{4A6CC1C6-307C-49C5-8199-3B501A3E42B5}"/>
              </a:ext>
            </a:extLst>
          </p:cNvPr>
          <p:cNvSpPr>
            <a:spLocks noGrp="1"/>
          </p:cNvSpPr>
          <p:nvPr>
            <p:ph type="body" sz="quarter" idx="37" hasCustomPrompt="1"/>
          </p:nvPr>
        </p:nvSpPr>
        <p:spPr>
          <a:xfrm>
            <a:off x="4330064"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0" name="Text Placeholder 9">
            <a:extLst>
              <a:ext uri="{FF2B5EF4-FFF2-40B4-BE49-F238E27FC236}">
                <a16:creationId xmlns:a16="http://schemas.microsoft.com/office/drawing/2014/main" id="{2ACBBEA9-628B-43ED-B058-42B2C3D24383}"/>
              </a:ext>
            </a:extLst>
          </p:cNvPr>
          <p:cNvSpPr>
            <a:spLocks noGrp="1"/>
          </p:cNvSpPr>
          <p:nvPr>
            <p:ph type="body" sz="quarter" idx="38" hasCustomPrompt="1"/>
          </p:nvPr>
        </p:nvSpPr>
        <p:spPr>
          <a:xfrm>
            <a:off x="4330064"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3</a:t>
            </a:r>
          </a:p>
        </p:txBody>
      </p:sp>
      <p:sp>
        <p:nvSpPr>
          <p:cNvPr id="71" name="Text Placeholder 7">
            <a:extLst>
              <a:ext uri="{FF2B5EF4-FFF2-40B4-BE49-F238E27FC236}">
                <a16:creationId xmlns:a16="http://schemas.microsoft.com/office/drawing/2014/main" id="{28C28784-5EE8-4FD8-A1C9-A117C5758D67}"/>
              </a:ext>
            </a:extLst>
          </p:cNvPr>
          <p:cNvSpPr>
            <a:spLocks noGrp="1"/>
          </p:cNvSpPr>
          <p:nvPr>
            <p:ph type="body" sz="quarter" idx="39" hasCustomPrompt="1"/>
          </p:nvPr>
        </p:nvSpPr>
        <p:spPr>
          <a:xfrm>
            <a:off x="6149021"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2" name="Text Placeholder 9">
            <a:extLst>
              <a:ext uri="{FF2B5EF4-FFF2-40B4-BE49-F238E27FC236}">
                <a16:creationId xmlns:a16="http://schemas.microsoft.com/office/drawing/2014/main" id="{6D14A6F8-F09A-4801-BCCB-3CBB2320EF38}"/>
              </a:ext>
            </a:extLst>
          </p:cNvPr>
          <p:cNvSpPr>
            <a:spLocks noGrp="1"/>
          </p:cNvSpPr>
          <p:nvPr>
            <p:ph type="body" sz="quarter" idx="40" hasCustomPrompt="1"/>
          </p:nvPr>
        </p:nvSpPr>
        <p:spPr>
          <a:xfrm>
            <a:off x="6149021"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4</a:t>
            </a:r>
          </a:p>
        </p:txBody>
      </p:sp>
      <p:sp>
        <p:nvSpPr>
          <p:cNvPr id="73" name="Text Placeholder 7">
            <a:extLst>
              <a:ext uri="{FF2B5EF4-FFF2-40B4-BE49-F238E27FC236}">
                <a16:creationId xmlns:a16="http://schemas.microsoft.com/office/drawing/2014/main" id="{64D971B2-D554-4858-9C52-79A4078BFA95}"/>
              </a:ext>
            </a:extLst>
          </p:cNvPr>
          <p:cNvSpPr>
            <a:spLocks noGrp="1"/>
          </p:cNvSpPr>
          <p:nvPr>
            <p:ph type="body" sz="quarter" idx="41" hasCustomPrompt="1"/>
          </p:nvPr>
        </p:nvSpPr>
        <p:spPr>
          <a:xfrm>
            <a:off x="7967978"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4" name="Text Placeholder 9">
            <a:extLst>
              <a:ext uri="{FF2B5EF4-FFF2-40B4-BE49-F238E27FC236}">
                <a16:creationId xmlns:a16="http://schemas.microsoft.com/office/drawing/2014/main" id="{D002466C-4085-4C03-8599-7086E3A39897}"/>
              </a:ext>
            </a:extLst>
          </p:cNvPr>
          <p:cNvSpPr>
            <a:spLocks noGrp="1"/>
          </p:cNvSpPr>
          <p:nvPr>
            <p:ph type="body" sz="quarter" idx="42" hasCustomPrompt="1"/>
          </p:nvPr>
        </p:nvSpPr>
        <p:spPr>
          <a:xfrm>
            <a:off x="7967978"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5</a:t>
            </a:r>
          </a:p>
        </p:txBody>
      </p:sp>
      <p:sp>
        <p:nvSpPr>
          <p:cNvPr id="75" name="Text Placeholder 7">
            <a:extLst>
              <a:ext uri="{FF2B5EF4-FFF2-40B4-BE49-F238E27FC236}">
                <a16:creationId xmlns:a16="http://schemas.microsoft.com/office/drawing/2014/main" id="{446D7265-5745-4500-8D4F-4024D552ABD3}"/>
              </a:ext>
            </a:extLst>
          </p:cNvPr>
          <p:cNvSpPr>
            <a:spLocks noGrp="1"/>
          </p:cNvSpPr>
          <p:nvPr>
            <p:ph type="body" sz="quarter" idx="43" hasCustomPrompt="1"/>
          </p:nvPr>
        </p:nvSpPr>
        <p:spPr>
          <a:xfrm>
            <a:off x="9786937"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6" name="Text Placeholder 9">
            <a:extLst>
              <a:ext uri="{FF2B5EF4-FFF2-40B4-BE49-F238E27FC236}">
                <a16:creationId xmlns:a16="http://schemas.microsoft.com/office/drawing/2014/main" id="{A467879B-0CD4-4D65-9C67-345A9351AD59}"/>
              </a:ext>
            </a:extLst>
          </p:cNvPr>
          <p:cNvSpPr>
            <a:spLocks noGrp="1"/>
          </p:cNvSpPr>
          <p:nvPr>
            <p:ph type="body" sz="quarter" idx="44" hasCustomPrompt="1"/>
          </p:nvPr>
        </p:nvSpPr>
        <p:spPr>
          <a:xfrm>
            <a:off x="9786937"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6</a:t>
            </a:r>
          </a:p>
        </p:txBody>
      </p:sp>
      <p:sp>
        <p:nvSpPr>
          <p:cNvPr id="77" name="Picture Placeholder 8">
            <a:extLst>
              <a:ext uri="{FF2B5EF4-FFF2-40B4-BE49-F238E27FC236}">
                <a16:creationId xmlns:a16="http://schemas.microsoft.com/office/drawing/2014/main" id="{20032EA5-8498-4559-B97F-D90048A84B34}"/>
              </a:ext>
            </a:extLst>
          </p:cNvPr>
          <p:cNvSpPr>
            <a:spLocks noGrp="1"/>
          </p:cNvSpPr>
          <p:nvPr>
            <p:ph type="pic" sz="quarter" idx="45" hasCustomPrompt="1"/>
          </p:nvPr>
        </p:nvSpPr>
        <p:spPr>
          <a:xfrm>
            <a:off x="1212006" y="2595762"/>
            <a:ext cx="673200" cy="673200"/>
          </a:xfrm>
          <a:noFill/>
        </p:spPr>
        <p:txBody>
          <a:bodyPr lIns="36000" tIns="36000" rIns="36000" bIns="36000">
            <a:noAutofit/>
          </a:bodyPr>
          <a:lstStyle>
            <a:lvl1pPr marL="0" indent="0">
              <a:buFont typeface="Arial" panose="020B0604020202020204" pitchFamily="34" charset="0"/>
              <a:buNone/>
              <a:defRPr sz="1000"/>
            </a:lvl1pPr>
          </a:lstStyle>
          <a:p>
            <a:r>
              <a:rPr lang="en-GB" noProof="0" dirty="0"/>
              <a:t>Add icon</a:t>
            </a:r>
          </a:p>
        </p:txBody>
      </p:sp>
      <p:sp>
        <p:nvSpPr>
          <p:cNvPr id="78" name="Picture Placeholder 8">
            <a:extLst>
              <a:ext uri="{FF2B5EF4-FFF2-40B4-BE49-F238E27FC236}">
                <a16:creationId xmlns:a16="http://schemas.microsoft.com/office/drawing/2014/main" id="{27D95754-26F2-473F-9711-6F01336DE943}"/>
              </a:ext>
            </a:extLst>
          </p:cNvPr>
          <p:cNvSpPr>
            <a:spLocks noGrp="1"/>
          </p:cNvSpPr>
          <p:nvPr>
            <p:ph type="pic" sz="quarter" idx="46" hasCustomPrompt="1"/>
          </p:nvPr>
        </p:nvSpPr>
        <p:spPr>
          <a:xfrm>
            <a:off x="3030963" y="2595762"/>
            <a:ext cx="673200" cy="673200"/>
          </a:xfrm>
          <a:noFill/>
        </p:spPr>
        <p:txBody>
          <a:bodyPr lIns="36000" tIns="36000" rIns="36000" bIns="36000">
            <a:noAutofit/>
          </a:bodyPr>
          <a:lstStyle>
            <a:lvl1pPr marL="0" indent="0">
              <a:buFont typeface="Arial" panose="020B0604020202020204" pitchFamily="34" charset="0"/>
              <a:buNone/>
              <a:defRPr sz="1000"/>
            </a:lvl1pPr>
          </a:lstStyle>
          <a:p>
            <a:r>
              <a:rPr lang="en-GB" noProof="0" dirty="0"/>
              <a:t>Add icon</a:t>
            </a:r>
          </a:p>
        </p:txBody>
      </p:sp>
      <p:sp>
        <p:nvSpPr>
          <p:cNvPr id="79" name="Picture Placeholder 8">
            <a:extLst>
              <a:ext uri="{FF2B5EF4-FFF2-40B4-BE49-F238E27FC236}">
                <a16:creationId xmlns:a16="http://schemas.microsoft.com/office/drawing/2014/main" id="{45CD7FAA-FDF6-4452-ADD3-6BE821683CC2}"/>
              </a:ext>
            </a:extLst>
          </p:cNvPr>
          <p:cNvSpPr>
            <a:spLocks noGrp="1"/>
          </p:cNvSpPr>
          <p:nvPr>
            <p:ph type="pic" sz="quarter" idx="47" hasCustomPrompt="1"/>
          </p:nvPr>
        </p:nvSpPr>
        <p:spPr>
          <a:xfrm>
            <a:off x="4849920" y="2595762"/>
            <a:ext cx="673200" cy="673200"/>
          </a:xfrm>
          <a:noFill/>
        </p:spPr>
        <p:txBody>
          <a:bodyPr lIns="36000" tIns="36000" rIns="36000" bIns="36000">
            <a:noAutofit/>
          </a:bodyPr>
          <a:lstStyle>
            <a:lvl1pPr marL="0" indent="0">
              <a:buFont typeface="Arial" panose="020B0604020202020204" pitchFamily="34" charset="0"/>
              <a:buNone/>
              <a:defRPr sz="1000"/>
            </a:lvl1pPr>
          </a:lstStyle>
          <a:p>
            <a:r>
              <a:rPr lang="en-GB" noProof="0" dirty="0"/>
              <a:t>Add icon</a:t>
            </a:r>
          </a:p>
        </p:txBody>
      </p:sp>
      <p:sp>
        <p:nvSpPr>
          <p:cNvPr id="80" name="Picture Placeholder 8">
            <a:extLst>
              <a:ext uri="{FF2B5EF4-FFF2-40B4-BE49-F238E27FC236}">
                <a16:creationId xmlns:a16="http://schemas.microsoft.com/office/drawing/2014/main" id="{A6A5BACF-2516-405D-86D6-585B225CA1E5}"/>
              </a:ext>
            </a:extLst>
          </p:cNvPr>
          <p:cNvSpPr>
            <a:spLocks noGrp="1"/>
          </p:cNvSpPr>
          <p:nvPr>
            <p:ph type="pic" sz="quarter" idx="48" hasCustomPrompt="1"/>
          </p:nvPr>
        </p:nvSpPr>
        <p:spPr>
          <a:xfrm>
            <a:off x="6668877" y="2595762"/>
            <a:ext cx="673200" cy="673200"/>
          </a:xfrm>
          <a:noFill/>
        </p:spPr>
        <p:txBody>
          <a:bodyPr lIns="36000" tIns="36000" rIns="36000" bIns="36000">
            <a:noAutofit/>
          </a:bodyPr>
          <a:lstStyle>
            <a:lvl1pPr marL="0" indent="0">
              <a:buFont typeface="Arial" panose="020B0604020202020204" pitchFamily="34" charset="0"/>
              <a:buNone/>
              <a:defRPr sz="1000"/>
            </a:lvl1pPr>
          </a:lstStyle>
          <a:p>
            <a:r>
              <a:rPr lang="en-GB" noProof="0" dirty="0"/>
              <a:t>Add icon</a:t>
            </a:r>
          </a:p>
        </p:txBody>
      </p:sp>
      <p:sp>
        <p:nvSpPr>
          <p:cNvPr id="81" name="Picture Placeholder 8">
            <a:extLst>
              <a:ext uri="{FF2B5EF4-FFF2-40B4-BE49-F238E27FC236}">
                <a16:creationId xmlns:a16="http://schemas.microsoft.com/office/drawing/2014/main" id="{C8D91F87-1A18-4A04-B50F-50271B873733}"/>
              </a:ext>
            </a:extLst>
          </p:cNvPr>
          <p:cNvSpPr>
            <a:spLocks noGrp="1"/>
          </p:cNvSpPr>
          <p:nvPr>
            <p:ph type="pic" sz="quarter" idx="49" hasCustomPrompt="1"/>
          </p:nvPr>
        </p:nvSpPr>
        <p:spPr>
          <a:xfrm>
            <a:off x="8487834" y="2595762"/>
            <a:ext cx="673200" cy="673200"/>
          </a:xfrm>
          <a:noFill/>
        </p:spPr>
        <p:txBody>
          <a:bodyPr lIns="36000" tIns="36000" rIns="36000" bIns="36000">
            <a:noAutofit/>
          </a:bodyPr>
          <a:lstStyle>
            <a:lvl1pPr marL="0" indent="0">
              <a:buFont typeface="Arial" panose="020B0604020202020204" pitchFamily="34" charset="0"/>
              <a:buNone/>
              <a:defRPr sz="1000"/>
            </a:lvl1pPr>
          </a:lstStyle>
          <a:p>
            <a:r>
              <a:rPr lang="en-GB" noProof="0" dirty="0"/>
              <a:t>Add icon</a:t>
            </a:r>
          </a:p>
        </p:txBody>
      </p:sp>
      <p:sp>
        <p:nvSpPr>
          <p:cNvPr id="82" name="Picture Placeholder 8">
            <a:extLst>
              <a:ext uri="{FF2B5EF4-FFF2-40B4-BE49-F238E27FC236}">
                <a16:creationId xmlns:a16="http://schemas.microsoft.com/office/drawing/2014/main" id="{8BACC94D-693A-4F95-A970-471C21B1240C}"/>
              </a:ext>
            </a:extLst>
          </p:cNvPr>
          <p:cNvSpPr>
            <a:spLocks noGrp="1"/>
          </p:cNvSpPr>
          <p:nvPr>
            <p:ph type="pic" sz="quarter" idx="50" hasCustomPrompt="1"/>
          </p:nvPr>
        </p:nvSpPr>
        <p:spPr>
          <a:xfrm>
            <a:off x="10306793" y="2595762"/>
            <a:ext cx="673200" cy="673200"/>
          </a:xfrm>
          <a:noFill/>
        </p:spPr>
        <p:txBody>
          <a:bodyPr lIns="36000" tIns="36000" rIns="36000" bIns="36000">
            <a:noAutofit/>
          </a:bodyPr>
          <a:lstStyle>
            <a:lvl1pPr marL="0" indent="0">
              <a:buFont typeface="Arial" panose="020B0604020202020204" pitchFamily="34" charset="0"/>
              <a:buNone/>
              <a:defRPr sz="1000"/>
            </a:lvl1pPr>
          </a:lstStyle>
          <a:p>
            <a:r>
              <a:rPr lang="en-GB" noProof="0" dirty="0"/>
              <a:t>Add icon</a:t>
            </a:r>
          </a:p>
        </p:txBody>
      </p:sp>
    </p:spTree>
    <p:extLst>
      <p:ext uri="{BB962C8B-B14F-4D97-AF65-F5344CB8AC3E}">
        <p14:creationId xmlns:p14="http://schemas.microsoft.com/office/powerpoint/2010/main" val="31191803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sual steps 2">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C0EB86C0-6D22-FF7B-DEE4-549A0F13BF12}"/>
              </a:ext>
            </a:extLst>
          </p:cNvPr>
          <p:cNvSpPr>
            <a:spLocks noGrp="1"/>
          </p:cNvSpPr>
          <p:nvPr>
            <p:ph type="body" sz="quarter" idx="46" hasCustomPrompt="1"/>
          </p:nvPr>
        </p:nvSpPr>
        <p:spPr>
          <a:xfrm>
            <a:off x="2510422" y="2200079"/>
            <a:ext cx="1977125" cy="1463873"/>
          </a:xfrm>
          <a:custGeom>
            <a:avLst/>
            <a:gdLst>
              <a:gd name="connsiteX0" fmla="*/ 1 w 1977125"/>
              <a:gd name="connsiteY0" fmla="*/ 436768 h 1463873"/>
              <a:gd name="connsiteX1" fmla="*/ 1 w 1977125"/>
              <a:gd name="connsiteY1" fmla="*/ 1023916 h 1463873"/>
              <a:gd name="connsiteX2" fmla="*/ 299138 w 1977125"/>
              <a:gd name="connsiteY2" fmla="*/ 730342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8"/>
                </a:moveTo>
                <a:lnTo>
                  <a:pt x="1" y="1023916"/>
                </a:lnTo>
                <a:lnTo>
                  <a:pt x="299138" y="730342"/>
                </a:lnTo>
                <a:close/>
                <a:moveTo>
                  <a:pt x="0" y="0"/>
                </a:moveTo>
                <a:lnTo>
                  <a:pt x="1713600" y="0"/>
                </a:lnTo>
                <a:lnTo>
                  <a:pt x="1713600" y="473274"/>
                </a:lnTo>
                <a:lnTo>
                  <a:pt x="1977125" y="730337"/>
                </a:lnTo>
                <a:lnTo>
                  <a:pt x="1713600" y="987399"/>
                </a:lnTo>
                <a:lnTo>
                  <a:pt x="1713600" y="1463873"/>
                </a:lnTo>
                <a:lnTo>
                  <a:pt x="0" y="1463873"/>
                </a:lnTo>
                <a:close/>
              </a:path>
            </a:pathLst>
          </a:custGeom>
          <a:solidFill>
            <a:srgbClr val="F9A7AF"/>
          </a:solidFill>
        </p:spPr>
        <p:txBody>
          <a:bodyPr wrap="square" lIns="432000" rIns="288000" anchor="ctr">
            <a:noAutofit/>
          </a:bodyPr>
          <a:lstStyle>
            <a:lvl1pPr marL="0" indent="0" algn="l">
              <a:lnSpc>
                <a:spcPct val="100000"/>
              </a:lnSpc>
              <a:spcBef>
                <a:spcPts val="0"/>
              </a:spcBef>
              <a:buFont typeface="Arial" panose="020B0604020202020204" pitchFamily="34" charset="0"/>
              <a:buNone/>
              <a:defRPr sz="2000" b="1" cap="all" baseline="0">
                <a:solidFill>
                  <a:schemeClr val="bg1"/>
                </a:solidFill>
                <a:latin typeface="+mj-lt"/>
              </a:defRPr>
            </a:lvl1pPr>
            <a:lvl2pPr marL="357188" indent="0">
              <a:buNone/>
              <a:defRPr/>
            </a:lvl2pPr>
          </a:lstStyle>
          <a:p>
            <a:pPr lvl="0"/>
            <a:r>
              <a:rPr lang="en-GB"/>
              <a:t>Lorem</a:t>
            </a:r>
            <a:br>
              <a:rPr lang="en-GB"/>
            </a:br>
            <a:r>
              <a:rPr lang="en-GB"/>
              <a:t>ipsum</a:t>
            </a:r>
          </a:p>
        </p:txBody>
      </p:sp>
      <p:sp>
        <p:nvSpPr>
          <p:cNvPr id="37" name="Text Placeholder 36">
            <a:extLst>
              <a:ext uri="{FF2B5EF4-FFF2-40B4-BE49-F238E27FC236}">
                <a16:creationId xmlns:a16="http://schemas.microsoft.com/office/drawing/2014/main" id="{C1007089-2860-ECF2-1BA8-89D8A207072F}"/>
              </a:ext>
            </a:extLst>
          </p:cNvPr>
          <p:cNvSpPr>
            <a:spLocks noGrp="1"/>
          </p:cNvSpPr>
          <p:nvPr>
            <p:ph type="body" sz="quarter" idx="50" hasCustomPrompt="1"/>
          </p:nvPr>
        </p:nvSpPr>
        <p:spPr>
          <a:xfrm>
            <a:off x="9786250" y="2200079"/>
            <a:ext cx="1713600" cy="1463873"/>
          </a:xfrm>
          <a:custGeom>
            <a:avLst/>
            <a:gdLst>
              <a:gd name="connsiteX0" fmla="*/ 0 w 1713600"/>
              <a:gd name="connsiteY0" fmla="*/ 0 h 1463873"/>
              <a:gd name="connsiteX1" fmla="*/ 1713600 w 1713600"/>
              <a:gd name="connsiteY1" fmla="*/ 0 h 1463873"/>
              <a:gd name="connsiteX2" fmla="*/ 1713600 w 1713600"/>
              <a:gd name="connsiteY2" fmla="*/ 1463873 h 1463873"/>
              <a:gd name="connsiteX3" fmla="*/ 0 w 1713600"/>
              <a:gd name="connsiteY3" fmla="*/ 1463873 h 1463873"/>
              <a:gd name="connsiteX4" fmla="*/ 0 w 1713600"/>
              <a:gd name="connsiteY4" fmla="*/ 1023912 h 1463873"/>
              <a:gd name="connsiteX5" fmla="*/ 299136 w 1713600"/>
              <a:gd name="connsiteY5" fmla="*/ 730338 h 1463873"/>
              <a:gd name="connsiteX6" fmla="*/ 0 w 1713600"/>
              <a:gd name="connsiteY6" fmla="*/ 436764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3600" h="1463873">
                <a:moveTo>
                  <a:pt x="0" y="0"/>
                </a:moveTo>
                <a:lnTo>
                  <a:pt x="1713600" y="0"/>
                </a:lnTo>
                <a:lnTo>
                  <a:pt x="1713600" y="1463873"/>
                </a:lnTo>
                <a:lnTo>
                  <a:pt x="0" y="1463873"/>
                </a:lnTo>
                <a:lnTo>
                  <a:pt x="0" y="1023912"/>
                </a:lnTo>
                <a:lnTo>
                  <a:pt x="299136" y="730338"/>
                </a:lnTo>
                <a:lnTo>
                  <a:pt x="0" y="436764"/>
                </a:lnTo>
                <a:close/>
              </a:path>
            </a:pathLst>
          </a:custGeom>
          <a:solidFill>
            <a:schemeClr val="accent1"/>
          </a:solidFill>
        </p:spPr>
        <p:txBody>
          <a:bodyPr wrap="square" lIns="432000" rIns="72000" anchor="ctr">
            <a:noAutofit/>
          </a:bodyPr>
          <a:lstStyle>
            <a:lvl1pPr marL="0" indent="0" algn="l">
              <a:lnSpc>
                <a:spcPct val="100000"/>
              </a:lnSpc>
              <a:spcBef>
                <a:spcPts val="0"/>
              </a:spcBef>
              <a:buFont typeface="Arial" panose="020B0604020202020204" pitchFamily="34" charset="0"/>
              <a:buNone/>
              <a:defRPr sz="2000" b="1" cap="all" baseline="0">
                <a:solidFill>
                  <a:schemeClr val="bg1"/>
                </a:solidFill>
                <a:latin typeface="+mj-lt"/>
              </a:defRPr>
            </a:lvl1pPr>
            <a:lvl2pPr marL="357188" indent="0">
              <a:buNone/>
              <a:defRPr/>
            </a:lvl2pPr>
          </a:lstStyle>
          <a:p>
            <a:pPr lvl="0"/>
            <a:r>
              <a:rPr lang="en-GB"/>
              <a:t>Lorem</a:t>
            </a:r>
            <a:br>
              <a:rPr lang="en-GB"/>
            </a:br>
            <a:r>
              <a:rPr lang="en-GB"/>
              <a:t>ipsum</a:t>
            </a:r>
          </a:p>
        </p:txBody>
      </p:sp>
      <p:sp>
        <p:nvSpPr>
          <p:cNvPr id="31" name="Text Placeholder 30">
            <a:extLst>
              <a:ext uri="{FF2B5EF4-FFF2-40B4-BE49-F238E27FC236}">
                <a16:creationId xmlns:a16="http://schemas.microsoft.com/office/drawing/2014/main" id="{30C92D0F-56E4-AA2A-9CE2-D09805C84015}"/>
              </a:ext>
            </a:extLst>
          </p:cNvPr>
          <p:cNvSpPr>
            <a:spLocks noGrp="1"/>
          </p:cNvSpPr>
          <p:nvPr>
            <p:ph type="body" sz="quarter" idx="45" hasCustomPrompt="1"/>
          </p:nvPr>
        </p:nvSpPr>
        <p:spPr>
          <a:xfrm>
            <a:off x="691465" y="2200078"/>
            <a:ext cx="1977125" cy="1463873"/>
          </a:xfrm>
          <a:custGeom>
            <a:avLst/>
            <a:gdLst>
              <a:gd name="connsiteX0" fmla="*/ 0 w 1977125"/>
              <a:gd name="connsiteY0" fmla="*/ 0 h 1463873"/>
              <a:gd name="connsiteX1" fmla="*/ 1713600 w 1977125"/>
              <a:gd name="connsiteY1" fmla="*/ 0 h 1463873"/>
              <a:gd name="connsiteX2" fmla="*/ 1713600 w 1977125"/>
              <a:gd name="connsiteY2" fmla="*/ 473274 h 1463873"/>
              <a:gd name="connsiteX3" fmla="*/ 1977125 w 1977125"/>
              <a:gd name="connsiteY3" fmla="*/ 730337 h 1463873"/>
              <a:gd name="connsiteX4" fmla="*/ 1713600 w 1977125"/>
              <a:gd name="connsiteY4" fmla="*/ 987399 h 1463873"/>
              <a:gd name="connsiteX5" fmla="*/ 1713600 w 1977125"/>
              <a:gd name="connsiteY5" fmla="*/ 1463873 h 1463873"/>
              <a:gd name="connsiteX6" fmla="*/ 0 w 1977125"/>
              <a:gd name="connsiteY6"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7125" h="1463873">
                <a:moveTo>
                  <a:pt x="0" y="0"/>
                </a:moveTo>
                <a:lnTo>
                  <a:pt x="1713600" y="0"/>
                </a:lnTo>
                <a:lnTo>
                  <a:pt x="1713600" y="473274"/>
                </a:lnTo>
                <a:lnTo>
                  <a:pt x="1977125" y="730337"/>
                </a:lnTo>
                <a:lnTo>
                  <a:pt x="1713600" y="987399"/>
                </a:lnTo>
                <a:lnTo>
                  <a:pt x="1713600" y="1463873"/>
                </a:lnTo>
                <a:lnTo>
                  <a:pt x="0" y="1463873"/>
                </a:lnTo>
                <a:close/>
              </a:path>
            </a:pathLst>
          </a:custGeom>
          <a:solidFill>
            <a:srgbClr val="FBC3C7"/>
          </a:solidFill>
        </p:spPr>
        <p:txBody>
          <a:bodyPr wrap="square" lIns="468000" rIns="288000" anchor="ctr">
            <a:noAutofit/>
          </a:bodyPr>
          <a:lstStyle>
            <a:lvl1pPr marL="0" indent="0" algn="l">
              <a:lnSpc>
                <a:spcPct val="100000"/>
              </a:lnSpc>
              <a:spcBef>
                <a:spcPts val="0"/>
              </a:spcBef>
              <a:buFont typeface="Arial" panose="020B0604020202020204" pitchFamily="34" charset="0"/>
              <a:buNone/>
              <a:defRPr sz="2000" b="1" cap="all" baseline="0">
                <a:solidFill>
                  <a:schemeClr val="bg1"/>
                </a:solidFill>
                <a:latin typeface="+mj-lt"/>
              </a:defRPr>
            </a:lvl1pPr>
            <a:lvl2pPr marL="357188" indent="0">
              <a:buNone/>
              <a:defRPr/>
            </a:lvl2pPr>
          </a:lstStyle>
          <a:p>
            <a:pPr lvl="0"/>
            <a:r>
              <a:rPr lang="en-GB"/>
              <a:t>Lorem</a:t>
            </a:r>
            <a:br>
              <a:rPr lang="en-GB"/>
            </a:br>
            <a:r>
              <a:rPr lang="en-GB"/>
              <a:t>ipsum</a:t>
            </a:r>
          </a:p>
        </p:txBody>
      </p:sp>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
        <p:nvSpPr>
          <p:cNvPr id="8" name="Text Placeholder 7">
            <a:extLst>
              <a:ext uri="{FF2B5EF4-FFF2-40B4-BE49-F238E27FC236}">
                <a16:creationId xmlns:a16="http://schemas.microsoft.com/office/drawing/2014/main" id="{6CD4CED9-8D03-49F1-8233-A8CA43352EA3}"/>
              </a:ext>
            </a:extLst>
          </p:cNvPr>
          <p:cNvSpPr>
            <a:spLocks noGrp="1"/>
          </p:cNvSpPr>
          <p:nvPr>
            <p:ph type="body" sz="quarter" idx="11" hasCustomPrompt="1"/>
          </p:nvPr>
        </p:nvSpPr>
        <p:spPr>
          <a:xfrm>
            <a:off x="692150"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10" name="Text Placeholder 9">
            <a:extLst>
              <a:ext uri="{FF2B5EF4-FFF2-40B4-BE49-F238E27FC236}">
                <a16:creationId xmlns:a16="http://schemas.microsoft.com/office/drawing/2014/main" id="{10295F9B-48DC-40EB-9D24-DB1A93D636D9}"/>
              </a:ext>
            </a:extLst>
          </p:cNvPr>
          <p:cNvSpPr>
            <a:spLocks noGrp="1"/>
          </p:cNvSpPr>
          <p:nvPr>
            <p:ph type="body" sz="quarter" idx="12" hasCustomPrompt="1"/>
          </p:nvPr>
        </p:nvSpPr>
        <p:spPr>
          <a:xfrm>
            <a:off x="692150"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1</a:t>
            </a:r>
          </a:p>
        </p:txBody>
      </p:sp>
      <p:sp>
        <p:nvSpPr>
          <p:cNvPr id="67" name="Text Placeholder 7">
            <a:extLst>
              <a:ext uri="{FF2B5EF4-FFF2-40B4-BE49-F238E27FC236}">
                <a16:creationId xmlns:a16="http://schemas.microsoft.com/office/drawing/2014/main" id="{FECDDF8B-1E64-4E9A-B424-9E75CD77A2E2}"/>
              </a:ext>
            </a:extLst>
          </p:cNvPr>
          <p:cNvSpPr>
            <a:spLocks noGrp="1"/>
          </p:cNvSpPr>
          <p:nvPr>
            <p:ph type="body" sz="quarter" idx="35" hasCustomPrompt="1"/>
          </p:nvPr>
        </p:nvSpPr>
        <p:spPr>
          <a:xfrm>
            <a:off x="2511107"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68" name="Text Placeholder 9">
            <a:extLst>
              <a:ext uri="{FF2B5EF4-FFF2-40B4-BE49-F238E27FC236}">
                <a16:creationId xmlns:a16="http://schemas.microsoft.com/office/drawing/2014/main" id="{096B124F-B338-40CB-BA38-5609FC1047BB}"/>
              </a:ext>
            </a:extLst>
          </p:cNvPr>
          <p:cNvSpPr>
            <a:spLocks noGrp="1"/>
          </p:cNvSpPr>
          <p:nvPr>
            <p:ph type="body" sz="quarter" idx="36" hasCustomPrompt="1"/>
          </p:nvPr>
        </p:nvSpPr>
        <p:spPr>
          <a:xfrm>
            <a:off x="2511107"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2</a:t>
            </a:r>
          </a:p>
        </p:txBody>
      </p:sp>
      <p:sp>
        <p:nvSpPr>
          <p:cNvPr id="69" name="Text Placeholder 7">
            <a:extLst>
              <a:ext uri="{FF2B5EF4-FFF2-40B4-BE49-F238E27FC236}">
                <a16:creationId xmlns:a16="http://schemas.microsoft.com/office/drawing/2014/main" id="{4A6CC1C6-307C-49C5-8199-3B501A3E42B5}"/>
              </a:ext>
            </a:extLst>
          </p:cNvPr>
          <p:cNvSpPr>
            <a:spLocks noGrp="1"/>
          </p:cNvSpPr>
          <p:nvPr>
            <p:ph type="body" sz="quarter" idx="37" hasCustomPrompt="1"/>
          </p:nvPr>
        </p:nvSpPr>
        <p:spPr>
          <a:xfrm>
            <a:off x="4330064"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0" name="Text Placeholder 9">
            <a:extLst>
              <a:ext uri="{FF2B5EF4-FFF2-40B4-BE49-F238E27FC236}">
                <a16:creationId xmlns:a16="http://schemas.microsoft.com/office/drawing/2014/main" id="{2ACBBEA9-628B-43ED-B058-42B2C3D24383}"/>
              </a:ext>
            </a:extLst>
          </p:cNvPr>
          <p:cNvSpPr>
            <a:spLocks noGrp="1"/>
          </p:cNvSpPr>
          <p:nvPr>
            <p:ph type="body" sz="quarter" idx="38" hasCustomPrompt="1"/>
          </p:nvPr>
        </p:nvSpPr>
        <p:spPr>
          <a:xfrm>
            <a:off x="4330064"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3</a:t>
            </a:r>
          </a:p>
        </p:txBody>
      </p:sp>
      <p:sp>
        <p:nvSpPr>
          <p:cNvPr id="71" name="Text Placeholder 7">
            <a:extLst>
              <a:ext uri="{FF2B5EF4-FFF2-40B4-BE49-F238E27FC236}">
                <a16:creationId xmlns:a16="http://schemas.microsoft.com/office/drawing/2014/main" id="{28C28784-5EE8-4FD8-A1C9-A117C5758D67}"/>
              </a:ext>
            </a:extLst>
          </p:cNvPr>
          <p:cNvSpPr>
            <a:spLocks noGrp="1"/>
          </p:cNvSpPr>
          <p:nvPr>
            <p:ph type="body" sz="quarter" idx="39" hasCustomPrompt="1"/>
          </p:nvPr>
        </p:nvSpPr>
        <p:spPr>
          <a:xfrm>
            <a:off x="6149021"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2" name="Text Placeholder 9">
            <a:extLst>
              <a:ext uri="{FF2B5EF4-FFF2-40B4-BE49-F238E27FC236}">
                <a16:creationId xmlns:a16="http://schemas.microsoft.com/office/drawing/2014/main" id="{6D14A6F8-F09A-4801-BCCB-3CBB2320EF38}"/>
              </a:ext>
            </a:extLst>
          </p:cNvPr>
          <p:cNvSpPr>
            <a:spLocks noGrp="1"/>
          </p:cNvSpPr>
          <p:nvPr>
            <p:ph type="body" sz="quarter" idx="40" hasCustomPrompt="1"/>
          </p:nvPr>
        </p:nvSpPr>
        <p:spPr>
          <a:xfrm>
            <a:off x="6149021"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4</a:t>
            </a:r>
          </a:p>
        </p:txBody>
      </p:sp>
      <p:sp>
        <p:nvSpPr>
          <p:cNvPr id="73" name="Text Placeholder 7">
            <a:extLst>
              <a:ext uri="{FF2B5EF4-FFF2-40B4-BE49-F238E27FC236}">
                <a16:creationId xmlns:a16="http://schemas.microsoft.com/office/drawing/2014/main" id="{64D971B2-D554-4858-9C52-79A4078BFA95}"/>
              </a:ext>
            </a:extLst>
          </p:cNvPr>
          <p:cNvSpPr>
            <a:spLocks noGrp="1"/>
          </p:cNvSpPr>
          <p:nvPr>
            <p:ph type="body" sz="quarter" idx="41" hasCustomPrompt="1"/>
          </p:nvPr>
        </p:nvSpPr>
        <p:spPr>
          <a:xfrm>
            <a:off x="7967978"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4" name="Text Placeholder 9">
            <a:extLst>
              <a:ext uri="{FF2B5EF4-FFF2-40B4-BE49-F238E27FC236}">
                <a16:creationId xmlns:a16="http://schemas.microsoft.com/office/drawing/2014/main" id="{D002466C-4085-4C03-8599-7086E3A39897}"/>
              </a:ext>
            </a:extLst>
          </p:cNvPr>
          <p:cNvSpPr>
            <a:spLocks noGrp="1"/>
          </p:cNvSpPr>
          <p:nvPr>
            <p:ph type="body" sz="quarter" idx="42" hasCustomPrompt="1"/>
          </p:nvPr>
        </p:nvSpPr>
        <p:spPr>
          <a:xfrm>
            <a:off x="7967978"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5</a:t>
            </a:r>
          </a:p>
        </p:txBody>
      </p:sp>
      <p:sp>
        <p:nvSpPr>
          <p:cNvPr id="75" name="Text Placeholder 7">
            <a:extLst>
              <a:ext uri="{FF2B5EF4-FFF2-40B4-BE49-F238E27FC236}">
                <a16:creationId xmlns:a16="http://schemas.microsoft.com/office/drawing/2014/main" id="{446D7265-5745-4500-8D4F-4024D552ABD3}"/>
              </a:ext>
            </a:extLst>
          </p:cNvPr>
          <p:cNvSpPr>
            <a:spLocks noGrp="1"/>
          </p:cNvSpPr>
          <p:nvPr>
            <p:ph type="body" sz="quarter" idx="43" hasCustomPrompt="1"/>
          </p:nvPr>
        </p:nvSpPr>
        <p:spPr>
          <a:xfrm>
            <a:off x="9786937" y="4181761"/>
            <a:ext cx="1712913" cy="646331"/>
          </a:xfrm>
        </p:spPr>
        <p:txBody>
          <a:bodyPr wrap="square">
            <a:spAutoFit/>
          </a:bodyPr>
          <a:lstStyle>
            <a:lvl1pPr marL="0" indent="0">
              <a:lnSpc>
                <a:spcPct val="100000"/>
              </a:lnSpc>
              <a:buFont typeface="Arial" panose="020B0604020202020204" pitchFamily="34" charset="0"/>
              <a:buNone/>
              <a:defRPr sz="1050"/>
            </a:lvl1pPr>
          </a:lstStyle>
          <a:p>
            <a:pPr lvl="0"/>
            <a:r>
              <a:rPr lang="en-GB"/>
              <a:t>Lorem ipsum </a:t>
            </a:r>
            <a:r>
              <a:rPr lang="en-GB" err="1"/>
              <a:t>dolor</a:t>
            </a:r>
            <a:r>
              <a:rPr lang="en-GB"/>
              <a:t> </a:t>
            </a:r>
            <a:r>
              <a:rPr lang="en-GB" err="1"/>
              <a:t>sitmet</a:t>
            </a:r>
            <a:r>
              <a:rPr lang="en-GB"/>
              <a:t>, </a:t>
            </a:r>
            <a:r>
              <a:rPr lang="en-GB" err="1"/>
              <a:t>consectetuer</a:t>
            </a:r>
            <a:r>
              <a:rPr lang="en-GB"/>
              <a:t> </a:t>
            </a:r>
            <a:r>
              <a:rPr lang="en-GB" err="1"/>
              <a:t>adipiscing</a:t>
            </a:r>
            <a:r>
              <a:rPr lang="en-GB"/>
              <a:t> io elit, </a:t>
            </a:r>
            <a:r>
              <a:rPr lang="en-GB" err="1"/>
              <a:t>sed</a:t>
            </a:r>
            <a:r>
              <a:rPr lang="en-GB"/>
              <a:t> </a:t>
            </a:r>
            <a:r>
              <a:rPr lang="en-GB" err="1"/>
              <a:t>diam</a:t>
            </a:r>
            <a:r>
              <a:rPr lang="en-GB"/>
              <a:t> </a:t>
            </a:r>
            <a:r>
              <a:rPr lang="en-GB" err="1"/>
              <a:t>nonummy</a:t>
            </a:r>
            <a:r>
              <a:rPr lang="en-GB"/>
              <a:t> </a:t>
            </a:r>
            <a:r>
              <a:rPr lang="en-GB" err="1"/>
              <a:t>nibh</a:t>
            </a:r>
            <a:r>
              <a:rPr lang="en-GB"/>
              <a:t> </a:t>
            </a:r>
            <a:r>
              <a:rPr lang="en-GB" err="1"/>
              <a:t>euismod</a:t>
            </a:r>
            <a:r>
              <a:rPr lang="en-GB"/>
              <a:t> </a:t>
            </a:r>
            <a:r>
              <a:rPr lang="en-GB" err="1"/>
              <a:t>tincidunt</a:t>
            </a:r>
            <a:r>
              <a:rPr lang="en-GB"/>
              <a:t> </a:t>
            </a:r>
            <a:r>
              <a:rPr lang="en-GB" err="1"/>
              <a:t>ut.</a:t>
            </a:r>
            <a:endParaRPr lang="en-GB"/>
          </a:p>
        </p:txBody>
      </p:sp>
      <p:sp>
        <p:nvSpPr>
          <p:cNvPr id="76" name="Text Placeholder 9">
            <a:extLst>
              <a:ext uri="{FF2B5EF4-FFF2-40B4-BE49-F238E27FC236}">
                <a16:creationId xmlns:a16="http://schemas.microsoft.com/office/drawing/2014/main" id="{A467879B-0CD4-4D65-9C67-345A9351AD59}"/>
              </a:ext>
            </a:extLst>
          </p:cNvPr>
          <p:cNvSpPr>
            <a:spLocks noGrp="1"/>
          </p:cNvSpPr>
          <p:nvPr>
            <p:ph type="body" sz="quarter" idx="44" hasCustomPrompt="1"/>
          </p:nvPr>
        </p:nvSpPr>
        <p:spPr>
          <a:xfrm>
            <a:off x="9786937" y="3838012"/>
            <a:ext cx="1712913" cy="338482"/>
          </a:xfrm>
        </p:spPr>
        <p:txBody>
          <a:bodyPr wrap="square" bIns="72000">
            <a:spAutoFit/>
          </a:bodyPr>
          <a:lstStyle>
            <a:lvl1pPr marL="0" indent="0" algn="l">
              <a:buFont typeface="Arial" panose="020B0604020202020204" pitchFamily="34" charset="0"/>
              <a:buNone/>
              <a:defRPr sz="1600" b="1">
                <a:solidFill>
                  <a:schemeClr val="accent1"/>
                </a:solidFill>
                <a:latin typeface="Univers" panose="02000503030000020004" pitchFamily="50" charset="0"/>
              </a:defRPr>
            </a:lvl1pPr>
          </a:lstStyle>
          <a:p>
            <a:pPr lvl="0"/>
            <a:r>
              <a:rPr lang="en-GB"/>
              <a:t>Step 6</a:t>
            </a:r>
          </a:p>
        </p:txBody>
      </p:sp>
      <p:sp>
        <p:nvSpPr>
          <p:cNvPr id="39" name="Text Placeholder 38">
            <a:extLst>
              <a:ext uri="{FF2B5EF4-FFF2-40B4-BE49-F238E27FC236}">
                <a16:creationId xmlns:a16="http://schemas.microsoft.com/office/drawing/2014/main" id="{6210D169-015F-528A-2422-84300E86C7D7}"/>
              </a:ext>
            </a:extLst>
          </p:cNvPr>
          <p:cNvSpPr>
            <a:spLocks noGrp="1"/>
          </p:cNvSpPr>
          <p:nvPr>
            <p:ph type="body" sz="quarter" idx="51" hasCustomPrompt="1"/>
          </p:nvPr>
        </p:nvSpPr>
        <p:spPr>
          <a:xfrm>
            <a:off x="4329379" y="2200079"/>
            <a:ext cx="1977125" cy="1463873"/>
          </a:xfrm>
          <a:custGeom>
            <a:avLst/>
            <a:gdLst>
              <a:gd name="connsiteX0" fmla="*/ 1 w 1977125"/>
              <a:gd name="connsiteY0" fmla="*/ 436768 h 1463873"/>
              <a:gd name="connsiteX1" fmla="*/ 1 w 1977125"/>
              <a:gd name="connsiteY1" fmla="*/ 1023916 h 1463873"/>
              <a:gd name="connsiteX2" fmla="*/ 299138 w 1977125"/>
              <a:gd name="connsiteY2" fmla="*/ 730342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8"/>
                </a:moveTo>
                <a:lnTo>
                  <a:pt x="1" y="1023916"/>
                </a:lnTo>
                <a:lnTo>
                  <a:pt x="299138" y="730342"/>
                </a:lnTo>
                <a:close/>
                <a:moveTo>
                  <a:pt x="0" y="0"/>
                </a:moveTo>
                <a:lnTo>
                  <a:pt x="1713600" y="0"/>
                </a:lnTo>
                <a:lnTo>
                  <a:pt x="1713600" y="473274"/>
                </a:lnTo>
                <a:lnTo>
                  <a:pt x="1977125" y="730337"/>
                </a:lnTo>
                <a:lnTo>
                  <a:pt x="1713600" y="987399"/>
                </a:lnTo>
                <a:lnTo>
                  <a:pt x="1713600" y="1463873"/>
                </a:lnTo>
                <a:lnTo>
                  <a:pt x="0" y="1463873"/>
                </a:lnTo>
                <a:close/>
              </a:path>
            </a:pathLst>
          </a:custGeom>
          <a:solidFill>
            <a:srgbClr val="F7828D"/>
          </a:solidFill>
        </p:spPr>
        <p:txBody>
          <a:bodyPr wrap="square" lIns="432000" rIns="288000" anchor="ctr">
            <a:noAutofit/>
          </a:bodyPr>
          <a:lstStyle>
            <a:lvl1pPr marL="0" indent="0" algn="l">
              <a:lnSpc>
                <a:spcPct val="100000"/>
              </a:lnSpc>
              <a:spcBef>
                <a:spcPts val="0"/>
              </a:spcBef>
              <a:buFont typeface="Arial" panose="020B0604020202020204" pitchFamily="34" charset="0"/>
              <a:buNone/>
              <a:defRPr sz="2000" b="1" cap="all" baseline="0">
                <a:solidFill>
                  <a:schemeClr val="bg1"/>
                </a:solidFill>
                <a:latin typeface="+mj-lt"/>
              </a:defRPr>
            </a:lvl1pPr>
            <a:lvl2pPr marL="357188" indent="0">
              <a:buNone/>
              <a:defRPr/>
            </a:lvl2pPr>
          </a:lstStyle>
          <a:p>
            <a:pPr lvl="0"/>
            <a:r>
              <a:rPr lang="en-GB"/>
              <a:t>Lorem</a:t>
            </a:r>
            <a:br>
              <a:rPr lang="en-GB"/>
            </a:br>
            <a:r>
              <a:rPr lang="en-GB"/>
              <a:t>ipsum</a:t>
            </a:r>
          </a:p>
        </p:txBody>
      </p:sp>
      <p:sp>
        <p:nvSpPr>
          <p:cNvPr id="40" name="Text Placeholder 39">
            <a:extLst>
              <a:ext uri="{FF2B5EF4-FFF2-40B4-BE49-F238E27FC236}">
                <a16:creationId xmlns:a16="http://schemas.microsoft.com/office/drawing/2014/main" id="{5AA5C435-FF4E-A85E-9DFB-EC281F75ADD4}"/>
              </a:ext>
            </a:extLst>
          </p:cNvPr>
          <p:cNvSpPr>
            <a:spLocks noGrp="1"/>
          </p:cNvSpPr>
          <p:nvPr>
            <p:ph type="body" sz="quarter" idx="52" hasCustomPrompt="1"/>
          </p:nvPr>
        </p:nvSpPr>
        <p:spPr>
          <a:xfrm>
            <a:off x="6148336" y="2200079"/>
            <a:ext cx="1977125" cy="1463873"/>
          </a:xfrm>
          <a:custGeom>
            <a:avLst/>
            <a:gdLst>
              <a:gd name="connsiteX0" fmla="*/ 1 w 1977125"/>
              <a:gd name="connsiteY0" fmla="*/ 436768 h 1463873"/>
              <a:gd name="connsiteX1" fmla="*/ 1 w 1977125"/>
              <a:gd name="connsiteY1" fmla="*/ 1023916 h 1463873"/>
              <a:gd name="connsiteX2" fmla="*/ 299138 w 1977125"/>
              <a:gd name="connsiteY2" fmla="*/ 730342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8"/>
                </a:moveTo>
                <a:lnTo>
                  <a:pt x="1" y="1023916"/>
                </a:lnTo>
                <a:lnTo>
                  <a:pt x="299138" y="730342"/>
                </a:lnTo>
                <a:close/>
                <a:moveTo>
                  <a:pt x="0" y="0"/>
                </a:moveTo>
                <a:lnTo>
                  <a:pt x="1713600" y="0"/>
                </a:lnTo>
                <a:lnTo>
                  <a:pt x="1713600" y="473274"/>
                </a:lnTo>
                <a:lnTo>
                  <a:pt x="1977125" y="730337"/>
                </a:lnTo>
                <a:lnTo>
                  <a:pt x="1713600" y="987399"/>
                </a:lnTo>
                <a:lnTo>
                  <a:pt x="1713600" y="1463873"/>
                </a:lnTo>
                <a:lnTo>
                  <a:pt x="0" y="1463873"/>
                </a:lnTo>
                <a:close/>
              </a:path>
            </a:pathLst>
          </a:custGeom>
          <a:solidFill>
            <a:srgbClr val="F45E6B"/>
          </a:solidFill>
        </p:spPr>
        <p:txBody>
          <a:bodyPr wrap="square" lIns="432000" rIns="288000" anchor="ctr">
            <a:noAutofit/>
          </a:bodyPr>
          <a:lstStyle>
            <a:lvl1pPr marL="0" indent="0" algn="l">
              <a:lnSpc>
                <a:spcPct val="100000"/>
              </a:lnSpc>
              <a:spcBef>
                <a:spcPts val="0"/>
              </a:spcBef>
              <a:buFont typeface="Arial" panose="020B0604020202020204" pitchFamily="34" charset="0"/>
              <a:buNone/>
              <a:defRPr sz="2000" b="1" cap="all" baseline="0">
                <a:solidFill>
                  <a:schemeClr val="bg1"/>
                </a:solidFill>
                <a:latin typeface="+mj-lt"/>
              </a:defRPr>
            </a:lvl1pPr>
            <a:lvl2pPr marL="357188" indent="0">
              <a:buNone/>
              <a:defRPr/>
            </a:lvl2pPr>
          </a:lstStyle>
          <a:p>
            <a:pPr lvl="0"/>
            <a:r>
              <a:rPr lang="en-GB"/>
              <a:t>Lorem</a:t>
            </a:r>
            <a:br>
              <a:rPr lang="en-GB"/>
            </a:br>
            <a:r>
              <a:rPr lang="en-GB"/>
              <a:t>ipsum</a:t>
            </a:r>
          </a:p>
        </p:txBody>
      </p:sp>
      <p:sp>
        <p:nvSpPr>
          <p:cNvPr id="41" name="Text Placeholder 40">
            <a:extLst>
              <a:ext uri="{FF2B5EF4-FFF2-40B4-BE49-F238E27FC236}">
                <a16:creationId xmlns:a16="http://schemas.microsoft.com/office/drawing/2014/main" id="{F60403CF-A036-06B3-2917-E99D8CDBE682}"/>
              </a:ext>
            </a:extLst>
          </p:cNvPr>
          <p:cNvSpPr>
            <a:spLocks noGrp="1"/>
          </p:cNvSpPr>
          <p:nvPr>
            <p:ph type="body" sz="quarter" idx="53" hasCustomPrompt="1"/>
          </p:nvPr>
        </p:nvSpPr>
        <p:spPr>
          <a:xfrm>
            <a:off x="7967292" y="2200079"/>
            <a:ext cx="1977125" cy="1463873"/>
          </a:xfrm>
          <a:custGeom>
            <a:avLst/>
            <a:gdLst>
              <a:gd name="connsiteX0" fmla="*/ 1 w 1977125"/>
              <a:gd name="connsiteY0" fmla="*/ 436768 h 1463873"/>
              <a:gd name="connsiteX1" fmla="*/ 1 w 1977125"/>
              <a:gd name="connsiteY1" fmla="*/ 1023916 h 1463873"/>
              <a:gd name="connsiteX2" fmla="*/ 299138 w 1977125"/>
              <a:gd name="connsiteY2" fmla="*/ 730342 h 1463873"/>
              <a:gd name="connsiteX3" fmla="*/ 0 w 1977125"/>
              <a:gd name="connsiteY3" fmla="*/ 0 h 1463873"/>
              <a:gd name="connsiteX4" fmla="*/ 1713600 w 1977125"/>
              <a:gd name="connsiteY4" fmla="*/ 0 h 1463873"/>
              <a:gd name="connsiteX5" fmla="*/ 1713600 w 1977125"/>
              <a:gd name="connsiteY5" fmla="*/ 473274 h 1463873"/>
              <a:gd name="connsiteX6" fmla="*/ 1977125 w 1977125"/>
              <a:gd name="connsiteY6" fmla="*/ 730337 h 1463873"/>
              <a:gd name="connsiteX7" fmla="*/ 1713600 w 1977125"/>
              <a:gd name="connsiteY7" fmla="*/ 987399 h 1463873"/>
              <a:gd name="connsiteX8" fmla="*/ 1713600 w 1977125"/>
              <a:gd name="connsiteY8" fmla="*/ 1463873 h 1463873"/>
              <a:gd name="connsiteX9" fmla="*/ 0 w 1977125"/>
              <a:gd name="connsiteY9" fmla="*/ 1463873 h 14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125" h="1463873">
                <a:moveTo>
                  <a:pt x="1" y="436768"/>
                </a:moveTo>
                <a:lnTo>
                  <a:pt x="1" y="1023916"/>
                </a:lnTo>
                <a:lnTo>
                  <a:pt x="299138" y="730342"/>
                </a:lnTo>
                <a:close/>
                <a:moveTo>
                  <a:pt x="0" y="0"/>
                </a:moveTo>
                <a:lnTo>
                  <a:pt x="1713600" y="0"/>
                </a:lnTo>
                <a:lnTo>
                  <a:pt x="1713600" y="473274"/>
                </a:lnTo>
                <a:lnTo>
                  <a:pt x="1977125" y="730337"/>
                </a:lnTo>
                <a:lnTo>
                  <a:pt x="1713600" y="987399"/>
                </a:lnTo>
                <a:lnTo>
                  <a:pt x="1713600" y="1463873"/>
                </a:lnTo>
                <a:lnTo>
                  <a:pt x="0" y="1463873"/>
                </a:lnTo>
                <a:close/>
              </a:path>
            </a:pathLst>
          </a:custGeom>
          <a:solidFill>
            <a:srgbClr val="F23244"/>
          </a:solidFill>
        </p:spPr>
        <p:txBody>
          <a:bodyPr wrap="square" lIns="432000" rIns="288000" anchor="ctr">
            <a:noAutofit/>
          </a:bodyPr>
          <a:lstStyle>
            <a:lvl1pPr marL="0" indent="0" algn="l">
              <a:lnSpc>
                <a:spcPct val="100000"/>
              </a:lnSpc>
              <a:spcBef>
                <a:spcPts val="0"/>
              </a:spcBef>
              <a:buFont typeface="Arial" panose="020B0604020202020204" pitchFamily="34" charset="0"/>
              <a:buNone/>
              <a:defRPr sz="2000" b="1" cap="all" baseline="0">
                <a:solidFill>
                  <a:schemeClr val="bg1"/>
                </a:solidFill>
                <a:latin typeface="+mj-lt"/>
              </a:defRPr>
            </a:lvl1pPr>
            <a:lvl2pPr marL="357188" indent="0">
              <a:buNone/>
              <a:defRPr/>
            </a:lvl2pPr>
          </a:lstStyle>
          <a:p>
            <a:pPr lvl="0"/>
            <a:r>
              <a:rPr lang="en-GB"/>
              <a:t>Lorem</a:t>
            </a:r>
            <a:br>
              <a:rPr lang="en-GB"/>
            </a:br>
            <a:r>
              <a:rPr lang="en-GB"/>
              <a:t>ipsum</a:t>
            </a:r>
          </a:p>
        </p:txBody>
      </p:sp>
    </p:spTree>
    <p:extLst>
      <p:ext uri="{BB962C8B-B14F-4D97-AF65-F5344CB8AC3E}">
        <p14:creationId xmlns:p14="http://schemas.microsoft.com/office/powerpoint/2010/main" val="28065808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sub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92150" y="542046"/>
            <a:ext cx="10807700" cy="553998"/>
          </a:xfrm>
        </p:spPr>
        <p:txBody>
          <a:bodyPr/>
          <a:lstStyle/>
          <a:p>
            <a:r>
              <a:rPr lang="en-GB"/>
              <a:t>your title goes here</a:t>
            </a:r>
          </a:p>
        </p:txBody>
      </p:sp>
      <p:sp>
        <p:nvSpPr>
          <p:cNvPr id="5" name="Text Placeholder 4">
            <a:extLst>
              <a:ext uri="{FF2B5EF4-FFF2-40B4-BE49-F238E27FC236}">
                <a16:creationId xmlns:a16="http://schemas.microsoft.com/office/drawing/2014/main" id="{280D48D4-916E-4F76-81A6-08B8700198EC}"/>
              </a:ext>
            </a:extLst>
          </p:cNvPr>
          <p:cNvSpPr>
            <a:spLocks noGrp="1"/>
          </p:cNvSpPr>
          <p:nvPr>
            <p:ph type="body" sz="quarter" idx="10" hasCustomPrompt="1"/>
          </p:nvPr>
        </p:nvSpPr>
        <p:spPr>
          <a:xfrm>
            <a:off x="692150" y="1053312"/>
            <a:ext cx="10807700" cy="387798"/>
          </a:xfrm>
        </p:spPr>
        <p:txBody>
          <a:bodyPr>
            <a:spAutoFit/>
          </a:bodyPr>
          <a:lstStyle>
            <a:lvl1pPr marL="0" indent="0">
              <a:lnSpc>
                <a:spcPct val="90000"/>
              </a:lnSpc>
              <a:buFont typeface="Arial" panose="020B0604020202020204" pitchFamily="34" charset="0"/>
              <a:buNone/>
              <a:defRPr sz="2700" cap="all" baseline="0">
                <a:solidFill>
                  <a:schemeClr val="accent1"/>
                </a:solidFill>
                <a:latin typeface="+mj-lt"/>
              </a:defRPr>
            </a:lvl1pPr>
            <a:lvl2pPr marL="357187" indent="0">
              <a:buNone/>
              <a:defRPr/>
            </a:lvl2pPr>
          </a:lstStyle>
          <a:p>
            <a:pPr lvl="0"/>
            <a:r>
              <a:rPr lang="en-GB"/>
              <a:t>and a subline</a:t>
            </a:r>
          </a:p>
        </p:txBody>
      </p:sp>
    </p:spTree>
    <p:extLst>
      <p:ext uri="{BB962C8B-B14F-4D97-AF65-F5344CB8AC3E}">
        <p14:creationId xmlns:p14="http://schemas.microsoft.com/office/powerpoint/2010/main" val="148817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FFD9471-9684-4C86-B974-F934402EE95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8584466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AF5B-9F9D-450A-B98C-4DB815A8475E}"/>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23748331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7085540" y="1595373"/>
            <a:ext cx="3780000" cy="1661993"/>
          </a:xfrm>
        </p:spPr>
        <p:txBody>
          <a:bodyPr anchor="t"/>
          <a:lstStyle>
            <a:lvl1pPr>
              <a:defRPr/>
            </a:lvl1pPr>
          </a:lstStyle>
          <a:p>
            <a:r>
              <a:rPr lang="en-GB"/>
              <a:t>your title goes </a:t>
            </a:r>
            <a:br>
              <a:rPr lang="en-GB"/>
            </a:br>
            <a:r>
              <a:rPr lang="en-GB"/>
              <a:t>here and even </a:t>
            </a:r>
            <a:br>
              <a:rPr lang="en-GB"/>
            </a:br>
            <a:r>
              <a:rPr lang="en-GB"/>
              <a:t>on 3 lines</a:t>
            </a:r>
          </a:p>
        </p:txBody>
      </p:sp>
    </p:spTree>
    <p:extLst>
      <p:ext uri="{BB962C8B-B14F-4D97-AF65-F5344CB8AC3E}">
        <p14:creationId xmlns:p14="http://schemas.microsoft.com/office/powerpoint/2010/main" val="12450678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4019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00-4328-4FF2-A349-F4A06559CA6F}"/>
              </a:ext>
            </a:extLst>
          </p:cNvPr>
          <p:cNvSpPr>
            <a:spLocks noGrp="1"/>
          </p:cNvSpPr>
          <p:nvPr>
            <p:ph type="title" hasCustomPrompt="1"/>
          </p:nvPr>
        </p:nvSpPr>
        <p:spPr>
          <a:xfrm>
            <a:off x="683072" y="619168"/>
            <a:ext cx="2592000" cy="1107996"/>
          </a:xfrm>
        </p:spPr>
        <p:txBody>
          <a:bodyPr anchor="t"/>
          <a:lstStyle>
            <a:lvl1pPr>
              <a:defRPr>
                <a:solidFill>
                  <a:schemeClr val="accent1"/>
                </a:solidFill>
              </a:defRPr>
            </a:lvl1pPr>
          </a:lstStyle>
          <a:p>
            <a:r>
              <a:rPr lang="en-GB"/>
              <a:t>Thank you</a:t>
            </a:r>
            <a:br>
              <a:rPr lang="en-GB"/>
            </a:br>
            <a:r>
              <a:rPr lang="en-GB"/>
              <a:t>slide</a:t>
            </a:r>
          </a:p>
        </p:txBody>
      </p:sp>
      <p:sp>
        <p:nvSpPr>
          <p:cNvPr id="8" name="Picture Placeholder 8">
            <a:extLst>
              <a:ext uri="{FF2B5EF4-FFF2-40B4-BE49-F238E27FC236}">
                <a16:creationId xmlns:a16="http://schemas.microsoft.com/office/drawing/2014/main" id="{D51F9430-C7DB-4458-9EB1-F0BCBDF53E66}"/>
              </a:ext>
            </a:extLst>
          </p:cNvPr>
          <p:cNvSpPr>
            <a:spLocks noGrp="1"/>
          </p:cNvSpPr>
          <p:nvPr>
            <p:ph type="pic" sz="quarter" idx="17"/>
          </p:nvPr>
        </p:nvSpPr>
        <p:spPr>
          <a:xfrm>
            <a:off x="5006649" y="619168"/>
            <a:ext cx="7185351" cy="531384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Tree>
    <p:extLst>
      <p:ext uri="{BB962C8B-B14F-4D97-AF65-F5344CB8AC3E}">
        <p14:creationId xmlns:p14="http://schemas.microsoft.com/office/powerpoint/2010/main" val="28554390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ank you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2ECC-0913-53BA-355C-7CD0BC80493D}"/>
              </a:ext>
            </a:extLst>
          </p:cNvPr>
          <p:cNvSpPr>
            <a:spLocks noGrp="1"/>
          </p:cNvSpPr>
          <p:nvPr>
            <p:ph type="title" hasCustomPrompt="1"/>
          </p:nvPr>
        </p:nvSpPr>
        <p:spPr>
          <a:xfrm>
            <a:off x="535907" y="2067619"/>
            <a:ext cx="6480000" cy="2722760"/>
          </a:xfrm>
        </p:spPr>
        <p:txBody>
          <a:bodyPr tIns="288000" anchor="ctr"/>
          <a:lstStyle>
            <a:lvl1pPr>
              <a:lnSpc>
                <a:spcPct val="77000"/>
              </a:lnSpc>
              <a:defRPr sz="10200">
                <a:solidFill>
                  <a:schemeClr val="accent1"/>
                </a:solidFill>
              </a:defRPr>
            </a:lvl1pPr>
          </a:lstStyle>
          <a:p>
            <a:r>
              <a:rPr lang="en-GB"/>
              <a:t>Thank you</a:t>
            </a:r>
            <a:br>
              <a:rPr lang="en-GB"/>
            </a:br>
            <a:r>
              <a:rPr lang="en-GB"/>
              <a:t>slide</a:t>
            </a:r>
          </a:p>
        </p:txBody>
      </p:sp>
    </p:spTree>
    <p:extLst>
      <p:ext uri="{BB962C8B-B14F-4D97-AF65-F5344CB8AC3E}">
        <p14:creationId xmlns:p14="http://schemas.microsoft.com/office/powerpoint/2010/main" val="26247098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Style 1.4">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0" y="3054985"/>
            <a:ext cx="5382440" cy="3391200"/>
          </a:xfrm>
          <a:blipFill>
            <a:blip r:embed="rId2">
              <a:extLst>
                <a:ext uri="{96DAC541-7B7A-43D3-8B79-37D633B846F1}">
                  <asvg:svgBlip xmlns:asvg="http://schemas.microsoft.com/office/drawing/2016/SVG/main" r:embed="rId3"/>
                </a:ext>
              </a:extLst>
            </a:blip>
            <a:srcRect/>
            <a:stretch>
              <a:fillRect l="-674" r="-15"/>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19837495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ontent slide (shown in video)">
  <p:cSld name="Content slide (shown in video)">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659023" y="204127"/>
            <a:ext cx="10972799" cy="65278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27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659542" y="1054289"/>
            <a:ext cx="10971728" cy="4780129"/>
          </a:xfrm>
          <a:prstGeom prst="rect">
            <a:avLst/>
          </a:prstGeom>
          <a:noFill/>
          <a:ln>
            <a:noFill/>
          </a:ln>
        </p:spPr>
        <p:txBody>
          <a:bodyPr spcFirstLastPara="1" wrap="square" lIns="91425" tIns="45700" rIns="91425" bIns="45700" anchor="t" anchorCtr="0">
            <a:normAutofit/>
          </a:bodyPr>
          <a:lstStyle>
            <a:lvl1pPr marL="342854" lvl="0" indent="-171427" algn="l">
              <a:spcBef>
                <a:spcPts val="270"/>
              </a:spcBef>
              <a:spcAft>
                <a:spcPts val="0"/>
              </a:spcAft>
              <a:buClr>
                <a:srgbClr val="00274C"/>
              </a:buClr>
              <a:buSzPts val="1800"/>
              <a:buNone/>
              <a:defRPr/>
            </a:lvl1pPr>
            <a:lvl2pPr marL="685709" lvl="1" indent="-171427" algn="l">
              <a:spcBef>
                <a:spcPts val="270"/>
              </a:spcBef>
              <a:spcAft>
                <a:spcPts val="0"/>
              </a:spcAft>
              <a:buClr>
                <a:schemeClr val="dk1"/>
              </a:buClr>
              <a:buSzPts val="1800"/>
              <a:buNone/>
              <a:defRPr/>
            </a:lvl2pPr>
            <a:lvl3pPr marL="1028563" lvl="2" indent="-171427" algn="l">
              <a:spcBef>
                <a:spcPts val="270"/>
              </a:spcBef>
              <a:spcAft>
                <a:spcPts val="0"/>
              </a:spcAft>
              <a:buClr>
                <a:schemeClr val="dk1"/>
              </a:buClr>
              <a:buSzPts val="1800"/>
              <a:buNone/>
              <a:defRPr/>
            </a:lvl3pPr>
            <a:lvl4pPr marL="1371417" lvl="3" indent="-171427" algn="l">
              <a:spcBef>
                <a:spcPts val="270"/>
              </a:spcBef>
              <a:spcAft>
                <a:spcPts val="0"/>
              </a:spcAft>
              <a:buClr>
                <a:schemeClr val="dk1"/>
              </a:buClr>
              <a:buSzPts val="1800"/>
              <a:buNone/>
              <a:defRPr/>
            </a:lvl4pPr>
            <a:lvl5pPr marL="1714271" lvl="4" indent="-171427" algn="l">
              <a:spcBef>
                <a:spcPts val="270"/>
              </a:spcBef>
              <a:spcAft>
                <a:spcPts val="0"/>
              </a:spcAft>
              <a:buClr>
                <a:schemeClr val="dk1"/>
              </a:buClr>
              <a:buSzPts val="1800"/>
              <a:buNone/>
              <a:defRPr/>
            </a:lvl5pPr>
            <a:lvl6pPr marL="2057126" lvl="5" indent="-257141" algn="l">
              <a:spcBef>
                <a:spcPts val="270"/>
              </a:spcBef>
              <a:spcAft>
                <a:spcPts val="0"/>
              </a:spcAft>
              <a:buClr>
                <a:schemeClr val="dk1"/>
              </a:buClr>
              <a:buSzPts val="1800"/>
              <a:buChar char="•"/>
              <a:defRPr/>
            </a:lvl6pPr>
            <a:lvl7pPr marL="2399980" lvl="6" indent="-257141" algn="l">
              <a:spcBef>
                <a:spcPts val="270"/>
              </a:spcBef>
              <a:spcAft>
                <a:spcPts val="0"/>
              </a:spcAft>
              <a:buClr>
                <a:schemeClr val="dk1"/>
              </a:buClr>
              <a:buSzPts val="1800"/>
              <a:buChar char="•"/>
              <a:defRPr/>
            </a:lvl7pPr>
            <a:lvl8pPr marL="2742834" lvl="7" indent="-257141" algn="l">
              <a:spcBef>
                <a:spcPts val="270"/>
              </a:spcBef>
              <a:spcAft>
                <a:spcPts val="0"/>
              </a:spcAft>
              <a:buClr>
                <a:schemeClr val="dk1"/>
              </a:buClr>
              <a:buSzPts val="1800"/>
              <a:buChar char="•"/>
              <a:defRPr/>
            </a:lvl8pPr>
            <a:lvl9pPr marL="3085689" lvl="8" indent="-257141" algn="l">
              <a:spcBef>
                <a:spcPts val="27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18712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Style 1.5">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71C17DD-C4F6-43A9-BD57-B6276CC4D0FF}"/>
              </a:ext>
            </a:extLst>
          </p:cNvPr>
          <p:cNvSpPr>
            <a:spLocks noGrp="1"/>
          </p:cNvSpPr>
          <p:nvPr>
            <p:ph type="pic" sz="quarter" idx="17"/>
          </p:nvPr>
        </p:nvSpPr>
        <p:spPr>
          <a:xfrm>
            <a:off x="3606800" y="624842"/>
            <a:ext cx="8585200" cy="5318758"/>
          </a:xfrm>
          <a:solidFill>
            <a:schemeClr val="bg2"/>
          </a:solidFill>
        </p:spPr>
        <p:txBody>
          <a:bodyPr lIns="72000" tIns="72000" rIns="72000" bIns="72000">
            <a:noAutofit/>
          </a:bodyPr>
          <a:lstStyle>
            <a:lvl1pPr marL="0" indent="0">
              <a:buFont typeface="Arial" panose="020B0604020202020204" pitchFamily="34" charset="0"/>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005EB14-DE28-408C-9773-CE50C0EA7030}"/>
              </a:ext>
            </a:extLst>
          </p:cNvPr>
          <p:cNvSpPr>
            <a:spLocks noGrp="1" noRot="1" noMove="1" noResize="1" noEditPoints="1" noAdjustHandles="1" noChangeArrowheads="1" noChangeShapeType="1"/>
          </p:cNvSpPr>
          <p:nvPr>
            <p:ph type="pic" sz="quarter" idx="13" hasCustomPrompt="1"/>
          </p:nvPr>
        </p:nvSpPr>
        <p:spPr>
          <a:xfrm>
            <a:off x="-1" y="3498081"/>
            <a:ext cx="6007965" cy="3078000"/>
          </a:xfrm>
          <a:blipFill>
            <a:blip r:embed="rId2">
              <a:extLst>
                <a:ext uri="{96DAC541-7B7A-43D3-8B79-37D633B846F1}">
                  <asvg:svgBlip xmlns:asvg="http://schemas.microsoft.com/office/drawing/2016/SVG/main" r:embed="rId3"/>
                </a:ext>
              </a:extLst>
            </a:blip>
            <a:srcRect/>
            <a:stretch>
              <a:fillRect l="-6478" t="-12" b="-12"/>
            </a:stretch>
          </a:blipFill>
        </p:spPr>
        <p:txBody>
          <a:bodyPr lIns="36000" tIns="36000" rIns="36000" bIns="36000">
            <a:noAutofit/>
          </a:bodyPr>
          <a:lstStyle>
            <a:lvl1pPr marL="0" indent="0">
              <a:buFont typeface="Arial" panose="020B0604020202020204" pitchFamily="34" charset="0"/>
              <a:buNone/>
              <a:defRPr sz="900"/>
            </a:lvl1pPr>
          </a:lstStyle>
          <a:p>
            <a:r>
              <a:rPr lang="en-GB" dirty="0"/>
              <a:t> </a:t>
            </a:r>
          </a:p>
        </p:txBody>
      </p:sp>
      <p:sp>
        <p:nvSpPr>
          <p:cNvPr id="3" name="Title 2">
            <a:extLst>
              <a:ext uri="{FF2B5EF4-FFF2-40B4-BE49-F238E27FC236}">
                <a16:creationId xmlns:a16="http://schemas.microsoft.com/office/drawing/2014/main" id="{1453F6D8-7034-4D57-A6E8-04B3CAEFA1F0}"/>
              </a:ext>
            </a:extLst>
          </p:cNvPr>
          <p:cNvSpPr>
            <a:spLocks noGrp="1"/>
          </p:cNvSpPr>
          <p:nvPr>
            <p:ph type="title" hasCustomPrompt="1"/>
          </p:nvPr>
        </p:nvSpPr>
        <p:spPr>
          <a:xfrm>
            <a:off x="901700" y="2269646"/>
            <a:ext cx="2169964" cy="553998"/>
          </a:xfrm>
        </p:spPr>
        <p:txBody>
          <a:bodyPr/>
          <a:lstStyle>
            <a:lvl1pPr>
              <a:defRPr b="1"/>
            </a:lvl1pPr>
          </a:lstStyle>
          <a:p>
            <a:r>
              <a:rPr lang="en-GB"/>
              <a:t>Title</a:t>
            </a:r>
          </a:p>
        </p:txBody>
      </p:sp>
      <p:sp>
        <p:nvSpPr>
          <p:cNvPr id="12" name="Text Placeholder 9">
            <a:extLst>
              <a:ext uri="{FF2B5EF4-FFF2-40B4-BE49-F238E27FC236}">
                <a16:creationId xmlns:a16="http://schemas.microsoft.com/office/drawing/2014/main" id="{DC65E1D6-513C-4288-A84C-3A14C2406A9E}"/>
              </a:ext>
            </a:extLst>
          </p:cNvPr>
          <p:cNvSpPr>
            <a:spLocks noGrp="1"/>
          </p:cNvSpPr>
          <p:nvPr>
            <p:ph type="body" sz="quarter" idx="20" hasCustomPrompt="1"/>
          </p:nvPr>
        </p:nvSpPr>
        <p:spPr>
          <a:xfrm>
            <a:off x="901700" y="2805956"/>
            <a:ext cx="2169964" cy="553998"/>
          </a:xfrm>
        </p:spPr>
        <p:txBody>
          <a:bodyPr wrap="square" lIns="0">
            <a:spAutoFit/>
          </a:bodyPr>
          <a:lstStyle>
            <a:lvl1pPr marL="0" indent="0">
              <a:lnSpc>
                <a:spcPct val="90000"/>
              </a:lnSpc>
              <a:spcBef>
                <a:spcPts val="0"/>
              </a:spcBef>
              <a:buFont typeface="Arial" panose="020B0604020202020204" pitchFamily="34" charset="0"/>
              <a:buNone/>
              <a:defRPr sz="4000" cap="all" baseline="0">
                <a:latin typeface="Univers Condensed Light" panose="020B0306020202040204" pitchFamily="34" charset="0"/>
              </a:defRPr>
            </a:lvl1pPr>
          </a:lstStyle>
          <a:p>
            <a:pPr lvl="0"/>
            <a:r>
              <a:rPr lang="en-GB"/>
              <a:t>Subtitle</a:t>
            </a:r>
          </a:p>
        </p:txBody>
      </p:sp>
      <p:sp>
        <p:nvSpPr>
          <p:cNvPr id="13" name="Text Placeholder 9">
            <a:extLst>
              <a:ext uri="{FF2B5EF4-FFF2-40B4-BE49-F238E27FC236}">
                <a16:creationId xmlns:a16="http://schemas.microsoft.com/office/drawing/2014/main" id="{6D23D0DC-264B-4DA6-98A2-62CD6A5C152B}"/>
              </a:ext>
            </a:extLst>
          </p:cNvPr>
          <p:cNvSpPr>
            <a:spLocks noGrp="1"/>
          </p:cNvSpPr>
          <p:nvPr>
            <p:ph type="body" sz="quarter" idx="21" hasCustomPrompt="1"/>
          </p:nvPr>
        </p:nvSpPr>
        <p:spPr>
          <a:xfrm>
            <a:off x="901700" y="1514645"/>
            <a:ext cx="2169964" cy="830997"/>
          </a:xfrm>
        </p:spPr>
        <p:txBody>
          <a:bodyPr wrap="square" lIns="0" anchor="b">
            <a:spAutoFit/>
          </a:bodyPr>
          <a:lstStyle>
            <a:lvl1pPr marL="0" indent="0">
              <a:lnSpc>
                <a:spcPct val="90000"/>
              </a:lnSpc>
              <a:spcBef>
                <a:spcPts val="0"/>
              </a:spcBef>
              <a:buFont typeface="Arial" panose="020B0604020202020204" pitchFamily="34" charset="0"/>
              <a:buNone/>
              <a:defRPr sz="6000" b="1" cap="all" baseline="0">
                <a:solidFill>
                  <a:schemeClr val="accent1"/>
                </a:solidFill>
                <a:latin typeface="+mj-lt"/>
              </a:defRPr>
            </a:lvl1pPr>
          </a:lstStyle>
          <a:p>
            <a:pPr lvl="0"/>
            <a:r>
              <a:rPr lang="en-GB"/>
              <a:t>01</a:t>
            </a:r>
          </a:p>
        </p:txBody>
      </p:sp>
    </p:spTree>
    <p:extLst>
      <p:ext uri="{BB962C8B-B14F-4D97-AF65-F5344CB8AC3E}">
        <p14:creationId xmlns:p14="http://schemas.microsoft.com/office/powerpoint/2010/main" val="325902848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C3696-40AE-4963-80AB-47DEDA3734AC}"/>
              </a:ext>
            </a:extLst>
          </p:cNvPr>
          <p:cNvSpPr>
            <a:spLocks noGrp="1"/>
          </p:cNvSpPr>
          <p:nvPr>
            <p:ph type="title"/>
          </p:nvPr>
        </p:nvSpPr>
        <p:spPr>
          <a:xfrm>
            <a:off x="692150" y="542046"/>
            <a:ext cx="10807700" cy="553998"/>
          </a:xfrm>
          <a:prstGeom prst="rect">
            <a:avLst/>
          </a:prstGeom>
        </p:spPr>
        <p:txBody>
          <a:bodyPr vert="horz" lIns="0" tIns="0" rIns="0" bIns="0" rtlCol="0" anchor="t" anchorCtr="0">
            <a:spAutoFit/>
          </a:bodyPr>
          <a:lstStyle/>
          <a:p>
            <a:r>
              <a:rPr lang="en-GB"/>
              <a:t>Click to edit Master title style</a:t>
            </a:r>
          </a:p>
        </p:txBody>
      </p:sp>
      <p:sp>
        <p:nvSpPr>
          <p:cNvPr id="3" name="Text Placeholder 2">
            <a:extLst>
              <a:ext uri="{FF2B5EF4-FFF2-40B4-BE49-F238E27FC236}">
                <a16:creationId xmlns:a16="http://schemas.microsoft.com/office/drawing/2014/main" id="{215F53AE-D021-4D0E-8280-2421D8E6E59B}"/>
              </a:ext>
            </a:extLst>
          </p:cNvPr>
          <p:cNvSpPr>
            <a:spLocks noGrp="1"/>
          </p:cNvSpPr>
          <p:nvPr>
            <p:ph type="body" idx="1"/>
          </p:nvPr>
        </p:nvSpPr>
        <p:spPr>
          <a:xfrm>
            <a:off x="692400" y="2562780"/>
            <a:ext cx="10807200" cy="2972825"/>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1827257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831"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905" r:id="rId14"/>
    <p:sldLayoutId id="2147483887" r:id="rId15"/>
    <p:sldLayoutId id="2147483895" r:id="rId16"/>
    <p:sldLayoutId id="2147483888" r:id="rId17"/>
    <p:sldLayoutId id="2147483889" r:id="rId18"/>
    <p:sldLayoutId id="2147483890" r:id="rId19"/>
    <p:sldLayoutId id="2147483891" r:id="rId20"/>
    <p:sldLayoutId id="2147483892" r:id="rId21"/>
    <p:sldLayoutId id="2147483893" r:id="rId22"/>
    <p:sldLayoutId id="2147483894" r:id="rId23"/>
    <p:sldLayoutId id="2147483906" r:id="rId24"/>
    <p:sldLayoutId id="2147483896" r:id="rId25"/>
    <p:sldLayoutId id="2147483904" r:id="rId26"/>
    <p:sldLayoutId id="2147483897" r:id="rId27"/>
    <p:sldLayoutId id="2147483898" r:id="rId28"/>
    <p:sldLayoutId id="2147483899" r:id="rId29"/>
    <p:sldLayoutId id="2147483900" r:id="rId30"/>
    <p:sldLayoutId id="2147483901" r:id="rId31"/>
    <p:sldLayoutId id="2147483902" r:id="rId32"/>
    <p:sldLayoutId id="2147483903" r:id="rId33"/>
    <p:sldLayoutId id="2147483768" r:id="rId34"/>
    <p:sldLayoutId id="2147483769" r:id="rId35"/>
    <p:sldLayoutId id="2147483834" r:id="rId36"/>
    <p:sldLayoutId id="2147483877" r:id="rId37"/>
    <p:sldLayoutId id="2147483770" r:id="rId38"/>
    <p:sldLayoutId id="2147483771" r:id="rId39"/>
    <p:sldLayoutId id="2147483772" r:id="rId40"/>
    <p:sldLayoutId id="2147483773" r:id="rId41"/>
    <p:sldLayoutId id="2147483774" r:id="rId42"/>
    <p:sldLayoutId id="2147483775" r:id="rId43"/>
    <p:sldLayoutId id="2147483835" r:id="rId44"/>
    <p:sldLayoutId id="2147483836" r:id="rId45"/>
    <p:sldLayoutId id="2147483832" r:id="rId46"/>
    <p:sldLayoutId id="2147483833" r:id="rId47"/>
    <p:sldLayoutId id="2147483776" r:id="rId48"/>
    <p:sldLayoutId id="2147483777" r:id="rId49"/>
    <p:sldLayoutId id="2147483778" r:id="rId50"/>
    <p:sldLayoutId id="2147483779" r:id="rId51"/>
    <p:sldLayoutId id="2147483780" r:id="rId52"/>
    <p:sldLayoutId id="2147483878" r:id="rId53"/>
    <p:sldLayoutId id="2147483781" r:id="rId54"/>
    <p:sldLayoutId id="2147483879" r:id="rId55"/>
    <p:sldLayoutId id="2147483880" r:id="rId56"/>
    <p:sldLayoutId id="2147483782" r:id="rId57"/>
    <p:sldLayoutId id="2147483783" r:id="rId58"/>
    <p:sldLayoutId id="2147483784" r:id="rId59"/>
    <p:sldLayoutId id="2147483881" r:id="rId60"/>
    <p:sldLayoutId id="2147483884" r:id="rId61"/>
    <p:sldLayoutId id="2147483883" r:id="rId62"/>
    <p:sldLayoutId id="2147483882" r:id="rId63"/>
    <p:sldLayoutId id="2147483886" r:id="rId64"/>
    <p:sldLayoutId id="2147483785" r:id="rId65"/>
    <p:sldLayoutId id="2147483786" r:id="rId66"/>
    <p:sldLayoutId id="2147483787" r:id="rId67"/>
    <p:sldLayoutId id="2147483788" r:id="rId68"/>
    <p:sldLayoutId id="2147483838" r:id="rId69"/>
    <p:sldLayoutId id="2147483839" r:id="rId70"/>
    <p:sldLayoutId id="2147483789" r:id="rId71"/>
    <p:sldLayoutId id="2147483885" r:id="rId72"/>
    <p:sldLayoutId id="2147483840" r:id="rId73"/>
    <p:sldLayoutId id="2147483790" r:id="rId74"/>
    <p:sldLayoutId id="2147483791" r:id="rId75"/>
    <p:sldLayoutId id="2147483837" r:id="rId76"/>
    <p:sldLayoutId id="2147483792" r:id="rId77"/>
    <p:sldLayoutId id="2147483793" r:id="rId78"/>
    <p:sldLayoutId id="2147483794" r:id="rId79"/>
    <p:sldLayoutId id="2147483907" r:id="rId80"/>
  </p:sldLayoutIdLst>
  <p:txStyles>
    <p:titleStyle>
      <a:lvl1pPr algn="l" defTabSz="914400" rtl="0" eaLnBrk="1" latinLnBrk="0" hangingPunct="1">
        <a:lnSpc>
          <a:spcPct val="90000"/>
        </a:lnSpc>
        <a:spcBef>
          <a:spcPct val="0"/>
        </a:spcBef>
        <a:buNone/>
        <a:defRPr sz="4000" b="1" kern="1200" cap="all" baseline="0">
          <a:solidFill>
            <a:schemeClr val="tx2"/>
          </a:solidFill>
          <a:latin typeface="+mj-lt"/>
          <a:ea typeface="+mj-ea"/>
          <a:cs typeface="+mj-cs"/>
        </a:defRPr>
      </a:lvl1pPr>
    </p:titleStyle>
    <p:bodyStyle>
      <a:lvl1pPr marL="127000" indent="-127000" algn="l" defTabSz="914400" rtl="0" eaLnBrk="1" latinLnBrk="0" hangingPunct="1">
        <a:lnSpc>
          <a:spcPct val="117000"/>
        </a:lnSpc>
        <a:spcBef>
          <a:spcPts val="600"/>
        </a:spcBef>
        <a:buClrTx/>
        <a:buFont typeface="Univers Light" panose="020B0403020202020204" pitchFamily="34" charset="0"/>
        <a:buChar char="-"/>
        <a:defRPr sz="1400" kern="1200">
          <a:solidFill>
            <a:schemeClr val="tx2"/>
          </a:solidFill>
          <a:latin typeface="+mn-lt"/>
          <a:ea typeface="+mn-ea"/>
          <a:cs typeface="+mn-cs"/>
        </a:defRPr>
      </a:lvl1pPr>
      <a:lvl2pPr marL="487363" indent="-130175" algn="l" defTabSz="914400" rtl="0" eaLnBrk="1" latinLnBrk="0" hangingPunct="1">
        <a:lnSpc>
          <a:spcPct val="117000"/>
        </a:lnSpc>
        <a:spcBef>
          <a:spcPts val="600"/>
        </a:spcBef>
        <a:buClrTx/>
        <a:buFont typeface="Univers Light" panose="020B0403020202020204" pitchFamily="34" charset="0"/>
        <a:buChar char="-"/>
        <a:defRPr sz="1200" kern="1200">
          <a:solidFill>
            <a:schemeClr val="tx2"/>
          </a:solidFill>
          <a:latin typeface="+mn-lt"/>
          <a:ea typeface="+mn-ea"/>
          <a:cs typeface="+mn-cs"/>
        </a:defRPr>
      </a:lvl2pPr>
      <a:lvl3pPr marL="850900" indent="-133350" algn="l" defTabSz="914400" rtl="0" eaLnBrk="1" latinLnBrk="0" hangingPunct="1">
        <a:lnSpc>
          <a:spcPct val="117000"/>
        </a:lnSpc>
        <a:spcBef>
          <a:spcPts val="600"/>
        </a:spcBef>
        <a:buClrTx/>
        <a:buFont typeface="Univers Light" panose="020B0403020202020204" pitchFamily="34" charset="0"/>
        <a:buChar char="-"/>
        <a:defRPr sz="1100" kern="1200">
          <a:solidFill>
            <a:schemeClr val="tx2"/>
          </a:solidFill>
          <a:latin typeface="+mn-lt"/>
          <a:ea typeface="+mn-ea"/>
          <a:cs typeface="+mn-cs"/>
        </a:defRPr>
      </a:lvl3pPr>
      <a:lvl4pPr marL="1206500" indent="-131763" algn="l" defTabSz="914400" rtl="0" eaLnBrk="1" latinLnBrk="0" hangingPunct="1">
        <a:lnSpc>
          <a:spcPct val="117000"/>
        </a:lnSpc>
        <a:spcBef>
          <a:spcPts val="600"/>
        </a:spcBef>
        <a:buClrTx/>
        <a:buFont typeface="Univers Light" panose="020B0403020202020204" pitchFamily="34" charset="0"/>
        <a:buChar char="-"/>
        <a:defRPr sz="1050" kern="1200">
          <a:solidFill>
            <a:schemeClr val="tx2"/>
          </a:solidFill>
          <a:latin typeface="+mn-lt"/>
          <a:ea typeface="+mn-ea"/>
          <a:cs typeface="+mn-cs"/>
        </a:defRPr>
      </a:lvl4pPr>
      <a:lvl5pPr marL="1570038" indent="-134938" algn="l" defTabSz="914400" rtl="0" eaLnBrk="1" latinLnBrk="0" hangingPunct="1">
        <a:lnSpc>
          <a:spcPct val="117000"/>
        </a:lnSpc>
        <a:spcBef>
          <a:spcPts val="600"/>
        </a:spcBef>
        <a:buClrTx/>
        <a:buFont typeface="Univers Light" panose="020B0403020202020204" pitchFamily="34" charset="0"/>
        <a:buChar char="-"/>
        <a:defRPr sz="105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8">
          <p15:clr>
            <a:srgbClr val="F26B43"/>
          </p15:clr>
        </p15:guide>
        <p15:guide id="4" pos="7242">
          <p15:clr>
            <a:srgbClr val="F26B43"/>
          </p15:clr>
        </p15:guide>
        <p15:guide id="5" orient="horz" pos="4030">
          <p15:clr>
            <a:srgbClr val="F26B43"/>
          </p15:clr>
        </p15:guide>
        <p15:guide id="6" orient="horz" pos="4174">
          <p15:clr>
            <a:srgbClr val="F26B43"/>
          </p15:clr>
        </p15:guide>
        <p15:guide id="7" pos="7396">
          <p15:clr>
            <a:srgbClr val="F26B43"/>
          </p15:clr>
        </p15:guide>
        <p15:guide id="8" pos="283">
          <p15:clr>
            <a:srgbClr val="F26B43"/>
          </p15:clr>
        </p15:guide>
        <p15:guide id="9" orient="horz" pos="609">
          <p15:clr>
            <a:srgbClr val="F26B43"/>
          </p15:clr>
        </p15:guide>
        <p15:guide id="10" orient="horz" pos="391">
          <p15:clr>
            <a:srgbClr val="F26B43"/>
          </p15:clr>
        </p15:guide>
        <p15:guide id="11" orient="horz" pos="39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80.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0.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cdc.gov/heart-disease/data-research/facts-stats/index.html" TargetMode="Externa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CAFCB-724A-46E2-B0AE-21054AEA0933}"/>
              </a:ext>
            </a:extLst>
          </p:cNvPr>
          <p:cNvSpPr>
            <a:spLocks noGrp="1"/>
          </p:cNvSpPr>
          <p:nvPr>
            <p:ph type="ctrTitle"/>
          </p:nvPr>
        </p:nvSpPr>
        <p:spPr>
          <a:xfrm>
            <a:off x="695324" y="616373"/>
            <a:ext cx="10778637" cy="3245468"/>
          </a:xfrm>
        </p:spPr>
        <p:txBody>
          <a:bodyPr anchor="t"/>
          <a:lstStyle/>
          <a:p>
            <a:pPr algn="ctr">
              <a:lnSpc>
                <a:spcPct val="100000"/>
              </a:lnSpc>
            </a:pPr>
            <a:br>
              <a:rPr lang="en-US" sz="4400" dirty="0"/>
            </a:br>
            <a:r>
              <a:rPr lang="en-US" sz="4400" dirty="0"/>
              <a:t>HEART FAILURE PREDICTION</a:t>
            </a:r>
            <a:br>
              <a:rPr lang="en-US" sz="4400" dirty="0"/>
            </a:br>
            <a:br>
              <a:rPr lang="en-US" sz="4000" dirty="0"/>
            </a:br>
            <a:br>
              <a:rPr lang="en-GB" sz="3200" dirty="0"/>
            </a:br>
            <a:r>
              <a:rPr lang="en-US" sz="3200" dirty="0">
                <a:solidFill>
                  <a:srgbClr val="EB0A1E"/>
                </a:solidFill>
              </a:rPr>
              <a:t>Supervised Machine Learning: Classification</a:t>
            </a:r>
            <a:endParaRPr lang="en-GB" sz="4000" dirty="0">
              <a:solidFill>
                <a:srgbClr val="EB0A1E"/>
              </a:solidFill>
            </a:endParaRPr>
          </a:p>
        </p:txBody>
      </p:sp>
      <p:sp>
        <p:nvSpPr>
          <p:cNvPr id="17" name="Subtitle 16">
            <a:extLst>
              <a:ext uri="{FF2B5EF4-FFF2-40B4-BE49-F238E27FC236}">
                <a16:creationId xmlns:a16="http://schemas.microsoft.com/office/drawing/2014/main" id="{56798243-E3FD-4C1F-8BF3-C18C76C646D5}"/>
              </a:ext>
            </a:extLst>
          </p:cNvPr>
          <p:cNvSpPr>
            <a:spLocks noGrp="1"/>
          </p:cNvSpPr>
          <p:nvPr>
            <p:ph type="subTitle" idx="1"/>
          </p:nvPr>
        </p:nvSpPr>
        <p:spPr>
          <a:xfrm>
            <a:off x="4802239" y="5300903"/>
            <a:ext cx="2564805" cy="373757"/>
          </a:xfrm>
        </p:spPr>
        <p:txBody>
          <a:bodyPr/>
          <a:lstStyle/>
          <a:p>
            <a:pPr algn="ctr"/>
            <a:r>
              <a:rPr lang="en-US" dirty="0">
                <a:solidFill>
                  <a:schemeClr val="tx1"/>
                </a:solidFill>
              </a:rPr>
              <a:t>FEDERICO A. GORRINI</a:t>
            </a:r>
          </a:p>
        </p:txBody>
      </p:sp>
    </p:spTree>
    <p:extLst>
      <p:ext uri="{BB962C8B-B14F-4D97-AF65-F5344CB8AC3E}">
        <p14:creationId xmlns:p14="http://schemas.microsoft.com/office/powerpoint/2010/main" val="182068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3C7837-4715-4C81-A015-CC1FBFEE12A6}"/>
              </a:ext>
            </a:extLst>
          </p:cNvPr>
          <p:cNvSpPr>
            <a:spLocks noGrp="1"/>
          </p:cNvSpPr>
          <p:nvPr>
            <p:ph type="body" idx="1"/>
          </p:nvPr>
        </p:nvSpPr>
        <p:spPr>
          <a:xfrm>
            <a:off x="659541" y="1156447"/>
            <a:ext cx="10971729" cy="5524769"/>
          </a:xfrm>
        </p:spPr>
        <p:txBody>
          <a:bodyPr>
            <a:normAutofit/>
          </a:bodyPr>
          <a:lstStyle/>
          <a:p>
            <a:pPr marL="0" indent="0" algn="just"/>
            <a:r>
              <a:rPr lang="en-US" sz="1300" dirty="0"/>
              <a:t>Removing correlated variables is crucial for enhancing the model’s performance. You can identify correlations using the pandas .</a:t>
            </a:r>
            <a:r>
              <a:rPr lang="en-US" sz="1300" dirty="0" err="1"/>
              <a:t>corr</a:t>
            </a:r>
            <a:r>
              <a:rPr lang="en-US" sz="1300" dirty="0"/>
              <a:t>() function and visualize the correlation matrix.</a:t>
            </a:r>
          </a:p>
          <a:p>
            <a:pPr marL="0" indent="0" algn="just"/>
            <a:endParaRPr lang="en-US" sz="1300" dirty="0"/>
          </a:p>
          <a:p>
            <a:pPr marL="6515100" indent="-114300" algn="just">
              <a:buFont typeface="Arial" panose="020B0604020202020204" pitchFamily="34" charset="0"/>
              <a:buChar char="•"/>
            </a:pPr>
            <a:r>
              <a:rPr lang="en-US" sz="1300" dirty="0"/>
              <a:t>Lighter shades indicate a lower absolute correlation.</a:t>
            </a:r>
          </a:p>
          <a:p>
            <a:pPr marL="6515100" indent="-114300" algn="just">
              <a:buFont typeface="Arial" panose="020B0604020202020204" pitchFamily="34" charset="0"/>
              <a:buChar char="•"/>
            </a:pPr>
            <a:r>
              <a:rPr lang="en-US" sz="1300" dirty="0"/>
              <a:t>Darker shades indicate a higher absolute correlation.</a:t>
            </a:r>
          </a:p>
          <a:p>
            <a:pPr marL="0" indent="0" algn="just"/>
            <a:endParaRPr lang="en-US" sz="1200" dirty="0"/>
          </a:p>
        </p:txBody>
      </p:sp>
      <p:sp>
        <p:nvSpPr>
          <p:cNvPr id="2" name="Title 6">
            <a:extLst>
              <a:ext uri="{FF2B5EF4-FFF2-40B4-BE49-F238E27FC236}">
                <a16:creationId xmlns:a16="http://schemas.microsoft.com/office/drawing/2014/main" id="{F8BEBCEA-FBA8-6CCB-0872-4039BD4FF7E9}"/>
              </a:ext>
            </a:extLst>
          </p:cNvPr>
          <p:cNvSpPr txBox="1">
            <a:spLocks/>
          </p:cNvSpPr>
          <p:nvPr/>
        </p:nvSpPr>
        <p:spPr>
          <a:xfrm>
            <a:off x="658471" y="405419"/>
            <a:ext cx="10972799" cy="652789"/>
          </a:xfrm>
          <a:prstGeom prst="rect">
            <a:avLst/>
          </a:prstGeom>
          <a:noFill/>
          <a:ln>
            <a:noFill/>
          </a:ln>
        </p:spPr>
        <p:txBody>
          <a:bodyPr spcFirstLastPara="1" vert="horz" wrap="square" lIns="91425" tIns="45700" rIns="91425" bIns="45700" rtlCol="0" anchor="ctr" anchorCtr="0">
            <a:noAutofit/>
          </a:bodyPr>
          <a:lstStyle>
            <a:lvl1pPr lvl="0" algn="l" defTabSz="914400" rtl="0" eaLnBrk="1" latinLnBrk="0" hangingPunct="1">
              <a:lnSpc>
                <a:spcPct val="90000"/>
              </a:lnSpc>
              <a:spcBef>
                <a:spcPts val="0"/>
              </a:spcBef>
              <a:spcAft>
                <a:spcPts val="0"/>
              </a:spcAft>
              <a:buClr>
                <a:srgbClr val="00274C"/>
              </a:buClr>
              <a:buSzPts val="1800"/>
              <a:buNone/>
              <a:defRPr sz="4000" b="1" kern="1200" cap="all" baseline="0">
                <a:solidFill>
                  <a:schemeClr val="tx2"/>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Data exploration - coefficient matrix</a:t>
            </a:r>
            <a:endParaRPr lang="en-GB" dirty="0"/>
          </a:p>
        </p:txBody>
      </p:sp>
      <p:pic>
        <p:nvPicPr>
          <p:cNvPr id="13" name="Picture 12">
            <a:extLst>
              <a:ext uri="{FF2B5EF4-FFF2-40B4-BE49-F238E27FC236}">
                <a16:creationId xmlns:a16="http://schemas.microsoft.com/office/drawing/2014/main" id="{F5A631CA-531C-4D9B-B0C8-BD39572E601A}"/>
              </a:ext>
            </a:extLst>
          </p:cNvPr>
          <p:cNvPicPr>
            <a:picLocks noChangeAspect="1"/>
          </p:cNvPicPr>
          <p:nvPr/>
        </p:nvPicPr>
        <p:blipFill>
          <a:blip r:embed="rId2"/>
          <a:stretch>
            <a:fillRect/>
          </a:stretch>
        </p:blipFill>
        <p:spPr>
          <a:xfrm>
            <a:off x="625861" y="1783300"/>
            <a:ext cx="5519009" cy="4996155"/>
          </a:xfrm>
          <a:prstGeom prst="rect">
            <a:avLst/>
          </a:prstGeom>
        </p:spPr>
      </p:pic>
      <p:pic>
        <p:nvPicPr>
          <p:cNvPr id="15" name="Picture 14">
            <a:extLst>
              <a:ext uri="{FF2B5EF4-FFF2-40B4-BE49-F238E27FC236}">
                <a16:creationId xmlns:a16="http://schemas.microsoft.com/office/drawing/2014/main" id="{2777A114-5454-4387-93FD-DFD9ADE546B7}"/>
              </a:ext>
            </a:extLst>
          </p:cNvPr>
          <p:cNvPicPr>
            <a:picLocks noChangeAspect="1"/>
          </p:cNvPicPr>
          <p:nvPr/>
        </p:nvPicPr>
        <p:blipFill>
          <a:blip r:embed="rId3"/>
          <a:stretch>
            <a:fillRect/>
          </a:stretch>
        </p:blipFill>
        <p:spPr>
          <a:xfrm>
            <a:off x="6875605" y="2934681"/>
            <a:ext cx="4690534" cy="3517900"/>
          </a:xfrm>
          <a:prstGeom prst="rect">
            <a:avLst/>
          </a:prstGeom>
        </p:spPr>
      </p:pic>
      <p:sp>
        <p:nvSpPr>
          <p:cNvPr id="16" name="Rectangle 15">
            <a:extLst>
              <a:ext uri="{FF2B5EF4-FFF2-40B4-BE49-F238E27FC236}">
                <a16:creationId xmlns:a16="http://schemas.microsoft.com/office/drawing/2014/main" id="{92A90628-9C67-43A8-A526-88F9F31D45C2}"/>
              </a:ext>
            </a:extLst>
          </p:cNvPr>
          <p:cNvSpPr/>
          <p:nvPr/>
        </p:nvSpPr>
        <p:spPr>
          <a:xfrm>
            <a:off x="11360150" y="3282950"/>
            <a:ext cx="508000" cy="273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dirty="0">
                <a:solidFill>
                  <a:sysClr val="windowText" lastClr="000000"/>
                </a:solidFill>
              </a:rPr>
              <a:t>Male</a:t>
            </a:r>
          </a:p>
          <a:p>
            <a:r>
              <a:rPr lang="en-US" sz="600" dirty="0">
                <a:solidFill>
                  <a:sysClr val="windowText" lastClr="000000"/>
                </a:solidFill>
              </a:rPr>
              <a:t>Female</a:t>
            </a:r>
          </a:p>
        </p:txBody>
      </p:sp>
    </p:spTree>
    <p:extLst>
      <p:ext uri="{BB962C8B-B14F-4D97-AF65-F5344CB8AC3E}">
        <p14:creationId xmlns:p14="http://schemas.microsoft.com/office/powerpoint/2010/main" val="12409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9A2C610-EE5E-4956-967D-8C8C77D97DC4}"/>
              </a:ext>
            </a:extLst>
          </p:cNvPr>
          <p:cNvPicPr>
            <a:picLocks noChangeAspect="1"/>
          </p:cNvPicPr>
          <p:nvPr/>
        </p:nvPicPr>
        <p:blipFill>
          <a:blip r:embed="rId2"/>
          <a:stretch>
            <a:fillRect/>
          </a:stretch>
        </p:blipFill>
        <p:spPr>
          <a:xfrm>
            <a:off x="4968688" y="352307"/>
            <a:ext cx="6498295" cy="6153385"/>
          </a:xfrm>
          <a:prstGeom prst="rect">
            <a:avLst/>
          </a:prstGeom>
        </p:spPr>
      </p:pic>
      <p:pic>
        <p:nvPicPr>
          <p:cNvPr id="12" name="Picture 11">
            <a:extLst>
              <a:ext uri="{FF2B5EF4-FFF2-40B4-BE49-F238E27FC236}">
                <a16:creationId xmlns:a16="http://schemas.microsoft.com/office/drawing/2014/main" id="{425B0BAE-08EC-4097-B9B1-0A2F2CD3A28F}"/>
              </a:ext>
            </a:extLst>
          </p:cNvPr>
          <p:cNvPicPr>
            <a:picLocks noChangeAspect="1"/>
          </p:cNvPicPr>
          <p:nvPr/>
        </p:nvPicPr>
        <p:blipFill rotWithShape="1">
          <a:blip r:embed="rId3"/>
          <a:srcRect l="92133" t="46909" b="46703"/>
          <a:stretch/>
        </p:blipFill>
        <p:spPr>
          <a:xfrm>
            <a:off x="11087100" y="3238501"/>
            <a:ext cx="527003" cy="393700"/>
          </a:xfrm>
          <a:prstGeom prst="rect">
            <a:avLst/>
          </a:prstGeom>
        </p:spPr>
      </p:pic>
      <p:sp>
        <p:nvSpPr>
          <p:cNvPr id="2" name="Title 6">
            <a:extLst>
              <a:ext uri="{FF2B5EF4-FFF2-40B4-BE49-F238E27FC236}">
                <a16:creationId xmlns:a16="http://schemas.microsoft.com/office/drawing/2014/main" id="{F8BEBCEA-FBA8-6CCB-0872-4039BD4FF7E9}"/>
              </a:ext>
            </a:extLst>
          </p:cNvPr>
          <p:cNvSpPr txBox="1">
            <a:spLocks/>
          </p:cNvSpPr>
          <p:nvPr/>
        </p:nvSpPr>
        <p:spPr>
          <a:xfrm>
            <a:off x="658471" y="405419"/>
            <a:ext cx="4310217" cy="3635422"/>
          </a:xfrm>
          <a:prstGeom prst="rect">
            <a:avLst/>
          </a:prstGeom>
          <a:noFill/>
          <a:ln>
            <a:noFill/>
          </a:ln>
        </p:spPr>
        <p:txBody>
          <a:bodyPr spcFirstLastPara="1" vert="horz" wrap="square" lIns="91425" tIns="45700" rIns="91425" bIns="45700" rtlCol="0" anchor="ctr" anchorCtr="0">
            <a:noAutofit/>
          </a:bodyPr>
          <a:lstStyle>
            <a:lvl1pPr lvl="0" algn="l" defTabSz="914400" rtl="0" eaLnBrk="1" latinLnBrk="0" hangingPunct="1">
              <a:lnSpc>
                <a:spcPct val="90000"/>
              </a:lnSpc>
              <a:spcBef>
                <a:spcPts val="0"/>
              </a:spcBef>
              <a:spcAft>
                <a:spcPts val="0"/>
              </a:spcAft>
              <a:buClr>
                <a:srgbClr val="00274C"/>
              </a:buClr>
              <a:buSzPts val="1800"/>
              <a:buNone/>
              <a:defRPr sz="4000" b="1" kern="1200" cap="all" baseline="0">
                <a:solidFill>
                  <a:schemeClr val="tx2"/>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Data exploration - multiple pairwise</a:t>
            </a:r>
          </a:p>
          <a:p>
            <a:r>
              <a:rPr lang="en-US" dirty="0"/>
              <a:t>bivariate distributions</a:t>
            </a:r>
            <a:endParaRPr lang="en-GB" dirty="0"/>
          </a:p>
        </p:txBody>
      </p:sp>
    </p:spTree>
    <p:extLst>
      <p:ext uri="{BB962C8B-B14F-4D97-AF65-F5344CB8AC3E}">
        <p14:creationId xmlns:p14="http://schemas.microsoft.com/office/powerpoint/2010/main" val="96344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8BEBCEA-FBA8-6CCB-0872-4039BD4FF7E9}"/>
              </a:ext>
            </a:extLst>
          </p:cNvPr>
          <p:cNvSpPr txBox="1">
            <a:spLocks/>
          </p:cNvSpPr>
          <p:nvPr/>
        </p:nvSpPr>
        <p:spPr>
          <a:xfrm>
            <a:off x="658471" y="405419"/>
            <a:ext cx="10972799" cy="1235122"/>
          </a:xfrm>
          <a:prstGeom prst="rect">
            <a:avLst/>
          </a:prstGeom>
          <a:noFill/>
          <a:ln>
            <a:noFill/>
          </a:ln>
        </p:spPr>
        <p:txBody>
          <a:bodyPr spcFirstLastPara="1" vert="horz" wrap="square" lIns="91425" tIns="45700" rIns="91425" bIns="45700" rtlCol="0" anchor="ctr" anchorCtr="0">
            <a:noAutofit/>
          </a:bodyPr>
          <a:lstStyle>
            <a:lvl1pPr lvl="0" algn="l" defTabSz="914400" rtl="0" eaLnBrk="1" latinLnBrk="0" hangingPunct="1">
              <a:lnSpc>
                <a:spcPct val="90000"/>
              </a:lnSpc>
              <a:spcBef>
                <a:spcPts val="0"/>
              </a:spcBef>
              <a:spcAft>
                <a:spcPts val="0"/>
              </a:spcAft>
              <a:buClr>
                <a:srgbClr val="00274C"/>
              </a:buClr>
              <a:buSzPts val="1800"/>
              <a:buNone/>
              <a:defRPr sz="4000" b="1" kern="1200" cap="all" baseline="0">
                <a:solidFill>
                  <a:schemeClr val="tx2"/>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Data exploration - Kernel Density Estimate (SKEWNESS)</a:t>
            </a:r>
            <a:endParaRPr lang="en-GB" dirty="0"/>
          </a:p>
        </p:txBody>
      </p:sp>
      <p:pic>
        <p:nvPicPr>
          <p:cNvPr id="12" name="Picture 11">
            <a:extLst>
              <a:ext uri="{FF2B5EF4-FFF2-40B4-BE49-F238E27FC236}">
                <a16:creationId xmlns:a16="http://schemas.microsoft.com/office/drawing/2014/main" id="{B159F8D0-3E8F-4FF5-94C8-2F6C705AED97}"/>
              </a:ext>
            </a:extLst>
          </p:cNvPr>
          <p:cNvPicPr>
            <a:picLocks noChangeAspect="1"/>
          </p:cNvPicPr>
          <p:nvPr/>
        </p:nvPicPr>
        <p:blipFill>
          <a:blip r:embed="rId2"/>
          <a:stretch>
            <a:fillRect/>
          </a:stretch>
        </p:blipFill>
        <p:spPr>
          <a:xfrm>
            <a:off x="1489075" y="1640541"/>
            <a:ext cx="9213850" cy="4888476"/>
          </a:xfrm>
          <a:prstGeom prst="rect">
            <a:avLst/>
          </a:prstGeom>
        </p:spPr>
      </p:pic>
      <p:sp>
        <p:nvSpPr>
          <p:cNvPr id="13" name="Rectangle 12">
            <a:extLst>
              <a:ext uri="{FF2B5EF4-FFF2-40B4-BE49-F238E27FC236}">
                <a16:creationId xmlns:a16="http://schemas.microsoft.com/office/drawing/2014/main" id="{36AB3C01-FD85-4485-88E9-F2B476555163}"/>
              </a:ext>
            </a:extLst>
          </p:cNvPr>
          <p:cNvSpPr/>
          <p:nvPr/>
        </p:nvSpPr>
        <p:spPr>
          <a:xfrm>
            <a:off x="1543050" y="1640540"/>
            <a:ext cx="2247900" cy="1175641"/>
          </a:xfrm>
          <a:prstGeom prst="rect">
            <a:avLst/>
          </a:prstGeom>
          <a:solidFill>
            <a:srgbClr val="3C6BB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9913A6-C260-4901-A0C2-D0A324073DBE}"/>
              </a:ext>
            </a:extLst>
          </p:cNvPr>
          <p:cNvSpPr/>
          <p:nvPr/>
        </p:nvSpPr>
        <p:spPr>
          <a:xfrm>
            <a:off x="8432800" y="1640539"/>
            <a:ext cx="2247900" cy="1175641"/>
          </a:xfrm>
          <a:prstGeom prst="rect">
            <a:avLst/>
          </a:prstGeom>
          <a:solidFill>
            <a:srgbClr val="3C6BB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26786-7109-4E6A-87F1-37D4399D97FA}"/>
              </a:ext>
            </a:extLst>
          </p:cNvPr>
          <p:cNvSpPr/>
          <p:nvPr/>
        </p:nvSpPr>
        <p:spPr>
          <a:xfrm>
            <a:off x="8432800" y="2875659"/>
            <a:ext cx="2247900" cy="1175641"/>
          </a:xfrm>
          <a:prstGeom prst="rect">
            <a:avLst/>
          </a:prstGeom>
          <a:solidFill>
            <a:srgbClr val="3C6BB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1EFD4B-BEFF-4380-92CD-F3618B9F052F}"/>
              </a:ext>
            </a:extLst>
          </p:cNvPr>
          <p:cNvSpPr/>
          <p:nvPr/>
        </p:nvSpPr>
        <p:spPr>
          <a:xfrm>
            <a:off x="1543050" y="2875659"/>
            <a:ext cx="2247900" cy="1175641"/>
          </a:xfrm>
          <a:prstGeom prst="rect">
            <a:avLst/>
          </a:prstGeom>
          <a:solidFill>
            <a:srgbClr val="3C6BB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5BEC3E-6545-4842-9316-006E2A4A93B6}"/>
              </a:ext>
            </a:extLst>
          </p:cNvPr>
          <p:cNvSpPr/>
          <p:nvPr/>
        </p:nvSpPr>
        <p:spPr>
          <a:xfrm>
            <a:off x="3831431" y="4110778"/>
            <a:ext cx="2247900" cy="1175641"/>
          </a:xfrm>
          <a:prstGeom prst="rect">
            <a:avLst/>
          </a:prstGeom>
          <a:solidFill>
            <a:srgbClr val="3C6BB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54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8BEBCEA-FBA8-6CCB-0872-4039BD4FF7E9}"/>
              </a:ext>
            </a:extLst>
          </p:cNvPr>
          <p:cNvSpPr txBox="1">
            <a:spLocks/>
          </p:cNvSpPr>
          <p:nvPr/>
        </p:nvSpPr>
        <p:spPr>
          <a:xfrm>
            <a:off x="658471" y="405419"/>
            <a:ext cx="10972799" cy="656899"/>
          </a:xfrm>
          <a:prstGeom prst="rect">
            <a:avLst/>
          </a:prstGeom>
          <a:noFill/>
          <a:ln>
            <a:noFill/>
          </a:ln>
        </p:spPr>
        <p:txBody>
          <a:bodyPr spcFirstLastPara="1" vert="horz" wrap="square" lIns="91425" tIns="45700" rIns="91425" bIns="45700" rtlCol="0" anchor="ctr" anchorCtr="0">
            <a:noAutofit/>
          </a:bodyPr>
          <a:lstStyle>
            <a:lvl1pPr lvl="0" algn="l" defTabSz="914400" rtl="0" eaLnBrk="1" latinLnBrk="0" hangingPunct="1">
              <a:lnSpc>
                <a:spcPct val="90000"/>
              </a:lnSpc>
              <a:spcBef>
                <a:spcPts val="0"/>
              </a:spcBef>
              <a:spcAft>
                <a:spcPts val="0"/>
              </a:spcAft>
              <a:buClr>
                <a:srgbClr val="00274C"/>
              </a:buClr>
              <a:buSzPts val="1800"/>
              <a:buNone/>
              <a:defRPr sz="4000" b="1" kern="1200" cap="all" baseline="0">
                <a:solidFill>
                  <a:schemeClr val="tx2"/>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Data exploration - BOXPLOT (OUTLIERS)</a:t>
            </a:r>
            <a:endParaRPr lang="en-GB" dirty="0"/>
          </a:p>
        </p:txBody>
      </p:sp>
      <p:pic>
        <p:nvPicPr>
          <p:cNvPr id="7" name="Picture 6">
            <a:extLst>
              <a:ext uri="{FF2B5EF4-FFF2-40B4-BE49-F238E27FC236}">
                <a16:creationId xmlns:a16="http://schemas.microsoft.com/office/drawing/2014/main" id="{3075589A-8EFF-4258-BB9A-62CBD2560375}"/>
              </a:ext>
            </a:extLst>
          </p:cNvPr>
          <p:cNvPicPr>
            <a:picLocks noChangeAspect="1"/>
          </p:cNvPicPr>
          <p:nvPr/>
        </p:nvPicPr>
        <p:blipFill>
          <a:blip r:embed="rId2"/>
          <a:stretch>
            <a:fillRect/>
          </a:stretch>
        </p:blipFill>
        <p:spPr>
          <a:xfrm>
            <a:off x="609600" y="1129554"/>
            <a:ext cx="3657600" cy="2743200"/>
          </a:xfrm>
          <a:prstGeom prst="rect">
            <a:avLst/>
          </a:prstGeom>
        </p:spPr>
      </p:pic>
      <p:pic>
        <p:nvPicPr>
          <p:cNvPr id="9" name="Picture 8">
            <a:extLst>
              <a:ext uri="{FF2B5EF4-FFF2-40B4-BE49-F238E27FC236}">
                <a16:creationId xmlns:a16="http://schemas.microsoft.com/office/drawing/2014/main" id="{2C78B38A-52EF-409F-9479-240ED1BAB1EB}"/>
              </a:ext>
            </a:extLst>
          </p:cNvPr>
          <p:cNvPicPr>
            <a:picLocks noChangeAspect="1"/>
          </p:cNvPicPr>
          <p:nvPr/>
        </p:nvPicPr>
        <p:blipFill>
          <a:blip r:embed="rId3"/>
          <a:stretch>
            <a:fillRect/>
          </a:stretch>
        </p:blipFill>
        <p:spPr>
          <a:xfrm>
            <a:off x="4304182" y="1129554"/>
            <a:ext cx="3657600" cy="2743200"/>
          </a:xfrm>
          <a:prstGeom prst="rect">
            <a:avLst/>
          </a:prstGeom>
        </p:spPr>
      </p:pic>
      <p:pic>
        <p:nvPicPr>
          <p:cNvPr id="11" name="Picture 10">
            <a:extLst>
              <a:ext uri="{FF2B5EF4-FFF2-40B4-BE49-F238E27FC236}">
                <a16:creationId xmlns:a16="http://schemas.microsoft.com/office/drawing/2014/main" id="{A6331F31-34BB-4D3B-98E3-CC07230AAD48}"/>
              </a:ext>
            </a:extLst>
          </p:cNvPr>
          <p:cNvPicPr>
            <a:picLocks noChangeAspect="1"/>
          </p:cNvPicPr>
          <p:nvPr/>
        </p:nvPicPr>
        <p:blipFill>
          <a:blip r:embed="rId4"/>
          <a:stretch>
            <a:fillRect/>
          </a:stretch>
        </p:blipFill>
        <p:spPr>
          <a:xfrm>
            <a:off x="7998763" y="1129554"/>
            <a:ext cx="3657600" cy="2743200"/>
          </a:xfrm>
          <a:prstGeom prst="rect">
            <a:avLst/>
          </a:prstGeom>
        </p:spPr>
      </p:pic>
      <p:pic>
        <p:nvPicPr>
          <p:cNvPr id="13" name="Picture 12">
            <a:extLst>
              <a:ext uri="{FF2B5EF4-FFF2-40B4-BE49-F238E27FC236}">
                <a16:creationId xmlns:a16="http://schemas.microsoft.com/office/drawing/2014/main" id="{00649F9A-8981-43A9-BB36-17F7F0986BA8}"/>
              </a:ext>
            </a:extLst>
          </p:cNvPr>
          <p:cNvPicPr>
            <a:picLocks noChangeAspect="1"/>
          </p:cNvPicPr>
          <p:nvPr/>
        </p:nvPicPr>
        <p:blipFill>
          <a:blip r:embed="rId5"/>
          <a:stretch>
            <a:fillRect/>
          </a:stretch>
        </p:blipFill>
        <p:spPr>
          <a:xfrm>
            <a:off x="609600" y="3939994"/>
            <a:ext cx="3657600" cy="2743200"/>
          </a:xfrm>
          <a:prstGeom prst="rect">
            <a:avLst/>
          </a:prstGeom>
        </p:spPr>
      </p:pic>
      <p:pic>
        <p:nvPicPr>
          <p:cNvPr id="15" name="Picture 14">
            <a:extLst>
              <a:ext uri="{FF2B5EF4-FFF2-40B4-BE49-F238E27FC236}">
                <a16:creationId xmlns:a16="http://schemas.microsoft.com/office/drawing/2014/main" id="{CCF9F309-6CB0-4537-BCEF-1895A716F8E7}"/>
              </a:ext>
            </a:extLst>
          </p:cNvPr>
          <p:cNvPicPr>
            <a:picLocks noChangeAspect="1"/>
          </p:cNvPicPr>
          <p:nvPr/>
        </p:nvPicPr>
        <p:blipFill>
          <a:blip r:embed="rId6"/>
          <a:stretch>
            <a:fillRect/>
          </a:stretch>
        </p:blipFill>
        <p:spPr>
          <a:xfrm>
            <a:off x="4304182" y="3939994"/>
            <a:ext cx="3657600" cy="2743200"/>
          </a:xfrm>
          <a:prstGeom prst="rect">
            <a:avLst/>
          </a:prstGeom>
        </p:spPr>
      </p:pic>
    </p:spTree>
    <p:extLst>
      <p:ext uri="{BB962C8B-B14F-4D97-AF65-F5344CB8AC3E}">
        <p14:creationId xmlns:p14="http://schemas.microsoft.com/office/powerpoint/2010/main" val="206135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Data preprocessing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294575"/>
            <a:ext cx="10807200" cy="5314654"/>
          </a:xfrm>
        </p:spPr>
        <p:txBody>
          <a:bodyPr>
            <a:normAutofit/>
          </a:bodyPr>
          <a:lstStyle/>
          <a:p>
            <a:pPr marL="0" indent="0" algn="just">
              <a:buNone/>
            </a:pPr>
            <a:r>
              <a:rPr lang="en-US" b="1" dirty="0">
                <a:solidFill>
                  <a:srgbClr val="EB0A1E"/>
                </a:solidFill>
              </a:rPr>
              <a:t>FEATURE SCALING</a:t>
            </a:r>
          </a:p>
          <a:p>
            <a:pPr marL="0" indent="0" algn="just">
              <a:buNone/>
            </a:pPr>
            <a:r>
              <a:rPr lang="en-US" dirty="0"/>
              <a:t>The first question we need to address is: why do we need to scale the variables in our dataset? Some machine learning algorithms are sensitive to feature scaling, while others are virtually invariant to it. Let's delve into this in more detail.</a:t>
            </a:r>
          </a:p>
          <a:p>
            <a:pPr marL="0" indent="0" algn="just">
              <a:buNone/>
            </a:pPr>
            <a:endParaRPr lang="en-US" dirty="0"/>
          </a:p>
          <a:p>
            <a:pPr marL="0" indent="0" algn="just">
              <a:buNone/>
            </a:pPr>
            <a:r>
              <a:rPr lang="en-US" b="1" dirty="0">
                <a:solidFill>
                  <a:srgbClr val="EB0A1E"/>
                </a:solidFill>
              </a:rPr>
              <a:t>DISTANCE-BASED ALGORITHMS</a:t>
            </a:r>
          </a:p>
          <a:p>
            <a:pPr marL="0" indent="0" algn="just">
              <a:buNone/>
            </a:pPr>
            <a:r>
              <a:rPr lang="en-US" dirty="0"/>
              <a:t>Distance algorithms such as KNN, K-means, and SVM are significantly affected by the range of features. This is because they rely on the distances between data points to determine their similarity. When two features have different scales, there is a risk that features with higher magnitudes will be given more weight. This can negatively impact the performance of the machine learning algorithm, leading to bias towards one feature.</a:t>
            </a:r>
          </a:p>
          <a:p>
            <a:pPr marL="0" indent="0" algn="just">
              <a:buNone/>
            </a:pPr>
            <a:r>
              <a:rPr lang="en-US" dirty="0"/>
              <a:t>To prevent this, we scale our data before using a distance-based algorithm, ensuring that all features contribute equally to the result.</a:t>
            </a:r>
          </a:p>
          <a:p>
            <a:pPr marL="0" indent="0" algn="just">
              <a:buNone/>
            </a:pPr>
            <a:endParaRPr lang="en-US" dirty="0"/>
          </a:p>
          <a:p>
            <a:pPr marL="0" indent="0" algn="just">
              <a:buNone/>
            </a:pPr>
            <a:r>
              <a:rPr lang="en-US" b="1" dirty="0">
                <a:solidFill>
                  <a:srgbClr val="EB0A1E"/>
                </a:solidFill>
              </a:rPr>
              <a:t>TREE-BASED ALGORITHMS</a:t>
            </a:r>
          </a:p>
          <a:p>
            <a:pPr marL="0" indent="0" algn="just">
              <a:buNone/>
            </a:pPr>
            <a:r>
              <a:rPr lang="en-US" dirty="0"/>
              <a:t>Tree-based algorithms, on the other hand, are relatively insensitive to the scale of the features. Consider a decision tree: it splits a node based on a single feature, aiming to increase the homogeneity of the node. This split is not influenced by the scale of other features.</a:t>
            </a:r>
          </a:p>
          <a:p>
            <a:pPr marL="0" indent="0" algn="just">
              <a:buNone/>
            </a:pPr>
            <a:r>
              <a:rPr lang="en-US" dirty="0"/>
              <a:t>As a result, the remaining features have virtually no effect on the split, making tree-based algorithms invariant to the scale of the features.</a:t>
            </a:r>
          </a:p>
        </p:txBody>
      </p:sp>
    </p:spTree>
    <p:extLst>
      <p:ext uri="{BB962C8B-B14F-4D97-AF65-F5344CB8AC3E}">
        <p14:creationId xmlns:p14="http://schemas.microsoft.com/office/powerpoint/2010/main" val="78286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Data preprocessing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294575"/>
            <a:ext cx="10807200" cy="5314654"/>
          </a:xfrm>
        </p:spPr>
        <p:txBody>
          <a:bodyPr>
            <a:normAutofit fontScale="92500" lnSpcReduction="10000"/>
          </a:bodyPr>
          <a:lstStyle/>
          <a:p>
            <a:pPr marL="0" indent="0" algn="just">
              <a:buNone/>
            </a:pPr>
            <a:r>
              <a:rPr lang="en-US" b="1" dirty="0">
                <a:solidFill>
                  <a:srgbClr val="EB0A1E"/>
                </a:solidFill>
              </a:rPr>
              <a:t>NORMALIZATION</a:t>
            </a:r>
          </a:p>
          <a:p>
            <a:pPr marL="0" indent="0" algn="just">
              <a:buNone/>
            </a:pPr>
            <a:r>
              <a:rPr lang="en-US" dirty="0"/>
              <a:t>Normalization is a technique used to adjust and rescale values so that they fall within the range of 0 to 1. This method is also referred to as Min-Max scaling. In this context, </a:t>
            </a:r>
            <a:r>
              <a:rPr lang="en-US" dirty="0" err="1"/>
              <a:t>Xmax</a:t>
            </a:r>
            <a:r>
              <a:rPr lang="en-US" dirty="0"/>
              <a:t> and </a:t>
            </a:r>
            <a:r>
              <a:rPr lang="en-US" dirty="0" err="1"/>
              <a:t>Xmin</a:t>
            </a:r>
            <a:r>
              <a:rPr lang="en-US" dirty="0"/>
              <a:t> denote the maximum and minimum values of the feature, respectively. When X is the minimum value in the column, the numerator becomes 0, resulting in X being 0. Conversely, when X is the maximum value in the column, the numerator equals the denominator, making X equal to 1. If X lies between the minimum and maximum values, then X will be between 0 and 1.</a:t>
            </a:r>
          </a:p>
          <a:p>
            <a:pPr marL="0" indent="0" algn="just">
              <a:buNone/>
            </a:pPr>
            <a:endParaRPr lang="en-US" dirty="0"/>
          </a:p>
          <a:p>
            <a:pPr marL="0" indent="0" algn="just">
              <a:buNone/>
            </a:pPr>
            <a:r>
              <a:rPr lang="en-US" b="1" dirty="0">
                <a:solidFill>
                  <a:srgbClr val="EB0A1E"/>
                </a:solidFill>
              </a:rPr>
              <a:t>STANDARDIZATION</a:t>
            </a:r>
          </a:p>
          <a:p>
            <a:pPr marL="0" indent="0" algn="just">
              <a:buNone/>
            </a:pPr>
            <a:r>
              <a:rPr lang="en-US" dirty="0"/>
              <a:t>Standardization is another scaling technique where values are centered around the mean with a unit standard deviation. This implies that the mean of the attribute becomes zero, and the resultant distribution has a unit standard deviation.</a:t>
            </a:r>
          </a:p>
          <a:p>
            <a:pPr marL="0" indent="0" algn="just">
              <a:buNone/>
            </a:pPr>
            <a:endParaRPr lang="en-US" dirty="0"/>
          </a:p>
          <a:p>
            <a:pPr marL="0" indent="0" algn="just">
              <a:buNone/>
            </a:pPr>
            <a:r>
              <a:rPr lang="en-US" b="1" dirty="0">
                <a:solidFill>
                  <a:srgbClr val="EB0A1E"/>
                </a:solidFill>
              </a:rPr>
              <a:t>QUESTION – NORMALIZE OR STANDARDIZE?</a:t>
            </a:r>
          </a:p>
          <a:p>
            <a:pPr marL="0" indent="0" algn="just">
              <a:buNone/>
            </a:pPr>
            <a:r>
              <a:rPr lang="en-US" dirty="0"/>
              <a:t>The debate between normalization and standardization is a common one among machine learning practitioners. Here is a detailed explanation:</a:t>
            </a:r>
          </a:p>
          <a:p>
            <a:pPr algn="just">
              <a:buFont typeface="Arial" panose="020B0604020202020204" pitchFamily="34" charset="0"/>
              <a:buChar char="•"/>
            </a:pPr>
            <a:r>
              <a:rPr lang="en-US" b="1" dirty="0"/>
              <a:t>Normalization</a:t>
            </a:r>
            <a:r>
              <a:rPr lang="en-US" dirty="0"/>
              <a:t> is recommended when the distribution of your data does not follow a Gaussian distribution. This can be particularly useful in algorithms that do not assume any distribution of the data, such as K-Nearest Neighbors and Neural Networks.</a:t>
            </a:r>
          </a:p>
          <a:p>
            <a:pPr algn="just">
              <a:buFont typeface="Arial" panose="020B0604020202020204" pitchFamily="34" charset="0"/>
              <a:buChar char="•"/>
            </a:pPr>
            <a:r>
              <a:rPr lang="en-US" b="1" dirty="0"/>
              <a:t>Standardization</a:t>
            </a:r>
            <a:r>
              <a:rPr lang="en-US" dirty="0"/>
              <a:t>, on the other hand, is beneficial when the data follows a Gaussian distribution. However, this is not a strict requirement. Unlike normalization, standardization does not have a bounding range. Therefore, even if outliers are present in your data, they will not be affected by standardization.</a:t>
            </a:r>
          </a:p>
          <a:p>
            <a:pPr marL="0" indent="0" algn="just">
              <a:buNone/>
            </a:pPr>
            <a:endParaRPr lang="en-US" dirty="0"/>
          </a:p>
          <a:p>
            <a:pPr marL="0" indent="0" algn="just">
              <a:buNone/>
            </a:pPr>
            <a:r>
              <a:rPr lang="en-US" dirty="0"/>
              <a:t>In this study, the features have been standardized. There are no missing values and all features are numeric; this means that the categorical features are represented by integers.</a:t>
            </a:r>
          </a:p>
        </p:txBody>
      </p:sp>
    </p:spTree>
    <p:extLst>
      <p:ext uri="{BB962C8B-B14F-4D97-AF65-F5344CB8AC3E}">
        <p14:creationId xmlns:p14="http://schemas.microsoft.com/office/powerpoint/2010/main" val="49733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9ABD6B-5A3E-F499-1D2D-51C0C5B7BB2A}"/>
              </a:ext>
            </a:extLst>
          </p:cNvPr>
          <p:cNvSpPr>
            <a:spLocks noGrp="1"/>
          </p:cNvSpPr>
          <p:nvPr>
            <p:ph type="title"/>
          </p:nvPr>
        </p:nvSpPr>
        <p:spPr>
          <a:xfrm>
            <a:off x="5807967" y="2408474"/>
            <a:ext cx="5688707" cy="1661993"/>
          </a:xfrm>
        </p:spPr>
        <p:txBody>
          <a:bodyPr/>
          <a:lstStyle/>
          <a:p>
            <a:r>
              <a:rPr lang="en-US" dirty="0">
                <a:solidFill>
                  <a:schemeClr val="accent1"/>
                </a:solidFill>
              </a:rPr>
              <a:t>MACHINE LEARNING MODELS TRAINING &amp; TESTING</a:t>
            </a:r>
            <a:endParaRPr lang="en-GB" b="1" dirty="0">
              <a:solidFill>
                <a:schemeClr val="accent1"/>
              </a:solidFill>
            </a:endParaRPr>
          </a:p>
        </p:txBody>
      </p:sp>
      <p:sp>
        <p:nvSpPr>
          <p:cNvPr id="10" name="Text Placeholder 9">
            <a:extLst>
              <a:ext uri="{FF2B5EF4-FFF2-40B4-BE49-F238E27FC236}">
                <a16:creationId xmlns:a16="http://schemas.microsoft.com/office/drawing/2014/main" id="{A5858F28-9698-0CA2-4062-BE6233FFDE44}"/>
              </a:ext>
            </a:extLst>
          </p:cNvPr>
          <p:cNvSpPr>
            <a:spLocks noGrp="1"/>
          </p:cNvSpPr>
          <p:nvPr>
            <p:ph type="body" sz="quarter" idx="21"/>
          </p:nvPr>
        </p:nvSpPr>
        <p:spPr>
          <a:xfrm>
            <a:off x="2606716" y="2321004"/>
            <a:ext cx="1708801" cy="2215991"/>
          </a:xfrm>
        </p:spPr>
        <p:txBody>
          <a:bodyPr/>
          <a:lstStyle/>
          <a:p>
            <a:r>
              <a:rPr lang="en-GB" b="1" dirty="0"/>
              <a:t>03</a:t>
            </a:r>
          </a:p>
        </p:txBody>
      </p:sp>
      <p:sp>
        <p:nvSpPr>
          <p:cNvPr id="7" name="Text Placeholder 8">
            <a:extLst>
              <a:ext uri="{FF2B5EF4-FFF2-40B4-BE49-F238E27FC236}">
                <a16:creationId xmlns:a16="http://schemas.microsoft.com/office/drawing/2014/main" id="{2A4A822B-F7A1-4432-8B7D-71C2A2679911}"/>
              </a:ext>
            </a:extLst>
          </p:cNvPr>
          <p:cNvSpPr>
            <a:spLocks noGrp="1"/>
          </p:cNvSpPr>
          <p:nvPr>
            <p:ph type="body" sz="quarter" idx="20"/>
          </p:nvPr>
        </p:nvSpPr>
        <p:spPr>
          <a:xfrm>
            <a:off x="5807966" y="4058333"/>
            <a:ext cx="5688707" cy="553998"/>
          </a:xfrm>
        </p:spPr>
        <p:txBody>
          <a:bodyPr/>
          <a:lstStyle/>
          <a:p>
            <a:r>
              <a:rPr lang="en-GB" dirty="0"/>
              <a:t>RESULTS</a:t>
            </a:r>
          </a:p>
        </p:txBody>
      </p:sp>
    </p:spTree>
    <p:extLst>
      <p:ext uri="{BB962C8B-B14F-4D97-AF65-F5344CB8AC3E}">
        <p14:creationId xmlns:p14="http://schemas.microsoft.com/office/powerpoint/2010/main" val="381562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MACHINE LEARNING MODELS TRAINING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294575"/>
            <a:ext cx="10807200" cy="5314654"/>
          </a:xfrm>
        </p:spPr>
        <p:txBody>
          <a:bodyPr>
            <a:normAutofit fontScale="85000" lnSpcReduction="10000"/>
          </a:bodyPr>
          <a:lstStyle/>
          <a:p>
            <a:pPr marL="0" indent="0" algn="just">
              <a:lnSpc>
                <a:spcPct val="127000"/>
              </a:lnSpc>
              <a:buNone/>
            </a:pPr>
            <a:r>
              <a:rPr lang="en-US" b="1" dirty="0">
                <a:solidFill>
                  <a:srgbClr val="EB0A1E"/>
                </a:solidFill>
              </a:rPr>
              <a:t>LOGISTIC REGRESSION</a:t>
            </a:r>
          </a:p>
          <a:p>
            <a:pPr algn="just">
              <a:buFont typeface="Arial" panose="020B0604020202020204" pitchFamily="34" charset="0"/>
              <a:buChar char="•"/>
            </a:pPr>
            <a:r>
              <a:rPr lang="en-US" dirty="0"/>
              <a:t>Concept: Logistic Regression is a classification algorithm used to predict the probability of a binary outcome (0 or 1) based on one or more predictor variables.</a:t>
            </a:r>
          </a:p>
          <a:p>
            <a:pPr algn="just">
              <a:buFont typeface="Arial" panose="020B0604020202020204" pitchFamily="34" charset="0"/>
              <a:buChar char="•"/>
            </a:pPr>
            <a:r>
              <a:rPr lang="en-US" dirty="0"/>
              <a:t>Working principle: It uses the logistic function (sigmoid) to model the probability of the default class (usually 1). The output is a probability value between 0 and 1, which is then </a:t>
            </a:r>
            <a:r>
              <a:rPr lang="en-US" dirty="0" err="1"/>
              <a:t>thresholded</a:t>
            </a:r>
            <a:r>
              <a:rPr lang="en-US" dirty="0"/>
              <a:t> to make a binary decision.</a:t>
            </a:r>
          </a:p>
          <a:p>
            <a:pPr marL="0" indent="0" algn="just">
              <a:buNone/>
            </a:pPr>
            <a:endParaRPr lang="en-US" dirty="0"/>
          </a:p>
          <a:p>
            <a:pPr marL="0" indent="0" algn="just">
              <a:lnSpc>
                <a:spcPct val="127000"/>
              </a:lnSpc>
              <a:buNone/>
            </a:pPr>
            <a:r>
              <a:rPr lang="en-US" b="1" dirty="0">
                <a:solidFill>
                  <a:srgbClr val="EB0A1E"/>
                </a:solidFill>
              </a:rPr>
              <a:t>DECISION TREE</a:t>
            </a:r>
          </a:p>
          <a:p>
            <a:pPr algn="just">
              <a:buFont typeface="Arial" panose="020B0604020202020204" pitchFamily="34" charset="0"/>
              <a:buChar char="•"/>
            </a:pPr>
            <a:r>
              <a:rPr lang="en-US" dirty="0"/>
              <a:t>Concept: A Decision Tree is a tree-like model used for classification and regression tasks. It splits the data into subsets based on the value of input features.</a:t>
            </a:r>
          </a:p>
          <a:p>
            <a:pPr algn="just">
              <a:buFont typeface="Arial" panose="020B0604020202020204" pitchFamily="34" charset="0"/>
              <a:buChar char="•"/>
            </a:pPr>
            <a:r>
              <a:rPr lang="en-US" dirty="0"/>
              <a:t>Working principle: Starting from the root node, the algorithm selects the best feature to split the data based on a criterion (e.g., Gini impurity, entropy). This process is repeated recursively for each subset until a stopping condition is met (e.g., maximum depth, minimum samples per leaf).</a:t>
            </a:r>
          </a:p>
          <a:p>
            <a:pPr marL="0" indent="0" algn="just">
              <a:buNone/>
            </a:pPr>
            <a:endParaRPr lang="en-US" dirty="0"/>
          </a:p>
          <a:p>
            <a:pPr marL="0" indent="0" algn="just">
              <a:lnSpc>
                <a:spcPct val="127000"/>
              </a:lnSpc>
              <a:buNone/>
            </a:pPr>
            <a:r>
              <a:rPr lang="en-US" b="1" dirty="0">
                <a:solidFill>
                  <a:srgbClr val="EB0A1E"/>
                </a:solidFill>
              </a:rPr>
              <a:t>RANDOM FOREST</a:t>
            </a:r>
          </a:p>
          <a:p>
            <a:pPr algn="just">
              <a:buFont typeface="Arial" panose="020B0604020202020204" pitchFamily="34" charset="0"/>
              <a:buChar char="•"/>
            </a:pPr>
            <a:r>
              <a:rPr lang="en-US" dirty="0"/>
              <a:t>Concept: Random Forest is an ensemble learning method that combines multiple decision trees to improve the model's accuracy and robustness.</a:t>
            </a:r>
          </a:p>
          <a:p>
            <a:pPr algn="just">
              <a:buFont typeface="Arial" panose="020B0604020202020204" pitchFamily="34" charset="0"/>
              <a:buChar char="•"/>
            </a:pPr>
            <a:r>
              <a:rPr lang="en-US" dirty="0"/>
              <a:t>Working principle: It builds multiple decision trees using different subsets of the data and features (bagging). The final prediction is made by averaging the predictions of all the trees (for regression) or by majority voting (for classification).</a:t>
            </a:r>
          </a:p>
          <a:p>
            <a:pPr marL="0" indent="0" algn="just">
              <a:buNone/>
            </a:pPr>
            <a:endParaRPr lang="en-US" dirty="0"/>
          </a:p>
          <a:p>
            <a:pPr marL="0" indent="0" algn="just">
              <a:lnSpc>
                <a:spcPct val="127000"/>
              </a:lnSpc>
              <a:buNone/>
            </a:pPr>
            <a:r>
              <a:rPr lang="en-US" b="1" dirty="0">
                <a:solidFill>
                  <a:srgbClr val="EB0A1E"/>
                </a:solidFill>
              </a:rPr>
              <a:t>SUPPORT VECTOR MACHINE (SVM)</a:t>
            </a:r>
          </a:p>
          <a:p>
            <a:pPr algn="just">
              <a:buFont typeface="Arial" panose="020B0604020202020204" pitchFamily="34" charset="0"/>
              <a:buChar char="•"/>
            </a:pPr>
            <a:r>
              <a:rPr lang="en-US" dirty="0"/>
              <a:t>Concept: SVM is a classification algorithm that finds the optimal hyperplane to separate data points of different classes.</a:t>
            </a:r>
          </a:p>
          <a:p>
            <a:pPr algn="just">
              <a:buFont typeface="Arial" panose="020B0604020202020204" pitchFamily="34" charset="0"/>
              <a:buChar char="•"/>
            </a:pPr>
            <a:r>
              <a:rPr lang="en-US" dirty="0"/>
              <a:t>Working principle: It maximizes the margin between the closest points of the classes (support vectors) and the hyperplane. SVM can also handle non-linear separation by using kernel functions to transform the data into a higher-dimensional space.</a:t>
            </a:r>
          </a:p>
        </p:txBody>
      </p:sp>
    </p:spTree>
    <p:extLst>
      <p:ext uri="{BB962C8B-B14F-4D97-AF65-F5344CB8AC3E}">
        <p14:creationId xmlns:p14="http://schemas.microsoft.com/office/powerpoint/2010/main" val="16204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MACHINE LEARNING MODELS TRAINING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294575"/>
            <a:ext cx="10807200" cy="5314654"/>
          </a:xfrm>
        </p:spPr>
        <p:txBody>
          <a:bodyPr>
            <a:normAutofit lnSpcReduction="10000"/>
          </a:bodyPr>
          <a:lstStyle/>
          <a:p>
            <a:pPr marL="0" indent="0" algn="just">
              <a:buNone/>
            </a:pPr>
            <a:r>
              <a:rPr lang="en-US" sz="1300" b="1" dirty="0">
                <a:solidFill>
                  <a:srgbClr val="EB0A1E"/>
                </a:solidFill>
              </a:rPr>
              <a:t>K-NEAREST NEIGHBORS (KNN)</a:t>
            </a:r>
          </a:p>
          <a:p>
            <a:pPr algn="just">
              <a:buFont typeface="Arial" panose="020B0604020202020204" pitchFamily="34" charset="0"/>
              <a:buChar char="•"/>
            </a:pPr>
            <a:r>
              <a:rPr lang="en-US" dirty="0"/>
              <a:t>Concept: KNN is a simple, instance-based learning algorithm used for classification and regression tasks.</a:t>
            </a:r>
          </a:p>
          <a:p>
            <a:pPr algn="just">
              <a:buFont typeface="Arial" panose="020B0604020202020204" pitchFamily="34" charset="0"/>
              <a:buChar char="•"/>
            </a:pPr>
            <a:r>
              <a:rPr lang="en-US" dirty="0"/>
              <a:t>Working principle: It classifies a data point based on the majority class of its k-nearest neighbors in the feature space. For regression, it predicts the value based on the average of the k-nearest neighbors.</a:t>
            </a:r>
          </a:p>
          <a:p>
            <a:pPr marL="0" indent="0" algn="just">
              <a:buNone/>
            </a:pPr>
            <a:endParaRPr lang="en-US" dirty="0"/>
          </a:p>
          <a:p>
            <a:pPr marL="0" indent="0" algn="just">
              <a:lnSpc>
                <a:spcPct val="127000"/>
              </a:lnSpc>
              <a:buNone/>
            </a:pPr>
            <a:r>
              <a:rPr lang="en-US" sz="1300" b="1" dirty="0">
                <a:solidFill>
                  <a:srgbClr val="EB0A1E"/>
                </a:solidFill>
              </a:rPr>
              <a:t>GRADIENT BOOSTING</a:t>
            </a:r>
          </a:p>
          <a:p>
            <a:pPr algn="just">
              <a:buFont typeface="Arial" panose="020B0604020202020204" pitchFamily="34" charset="0"/>
              <a:buChar char="•"/>
            </a:pPr>
            <a:r>
              <a:rPr lang="en-US" dirty="0"/>
              <a:t>Concept: Gradient Boosting is an ensemble learning method that builds a series of weak learners to improve the model's performance.</a:t>
            </a:r>
          </a:p>
          <a:p>
            <a:pPr algn="just">
              <a:buFont typeface="Arial" panose="020B0604020202020204" pitchFamily="34" charset="0"/>
              <a:buChar char="•"/>
            </a:pPr>
            <a:r>
              <a:rPr lang="en-US" dirty="0"/>
              <a:t>Working principle: Each new learner is trained to correct the errors made by the previous learners. The model is built in a stage-wise manner, and the final prediction is the weighted sum of the predictions of all the learners.</a:t>
            </a:r>
          </a:p>
          <a:p>
            <a:pPr marL="0" indent="0" algn="just">
              <a:buNone/>
            </a:pPr>
            <a:r>
              <a:rPr lang="en-US" dirty="0"/>
              <a:t>Type of Models Involved: Typically involves decision trees as the weak learners, but can also use other models such as linear models or neural networks.</a:t>
            </a:r>
          </a:p>
          <a:p>
            <a:pPr marL="0" indent="0" algn="just">
              <a:buNone/>
            </a:pPr>
            <a:endParaRPr lang="en-US" dirty="0"/>
          </a:p>
          <a:p>
            <a:pPr marL="0" indent="0" algn="just">
              <a:lnSpc>
                <a:spcPct val="137000"/>
              </a:lnSpc>
              <a:buNone/>
            </a:pPr>
            <a:r>
              <a:rPr lang="en-US" sz="1300" b="1" dirty="0">
                <a:solidFill>
                  <a:srgbClr val="EB0A1E"/>
                </a:solidFill>
              </a:rPr>
              <a:t>XGBOOST</a:t>
            </a:r>
          </a:p>
          <a:p>
            <a:pPr algn="just">
              <a:buFont typeface="Arial" panose="020B0604020202020204" pitchFamily="34" charset="0"/>
              <a:buChar char="•"/>
            </a:pPr>
            <a:r>
              <a:rPr lang="en-US" dirty="0"/>
              <a:t>Concept: </a:t>
            </a:r>
            <a:r>
              <a:rPr lang="en-US" dirty="0" err="1"/>
              <a:t>XGBoost</a:t>
            </a:r>
            <a:r>
              <a:rPr lang="en-US" dirty="0"/>
              <a:t> (Extreme Gradient Boosting) is an optimized implementation of gradient boosting that is designed for speed and performance.</a:t>
            </a:r>
          </a:p>
          <a:p>
            <a:pPr algn="just">
              <a:buFont typeface="Arial" panose="020B0604020202020204" pitchFamily="34" charset="0"/>
              <a:buChar char="•"/>
            </a:pPr>
            <a:r>
              <a:rPr lang="en-US" dirty="0"/>
              <a:t>Working principle: It uses advanced regularization techniques to prevent overfitting, parallel processing to speed up training, and efficient handling of missing data. </a:t>
            </a:r>
            <a:r>
              <a:rPr lang="en-US" dirty="0" err="1"/>
              <a:t>XGBoost</a:t>
            </a:r>
            <a:r>
              <a:rPr lang="en-US" dirty="0"/>
              <a:t> builds learners sequentially, with each learner correcting the errors of the previous ones.</a:t>
            </a:r>
          </a:p>
          <a:p>
            <a:pPr algn="just">
              <a:buFont typeface="Arial" panose="020B0604020202020204" pitchFamily="34" charset="0"/>
              <a:buChar char="•"/>
            </a:pPr>
            <a:r>
              <a:rPr lang="en-US" dirty="0"/>
              <a:t>Type of Models Involved: Typically involves decision trees as the weak learners, but can also use other models such as linear models or logistic regression.</a:t>
            </a:r>
          </a:p>
        </p:txBody>
      </p:sp>
    </p:spTree>
    <p:extLst>
      <p:ext uri="{BB962C8B-B14F-4D97-AF65-F5344CB8AC3E}">
        <p14:creationId xmlns:p14="http://schemas.microsoft.com/office/powerpoint/2010/main" val="90710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MACHINE LEARNING MODELS TRAINING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294575"/>
            <a:ext cx="10807200" cy="5314654"/>
          </a:xfrm>
        </p:spPr>
        <p:txBody>
          <a:bodyPr>
            <a:normAutofit fontScale="92500"/>
          </a:bodyPr>
          <a:lstStyle/>
          <a:p>
            <a:pPr marL="0" indent="0" algn="just">
              <a:lnSpc>
                <a:spcPct val="147000"/>
              </a:lnSpc>
              <a:buNone/>
            </a:pPr>
            <a:r>
              <a:rPr lang="en-US" sz="1300" b="1" dirty="0">
                <a:solidFill>
                  <a:srgbClr val="EB0A1E"/>
                </a:solidFill>
              </a:rPr>
              <a:t>ADABOOST</a:t>
            </a:r>
          </a:p>
          <a:p>
            <a:pPr algn="just">
              <a:buFont typeface="Arial" panose="020B0604020202020204" pitchFamily="34" charset="0"/>
              <a:buChar char="•"/>
            </a:pPr>
            <a:r>
              <a:rPr lang="en-US" dirty="0"/>
              <a:t>Concept: AdaBoost (Adaptive Boosting) is an ensemble learning method that combines multiple weak learners to create a strong learner.</a:t>
            </a:r>
          </a:p>
          <a:p>
            <a:pPr algn="just">
              <a:buFont typeface="Arial" panose="020B0604020202020204" pitchFamily="34" charset="0"/>
              <a:buChar char="•"/>
            </a:pPr>
            <a:r>
              <a:rPr lang="en-US" dirty="0"/>
              <a:t>Working principle: It assigns weights to each training instance and adjusts them based on the errors made by the previous learners. Misclassified instances get higher weights, and the final prediction is a weighted sum of the predictions of all the learners.</a:t>
            </a:r>
          </a:p>
          <a:p>
            <a:pPr algn="just">
              <a:buFont typeface="Arial" panose="020B0604020202020204" pitchFamily="34" charset="0"/>
              <a:buChar char="•"/>
            </a:pPr>
            <a:r>
              <a:rPr lang="en-US" dirty="0"/>
              <a:t>Type of Models Involved: Typically involves decision stumps (single-level decision trees) as the weak learners, but can also use other models such as decision trees with more depth or even linear classifiers.</a:t>
            </a:r>
          </a:p>
          <a:p>
            <a:pPr marL="0" indent="0" algn="just">
              <a:buNone/>
            </a:pPr>
            <a:endParaRPr lang="en-US" dirty="0"/>
          </a:p>
          <a:p>
            <a:pPr marL="0" indent="0" algn="just">
              <a:lnSpc>
                <a:spcPct val="147000"/>
              </a:lnSpc>
              <a:buNone/>
            </a:pPr>
            <a:r>
              <a:rPr lang="en-US" sz="1300" b="1" dirty="0">
                <a:solidFill>
                  <a:srgbClr val="EB0A1E"/>
                </a:solidFill>
              </a:rPr>
              <a:t>NAIVE BAYES</a:t>
            </a:r>
          </a:p>
          <a:p>
            <a:pPr algn="just">
              <a:buFont typeface="Arial" panose="020B0604020202020204" pitchFamily="34" charset="0"/>
              <a:buChar char="•"/>
            </a:pPr>
            <a:r>
              <a:rPr lang="en-US" dirty="0"/>
              <a:t>Concept: Naive Bayes is a probabilistic classification algorithm based on Bayes' theorem, assuming independence between features.</a:t>
            </a:r>
          </a:p>
          <a:p>
            <a:pPr algn="just">
              <a:buFont typeface="Arial" panose="020B0604020202020204" pitchFamily="34" charset="0"/>
              <a:buChar char="•"/>
            </a:pPr>
            <a:r>
              <a:rPr lang="en-US" dirty="0"/>
              <a:t>Working principle: It calculates the posterior probability of each class given the input features and selects the class with the highest probability. Despite the independence assumption, Naive Bayes often performs well in practice. Naive Bayes itself is a family of probabilistic algorithms based on Bayes’ theorem. It doesn’t use other models within it but rather relies on the assumption of independence between features. The main types of Naive Bayes models: </a:t>
            </a:r>
          </a:p>
          <a:p>
            <a:pPr marL="800100" indent="-342900" algn="just">
              <a:buFont typeface="+mj-lt"/>
              <a:buAutoNum type="alphaUcPeriod"/>
            </a:pPr>
            <a:r>
              <a:rPr lang="en-US" dirty="0"/>
              <a:t>Gaussian Naive Bayes: Used when the features are continuous and assumed to follow a normal (Gaussian) distribution. Commonly used for numerical data. </a:t>
            </a:r>
          </a:p>
          <a:p>
            <a:pPr marL="800100" indent="-342900" algn="just">
              <a:buFont typeface="+mj-lt"/>
              <a:buAutoNum type="alphaUcPeriod"/>
            </a:pPr>
            <a:r>
              <a:rPr lang="en-US" dirty="0"/>
              <a:t>Multinomial Naive Bayes: Used for discrete data, particularly for text classification problems where the features represent the frequency of words. Suitable for counting data. </a:t>
            </a:r>
          </a:p>
          <a:p>
            <a:pPr marL="800100" indent="-342900" algn="just">
              <a:buFont typeface="+mj-lt"/>
              <a:buAutoNum type="alphaUcPeriod"/>
            </a:pPr>
            <a:r>
              <a:rPr lang="en-US" dirty="0"/>
              <a:t>Bernoulli Naive Bayes: Used for binary/</a:t>
            </a:r>
            <a:r>
              <a:rPr lang="en-US" dirty="0" err="1"/>
              <a:t>boolean</a:t>
            </a:r>
            <a:r>
              <a:rPr lang="en-US" dirty="0"/>
              <a:t> features. Suitable for binary data, such as text classification with binary term occurrence.</a:t>
            </a:r>
          </a:p>
        </p:txBody>
      </p:sp>
    </p:spTree>
    <p:extLst>
      <p:ext uri="{BB962C8B-B14F-4D97-AF65-F5344CB8AC3E}">
        <p14:creationId xmlns:p14="http://schemas.microsoft.com/office/powerpoint/2010/main" val="246024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9ABD6B-5A3E-F499-1D2D-51C0C5B7BB2A}"/>
              </a:ext>
            </a:extLst>
          </p:cNvPr>
          <p:cNvSpPr>
            <a:spLocks noGrp="1"/>
          </p:cNvSpPr>
          <p:nvPr>
            <p:ph type="title"/>
          </p:nvPr>
        </p:nvSpPr>
        <p:spPr/>
        <p:txBody>
          <a:bodyPr/>
          <a:lstStyle/>
          <a:p>
            <a:r>
              <a:rPr lang="en-GB" b="1" dirty="0">
                <a:solidFill>
                  <a:srgbClr val="EB0A1E"/>
                </a:solidFill>
              </a:rPr>
              <a:t>HEART FAILURE</a:t>
            </a:r>
          </a:p>
        </p:txBody>
      </p:sp>
      <p:sp>
        <p:nvSpPr>
          <p:cNvPr id="9" name="Text Placeholder 8">
            <a:extLst>
              <a:ext uri="{FF2B5EF4-FFF2-40B4-BE49-F238E27FC236}">
                <a16:creationId xmlns:a16="http://schemas.microsoft.com/office/drawing/2014/main" id="{A69A84DC-DBB4-2D79-3092-4E9CDAB0A4E8}"/>
              </a:ext>
            </a:extLst>
          </p:cNvPr>
          <p:cNvSpPr>
            <a:spLocks noGrp="1"/>
          </p:cNvSpPr>
          <p:nvPr>
            <p:ph type="body" sz="quarter" idx="20"/>
          </p:nvPr>
        </p:nvSpPr>
        <p:spPr/>
        <p:txBody>
          <a:bodyPr/>
          <a:lstStyle/>
          <a:p>
            <a:r>
              <a:rPr lang="en-GB" dirty="0"/>
              <a:t>background</a:t>
            </a:r>
          </a:p>
        </p:txBody>
      </p:sp>
      <p:sp>
        <p:nvSpPr>
          <p:cNvPr id="10" name="Text Placeholder 9">
            <a:extLst>
              <a:ext uri="{FF2B5EF4-FFF2-40B4-BE49-F238E27FC236}">
                <a16:creationId xmlns:a16="http://schemas.microsoft.com/office/drawing/2014/main" id="{A5858F28-9698-0CA2-4062-BE6233FFDE44}"/>
              </a:ext>
            </a:extLst>
          </p:cNvPr>
          <p:cNvSpPr>
            <a:spLocks noGrp="1"/>
          </p:cNvSpPr>
          <p:nvPr>
            <p:ph type="body" sz="quarter" idx="21"/>
          </p:nvPr>
        </p:nvSpPr>
        <p:spPr>
          <a:xfrm>
            <a:off x="2606716" y="2321004"/>
            <a:ext cx="1708801" cy="2215991"/>
          </a:xfrm>
        </p:spPr>
        <p:txBody>
          <a:bodyPr/>
          <a:lstStyle/>
          <a:p>
            <a:r>
              <a:rPr lang="en-GB" b="1" dirty="0">
                <a:solidFill>
                  <a:srgbClr val="EB0A1E"/>
                </a:solidFill>
              </a:rPr>
              <a:t>01</a:t>
            </a:r>
          </a:p>
        </p:txBody>
      </p:sp>
    </p:spTree>
    <p:extLst>
      <p:ext uri="{BB962C8B-B14F-4D97-AF65-F5344CB8AC3E}">
        <p14:creationId xmlns:p14="http://schemas.microsoft.com/office/powerpoint/2010/main" val="512761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MACHINE LEARNING MODELS TRAINING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294575"/>
            <a:ext cx="10807200" cy="5314654"/>
          </a:xfrm>
        </p:spPr>
        <p:txBody>
          <a:bodyPr>
            <a:normAutofit fontScale="92500" lnSpcReduction="10000"/>
          </a:bodyPr>
          <a:lstStyle/>
          <a:p>
            <a:pPr marL="0" indent="0" algn="just">
              <a:lnSpc>
                <a:spcPct val="147000"/>
              </a:lnSpc>
              <a:buNone/>
            </a:pPr>
            <a:r>
              <a:rPr lang="en-US" sz="1300" b="1" dirty="0">
                <a:solidFill>
                  <a:srgbClr val="EB0A1E"/>
                </a:solidFill>
              </a:rPr>
              <a:t>MLP NEURAL NETWORK</a:t>
            </a:r>
          </a:p>
          <a:p>
            <a:pPr algn="just">
              <a:lnSpc>
                <a:spcPct val="147000"/>
              </a:lnSpc>
              <a:buFont typeface="Arial" panose="020B0604020202020204" pitchFamily="34" charset="0"/>
              <a:buChar char="•"/>
            </a:pPr>
            <a:r>
              <a:rPr lang="en-US" dirty="0"/>
              <a:t>Concept: Multi-Layer Perceptron (MLP) is a type of artificial neural network that consists of multiple layers of nodes, each layer fully connected to the next one. It is commonly used for classification tasks. Key Components: Input Layer: A) This layer receives the input features; B) Hidden Layers: These layers perform computations and extract features from the input data. An MLP can have one or more hidden layers; and C) Output Layer: This layer produces the final output, which can be a class label in the case of classification tasks.</a:t>
            </a:r>
          </a:p>
          <a:p>
            <a:pPr algn="just">
              <a:lnSpc>
                <a:spcPct val="147000"/>
              </a:lnSpc>
              <a:buFont typeface="Arial" panose="020B0604020202020204" pitchFamily="34" charset="0"/>
              <a:buChar char="•"/>
            </a:pPr>
            <a:r>
              <a:rPr lang="en-US" dirty="0"/>
              <a:t>Working Principle:</a:t>
            </a:r>
          </a:p>
          <a:p>
            <a:pPr marL="685800" indent="-342900" algn="just">
              <a:lnSpc>
                <a:spcPct val="147000"/>
              </a:lnSpc>
              <a:buFont typeface="+mj-lt"/>
              <a:buAutoNum type="alphaUcPeriod"/>
            </a:pPr>
            <a:r>
              <a:rPr lang="en-US" dirty="0"/>
              <a:t>Forward Propagation: The input features are fed into the input layer. Each node in the hidden layers computes a weighted sum of the inputs, applies an activation function – e.g., </a:t>
            </a:r>
            <a:r>
              <a:rPr lang="en-US" dirty="0" err="1"/>
              <a:t>ReLU</a:t>
            </a:r>
            <a:r>
              <a:rPr lang="en-US" dirty="0"/>
              <a:t>, sigmoid; and passes the result to the next layer.</a:t>
            </a:r>
          </a:p>
          <a:p>
            <a:pPr marL="685800" indent="-342900" algn="just">
              <a:lnSpc>
                <a:spcPct val="147000"/>
              </a:lnSpc>
              <a:buFont typeface="+mj-lt"/>
              <a:buAutoNum type="alphaUcPeriod"/>
            </a:pPr>
            <a:r>
              <a:rPr lang="en-US" dirty="0"/>
              <a:t>This process continues until the output layer is reached, producing the final output.</a:t>
            </a:r>
          </a:p>
          <a:p>
            <a:pPr marL="685800" indent="-342900" algn="just">
              <a:lnSpc>
                <a:spcPct val="147000"/>
              </a:lnSpc>
              <a:buFont typeface="+mj-lt"/>
              <a:buAutoNum type="alphaUcPeriod"/>
            </a:pPr>
            <a:r>
              <a:rPr lang="en-US" dirty="0"/>
              <a:t>Activation Functions: Activation functions introduce non-linearity into the network, allowing it to learn complex patterns. Common activation functions include </a:t>
            </a:r>
            <a:r>
              <a:rPr lang="en-US" dirty="0" err="1"/>
              <a:t>ReLU</a:t>
            </a:r>
            <a:r>
              <a:rPr lang="en-US" dirty="0"/>
              <a:t> (Rectified Linear Unit), sigmoid, and tanh.</a:t>
            </a:r>
          </a:p>
          <a:p>
            <a:pPr marL="685800" indent="-342900" algn="just">
              <a:lnSpc>
                <a:spcPct val="147000"/>
              </a:lnSpc>
              <a:buFont typeface="+mj-lt"/>
              <a:buAutoNum type="alphaUcPeriod"/>
            </a:pPr>
            <a:r>
              <a:rPr lang="en-US" dirty="0"/>
              <a:t>Loss Function: The loss function measures the difference between the predicted output and the actual target values. Common loss functions for classification tasks include cross-entropy loss.</a:t>
            </a:r>
          </a:p>
          <a:p>
            <a:pPr marL="685800" indent="-342900" algn="just">
              <a:lnSpc>
                <a:spcPct val="147000"/>
              </a:lnSpc>
              <a:buFont typeface="+mj-lt"/>
              <a:buAutoNum type="alphaUcPeriod"/>
            </a:pPr>
            <a:r>
              <a:rPr lang="en-US" dirty="0"/>
              <a:t>Backpropagation: During training, the network uses backpropagation to update the weights. The gradient of the loss function with respect to each weight is computed, and the weights are adjusted using an optimization algorithm; e.g., stochastic gradient descent.</a:t>
            </a:r>
          </a:p>
          <a:p>
            <a:pPr marL="685800" indent="-342900" algn="just">
              <a:lnSpc>
                <a:spcPct val="147000"/>
              </a:lnSpc>
              <a:buFont typeface="+mj-lt"/>
              <a:buAutoNum type="alphaUcPeriod"/>
            </a:pPr>
            <a:r>
              <a:rPr lang="en-US" dirty="0"/>
              <a:t>Training: The network is trained on a dataset by iteratively adjusting the weights to minimize the loss function. The training process continues until the network converges or reaches a specified number of iterations.</a:t>
            </a:r>
          </a:p>
        </p:txBody>
      </p:sp>
    </p:spTree>
    <p:extLst>
      <p:ext uri="{BB962C8B-B14F-4D97-AF65-F5344CB8AC3E}">
        <p14:creationId xmlns:p14="http://schemas.microsoft.com/office/powerpoint/2010/main" val="28378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MACHINE LEARNING MODELS TRAINING</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150" y="1171184"/>
            <a:ext cx="10807200" cy="5438045"/>
          </a:xfrm>
        </p:spPr>
        <p:txBody>
          <a:bodyPr>
            <a:normAutofit/>
          </a:bodyPr>
          <a:lstStyle/>
          <a:p>
            <a:pPr marL="0" indent="0" algn="just">
              <a:lnSpc>
                <a:spcPct val="147000"/>
              </a:lnSpc>
              <a:buNone/>
            </a:pPr>
            <a:r>
              <a:rPr lang="en-US" sz="1300" b="1" dirty="0">
                <a:solidFill>
                  <a:srgbClr val="EB0A1E"/>
                </a:solidFill>
              </a:rPr>
              <a:t>PRECISION  |  RECALL  |  F1-SCORE  |  ACCURACY</a:t>
            </a:r>
          </a:p>
        </p:txBody>
      </p:sp>
      <p:pic>
        <p:nvPicPr>
          <p:cNvPr id="11" name="Picture 10">
            <a:extLst>
              <a:ext uri="{FF2B5EF4-FFF2-40B4-BE49-F238E27FC236}">
                <a16:creationId xmlns:a16="http://schemas.microsoft.com/office/drawing/2014/main" id="{956783C2-B53C-4AE1-A28E-671C6455A612}"/>
              </a:ext>
            </a:extLst>
          </p:cNvPr>
          <p:cNvPicPr>
            <a:picLocks noChangeAspect="1"/>
          </p:cNvPicPr>
          <p:nvPr/>
        </p:nvPicPr>
        <p:blipFill rotWithShape="1">
          <a:blip r:embed="rId2"/>
          <a:srcRect l="7653" t="56042" r="45404"/>
          <a:stretch/>
        </p:blipFill>
        <p:spPr>
          <a:xfrm>
            <a:off x="1038673" y="1596561"/>
            <a:ext cx="3015445" cy="3995543"/>
          </a:xfrm>
          <a:prstGeom prst="rect">
            <a:avLst/>
          </a:prstGeom>
        </p:spPr>
      </p:pic>
      <p:pic>
        <p:nvPicPr>
          <p:cNvPr id="13" name="Picture 12">
            <a:extLst>
              <a:ext uri="{FF2B5EF4-FFF2-40B4-BE49-F238E27FC236}">
                <a16:creationId xmlns:a16="http://schemas.microsoft.com/office/drawing/2014/main" id="{EAEAF4B9-5EBB-4130-8ED2-9F700578E692}"/>
              </a:ext>
            </a:extLst>
          </p:cNvPr>
          <p:cNvPicPr>
            <a:picLocks noChangeAspect="1"/>
          </p:cNvPicPr>
          <p:nvPr/>
        </p:nvPicPr>
        <p:blipFill rotWithShape="1">
          <a:blip r:embed="rId3"/>
          <a:srcRect l="6876" r="46182" b="57500"/>
          <a:stretch/>
        </p:blipFill>
        <p:spPr>
          <a:xfrm>
            <a:off x="4400641" y="1596561"/>
            <a:ext cx="3015380" cy="3863019"/>
          </a:xfrm>
          <a:prstGeom prst="rect">
            <a:avLst/>
          </a:prstGeom>
        </p:spPr>
      </p:pic>
      <p:pic>
        <p:nvPicPr>
          <p:cNvPr id="14" name="Picture 13">
            <a:extLst>
              <a:ext uri="{FF2B5EF4-FFF2-40B4-BE49-F238E27FC236}">
                <a16:creationId xmlns:a16="http://schemas.microsoft.com/office/drawing/2014/main" id="{5CB12610-0505-4998-BE9E-9698BDC2E805}"/>
              </a:ext>
            </a:extLst>
          </p:cNvPr>
          <p:cNvPicPr>
            <a:picLocks noChangeAspect="1"/>
          </p:cNvPicPr>
          <p:nvPr/>
        </p:nvPicPr>
        <p:blipFill rotWithShape="1">
          <a:blip r:embed="rId3"/>
          <a:srcRect l="7636" t="42315" r="45422"/>
          <a:stretch/>
        </p:blipFill>
        <p:spPr>
          <a:xfrm>
            <a:off x="7762544" y="1596561"/>
            <a:ext cx="3015380" cy="5243252"/>
          </a:xfrm>
          <a:prstGeom prst="rect">
            <a:avLst/>
          </a:prstGeom>
        </p:spPr>
      </p:pic>
    </p:spTree>
    <p:extLst>
      <p:ext uri="{BB962C8B-B14F-4D97-AF65-F5344CB8AC3E}">
        <p14:creationId xmlns:p14="http://schemas.microsoft.com/office/powerpoint/2010/main" val="526411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algn="just"/>
            <a:r>
              <a:rPr lang="en-US" dirty="0"/>
              <a:t>MACHINE LEARNING MODELS TRAINING</a:t>
            </a:r>
          </a:p>
        </p:txBody>
      </p:sp>
      <p:pic>
        <p:nvPicPr>
          <p:cNvPr id="9" name="Picture 8">
            <a:extLst>
              <a:ext uri="{FF2B5EF4-FFF2-40B4-BE49-F238E27FC236}">
                <a16:creationId xmlns:a16="http://schemas.microsoft.com/office/drawing/2014/main" id="{F4B15FA1-21A9-4F5E-A498-2A63B7BEDCB5}"/>
              </a:ext>
            </a:extLst>
          </p:cNvPr>
          <p:cNvPicPr>
            <a:picLocks noChangeAspect="1"/>
          </p:cNvPicPr>
          <p:nvPr/>
        </p:nvPicPr>
        <p:blipFill>
          <a:blip r:embed="rId2">
            <a:duotone>
              <a:schemeClr val="accent5">
                <a:shade val="45000"/>
                <a:satMod val="135000"/>
              </a:schemeClr>
              <a:prstClr val="white"/>
            </a:duotone>
          </a:blip>
          <a:stretch>
            <a:fillRect/>
          </a:stretch>
        </p:blipFill>
        <p:spPr>
          <a:xfrm>
            <a:off x="4825682" y="1813561"/>
            <a:ext cx="6674168" cy="3861382"/>
          </a:xfrm>
          <a:prstGeom prst="rect">
            <a:avLst/>
          </a:prstGeom>
        </p:spPr>
      </p:pic>
      <p:graphicFrame>
        <p:nvGraphicFramePr>
          <p:cNvPr id="7" name="Table 7">
            <a:extLst>
              <a:ext uri="{FF2B5EF4-FFF2-40B4-BE49-F238E27FC236}">
                <a16:creationId xmlns:a16="http://schemas.microsoft.com/office/drawing/2014/main" id="{DACE1ED0-D24D-4033-ADF1-30642ADD708C}"/>
              </a:ext>
            </a:extLst>
          </p:cNvPr>
          <p:cNvGraphicFramePr>
            <a:graphicFrameLocks noGrp="1"/>
          </p:cNvGraphicFramePr>
          <p:nvPr>
            <p:extLst>
              <p:ext uri="{D42A27DB-BD31-4B8C-83A1-F6EECF244321}">
                <p14:modId xmlns:p14="http://schemas.microsoft.com/office/powerpoint/2010/main" val="4208659203"/>
              </p:ext>
            </p:extLst>
          </p:nvPr>
        </p:nvGraphicFramePr>
        <p:xfrm>
          <a:off x="692150" y="1595703"/>
          <a:ext cx="3727450" cy="4079240"/>
        </p:xfrm>
        <a:graphic>
          <a:graphicData uri="http://schemas.openxmlformats.org/drawingml/2006/table">
            <a:tbl>
              <a:tblPr firstRow="1" bandRow="1">
                <a:tableStyleId>{5C22544A-7EE6-4342-B048-85BDC9FD1C3A}</a:tableStyleId>
              </a:tblPr>
              <a:tblGrid>
                <a:gridCol w="2263480">
                  <a:extLst>
                    <a:ext uri="{9D8B030D-6E8A-4147-A177-3AD203B41FA5}">
                      <a16:colId xmlns:a16="http://schemas.microsoft.com/office/drawing/2014/main" val="2866773855"/>
                    </a:ext>
                  </a:extLst>
                </a:gridCol>
                <a:gridCol w="1463970">
                  <a:extLst>
                    <a:ext uri="{9D8B030D-6E8A-4147-A177-3AD203B41FA5}">
                      <a16:colId xmlns:a16="http://schemas.microsoft.com/office/drawing/2014/main" val="3869252614"/>
                    </a:ext>
                  </a:extLst>
                </a:gridCol>
              </a:tblGrid>
              <a:tr h="370840">
                <a:tc>
                  <a:txBody>
                    <a:bodyPr/>
                    <a:lstStyle/>
                    <a:p>
                      <a:pPr lvl="0"/>
                      <a:r>
                        <a:rPr lang="en-US" sz="1100" dirty="0"/>
                        <a:t>MACHINE LEARNING MODEL</a:t>
                      </a:r>
                      <a:endParaRPr lang="en-GB" sz="1100" dirty="0"/>
                    </a:p>
                  </a:txBody>
                  <a:tcPr anchor="ctr"/>
                </a:tc>
                <a:tc>
                  <a:txBody>
                    <a:bodyPr/>
                    <a:lstStyle/>
                    <a:p>
                      <a:pPr algn="ctr"/>
                      <a:r>
                        <a:rPr lang="en-GB" sz="1100" dirty="0"/>
                        <a:t>ACCURACY</a:t>
                      </a:r>
                    </a:p>
                  </a:txBody>
                  <a:tcPr anchor="ctr"/>
                </a:tc>
                <a:extLst>
                  <a:ext uri="{0D108BD9-81ED-4DB2-BD59-A6C34878D82A}">
                    <a16:rowId xmlns:a16="http://schemas.microsoft.com/office/drawing/2014/main" val="1469336725"/>
                  </a:ext>
                </a:extLst>
              </a:tr>
              <a:tr h="370840">
                <a:tc>
                  <a:txBody>
                    <a:bodyPr/>
                    <a:lstStyle/>
                    <a:p>
                      <a:pPr lvl="0"/>
                      <a:r>
                        <a:rPr lang="en-GB" sz="1100" b="0" i="0" kern="1200" dirty="0">
                          <a:solidFill>
                            <a:schemeClr val="dk1"/>
                          </a:solidFill>
                          <a:effectLst/>
                          <a:latin typeface="+mn-lt"/>
                          <a:ea typeface="+mn-ea"/>
                          <a:cs typeface="+mn-cs"/>
                        </a:rPr>
                        <a:t>Logistic Regression</a:t>
                      </a:r>
                      <a:endParaRPr lang="en-GB" sz="1100" dirty="0"/>
                    </a:p>
                  </a:txBody>
                  <a:tcPr anchor="ctr"/>
                </a:tc>
                <a:tc>
                  <a:txBody>
                    <a:bodyPr/>
                    <a:lstStyle/>
                    <a:p>
                      <a:pPr algn="ctr"/>
                      <a:r>
                        <a:rPr lang="en-GB" sz="1100" dirty="0"/>
                        <a:t>0.852</a:t>
                      </a:r>
                    </a:p>
                  </a:txBody>
                  <a:tcPr anchor="ctr"/>
                </a:tc>
                <a:extLst>
                  <a:ext uri="{0D108BD9-81ED-4DB2-BD59-A6C34878D82A}">
                    <a16:rowId xmlns:a16="http://schemas.microsoft.com/office/drawing/2014/main" val="1941242222"/>
                  </a:ext>
                </a:extLst>
              </a:tr>
              <a:tr h="370840">
                <a:tc>
                  <a:txBody>
                    <a:bodyPr/>
                    <a:lstStyle/>
                    <a:p>
                      <a:pPr lvl="0"/>
                      <a:r>
                        <a:rPr lang="en-US" sz="1100" b="0" i="0" kern="1200" dirty="0">
                          <a:solidFill>
                            <a:schemeClr val="dk1"/>
                          </a:solidFill>
                          <a:effectLst/>
                          <a:latin typeface="+mn-lt"/>
                          <a:ea typeface="+mn-ea"/>
                          <a:cs typeface="+mn-cs"/>
                        </a:rPr>
                        <a:t>Decision Tree</a:t>
                      </a:r>
                      <a:endParaRPr lang="en-GB" sz="1100" dirty="0"/>
                    </a:p>
                  </a:txBody>
                  <a:tcPr anchor="ctr"/>
                </a:tc>
                <a:tc>
                  <a:txBody>
                    <a:bodyPr/>
                    <a:lstStyle/>
                    <a:p>
                      <a:pPr algn="ctr"/>
                      <a:r>
                        <a:rPr lang="en-GB" sz="1100" dirty="0"/>
                        <a:t>0.803</a:t>
                      </a:r>
                    </a:p>
                  </a:txBody>
                  <a:tcPr anchor="ctr"/>
                </a:tc>
                <a:extLst>
                  <a:ext uri="{0D108BD9-81ED-4DB2-BD59-A6C34878D82A}">
                    <a16:rowId xmlns:a16="http://schemas.microsoft.com/office/drawing/2014/main" val="3998037878"/>
                  </a:ext>
                </a:extLst>
              </a:tr>
              <a:tr h="370840">
                <a:tc>
                  <a:txBody>
                    <a:bodyPr/>
                    <a:lstStyle/>
                    <a:p>
                      <a:pPr lvl="0"/>
                      <a:r>
                        <a:rPr lang="en-GB" sz="1100" dirty="0"/>
                        <a:t>Random Forest</a:t>
                      </a:r>
                    </a:p>
                  </a:txBody>
                  <a:tcPr anchor="ctr"/>
                </a:tc>
                <a:tc>
                  <a:txBody>
                    <a:bodyPr/>
                    <a:lstStyle/>
                    <a:p>
                      <a:pPr algn="ctr"/>
                      <a:r>
                        <a:rPr lang="en-GB" sz="1100" dirty="0"/>
                        <a:t>0.869</a:t>
                      </a:r>
                    </a:p>
                  </a:txBody>
                  <a:tcPr anchor="ctr"/>
                </a:tc>
                <a:extLst>
                  <a:ext uri="{0D108BD9-81ED-4DB2-BD59-A6C34878D82A}">
                    <a16:rowId xmlns:a16="http://schemas.microsoft.com/office/drawing/2014/main" val="3039902903"/>
                  </a:ext>
                </a:extLst>
              </a:tr>
              <a:tr h="370840">
                <a:tc>
                  <a:txBody>
                    <a:bodyPr/>
                    <a:lstStyle/>
                    <a:p>
                      <a:pPr lvl="0"/>
                      <a:r>
                        <a:rPr lang="en-US" sz="1100" dirty="0"/>
                        <a:t>Support Vector Machine (SVM)</a:t>
                      </a:r>
                      <a:endParaRPr lang="en-GB" sz="1100" dirty="0"/>
                    </a:p>
                  </a:txBody>
                  <a:tcPr anchor="ctr"/>
                </a:tc>
                <a:tc>
                  <a:txBody>
                    <a:bodyPr/>
                    <a:lstStyle/>
                    <a:p>
                      <a:pPr algn="ctr"/>
                      <a:r>
                        <a:rPr lang="en-GB" sz="1100" dirty="0"/>
                        <a:t>0.869</a:t>
                      </a:r>
                    </a:p>
                  </a:txBody>
                  <a:tcPr anchor="ctr"/>
                </a:tc>
                <a:extLst>
                  <a:ext uri="{0D108BD9-81ED-4DB2-BD59-A6C34878D82A}">
                    <a16:rowId xmlns:a16="http://schemas.microsoft.com/office/drawing/2014/main" val="1795296715"/>
                  </a:ext>
                </a:extLst>
              </a:tr>
              <a:tr h="370840">
                <a:tc>
                  <a:txBody>
                    <a:bodyPr/>
                    <a:lstStyle/>
                    <a:p>
                      <a:pPr lvl="0"/>
                      <a:r>
                        <a:rPr lang="en-US" sz="1100" dirty="0"/>
                        <a:t>K-Nearest neighbor (KNN)</a:t>
                      </a:r>
                      <a:endParaRPr lang="en-GB" sz="1100" dirty="0"/>
                    </a:p>
                  </a:txBody>
                  <a:tcPr anchor="ctr"/>
                </a:tc>
                <a:tc>
                  <a:txBody>
                    <a:bodyPr/>
                    <a:lstStyle/>
                    <a:p>
                      <a:pPr algn="ctr"/>
                      <a:r>
                        <a:rPr lang="en-GB" sz="1100" dirty="0"/>
                        <a:t>0.902</a:t>
                      </a:r>
                    </a:p>
                  </a:txBody>
                  <a:tcPr anchor="ctr"/>
                </a:tc>
                <a:extLst>
                  <a:ext uri="{0D108BD9-81ED-4DB2-BD59-A6C34878D82A}">
                    <a16:rowId xmlns:a16="http://schemas.microsoft.com/office/drawing/2014/main" val="3594417054"/>
                  </a:ext>
                </a:extLst>
              </a:tr>
              <a:tr h="370840">
                <a:tc>
                  <a:txBody>
                    <a:bodyPr/>
                    <a:lstStyle/>
                    <a:p>
                      <a:pPr lvl="0"/>
                      <a:r>
                        <a:rPr lang="en-GB" sz="1100" dirty="0"/>
                        <a:t>Gradient Boosting</a:t>
                      </a:r>
                    </a:p>
                  </a:txBody>
                  <a:tcPr anchor="ctr"/>
                </a:tc>
                <a:tc>
                  <a:txBody>
                    <a:bodyPr/>
                    <a:lstStyle/>
                    <a:p>
                      <a:pPr algn="ctr"/>
                      <a:r>
                        <a:rPr lang="en-GB" sz="1100" dirty="0"/>
                        <a:t>0.787</a:t>
                      </a:r>
                    </a:p>
                  </a:txBody>
                  <a:tcPr anchor="ctr"/>
                </a:tc>
                <a:extLst>
                  <a:ext uri="{0D108BD9-81ED-4DB2-BD59-A6C34878D82A}">
                    <a16:rowId xmlns:a16="http://schemas.microsoft.com/office/drawing/2014/main" val="494281821"/>
                  </a:ext>
                </a:extLst>
              </a:tr>
              <a:tr h="370840">
                <a:tc>
                  <a:txBody>
                    <a:bodyPr/>
                    <a:lstStyle/>
                    <a:p>
                      <a:pPr lvl="0"/>
                      <a:r>
                        <a:rPr lang="en-GB" sz="1100" dirty="0" err="1"/>
                        <a:t>XGBoost</a:t>
                      </a:r>
                      <a:endParaRPr lang="en-GB" sz="1100" dirty="0"/>
                    </a:p>
                  </a:txBody>
                  <a:tcPr anchor="ctr"/>
                </a:tc>
                <a:tc>
                  <a:txBody>
                    <a:bodyPr/>
                    <a:lstStyle/>
                    <a:p>
                      <a:pPr algn="ctr"/>
                      <a:r>
                        <a:rPr lang="en-GB" sz="1100" dirty="0"/>
                        <a:t>0.820</a:t>
                      </a:r>
                    </a:p>
                  </a:txBody>
                  <a:tcPr anchor="ctr"/>
                </a:tc>
                <a:extLst>
                  <a:ext uri="{0D108BD9-81ED-4DB2-BD59-A6C34878D82A}">
                    <a16:rowId xmlns:a16="http://schemas.microsoft.com/office/drawing/2014/main" val="3425156229"/>
                  </a:ext>
                </a:extLst>
              </a:tr>
              <a:tr h="370840">
                <a:tc>
                  <a:txBody>
                    <a:bodyPr/>
                    <a:lstStyle/>
                    <a:p>
                      <a:pPr lvl="0"/>
                      <a:r>
                        <a:rPr lang="en-GB" sz="1100" dirty="0"/>
                        <a:t>AdaBoost</a:t>
                      </a:r>
                    </a:p>
                  </a:txBody>
                  <a:tcPr anchor="ctr"/>
                </a:tc>
                <a:tc>
                  <a:txBody>
                    <a:bodyPr/>
                    <a:lstStyle/>
                    <a:p>
                      <a:pPr algn="ctr"/>
                      <a:r>
                        <a:rPr lang="en-GB" sz="1100" dirty="0"/>
                        <a:t>0.820</a:t>
                      </a:r>
                    </a:p>
                  </a:txBody>
                  <a:tcPr anchor="ctr"/>
                </a:tc>
                <a:extLst>
                  <a:ext uri="{0D108BD9-81ED-4DB2-BD59-A6C34878D82A}">
                    <a16:rowId xmlns:a16="http://schemas.microsoft.com/office/drawing/2014/main" val="3656047329"/>
                  </a:ext>
                </a:extLst>
              </a:tr>
              <a:tr h="370840">
                <a:tc>
                  <a:txBody>
                    <a:bodyPr/>
                    <a:lstStyle/>
                    <a:p>
                      <a:pPr lvl="0"/>
                      <a:r>
                        <a:rPr lang="en-GB" sz="1100" dirty="0"/>
                        <a:t>Naïve Bayes</a:t>
                      </a:r>
                    </a:p>
                  </a:txBody>
                  <a:tcPr anchor="ctr"/>
                </a:tc>
                <a:tc>
                  <a:txBody>
                    <a:bodyPr/>
                    <a:lstStyle/>
                    <a:p>
                      <a:pPr algn="ctr"/>
                      <a:r>
                        <a:rPr lang="en-GB" sz="1100" dirty="0"/>
                        <a:t>0.869</a:t>
                      </a:r>
                    </a:p>
                  </a:txBody>
                  <a:tcPr anchor="ctr"/>
                </a:tc>
                <a:extLst>
                  <a:ext uri="{0D108BD9-81ED-4DB2-BD59-A6C34878D82A}">
                    <a16:rowId xmlns:a16="http://schemas.microsoft.com/office/drawing/2014/main" val="2218191235"/>
                  </a:ext>
                </a:extLst>
              </a:tr>
              <a:tr h="370840">
                <a:tc>
                  <a:txBody>
                    <a:bodyPr/>
                    <a:lstStyle/>
                    <a:p>
                      <a:pPr lvl="0"/>
                      <a:r>
                        <a:rPr lang="en-GB" sz="1100" dirty="0"/>
                        <a:t>MLP Neural Network</a:t>
                      </a:r>
                    </a:p>
                  </a:txBody>
                  <a:tcPr anchor="ctr"/>
                </a:tc>
                <a:tc>
                  <a:txBody>
                    <a:bodyPr/>
                    <a:lstStyle/>
                    <a:p>
                      <a:pPr algn="ctr"/>
                      <a:r>
                        <a:rPr lang="en-GB" sz="1100" dirty="0"/>
                        <a:t>0.836</a:t>
                      </a:r>
                    </a:p>
                  </a:txBody>
                  <a:tcPr anchor="ctr"/>
                </a:tc>
                <a:extLst>
                  <a:ext uri="{0D108BD9-81ED-4DB2-BD59-A6C34878D82A}">
                    <a16:rowId xmlns:a16="http://schemas.microsoft.com/office/drawing/2014/main" val="328196647"/>
                  </a:ext>
                </a:extLst>
              </a:tr>
            </a:tbl>
          </a:graphicData>
        </a:graphic>
      </p:graphicFrame>
    </p:spTree>
    <p:extLst>
      <p:ext uri="{BB962C8B-B14F-4D97-AF65-F5344CB8AC3E}">
        <p14:creationId xmlns:p14="http://schemas.microsoft.com/office/powerpoint/2010/main" val="1220851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9ABD6B-5A3E-F499-1D2D-51C0C5B7BB2A}"/>
              </a:ext>
            </a:extLst>
          </p:cNvPr>
          <p:cNvSpPr>
            <a:spLocks noGrp="1"/>
          </p:cNvSpPr>
          <p:nvPr>
            <p:ph type="title"/>
          </p:nvPr>
        </p:nvSpPr>
        <p:spPr>
          <a:xfrm>
            <a:off x="5807967" y="2924944"/>
            <a:ext cx="5688707" cy="553998"/>
          </a:xfrm>
        </p:spPr>
        <p:txBody>
          <a:bodyPr/>
          <a:lstStyle/>
          <a:p>
            <a:r>
              <a:rPr lang="en-US" dirty="0">
                <a:solidFill>
                  <a:schemeClr val="accent1"/>
                </a:solidFill>
              </a:rPr>
              <a:t>CONCLUSIONS</a:t>
            </a:r>
            <a:endParaRPr lang="en-GB" b="1" dirty="0">
              <a:solidFill>
                <a:schemeClr val="accent1"/>
              </a:solidFill>
            </a:endParaRPr>
          </a:p>
        </p:txBody>
      </p:sp>
      <p:sp>
        <p:nvSpPr>
          <p:cNvPr id="10" name="Text Placeholder 9">
            <a:extLst>
              <a:ext uri="{FF2B5EF4-FFF2-40B4-BE49-F238E27FC236}">
                <a16:creationId xmlns:a16="http://schemas.microsoft.com/office/drawing/2014/main" id="{A5858F28-9698-0CA2-4062-BE6233FFDE44}"/>
              </a:ext>
            </a:extLst>
          </p:cNvPr>
          <p:cNvSpPr>
            <a:spLocks noGrp="1"/>
          </p:cNvSpPr>
          <p:nvPr>
            <p:ph type="body" sz="quarter" idx="21"/>
          </p:nvPr>
        </p:nvSpPr>
        <p:spPr>
          <a:xfrm>
            <a:off x="2606716" y="2321004"/>
            <a:ext cx="1708801" cy="2215991"/>
          </a:xfrm>
        </p:spPr>
        <p:txBody>
          <a:bodyPr/>
          <a:lstStyle/>
          <a:p>
            <a:r>
              <a:rPr lang="en-GB" b="1" dirty="0"/>
              <a:t>04</a:t>
            </a:r>
          </a:p>
        </p:txBody>
      </p:sp>
    </p:spTree>
    <p:extLst>
      <p:ext uri="{BB962C8B-B14F-4D97-AF65-F5344CB8AC3E}">
        <p14:creationId xmlns:p14="http://schemas.microsoft.com/office/powerpoint/2010/main" val="64300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6126-853B-49F7-B117-2B1911C279A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21656E-33B3-4B7C-8984-8D1C958C8962}"/>
              </a:ext>
            </a:extLst>
          </p:cNvPr>
          <p:cNvSpPr>
            <a:spLocks noGrp="1"/>
          </p:cNvSpPr>
          <p:nvPr>
            <p:ph idx="1"/>
          </p:nvPr>
        </p:nvSpPr>
        <p:spPr>
          <a:xfrm>
            <a:off x="692400" y="1299412"/>
            <a:ext cx="10807200" cy="5355388"/>
          </a:xfrm>
        </p:spPr>
        <p:txBody>
          <a:bodyPr>
            <a:normAutofit/>
          </a:bodyPr>
          <a:lstStyle/>
          <a:p>
            <a:pPr marL="0" indent="0" algn="just">
              <a:buNone/>
            </a:pPr>
            <a:r>
              <a:rPr lang="en-US" sz="1600" dirty="0"/>
              <a:t>1. </a:t>
            </a:r>
            <a:r>
              <a:rPr lang="en-US" sz="1600" b="1" dirty="0"/>
              <a:t>K-Nearest Neighbors (KNN) </a:t>
            </a:r>
            <a:r>
              <a:rPr lang="en-US" sz="1600" dirty="0"/>
              <a:t>achieved the highest accuracy of 0.90. </a:t>
            </a:r>
          </a:p>
          <a:p>
            <a:pPr algn="just">
              <a:buFont typeface="Arial" panose="020B0604020202020204" pitchFamily="34" charset="0"/>
              <a:buChar char="•"/>
            </a:pPr>
            <a:r>
              <a:rPr lang="en-US" sz="1600" dirty="0"/>
              <a:t>KNN performed well likely because it is a non-parametric method that makes few assumptions about the data distribution. It works well with smaller datasets and can capture complex relationships between features and the target variable.</a:t>
            </a:r>
          </a:p>
          <a:p>
            <a:pPr algn="just">
              <a:buFont typeface="Arial" panose="020B0604020202020204" pitchFamily="34" charset="0"/>
              <a:buChar char="•"/>
            </a:pPr>
            <a:endParaRPr lang="en-US" sz="1600" dirty="0"/>
          </a:p>
          <a:p>
            <a:pPr marL="0" indent="0" algn="just">
              <a:buNone/>
            </a:pPr>
            <a:r>
              <a:rPr lang="en-US" sz="1600" dirty="0"/>
              <a:t>2. </a:t>
            </a:r>
            <a:r>
              <a:rPr lang="en-US" sz="1600" b="1" dirty="0"/>
              <a:t>Random Forest </a:t>
            </a:r>
            <a:r>
              <a:rPr lang="en-US" sz="1600" dirty="0"/>
              <a:t>and </a:t>
            </a:r>
            <a:r>
              <a:rPr lang="en-US" sz="1600" b="1" dirty="0"/>
              <a:t>Support Vector Machine</a:t>
            </a:r>
            <a:r>
              <a:rPr lang="en-US" sz="1600" dirty="0"/>
              <a:t> (SVM) both achieved an accuracy of 0.87.</a:t>
            </a:r>
          </a:p>
          <a:p>
            <a:pPr algn="just">
              <a:buFont typeface="Arial" panose="020B0604020202020204" pitchFamily="34" charset="0"/>
              <a:buChar char="•"/>
            </a:pPr>
            <a:r>
              <a:rPr lang="en-US" sz="1600" dirty="0"/>
              <a:t>Random Forest: This model benefits from ensemble learning, combining multiple decision trees to reduce overfitting and improve generalization. It can handle both numerical and categorical data effectively.</a:t>
            </a:r>
          </a:p>
          <a:p>
            <a:pPr algn="just">
              <a:buFont typeface="Arial" panose="020B0604020202020204" pitchFamily="34" charset="0"/>
              <a:buChar char="•"/>
            </a:pPr>
            <a:r>
              <a:rPr lang="en-US" sz="1600" dirty="0"/>
              <a:t>SVM: SVM is effective in high-dimensional spaces and works well with a clear margin of separation. It is robust to overfitting, especially in high-dimensional space.</a:t>
            </a:r>
          </a:p>
          <a:p>
            <a:pPr algn="just">
              <a:buFont typeface="Arial" panose="020B0604020202020204" pitchFamily="34" charset="0"/>
              <a:buChar char="•"/>
            </a:pPr>
            <a:endParaRPr lang="en-US" sz="1600" dirty="0"/>
          </a:p>
          <a:p>
            <a:pPr marL="0" indent="0" algn="just">
              <a:buNone/>
            </a:pPr>
            <a:r>
              <a:rPr lang="en-US" sz="1600" dirty="0"/>
              <a:t>3. </a:t>
            </a:r>
            <a:r>
              <a:rPr lang="en-US" sz="1600" b="1" dirty="0"/>
              <a:t>Naive Bayes </a:t>
            </a:r>
            <a:r>
              <a:rPr lang="en-US" sz="1600" dirty="0"/>
              <a:t>also performed well with an accuracy of 0.87.</a:t>
            </a:r>
          </a:p>
          <a:p>
            <a:pPr algn="just">
              <a:buFont typeface="Arial" panose="020B0604020202020204" pitchFamily="34" charset="0"/>
              <a:buChar char="•"/>
            </a:pPr>
            <a:r>
              <a:rPr lang="en-US" sz="1600" dirty="0"/>
              <a:t>Naive Bayes assumes independence between features, which might be a reasonable approximation for this dataset. It is also very efficient and works well with small datasets.</a:t>
            </a:r>
          </a:p>
          <a:p>
            <a:pPr algn="just">
              <a:buFont typeface="Arial" panose="020B0604020202020204" pitchFamily="34" charset="0"/>
              <a:buChar char="•"/>
            </a:pPr>
            <a:endParaRPr lang="en-US" sz="700" dirty="0"/>
          </a:p>
        </p:txBody>
      </p:sp>
    </p:spTree>
    <p:extLst>
      <p:ext uri="{BB962C8B-B14F-4D97-AF65-F5344CB8AC3E}">
        <p14:creationId xmlns:p14="http://schemas.microsoft.com/office/powerpoint/2010/main" val="354264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6126-853B-49F7-B117-2B1911C279A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21656E-33B3-4B7C-8984-8D1C958C8962}"/>
              </a:ext>
            </a:extLst>
          </p:cNvPr>
          <p:cNvSpPr>
            <a:spLocks noGrp="1"/>
          </p:cNvSpPr>
          <p:nvPr>
            <p:ph idx="1"/>
          </p:nvPr>
        </p:nvSpPr>
        <p:spPr>
          <a:xfrm>
            <a:off x="692400" y="1276350"/>
            <a:ext cx="10807200" cy="5378450"/>
          </a:xfrm>
        </p:spPr>
        <p:txBody>
          <a:bodyPr>
            <a:normAutofit/>
          </a:bodyPr>
          <a:lstStyle/>
          <a:p>
            <a:pPr marL="0" indent="0" algn="just">
              <a:buNone/>
            </a:pPr>
            <a:r>
              <a:rPr lang="en-US" sz="1600" dirty="0"/>
              <a:t>4. </a:t>
            </a:r>
            <a:r>
              <a:rPr lang="en-US" sz="1600" b="1" dirty="0"/>
              <a:t>Logistic Regression</a:t>
            </a:r>
            <a:r>
              <a:rPr lang="en-US" sz="1600" dirty="0"/>
              <a:t> and </a:t>
            </a:r>
            <a:r>
              <a:rPr lang="en-US" sz="1600" b="1" dirty="0"/>
              <a:t>MLP Neural Network </a:t>
            </a:r>
            <a:r>
              <a:rPr lang="en-US" sz="1600" dirty="0"/>
              <a:t>had accuracies of 0.85 and 0.84, respectively.</a:t>
            </a:r>
          </a:p>
          <a:p>
            <a:pPr algn="just">
              <a:buFont typeface="Arial" panose="020B0604020202020204" pitchFamily="34" charset="0"/>
              <a:buChar char="•"/>
            </a:pPr>
            <a:r>
              <a:rPr lang="en-US" sz="1600" dirty="0"/>
              <a:t>Logistic Regression: This model is simple and interpretable, and it works well when the relationship between the features and the target is approximately linear.</a:t>
            </a:r>
          </a:p>
          <a:p>
            <a:pPr algn="just">
              <a:buFont typeface="Arial" panose="020B0604020202020204" pitchFamily="34" charset="0"/>
              <a:buChar char="•"/>
            </a:pPr>
            <a:r>
              <a:rPr lang="en-US" sz="1600" dirty="0"/>
              <a:t>MLP Neural Network: This model can capture non-linear relationships and interactions between features, but it may require more data and tuning to achieve higher performance.</a:t>
            </a:r>
          </a:p>
          <a:p>
            <a:pPr marL="0" indent="0" algn="just">
              <a:buNone/>
            </a:pPr>
            <a:endParaRPr lang="en-US" sz="1600" dirty="0"/>
          </a:p>
          <a:p>
            <a:pPr marL="0" indent="0" algn="just">
              <a:buNone/>
            </a:pPr>
            <a:r>
              <a:rPr lang="en-US" sz="1600" dirty="0"/>
              <a:t>5. </a:t>
            </a:r>
            <a:r>
              <a:rPr lang="en-US" sz="1600" b="1" dirty="0"/>
              <a:t>Decision Tree</a:t>
            </a:r>
            <a:r>
              <a:rPr lang="en-US" sz="1600" dirty="0"/>
              <a:t>, </a:t>
            </a:r>
            <a:r>
              <a:rPr lang="en-US" sz="1600" b="1" dirty="0" err="1"/>
              <a:t>XGBoost</a:t>
            </a:r>
            <a:r>
              <a:rPr lang="en-US" sz="1600" dirty="0"/>
              <a:t>, and </a:t>
            </a:r>
            <a:r>
              <a:rPr lang="en-US" sz="1600" b="1" dirty="0"/>
              <a:t>AdaBoost</a:t>
            </a:r>
            <a:r>
              <a:rPr lang="en-US" sz="1600" dirty="0"/>
              <a:t> all had accuracies of 0.82.</a:t>
            </a:r>
          </a:p>
          <a:p>
            <a:pPr algn="just">
              <a:buFont typeface="Arial" panose="020B0604020202020204" pitchFamily="34" charset="0"/>
              <a:buChar char="•"/>
            </a:pPr>
            <a:r>
              <a:rPr lang="en-US" sz="1600" dirty="0"/>
              <a:t>Decision Tree: While interpretable, decision trees can overfit the training data, especially with small datasets.</a:t>
            </a:r>
          </a:p>
          <a:p>
            <a:pPr algn="just">
              <a:buFont typeface="Arial" panose="020B0604020202020204" pitchFamily="34" charset="0"/>
              <a:buChar char="•"/>
            </a:pPr>
            <a:r>
              <a:rPr lang="en-US" sz="1600" dirty="0" err="1"/>
              <a:t>XGBoost</a:t>
            </a:r>
            <a:r>
              <a:rPr lang="en-US" sz="1600" dirty="0"/>
              <a:t>: This model is powerful and can handle complex relationships, but it may require careful tuning and more data to perform optimally.</a:t>
            </a:r>
          </a:p>
          <a:p>
            <a:pPr algn="just">
              <a:buFont typeface="Arial" panose="020B0604020202020204" pitchFamily="34" charset="0"/>
              <a:buChar char="•"/>
            </a:pPr>
            <a:r>
              <a:rPr lang="en-US" sz="1600" dirty="0"/>
              <a:t>AdaBoost: This model combines weak learners to create a strong learner, but it can be sensitive to noisy data and outliers.</a:t>
            </a:r>
          </a:p>
          <a:p>
            <a:pPr marL="0" indent="0" algn="just">
              <a:buNone/>
            </a:pPr>
            <a:endParaRPr lang="en-US" sz="1600" dirty="0"/>
          </a:p>
          <a:p>
            <a:pPr marL="0" indent="0" algn="just">
              <a:buNone/>
            </a:pPr>
            <a:r>
              <a:rPr lang="en-US" sz="1600" dirty="0"/>
              <a:t>6. </a:t>
            </a:r>
            <a:r>
              <a:rPr lang="en-US" sz="1600" b="1" dirty="0"/>
              <a:t>Gradient Boosting </a:t>
            </a:r>
            <a:r>
              <a:rPr lang="en-US" sz="1600" dirty="0"/>
              <a:t>had the lowest accuracy of 0.79.</a:t>
            </a:r>
          </a:p>
          <a:p>
            <a:pPr algn="just">
              <a:buFont typeface="Arial" panose="020B0604020202020204" pitchFamily="34" charset="0"/>
              <a:buChar char="•"/>
            </a:pPr>
            <a:r>
              <a:rPr lang="en-US" sz="1600" dirty="0"/>
              <a:t>Gradient Boosting can be prone to overfitting, especially with small datasets. It also requires careful tuning of hyperparameters to achieve optimal performance.</a:t>
            </a:r>
          </a:p>
          <a:p>
            <a:pPr algn="just">
              <a:buFont typeface="Arial" panose="020B0604020202020204" pitchFamily="34" charset="0"/>
              <a:buChar char="•"/>
            </a:pPr>
            <a:endParaRPr lang="en-US" sz="900" dirty="0"/>
          </a:p>
        </p:txBody>
      </p:sp>
    </p:spTree>
    <p:extLst>
      <p:ext uri="{BB962C8B-B14F-4D97-AF65-F5344CB8AC3E}">
        <p14:creationId xmlns:p14="http://schemas.microsoft.com/office/powerpoint/2010/main" val="88012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6126-853B-49F7-B117-2B1911C279AC}"/>
              </a:ext>
            </a:extLst>
          </p:cNvPr>
          <p:cNvSpPr>
            <a:spLocks noGrp="1"/>
          </p:cNvSpPr>
          <p:nvPr>
            <p:ph type="title"/>
          </p:nvPr>
        </p:nvSpPr>
        <p:spPr/>
        <p:txBody>
          <a:bodyPr/>
          <a:lstStyle/>
          <a:p>
            <a:r>
              <a:rPr lang="en-US" dirty="0"/>
              <a:t>Improvement Points</a:t>
            </a:r>
          </a:p>
        </p:txBody>
      </p:sp>
      <p:sp>
        <p:nvSpPr>
          <p:cNvPr id="3" name="Content Placeholder 2">
            <a:extLst>
              <a:ext uri="{FF2B5EF4-FFF2-40B4-BE49-F238E27FC236}">
                <a16:creationId xmlns:a16="http://schemas.microsoft.com/office/drawing/2014/main" id="{9B21656E-33B3-4B7C-8984-8D1C958C8962}"/>
              </a:ext>
            </a:extLst>
          </p:cNvPr>
          <p:cNvSpPr>
            <a:spLocks noGrp="1"/>
          </p:cNvSpPr>
          <p:nvPr>
            <p:ph idx="1"/>
          </p:nvPr>
        </p:nvSpPr>
        <p:spPr>
          <a:xfrm>
            <a:off x="692400" y="1276350"/>
            <a:ext cx="10807200" cy="5378450"/>
          </a:xfrm>
        </p:spPr>
        <p:txBody>
          <a:bodyPr>
            <a:normAutofit/>
          </a:bodyPr>
          <a:lstStyle/>
          <a:p>
            <a:pPr marL="228600" indent="-228600" algn="just">
              <a:lnSpc>
                <a:spcPct val="110000"/>
              </a:lnSpc>
              <a:buFont typeface="+mj-lt"/>
              <a:buAutoNum type="arabicPeriod"/>
            </a:pPr>
            <a:r>
              <a:rPr lang="en-US" sz="1600" b="1" dirty="0"/>
              <a:t>Feature Engineering</a:t>
            </a:r>
            <a:r>
              <a:rPr lang="en-US" sz="1600" dirty="0"/>
              <a:t>: Consider creating new features or transforming existing ones to capture more information from the data. For example, you could create interaction terms or polynomial features.</a:t>
            </a:r>
          </a:p>
          <a:p>
            <a:pPr marL="228600" indent="-228600" algn="just">
              <a:lnSpc>
                <a:spcPct val="110000"/>
              </a:lnSpc>
              <a:buFont typeface="+mj-lt"/>
              <a:buAutoNum type="arabicPeriod"/>
            </a:pPr>
            <a:r>
              <a:rPr lang="en-US" sz="1600" b="1" dirty="0"/>
              <a:t>Hyperparameter Tuning</a:t>
            </a:r>
            <a:r>
              <a:rPr lang="en-US" sz="1600" dirty="0"/>
              <a:t>: Use techniques like Grid Search or Random Search to find the optimal hyperparameters for each model. This can significantly improve model performance.</a:t>
            </a:r>
          </a:p>
          <a:p>
            <a:pPr marL="228600" indent="-228600" algn="just">
              <a:lnSpc>
                <a:spcPct val="110000"/>
              </a:lnSpc>
              <a:buFont typeface="+mj-lt"/>
              <a:buAutoNum type="arabicPeriod"/>
            </a:pPr>
            <a:r>
              <a:rPr lang="en-US" sz="1600" b="1" dirty="0"/>
              <a:t>Ensemble Methods</a:t>
            </a:r>
            <a:r>
              <a:rPr lang="en-US" sz="1600" dirty="0"/>
              <a:t>: Combine multiple models to create an ensemble model. Techniques like stacking, bagging, or boosting can help improve overall performance.</a:t>
            </a:r>
          </a:p>
          <a:p>
            <a:pPr marL="228600" indent="-228600" algn="just">
              <a:lnSpc>
                <a:spcPct val="110000"/>
              </a:lnSpc>
              <a:buFont typeface="+mj-lt"/>
              <a:buAutoNum type="arabicPeriod"/>
            </a:pPr>
            <a:r>
              <a:rPr lang="en-US" sz="1600" b="1" dirty="0"/>
              <a:t>Cross-Validation</a:t>
            </a:r>
            <a:r>
              <a:rPr lang="en-US" sz="1600" dirty="0"/>
              <a:t>: Ensure you are using cross-validation to evaluate your models. This helps in getting a more reliable estimate of model performance.</a:t>
            </a:r>
          </a:p>
          <a:p>
            <a:pPr marL="228600" indent="-228600" algn="just">
              <a:lnSpc>
                <a:spcPct val="110000"/>
              </a:lnSpc>
              <a:buFont typeface="+mj-lt"/>
              <a:buAutoNum type="arabicPeriod"/>
            </a:pPr>
            <a:r>
              <a:rPr lang="en-US" sz="1600" b="1" dirty="0"/>
              <a:t>Data Augmentation</a:t>
            </a:r>
            <a:r>
              <a:rPr lang="en-US" sz="1600" dirty="0"/>
              <a:t>: If possible, augment your dataset to create more training examples. This can help improve model generalization.</a:t>
            </a:r>
          </a:p>
          <a:p>
            <a:pPr marL="228600" indent="-228600" algn="just">
              <a:lnSpc>
                <a:spcPct val="110000"/>
              </a:lnSpc>
              <a:buFont typeface="+mj-lt"/>
              <a:buAutoNum type="arabicPeriod"/>
            </a:pPr>
            <a:r>
              <a:rPr lang="en-US" sz="1600" b="1" dirty="0"/>
              <a:t>Regularization</a:t>
            </a:r>
            <a:r>
              <a:rPr lang="en-US" sz="1600" dirty="0"/>
              <a:t>: For models like Logistic Regression and SVM, consider adding regularization to prevent overfitting.</a:t>
            </a:r>
          </a:p>
          <a:p>
            <a:pPr marL="228600" indent="-228600" algn="just">
              <a:lnSpc>
                <a:spcPct val="110000"/>
              </a:lnSpc>
              <a:buFont typeface="+mj-lt"/>
              <a:buAutoNum type="arabicPeriod"/>
            </a:pPr>
            <a:r>
              <a:rPr lang="en-US" sz="1600" b="1" dirty="0"/>
              <a:t>Model Interpretability</a:t>
            </a:r>
            <a:r>
              <a:rPr lang="en-US" sz="1600" dirty="0"/>
              <a:t>: Use techniques like SHAP (</a:t>
            </a:r>
            <a:r>
              <a:rPr lang="en-US" sz="1600" dirty="0" err="1"/>
              <a:t>SHapley</a:t>
            </a:r>
            <a:r>
              <a:rPr lang="en-US" sz="1600" dirty="0"/>
              <a:t> Additive </a:t>
            </a:r>
            <a:r>
              <a:rPr lang="en-US" sz="1600" dirty="0" err="1"/>
              <a:t>exPlanations</a:t>
            </a:r>
            <a:r>
              <a:rPr lang="en-US" sz="1600" dirty="0"/>
              <a:t>) or LIME (Local Interpretable Model-agnostic Explanations) to understand which features are most important for your models' predictions.</a:t>
            </a:r>
            <a:endParaRPr lang="en-US" sz="900" dirty="0"/>
          </a:p>
        </p:txBody>
      </p:sp>
    </p:spTree>
    <p:extLst>
      <p:ext uri="{BB962C8B-B14F-4D97-AF65-F5344CB8AC3E}">
        <p14:creationId xmlns:p14="http://schemas.microsoft.com/office/powerpoint/2010/main" val="392604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9ABD6B-5A3E-F499-1D2D-51C0C5B7BB2A}"/>
              </a:ext>
            </a:extLst>
          </p:cNvPr>
          <p:cNvSpPr>
            <a:spLocks noGrp="1"/>
          </p:cNvSpPr>
          <p:nvPr>
            <p:ph type="title"/>
          </p:nvPr>
        </p:nvSpPr>
        <p:spPr>
          <a:xfrm>
            <a:off x="5824900" y="2875001"/>
            <a:ext cx="5688707" cy="1107996"/>
          </a:xfrm>
        </p:spPr>
        <p:txBody>
          <a:bodyPr/>
          <a:lstStyle/>
          <a:p>
            <a:r>
              <a:rPr lang="en-US" dirty="0">
                <a:solidFill>
                  <a:schemeClr val="accent1"/>
                </a:solidFill>
              </a:rPr>
              <a:t>PHYTON</a:t>
            </a:r>
            <a:br>
              <a:rPr lang="en-US" dirty="0">
                <a:solidFill>
                  <a:schemeClr val="accent1"/>
                </a:solidFill>
              </a:rPr>
            </a:br>
            <a:r>
              <a:rPr lang="en-US" dirty="0">
                <a:solidFill>
                  <a:schemeClr val="accent1"/>
                </a:solidFill>
              </a:rPr>
              <a:t>PROGRAMMING</a:t>
            </a:r>
            <a:endParaRPr lang="en-GB" b="1" dirty="0">
              <a:solidFill>
                <a:schemeClr val="accent1"/>
              </a:solidFill>
            </a:endParaRPr>
          </a:p>
        </p:txBody>
      </p:sp>
      <p:sp>
        <p:nvSpPr>
          <p:cNvPr id="10" name="Text Placeholder 9">
            <a:extLst>
              <a:ext uri="{FF2B5EF4-FFF2-40B4-BE49-F238E27FC236}">
                <a16:creationId xmlns:a16="http://schemas.microsoft.com/office/drawing/2014/main" id="{A5858F28-9698-0CA2-4062-BE6233FFDE44}"/>
              </a:ext>
            </a:extLst>
          </p:cNvPr>
          <p:cNvSpPr>
            <a:spLocks noGrp="1"/>
          </p:cNvSpPr>
          <p:nvPr>
            <p:ph type="body" sz="quarter" idx="21"/>
          </p:nvPr>
        </p:nvSpPr>
        <p:spPr>
          <a:xfrm>
            <a:off x="2606716" y="2321004"/>
            <a:ext cx="1708801" cy="2215991"/>
          </a:xfrm>
        </p:spPr>
        <p:txBody>
          <a:bodyPr/>
          <a:lstStyle/>
          <a:p>
            <a:r>
              <a:rPr lang="en-GB" b="1" dirty="0"/>
              <a:t>05</a:t>
            </a:r>
          </a:p>
        </p:txBody>
      </p:sp>
    </p:spTree>
    <p:extLst>
      <p:ext uri="{BB962C8B-B14F-4D97-AF65-F5344CB8AC3E}">
        <p14:creationId xmlns:p14="http://schemas.microsoft.com/office/powerpoint/2010/main" val="129603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marL="0" indent="0" algn="just">
              <a:buNone/>
            </a:pPr>
            <a:r>
              <a:rPr lang="en-US" b="1" dirty="0">
                <a:solidFill>
                  <a:schemeClr val="tx1"/>
                </a:solidFill>
              </a:rPr>
              <a:t>CARDIOVASCULAR DISEASES </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400" y="1371600"/>
            <a:ext cx="10807200" cy="4679576"/>
          </a:xfrm>
        </p:spPr>
        <p:txBody>
          <a:bodyPr>
            <a:normAutofit/>
          </a:bodyPr>
          <a:lstStyle/>
          <a:p>
            <a:pPr marL="0" indent="0" algn="just">
              <a:buNone/>
            </a:pPr>
            <a:r>
              <a:rPr lang="en-US" dirty="0"/>
              <a:t>Cardiovascular diseases (CVDs) are a group of disorders affecting the heart and blood vessels, and they are the leading cause of death globally. In 2019, an estimated 17.9 million people died from CVDs, accounting for 32% of all global deaths</a:t>
            </a:r>
            <a:r>
              <a:rPr lang="en-US" baseline="30000" dirty="0"/>
              <a:t>1</a:t>
            </a:r>
            <a:r>
              <a:rPr lang="en-US" dirty="0"/>
              <a:t>. Of these deaths, 85% were due to heart attacks and strokes</a:t>
            </a:r>
            <a:r>
              <a:rPr lang="en-US" baseline="30000" dirty="0"/>
              <a:t>1</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Tracking and predicting CVDs is crucial because early detection and management can significantly reduce the risk of severe complications and death. Over three-quarters of CVD deaths occur in low- and middle-income countries, highlighting the need for accessible healthcare and preventive measures</a:t>
            </a:r>
            <a:r>
              <a:rPr lang="en-US" baseline="30000" dirty="0"/>
              <a:t>1</a:t>
            </a:r>
            <a:r>
              <a:rPr lang="en-US" dirty="0"/>
              <a:t>. Additionally, in the United States, heart disease is the leading cause of death, with one person dying every 33 seconds from cardiovascular disease</a:t>
            </a:r>
            <a:r>
              <a:rPr lang="en-US" baseline="30000" dirty="0"/>
              <a:t>2</a:t>
            </a:r>
            <a:r>
              <a:rPr lang="en-US" dirty="0"/>
              <a:t>.</a:t>
            </a:r>
          </a:p>
          <a:p>
            <a:pPr algn="just">
              <a:buFont typeface="Arial" panose="020B0604020202020204" pitchFamily="34" charset="0"/>
              <a:buChar char="•"/>
            </a:pPr>
            <a:r>
              <a:rPr lang="en-US" dirty="0"/>
              <a:t>By addressing behavioral and environmental risk factors such as tobacco use, unhealthy diet, physical inactivity, and air pollution, many cardiovascular diseases can be prevented</a:t>
            </a:r>
            <a:r>
              <a:rPr lang="en-US" baseline="30000" dirty="0"/>
              <a:t>1</a:t>
            </a:r>
            <a:r>
              <a:rPr lang="en-US" dirty="0"/>
              <a:t>. Therefore, monitoring these risk factors and implementing effective health policies are essential steps towards reducing the global burden of CVDs.</a:t>
            </a:r>
          </a:p>
          <a:p>
            <a:pPr marL="0" indent="0" algn="just">
              <a:buNone/>
            </a:pPr>
            <a:endParaRPr lang="en-US" dirty="0"/>
          </a:p>
          <a:p>
            <a:pPr marL="0" indent="0" algn="just">
              <a:buNone/>
            </a:pPr>
            <a:r>
              <a:rPr lang="en-US" sz="900" b="1" i="0" baseline="30000" dirty="0">
                <a:effectLst/>
                <a:latin typeface="-apple-system"/>
              </a:rPr>
              <a:t>1</a:t>
            </a:r>
            <a:r>
              <a:rPr lang="en-US" sz="900" b="1" i="0" dirty="0">
                <a:solidFill>
                  <a:srgbClr val="111111"/>
                </a:solidFill>
                <a:effectLst/>
                <a:latin typeface="-apple-system"/>
              </a:rPr>
              <a:t> </a:t>
            </a:r>
            <a:r>
              <a:rPr lang="en-US" sz="900" b="1" i="0" u="none" strike="noStrike" dirty="0">
                <a:effectLst/>
                <a:latin typeface="-apple-system"/>
              </a:rPr>
              <a:t>World Health Organization</a:t>
            </a:r>
            <a:r>
              <a:rPr lang="en-US" sz="900" b="1" i="0" dirty="0">
                <a:effectLst/>
                <a:latin typeface="-apple-system"/>
                <a:hlinkClick r:id="rId2"/>
              </a:rPr>
              <a:t> </a:t>
            </a:r>
            <a:endParaRPr lang="en-US" sz="900" b="1" i="0" dirty="0">
              <a:effectLst/>
              <a:latin typeface="-apple-system"/>
            </a:endParaRPr>
          </a:p>
          <a:p>
            <a:pPr marL="0" indent="0" algn="just">
              <a:buNone/>
            </a:pPr>
            <a:r>
              <a:rPr lang="en-US" sz="900" dirty="0"/>
              <a:t>https://www.who.int/news-room/fact-sheets/detail/cardiovascular-diseases-%28cvds%29</a:t>
            </a:r>
          </a:p>
          <a:p>
            <a:pPr marL="0" indent="0" algn="just">
              <a:buNone/>
            </a:pPr>
            <a:r>
              <a:rPr lang="en-US" sz="900" b="1" i="0" baseline="30000" dirty="0">
                <a:effectLst/>
                <a:latin typeface="-apple-system"/>
              </a:rPr>
              <a:t>2</a:t>
            </a:r>
            <a:r>
              <a:rPr lang="en-US" sz="900" b="1" i="0" dirty="0">
                <a:solidFill>
                  <a:srgbClr val="111111"/>
                </a:solidFill>
                <a:effectLst/>
                <a:latin typeface="-apple-system"/>
              </a:rPr>
              <a:t> </a:t>
            </a:r>
            <a:r>
              <a:rPr lang="en-US" sz="900" b="1" i="0" u="none" strike="noStrike" dirty="0">
                <a:effectLst/>
                <a:latin typeface="-apple-system"/>
              </a:rPr>
              <a:t>Centers for Disease Control and Prevention</a:t>
            </a:r>
            <a:endParaRPr lang="en-US" sz="900" b="1" dirty="0"/>
          </a:p>
          <a:p>
            <a:pPr marL="0" indent="0" algn="just">
              <a:buNone/>
            </a:pPr>
            <a:r>
              <a:rPr lang="en-US" sz="900" dirty="0"/>
              <a:t>https://www.cdc.gov/heart-disease/data-research/facts-stats/index.html</a:t>
            </a:r>
          </a:p>
        </p:txBody>
      </p:sp>
    </p:spTree>
    <p:extLst>
      <p:ext uri="{BB962C8B-B14F-4D97-AF65-F5344CB8AC3E}">
        <p14:creationId xmlns:p14="http://schemas.microsoft.com/office/powerpoint/2010/main" val="181446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pPr marL="0" indent="0" algn="just">
              <a:buNone/>
            </a:pPr>
            <a:r>
              <a:rPr lang="en-US" b="1" dirty="0">
                <a:solidFill>
                  <a:schemeClr val="tx1"/>
                </a:solidFill>
              </a:rPr>
              <a:t>CARDIOVASCULAR DISEASES </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400" y="1283677"/>
            <a:ext cx="10807200" cy="4767499"/>
          </a:xfrm>
        </p:spPr>
        <p:txBody>
          <a:bodyPr>
            <a:normAutofit/>
          </a:bodyPr>
          <a:lstStyle/>
          <a:p>
            <a:pPr marL="0" indent="0" algn="just">
              <a:buNone/>
            </a:pPr>
            <a:r>
              <a:rPr lang="en-US" dirty="0"/>
              <a:t>Preventing CVDs involves addressing the risk factors through lifestyle changes such as:</a:t>
            </a:r>
          </a:p>
          <a:p>
            <a:pPr algn="just">
              <a:buFont typeface="Arial" panose="020B0604020202020204" pitchFamily="34" charset="0"/>
              <a:buChar char="•"/>
            </a:pPr>
            <a:r>
              <a:rPr lang="en-US" dirty="0"/>
              <a:t>Healthy Eating: Consuming a balanced diet rich in fruits, vegetables, and whole grains.</a:t>
            </a:r>
          </a:p>
          <a:p>
            <a:pPr algn="just">
              <a:buFont typeface="Arial" panose="020B0604020202020204" pitchFamily="34" charset="0"/>
              <a:buChar char="•"/>
            </a:pPr>
            <a:r>
              <a:rPr lang="en-US" dirty="0"/>
              <a:t>Regular Physical Activity: Engaging in at least 150 minutes of moderate-intensity exercise per week.</a:t>
            </a:r>
          </a:p>
          <a:p>
            <a:pPr algn="just">
              <a:buFont typeface="Arial" panose="020B0604020202020204" pitchFamily="34" charset="0"/>
              <a:buChar char="•"/>
            </a:pPr>
            <a:r>
              <a:rPr lang="en-US" dirty="0"/>
              <a:t>Avoiding Tobacco: Quitting smoking and avoiding secondhand smoke.</a:t>
            </a:r>
          </a:p>
          <a:p>
            <a:pPr algn="just">
              <a:buFont typeface="Arial" panose="020B0604020202020204" pitchFamily="34" charset="0"/>
              <a:buChar char="•"/>
            </a:pPr>
            <a:r>
              <a:rPr lang="en-US" dirty="0"/>
              <a:t>Limiting Alcohol: Reducing alcohol intake to moderate levels </a:t>
            </a:r>
            <a:r>
              <a:rPr lang="en-US" baseline="30000" dirty="0"/>
              <a:t>1</a:t>
            </a:r>
            <a:r>
              <a:rPr lang="en-US" dirty="0"/>
              <a:t>.</a:t>
            </a:r>
          </a:p>
          <a:p>
            <a:pPr marL="0" indent="0" algn="just">
              <a:buNone/>
            </a:pPr>
            <a:endParaRPr lang="en-US" dirty="0"/>
          </a:p>
          <a:p>
            <a:pPr marL="0" indent="0" algn="just">
              <a:buNone/>
            </a:pPr>
            <a:r>
              <a:rPr lang="en-US" b="1" dirty="0"/>
              <a:t>Early detection and management are crucial. </a:t>
            </a:r>
            <a:r>
              <a:rPr lang="en-US" dirty="0"/>
              <a:t>Regular health check-ups can help monitor blood pressure, cholesterol levels, and other indicators of heart health. Medications and medical procedures may also be necessary to manage existing conditions </a:t>
            </a:r>
            <a:r>
              <a:rPr lang="en-US" baseline="30000" dirty="0"/>
              <a:t>2</a:t>
            </a:r>
            <a:r>
              <a:rPr lang="en-US" dirty="0"/>
              <a:t>.</a:t>
            </a:r>
          </a:p>
          <a:p>
            <a:pPr marL="0" indent="0" algn="just">
              <a:buNone/>
            </a:pPr>
            <a:r>
              <a:rPr lang="en-US" dirty="0"/>
              <a:t>By understanding and addressing the risk factors and symptoms of CVDs, we can significantly reduce the global burden of these diseases and improve overall heart health.</a:t>
            </a:r>
          </a:p>
          <a:p>
            <a:pPr marL="0" indent="0" algn="just">
              <a:buNone/>
            </a:pPr>
            <a:endParaRPr lang="en-US" dirty="0"/>
          </a:p>
          <a:p>
            <a:pPr marL="0" indent="0" algn="just">
              <a:buNone/>
            </a:pPr>
            <a:r>
              <a:rPr lang="en-US" sz="900" b="1" i="0" baseline="30000" dirty="0">
                <a:effectLst/>
                <a:latin typeface="-apple-system"/>
              </a:rPr>
              <a:t>1</a:t>
            </a:r>
            <a:r>
              <a:rPr lang="en-US" sz="900" b="1" i="0" dirty="0">
                <a:solidFill>
                  <a:srgbClr val="111111"/>
                </a:solidFill>
                <a:effectLst/>
                <a:latin typeface="-apple-system"/>
              </a:rPr>
              <a:t> </a:t>
            </a:r>
            <a:r>
              <a:rPr lang="en-US" sz="900" b="1" i="0" strike="noStrike" dirty="0">
                <a:effectLst/>
                <a:latin typeface="-apple-system"/>
              </a:rPr>
              <a:t>World Health Organization</a:t>
            </a:r>
            <a:r>
              <a:rPr lang="en-US" sz="900" b="1" i="0" dirty="0">
                <a:effectLst/>
                <a:latin typeface="-apple-system"/>
              </a:rPr>
              <a:t> </a:t>
            </a:r>
          </a:p>
          <a:p>
            <a:pPr marL="0" indent="0" algn="just">
              <a:buNone/>
            </a:pPr>
            <a:r>
              <a:rPr lang="en-US" sz="900" dirty="0"/>
              <a:t>https://www.who.int/news-room/fact-sheets/detail/cardiovascular-diseases-%28cvds%29</a:t>
            </a:r>
          </a:p>
          <a:p>
            <a:pPr marL="0" indent="0" algn="just">
              <a:buNone/>
            </a:pPr>
            <a:r>
              <a:rPr lang="en-US" sz="900" b="1" i="0" baseline="30000" dirty="0">
                <a:effectLst/>
                <a:latin typeface="-apple-system"/>
              </a:rPr>
              <a:t>2</a:t>
            </a:r>
            <a:r>
              <a:rPr lang="en-US" sz="900" b="1" i="0" dirty="0">
                <a:solidFill>
                  <a:srgbClr val="111111"/>
                </a:solidFill>
                <a:effectLst/>
                <a:latin typeface="-apple-system"/>
              </a:rPr>
              <a:t> </a:t>
            </a:r>
            <a:r>
              <a:rPr lang="en-US" sz="900" b="1" i="0" u="none" strike="noStrike" dirty="0">
                <a:effectLst/>
                <a:latin typeface="-apple-system"/>
              </a:rPr>
              <a:t>Centers for Disease Control and Prevention</a:t>
            </a:r>
            <a:endParaRPr lang="en-US" sz="900" b="1" dirty="0"/>
          </a:p>
          <a:p>
            <a:pPr marL="0" indent="0" algn="just">
              <a:buNone/>
            </a:pPr>
            <a:r>
              <a:rPr lang="en-US" sz="900" dirty="0"/>
              <a:t>https://my.clevelandclinic.org/health/diseases/21493-cardiovascular-disease</a:t>
            </a:r>
          </a:p>
        </p:txBody>
      </p:sp>
    </p:spTree>
    <p:extLst>
      <p:ext uri="{BB962C8B-B14F-4D97-AF65-F5344CB8AC3E}">
        <p14:creationId xmlns:p14="http://schemas.microsoft.com/office/powerpoint/2010/main" val="106416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r>
              <a:rPr lang="en-US" dirty="0"/>
              <a:t>HEARTH FAILURE</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400" y="1292469"/>
            <a:ext cx="10807200" cy="5023485"/>
          </a:xfrm>
        </p:spPr>
        <p:txBody>
          <a:bodyPr>
            <a:normAutofit fontScale="92500" lnSpcReduction="10000"/>
          </a:bodyPr>
          <a:lstStyle/>
          <a:p>
            <a:pPr marL="0" indent="0" algn="just">
              <a:buNone/>
            </a:pPr>
            <a:r>
              <a:rPr lang="en-US" dirty="0"/>
              <a:t>Heart failure, also known as congestive heart failure, is a chronic condition where the heart muscle is unable to pump blood efficiently enough to meet the body's needs ². This can lead to a build-up of fluid in the lungs and other parts of the body, causing symptoms such as shortness of breath, fatigue, and swelling in the legs and ankles ² ³.</a:t>
            </a:r>
          </a:p>
          <a:p>
            <a:pPr marL="0" indent="0" algn="just">
              <a:buNone/>
            </a:pPr>
            <a:endParaRPr lang="en-US" dirty="0"/>
          </a:p>
          <a:p>
            <a:pPr marL="0" indent="0" algn="just">
              <a:buNone/>
            </a:pPr>
            <a:r>
              <a:rPr lang="en-US" b="1" dirty="0"/>
              <a:t>Causes of Heart Failure</a:t>
            </a:r>
          </a:p>
          <a:p>
            <a:pPr marL="0" indent="0" algn="just">
              <a:buNone/>
            </a:pPr>
            <a:r>
              <a:rPr lang="en-US" dirty="0"/>
              <a:t>Heart failure can result from various conditions that damage or overwork the heart, including:</a:t>
            </a:r>
          </a:p>
          <a:p>
            <a:pPr algn="just">
              <a:buFont typeface="Arial" panose="020B0604020202020204" pitchFamily="34" charset="0"/>
              <a:buChar char="•"/>
            </a:pPr>
            <a:r>
              <a:rPr lang="en-US" dirty="0"/>
              <a:t>Coronary Artery Disease (CAD): Narrowed or blocked arteries reduce blood flow to the heart muscle.</a:t>
            </a:r>
          </a:p>
          <a:p>
            <a:pPr algn="just">
              <a:buFont typeface="Arial" panose="020B0604020202020204" pitchFamily="34" charset="0"/>
              <a:buChar char="•"/>
            </a:pPr>
            <a:r>
              <a:rPr lang="en-US" dirty="0"/>
              <a:t>Heart Attack: A sudden blockage of blood flow to the heart muscle, causing permanent damage.</a:t>
            </a:r>
          </a:p>
          <a:p>
            <a:pPr algn="just">
              <a:buFont typeface="Arial" panose="020B0604020202020204" pitchFamily="34" charset="0"/>
              <a:buChar char="•"/>
            </a:pPr>
            <a:r>
              <a:rPr lang="en-US" dirty="0"/>
              <a:t>High Blood Pressure: Forces the heart to work harder than normal, leading to thickening or stiffening of the heart muscle.</a:t>
            </a:r>
          </a:p>
          <a:p>
            <a:pPr algn="just">
              <a:buFont typeface="Arial" panose="020B0604020202020204" pitchFamily="34" charset="0"/>
              <a:buChar char="•"/>
            </a:pPr>
            <a:r>
              <a:rPr lang="en-US" dirty="0"/>
              <a:t>Cardiomyopathy: Diseases of the heart muscle due to genetic factors, infections, or alcohol/drug abuse.</a:t>
            </a:r>
          </a:p>
          <a:p>
            <a:pPr algn="just">
              <a:buFont typeface="Arial" panose="020B0604020202020204" pitchFamily="34" charset="0"/>
              <a:buChar char="•"/>
            </a:pPr>
            <a:r>
              <a:rPr lang="en-US" dirty="0"/>
              <a:t>Heart Valve Problems: Faulty heart valves force the heart to work harder to pump blood ² ³.</a:t>
            </a:r>
          </a:p>
          <a:p>
            <a:pPr marL="0" indent="0" algn="just">
              <a:buNone/>
            </a:pPr>
            <a:endParaRPr lang="en-US" dirty="0"/>
          </a:p>
          <a:p>
            <a:pPr marL="0" indent="0" algn="just">
              <a:buNone/>
            </a:pPr>
            <a:r>
              <a:rPr lang="en-US" b="1" dirty="0"/>
              <a:t>Symptoms of Heart Failure</a:t>
            </a:r>
          </a:p>
          <a:p>
            <a:pPr algn="just">
              <a:buFont typeface="Arial" panose="020B0604020202020204" pitchFamily="34" charset="0"/>
              <a:buChar char="•"/>
            </a:pPr>
            <a:r>
              <a:rPr lang="en-US" dirty="0"/>
              <a:t>Shortness of Breath: Especially during physical activity or when lying down.</a:t>
            </a:r>
          </a:p>
          <a:p>
            <a:pPr algn="just">
              <a:buFont typeface="Arial" panose="020B0604020202020204" pitchFamily="34" charset="0"/>
              <a:buChar char="•"/>
            </a:pPr>
            <a:r>
              <a:rPr lang="en-US" dirty="0"/>
              <a:t>Fatigue and Weakness: Due to reduced blood flow to muscles and organs.</a:t>
            </a:r>
          </a:p>
          <a:p>
            <a:pPr algn="just">
              <a:buFont typeface="Arial" panose="020B0604020202020204" pitchFamily="34" charset="0"/>
              <a:buChar char="•"/>
            </a:pPr>
            <a:r>
              <a:rPr lang="en-US" dirty="0"/>
              <a:t>Swelling (Edema): In the legs, ankles, and feet due to fluid retention.</a:t>
            </a:r>
          </a:p>
          <a:p>
            <a:pPr algn="just">
              <a:buFont typeface="Arial" panose="020B0604020202020204" pitchFamily="34" charset="0"/>
              <a:buChar char="•"/>
            </a:pPr>
            <a:r>
              <a:rPr lang="en-US" dirty="0"/>
              <a:t>Rapid or Irregular Heartbeat: As the heart tries to compensate for its reduced pumping ability.</a:t>
            </a:r>
          </a:p>
          <a:p>
            <a:pPr algn="just">
              <a:buFont typeface="Arial" panose="020B0604020202020204" pitchFamily="34" charset="0"/>
              <a:buChar char="•"/>
            </a:pPr>
            <a:r>
              <a:rPr lang="en-US" dirty="0"/>
              <a:t>Persistent Cough or Wheezing: Due to fluid build-up in the lungs ² ³.</a:t>
            </a:r>
          </a:p>
        </p:txBody>
      </p:sp>
    </p:spTree>
    <p:extLst>
      <p:ext uri="{BB962C8B-B14F-4D97-AF65-F5344CB8AC3E}">
        <p14:creationId xmlns:p14="http://schemas.microsoft.com/office/powerpoint/2010/main" val="287118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229-B39C-45C8-9AF8-DD694E826773}"/>
              </a:ext>
            </a:extLst>
          </p:cNvPr>
          <p:cNvSpPr>
            <a:spLocks noGrp="1"/>
          </p:cNvSpPr>
          <p:nvPr>
            <p:ph type="title"/>
          </p:nvPr>
        </p:nvSpPr>
        <p:spPr/>
        <p:txBody>
          <a:bodyPr/>
          <a:lstStyle/>
          <a:p>
            <a:r>
              <a:rPr lang="en-US" dirty="0"/>
              <a:t>HEARTH FAILURE</a:t>
            </a:r>
          </a:p>
        </p:txBody>
      </p:sp>
      <p:sp>
        <p:nvSpPr>
          <p:cNvPr id="3" name="Content Placeholder 2">
            <a:extLst>
              <a:ext uri="{FF2B5EF4-FFF2-40B4-BE49-F238E27FC236}">
                <a16:creationId xmlns:a16="http://schemas.microsoft.com/office/drawing/2014/main" id="{8A8AD3BF-1F12-4B56-8161-88C0C5C22B3E}"/>
              </a:ext>
            </a:extLst>
          </p:cNvPr>
          <p:cNvSpPr>
            <a:spLocks noGrp="1"/>
          </p:cNvSpPr>
          <p:nvPr>
            <p:ph idx="1"/>
          </p:nvPr>
        </p:nvSpPr>
        <p:spPr>
          <a:xfrm>
            <a:off x="692400" y="1292469"/>
            <a:ext cx="10807200" cy="5266593"/>
          </a:xfrm>
        </p:spPr>
        <p:txBody>
          <a:bodyPr>
            <a:normAutofit fontScale="92500"/>
          </a:bodyPr>
          <a:lstStyle/>
          <a:p>
            <a:pPr marL="0" indent="0" algn="just">
              <a:buNone/>
            </a:pPr>
            <a:r>
              <a:rPr lang="en-US" b="1" dirty="0"/>
              <a:t>Diagnosis and Treatment</a:t>
            </a:r>
          </a:p>
          <a:p>
            <a:pPr marL="0" indent="0" algn="just">
              <a:buNone/>
            </a:pPr>
            <a:r>
              <a:rPr lang="en-US" dirty="0"/>
              <a:t>Diagnosing heart failure typically involves a combination of physical exams, imaging tests (such as echocardiograms and MRIs), and blood tests to assess heart function and identify underlying causes ¹ ². Treatment aims to manage symptoms and improve quality of life. It may include:</a:t>
            </a:r>
          </a:p>
          <a:p>
            <a:pPr algn="just">
              <a:buFont typeface="Arial" panose="020B0604020202020204" pitchFamily="34" charset="0"/>
              <a:buChar char="•"/>
            </a:pPr>
            <a:r>
              <a:rPr lang="en-US" dirty="0"/>
              <a:t>Medications: Such as ACE inhibitors, beta-blockers, and diuretics to reduce symptoms and prevent further damage.</a:t>
            </a:r>
          </a:p>
          <a:p>
            <a:pPr algn="just">
              <a:buFont typeface="Arial" panose="020B0604020202020204" pitchFamily="34" charset="0"/>
              <a:buChar char="•"/>
            </a:pPr>
            <a:r>
              <a:rPr lang="en-US" dirty="0"/>
              <a:t>Lifestyle Changes: Including a heart-healthy diet, regular exercise, quitting smoking, and limiting alcohol intake.</a:t>
            </a:r>
          </a:p>
          <a:p>
            <a:pPr algn="just">
              <a:buFont typeface="Arial" panose="020B0604020202020204" pitchFamily="34" charset="0"/>
              <a:buChar char="•"/>
            </a:pPr>
            <a:r>
              <a:rPr lang="en-US" dirty="0"/>
              <a:t>Surgical Procedures: In severe cases, procedures like coronary artery bypass grafting (CABG), heart valve repair/replacement, or heart transplant may be necessary ¹ ².</a:t>
            </a:r>
          </a:p>
          <a:p>
            <a:pPr marL="0" indent="0" algn="just">
              <a:buNone/>
            </a:pPr>
            <a:endParaRPr lang="en-US" b="1" dirty="0"/>
          </a:p>
          <a:p>
            <a:pPr marL="0" indent="0" algn="just">
              <a:buNone/>
            </a:pPr>
            <a:r>
              <a:rPr lang="en-US" b="1" dirty="0"/>
              <a:t>Prevention</a:t>
            </a:r>
          </a:p>
          <a:p>
            <a:pPr marL="0" indent="0" algn="just">
              <a:buNone/>
            </a:pPr>
            <a:r>
              <a:rPr lang="en-US" dirty="0"/>
              <a:t>Preventing heart failure involves managing risk factors through:</a:t>
            </a:r>
          </a:p>
          <a:p>
            <a:pPr algn="just">
              <a:buFont typeface="Arial" panose="020B0604020202020204" pitchFamily="34" charset="0"/>
              <a:buChar char="•"/>
            </a:pPr>
            <a:r>
              <a:rPr lang="en-US" dirty="0"/>
              <a:t>Regular Health Check-ups: Monitoring blood pressure, cholesterol levels, and other heart health indicators.</a:t>
            </a:r>
          </a:p>
          <a:p>
            <a:pPr algn="just">
              <a:buFont typeface="Arial" panose="020B0604020202020204" pitchFamily="34" charset="0"/>
              <a:buChar char="•"/>
            </a:pPr>
            <a:r>
              <a:rPr lang="en-US" dirty="0"/>
              <a:t>Healthy Lifestyle Choices: Maintaining a balanced diet, staying physically active, and avoiding tobacco and excessive alcohol ¹ ².</a:t>
            </a:r>
          </a:p>
          <a:p>
            <a:pPr marL="0" indent="0" algn="just">
              <a:buNone/>
            </a:pPr>
            <a:endParaRPr lang="en-US" dirty="0"/>
          </a:p>
          <a:p>
            <a:pPr marL="0" indent="0" algn="just">
              <a:buNone/>
            </a:pPr>
            <a:r>
              <a:rPr lang="en-US" sz="900" b="1" baseline="30000" dirty="0"/>
              <a:t>1</a:t>
            </a:r>
            <a:r>
              <a:rPr lang="en-US" sz="900" b="1" dirty="0"/>
              <a:t> Mayo Clinic </a:t>
            </a:r>
          </a:p>
          <a:p>
            <a:pPr marL="0" indent="0" algn="just">
              <a:buNone/>
            </a:pPr>
            <a:r>
              <a:rPr lang="en-US" sz="900" dirty="0"/>
              <a:t>https://www.mayoclinic.org/diseases-conditions/heart-failure/symptoms-causes/syc-20373142.</a:t>
            </a:r>
          </a:p>
          <a:p>
            <a:pPr marL="0" indent="0" algn="just">
              <a:buNone/>
            </a:pPr>
            <a:r>
              <a:rPr lang="en-US" sz="900" b="1" baseline="30000" dirty="0"/>
              <a:t>2</a:t>
            </a:r>
            <a:r>
              <a:rPr lang="en-US" sz="900" b="1" dirty="0"/>
              <a:t> American Heart Association </a:t>
            </a:r>
          </a:p>
          <a:p>
            <a:pPr marL="0" indent="0" algn="just">
              <a:buNone/>
            </a:pPr>
            <a:r>
              <a:rPr lang="en-US" sz="900" dirty="0"/>
              <a:t>https://www.heart.org/en/health-topics/heart-failure/what-is-heart-failure.</a:t>
            </a:r>
          </a:p>
          <a:p>
            <a:pPr marL="0" indent="0" algn="just">
              <a:buNone/>
            </a:pPr>
            <a:r>
              <a:rPr lang="en-US" sz="900" b="1" baseline="30000" dirty="0"/>
              <a:t>3</a:t>
            </a:r>
            <a:r>
              <a:rPr lang="en-US" sz="900" b="1" dirty="0"/>
              <a:t> Professional Hearth </a:t>
            </a:r>
          </a:p>
          <a:p>
            <a:pPr marL="0" indent="0" algn="just">
              <a:buNone/>
            </a:pPr>
            <a:r>
              <a:rPr lang="en-US" sz="900" dirty="0"/>
              <a:t>https://professional.heart.org/en/health-topics/heart-failure/what-is-heart-failure.</a:t>
            </a:r>
            <a:endParaRPr lang="en-US" sz="500" dirty="0"/>
          </a:p>
        </p:txBody>
      </p:sp>
    </p:spTree>
    <p:extLst>
      <p:ext uri="{BB962C8B-B14F-4D97-AF65-F5344CB8AC3E}">
        <p14:creationId xmlns:p14="http://schemas.microsoft.com/office/powerpoint/2010/main" val="369370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9ABD6B-5A3E-F499-1D2D-51C0C5B7BB2A}"/>
              </a:ext>
            </a:extLst>
          </p:cNvPr>
          <p:cNvSpPr>
            <a:spLocks noGrp="1"/>
          </p:cNvSpPr>
          <p:nvPr>
            <p:ph type="title"/>
          </p:nvPr>
        </p:nvSpPr>
        <p:spPr>
          <a:xfrm>
            <a:off x="5807967" y="2924944"/>
            <a:ext cx="5688707" cy="1107996"/>
          </a:xfrm>
        </p:spPr>
        <p:txBody>
          <a:bodyPr/>
          <a:lstStyle/>
          <a:p>
            <a:r>
              <a:rPr lang="en-US" dirty="0">
                <a:solidFill>
                  <a:schemeClr val="accent1"/>
                </a:solidFill>
              </a:rPr>
              <a:t>EXPLORATORY DATA ANALYSIS</a:t>
            </a:r>
            <a:endParaRPr lang="en-GB" b="1" dirty="0">
              <a:solidFill>
                <a:schemeClr val="accent1"/>
              </a:solidFill>
            </a:endParaRPr>
          </a:p>
        </p:txBody>
      </p:sp>
      <p:sp>
        <p:nvSpPr>
          <p:cNvPr id="10" name="Text Placeholder 9">
            <a:extLst>
              <a:ext uri="{FF2B5EF4-FFF2-40B4-BE49-F238E27FC236}">
                <a16:creationId xmlns:a16="http://schemas.microsoft.com/office/drawing/2014/main" id="{A5858F28-9698-0CA2-4062-BE6233FFDE44}"/>
              </a:ext>
            </a:extLst>
          </p:cNvPr>
          <p:cNvSpPr>
            <a:spLocks noGrp="1"/>
          </p:cNvSpPr>
          <p:nvPr>
            <p:ph type="body" sz="quarter" idx="21"/>
          </p:nvPr>
        </p:nvSpPr>
        <p:spPr>
          <a:xfrm>
            <a:off x="2606716" y="2321004"/>
            <a:ext cx="1708801" cy="2215991"/>
          </a:xfrm>
        </p:spPr>
        <p:txBody>
          <a:bodyPr/>
          <a:lstStyle/>
          <a:p>
            <a:r>
              <a:rPr lang="en-GB" b="1" dirty="0"/>
              <a:t>02</a:t>
            </a:r>
          </a:p>
        </p:txBody>
      </p:sp>
    </p:spTree>
    <p:extLst>
      <p:ext uri="{BB962C8B-B14F-4D97-AF65-F5344CB8AC3E}">
        <p14:creationId xmlns:p14="http://schemas.microsoft.com/office/powerpoint/2010/main" val="78090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0F44-63F4-4C12-B119-3655D8627BE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5ABB1A44-7EA6-4CEC-ADFD-401CCEFD4984}"/>
              </a:ext>
            </a:extLst>
          </p:cNvPr>
          <p:cNvSpPr>
            <a:spLocks noGrp="1"/>
          </p:cNvSpPr>
          <p:nvPr>
            <p:ph idx="1"/>
          </p:nvPr>
        </p:nvSpPr>
        <p:spPr>
          <a:xfrm>
            <a:off x="692400" y="1266093"/>
            <a:ext cx="10807200" cy="5336930"/>
          </a:xfrm>
        </p:spPr>
        <p:txBody>
          <a:bodyPr>
            <a:normAutofit fontScale="92500" lnSpcReduction="10000"/>
          </a:bodyPr>
          <a:lstStyle/>
          <a:p>
            <a:pPr marL="0" indent="0">
              <a:buNone/>
            </a:pPr>
            <a:r>
              <a:rPr lang="en-US" dirty="0"/>
              <a:t>Supervised Machine Learning Classification will be implemented to predict heart failure. The dataset used for this analysis, provided by Davide Chicco and Giuseppe </a:t>
            </a:r>
            <a:r>
              <a:rPr lang="en-US" dirty="0" err="1"/>
              <a:t>Jurman</a:t>
            </a:r>
            <a:r>
              <a:rPr lang="en-US" dirty="0"/>
              <a:t> </a:t>
            </a:r>
            <a:r>
              <a:rPr lang="en-US" baseline="30000" dirty="0"/>
              <a:t>1</a:t>
            </a:r>
            <a:r>
              <a:rPr lang="en-US" dirty="0"/>
              <a:t>, includes 14 clinical features that are instrumental in predicting mortality due to heart failure:</a:t>
            </a:r>
          </a:p>
          <a:p>
            <a:pPr>
              <a:buFont typeface="Arial" panose="020B0604020202020204" pitchFamily="34" charset="0"/>
              <a:buChar char="•"/>
            </a:pPr>
            <a:r>
              <a:rPr lang="en-US" dirty="0"/>
              <a:t>age	The age of the patient in years.</a:t>
            </a:r>
          </a:p>
          <a:p>
            <a:pPr>
              <a:buFont typeface="Arial" panose="020B0604020202020204" pitchFamily="34" charset="0"/>
              <a:buChar char="•"/>
            </a:pPr>
            <a:r>
              <a:rPr lang="en-US" dirty="0"/>
              <a:t>sex	The gender of the patient (1 = male, 0 = female).</a:t>
            </a:r>
          </a:p>
          <a:p>
            <a:pPr>
              <a:buFont typeface="Arial" panose="020B0604020202020204" pitchFamily="34" charset="0"/>
              <a:buChar char="•"/>
            </a:pPr>
            <a:r>
              <a:rPr lang="en-US" dirty="0"/>
              <a:t>cp	The type of chest pain experienced by the patient: 0: Typical angina; 1: Atypical angina; 2: Non-anginal pain; 3: Asymptomatic</a:t>
            </a:r>
          </a:p>
          <a:p>
            <a:pPr>
              <a:buFont typeface="Arial" panose="020B0604020202020204" pitchFamily="34" charset="0"/>
              <a:buChar char="•"/>
            </a:pPr>
            <a:r>
              <a:rPr lang="en-US" dirty="0" err="1"/>
              <a:t>trtbps</a:t>
            </a:r>
            <a:r>
              <a:rPr lang="en-US" dirty="0"/>
              <a:t>	The patient’s resting blood pressure in mm Hg.</a:t>
            </a:r>
          </a:p>
          <a:p>
            <a:pPr>
              <a:buFont typeface="Arial" panose="020B0604020202020204" pitchFamily="34" charset="0"/>
              <a:buChar char="•"/>
            </a:pPr>
            <a:r>
              <a:rPr lang="en-US" dirty="0" err="1"/>
              <a:t>chol</a:t>
            </a:r>
            <a:r>
              <a:rPr lang="en-US" dirty="0"/>
              <a:t>	The patient’s serum cholesterol level in mg/dl.</a:t>
            </a:r>
          </a:p>
          <a:p>
            <a:pPr>
              <a:buFont typeface="Arial" panose="020B0604020202020204" pitchFamily="34" charset="0"/>
              <a:buChar char="•"/>
            </a:pPr>
            <a:r>
              <a:rPr lang="en-US" dirty="0" err="1"/>
              <a:t>fbs</a:t>
            </a:r>
            <a:r>
              <a:rPr lang="en-US" dirty="0"/>
              <a:t>	Whether the patient’s fasting blood sugar is greater than 120 mg/dl (1 = true, 0 = false).</a:t>
            </a:r>
          </a:p>
          <a:p>
            <a:pPr>
              <a:buFont typeface="Arial" panose="020B0604020202020204" pitchFamily="34" charset="0"/>
              <a:buChar char="•"/>
            </a:pPr>
            <a:r>
              <a:rPr lang="en-US" dirty="0" err="1"/>
              <a:t>restecg</a:t>
            </a:r>
            <a:r>
              <a:rPr lang="en-US" dirty="0"/>
              <a:t>	The results of the patient’s resting electrocardiogram: 0: Normal; 1: Having ST-T wave abnormality (T wave inversions and/or ST 	elevation or depression of &gt; 0.05 mV); 2: Showing probable or definite left ventricular hypertrophy by Estes’ criteria.</a:t>
            </a:r>
          </a:p>
          <a:p>
            <a:pPr>
              <a:buFont typeface="Arial" panose="020B0604020202020204" pitchFamily="34" charset="0"/>
              <a:buChar char="•"/>
            </a:pPr>
            <a:r>
              <a:rPr lang="en-US" dirty="0" err="1"/>
              <a:t>thalachh</a:t>
            </a:r>
            <a:r>
              <a:rPr lang="en-US" dirty="0"/>
              <a:t>	The maximum heart rate achieved by the patient during exercise.</a:t>
            </a:r>
          </a:p>
          <a:p>
            <a:pPr>
              <a:buFont typeface="Arial" panose="020B0604020202020204" pitchFamily="34" charset="0"/>
              <a:buChar char="•"/>
            </a:pPr>
            <a:r>
              <a:rPr lang="en-US" dirty="0" err="1"/>
              <a:t>exng</a:t>
            </a:r>
            <a:r>
              <a:rPr lang="en-US" dirty="0"/>
              <a:t>	Whether the patient experienced angina induced by exercise (1 = yes, 0 = no).</a:t>
            </a:r>
          </a:p>
          <a:p>
            <a:pPr>
              <a:buFont typeface="Arial" panose="020B0604020202020204" pitchFamily="34" charset="0"/>
              <a:buChar char="•"/>
            </a:pPr>
            <a:r>
              <a:rPr lang="en-US" dirty="0" err="1"/>
              <a:t>oldpeak</a:t>
            </a:r>
            <a:r>
              <a:rPr lang="en-US" dirty="0"/>
              <a:t>	ST depression induced by exercise relative to rest.</a:t>
            </a:r>
          </a:p>
          <a:p>
            <a:pPr>
              <a:buFont typeface="Arial" panose="020B0604020202020204" pitchFamily="34" charset="0"/>
              <a:buChar char="•"/>
            </a:pPr>
            <a:r>
              <a:rPr lang="en-US" dirty="0" err="1"/>
              <a:t>slp</a:t>
            </a:r>
            <a:r>
              <a:rPr lang="en-US" dirty="0"/>
              <a:t>	The slope of the peak exercise ST segment: 0: Upsloping; 1: Flat; 2: </a:t>
            </a:r>
            <a:r>
              <a:rPr lang="en-US" dirty="0" err="1"/>
              <a:t>Downsloping</a:t>
            </a:r>
            <a:r>
              <a:rPr lang="en-US" dirty="0"/>
              <a:t>.</a:t>
            </a:r>
          </a:p>
          <a:p>
            <a:pPr>
              <a:buFont typeface="Arial" panose="020B0604020202020204" pitchFamily="34" charset="0"/>
              <a:buChar char="•"/>
            </a:pPr>
            <a:r>
              <a:rPr lang="en-US" dirty="0" err="1"/>
              <a:t>caa</a:t>
            </a:r>
            <a:r>
              <a:rPr lang="en-US" dirty="0"/>
              <a:t>	The number of major vessels (0-3) colored by fluoroscopy.</a:t>
            </a:r>
          </a:p>
          <a:p>
            <a:pPr>
              <a:buFont typeface="Arial" panose="020B0604020202020204" pitchFamily="34" charset="0"/>
              <a:buChar char="•"/>
            </a:pPr>
            <a:r>
              <a:rPr lang="en-US" dirty="0" err="1"/>
              <a:t>thall</a:t>
            </a:r>
            <a:r>
              <a:rPr lang="en-US" dirty="0"/>
              <a:t>	A blood disorder involving less than normal amounts of an oxygen-carrying protein: 0: Null; 1: Fixed defect (no blood flow in some part of the heart); 2: Normal blood flow; 3: Reversible defect (a blood flow is observed but it is not normal).</a:t>
            </a:r>
          </a:p>
          <a:p>
            <a:pPr>
              <a:buFont typeface="Arial" panose="020B0604020202020204" pitchFamily="34" charset="0"/>
              <a:buChar char="•"/>
            </a:pPr>
            <a:r>
              <a:rPr lang="en-US" dirty="0"/>
              <a:t>heart failure	The target variable indicating whether the patient has heart failure (1 = yes, 0 = no).</a:t>
            </a:r>
          </a:p>
          <a:p>
            <a:pPr marL="0" indent="0">
              <a:buNone/>
            </a:pPr>
            <a:r>
              <a:rPr lang="en-US" sz="1000" baseline="30000" dirty="0"/>
              <a:t>1</a:t>
            </a:r>
            <a:r>
              <a:rPr lang="en-US" sz="1000" dirty="0"/>
              <a:t> Chicco D, </a:t>
            </a:r>
            <a:r>
              <a:rPr lang="en-US" sz="1000" dirty="0" err="1"/>
              <a:t>Jurman</a:t>
            </a:r>
            <a:r>
              <a:rPr lang="en-US" sz="1000" dirty="0"/>
              <a:t> G. </a:t>
            </a:r>
            <a:r>
              <a:rPr lang="en-US" sz="1000" b="1" dirty="0"/>
              <a:t>Machine learning can predict survival of patients with heart failure from serum creatinine and ejection fraction alone</a:t>
            </a:r>
            <a:r>
              <a:rPr lang="en-US" sz="1000" dirty="0"/>
              <a:t>. BMC Med Inform </a:t>
            </a:r>
            <a:r>
              <a:rPr lang="en-US" sz="1000" dirty="0" err="1"/>
              <a:t>Decis</a:t>
            </a:r>
            <a:r>
              <a:rPr lang="en-US" sz="1000" dirty="0"/>
              <a:t> </a:t>
            </a:r>
            <a:r>
              <a:rPr lang="en-US" sz="1000" dirty="0" err="1"/>
              <a:t>Mak</a:t>
            </a:r>
            <a:r>
              <a:rPr lang="en-US" sz="1000" dirty="0"/>
              <a:t>. 2020 Feb 3;20(1):16. DOI: 10.1186/s12911-020-1023-5. PMID: 32013925; PMCID: PMC6998201.</a:t>
            </a:r>
          </a:p>
        </p:txBody>
      </p:sp>
    </p:spTree>
    <p:extLst>
      <p:ext uri="{BB962C8B-B14F-4D97-AF65-F5344CB8AC3E}">
        <p14:creationId xmlns:p14="http://schemas.microsoft.com/office/powerpoint/2010/main" val="279561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0F44-63F4-4C12-B119-3655D8627BE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ABB1A44-7EA6-4CEC-ADFD-401CCEFD4984}"/>
              </a:ext>
            </a:extLst>
          </p:cNvPr>
          <p:cNvSpPr>
            <a:spLocks noGrp="1"/>
          </p:cNvSpPr>
          <p:nvPr>
            <p:ph idx="1"/>
          </p:nvPr>
        </p:nvSpPr>
        <p:spPr>
          <a:xfrm>
            <a:off x="692400" y="1266093"/>
            <a:ext cx="10807200" cy="5336930"/>
          </a:xfrm>
        </p:spPr>
        <p:txBody>
          <a:bodyPr>
            <a:normAutofit/>
          </a:bodyPr>
          <a:lstStyle/>
          <a:p>
            <a:pPr marL="0" indent="0">
              <a:buNone/>
            </a:pPr>
            <a:r>
              <a:rPr lang="en-US" dirty="0"/>
              <a:t>Supervised Machine Learning Classification will be implemented to predict heart failure. Based on the data set features, it is pursued the prediction of whether a patient is at risk of heart failure or not, as well as to determine which of the features are more relevant in predicting this event. </a:t>
            </a:r>
          </a:p>
          <a:p>
            <a:pPr marL="0" indent="0">
              <a:buNone/>
            </a:pPr>
            <a:r>
              <a:rPr lang="en-US" dirty="0"/>
              <a:t>The identification of features to prevent heart failure does not only serve the purpose of anticipating it, but it can also help to identify risk factors and prevention treatments in order to prevent it.</a:t>
            </a:r>
          </a:p>
        </p:txBody>
      </p:sp>
    </p:spTree>
    <p:extLst>
      <p:ext uri="{BB962C8B-B14F-4D97-AF65-F5344CB8AC3E}">
        <p14:creationId xmlns:p14="http://schemas.microsoft.com/office/powerpoint/2010/main" val="2960181349"/>
      </p:ext>
    </p:extLst>
  </p:cSld>
  <p:clrMapOvr>
    <a:masterClrMapping/>
  </p:clrMapOvr>
</p:sld>
</file>

<file path=ppt/theme/theme1.xml><?xml version="1.0" encoding="utf-8"?>
<a:theme xmlns:a="http://schemas.openxmlformats.org/drawingml/2006/main" name="Toyota Corporate - Light theme">
  <a:themeElements>
    <a:clrScheme name="Custom 1">
      <a:dk1>
        <a:sysClr val="windowText" lastClr="000000"/>
      </a:dk1>
      <a:lt1>
        <a:sysClr val="window" lastClr="FFFFFF"/>
      </a:lt1>
      <a:dk2>
        <a:srgbClr val="282830"/>
      </a:dk2>
      <a:lt2>
        <a:srgbClr val="EFF0F0"/>
      </a:lt2>
      <a:accent1>
        <a:srgbClr val="EB0A1E"/>
      </a:accent1>
      <a:accent2>
        <a:srgbClr val="F99D1C"/>
      </a:accent2>
      <a:accent3>
        <a:srgbClr val="EACC1B"/>
      </a:accent3>
      <a:accent4>
        <a:srgbClr val="6AA744"/>
      </a:accent4>
      <a:accent5>
        <a:srgbClr val="0088B2"/>
      </a:accent5>
      <a:accent6>
        <a:srgbClr val="29176B"/>
      </a:accent6>
      <a:hlink>
        <a:srgbClr val="0563C1"/>
      </a:hlink>
      <a:folHlink>
        <a:srgbClr val="0563C1"/>
      </a:folHlink>
    </a:clrScheme>
    <a:fontScheme name="Toyota Corporate">
      <a:majorFont>
        <a:latin typeface="Univers Condense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B0A1E">
      <a:srgbClr val="EB0A1E"/>
    </a:custClr>
    <a:custClr name="EE2F40">
      <a:srgbClr val="EE2F40"/>
    </a:custClr>
    <a:custClr name="F47883">
      <a:srgbClr val="F47883"/>
    </a:custClr>
    <a:custClr name="FBCED2">
      <a:srgbClr val="FBCED2"/>
    </a:custClr>
    <a:custClr name="FEEEEF">
      <a:srgbClr val="FEEEEF"/>
    </a:custClr>
    <a:custClr name="282830">
      <a:srgbClr val="282830"/>
    </a:custClr>
    <a:custClr name="494950">
      <a:srgbClr val="494950"/>
    </a:custClr>
    <a:custClr name="8B8C90">
      <a:srgbClr val="8B8C90"/>
    </a:custClr>
    <a:custClr name="CECFD0">
      <a:srgbClr val="CECFD0"/>
    </a:custClr>
    <a:custClr name="EFF0F0">
      <a:srgbClr val="EFF0F0"/>
    </a:custClr>
    <a:custClr name="29176B">
      <a:srgbClr val="29176B"/>
    </a:custClr>
    <a:custClr name="493A81">
      <a:srgbClr val="493A81"/>
    </a:custClr>
    <a:custClr name="897FAE">
      <a:srgbClr val="897FAE"/>
    </a:custClr>
    <a:custClr name="D4D1E1">
      <a:srgbClr val="D4D1E1"/>
    </a:custClr>
    <a:custClr name="F0EFF5">
      <a:srgbClr val="F0EFF5"/>
    </a:custClr>
    <a:custClr name="3C6BBA">
      <a:srgbClr val="3C6BBA"/>
    </a:custClr>
    <a:custClr name="5E81C4">
      <a:srgbClr val="5E81C4"/>
    </a:custClr>
    <a:custClr name="97AED9">
      <a:srgbClr val="97AED9"/>
    </a:custClr>
    <a:custClr name="D9E1F1">
      <a:srgbClr val="D9E1F1"/>
    </a:custClr>
    <a:custClr name="F2F5FA">
      <a:srgbClr val="F2F5FA"/>
    </a:custClr>
    <a:custClr name="BADAF3">
      <a:srgbClr val="BADAF3"/>
    </a:custClr>
    <a:custClr name="C4E0F5">
      <a:srgbClr val="C4E0F5"/>
    </a:custClr>
    <a:custClr name="D9EBF8">
      <a:srgbClr val="D9EBF8"/>
    </a:custClr>
    <a:custClr name="F1F8FD">
      <a:srgbClr val="F1F8FD"/>
    </a:custClr>
    <a:custClr name="FAFCFE">
      <a:srgbClr val="FAFCFE"/>
    </a:custClr>
    <a:custClr name="F99D1C">
      <a:srgbClr val="F99D1C"/>
    </a:custClr>
    <a:custClr name="FAAC3E">
      <a:srgbClr val="FAAC3E"/>
    </a:custClr>
    <a:custClr name="FCC982">
      <a:srgbClr val="FCC982"/>
    </a:custClr>
    <a:custClr name="FEEBD2">
      <a:srgbClr val="FEEBD2"/>
    </a:custClr>
    <a:custClr name="FFF8EF">
      <a:srgbClr val="FFF8EF"/>
    </a:custClr>
    <a:custClr name="EACC1B">
      <a:srgbClr val="EACC1B"/>
    </a:custClr>
    <a:custClr name="EDD43D">
      <a:srgbClr val="EDD43D"/>
    </a:custClr>
    <a:custClr name="F3E382">
      <a:srgbClr val="F3E382"/>
    </a:custClr>
    <a:custClr name="FBF5D1">
      <a:srgbClr val="FBF5D1"/>
    </a:custClr>
    <a:custClr name="FEFBEF">
      <a:srgbClr val="FEFBEF"/>
    </a:custClr>
    <a:custClr name="E5E5C5">
      <a:srgbClr val="E5E5C5"/>
    </a:custClr>
    <a:custClr name="E9E9CE">
      <a:srgbClr val="E9E9CE"/>
    </a:custClr>
    <a:custClr name="F1F1DF">
      <a:srgbClr val="F1F1DF"/>
    </a:custClr>
    <a:custClr name="FAFAF3">
      <a:srgbClr val="FAFAF3"/>
    </a:custClr>
    <a:custClr name="FDFDFB">
      <a:srgbClr val="FDFDFB"/>
    </a:custClr>
    <a:custClr name="6aa744">
      <a:srgbClr val="6AA744"/>
    </a:custClr>
    <a:custClr name="80B460">
      <a:srgbClr val="80B460"/>
    </a:custClr>
    <a:custClr name="ADCF98">
      <a:srgbClr val="ADCF98"/>
    </a:custClr>
    <a:custClr name="E1EDDA">
      <a:srgbClr val="E1EDDA"/>
    </a:custClr>
    <a:custClr name="F5F9F2">
      <a:srgbClr val="F5F9F2"/>
    </a:custClr>
    <a:custClr name="8DC63F">
      <a:srgbClr val="8DC63F"/>
    </a:custClr>
    <a:custClr name="9ECF5C">
      <a:srgbClr val="9ECF5C"/>
    </a:custClr>
    <a:custClr name="C0E095">
      <a:srgbClr val="C0E095"/>
    </a:custClr>
    <a:custClr name="E8F4D9">
      <a:srgbClr val="E8F4D9"/>
    </a:custClr>
    <a:custClr name="F7FBF2">
      <a:srgbClr val="F7FBF2"/>
    </a:custClr>
  </a:custClrLst>
  <a:extLst>
    <a:ext uri="{05A4C25C-085E-4340-85A3-A5531E510DB2}">
      <thm15:themeFamily xmlns:thm15="http://schemas.microsoft.com/office/thememl/2012/main" name="TME_Corporate_Presentation_V5" id="{575A90DF-11E9-44A1-A7EE-BBAA9BECA535}" vid="{64CA16B7-B5BB-4C75-951C-F51D9D4EDD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7AFF9D7787A4BA433ADE4F6A8F352" ma:contentTypeVersion="11" ma:contentTypeDescription="Create a new document." ma:contentTypeScope="" ma:versionID="8a1a0f70b3b530d35dae25e8650795cb">
  <xsd:schema xmlns:xsd="http://www.w3.org/2001/XMLSchema" xmlns:xs="http://www.w3.org/2001/XMLSchema" xmlns:p="http://schemas.microsoft.com/office/2006/metadata/properties" xmlns:ns2="263ab145-e787-472a-8df8-bb07693e2fa7" xmlns:ns3="483ce632-5925-4b68-a6a3-c25ca5cf85b3" targetNamespace="http://schemas.microsoft.com/office/2006/metadata/properties" ma:root="true" ma:fieldsID="15150629934abd14d7f00c96f9529157" ns2:_="" ns3:_="">
    <xsd:import namespace="263ab145-e787-472a-8df8-bb07693e2fa7"/>
    <xsd:import namespace="483ce632-5925-4b68-a6a3-c25ca5cf85b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3ab145-e787-472a-8df8-bb07693e2f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3ce632-5925-4b68-a6a3-c25ca5cf85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3ce632-5925-4b68-a6a3-c25ca5cf85b3">
      <UserInfo>
        <DisplayName>Shinji Sekido (TME)</DisplayName>
        <AccountId>54</AccountId>
        <AccountType/>
      </UserInfo>
    </SharedWithUsers>
  </documentManagement>
</p:properties>
</file>

<file path=customXml/itemProps1.xml><?xml version="1.0" encoding="utf-8"?>
<ds:datastoreItem xmlns:ds="http://schemas.openxmlformats.org/officeDocument/2006/customXml" ds:itemID="{52CB0B60-45F8-4EF0-8D00-AE1C1D2A14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3ab145-e787-472a-8df8-bb07693e2fa7"/>
    <ds:schemaRef ds:uri="483ce632-5925-4b68-a6a3-c25ca5cf85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8A2DD7-05CB-4676-B3D7-9C617C486371}">
  <ds:schemaRefs>
    <ds:schemaRef ds:uri="http://schemas.microsoft.com/sharepoint/v3/contenttype/forms"/>
  </ds:schemaRefs>
</ds:datastoreItem>
</file>

<file path=customXml/itemProps3.xml><?xml version="1.0" encoding="utf-8"?>
<ds:datastoreItem xmlns:ds="http://schemas.openxmlformats.org/officeDocument/2006/customXml" ds:itemID="{45275751-BED2-4BE8-97E5-815D1867D6CA}">
  <ds:schemaRefs>
    <ds:schemaRef ds:uri="http://purl.org/dc/dcmitype/"/>
    <ds:schemaRef ds:uri="http://purl.org/dc/elements/1.1/"/>
    <ds:schemaRef ds:uri="263ab145-e787-472a-8df8-bb07693e2fa7"/>
    <ds:schemaRef ds:uri="http://schemas.openxmlformats.org/package/2006/metadata/core-properties"/>
    <ds:schemaRef ds:uri="http://schemas.microsoft.com/office/infopath/2007/PartnerControls"/>
    <ds:schemaRef ds:uri="http://schemas.microsoft.com/office/2006/documentManagement/types"/>
    <ds:schemaRef ds:uri="483ce632-5925-4b68-a6a3-c25ca5cf85b3"/>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25642</TotalTime>
  <Words>3854</Words>
  <Application>Microsoft Office PowerPoint</Application>
  <PresentationFormat>Widescreen</PresentationFormat>
  <Paragraphs>241</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Univers</vt:lpstr>
      <vt:lpstr>Univers Condensed</vt:lpstr>
      <vt:lpstr>Univers Condensed Light</vt:lpstr>
      <vt:lpstr>Univers Light</vt:lpstr>
      <vt:lpstr>Toyota Corporate - Light theme</vt:lpstr>
      <vt:lpstr> HEART FAILURE PREDICTION   Supervised Machine Learning: Classification</vt:lpstr>
      <vt:lpstr>HEART FAILURE</vt:lpstr>
      <vt:lpstr>CARDIOVASCULAR DISEASES </vt:lpstr>
      <vt:lpstr>CARDIOVASCULAR DISEASES </vt:lpstr>
      <vt:lpstr>HEARTH FAILURE</vt:lpstr>
      <vt:lpstr>HEARTH FAILURE</vt:lpstr>
      <vt:lpstr>EXPLORATORY DATA ANALYSIS</vt:lpstr>
      <vt:lpstr>DATASET</vt:lpstr>
      <vt:lpstr>OBJECTIVE</vt:lpstr>
      <vt:lpstr>PowerPoint Presentation</vt:lpstr>
      <vt:lpstr>PowerPoint Presentation</vt:lpstr>
      <vt:lpstr>PowerPoint Presentation</vt:lpstr>
      <vt:lpstr>PowerPoint Presentation</vt:lpstr>
      <vt:lpstr>Data preprocessing</vt:lpstr>
      <vt:lpstr>Data preprocessing</vt:lpstr>
      <vt:lpstr>MACHINE LEARNING MODELS TRAINING &amp; TESTING</vt:lpstr>
      <vt:lpstr>MACHINE LEARNING MODELS TRAINING</vt:lpstr>
      <vt:lpstr>MACHINE LEARNING MODELS TRAINING</vt:lpstr>
      <vt:lpstr>MACHINE LEARNING MODELS TRAINING</vt:lpstr>
      <vt:lpstr>MACHINE LEARNING MODELS TRAINING</vt:lpstr>
      <vt:lpstr>MACHINE LEARNING MODELS TRAINING</vt:lpstr>
      <vt:lpstr>MACHINE LEARNING MODELS TRAINING</vt:lpstr>
      <vt:lpstr>CONCLUSIONS</vt:lpstr>
      <vt:lpstr>CONCLUSIONS</vt:lpstr>
      <vt:lpstr>CONCLUSIONS</vt:lpstr>
      <vt:lpstr>Improvement Points</vt:lpstr>
      <vt:lpstr>PHYTON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slide</dc:title>
  <dc:creator>Power Presentaties</dc:creator>
  <cp:lastModifiedBy>Federico Alberto Gorrini</cp:lastModifiedBy>
  <cp:revision>234</cp:revision>
  <cp:lastPrinted>2023-03-14T07:34:06Z</cp:lastPrinted>
  <dcterms:created xsi:type="dcterms:W3CDTF">2022-05-13T05:52:34Z</dcterms:created>
  <dcterms:modified xsi:type="dcterms:W3CDTF">2024-09-22T18:58:46Z</dcterms:modified>
  <cp:category>Not Protected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0x0101001E57AFF9D7787A4BA433ADE4F6A8F352</vt:lpwstr>
  </property>
  <property fmtid="{D5CDD505-2E9C-101B-9397-08002B2CF9AE}" pid="3" name="MediaServiceImageTags">
    <vt:lpwstr/>
  </property>
  <property fmtid="{D5CDD505-2E9C-101B-9397-08002B2CF9AE}" pid="4" name="MSIP_Label_6c0ae5d6-ae42-4c7f-aaa6-722791668d35_Enabled">
    <vt:lpwstr>true</vt:lpwstr>
  </property>
  <property fmtid="{D5CDD505-2E9C-101B-9397-08002B2CF9AE}" pid="5" name="MSIP_Label_6c0ae5d6-ae42-4c7f-aaa6-722791668d35_SetDate">
    <vt:lpwstr>2023-10-03T11:00:24Z</vt:lpwstr>
  </property>
  <property fmtid="{D5CDD505-2E9C-101B-9397-08002B2CF9AE}" pid="6" name="MSIP_Label_6c0ae5d6-ae42-4c7f-aaa6-722791668d35_Method">
    <vt:lpwstr>Privileged</vt:lpwstr>
  </property>
  <property fmtid="{D5CDD505-2E9C-101B-9397-08002B2CF9AE}" pid="7" name="MSIP_Label_6c0ae5d6-ae42-4c7f-aaa6-722791668d35_Name">
    <vt:lpwstr>6c0ae5d6-ae42-4c7f-aaa6-722791668d35</vt:lpwstr>
  </property>
  <property fmtid="{D5CDD505-2E9C-101B-9397-08002B2CF9AE}" pid="8" name="MSIP_Label_6c0ae5d6-ae42-4c7f-aaa6-722791668d35_SiteId">
    <vt:lpwstr>52b742d1-3dc2-47ac-bf03-609c83d9df9f</vt:lpwstr>
  </property>
  <property fmtid="{D5CDD505-2E9C-101B-9397-08002B2CF9AE}" pid="9" name="MSIP_Label_6c0ae5d6-ae42-4c7f-aaa6-722791668d35_ActionId">
    <vt:lpwstr>427f6d72-fb8e-4cbf-a9cc-0e8c58085041</vt:lpwstr>
  </property>
  <property fmtid="{D5CDD505-2E9C-101B-9397-08002B2CF9AE}" pid="10" name="MSIP_Label_6c0ae5d6-ae42-4c7f-aaa6-722791668d35_ContentBits">
    <vt:lpwstr>1</vt:lpwstr>
  </property>
</Properties>
</file>