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Simulador de Servidor de Correo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Ejemplo en Python — Flujo básico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hace el programa?</a:t>
            </a:r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Simula un servidor de correo electrónico muy básico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Registrar usuarios con nombre y correo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Crear mensajes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Enviar mensajes de un usuario a otro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Guardar en carpetas: Entrada y Enviados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 Listar mensajes de cada carpeta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No manda correos reales por internet, solo simula el funcionamiento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Piezas 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ServidorCorreo → guarda la lista de usuarios</a:t>
            </a:r>
          </a:p>
          <a:p>
            <a:r>
              <a:t>📌 Usuario → representa persona (nombre + correo) y tiene carpetas</a:t>
            </a:r>
          </a:p>
          <a:p>
            <a:r>
              <a:t>📌 Carpeta → guarda mensajes (ej: Entrada, Enviados)</a:t>
            </a:r>
          </a:p>
          <a:p>
            <a:r>
              <a:t>📌 Mensaje → lo que se manda de un usuario a otro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se usa (paso a paso)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Crear servidor: servidor = ServidorCorreo()</a:t>
            </a:r>
          </a:p>
          <a:p/>
          <a:p>
            <a:r>
              <a:t>2️⃣ Registrar usuarios:</a:t>
            </a:r>
          </a:p>
          <a:p>
            <a:r>
              <a:t>   Federico = Usuario('Federico', 'Federico@mail.com')</a:t>
            </a:r>
          </a:p>
          <a:p>
            <a:r>
              <a:t>   Francisco = Usuario('Francisco', 'Francisco@mail.com')</a:t>
            </a:r>
          </a:p>
          <a:p>
            <a:r>
              <a:t>   servidor.registrar(Francisco)</a:t>
            </a:r>
          </a:p>
          <a:p>
            <a:r>
              <a:t>   servidor.registrar(Federico)</a:t>
            </a:r>
          </a:p>
          <a:p/>
          <a:p>
            <a:r>
              <a:t>3️⃣ Crear mensaje:</a:t>
            </a:r>
          </a:p>
          <a:p>
            <a:r>
              <a:t>   mensaje1 = Mensaje('Francisco@mail.com', 'Federico@mail.com', '¡Hola!', '¿Todo bien?')</a:t>
            </a:r>
          </a:p>
          <a:p/>
          <a:p>
            <a:r>
              <a:t>4️⃣ Enviar mensaje:</a:t>
            </a:r>
          </a:p>
          <a:p>
            <a:r>
              <a:t>   Francisco.enviar(mensaje1, Federico)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Revisar mensajes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📤 Francisco revisa su carpeta de salida (Enviados):</a:t>
            </a:r>
          </a:p>
          <a:p>
            <a:r>
              <a:t>   print('Carpeta enviados de Francisco:')</a:t>
            </a:r>
          </a:p>
          <a:p>
            <a:r>
              <a:t>   print(Francisco.listar('salida'))</a:t>
            </a:r>
          </a:p>
          <a:p/>
          <a:p>
            <a:r>
              <a:t>📥 Federico revisa su carpeta de entrada:</a:t>
            </a:r>
          </a:p>
          <a:p>
            <a:r>
              <a:t>   print('Carpeta entrada de Federico:')</a:t>
            </a:r>
          </a:p>
          <a:p>
            <a:r>
              <a:t>   print(Federico.listar('entrada'))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 en consola</a:t>
            </a:r>
            <a:endParaRPr/>
          </a:p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9566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Carpeta enviados de Francisco: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['2025-09-22 21:15 | Francisco@mail.com → Federico@mail.com: ¡Hola!']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Carpeta entrada de Federico: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['2025-09-22 21:15 | Francisco@mail.com → Federico@mail.com: ¡Hola!']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Francisco tiene guardado en 'Enviados' el mensaje que mandó.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👉 Federico tiene guardado en 'Entrada' el mismo mensaje que recibió.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Resumen visual del flujo</a:t>
            </a:r>
            <a:endParaRPr/>
          </a:p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ServidorCorreo → guarda usuarios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→ envía un Mensaje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 mensaje se guarda en: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📤 Carpeta salida del remitente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Carpeta entrada del destinatario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se puede usar listar('entrada') o listar('salida')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