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 de correo en Python con POO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Diagrama de Clases (simplificado UML)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ServidorCorreo</a:t>
            </a:r>
          </a:p>
          <a:p>
            <a:r>
              <a:t>- Registra usuarios</a:t>
            </a:r>
          </a:p>
          <a:p>
            <a:r>
              <a:t>- Busca usuarios por correo</a:t>
            </a:r>
          </a:p>
          <a:p>
            <a:endParaRPr/>
          </a:p>
          <a:p>
            <a:r>
              <a:t>Usuario</a:t>
            </a:r>
          </a:p>
          <a:p>
            <a:r>
              <a:t>- nombre, correo</a:t>
            </a:r>
          </a:p>
          <a:p>
            <a:r>
              <a:t>- carpetas (entrada/salida)</a:t>
            </a:r>
          </a:p>
          <a:p>
            <a:r>
              <a:t>- métodos: enviar(), recibir(), listar()</a:t>
            </a:r>
          </a:p>
          <a:p>
            <a:endParaRPr/>
          </a:p>
          <a:p>
            <a:r>
              <a:t>Carpeta</a:t>
            </a:r>
          </a:p>
          <a:p>
            <a:r>
              <a:t>- nombre, lista de mensajes</a:t>
            </a:r>
          </a:p>
          <a:p>
            <a:r>
              <a:t>- métodos: agregar(), listar()</a:t>
            </a:r>
          </a:p>
          <a:p>
            <a:endParaRPr/>
          </a:p>
          <a:p>
            <a:r>
              <a:t>Mensaje</a:t>
            </a:r>
          </a:p>
          <a:p>
            <a:r>
              <a:t>- remitente, destinatario, asunto, cuerpo, fecha</a:t>
            </a:r>
          </a:p>
          <a:p>
            <a:endParaRPr/>
          </a:p>
          <a:p>
            <a:r>
              <a:t>Interfaces (Protocol)</a:t>
            </a:r>
          </a:p>
          <a:p>
            <a:r>
              <a:t>- PuedeEnviar, PuedeRecibir, PuedeListar</a:t>
            </a:r>
          </a:p>
          <a:p>
            <a:endParaRPr/>
          </a:p>
          <a:p>
            <a:r>
              <a:t>Relaciones:</a:t>
            </a:r>
          </a:p>
          <a:p>
            <a:r>
              <a:t>Usuario usa Carpeta → Carpeta contiene Mensaje → ServidorCorreo contiene Usuario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Flujo de Ejecución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🖥️ Servidor → Registra usuarios.</a:t>
            </a:r>
          </a:p>
          <a:p>
            <a:endParaRPr/>
          </a:p>
          <a:p>
            <a:r>
              <a:t>👤 Usuario A (Federico) → Crea mensaje y lo envía.</a:t>
            </a:r>
          </a:p>
          <a:p>
            <a:endParaRPr/>
          </a:p>
          <a:p>
            <a:r>
              <a:t>👤 Usuario B (Francisco) → Recibe el mensaje en su bandeja de entrada.</a:t>
            </a:r>
          </a:p>
          <a:p>
            <a:endParaRPr/>
          </a:p>
          <a:p>
            <a:r>
              <a:t>✉️ Carpetas:</a:t>
            </a:r>
          </a:p>
          <a:p>
            <a:r>
              <a:t>   - Federico ve el mensaje en Enviados.</a:t>
            </a:r>
          </a:p>
          <a:p>
            <a:r>
              <a:t>   - Francisco lo ve en Entrada.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Ejemplo Visual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b="1">
                <a:solidFill>
                  <a:srgbClr val="000000"/>
                </a:solidFill>
              </a:rPr>
              <a:t>Federico (Enviados)  ───&gt;  📩 Servidor ───&gt;  Francisco (Entrada)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Diagrama Original (Imagen del Usuario)</a:t>
            </a:r>
          </a:p>
        </p:txBody>
      </p:sp>
      <p:pic>
        <p:nvPicPr>
          <p:cNvPr id="4" name="Picture 3" descr="IMG-20250930-WA00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173</Words>
  <Application>Microsoft Office PowerPoint</Application>
  <PresentationFormat>Presentación en pantalla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Sistema de correo en Python con POO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Federico Rodriguez</cp:lastModifiedBy>
  <cp:revision>3</cp:revision>
  <dcterms:created xsi:type="dcterms:W3CDTF">2013-01-27T09:14:16Z</dcterms:created>
  <dcterms:modified xsi:type="dcterms:W3CDTF">2025-10-01T02:21:38Z</dcterms:modified>
  <cp:category/>
</cp:coreProperties>
</file>