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58" r:id="rId5"/>
    <p:sldId id="283" r:id="rId6"/>
    <p:sldId id="278" r:id="rId7"/>
    <p:sldId id="287" r:id="rId8"/>
    <p:sldId id="265" r:id="rId9"/>
    <p:sldId id="289" r:id="rId10"/>
    <p:sldId id="288" r:id="rId11"/>
    <p:sldId id="270" r:id="rId12"/>
    <p:sldId id="296" r:id="rId13"/>
    <p:sldId id="297" r:id="rId14"/>
    <p:sldId id="303" r:id="rId15"/>
    <p:sldId id="284" r:id="rId16"/>
    <p:sldId id="290" r:id="rId17"/>
    <p:sldId id="292" r:id="rId18"/>
    <p:sldId id="294" r:id="rId19"/>
    <p:sldId id="295" r:id="rId20"/>
    <p:sldId id="279" r:id="rId21"/>
    <p:sldId id="298" r:id="rId22"/>
    <p:sldId id="300" r:id="rId23"/>
    <p:sldId id="304" r:id="rId24"/>
    <p:sldId id="307" r:id="rId25"/>
    <p:sldId id="306" r:id="rId26"/>
    <p:sldId id="305" r:id="rId27"/>
    <p:sldId id="274" r:id="rId28"/>
  </p:sldIdLst>
  <p:sldSz cx="12192000" cy="6858000"/>
  <p:notesSz cx="6858000" cy="9144000"/>
  <p:defaultTextStyle>
    <a:defPPr rtl="0">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456" userDrawn="1">
          <p15:clr>
            <a:srgbClr val="A4A3A4"/>
          </p15:clr>
        </p15:guide>
        <p15:guide id="3" pos="3840" userDrawn="1">
          <p15:clr>
            <a:srgbClr val="A4A3A4"/>
          </p15:clr>
        </p15:guide>
        <p15:guide id="4" pos="7224" userDrawn="1">
          <p15:clr>
            <a:srgbClr val="A4A3A4"/>
          </p15:clr>
        </p15:guide>
        <p15:guide id="5" orient="horz" pos="408" userDrawn="1">
          <p15:clr>
            <a:srgbClr val="A4A3A4"/>
          </p15:clr>
        </p15:guide>
        <p15:guide id="6" orient="horz" pos="13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056B"/>
    <a:srgbClr val="23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8355" autoAdjust="0"/>
  </p:normalViewPr>
  <p:slideViewPr>
    <p:cSldViewPr snapToGrid="0" showGuides="1">
      <p:cViewPr varScale="1">
        <p:scale>
          <a:sx n="82" d="100"/>
          <a:sy n="82" d="100"/>
        </p:scale>
        <p:origin x="720" y="48"/>
      </p:cViewPr>
      <p:guideLst>
        <p:guide orient="horz" pos="2184"/>
        <p:guide pos="456"/>
        <p:guide pos="3840"/>
        <p:guide pos="7224"/>
        <p:guide orient="horz" pos="408"/>
        <p:guide orient="horz" pos="1392"/>
      </p:guideLst>
    </p:cSldViewPr>
  </p:slideViewPr>
  <p:notesTextViewPr>
    <p:cViewPr>
      <p:scale>
        <a:sx n="20" d="100"/>
        <a:sy n="20" d="100"/>
      </p:scale>
      <p:origin x="0" y="0"/>
    </p:cViewPr>
  </p:notesTextViewPr>
  <p:notesViewPr>
    <p:cSldViewPr snapToGrid="0">
      <p:cViewPr varScale="1">
        <p:scale>
          <a:sx n="66" d="100"/>
          <a:sy n="66" d="100"/>
        </p:scale>
        <p:origin x="2824"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75127BB8-36A9-6BFA-7007-D84F312706E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a:p>
        </p:txBody>
      </p:sp>
      <p:sp>
        <p:nvSpPr>
          <p:cNvPr id="3" name="Segnaposto data 2">
            <a:extLst>
              <a:ext uri="{FF2B5EF4-FFF2-40B4-BE49-F238E27FC236}">
                <a16:creationId xmlns:a16="http://schemas.microsoft.com/office/drawing/2014/main" id="{355923C2-8767-F856-585C-DC1948C11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it-IT" sz="1200"/>
            </a:lvl1pPr>
          </a:lstStyle>
          <a:p>
            <a:pPr rtl="0"/>
            <a:fld id="{F89E88F4-14A3-4F0D-ACEB-E3513661AA41}" type="datetime1">
              <a:rPr lang="it-IT" smtClean="0"/>
              <a:t>16/09/2023</a:t>
            </a:fld>
            <a:endParaRPr lang="it-IT" dirty="0"/>
          </a:p>
        </p:txBody>
      </p:sp>
      <p:sp>
        <p:nvSpPr>
          <p:cNvPr id="4" name="Segnaposto piè di pagina 3">
            <a:extLst>
              <a:ext uri="{FF2B5EF4-FFF2-40B4-BE49-F238E27FC236}">
                <a16:creationId xmlns:a16="http://schemas.microsoft.com/office/drawing/2014/main" id="{BA68407F-B311-7FF6-2ACB-3FAF0BF3AB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a:p>
        </p:txBody>
      </p:sp>
      <p:sp>
        <p:nvSpPr>
          <p:cNvPr id="5" name="Segnaposto numero diapositiva 4">
            <a:extLst>
              <a:ext uri="{FF2B5EF4-FFF2-40B4-BE49-F238E27FC236}">
                <a16:creationId xmlns:a16="http://schemas.microsoft.com/office/drawing/2014/main" id="{C7B6A444-69DF-AE10-DCD7-A23AEE20CA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B3BF5047-6CED-44CC-A86C-D48A653D0A7A}" type="slidenum">
              <a:rPr lang="it-IT" smtClean="0"/>
              <a:t>‹N›</a:t>
            </a:fld>
            <a:endParaRPr lang="it-IT"/>
          </a:p>
        </p:txBody>
      </p:sp>
    </p:spTree>
    <p:extLst>
      <p:ext uri="{BB962C8B-B14F-4D97-AF65-F5344CB8AC3E}">
        <p14:creationId xmlns:p14="http://schemas.microsoft.com/office/powerpoint/2010/main" val="21573914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it-IT" sz="1200"/>
            </a:lvl1pPr>
          </a:lstStyle>
          <a:p>
            <a:fld id="{72556EB7-85BF-4576-875A-5B0CD80C40E6}" type="datetime1">
              <a:rPr lang="it-IT" smtClean="0"/>
              <a:pPr/>
              <a:t>16/09/2023</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it-IT"/>
            </a:defPP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it-IT"/>
            </a:def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339D21CC-DD94-204E-93C8-E1AAF3084C8D}" type="slidenum">
              <a:rPr lang="it-IT" noProof="0" smtClean="0"/>
              <a:t>‹N›</a:t>
            </a:fld>
            <a:endParaRPr lang="it-IT" noProof="0"/>
          </a:p>
        </p:txBody>
      </p:sp>
    </p:spTree>
    <p:extLst>
      <p:ext uri="{BB962C8B-B14F-4D97-AF65-F5344CB8AC3E}">
        <p14:creationId xmlns:p14="http://schemas.microsoft.com/office/powerpoint/2010/main" val="394051006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it-IT" sz="1200" kern="1200">
        <a:solidFill>
          <a:schemeClr val="tx1"/>
        </a:solidFill>
        <a:latin typeface="+mn-lt"/>
        <a:ea typeface="+mn-ea"/>
        <a:cs typeface="+mn-cs"/>
      </a:defRPr>
    </a:lvl1pPr>
    <a:lvl2pPr marL="457200" algn="l" defTabSz="914400" rtl="0" eaLnBrk="1" latinLnBrk="0" hangingPunct="1">
      <a:defRPr lang="it-IT" sz="1200" kern="1200">
        <a:solidFill>
          <a:schemeClr val="tx1"/>
        </a:solidFill>
        <a:latin typeface="+mn-lt"/>
        <a:ea typeface="+mn-ea"/>
        <a:cs typeface="+mn-cs"/>
      </a:defRPr>
    </a:lvl2pPr>
    <a:lvl3pPr marL="914400" algn="l" defTabSz="914400" rtl="0" eaLnBrk="1" latinLnBrk="0" hangingPunct="1">
      <a:defRPr lang="it-IT" sz="1200" kern="1200">
        <a:solidFill>
          <a:schemeClr val="tx1"/>
        </a:solidFill>
        <a:latin typeface="+mn-lt"/>
        <a:ea typeface="+mn-ea"/>
        <a:cs typeface="+mn-cs"/>
      </a:defRPr>
    </a:lvl3pPr>
    <a:lvl4pPr marL="1371600" algn="l" defTabSz="914400" rtl="0" eaLnBrk="1" latinLnBrk="0" hangingPunct="1">
      <a:defRPr lang="it-IT" sz="1200" kern="1200">
        <a:solidFill>
          <a:schemeClr val="tx1"/>
        </a:solidFill>
        <a:latin typeface="+mn-lt"/>
        <a:ea typeface="+mn-ea"/>
        <a:cs typeface="+mn-cs"/>
      </a:defRPr>
    </a:lvl4pPr>
    <a:lvl5pPr marL="1828800" algn="l" defTabSz="914400" rtl="0" eaLnBrk="1" latinLnBrk="0" hangingPunct="1">
      <a:defRPr lang="it-IT" sz="1200" kern="1200">
        <a:solidFill>
          <a:schemeClr val="tx1"/>
        </a:solidFill>
        <a:latin typeface="+mn-lt"/>
        <a:ea typeface="+mn-ea"/>
        <a:cs typeface="+mn-cs"/>
      </a:defRPr>
    </a:lvl5pPr>
    <a:lvl6pPr marL="2286000" algn="l" defTabSz="914400" rtl="0" eaLnBrk="1" latinLnBrk="0" hangingPunct="1">
      <a:defRPr lang="it-IT" sz="1200" kern="1200">
        <a:solidFill>
          <a:schemeClr val="tx1"/>
        </a:solidFill>
        <a:latin typeface="+mn-lt"/>
        <a:ea typeface="+mn-ea"/>
        <a:cs typeface="+mn-cs"/>
      </a:defRPr>
    </a:lvl6pPr>
    <a:lvl7pPr marL="2743200" algn="l" defTabSz="914400" rtl="0" eaLnBrk="1" latinLnBrk="0" hangingPunct="1">
      <a:defRPr lang="it-IT" sz="1200" kern="1200">
        <a:solidFill>
          <a:schemeClr val="tx1"/>
        </a:solidFill>
        <a:latin typeface="+mn-lt"/>
        <a:ea typeface="+mn-ea"/>
        <a:cs typeface="+mn-cs"/>
      </a:defRPr>
    </a:lvl7pPr>
    <a:lvl8pPr marL="3200400" algn="l" defTabSz="914400" rtl="0" eaLnBrk="1" latinLnBrk="0" hangingPunct="1">
      <a:defRPr lang="it-IT" sz="1200" kern="1200">
        <a:solidFill>
          <a:schemeClr val="tx1"/>
        </a:solidFill>
        <a:latin typeface="+mn-lt"/>
        <a:ea typeface="+mn-ea"/>
        <a:cs typeface="+mn-cs"/>
      </a:defRPr>
    </a:lvl8pPr>
    <a:lvl9pPr marL="3657600" algn="l" defTabSz="914400" rtl="0" eaLnBrk="1" latinLnBrk="0" hangingPunct="1">
      <a:defRPr lang="it-IT"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sz="100"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a:t>
            </a:fld>
            <a:endParaRPr lang="it-IT"/>
          </a:p>
        </p:txBody>
      </p:sp>
    </p:spTree>
    <p:extLst>
      <p:ext uri="{BB962C8B-B14F-4D97-AF65-F5344CB8AC3E}">
        <p14:creationId xmlns:p14="http://schemas.microsoft.com/office/powerpoint/2010/main" val="1833048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10</a:t>
            </a:fld>
            <a:endParaRPr lang="it-IT"/>
          </a:p>
        </p:txBody>
      </p:sp>
    </p:spTree>
    <p:extLst>
      <p:ext uri="{BB962C8B-B14F-4D97-AF65-F5344CB8AC3E}">
        <p14:creationId xmlns:p14="http://schemas.microsoft.com/office/powerpoint/2010/main" val="4018344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sz="100"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11</a:t>
            </a:fld>
            <a:endParaRPr lang="it-IT"/>
          </a:p>
        </p:txBody>
      </p:sp>
    </p:spTree>
    <p:extLst>
      <p:ext uri="{BB962C8B-B14F-4D97-AF65-F5344CB8AC3E}">
        <p14:creationId xmlns:p14="http://schemas.microsoft.com/office/powerpoint/2010/main" val="3607761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12</a:t>
            </a:fld>
            <a:endParaRPr lang="it-IT"/>
          </a:p>
        </p:txBody>
      </p:sp>
    </p:spTree>
    <p:extLst>
      <p:ext uri="{BB962C8B-B14F-4D97-AF65-F5344CB8AC3E}">
        <p14:creationId xmlns:p14="http://schemas.microsoft.com/office/powerpoint/2010/main" val="1026340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sz="100"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13</a:t>
            </a:fld>
            <a:endParaRPr lang="it-IT"/>
          </a:p>
        </p:txBody>
      </p:sp>
    </p:spTree>
    <p:extLst>
      <p:ext uri="{BB962C8B-B14F-4D97-AF65-F5344CB8AC3E}">
        <p14:creationId xmlns:p14="http://schemas.microsoft.com/office/powerpoint/2010/main" val="2209577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sz="100"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14</a:t>
            </a:fld>
            <a:endParaRPr lang="it-IT"/>
          </a:p>
        </p:txBody>
      </p:sp>
    </p:spTree>
    <p:extLst>
      <p:ext uri="{BB962C8B-B14F-4D97-AF65-F5344CB8AC3E}">
        <p14:creationId xmlns:p14="http://schemas.microsoft.com/office/powerpoint/2010/main" val="295702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sz="100"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15</a:t>
            </a:fld>
            <a:endParaRPr lang="it-IT"/>
          </a:p>
        </p:txBody>
      </p:sp>
    </p:spTree>
    <p:extLst>
      <p:ext uri="{BB962C8B-B14F-4D97-AF65-F5344CB8AC3E}">
        <p14:creationId xmlns:p14="http://schemas.microsoft.com/office/powerpoint/2010/main" val="3713638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sz="100"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16</a:t>
            </a:fld>
            <a:endParaRPr lang="it-IT"/>
          </a:p>
        </p:txBody>
      </p:sp>
    </p:spTree>
    <p:extLst>
      <p:ext uri="{BB962C8B-B14F-4D97-AF65-F5344CB8AC3E}">
        <p14:creationId xmlns:p14="http://schemas.microsoft.com/office/powerpoint/2010/main" val="627102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17</a:t>
            </a:fld>
            <a:endParaRPr lang="it-IT"/>
          </a:p>
        </p:txBody>
      </p:sp>
    </p:spTree>
    <p:extLst>
      <p:ext uri="{BB962C8B-B14F-4D97-AF65-F5344CB8AC3E}">
        <p14:creationId xmlns:p14="http://schemas.microsoft.com/office/powerpoint/2010/main" val="1568690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18</a:t>
            </a:fld>
            <a:endParaRPr lang="it-IT"/>
          </a:p>
        </p:txBody>
      </p:sp>
    </p:spTree>
    <p:extLst>
      <p:ext uri="{BB962C8B-B14F-4D97-AF65-F5344CB8AC3E}">
        <p14:creationId xmlns:p14="http://schemas.microsoft.com/office/powerpoint/2010/main" val="719999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19</a:t>
            </a:fld>
            <a:endParaRPr lang="it-IT"/>
          </a:p>
        </p:txBody>
      </p:sp>
    </p:spTree>
    <p:extLst>
      <p:ext uri="{BB962C8B-B14F-4D97-AF65-F5344CB8AC3E}">
        <p14:creationId xmlns:p14="http://schemas.microsoft.com/office/powerpoint/2010/main" val="1022787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2</a:t>
            </a:fld>
            <a:endParaRPr lang="it-IT"/>
          </a:p>
        </p:txBody>
      </p:sp>
    </p:spTree>
    <p:extLst>
      <p:ext uri="{BB962C8B-B14F-4D97-AF65-F5344CB8AC3E}">
        <p14:creationId xmlns:p14="http://schemas.microsoft.com/office/powerpoint/2010/main" val="1415937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20</a:t>
            </a:fld>
            <a:endParaRPr lang="it-IT"/>
          </a:p>
        </p:txBody>
      </p:sp>
    </p:spTree>
    <p:extLst>
      <p:ext uri="{BB962C8B-B14F-4D97-AF65-F5344CB8AC3E}">
        <p14:creationId xmlns:p14="http://schemas.microsoft.com/office/powerpoint/2010/main" val="2004988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23</a:t>
            </a:fld>
            <a:endParaRPr lang="it-IT"/>
          </a:p>
        </p:txBody>
      </p:sp>
    </p:spTree>
    <p:extLst>
      <p:ext uri="{BB962C8B-B14F-4D97-AF65-F5344CB8AC3E}">
        <p14:creationId xmlns:p14="http://schemas.microsoft.com/office/powerpoint/2010/main" val="42096533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24</a:t>
            </a:fld>
            <a:endParaRPr lang="it-IT"/>
          </a:p>
        </p:txBody>
      </p:sp>
    </p:spTree>
    <p:extLst>
      <p:ext uri="{BB962C8B-B14F-4D97-AF65-F5344CB8AC3E}">
        <p14:creationId xmlns:p14="http://schemas.microsoft.com/office/powerpoint/2010/main" val="1198687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3</a:t>
            </a:fld>
            <a:endParaRPr lang="it-IT"/>
          </a:p>
        </p:txBody>
      </p:sp>
    </p:spTree>
    <p:extLst>
      <p:ext uri="{BB962C8B-B14F-4D97-AF65-F5344CB8AC3E}">
        <p14:creationId xmlns:p14="http://schemas.microsoft.com/office/powerpoint/2010/main" val="137684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4</a:t>
            </a:fld>
            <a:endParaRPr lang="it-IT"/>
          </a:p>
        </p:txBody>
      </p:sp>
    </p:spTree>
    <p:extLst>
      <p:ext uri="{BB962C8B-B14F-4D97-AF65-F5344CB8AC3E}">
        <p14:creationId xmlns:p14="http://schemas.microsoft.com/office/powerpoint/2010/main" val="1295368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5</a:t>
            </a:fld>
            <a:endParaRPr lang="it-IT"/>
          </a:p>
        </p:txBody>
      </p:sp>
    </p:spTree>
    <p:extLst>
      <p:ext uri="{BB962C8B-B14F-4D97-AF65-F5344CB8AC3E}">
        <p14:creationId xmlns:p14="http://schemas.microsoft.com/office/powerpoint/2010/main" val="658592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6</a:t>
            </a:fld>
            <a:endParaRPr lang="it-IT"/>
          </a:p>
        </p:txBody>
      </p:sp>
    </p:spTree>
    <p:extLst>
      <p:ext uri="{BB962C8B-B14F-4D97-AF65-F5344CB8AC3E}">
        <p14:creationId xmlns:p14="http://schemas.microsoft.com/office/powerpoint/2010/main" val="1162752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7</a:t>
            </a:fld>
            <a:endParaRPr lang="it-IT"/>
          </a:p>
        </p:txBody>
      </p:sp>
    </p:spTree>
    <p:extLst>
      <p:ext uri="{BB962C8B-B14F-4D97-AF65-F5344CB8AC3E}">
        <p14:creationId xmlns:p14="http://schemas.microsoft.com/office/powerpoint/2010/main" val="2451886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8</a:t>
            </a:fld>
            <a:endParaRPr lang="it-IT"/>
          </a:p>
        </p:txBody>
      </p:sp>
    </p:spTree>
    <p:extLst>
      <p:ext uri="{BB962C8B-B14F-4D97-AF65-F5344CB8AC3E}">
        <p14:creationId xmlns:p14="http://schemas.microsoft.com/office/powerpoint/2010/main" val="2867413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9</a:t>
            </a:fld>
            <a:endParaRPr lang="it-IT"/>
          </a:p>
        </p:txBody>
      </p:sp>
    </p:spTree>
    <p:extLst>
      <p:ext uri="{BB962C8B-B14F-4D97-AF65-F5344CB8AC3E}">
        <p14:creationId xmlns:p14="http://schemas.microsoft.com/office/powerpoint/2010/main" val="227738044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2.sv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1.xml"/><Relationship Id="rId5" Type="http://schemas.openxmlformats.org/officeDocument/2006/relationships/image" Target="../media/image35.svg"/><Relationship Id="rId4" Type="http://schemas.openxmlformats.org/officeDocument/2006/relationships/image" Target="../media/image3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9.svg"/><Relationship Id="rId7" Type="http://schemas.openxmlformats.org/officeDocument/2006/relationships/image" Target="../media/image18.svg"/><Relationship Id="rId2" Type="http://schemas.openxmlformats.org/officeDocument/2006/relationships/image" Target="../media/image38.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41.svg"/><Relationship Id="rId4" Type="http://schemas.openxmlformats.org/officeDocument/2006/relationships/image" Target="../media/image40.png"/><Relationship Id="rId9" Type="http://schemas.openxmlformats.org/officeDocument/2006/relationships/image" Target="../media/image23.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svg"/><Relationship Id="rId7" Type="http://schemas.openxmlformats.org/officeDocument/2006/relationships/image" Target="../media/image27.sv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svg"/><Relationship Id="rId10"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29.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8" name="Elemento grafico 7">
            <a:extLst>
              <a:ext uri="{FF2B5EF4-FFF2-40B4-BE49-F238E27FC236}">
                <a16:creationId xmlns:a16="http://schemas.microsoft.com/office/drawing/2014/main" id="{1B4A24E8-C109-4F3A-CEE5-84689AA13B22}"/>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949" b="27959"/>
          <a:stretch>
            <a:fillRect/>
          </a:stretch>
        </p:blipFill>
        <p:spPr>
          <a:xfrm>
            <a:off x="9830598" y="1496755"/>
            <a:ext cx="2361462" cy="5361246"/>
          </a:xfrm>
          <a:custGeom>
            <a:avLst/>
            <a:gdLst>
              <a:gd name="connsiteX0" fmla="*/ 0 w 2361462"/>
              <a:gd name="connsiteY0" fmla="*/ 0 h 5361246"/>
              <a:gd name="connsiteX1" fmla="*/ 2361462 w 2361462"/>
              <a:gd name="connsiteY1" fmla="*/ 0 h 5361246"/>
              <a:gd name="connsiteX2" fmla="*/ 2361462 w 2361462"/>
              <a:gd name="connsiteY2" fmla="*/ 5361246 h 5361246"/>
              <a:gd name="connsiteX3" fmla="*/ 0 w 2361462"/>
              <a:gd name="connsiteY3" fmla="*/ 5361246 h 5361246"/>
            </a:gdLst>
            <a:ahLst/>
            <a:cxnLst>
              <a:cxn ang="0">
                <a:pos x="connsiteX0" y="connsiteY0"/>
              </a:cxn>
              <a:cxn ang="0">
                <a:pos x="connsiteX1" y="connsiteY1"/>
              </a:cxn>
              <a:cxn ang="0">
                <a:pos x="connsiteX2" y="connsiteY2"/>
              </a:cxn>
              <a:cxn ang="0">
                <a:pos x="connsiteX3" y="connsiteY3"/>
              </a:cxn>
            </a:cxnLst>
            <a:rect l="l" t="t" r="r" b="b"/>
            <a:pathLst>
              <a:path w="2361462" h="5361246">
                <a:moveTo>
                  <a:pt x="0" y="0"/>
                </a:moveTo>
                <a:lnTo>
                  <a:pt x="2361462" y="0"/>
                </a:lnTo>
                <a:lnTo>
                  <a:pt x="2361462" y="5361246"/>
                </a:lnTo>
                <a:lnTo>
                  <a:pt x="0" y="5361246"/>
                </a:lnTo>
                <a:close/>
              </a:path>
            </a:pathLst>
          </a:custGeom>
        </p:spPr>
      </p:pic>
      <p:pic>
        <p:nvPicPr>
          <p:cNvPr id="10" name="Elemento grafico 9">
            <a:extLst>
              <a:ext uri="{FF2B5EF4-FFF2-40B4-BE49-F238E27FC236}">
                <a16:creationId xmlns:a16="http://schemas.microsoft.com/office/drawing/2014/main" id="{69497D1C-2169-2658-B8BB-0495216A4BA3}"/>
              </a:ext>
            </a:extLst>
          </p:cNvPr>
          <p:cNvPicPr>
            <a:picLocks noChangeAspect="1"/>
          </p:cNvPicPr>
          <p:nvPr userDrawn="1"/>
        </p:nvPicPr>
        <p:blipFill>
          <a:blip r:embed="rId4">
            <a:extLst>
              <a:ext uri="{96DAC541-7B7A-43D3-8B79-37D633B846F1}">
                <asvg:svgBlip xmlns:asvg="http://schemas.microsoft.com/office/drawing/2016/SVG/main" r:embed="rId5"/>
              </a:ext>
            </a:extLst>
          </a:blip>
          <a:srcRect r="80421" b="19612"/>
          <a:stretch>
            <a:fillRect/>
          </a:stretch>
        </p:blipFill>
        <p:spPr>
          <a:xfrm>
            <a:off x="10352634" y="2036470"/>
            <a:ext cx="1839366" cy="4821530"/>
          </a:xfrm>
          <a:custGeom>
            <a:avLst/>
            <a:gdLst>
              <a:gd name="connsiteX0" fmla="*/ 0 w 1777810"/>
              <a:gd name="connsiteY0" fmla="*/ 0 h 4821530"/>
              <a:gd name="connsiteX1" fmla="*/ 1777810 w 1777810"/>
              <a:gd name="connsiteY1" fmla="*/ 0 h 4821530"/>
              <a:gd name="connsiteX2" fmla="*/ 1777810 w 1777810"/>
              <a:gd name="connsiteY2" fmla="*/ 4821530 h 4821530"/>
              <a:gd name="connsiteX3" fmla="*/ 0 w 1777810"/>
              <a:gd name="connsiteY3" fmla="*/ 4821530 h 4821530"/>
            </a:gdLst>
            <a:ahLst/>
            <a:cxnLst>
              <a:cxn ang="0">
                <a:pos x="connsiteX0" y="connsiteY0"/>
              </a:cxn>
              <a:cxn ang="0">
                <a:pos x="connsiteX1" y="connsiteY1"/>
              </a:cxn>
              <a:cxn ang="0">
                <a:pos x="connsiteX2" y="connsiteY2"/>
              </a:cxn>
              <a:cxn ang="0">
                <a:pos x="connsiteX3" y="connsiteY3"/>
              </a:cxn>
            </a:cxnLst>
            <a:rect l="l" t="t" r="r" b="b"/>
            <a:pathLst>
              <a:path w="1777810" h="4821530">
                <a:moveTo>
                  <a:pt x="0" y="0"/>
                </a:moveTo>
                <a:lnTo>
                  <a:pt x="1777810" y="0"/>
                </a:lnTo>
                <a:lnTo>
                  <a:pt x="1777810" y="4821530"/>
                </a:lnTo>
                <a:lnTo>
                  <a:pt x="0" y="4821530"/>
                </a:lnTo>
                <a:close/>
              </a:path>
            </a:pathLst>
          </a:custGeom>
        </p:spPr>
      </p:pic>
      <p:pic>
        <p:nvPicPr>
          <p:cNvPr id="12" name="Elemento grafico 11">
            <a:extLst>
              <a:ext uri="{FF2B5EF4-FFF2-40B4-BE49-F238E27FC236}">
                <a16:creationId xmlns:a16="http://schemas.microsoft.com/office/drawing/2014/main" id="{CA85067D-406E-8FBD-CAD7-FC3FEDE4100F}"/>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4917240"/>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pic>
        <p:nvPicPr>
          <p:cNvPr id="14" name="Elemento grafico 13">
            <a:extLst>
              <a:ext uri="{FF2B5EF4-FFF2-40B4-BE49-F238E27FC236}">
                <a16:creationId xmlns:a16="http://schemas.microsoft.com/office/drawing/2014/main" id="{CCC84229-A616-7DBF-80DE-339B893E9C39}"/>
              </a:ext>
            </a:extLst>
          </p:cNvPr>
          <p:cNvPicPr>
            <a:picLocks noChangeAspect="1"/>
          </p:cNvPicPr>
          <p:nvPr userDrawn="1"/>
        </p:nvPicPr>
        <p:blipFill>
          <a:blip r:embed="rId8">
            <a:extLst>
              <a:ext uri="{96DAC541-7B7A-43D3-8B79-37D633B846F1}">
                <asvg:svgBlip xmlns:asvg="http://schemas.microsoft.com/office/drawing/2016/SVG/main" r:embed="rId9"/>
              </a:ext>
            </a:extLst>
          </a:blip>
          <a:srcRect l="6010" t="41466"/>
          <a:stretch>
            <a:fillRect/>
          </a:stretch>
        </p:blipFill>
        <p:spPr>
          <a:xfrm>
            <a:off x="2" y="2"/>
            <a:ext cx="3767431" cy="1009819"/>
          </a:xfrm>
          <a:custGeom>
            <a:avLst/>
            <a:gdLst>
              <a:gd name="connsiteX0" fmla="*/ 0 w 3767431"/>
              <a:gd name="connsiteY0" fmla="*/ 0 h 1009819"/>
              <a:gd name="connsiteX1" fmla="*/ 3767431 w 3767431"/>
              <a:gd name="connsiteY1" fmla="*/ 0 h 1009819"/>
              <a:gd name="connsiteX2" fmla="*/ 3767431 w 3767431"/>
              <a:gd name="connsiteY2" fmla="*/ 1009819 h 1009819"/>
              <a:gd name="connsiteX3" fmla="*/ 0 w 3767431"/>
              <a:gd name="connsiteY3" fmla="*/ 1009819 h 1009819"/>
            </a:gdLst>
            <a:ahLst/>
            <a:cxnLst>
              <a:cxn ang="0">
                <a:pos x="connsiteX0" y="connsiteY0"/>
              </a:cxn>
              <a:cxn ang="0">
                <a:pos x="connsiteX1" y="connsiteY1"/>
              </a:cxn>
              <a:cxn ang="0">
                <a:pos x="connsiteX2" y="connsiteY2"/>
              </a:cxn>
              <a:cxn ang="0">
                <a:pos x="connsiteX3" y="connsiteY3"/>
              </a:cxn>
            </a:cxnLst>
            <a:rect l="l" t="t" r="r" b="b"/>
            <a:pathLst>
              <a:path w="3767431" h="1009819">
                <a:moveTo>
                  <a:pt x="0" y="0"/>
                </a:moveTo>
                <a:lnTo>
                  <a:pt x="3767431" y="0"/>
                </a:lnTo>
                <a:lnTo>
                  <a:pt x="3767431" y="1009819"/>
                </a:lnTo>
                <a:lnTo>
                  <a:pt x="0" y="1009819"/>
                </a:lnTo>
                <a:close/>
              </a:path>
            </a:pathLst>
          </a:custGeom>
        </p:spPr>
      </p:pic>
      <p:pic>
        <p:nvPicPr>
          <p:cNvPr id="16" name="Elemento grafico 15">
            <a:extLst>
              <a:ext uri="{FF2B5EF4-FFF2-40B4-BE49-F238E27FC236}">
                <a16:creationId xmlns:a16="http://schemas.microsoft.com/office/drawing/2014/main" id="{AFF238C4-81CD-3A8B-6CD4-36EC3C74A82E}"/>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5590419"/>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sp>
        <p:nvSpPr>
          <p:cNvPr id="18" name="Ovale 17">
            <a:extLst>
              <a:ext uri="{FF2B5EF4-FFF2-40B4-BE49-F238E27FC236}">
                <a16:creationId xmlns:a16="http://schemas.microsoft.com/office/drawing/2014/main" id="{63E3A363-145F-206F-266C-B9E2B0FAB7DD}"/>
              </a:ext>
            </a:extLst>
          </p:cNvPr>
          <p:cNvSpPr/>
          <p:nvPr userDrawn="1"/>
        </p:nvSpPr>
        <p:spPr>
          <a:xfrm>
            <a:off x="9250598" y="471605"/>
            <a:ext cx="2157097" cy="2157097"/>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20" name="Ovale 19">
            <a:extLst>
              <a:ext uri="{FF2B5EF4-FFF2-40B4-BE49-F238E27FC236}">
                <a16:creationId xmlns:a16="http://schemas.microsoft.com/office/drawing/2014/main" id="{3DE02E05-595A-16CF-6266-62538DFC16D0}"/>
              </a:ext>
            </a:extLst>
          </p:cNvPr>
          <p:cNvSpPr/>
          <p:nvPr userDrawn="1"/>
        </p:nvSpPr>
        <p:spPr>
          <a:xfrm>
            <a:off x="7940285" y="4985135"/>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22" name="Ovale 21">
            <a:extLst>
              <a:ext uri="{FF2B5EF4-FFF2-40B4-BE49-F238E27FC236}">
                <a16:creationId xmlns:a16="http://schemas.microsoft.com/office/drawing/2014/main" id="{3D85649E-04BD-5186-BD79-8AA93DD3249B}"/>
              </a:ext>
            </a:extLst>
          </p:cNvPr>
          <p:cNvSpPr/>
          <p:nvPr userDrawn="1"/>
        </p:nvSpPr>
        <p:spPr>
          <a:xfrm>
            <a:off x="7940285" y="5679283"/>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24" name="Ovale 23">
            <a:extLst>
              <a:ext uri="{FF2B5EF4-FFF2-40B4-BE49-F238E27FC236}">
                <a16:creationId xmlns:a16="http://schemas.microsoft.com/office/drawing/2014/main" id="{253DCF60-4DBD-60A8-147B-E448AF1810D5}"/>
              </a:ext>
            </a:extLst>
          </p:cNvPr>
          <p:cNvSpPr/>
          <p:nvPr userDrawn="1"/>
        </p:nvSpPr>
        <p:spPr>
          <a:xfrm>
            <a:off x="2930516" y="246834"/>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2" name="Titolo 1">
            <a:extLst>
              <a:ext uri="{FF2B5EF4-FFF2-40B4-BE49-F238E27FC236}">
                <a16:creationId xmlns:a16="http://schemas.microsoft.com/office/drawing/2014/main" id="{669CAD9A-42EA-5081-7FB2-7E583DDE19E7}"/>
              </a:ext>
            </a:extLst>
          </p:cNvPr>
          <p:cNvSpPr>
            <a:spLocks noGrp="1"/>
          </p:cNvSpPr>
          <p:nvPr>
            <p:ph type="ctrTitle"/>
          </p:nvPr>
        </p:nvSpPr>
        <p:spPr>
          <a:xfrm>
            <a:off x="2724912" y="2359152"/>
            <a:ext cx="6528816" cy="1883664"/>
          </a:xfrm>
        </p:spPr>
        <p:txBody>
          <a:bodyPr rtlCol="0" anchor="t">
            <a:noAutofit/>
          </a:bodyPr>
          <a:lstStyle>
            <a:lvl1pPr algn="l">
              <a:defRPr lang="it-IT" sz="5900"/>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55B3C71F-CB44-ACA0-AF0E-CD2A4DA71F09}"/>
              </a:ext>
            </a:extLst>
          </p:cNvPr>
          <p:cNvSpPr>
            <a:spLocks noGrp="1"/>
          </p:cNvSpPr>
          <p:nvPr>
            <p:ph type="subTitle" idx="1"/>
          </p:nvPr>
        </p:nvSpPr>
        <p:spPr>
          <a:xfrm>
            <a:off x="2724912" y="1947672"/>
            <a:ext cx="5943600" cy="411480"/>
          </a:xfrm>
        </p:spPr>
        <p:txBody>
          <a:bodyPr rtlCol="0"/>
          <a:lstStyle>
            <a:lvl1pPr marL="0" indent="0" algn="l">
              <a:buNone/>
              <a:defRPr lang="it-IT" sz="2400"/>
            </a:lvl1pPr>
            <a:lvl2pPr marL="457200" indent="0" algn="ctr">
              <a:buNone/>
              <a:defRPr lang="it-IT" sz="2000"/>
            </a:lvl2pPr>
            <a:lvl3pPr marL="914400" indent="0" algn="ctr">
              <a:buNone/>
              <a:defRPr lang="it-IT" sz="1800"/>
            </a:lvl3pPr>
            <a:lvl4pPr marL="1371600" indent="0" algn="ctr">
              <a:buNone/>
              <a:defRPr lang="it-IT" sz="1600"/>
            </a:lvl4pPr>
            <a:lvl5pPr marL="1828800" indent="0" algn="ctr">
              <a:buNone/>
              <a:defRPr lang="it-IT" sz="1600"/>
            </a:lvl5pPr>
            <a:lvl6pPr marL="2286000" indent="0" algn="ctr">
              <a:buNone/>
              <a:defRPr lang="it-IT" sz="1600"/>
            </a:lvl6pPr>
            <a:lvl7pPr marL="2743200" indent="0" algn="ctr">
              <a:buNone/>
              <a:defRPr lang="it-IT" sz="1600"/>
            </a:lvl7pPr>
            <a:lvl8pPr marL="3200400" indent="0" algn="ctr">
              <a:buNone/>
              <a:defRPr lang="it-IT" sz="1600"/>
            </a:lvl8pPr>
            <a:lvl9pPr marL="3657600" indent="0" algn="ctr">
              <a:buNone/>
              <a:defRPr lang="it-IT" sz="1600"/>
            </a:lvl9pPr>
          </a:lstStyle>
          <a:p>
            <a:pPr rtl="0"/>
            <a:r>
              <a:rPr lang="it-IT" noProof="0"/>
              <a:t>Fare clic per modificare lo stile del sottotitolo dello schema</a:t>
            </a:r>
          </a:p>
        </p:txBody>
      </p:sp>
      <p:pic>
        <p:nvPicPr>
          <p:cNvPr id="26" name="Elemento grafico 25">
            <a:extLst>
              <a:ext uri="{FF2B5EF4-FFF2-40B4-BE49-F238E27FC236}">
                <a16:creationId xmlns:a16="http://schemas.microsoft.com/office/drawing/2014/main" id="{0FD1BB09-A7ED-BA2F-D5C0-000FA9FC2469}"/>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13498771">
            <a:off x="1238845" y="2129773"/>
            <a:ext cx="1501346" cy="1501346"/>
          </a:xfrm>
          <a:prstGeom prst="rect">
            <a:avLst/>
          </a:prstGeom>
        </p:spPr>
      </p:pic>
    </p:spTree>
    <p:extLst>
      <p:ext uri="{BB962C8B-B14F-4D97-AF65-F5344CB8AC3E}">
        <p14:creationId xmlns:p14="http://schemas.microsoft.com/office/powerpoint/2010/main" val="371475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olo e contenuto brevi - SmartArt">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0AE1B9-1C14-F852-2B97-05DAA5F80CD7}"/>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2B433B37-5F68-E267-936F-4CA547437331}"/>
              </a:ext>
            </a:extLst>
          </p:cNvPr>
          <p:cNvSpPr>
            <a:spLocks noGrp="1"/>
          </p:cNvSpPr>
          <p:nvPr>
            <p:ph idx="1"/>
          </p:nvPr>
        </p:nvSpPr>
        <p:spPr>
          <a:xfrm>
            <a:off x="1665732" y="1825625"/>
            <a:ext cx="8860536" cy="4351338"/>
          </a:xfrm>
        </p:spPr>
        <p:txBody>
          <a:bodyPr rtlCol="0"/>
          <a:lstStyle>
            <a:defPPr>
              <a:defRPr lang="it-IT"/>
            </a:def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testo 9">
            <a:extLst>
              <a:ext uri="{FF2B5EF4-FFF2-40B4-BE49-F238E27FC236}">
                <a16:creationId xmlns:a16="http://schemas.microsoft.com/office/drawing/2014/main" id="{06D563D3-0A67-7027-7E6A-4A1CC1EFC697}"/>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9" name="Segnaposto piè di pagina 8">
            <a:extLst>
              <a:ext uri="{FF2B5EF4-FFF2-40B4-BE49-F238E27FC236}">
                <a16:creationId xmlns:a16="http://schemas.microsoft.com/office/drawing/2014/main" id="{0253299D-623D-C544-F0BB-1CFBDADB60B5}"/>
              </a:ext>
            </a:extLst>
          </p:cNvPr>
          <p:cNvSpPr>
            <a:spLocks noGrp="1"/>
          </p:cNvSpPr>
          <p:nvPr>
            <p:ph type="ftr" sz="quarter" idx="14"/>
          </p:nvPr>
        </p:nvSpPr>
        <p:spPr/>
        <p:txBody>
          <a:bodyPr rtlCol="0"/>
          <a:lstStyle>
            <a:defPPr>
              <a:defRPr lang="it-IT"/>
            </a:defPPr>
          </a:lstStyle>
          <a:p>
            <a:pPr rtl="0"/>
            <a:endParaRPr lang="it-IT" noProof="0"/>
          </a:p>
        </p:txBody>
      </p:sp>
      <p:sp>
        <p:nvSpPr>
          <p:cNvPr id="10" name="Segnaposto numero diapositiva 9">
            <a:extLst>
              <a:ext uri="{FF2B5EF4-FFF2-40B4-BE49-F238E27FC236}">
                <a16:creationId xmlns:a16="http://schemas.microsoft.com/office/drawing/2014/main" id="{D4DFB546-9FE5-4620-5D33-4097901B71B3}"/>
              </a:ext>
            </a:extLst>
          </p:cNvPr>
          <p:cNvSpPr>
            <a:spLocks noGrp="1"/>
          </p:cNvSpPr>
          <p:nvPr>
            <p:ph type="sldNum" sz="quarter" idx="15"/>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1728279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8" name="Segnaposto testo 9">
            <a:extLst>
              <a:ext uri="{FF2B5EF4-FFF2-40B4-BE49-F238E27FC236}">
                <a16:creationId xmlns:a16="http://schemas.microsoft.com/office/drawing/2014/main" id="{CEF658BC-1431-0DE4-1239-3174304231C4}"/>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2" name="Titolo 1">
            <a:extLst>
              <a:ext uri="{FF2B5EF4-FFF2-40B4-BE49-F238E27FC236}">
                <a16:creationId xmlns:a16="http://schemas.microsoft.com/office/drawing/2014/main" id="{984763BC-4E08-292A-DD60-96BE96D0CDD9}"/>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FF960985-1AA1-7560-41A6-84310DD64AF7}"/>
              </a:ext>
            </a:extLst>
          </p:cNvPr>
          <p:cNvSpPr>
            <a:spLocks noGrp="1"/>
          </p:cNvSpPr>
          <p:nvPr>
            <p:ph sz="half" idx="1"/>
          </p:nvPr>
        </p:nvSpPr>
        <p:spPr>
          <a:xfrm>
            <a:off x="838200" y="1825625"/>
            <a:ext cx="5181600" cy="4351338"/>
          </a:xfrm>
        </p:spPr>
        <p:txBody>
          <a:bodyPr rtlCol="0"/>
          <a:lstStyle>
            <a:defPPr>
              <a:defRPr lang="it-IT"/>
            </a:def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contenuto 3">
            <a:extLst>
              <a:ext uri="{FF2B5EF4-FFF2-40B4-BE49-F238E27FC236}">
                <a16:creationId xmlns:a16="http://schemas.microsoft.com/office/drawing/2014/main" id="{D70E0AF6-58A8-48DB-1F46-476F080F6153}"/>
              </a:ext>
            </a:extLst>
          </p:cNvPr>
          <p:cNvSpPr>
            <a:spLocks noGrp="1"/>
          </p:cNvSpPr>
          <p:nvPr>
            <p:ph sz="half" idx="2"/>
          </p:nvPr>
        </p:nvSpPr>
        <p:spPr>
          <a:xfrm>
            <a:off x="6172200" y="1825625"/>
            <a:ext cx="5181600" cy="4351338"/>
          </a:xfrm>
        </p:spPr>
        <p:txBody>
          <a:bodyPr rtlCol="0"/>
          <a:lstStyle>
            <a:defPPr>
              <a:defRPr lang="it-IT"/>
            </a:def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a:extLst>
              <a:ext uri="{FF2B5EF4-FFF2-40B4-BE49-F238E27FC236}">
                <a16:creationId xmlns:a16="http://schemas.microsoft.com/office/drawing/2014/main" id="{6BEC9D58-970F-C9CA-292B-CD8C17FCE482}"/>
              </a:ext>
            </a:extLst>
          </p:cNvPr>
          <p:cNvSpPr>
            <a:spLocks noGrp="1"/>
          </p:cNvSpPr>
          <p:nvPr>
            <p:ph type="ftr" sz="quarter" idx="11"/>
          </p:nvPr>
        </p:nvSpPr>
        <p:spPr/>
        <p:txBody>
          <a:bodyPr rtlCol="0"/>
          <a:lstStyle>
            <a:defPPr>
              <a:defRPr lang="it-IT"/>
            </a:defPPr>
          </a:lstStyle>
          <a:p>
            <a:pPr rtl="0"/>
            <a:endParaRPr lang="it-IT" noProof="0"/>
          </a:p>
        </p:txBody>
      </p:sp>
      <p:sp>
        <p:nvSpPr>
          <p:cNvPr id="7" name="Segnaposto numero diapositiva 6">
            <a:extLst>
              <a:ext uri="{FF2B5EF4-FFF2-40B4-BE49-F238E27FC236}">
                <a16:creationId xmlns:a16="http://schemas.microsoft.com/office/drawing/2014/main" id="{3852D850-95FE-4444-3630-18B4E285596B}"/>
              </a:ext>
            </a:extLst>
          </p:cNvPr>
          <p:cNvSpPr>
            <a:spLocks noGrp="1"/>
          </p:cNvSpPr>
          <p:nvPr>
            <p:ph type="sldNum" sz="quarter" idx="12"/>
          </p:nvPr>
        </p:nvSpPr>
        <p:spPr/>
        <p:txBody>
          <a:bodyPr rtlCol="0"/>
          <a:lstStyle>
            <a:defPPr>
              <a:defRPr lang="it-IT"/>
            </a:defPPr>
          </a:lstStyle>
          <a:p>
            <a:pPr rtl="0"/>
            <a:fld id="{CC43B8D3-9A08-F84C-9DD4-44948BA52D4B}" type="slidenum">
              <a:rPr lang="it-IT" noProof="0" smtClean="0"/>
              <a:t>‹N›</a:t>
            </a:fld>
            <a:endParaRPr lang="it-IT" noProof="0"/>
          </a:p>
        </p:txBody>
      </p:sp>
    </p:spTree>
    <p:extLst>
      <p:ext uri="{BB962C8B-B14F-4D97-AF65-F5344CB8AC3E}">
        <p14:creationId xmlns:p14="http://schemas.microsoft.com/office/powerpoint/2010/main" val="2481193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quenza temporale">
    <p:spTree>
      <p:nvGrpSpPr>
        <p:cNvPr id="1" name=""/>
        <p:cNvGrpSpPr/>
        <p:nvPr/>
      </p:nvGrpSpPr>
      <p:grpSpPr>
        <a:xfrm>
          <a:off x="0" y="0"/>
          <a:ext cx="0" cy="0"/>
          <a:chOff x="0" y="0"/>
          <a:chExt cx="0" cy="0"/>
        </a:xfrm>
      </p:grpSpPr>
      <p:sp>
        <p:nvSpPr>
          <p:cNvPr id="32" name="Segnaposto testo 31">
            <a:extLst>
              <a:ext uri="{FF2B5EF4-FFF2-40B4-BE49-F238E27FC236}">
                <a16:creationId xmlns:a16="http://schemas.microsoft.com/office/drawing/2014/main" id="{068D4647-BE09-FD84-9BD2-6303C6683A8E}"/>
              </a:ext>
            </a:extLst>
          </p:cNvPr>
          <p:cNvSpPr>
            <a:spLocks noGrp="1"/>
          </p:cNvSpPr>
          <p:nvPr>
            <p:ph type="body" sz="quarter" idx="23" hasCustomPrompt="1"/>
          </p:nvPr>
        </p:nvSpPr>
        <p:spPr>
          <a:xfrm>
            <a:off x="1655064" y="2926080"/>
            <a:ext cx="1801368" cy="502920"/>
          </a:xfrm>
          <a:solidFill>
            <a:schemeClr val="accent1"/>
          </a:solidFill>
        </p:spPr>
        <p:txBody>
          <a:bodyPr rtlCol="0">
            <a:noAutofit/>
          </a:bodyPr>
          <a:lstStyle>
            <a:lvl1pPr marL="0" indent="0">
              <a:buNone/>
              <a:defRPr lang="it-IT" sz="1200">
                <a:noFill/>
              </a:defRPr>
            </a:lvl1pPr>
          </a:lstStyle>
          <a:p>
            <a:pPr lvl="0" rtl="0"/>
            <a:r>
              <a:rPr lang="it-IT" noProof="0"/>
              <a:t>Fare clic per modificare lo stile del titolo</a:t>
            </a:r>
          </a:p>
        </p:txBody>
      </p:sp>
      <p:sp>
        <p:nvSpPr>
          <p:cNvPr id="33" name="Segnaposto testo 31">
            <a:extLst>
              <a:ext uri="{FF2B5EF4-FFF2-40B4-BE49-F238E27FC236}">
                <a16:creationId xmlns:a16="http://schemas.microsoft.com/office/drawing/2014/main" id="{AB9EB1AC-FF5A-36FF-E4EC-C3F6EDF04BEF}"/>
              </a:ext>
            </a:extLst>
          </p:cNvPr>
          <p:cNvSpPr>
            <a:spLocks noGrp="1"/>
          </p:cNvSpPr>
          <p:nvPr>
            <p:ph type="body" sz="quarter" idx="24" hasCustomPrompt="1"/>
          </p:nvPr>
        </p:nvSpPr>
        <p:spPr>
          <a:xfrm>
            <a:off x="3995928" y="2926080"/>
            <a:ext cx="1801368" cy="502920"/>
          </a:xfrm>
          <a:solidFill>
            <a:schemeClr val="accent2"/>
          </a:solidFill>
        </p:spPr>
        <p:txBody>
          <a:bodyPr rtlCol="0">
            <a:noAutofit/>
          </a:bodyPr>
          <a:lstStyle>
            <a:lvl1pPr marL="0" indent="0">
              <a:buNone/>
              <a:defRPr lang="it-IT" sz="1200">
                <a:noFill/>
              </a:defRPr>
            </a:lvl1pPr>
          </a:lstStyle>
          <a:p>
            <a:pPr lvl="0" rtl="0"/>
            <a:r>
              <a:rPr lang="it-IT" noProof="0"/>
              <a:t>Fare clic per modificare lo stile del titolo</a:t>
            </a:r>
          </a:p>
        </p:txBody>
      </p:sp>
      <p:sp>
        <p:nvSpPr>
          <p:cNvPr id="34" name="Segnaposto testo 31">
            <a:extLst>
              <a:ext uri="{FF2B5EF4-FFF2-40B4-BE49-F238E27FC236}">
                <a16:creationId xmlns:a16="http://schemas.microsoft.com/office/drawing/2014/main" id="{919FA078-A6CC-4C6E-BB4E-70AA4ECA801E}"/>
              </a:ext>
            </a:extLst>
          </p:cNvPr>
          <p:cNvSpPr>
            <a:spLocks noGrp="1"/>
          </p:cNvSpPr>
          <p:nvPr>
            <p:ph type="body" sz="quarter" idx="25" hasCustomPrompt="1"/>
          </p:nvPr>
        </p:nvSpPr>
        <p:spPr>
          <a:xfrm>
            <a:off x="6345936" y="2926080"/>
            <a:ext cx="1801368" cy="502920"/>
          </a:xfrm>
          <a:solidFill>
            <a:schemeClr val="accent4"/>
          </a:solidFill>
        </p:spPr>
        <p:txBody>
          <a:bodyPr rtlCol="0">
            <a:noAutofit/>
          </a:bodyPr>
          <a:lstStyle>
            <a:lvl1pPr marL="0" indent="0">
              <a:buNone/>
              <a:defRPr lang="it-IT" sz="1200">
                <a:noFill/>
              </a:defRPr>
            </a:lvl1pPr>
          </a:lstStyle>
          <a:p>
            <a:pPr lvl="0" rtl="0"/>
            <a:r>
              <a:rPr lang="it-IT" noProof="0"/>
              <a:t>Fare clic per modificare lo stile del titolo</a:t>
            </a:r>
          </a:p>
        </p:txBody>
      </p:sp>
      <p:sp>
        <p:nvSpPr>
          <p:cNvPr id="35" name="Segnaposto testo 31">
            <a:extLst>
              <a:ext uri="{FF2B5EF4-FFF2-40B4-BE49-F238E27FC236}">
                <a16:creationId xmlns:a16="http://schemas.microsoft.com/office/drawing/2014/main" id="{B0730A45-AC46-DF6D-F56B-76A81490918A}"/>
              </a:ext>
            </a:extLst>
          </p:cNvPr>
          <p:cNvSpPr>
            <a:spLocks noGrp="1"/>
          </p:cNvSpPr>
          <p:nvPr>
            <p:ph type="body" sz="quarter" idx="26" hasCustomPrompt="1"/>
          </p:nvPr>
        </p:nvSpPr>
        <p:spPr>
          <a:xfrm>
            <a:off x="8695944" y="2926080"/>
            <a:ext cx="1987296" cy="502920"/>
          </a:xfrm>
          <a:solidFill>
            <a:schemeClr val="accent3"/>
          </a:solidFill>
        </p:spPr>
        <p:txBody>
          <a:bodyPr rtlCol="0">
            <a:noAutofit/>
          </a:bodyPr>
          <a:lstStyle>
            <a:lvl1pPr marL="0" indent="0">
              <a:buNone/>
              <a:defRPr lang="it-IT" sz="1200">
                <a:noFill/>
              </a:defRPr>
            </a:lvl1pPr>
          </a:lstStyle>
          <a:p>
            <a:pPr lvl="0" rtl="0"/>
            <a:r>
              <a:rPr lang="it-IT" noProof="0"/>
              <a:t>Fare clic per modificare lo stile del titolo</a:t>
            </a:r>
          </a:p>
        </p:txBody>
      </p:sp>
      <p:sp>
        <p:nvSpPr>
          <p:cNvPr id="13" name="Rettangolo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17" name="Rettangolo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3" name="Segnaposto testo 2">
            <a:extLst>
              <a:ext uri="{FF2B5EF4-FFF2-40B4-BE49-F238E27FC236}">
                <a16:creationId xmlns:a16="http://schemas.microsoft.com/office/drawing/2014/main" id="{AF211A54-748F-71FD-8701-AE68B04A5A19}"/>
              </a:ext>
            </a:extLst>
          </p:cNvPr>
          <p:cNvSpPr>
            <a:spLocks noGrp="1"/>
          </p:cNvSpPr>
          <p:nvPr>
            <p:ph type="body" idx="1"/>
          </p:nvPr>
        </p:nvSpPr>
        <p:spPr>
          <a:xfrm>
            <a:off x="630936" y="4041648"/>
            <a:ext cx="1822704" cy="1414272"/>
          </a:xfrm>
        </p:spPr>
        <p:txBody>
          <a:bodyPr rtlCol="0" anchor="t">
            <a:noAutofit/>
          </a:bodyPr>
          <a:lstStyle>
            <a:lvl1pPr marL="0" indent="0">
              <a:lnSpc>
                <a:spcPct val="100000"/>
              </a:lnSpc>
              <a:spcBef>
                <a:spcPts val="0"/>
              </a:spcBef>
              <a:buNone/>
              <a:defRPr lang="it-IT" sz="14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5" name="Segnaposto testo 4">
            <a:extLst>
              <a:ext uri="{FF2B5EF4-FFF2-40B4-BE49-F238E27FC236}">
                <a16:creationId xmlns:a16="http://schemas.microsoft.com/office/drawing/2014/main" id="{30FF5B42-8E52-2B78-7C88-39A811D7A960}"/>
              </a:ext>
            </a:extLst>
          </p:cNvPr>
          <p:cNvSpPr>
            <a:spLocks noGrp="1"/>
          </p:cNvSpPr>
          <p:nvPr>
            <p:ph type="body" sz="quarter" idx="3"/>
          </p:nvPr>
        </p:nvSpPr>
        <p:spPr>
          <a:xfrm>
            <a:off x="3054096" y="4041648"/>
            <a:ext cx="1822704" cy="1414272"/>
          </a:xfrm>
        </p:spPr>
        <p:txBody>
          <a:bodyPr rtlCol="0" anchor="t">
            <a:noAutofit/>
          </a:bodyPr>
          <a:lstStyle>
            <a:lvl1pPr marL="0" indent="0">
              <a:lnSpc>
                <a:spcPct val="100000"/>
              </a:lnSpc>
              <a:spcBef>
                <a:spcPts val="0"/>
              </a:spcBef>
              <a:buNone/>
              <a:defRPr lang="it-IT" sz="14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10" name="Titolo 9">
            <a:extLst>
              <a:ext uri="{FF2B5EF4-FFF2-40B4-BE49-F238E27FC236}">
                <a16:creationId xmlns:a16="http://schemas.microsoft.com/office/drawing/2014/main" id="{FB569F4F-40C0-2BAE-2F80-0B6BF70B4999}"/>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15" name="Segnaposto testo 14">
            <a:extLst>
              <a:ext uri="{FF2B5EF4-FFF2-40B4-BE49-F238E27FC236}">
                <a16:creationId xmlns:a16="http://schemas.microsoft.com/office/drawing/2014/main" id="{3F862698-31B6-3C3C-7B04-A5AB06659947}"/>
              </a:ext>
            </a:extLst>
          </p:cNvPr>
          <p:cNvSpPr>
            <a:spLocks noGrp="1" noChangeAspect="1"/>
          </p:cNvSpPr>
          <p:nvPr>
            <p:ph type="body" sz="quarter" idx="15" hasCustomPrompt="1"/>
          </p:nvPr>
        </p:nvSpPr>
        <p:spPr>
          <a:xfrm>
            <a:off x="722376" y="2706624"/>
            <a:ext cx="1014984" cy="1014984"/>
          </a:xfrm>
          <a:prstGeom prst="ellipse">
            <a:avLst/>
          </a:prstGeom>
          <a:solidFill>
            <a:schemeClr val="tx1"/>
          </a:solidFill>
        </p:spPr>
        <p:txBody>
          <a:bodyPr lIns="0" tIns="0" rIns="0" bIns="0" rtlCol="0" anchor="ctr">
            <a:normAutofit/>
          </a:bodyPr>
          <a:lstStyle>
            <a:lvl1pPr marL="0" indent="0" algn="ctr">
              <a:buNone/>
              <a:defRPr lang="it-IT" sz="1800">
                <a:solidFill>
                  <a:schemeClr val="bg2"/>
                </a:solidFill>
              </a:defRPr>
            </a:lvl1pPr>
          </a:lstStyle>
          <a:p>
            <a:pPr lvl="0" rtl="0"/>
            <a:r>
              <a:rPr lang="it-IT" noProof="0"/>
              <a:t>MMM</a:t>
            </a:r>
          </a:p>
        </p:txBody>
      </p:sp>
      <p:sp>
        <p:nvSpPr>
          <p:cNvPr id="19" name="Segnaposto testo 14">
            <a:extLst>
              <a:ext uri="{FF2B5EF4-FFF2-40B4-BE49-F238E27FC236}">
                <a16:creationId xmlns:a16="http://schemas.microsoft.com/office/drawing/2014/main" id="{12F0E6AE-7B40-CC7A-BAB7-B5963027CE13}"/>
              </a:ext>
            </a:extLst>
          </p:cNvPr>
          <p:cNvSpPr>
            <a:spLocks noGrp="1" noChangeAspect="1"/>
          </p:cNvSpPr>
          <p:nvPr>
            <p:ph type="body" sz="quarter" idx="16" hasCustomPrompt="1"/>
          </p:nvPr>
        </p:nvSpPr>
        <p:spPr>
          <a:xfrm>
            <a:off x="3163824" y="2706624"/>
            <a:ext cx="1014984" cy="1014984"/>
          </a:xfrm>
          <a:prstGeom prst="ellipse">
            <a:avLst/>
          </a:prstGeom>
          <a:solidFill>
            <a:schemeClr val="tx1"/>
          </a:solidFill>
        </p:spPr>
        <p:txBody>
          <a:bodyPr lIns="0" tIns="0" rIns="0" bIns="0" rtlCol="0" anchor="ctr">
            <a:normAutofit/>
          </a:bodyPr>
          <a:lstStyle>
            <a:lvl1pPr marL="0" indent="0" algn="ctr">
              <a:buNone/>
              <a:defRPr lang="it-IT" sz="1800">
                <a:solidFill>
                  <a:schemeClr val="bg2"/>
                </a:solidFill>
              </a:defRPr>
            </a:lvl1pPr>
          </a:lstStyle>
          <a:p>
            <a:pPr lvl="0" rtl="0"/>
            <a:r>
              <a:rPr lang="it-IT" noProof="0"/>
              <a:t>MMM</a:t>
            </a:r>
          </a:p>
        </p:txBody>
      </p:sp>
      <p:sp>
        <p:nvSpPr>
          <p:cNvPr id="21" name="Segnaposto testo 14">
            <a:extLst>
              <a:ext uri="{FF2B5EF4-FFF2-40B4-BE49-F238E27FC236}">
                <a16:creationId xmlns:a16="http://schemas.microsoft.com/office/drawing/2014/main" id="{F19DE03C-9C3C-ED9E-7938-68DC59591962}"/>
              </a:ext>
            </a:extLst>
          </p:cNvPr>
          <p:cNvSpPr>
            <a:spLocks noGrp="1" noChangeAspect="1"/>
          </p:cNvSpPr>
          <p:nvPr>
            <p:ph type="body" sz="quarter" idx="17" hasCustomPrompt="1"/>
          </p:nvPr>
        </p:nvSpPr>
        <p:spPr>
          <a:xfrm>
            <a:off x="5596128" y="2706624"/>
            <a:ext cx="1014984" cy="1014984"/>
          </a:xfrm>
          <a:prstGeom prst="ellipse">
            <a:avLst/>
          </a:prstGeom>
          <a:solidFill>
            <a:schemeClr val="tx1"/>
          </a:solidFill>
        </p:spPr>
        <p:txBody>
          <a:bodyPr lIns="0" tIns="0" rIns="0" bIns="0" rtlCol="0" anchor="ctr">
            <a:normAutofit/>
          </a:bodyPr>
          <a:lstStyle>
            <a:lvl1pPr marL="0" indent="0" algn="ctr">
              <a:buNone/>
              <a:defRPr lang="it-IT" sz="1800">
                <a:solidFill>
                  <a:schemeClr val="bg2"/>
                </a:solidFill>
              </a:defRPr>
            </a:lvl1pPr>
          </a:lstStyle>
          <a:p>
            <a:pPr lvl="0" rtl="0"/>
            <a:r>
              <a:rPr lang="it-IT" noProof="0"/>
              <a:t>MMM</a:t>
            </a:r>
          </a:p>
        </p:txBody>
      </p:sp>
      <p:sp>
        <p:nvSpPr>
          <p:cNvPr id="23" name="Segnaposto testo 14">
            <a:extLst>
              <a:ext uri="{FF2B5EF4-FFF2-40B4-BE49-F238E27FC236}">
                <a16:creationId xmlns:a16="http://schemas.microsoft.com/office/drawing/2014/main" id="{D15E2928-BFA0-AA75-6EC4-69EFDD615540}"/>
              </a:ext>
            </a:extLst>
          </p:cNvPr>
          <p:cNvSpPr>
            <a:spLocks noGrp="1" noChangeAspect="1"/>
          </p:cNvSpPr>
          <p:nvPr>
            <p:ph type="body" sz="quarter" idx="18" hasCustomPrompt="1"/>
          </p:nvPr>
        </p:nvSpPr>
        <p:spPr>
          <a:xfrm>
            <a:off x="8028432" y="2706624"/>
            <a:ext cx="1014984" cy="1014984"/>
          </a:xfrm>
          <a:prstGeom prst="ellipse">
            <a:avLst/>
          </a:prstGeom>
          <a:solidFill>
            <a:schemeClr val="tx1"/>
          </a:solidFill>
        </p:spPr>
        <p:txBody>
          <a:bodyPr lIns="0" tIns="0" rIns="0" bIns="0" rtlCol="0" anchor="ctr">
            <a:normAutofit/>
          </a:bodyPr>
          <a:lstStyle>
            <a:lvl1pPr marL="0" indent="0" algn="ctr">
              <a:buNone/>
              <a:defRPr lang="it-IT" sz="1800">
                <a:solidFill>
                  <a:schemeClr val="bg2"/>
                </a:solidFill>
              </a:defRPr>
            </a:lvl1pPr>
          </a:lstStyle>
          <a:p>
            <a:pPr lvl="0" rtl="0"/>
            <a:r>
              <a:rPr lang="it-IT" noProof="0"/>
              <a:t>MMM</a:t>
            </a:r>
          </a:p>
        </p:txBody>
      </p:sp>
      <p:sp>
        <p:nvSpPr>
          <p:cNvPr id="25" name="Segnaposto testo 14">
            <a:extLst>
              <a:ext uri="{FF2B5EF4-FFF2-40B4-BE49-F238E27FC236}">
                <a16:creationId xmlns:a16="http://schemas.microsoft.com/office/drawing/2014/main" id="{B1000C26-BF38-857C-8EB7-C84E4425628C}"/>
              </a:ext>
            </a:extLst>
          </p:cNvPr>
          <p:cNvSpPr>
            <a:spLocks noGrp="1" noChangeAspect="1"/>
          </p:cNvSpPr>
          <p:nvPr>
            <p:ph type="body" sz="quarter" idx="19" hasCustomPrompt="1"/>
          </p:nvPr>
        </p:nvSpPr>
        <p:spPr>
          <a:xfrm>
            <a:off x="10460736" y="2706624"/>
            <a:ext cx="1014984" cy="1014984"/>
          </a:xfrm>
          <a:prstGeom prst="ellipse">
            <a:avLst/>
          </a:prstGeom>
          <a:solidFill>
            <a:schemeClr val="tx1"/>
          </a:solidFill>
        </p:spPr>
        <p:txBody>
          <a:bodyPr lIns="0" tIns="0" rIns="0" bIns="0" rtlCol="0" anchor="ctr">
            <a:normAutofit/>
          </a:bodyPr>
          <a:lstStyle>
            <a:lvl1pPr marL="0" indent="0" algn="ctr">
              <a:buNone/>
              <a:defRPr lang="it-IT" sz="1800">
                <a:solidFill>
                  <a:schemeClr val="bg2"/>
                </a:solidFill>
              </a:defRPr>
            </a:lvl1pPr>
          </a:lstStyle>
          <a:p>
            <a:pPr lvl="0" rtl="0"/>
            <a:r>
              <a:rPr lang="it-IT" noProof="0"/>
              <a:t>MMM</a:t>
            </a:r>
          </a:p>
        </p:txBody>
      </p:sp>
      <p:sp>
        <p:nvSpPr>
          <p:cNvPr id="26" name="Segnaposto testo 4">
            <a:extLst>
              <a:ext uri="{FF2B5EF4-FFF2-40B4-BE49-F238E27FC236}">
                <a16:creationId xmlns:a16="http://schemas.microsoft.com/office/drawing/2014/main" id="{7A3AFB34-A509-98A0-B6AB-3BC35F16DDD2}"/>
              </a:ext>
            </a:extLst>
          </p:cNvPr>
          <p:cNvSpPr>
            <a:spLocks noGrp="1"/>
          </p:cNvSpPr>
          <p:nvPr>
            <p:ph type="body" sz="quarter" idx="20"/>
          </p:nvPr>
        </p:nvSpPr>
        <p:spPr>
          <a:xfrm>
            <a:off x="5504688" y="4041648"/>
            <a:ext cx="1822704" cy="1414272"/>
          </a:xfrm>
        </p:spPr>
        <p:txBody>
          <a:bodyPr rtlCol="0" anchor="t">
            <a:noAutofit/>
          </a:bodyPr>
          <a:lstStyle>
            <a:lvl1pPr marL="0" indent="0">
              <a:lnSpc>
                <a:spcPct val="100000"/>
              </a:lnSpc>
              <a:spcBef>
                <a:spcPts val="0"/>
              </a:spcBef>
              <a:buNone/>
              <a:defRPr lang="it-IT" sz="14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27" name="Segnaposto testo 4">
            <a:extLst>
              <a:ext uri="{FF2B5EF4-FFF2-40B4-BE49-F238E27FC236}">
                <a16:creationId xmlns:a16="http://schemas.microsoft.com/office/drawing/2014/main" id="{B4CAD471-FB12-ACCA-9D4A-E01322DC61A0}"/>
              </a:ext>
            </a:extLst>
          </p:cNvPr>
          <p:cNvSpPr>
            <a:spLocks noGrp="1"/>
          </p:cNvSpPr>
          <p:nvPr>
            <p:ph type="body" sz="quarter" idx="21"/>
          </p:nvPr>
        </p:nvSpPr>
        <p:spPr>
          <a:xfrm>
            <a:off x="7918704" y="4041648"/>
            <a:ext cx="1822704" cy="1414272"/>
          </a:xfrm>
        </p:spPr>
        <p:txBody>
          <a:bodyPr rtlCol="0" anchor="t">
            <a:noAutofit/>
          </a:bodyPr>
          <a:lstStyle>
            <a:lvl1pPr marL="0" indent="0">
              <a:lnSpc>
                <a:spcPct val="100000"/>
              </a:lnSpc>
              <a:spcBef>
                <a:spcPts val="0"/>
              </a:spcBef>
              <a:buNone/>
              <a:defRPr lang="it-IT" sz="14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28" name="Segnaposto testo 4">
            <a:extLst>
              <a:ext uri="{FF2B5EF4-FFF2-40B4-BE49-F238E27FC236}">
                <a16:creationId xmlns:a16="http://schemas.microsoft.com/office/drawing/2014/main" id="{B7FF2DDC-689F-CE60-97C8-8575DBB2C068}"/>
              </a:ext>
            </a:extLst>
          </p:cNvPr>
          <p:cNvSpPr>
            <a:spLocks noGrp="1"/>
          </p:cNvSpPr>
          <p:nvPr>
            <p:ph type="body" sz="quarter" idx="22"/>
          </p:nvPr>
        </p:nvSpPr>
        <p:spPr>
          <a:xfrm>
            <a:off x="10369296" y="4041648"/>
            <a:ext cx="1563624" cy="1414272"/>
          </a:xfrm>
        </p:spPr>
        <p:txBody>
          <a:bodyPr rtlCol="0" anchor="t">
            <a:noAutofit/>
          </a:bodyPr>
          <a:lstStyle>
            <a:lvl1pPr marL="0" indent="0">
              <a:lnSpc>
                <a:spcPct val="100000"/>
              </a:lnSpc>
              <a:spcBef>
                <a:spcPts val="0"/>
              </a:spcBef>
              <a:buNone/>
              <a:defRPr lang="it-IT" sz="14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36" name="Segnaposto piè di pagina 35">
            <a:extLst>
              <a:ext uri="{FF2B5EF4-FFF2-40B4-BE49-F238E27FC236}">
                <a16:creationId xmlns:a16="http://schemas.microsoft.com/office/drawing/2014/main" id="{A2666B74-0A69-6162-5AD3-4561A8EE5514}"/>
              </a:ext>
            </a:extLst>
          </p:cNvPr>
          <p:cNvSpPr>
            <a:spLocks noGrp="1"/>
          </p:cNvSpPr>
          <p:nvPr>
            <p:ph type="ftr" sz="quarter" idx="27"/>
          </p:nvPr>
        </p:nvSpPr>
        <p:spPr/>
        <p:txBody>
          <a:bodyPr rtlCol="0"/>
          <a:lstStyle>
            <a:defPPr>
              <a:defRPr lang="it-IT"/>
            </a:defPPr>
          </a:lstStyle>
          <a:p>
            <a:pPr rtl="0"/>
            <a:endParaRPr lang="it-IT" noProof="0"/>
          </a:p>
        </p:txBody>
      </p:sp>
      <p:sp>
        <p:nvSpPr>
          <p:cNvPr id="2" name="Segnaposto testo 9">
            <a:extLst>
              <a:ext uri="{FF2B5EF4-FFF2-40B4-BE49-F238E27FC236}">
                <a16:creationId xmlns:a16="http://schemas.microsoft.com/office/drawing/2014/main" id="{78FC7A6E-EB75-1109-AB97-8091F2C9FF89}"/>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4" name="Segnaposto numero diapositiva 9">
            <a:extLst>
              <a:ext uri="{FF2B5EF4-FFF2-40B4-BE49-F238E27FC236}">
                <a16:creationId xmlns:a16="http://schemas.microsoft.com/office/drawing/2014/main" id="{3882992B-56C1-1B1D-6308-47369A0DF03F}"/>
              </a:ext>
            </a:extLst>
          </p:cNvPr>
          <p:cNvSpPr>
            <a:spLocks noGrp="1"/>
          </p:cNvSpPr>
          <p:nvPr>
            <p:ph type="sldNum" sz="quarter" idx="28"/>
          </p:nvPr>
        </p:nvSpPr>
        <p:spPr>
          <a:xfrm>
            <a:off x="1651903" y="809244"/>
            <a:ext cx="941832" cy="621792"/>
          </a:xfrm>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2309024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pic>
        <p:nvPicPr>
          <p:cNvPr id="14" name="Elemento grafico 13">
            <a:extLst>
              <a:ext uri="{FF2B5EF4-FFF2-40B4-BE49-F238E27FC236}">
                <a16:creationId xmlns:a16="http://schemas.microsoft.com/office/drawing/2014/main" id="{9F44A91D-CC57-69D8-3CC1-3538FCB6BBA4}"/>
              </a:ext>
            </a:extLst>
          </p:cNvPr>
          <p:cNvPicPr>
            <a:picLocks noChangeAspect="1"/>
          </p:cNvPicPr>
          <p:nvPr userDrawn="1"/>
        </p:nvPicPr>
        <p:blipFill>
          <a:blip r:embed="rId2">
            <a:extLst>
              <a:ext uri="{96DAC541-7B7A-43D3-8B79-37D633B846F1}">
                <asvg:svgBlip xmlns:asvg="http://schemas.microsoft.com/office/drawing/2016/SVG/main" r:embed="rId3"/>
              </a:ext>
            </a:extLst>
          </a:blip>
          <a:srcRect r="77662" b="48541"/>
          <a:stretch>
            <a:fillRect/>
          </a:stretch>
        </p:blipFill>
        <p:spPr>
          <a:xfrm flipV="1">
            <a:off x="10376194" y="1"/>
            <a:ext cx="1815806" cy="3829511"/>
          </a:xfrm>
          <a:custGeom>
            <a:avLst/>
            <a:gdLst>
              <a:gd name="connsiteX0" fmla="*/ 0 w 1815806"/>
              <a:gd name="connsiteY0" fmla="*/ 3829511 h 3829511"/>
              <a:gd name="connsiteX1" fmla="*/ 1815806 w 1815806"/>
              <a:gd name="connsiteY1" fmla="*/ 3829511 h 3829511"/>
              <a:gd name="connsiteX2" fmla="*/ 1815806 w 1815806"/>
              <a:gd name="connsiteY2" fmla="*/ 0 h 3829511"/>
              <a:gd name="connsiteX3" fmla="*/ 0 w 1815806"/>
              <a:gd name="connsiteY3" fmla="*/ 0 h 3829511"/>
            </a:gdLst>
            <a:ahLst/>
            <a:cxnLst>
              <a:cxn ang="0">
                <a:pos x="connsiteX0" y="connsiteY0"/>
              </a:cxn>
              <a:cxn ang="0">
                <a:pos x="connsiteX1" y="connsiteY1"/>
              </a:cxn>
              <a:cxn ang="0">
                <a:pos x="connsiteX2" y="connsiteY2"/>
              </a:cxn>
              <a:cxn ang="0">
                <a:pos x="connsiteX3" y="connsiteY3"/>
              </a:cxn>
            </a:cxnLst>
            <a:rect l="l" t="t" r="r" b="b"/>
            <a:pathLst>
              <a:path w="1815806" h="3829511">
                <a:moveTo>
                  <a:pt x="0" y="3829511"/>
                </a:moveTo>
                <a:lnTo>
                  <a:pt x="1815806" y="3829511"/>
                </a:lnTo>
                <a:lnTo>
                  <a:pt x="1815806" y="0"/>
                </a:lnTo>
                <a:lnTo>
                  <a:pt x="0" y="0"/>
                </a:lnTo>
                <a:close/>
              </a:path>
            </a:pathLst>
          </a:custGeom>
        </p:spPr>
      </p:pic>
      <p:pic>
        <p:nvPicPr>
          <p:cNvPr id="16" name="Elemento grafico 15">
            <a:extLst>
              <a:ext uri="{FF2B5EF4-FFF2-40B4-BE49-F238E27FC236}">
                <a16:creationId xmlns:a16="http://schemas.microsoft.com/office/drawing/2014/main" id="{5AB0AC87-A4CD-F667-74B2-52047C1E6FB5}"/>
              </a:ext>
            </a:extLst>
          </p:cNvPr>
          <p:cNvPicPr>
            <a:picLocks noChangeAspect="1"/>
          </p:cNvPicPr>
          <p:nvPr userDrawn="1"/>
        </p:nvPicPr>
        <p:blipFill>
          <a:blip r:embed="rId4">
            <a:extLst>
              <a:ext uri="{96DAC541-7B7A-43D3-8B79-37D633B846F1}">
                <asvg:svgBlip xmlns:asvg="http://schemas.microsoft.com/office/drawing/2016/SVG/main" r:embed="rId5"/>
              </a:ext>
            </a:extLst>
          </a:blip>
          <a:srcRect r="85638" b="45150"/>
          <a:stretch>
            <a:fillRect/>
          </a:stretch>
        </p:blipFill>
        <p:spPr>
          <a:xfrm flipV="1">
            <a:off x="10887888" y="1"/>
            <a:ext cx="1304112" cy="3289795"/>
          </a:xfrm>
          <a:custGeom>
            <a:avLst/>
            <a:gdLst>
              <a:gd name="connsiteX0" fmla="*/ 0 w 1304112"/>
              <a:gd name="connsiteY0" fmla="*/ 3289795 h 3289795"/>
              <a:gd name="connsiteX1" fmla="*/ 1304112 w 1304112"/>
              <a:gd name="connsiteY1" fmla="*/ 3289795 h 3289795"/>
              <a:gd name="connsiteX2" fmla="*/ 1304112 w 1304112"/>
              <a:gd name="connsiteY2" fmla="*/ 0 h 3289795"/>
              <a:gd name="connsiteX3" fmla="*/ 0 w 1304112"/>
              <a:gd name="connsiteY3" fmla="*/ 0 h 3289795"/>
            </a:gdLst>
            <a:ahLst/>
            <a:cxnLst>
              <a:cxn ang="0">
                <a:pos x="connsiteX0" y="connsiteY0"/>
              </a:cxn>
              <a:cxn ang="0">
                <a:pos x="connsiteX1" y="connsiteY1"/>
              </a:cxn>
              <a:cxn ang="0">
                <a:pos x="connsiteX2" y="connsiteY2"/>
              </a:cxn>
              <a:cxn ang="0">
                <a:pos x="connsiteX3" y="connsiteY3"/>
              </a:cxn>
            </a:cxnLst>
            <a:rect l="l" t="t" r="r" b="b"/>
            <a:pathLst>
              <a:path w="1304112" h="3289795">
                <a:moveTo>
                  <a:pt x="0" y="3289795"/>
                </a:moveTo>
                <a:lnTo>
                  <a:pt x="1304112" y="3289795"/>
                </a:lnTo>
                <a:lnTo>
                  <a:pt x="1304112" y="0"/>
                </a:lnTo>
                <a:lnTo>
                  <a:pt x="0" y="0"/>
                </a:lnTo>
                <a:close/>
              </a:path>
            </a:pathLst>
          </a:custGeom>
        </p:spPr>
      </p:pic>
      <p:sp>
        <p:nvSpPr>
          <p:cNvPr id="13" name="Rettangolo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17" name="Rettangolo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18" name="Figura a mano libera 55">
            <a:extLst>
              <a:ext uri="{FF2B5EF4-FFF2-40B4-BE49-F238E27FC236}">
                <a16:creationId xmlns:a16="http://schemas.microsoft.com/office/drawing/2014/main" id="{5DF0CA69-CF45-9850-4F85-B4C3BF2141B4}"/>
              </a:ext>
            </a:extLst>
          </p:cNvPr>
          <p:cNvSpPr/>
          <p:nvPr userDrawn="1"/>
        </p:nvSpPr>
        <p:spPr>
          <a:xfrm>
            <a:off x="-7736" y="6082871"/>
            <a:ext cx="12199737" cy="493110"/>
          </a:xfrm>
          <a:custGeom>
            <a:avLst/>
            <a:gdLst>
              <a:gd name="connsiteX0" fmla="*/ 25897 w 12199737"/>
              <a:gd name="connsiteY0" fmla="*/ 0 h 493110"/>
              <a:gd name="connsiteX1" fmla="*/ 12199737 w 12199737"/>
              <a:gd name="connsiteY1" fmla="*/ 0 h 493110"/>
              <a:gd name="connsiteX2" fmla="*/ 12199737 w 12199737"/>
              <a:gd name="connsiteY2" fmla="*/ 493110 h 493110"/>
              <a:gd name="connsiteX3" fmla="*/ 25897 w 12199737"/>
              <a:gd name="connsiteY3" fmla="*/ 493109 h 493110"/>
              <a:gd name="connsiteX4" fmla="*/ 0 w 12199737"/>
              <a:gd name="connsiteY4" fmla="*/ 490499 h 493110"/>
              <a:gd name="connsiteX5" fmla="*/ 0 w 12199737"/>
              <a:gd name="connsiteY5" fmla="*/ 2611 h 49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9737" h="493110">
                <a:moveTo>
                  <a:pt x="25897" y="0"/>
                </a:moveTo>
                <a:lnTo>
                  <a:pt x="12199737" y="0"/>
                </a:lnTo>
                <a:lnTo>
                  <a:pt x="12199737" y="493110"/>
                </a:lnTo>
                <a:lnTo>
                  <a:pt x="25897" y="493109"/>
                </a:lnTo>
                <a:lnTo>
                  <a:pt x="0" y="490499"/>
                </a:lnTo>
                <a:lnTo>
                  <a:pt x="0" y="261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noProof="0"/>
          </a:p>
        </p:txBody>
      </p:sp>
      <p:sp>
        <p:nvSpPr>
          <p:cNvPr id="20" name="Ovale 19">
            <a:extLst>
              <a:ext uri="{FF2B5EF4-FFF2-40B4-BE49-F238E27FC236}">
                <a16:creationId xmlns:a16="http://schemas.microsoft.com/office/drawing/2014/main" id="{AFE865D6-FFF0-8547-C225-4EA40D12981C}"/>
              </a:ext>
            </a:extLst>
          </p:cNvPr>
          <p:cNvSpPr/>
          <p:nvPr userDrawn="1"/>
        </p:nvSpPr>
        <p:spPr>
          <a:xfrm>
            <a:off x="10745496" y="271272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22" name="Ovale 21">
            <a:extLst>
              <a:ext uri="{FF2B5EF4-FFF2-40B4-BE49-F238E27FC236}">
                <a16:creationId xmlns:a16="http://schemas.microsoft.com/office/drawing/2014/main" id="{BC43A4F4-14CD-C1BC-076B-D3EC524E9072}"/>
              </a:ext>
            </a:extLst>
          </p:cNvPr>
          <p:cNvSpPr/>
          <p:nvPr userDrawn="1"/>
        </p:nvSpPr>
        <p:spPr>
          <a:xfrm>
            <a:off x="11336726" y="2288311"/>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24" name="Ovale 23">
            <a:extLst>
              <a:ext uri="{FF2B5EF4-FFF2-40B4-BE49-F238E27FC236}">
                <a16:creationId xmlns:a16="http://schemas.microsoft.com/office/drawing/2014/main" id="{F59C9BF2-FA96-FBA2-CC60-3024E983F26F}"/>
              </a:ext>
            </a:extLst>
          </p:cNvPr>
          <p:cNvSpPr/>
          <p:nvPr userDrawn="1"/>
        </p:nvSpPr>
        <p:spPr>
          <a:xfrm>
            <a:off x="825032" y="6142636"/>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3" name="Segnaposto testo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566160" cy="649224"/>
          </a:xfrm>
        </p:spPr>
        <p:txBody>
          <a:bodyPr rtlCol="0" anchor="b">
            <a:noAutofit/>
          </a:bodyPr>
          <a:lstStyle>
            <a:lvl1pPr marL="0" indent="0">
              <a:lnSpc>
                <a:spcPct val="100000"/>
              </a:lnSpc>
              <a:spcBef>
                <a:spcPts val="0"/>
              </a:spcBef>
              <a:buNone/>
              <a:defRPr lang="it-IT" sz="18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4352544" cy="2002536"/>
          </a:xfrm>
        </p:spPr>
        <p:txBody>
          <a:bodyPr rtlCol="0">
            <a:normAutofit/>
          </a:bodyPr>
          <a:lstStyle>
            <a:lvl1pPr>
              <a:lnSpc>
                <a:spcPct val="150000"/>
              </a:lnSpc>
              <a:spcBef>
                <a:spcPts val="0"/>
              </a:spcBef>
              <a:defRPr lang="it-IT" sz="1400"/>
            </a:lvl1pPr>
            <a:lvl2pPr>
              <a:lnSpc>
                <a:spcPct val="150000"/>
              </a:lnSpc>
              <a:spcBef>
                <a:spcPts val="0"/>
              </a:spcBef>
              <a:defRPr lang="it-IT" sz="1200"/>
            </a:lvl2pPr>
            <a:lvl3pPr>
              <a:lnSpc>
                <a:spcPct val="150000"/>
              </a:lnSpc>
              <a:spcBef>
                <a:spcPts val="0"/>
              </a:spcBef>
              <a:defRPr lang="it-IT" sz="1100"/>
            </a:lvl3pPr>
            <a:lvl4pPr>
              <a:lnSpc>
                <a:spcPct val="150000"/>
              </a:lnSpc>
              <a:spcBef>
                <a:spcPts val="0"/>
              </a:spcBef>
              <a:defRPr lang="it-IT" sz="1050"/>
            </a:lvl4pPr>
            <a:lvl5pPr>
              <a:lnSpc>
                <a:spcPct val="150000"/>
              </a:lnSpc>
              <a:spcBef>
                <a:spcPts val="0"/>
              </a:spcBef>
              <a:defRPr lang="it-IT" sz="105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a:extLst>
              <a:ext uri="{FF2B5EF4-FFF2-40B4-BE49-F238E27FC236}">
                <a16:creationId xmlns:a16="http://schemas.microsoft.com/office/drawing/2014/main" id="{30FF5B42-8E52-2B78-7C88-39A811D7A960}"/>
              </a:ext>
            </a:extLst>
          </p:cNvPr>
          <p:cNvSpPr>
            <a:spLocks noGrp="1"/>
          </p:cNvSpPr>
          <p:nvPr>
            <p:ph type="body" sz="quarter" idx="3"/>
          </p:nvPr>
        </p:nvSpPr>
        <p:spPr>
          <a:xfrm>
            <a:off x="6035040" y="2148840"/>
            <a:ext cx="3566160" cy="649224"/>
          </a:xfrm>
        </p:spPr>
        <p:txBody>
          <a:bodyPr rtlCol="0" anchor="b">
            <a:noAutofit/>
          </a:bodyPr>
          <a:lstStyle>
            <a:lvl1pPr marL="0" indent="0">
              <a:lnSpc>
                <a:spcPct val="100000"/>
              </a:lnSpc>
              <a:spcBef>
                <a:spcPts val="0"/>
              </a:spcBef>
              <a:buNone/>
              <a:defRPr lang="it-IT" sz="18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440AB633-C7A8-E90B-901E-7E3FCE2D54D4}"/>
              </a:ext>
            </a:extLst>
          </p:cNvPr>
          <p:cNvSpPr>
            <a:spLocks noGrp="1"/>
          </p:cNvSpPr>
          <p:nvPr>
            <p:ph sz="quarter" idx="4"/>
          </p:nvPr>
        </p:nvSpPr>
        <p:spPr>
          <a:xfrm>
            <a:off x="5760720" y="2788920"/>
            <a:ext cx="4352544" cy="2002536"/>
          </a:xfrm>
        </p:spPr>
        <p:txBody>
          <a:bodyPr rtlCol="0">
            <a:normAutofit/>
          </a:bodyPr>
          <a:lstStyle>
            <a:lvl1pPr>
              <a:lnSpc>
                <a:spcPct val="150000"/>
              </a:lnSpc>
              <a:spcBef>
                <a:spcPts val="0"/>
              </a:spcBef>
              <a:defRPr lang="it-IT" sz="1400"/>
            </a:lvl1pPr>
            <a:lvl2pPr>
              <a:lnSpc>
                <a:spcPct val="150000"/>
              </a:lnSpc>
              <a:spcBef>
                <a:spcPts val="0"/>
              </a:spcBef>
              <a:defRPr lang="it-IT" sz="1200"/>
            </a:lvl2pPr>
            <a:lvl3pPr>
              <a:lnSpc>
                <a:spcPct val="150000"/>
              </a:lnSpc>
              <a:spcBef>
                <a:spcPts val="0"/>
              </a:spcBef>
              <a:defRPr lang="it-IT" sz="1100"/>
            </a:lvl3pPr>
            <a:lvl4pPr>
              <a:lnSpc>
                <a:spcPct val="150000"/>
              </a:lnSpc>
              <a:spcBef>
                <a:spcPts val="0"/>
              </a:spcBef>
              <a:defRPr lang="it-IT" sz="1050"/>
            </a:lvl4pPr>
            <a:lvl5pPr>
              <a:lnSpc>
                <a:spcPct val="150000"/>
              </a:lnSpc>
              <a:spcBef>
                <a:spcPts val="0"/>
              </a:spcBef>
              <a:defRPr lang="it-IT" sz="105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10" name="Titolo 9">
            <a:extLst>
              <a:ext uri="{FF2B5EF4-FFF2-40B4-BE49-F238E27FC236}">
                <a16:creationId xmlns:a16="http://schemas.microsoft.com/office/drawing/2014/main" id="{FB569F4F-40C0-2BAE-2F80-0B6BF70B4999}"/>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19" name="Segnaposto testo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21" name="Segnaposto piè di pagina 20">
            <a:extLst>
              <a:ext uri="{FF2B5EF4-FFF2-40B4-BE49-F238E27FC236}">
                <a16:creationId xmlns:a16="http://schemas.microsoft.com/office/drawing/2014/main" id="{D44511B0-E2E3-43E3-E867-BD59B58CA925}"/>
              </a:ext>
            </a:extLst>
          </p:cNvPr>
          <p:cNvSpPr>
            <a:spLocks noGrp="1"/>
          </p:cNvSpPr>
          <p:nvPr>
            <p:ph type="ftr" sz="quarter" idx="14"/>
          </p:nvPr>
        </p:nvSpPr>
        <p:spPr/>
        <p:txBody>
          <a:bodyPr rtlCol="0"/>
          <a:lstStyle>
            <a:defPPr>
              <a:defRPr lang="it-IT"/>
            </a:defPPr>
          </a:lstStyle>
          <a:p>
            <a:pPr rtl="0"/>
            <a:endParaRPr lang="it-IT" noProof="0"/>
          </a:p>
        </p:txBody>
      </p:sp>
      <p:sp>
        <p:nvSpPr>
          <p:cNvPr id="23" name="Segnaposto numero diapositiva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1752812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fronto">
    <p:spTree>
      <p:nvGrpSpPr>
        <p:cNvPr id="1" name=""/>
        <p:cNvGrpSpPr/>
        <p:nvPr/>
      </p:nvGrpSpPr>
      <p:grpSpPr>
        <a:xfrm>
          <a:off x="0" y="0"/>
          <a:ext cx="0" cy="0"/>
          <a:chOff x="0" y="0"/>
          <a:chExt cx="0" cy="0"/>
        </a:xfrm>
      </p:grpSpPr>
      <p:sp>
        <p:nvSpPr>
          <p:cNvPr id="13" name="Rettangolo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17" name="Rettangolo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3" name="Segnaposto testo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218688" cy="365760"/>
          </a:xfrm>
        </p:spPr>
        <p:txBody>
          <a:bodyPr rtlCol="0" anchor="b">
            <a:noAutofit/>
          </a:bodyPr>
          <a:lstStyle>
            <a:lvl1pPr marL="0" indent="0">
              <a:lnSpc>
                <a:spcPct val="100000"/>
              </a:lnSpc>
              <a:spcBef>
                <a:spcPts val="0"/>
              </a:spcBef>
              <a:buNone/>
              <a:defRPr lang="it-IT" sz="18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3163824" cy="3291840"/>
          </a:xfrm>
        </p:spPr>
        <p:txBody>
          <a:bodyPr rtlCol="0">
            <a:normAutofit/>
          </a:bodyPr>
          <a:lstStyle>
            <a:lvl1pPr>
              <a:lnSpc>
                <a:spcPct val="150000"/>
              </a:lnSpc>
              <a:spcBef>
                <a:spcPts val="0"/>
              </a:spcBef>
              <a:defRPr lang="it-IT" sz="1400"/>
            </a:lvl1pPr>
            <a:lvl2pPr>
              <a:lnSpc>
                <a:spcPct val="150000"/>
              </a:lnSpc>
              <a:spcBef>
                <a:spcPts val="0"/>
              </a:spcBef>
              <a:defRPr lang="it-IT" sz="1200"/>
            </a:lvl2pPr>
            <a:lvl3pPr>
              <a:lnSpc>
                <a:spcPct val="150000"/>
              </a:lnSpc>
              <a:spcBef>
                <a:spcPts val="0"/>
              </a:spcBef>
              <a:defRPr lang="it-IT" sz="1100"/>
            </a:lvl3pPr>
            <a:lvl4pPr>
              <a:lnSpc>
                <a:spcPct val="150000"/>
              </a:lnSpc>
              <a:spcBef>
                <a:spcPts val="0"/>
              </a:spcBef>
              <a:defRPr lang="it-IT" sz="1050"/>
            </a:lvl4pPr>
            <a:lvl5pPr>
              <a:lnSpc>
                <a:spcPct val="150000"/>
              </a:lnSpc>
              <a:spcBef>
                <a:spcPts val="0"/>
              </a:spcBef>
              <a:defRPr lang="it-IT" sz="105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a:extLst>
              <a:ext uri="{FF2B5EF4-FFF2-40B4-BE49-F238E27FC236}">
                <a16:creationId xmlns:a16="http://schemas.microsoft.com/office/drawing/2014/main" id="{30FF5B42-8E52-2B78-7C88-39A811D7A960}"/>
              </a:ext>
            </a:extLst>
          </p:cNvPr>
          <p:cNvSpPr>
            <a:spLocks noGrp="1"/>
          </p:cNvSpPr>
          <p:nvPr>
            <p:ph type="body" sz="quarter" idx="3"/>
          </p:nvPr>
        </p:nvSpPr>
        <p:spPr>
          <a:xfrm>
            <a:off x="5349240" y="2148840"/>
            <a:ext cx="3218688" cy="365760"/>
          </a:xfrm>
        </p:spPr>
        <p:txBody>
          <a:bodyPr rtlCol="0" anchor="b">
            <a:noAutofit/>
          </a:bodyPr>
          <a:lstStyle>
            <a:lvl1pPr marL="0" indent="0">
              <a:lnSpc>
                <a:spcPct val="100000"/>
              </a:lnSpc>
              <a:spcBef>
                <a:spcPts val="0"/>
              </a:spcBef>
              <a:buNone/>
              <a:defRPr lang="it-IT" sz="18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440AB633-C7A8-E90B-901E-7E3FCE2D54D4}"/>
              </a:ext>
            </a:extLst>
          </p:cNvPr>
          <p:cNvSpPr>
            <a:spLocks noGrp="1"/>
          </p:cNvSpPr>
          <p:nvPr>
            <p:ph sz="quarter" idx="4"/>
          </p:nvPr>
        </p:nvSpPr>
        <p:spPr>
          <a:xfrm>
            <a:off x="5074920" y="2788920"/>
            <a:ext cx="3163824" cy="3291840"/>
          </a:xfrm>
        </p:spPr>
        <p:txBody>
          <a:bodyPr rtlCol="0">
            <a:normAutofit/>
          </a:bodyPr>
          <a:lstStyle>
            <a:lvl1pPr>
              <a:lnSpc>
                <a:spcPct val="150000"/>
              </a:lnSpc>
              <a:spcBef>
                <a:spcPts val="0"/>
              </a:spcBef>
              <a:defRPr lang="it-IT" sz="1400"/>
            </a:lvl1pPr>
            <a:lvl2pPr>
              <a:lnSpc>
                <a:spcPct val="150000"/>
              </a:lnSpc>
              <a:spcBef>
                <a:spcPts val="0"/>
              </a:spcBef>
              <a:defRPr lang="it-IT" sz="1200"/>
            </a:lvl2pPr>
            <a:lvl3pPr>
              <a:lnSpc>
                <a:spcPct val="150000"/>
              </a:lnSpc>
              <a:spcBef>
                <a:spcPts val="0"/>
              </a:spcBef>
              <a:defRPr lang="it-IT" sz="1100"/>
            </a:lvl3pPr>
            <a:lvl4pPr>
              <a:lnSpc>
                <a:spcPct val="150000"/>
              </a:lnSpc>
              <a:spcBef>
                <a:spcPts val="0"/>
              </a:spcBef>
              <a:defRPr lang="it-IT" sz="1050"/>
            </a:lvl4pPr>
            <a:lvl5pPr>
              <a:lnSpc>
                <a:spcPct val="150000"/>
              </a:lnSpc>
              <a:spcBef>
                <a:spcPts val="0"/>
              </a:spcBef>
              <a:defRPr lang="it-IT" sz="105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10" name="Titolo 9">
            <a:extLst>
              <a:ext uri="{FF2B5EF4-FFF2-40B4-BE49-F238E27FC236}">
                <a16:creationId xmlns:a16="http://schemas.microsoft.com/office/drawing/2014/main" id="{FB569F4F-40C0-2BAE-2F80-0B6BF70B4999}"/>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19" name="Segnaposto testo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21" name="Segnaposto piè di pagina 20">
            <a:extLst>
              <a:ext uri="{FF2B5EF4-FFF2-40B4-BE49-F238E27FC236}">
                <a16:creationId xmlns:a16="http://schemas.microsoft.com/office/drawing/2014/main" id="{D44511B0-E2E3-43E3-E867-BD59B58CA925}"/>
              </a:ext>
            </a:extLst>
          </p:cNvPr>
          <p:cNvSpPr>
            <a:spLocks noGrp="1"/>
          </p:cNvSpPr>
          <p:nvPr>
            <p:ph type="ftr" sz="quarter" idx="14"/>
          </p:nvPr>
        </p:nvSpPr>
        <p:spPr/>
        <p:txBody>
          <a:bodyPr rtlCol="0"/>
          <a:lstStyle>
            <a:defPPr>
              <a:defRPr lang="it-IT"/>
            </a:defPPr>
          </a:lstStyle>
          <a:p>
            <a:pPr rtl="0"/>
            <a:endParaRPr lang="it-IT" noProof="0"/>
          </a:p>
        </p:txBody>
      </p:sp>
      <p:sp>
        <p:nvSpPr>
          <p:cNvPr id="23" name="Segnaposto numero diapositiva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rtlCol="0"/>
          <a:lstStyle>
            <a:defPPr>
              <a:defRPr lang="it-IT"/>
            </a:defPPr>
          </a:lstStyle>
          <a:p>
            <a:pPr rtl="0"/>
            <a:fld id="{CC43B8D3-9A08-F84C-9DD4-44948BA52D4B}" type="slidenum">
              <a:rPr lang="it-IT" noProof="0" smtClean="0"/>
              <a:pPr/>
              <a:t>‹N›</a:t>
            </a:fld>
            <a:endParaRPr lang="it-IT" noProof="0"/>
          </a:p>
        </p:txBody>
      </p:sp>
      <p:pic>
        <p:nvPicPr>
          <p:cNvPr id="2" name="Elemento grafico 1">
            <a:extLst>
              <a:ext uri="{FF2B5EF4-FFF2-40B4-BE49-F238E27FC236}">
                <a16:creationId xmlns:a16="http://schemas.microsoft.com/office/drawing/2014/main" id="{E38DCAB8-FF04-8225-502A-9415422E45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4165" t="86663"/>
          <a:stretch/>
        </p:blipFill>
        <p:spPr>
          <a:xfrm flipH="1" flipV="1">
            <a:off x="7732664" y="5943369"/>
            <a:ext cx="4459335" cy="914630"/>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7" name="Ovale 6">
            <a:extLst>
              <a:ext uri="{FF2B5EF4-FFF2-40B4-BE49-F238E27FC236}">
                <a16:creationId xmlns:a16="http://schemas.microsoft.com/office/drawing/2014/main" id="{D37B56B1-1773-120E-5DF7-ADC768615C86}"/>
              </a:ext>
            </a:extLst>
          </p:cNvPr>
          <p:cNvSpPr/>
          <p:nvPr userDrawn="1"/>
        </p:nvSpPr>
        <p:spPr>
          <a:xfrm>
            <a:off x="10012200" y="597794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8" name="Segnaposto testo 4">
            <a:extLst>
              <a:ext uri="{FF2B5EF4-FFF2-40B4-BE49-F238E27FC236}">
                <a16:creationId xmlns:a16="http://schemas.microsoft.com/office/drawing/2014/main" id="{BA05B6D8-31AC-001B-57B4-132C0A9BED34}"/>
              </a:ext>
            </a:extLst>
          </p:cNvPr>
          <p:cNvSpPr>
            <a:spLocks noGrp="1"/>
          </p:cNvSpPr>
          <p:nvPr>
            <p:ph type="body" sz="quarter" idx="16"/>
          </p:nvPr>
        </p:nvSpPr>
        <p:spPr>
          <a:xfrm>
            <a:off x="8851392" y="2148840"/>
            <a:ext cx="3218688" cy="365760"/>
          </a:xfrm>
        </p:spPr>
        <p:txBody>
          <a:bodyPr rtlCol="0" anchor="b">
            <a:noAutofit/>
          </a:bodyPr>
          <a:lstStyle>
            <a:lvl1pPr marL="0" indent="0">
              <a:lnSpc>
                <a:spcPct val="100000"/>
              </a:lnSpc>
              <a:spcBef>
                <a:spcPts val="0"/>
              </a:spcBef>
              <a:buNone/>
              <a:defRPr lang="it-IT" sz="18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9" name="Segnaposto contenuto 5">
            <a:extLst>
              <a:ext uri="{FF2B5EF4-FFF2-40B4-BE49-F238E27FC236}">
                <a16:creationId xmlns:a16="http://schemas.microsoft.com/office/drawing/2014/main" id="{56DC4DB0-B5C2-72F4-A891-0281DDB80FCB}"/>
              </a:ext>
            </a:extLst>
          </p:cNvPr>
          <p:cNvSpPr>
            <a:spLocks noGrp="1"/>
          </p:cNvSpPr>
          <p:nvPr>
            <p:ph sz="quarter" idx="17"/>
          </p:nvPr>
        </p:nvSpPr>
        <p:spPr>
          <a:xfrm>
            <a:off x="8567928" y="2788920"/>
            <a:ext cx="3163824" cy="3291840"/>
          </a:xfrm>
        </p:spPr>
        <p:txBody>
          <a:bodyPr rtlCol="0">
            <a:normAutofit/>
          </a:bodyPr>
          <a:lstStyle>
            <a:lvl1pPr>
              <a:lnSpc>
                <a:spcPct val="150000"/>
              </a:lnSpc>
              <a:spcBef>
                <a:spcPts val="0"/>
              </a:spcBef>
              <a:defRPr lang="it-IT" sz="1400"/>
            </a:lvl1pPr>
            <a:lvl2pPr>
              <a:lnSpc>
                <a:spcPct val="150000"/>
              </a:lnSpc>
              <a:spcBef>
                <a:spcPts val="0"/>
              </a:spcBef>
              <a:defRPr lang="it-IT" sz="1200"/>
            </a:lvl2pPr>
            <a:lvl3pPr>
              <a:lnSpc>
                <a:spcPct val="150000"/>
              </a:lnSpc>
              <a:spcBef>
                <a:spcPts val="0"/>
              </a:spcBef>
              <a:defRPr lang="it-IT" sz="1100"/>
            </a:lvl3pPr>
            <a:lvl4pPr>
              <a:lnSpc>
                <a:spcPct val="150000"/>
              </a:lnSpc>
              <a:spcBef>
                <a:spcPts val="0"/>
              </a:spcBef>
              <a:defRPr lang="it-IT" sz="1050"/>
            </a:lvl4pPr>
            <a:lvl5pPr>
              <a:lnSpc>
                <a:spcPct val="150000"/>
              </a:lnSpc>
              <a:spcBef>
                <a:spcPts val="0"/>
              </a:spcBef>
              <a:defRPr lang="it-IT" sz="105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Tree>
    <p:extLst>
      <p:ext uri="{BB962C8B-B14F-4D97-AF65-F5344CB8AC3E}">
        <p14:creationId xmlns:p14="http://schemas.microsoft.com/office/powerpoint/2010/main" val="125535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olo e contenuto">
    <p:spTree>
      <p:nvGrpSpPr>
        <p:cNvPr id="1" name=""/>
        <p:cNvGrpSpPr/>
        <p:nvPr/>
      </p:nvGrpSpPr>
      <p:grpSpPr>
        <a:xfrm>
          <a:off x="0" y="0"/>
          <a:ext cx="0" cy="0"/>
          <a:chOff x="0" y="0"/>
          <a:chExt cx="0" cy="0"/>
        </a:xfrm>
      </p:grpSpPr>
      <p:sp>
        <p:nvSpPr>
          <p:cNvPr id="40" name="Elemento grafico 22">
            <a:extLst>
              <a:ext uri="{FF2B5EF4-FFF2-40B4-BE49-F238E27FC236}">
                <a16:creationId xmlns:a16="http://schemas.microsoft.com/office/drawing/2014/main" id="{8508C9A2-89A3-8585-F561-54AF27E76C2E}"/>
              </a:ext>
            </a:extLst>
          </p:cNvPr>
          <p:cNvSpPr/>
          <p:nvPr/>
        </p:nvSpPr>
        <p:spPr>
          <a:xfrm>
            <a:off x="8963354" y="3545840"/>
            <a:ext cx="2556181" cy="2641600"/>
          </a:xfrm>
          <a:custGeom>
            <a:avLst/>
            <a:gdLst>
              <a:gd name="connsiteX0" fmla="*/ 11417928 w 11417635"/>
              <a:gd name="connsiteY0" fmla="*/ 16489276 h 17685280"/>
              <a:gd name="connsiteX1" fmla="*/ 10219543 w 11417635"/>
              <a:gd name="connsiteY1" fmla="*/ 17687536 h 17685280"/>
              <a:gd name="connsiteX2" fmla="*/ 1198684 w 11417635"/>
              <a:gd name="connsiteY2" fmla="*/ 17687536 h 17685280"/>
              <a:gd name="connsiteX3" fmla="*/ 293 w 11417635"/>
              <a:gd name="connsiteY3" fmla="*/ 16489276 h 17685280"/>
              <a:gd name="connsiteX4" fmla="*/ 293 w 11417635"/>
              <a:gd name="connsiteY4" fmla="*/ 1200514 h 17685280"/>
              <a:gd name="connsiteX5" fmla="*/ 1198684 w 11417635"/>
              <a:gd name="connsiteY5" fmla="*/ 2255 h 17685280"/>
              <a:gd name="connsiteX6" fmla="*/ 10219543 w 11417635"/>
              <a:gd name="connsiteY6" fmla="*/ 2255 h 17685280"/>
              <a:gd name="connsiteX7" fmla="*/ 11417928 w 11417635"/>
              <a:gd name="connsiteY7" fmla="*/ 1200514 h 17685280"/>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7" fmla="*/ 10219250 w 11417635"/>
              <a:gd name="connsiteY7" fmla="*/ 14227 h 17699508"/>
              <a:gd name="connsiteX8" fmla="*/ 11417635 w 11417635"/>
              <a:gd name="connsiteY8" fmla="*/ 1212486 h 17699508"/>
              <a:gd name="connsiteX9" fmla="*/ 11417635 w 11417635"/>
              <a:gd name="connsiteY9" fmla="*/ 16501248 h 17699508"/>
              <a:gd name="connsiteX0" fmla="*/ 11417635 w 11509075"/>
              <a:gd name="connsiteY0" fmla="*/ 1212486 h 17699508"/>
              <a:gd name="connsiteX1" fmla="*/ 11417635 w 11509075"/>
              <a:gd name="connsiteY1" fmla="*/ 16501248 h 17699508"/>
              <a:gd name="connsiteX2" fmla="*/ 10219250 w 11509075"/>
              <a:gd name="connsiteY2" fmla="*/ 17699508 h 17699508"/>
              <a:gd name="connsiteX3" fmla="*/ 1198391 w 11509075"/>
              <a:gd name="connsiteY3" fmla="*/ 17699508 h 17699508"/>
              <a:gd name="connsiteX4" fmla="*/ 0 w 11509075"/>
              <a:gd name="connsiteY4" fmla="*/ 16501248 h 17699508"/>
              <a:gd name="connsiteX5" fmla="*/ 0 w 11509075"/>
              <a:gd name="connsiteY5" fmla="*/ 1212486 h 17699508"/>
              <a:gd name="connsiteX6" fmla="*/ 1198391 w 11509075"/>
              <a:gd name="connsiteY6" fmla="*/ 14227 h 17699508"/>
              <a:gd name="connsiteX7" fmla="*/ 3548686 w 11509075"/>
              <a:gd name="connsiteY7" fmla="*/ 0 h 17699508"/>
              <a:gd name="connsiteX8" fmla="*/ 10219250 w 11509075"/>
              <a:gd name="connsiteY8" fmla="*/ 14227 h 17699508"/>
              <a:gd name="connsiteX9" fmla="*/ 11509075 w 11509075"/>
              <a:gd name="connsiteY9" fmla="*/ 1303926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8" fmla="*/ 10219250 w 11417635"/>
              <a:gd name="connsiteY8" fmla="*/ 14227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002280 h 17699508"/>
              <a:gd name="connsiteX5" fmla="*/ 2235 w 11419870"/>
              <a:gd name="connsiteY5" fmla="*/ 1212486 h 17699508"/>
              <a:gd name="connsiteX6" fmla="*/ 1200626 w 11419870"/>
              <a:gd name="connsiteY6" fmla="*/ 14227 h 17699508"/>
              <a:gd name="connsiteX7" fmla="*/ 3550921 w 11419870"/>
              <a:gd name="connsiteY7"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947160 h 17699508"/>
              <a:gd name="connsiteX5" fmla="*/ 0 w 11419870"/>
              <a:gd name="connsiteY5" fmla="*/ 3002280 h 17699508"/>
              <a:gd name="connsiteX6" fmla="*/ 2235 w 11419870"/>
              <a:gd name="connsiteY6" fmla="*/ 1212486 h 17699508"/>
              <a:gd name="connsiteX7" fmla="*/ 1200626 w 11419870"/>
              <a:gd name="connsiteY7" fmla="*/ 14227 h 17699508"/>
              <a:gd name="connsiteX8" fmla="*/ 3550921 w 11419870"/>
              <a:gd name="connsiteY8" fmla="*/ 0 h 17699508"/>
              <a:gd name="connsiteX0" fmla="*/ 10221485 w 10221485"/>
              <a:gd name="connsiteY0" fmla="*/ 17699508 h 17699508"/>
              <a:gd name="connsiteX1" fmla="*/ 1200626 w 10221485"/>
              <a:gd name="connsiteY1" fmla="*/ 17699508 h 17699508"/>
              <a:gd name="connsiteX2" fmla="*/ 2235 w 10221485"/>
              <a:gd name="connsiteY2" fmla="*/ 16501248 h 17699508"/>
              <a:gd name="connsiteX3" fmla="*/ 0 w 10221485"/>
              <a:gd name="connsiteY3" fmla="*/ 3947160 h 17699508"/>
              <a:gd name="connsiteX4" fmla="*/ 0 w 10221485"/>
              <a:gd name="connsiteY4" fmla="*/ 3002280 h 17699508"/>
              <a:gd name="connsiteX5" fmla="*/ 2235 w 10221485"/>
              <a:gd name="connsiteY5" fmla="*/ 1212486 h 17699508"/>
              <a:gd name="connsiteX6" fmla="*/ 1200626 w 10221485"/>
              <a:gd name="connsiteY6" fmla="*/ 14227 h 17699508"/>
              <a:gd name="connsiteX7" fmla="*/ 3550921 w 10221485"/>
              <a:gd name="connsiteY7" fmla="*/ 0 h 17699508"/>
              <a:gd name="connsiteX0" fmla="*/ 1200626 w 3550921"/>
              <a:gd name="connsiteY0" fmla="*/ 17699508 h 17699508"/>
              <a:gd name="connsiteX1" fmla="*/ 2235 w 3550921"/>
              <a:gd name="connsiteY1" fmla="*/ 16501248 h 17699508"/>
              <a:gd name="connsiteX2" fmla="*/ 0 w 3550921"/>
              <a:gd name="connsiteY2" fmla="*/ 3947160 h 17699508"/>
              <a:gd name="connsiteX3" fmla="*/ 0 w 3550921"/>
              <a:gd name="connsiteY3" fmla="*/ 3002280 h 17699508"/>
              <a:gd name="connsiteX4" fmla="*/ 2235 w 3550921"/>
              <a:gd name="connsiteY4" fmla="*/ 1212486 h 17699508"/>
              <a:gd name="connsiteX5" fmla="*/ 1200626 w 3550921"/>
              <a:gd name="connsiteY5" fmla="*/ 14227 h 17699508"/>
              <a:gd name="connsiteX6" fmla="*/ 3550921 w 3550921"/>
              <a:gd name="connsiteY6" fmla="*/ 0 h 17699508"/>
              <a:gd name="connsiteX0" fmla="*/ 2235 w 3550921"/>
              <a:gd name="connsiteY0" fmla="*/ 16501248 h 16501248"/>
              <a:gd name="connsiteX1" fmla="*/ 0 w 3550921"/>
              <a:gd name="connsiteY1" fmla="*/ 3947160 h 16501248"/>
              <a:gd name="connsiteX2" fmla="*/ 0 w 3550921"/>
              <a:gd name="connsiteY2" fmla="*/ 3002280 h 16501248"/>
              <a:gd name="connsiteX3" fmla="*/ 2235 w 3550921"/>
              <a:gd name="connsiteY3" fmla="*/ 1212486 h 16501248"/>
              <a:gd name="connsiteX4" fmla="*/ 1200626 w 3550921"/>
              <a:gd name="connsiteY4" fmla="*/ 14227 h 16501248"/>
              <a:gd name="connsiteX5" fmla="*/ 3550921 w 3550921"/>
              <a:gd name="connsiteY5" fmla="*/ 0 h 16501248"/>
              <a:gd name="connsiteX0" fmla="*/ 0 w 3550921"/>
              <a:gd name="connsiteY0" fmla="*/ 3947160 h 3947160"/>
              <a:gd name="connsiteX1" fmla="*/ 0 w 3550921"/>
              <a:gd name="connsiteY1" fmla="*/ 3002280 h 3947160"/>
              <a:gd name="connsiteX2" fmla="*/ 2235 w 3550921"/>
              <a:gd name="connsiteY2" fmla="*/ 1212486 h 3947160"/>
              <a:gd name="connsiteX3" fmla="*/ 1200626 w 3550921"/>
              <a:gd name="connsiteY3" fmla="*/ 14227 h 3947160"/>
              <a:gd name="connsiteX4" fmla="*/ 3550921 w 3550921"/>
              <a:gd name="connsiteY4" fmla="*/ 0 h 3947160"/>
              <a:gd name="connsiteX0" fmla="*/ 0 w 3550921"/>
              <a:gd name="connsiteY0" fmla="*/ 3002280 h 3002280"/>
              <a:gd name="connsiteX1" fmla="*/ 2235 w 3550921"/>
              <a:gd name="connsiteY1" fmla="*/ 1212486 h 3002280"/>
              <a:gd name="connsiteX2" fmla="*/ 1200626 w 3550921"/>
              <a:gd name="connsiteY2" fmla="*/ 14227 h 3002280"/>
              <a:gd name="connsiteX3" fmla="*/ 3550921 w 3550921"/>
              <a:gd name="connsiteY3" fmla="*/ 0 h 3002280"/>
              <a:gd name="connsiteX0" fmla="*/ 2845 w 3548686"/>
              <a:gd name="connsiteY0" fmla="*/ 2799080 h 2799080"/>
              <a:gd name="connsiteX1" fmla="*/ 0 w 3548686"/>
              <a:gd name="connsiteY1" fmla="*/ 1212486 h 2799080"/>
              <a:gd name="connsiteX2" fmla="*/ 1198391 w 3548686"/>
              <a:gd name="connsiteY2" fmla="*/ 14227 h 2799080"/>
              <a:gd name="connsiteX3" fmla="*/ 3548686 w 3548686"/>
              <a:gd name="connsiteY3" fmla="*/ 0 h 2799080"/>
              <a:gd name="connsiteX0" fmla="*/ 2845 w 3548686"/>
              <a:gd name="connsiteY0" fmla="*/ 2707640 h 2707640"/>
              <a:gd name="connsiteX1" fmla="*/ 0 w 3548686"/>
              <a:gd name="connsiteY1" fmla="*/ 1212486 h 2707640"/>
              <a:gd name="connsiteX2" fmla="*/ 1198391 w 3548686"/>
              <a:gd name="connsiteY2" fmla="*/ 14227 h 2707640"/>
              <a:gd name="connsiteX3" fmla="*/ 3548686 w 3548686"/>
              <a:gd name="connsiteY3" fmla="*/ 0 h 2707640"/>
              <a:gd name="connsiteX0" fmla="*/ 2845 w 3548686"/>
              <a:gd name="connsiteY0" fmla="*/ 2667000 h 2667000"/>
              <a:gd name="connsiteX1" fmla="*/ 0 w 3548686"/>
              <a:gd name="connsiteY1" fmla="*/ 1212486 h 2667000"/>
              <a:gd name="connsiteX2" fmla="*/ 1198391 w 3548686"/>
              <a:gd name="connsiteY2" fmla="*/ 14227 h 2667000"/>
              <a:gd name="connsiteX3" fmla="*/ 3548686 w 3548686"/>
              <a:gd name="connsiteY3" fmla="*/ 0 h 2667000"/>
              <a:gd name="connsiteX0" fmla="*/ 2845 w 3548686"/>
              <a:gd name="connsiteY0" fmla="*/ 2651760 h 2651760"/>
              <a:gd name="connsiteX1" fmla="*/ 0 w 3548686"/>
              <a:gd name="connsiteY1" fmla="*/ 1212486 h 2651760"/>
              <a:gd name="connsiteX2" fmla="*/ 1198391 w 3548686"/>
              <a:gd name="connsiteY2" fmla="*/ 14227 h 2651760"/>
              <a:gd name="connsiteX3" fmla="*/ 3548686 w 3548686"/>
              <a:gd name="connsiteY3" fmla="*/ 0 h 2651760"/>
              <a:gd name="connsiteX0" fmla="*/ 2845 w 3020366"/>
              <a:gd name="connsiteY0" fmla="*/ 2651760 h 2651760"/>
              <a:gd name="connsiteX1" fmla="*/ 0 w 3020366"/>
              <a:gd name="connsiteY1" fmla="*/ 1212486 h 2651760"/>
              <a:gd name="connsiteX2" fmla="*/ 1198391 w 3020366"/>
              <a:gd name="connsiteY2" fmla="*/ 14227 h 2651760"/>
              <a:gd name="connsiteX3" fmla="*/ 3020366 w 3020366"/>
              <a:gd name="connsiteY3" fmla="*/ 0 h 2651760"/>
              <a:gd name="connsiteX0" fmla="*/ 2845 w 2883206"/>
              <a:gd name="connsiteY0" fmla="*/ 2651760 h 2651760"/>
              <a:gd name="connsiteX1" fmla="*/ 0 w 2883206"/>
              <a:gd name="connsiteY1" fmla="*/ 1212486 h 2651760"/>
              <a:gd name="connsiteX2" fmla="*/ 1198391 w 2883206"/>
              <a:gd name="connsiteY2" fmla="*/ 14227 h 2651760"/>
              <a:gd name="connsiteX3" fmla="*/ 2883206 w 2883206"/>
              <a:gd name="connsiteY3" fmla="*/ 0 h 2651760"/>
              <a:gd name="connsiteX0" fmla="*/ 2845 w 2796846"/>
              <a:gd name="connsiteY0" fmla="*/ 2651760 h 2651760"/>
              <a:gd name="connsiteX1" fmla="*/ 0 w 2796846"/>
              <a:gd name="connsiteY1" fmla="*/ 1212486 h 2651760"/>
              <a:gd name="connsiteX2" fmla="*/ 1198391 w 2796846"/>
              <a:gd name="connsiteY2" fmla="*/ 14227 h 2651760"/>
              <a:gd name="connsiteX3" fmla="*/ 2796846 w 2796846"/>
              <a:gd name="connsiteY3" fmla="*/ 0 h 2651760"/>
              <a:gd name="connsiteX0" fmla="*/ 2845 w 2735886"/>
              <a:gd name="connsiteY0" fmla="*/ 2656840 h 2656840"/>
              <a:gd name="connsiteX1" fmla="*/ 0 w 2735886"/>
              <a:gd name="connsiteY1" fmla="*/ 1217566 h 2656840"/>
              <a:gd name="connsiteX2" fmla="*/ 1198391 w 2735886"/>
              <a:gd name="connsiteY2" fmla="*/ 19307 h 2656840"/>
              <a:gd name="connsiteX3" fmla="*/ 2735886 w 2735886"/>
              <a:gd name="connsiteY3" fmla="*/ 0 h 265684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44446"/>
              <a:gd name="connsiteY0" fmla="*/ 2651760 h 2651760"/>
              <a:gd name="connsiteX1" fmla="*/ 0 w 2644446"/>
              <a:gd name="connsiteY1" fmla="*/ 1212486 h 2651760"/>
              <a:gd name="connsiteX2" fmla="*/ 1198391 w 2644446"/>
              <a:gd name="connsiteY2" fmla="*/ 14227 h 2651760"/>
              <a:gd name="connsiteX3" fmla="*/ 2644446 w 2644446"/>
              <a:gd name="connsiteY3" fmla="*/ 0 h 2651760"/>
              <a:gd name="connsiteX0" fmla="*/ 2845 w 2608886"/>
              <a:gd name="connsiteY0" fmla="*/ 2651760 h 2651760"/>
              <a:gd name="connsiteX1" fmla="*/ 0 w 2608886"/>
              <a:gd name="connsiteY1" fmla="*/ 1212486 h 2651760"/>
              <a:gd name="connsiteX2" fmla="*/ 1198391 w 2608886"/>
              <a:gd name="connsiteY2" fmla="*/ 14227 h 2651760"/>
              <a:gd name="connsiteX3" fmla="*/ 2608886 w 2608886"/>
              <a:gd name="connsiteY3" fmla="*/ 0 h 2651760"/>
              <a:gd name="connsiteX0" fmla="*/ 2845 w 2598726"/>
              <a:gd name="connsiteY0" fmla="*/ 2646680 h 2646680"/>
              <a:gd name="connsiteX1" fmla="*/ 0 w 2598726"/>
              <a:gd name="connsiteY1" fmla="*/ 1207406 h 2646680"/>
              <a:gd name="connsiteX2" fmla="*/ 1198391 w 2598726"/>
              <a:gd name="connsiteY2" fmla="*/ 9147 h 2646680"/>
              <a:gd name="connsiteX3" fmla="*/ 2598726 w 2598726"/>
              <a:gd name="connsiteY3" fmla="*/ 0 h 2646680"/>
              <a:gd name="connsiteX0" fmla="*/ 2845 w 2558086"/>
              <a:gd name="connsiteY0" fmla="*/ 2641600 h 2641600"/>
              <a:gd name="connsiteX1" fmla="*/ 0 w 2558086"/>
              <a:gd name="connsiteY1" fmla="*/ 1202326 h 2641600"/>
              <a:gd name="connsiteX2" fmla="*/ 1198391 w 2558086"/>
              <a:gd name="connsiteY2" fmla="*/ 4067 h 2641600"/>
              <a:gd name="connsiteX3" fmla="*/ 2558086 w 2558086"/>
              <a:gd name="connsiteY3" fmla="*/ 0 h 2641600"/>
              <a:gd name="connsiteX0" fmla="*/ 2845 w 2556181"/>
              <a:gd name="connsiteY0" fmla="*/ 2641600 h 2641600"/>
              <a:gd name="connsiteX1" fmla="*/ 0 w 2556181"/>
              <a:gd name="connsiteY1" fmla="*/ 1202326 h 2641600"/>
              <a:gd name="connsiteX2" fmla="*/ 1198391 w 2556181"/>
              <a:gd name="connsiteY2" fmla="*/ 4067 h 2641600"/>
              <a:gd name="connsiteX3" fmla="*/ 2556181 w 2556181"/>
              <a:gd name="connsiteY3" fmla="*/ 0 h 2641600"/>
            </a:gdLst>
            <a:ahLst/>
            <a:cxnLst>
              <a:cxn ang="0">
                <a:pos x="connsiteX0" y="connsiteY0"/>
              </a:cxn>
              <a:cxn ang="0">
                <a:pos x="connsiteX1" y="connsiteY1"/>
              </a:cxn>
              <a:cxn ang="0">
                <a:pos x="connsiteX2" y="connsiteY2"/>
              </a:cxn>
              <a:cxn ang="0">
                <a:pos x="connsiteX3" y="connsiteY3"/>
              </a:cxn>
            </a:cxnLst>
            <a:rect l="l" t="t" r="r" b="b"/>
            <a:pathLst>
              <a:path w="2556181" h="2641600">
                <a:moveTo>
                  <a:pt x="2845" y="2641600"/>
                </a:moveTo>
                <a:cubicBezTo>
                  <a:pt x="1897" y="2112735"/>
                  <a:pt x="948" y="1731191"/>
                  <a:pt x="0" y="1202326"/>
                </a:cubicBezTo>
                <a:cubicBezTo>
                  <a:pt x="0" y="540519"/>
                  <a:pt x="536541" y="4067"/>
                  <a:pt x="1198391" y="4067"/>
                </a:cubicBezTo>
                <a:lnTo>
                  <a:pt x="2556181" y="0"/>
                </a:lnTo>
              </a:path>
            </a:pathLst>
          </a:custGeom>
          <a:noFill/>
          <a:ln w="1356897" cap="sq">
            <a:solidFill>
              <a:schemeClr val="accent4">
                <a:alpha val="89000"/>
              </a:schemeClr>
            </a:solidFill>
            <a:prstDash val="solid"/>
            <a:round/>
          </a:ln>
        </p:spPr>
        <p:txBody>
          <a:bodyPr rtlCol="0" anchor="ctr"/>
          <a:lstStyle>
            <a:defPPr>
              <a:defRPr lang="it-IT"/>
            </a:defPPr>
          </a:lstStyle>
          <a:p>
            <a:pPr rtl="0"/>
            <a:endParaRPr lang="it-IT" noProof="0"/>
          </a:p>
        </p:txBody>
      </p:sp>
      <p:sp>
        <p:nvSpPr>
          <p:cNvPr id="2" name="Titolo 1">
            <a:extLst>
              <a:ext uri="{FF2B5EF4-FFF2-40B4-BE49-F238E27FC236}">
                <a16:creationId xmlns:a16="http://schemas.microsoft.com/office/drawing/2014/main" id="{160AE1B9-1C14-F852-2B97-05DAA5F80CD7}"/>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rtlCol="0"/>
          <a:lstStyle>
            <a:lvl1pPr marL="0" indent="0">
              <a:buNone/>
              <a:defRPr lang="it-IT" sz="1800"/>
            </a:lvl1pPr>
            <a:lvl2pPr marL="283464">
              <a:defRPr lang="it-IT" sz="1800"/>
            </a:lvl2pPr>
            <a:lvl3pPr marL="566928">
              <a:defRPr lang="it-IT" sz="1600"/>
            </a:lvl3pPr>
            <a:lvl4pPr marL="758952">
              <a:defRPr lang="it-IT" sz="1400"/>
            </a:lvl4pPr>
            <a:lvl5pPr marL="1042416">
              <a:defRPr lang="it-IT"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testo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3"/>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45" name="Elemento grafico 24">
            <a:extLst>
              <a:ext uri="{FF2B5EF4-FFF2-40B4-BE49-F238E27FC236}">
                <a16:creationId xmlns:a16="http://schemas.microsoft.com/office/drawing/2014/main" id="{3A387C14-96A1-A53F-B0C4-8C320C0E434B}"/>
              </a:ext>
            </a:extLst>
          </p:cNvPr>
          <p:cNvSpPr/>
          <p:nvPr/>
        </p:nvSpPr>
        <p:spPr>
          <a:xfrm>
            <a:off x="8928734" y="3558489"/>
            <a:ext cx="3162299" cy="3196641"/>
          </a:xfrm>
          <a:custGeom>
            <a:avLst/>
            <a:gdLst>
              <a:gd name="connsiteX0" fmla="*/ -3730 w 9166847"/>
              <a:gd name="connsiteY0" fmla="*/ 5764965 h 5765688"/>
              <a:gd name="connsiteX1" fmla="*/ -3730 w 9166847"/>
              <a:gd name="connsiteY1" fmla="*/ 1152444 h 5765688"/>
              <a:gd name="connsiteX2" fmla="*/ 1189314 w 9166847"/>
              <a:gd name="connsiteY2" fmla="*/ -724 h 5765688"/>
              <a:gd name="connsiteX3" fmla="*/ 9163118 w 9166847"/>
              <a:gd name="connsiteY3" fmla="*/ 36857 h 5765688"/>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9166848 w 9166848"/>
              <a:gd name="connsiteY4" fmla="*/ 37581 h 5765689"/>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3169739 w 9166848"/>
              <a:gd name="connsiteY4" fmla="*/ 7671 h 5765689"/>
              <a:gd name="connsiteX5" fmla="*/ 9166848 w 9166848"/>
              <a:gd name="connsiteY5" fmla="*/ 37581 h 5765689"/>
              <a:gd name="connsiteX0" fmla="*/ 0 w 3169739"/>
              <a:gd name="connsiteY0" fmla="*/ 5765689 h 5765689"/>
              <a:gd name="connsiteX1" fmla="*/ 0 w 3169739"/>
              <a:gd name="connsiteY1" fmla="*/ 1153168 h 5765689"/>
              <a:gd name="connsiteX2" fmla="*/ 1193044 w 3169739"/>
              <a:gd name="connsiteY2" fmla="*/ 0 h 5765689"/>
              <a:gd name="connsiteX3" fmla="*/ 2736923 w 3169739"/>
              <a:gd name="connsiteY3" fmla="*/ 1574 h 5765689"/>
              <a:gd name="connsiteX4" fmla="*/ 3169739 w 3169739"/>
              <a:gd name="connsiteY4" fmla="*/ 7671 h 5765689"/>
              <a:gd name="connsiteX0" fmla="*/ 0 w 3160214"/>
              <a:gd name="connsiteY0" fmla="*/ 5765689 h 5765689"/>
              <a:gd name="connsiteX1" fmla="*/ 0 w 3160214"/>
              <a:gd name="connsiteY1" fmla="*/ 1153168 h 5765689"/>
              <a:gd name="connsiteX2" fmla="*/ 1193044 w 3160214"/>
              <a:gd name="connsiteY2" fmla="*/ 0 h 5765689"/>
              <a:gd name="connsiteX3" fmla="*/ 2736923 w 3160214"/>
              <a:gd name="connsiteY3" fmla="*/ 1574 h 5765689"/>
              <a:gd name="connsiteX4" fmla="*/ 3160214 w 3160214"/>
              <a:gd name="connsiteY4" fmla="*/ 7671 h 5765689"/>
              <a:gd name="connsiteX0" fmla="*/ 2085 w 3162299"/>
              <a:gd name="connsiteY0" fmla="*/ 5765689 h 5765689"/>
              <a:gd name="connsiteX1" fmla="*/ 0 w 3162299"/>
              <a:gd name="connsiteY1" fmla="*/ 3173781 h 5765689"/>
              <a:gd name="connsiteX2" fmla="*/ 2085 w 3162299"/>
              <a:gd name="connsiteY2" fmla="*/ 1153168 h 5765689"/>
              <a:gd name="connsiteX3" fmla="*/ 1195129 w 3162299"/>
              <a:gd name="connsiteY3" fmla="*/ 0 h 5765689"/>
              <a:gd name="connsiteX4" fmla="*/ 2739008 w 3162299"/>
              <a:gd name="connsiteY4" fmla="*/ 1574 h 5765689"/>
              <a:gd name="connsiteX5" fmla="*/ 3162299 w 3162299"/>
              <a:gd name="connsiteY5" fmla="*/ 7671 h 5765689"/>
              <a:gd name="connsiteX0" fmla="*/ 0 w 3162299"/>
              <a:gd name="connsiteY0" fmla="*/ 3173781 h 3173781"/>
              <a:gd name="connsiteX1" fmla="*/ 2085 w 3162299"/>
              <a:gd name="connsiteY1" fmla="*/ 1153168 h 3173781"/>
              <a:gd name="connsiteX2" fmla="*/ 1195129 w 3162299"/>
              <a:gd name="connsiteY2" fmla="*/ 0 h 3173781"/>
              <a:gd name="connsiteX3" fmla="*/ 2739008 w 3162299"/>
              <a:gd name="connsiteY3" fmla="*/ 1574 h 3173781"/>
              <a:gd name="connsiteX4" fmla="*/ 3162299 w 3162299"/>
              <a:gd name="connsiteY4" fmla="*/ 7671 h 3173781"/>
              <a:gd name="connsiteX0" fmla="*/ 0 w 3162299"/>
              <a:gd name="connsiteY0" fmla="*/ 3196641 h 3196641"/>
              <a:gd name="connsiteX1" fmla="*/ 2085 w 3162299"/>
              <a:gd name="connsiteY1" fmla="*/ 1153168 h 3196641"/>
              <a:gd name="connsiteX2" fmla="*/ 1195129 w 3162299"/>
              <a:gd name="connsiteY2" fmla="*/ 0 h 3196641"/>
              <a:gd name="connsiteX3" fmla="*/ 2739008 w 3162299"/>
              <a:gd name="connsiteY3" fmla="*/ 1574 h 3196641"/>
              <a:gd name="connsiteX4" fmla="*/ 3162299 w 3162299"/>
              <a:gd name="connsiteY4" fmla="*/ 7671 h 3196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99" h="3196641">
                <a:moveTo>
                  <a:pt x="0" y="3196641"/>
                </a:moveTo>
                <a:lnTo>
                  <a:pt x="2085" y="1153168"/>
                </a:lnTo>
                <a:cubicBezTo>
                  <a:pt x="2085" y="516291"/>
                  <a:pt x="536218" y="0"/>
                  <a:pt x="1195129" y="0"/>
                </a:cubicBezTo>
                <a:lnTo>
                  <a:pt x="2739008" y="1574"/>
                </a:lnTo>
                <a:lnTo>
                  <a:pt x="3162299" y="7671"/>
                </a:lnTo>
              </a:path>
            </a:pathLst>
          </a:custGeom>
          <a:noFill/>
          <a:ln w="225588" cap="sq">
            <a:solidFill>
              <a:srgbClr val="FDF9E2"/>
            </a:solidFill>
            <a:prstDash val="solid"/>
            <a:miter/>
          </a:ln>
        </p:spPr>
        <p:txBody>
          <a:bodyPr rtlCol="0" anchor="ctr"/>
          <a:lstStyle>
            <a:defPPr>
              <a:defRPr lang="it-IT"/>
            </a:defPPr>
          </a:lstStyle>
          <a:p>
            <a:pPr rtl="0"/>
            <a:endParaRPr lang="it-IT" noProof="0"/>
          </a:p>
        </p:txBody>
      </p:sp>
      <p:sp>
        <p:nvSpPr>
          <p:cNvPr id="29" name="Ovale 28">
            <a:extLst>
              <a:ext uri="{FF2B5EF4-FFF2-40B4-BE49-F238E27FC236}">
                <a16:creationId xmlns:a16="http://schemas.microsoft.com/office/drawing/2014/main" id="{09E9B68F-058D-E637-2550-5DA70E3D0D41}"/>
              </a:ext>
            </a:extLst>
          </p:cNvPr>
          <p:cNvSpPr/>
          <p:nvPr userDrawn="1"/>
        </p:nvSpPr>
        <p:spPr>
          <a:xfrm>
            <a:off x="10310340" y="2011478"/>
            <a:ext cx="1628275" cy="1628275"/>
          </a:xfrm>
          <a:prstGeom prst="ellipse">
            <a:avLst/>
          </a:prstGeom>
          <a:solidFill>
            <a:schemeClr val="accent6">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pic>
        <p:nvPicPr>
          <p:cNvPr id="34" name="Elemento grafico 33">
            <a:extLst>
              <a:ext uri="{FF2B5EF4-FFF2-40B4-BE49-F238E27FC236}">
                <a16:creationId xmlns:a16="http://schemas.microsoft.com/office/drawing/2014/main" id="{6188A037-6B9F-861E-36A7-10311D612729}"/>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972" r="31496"/>
          <a:stretch>
            <a:fillRect/>
          </a:stretch>
        </p:blipFill>
        <p:spPr>
          <a:xfrm>
            <a:off x="12700" y="6051321"/>
            <a:ext cx="12192000" cy="528377"/>
          </a:xfrm>
          <a:custGeom>
            <a:avLst/>
            <a:gdLst>
              <a:gd name="connsiteX0" fmla="*/ 0 w 6858000"/>
              <a:gd name="connsiteY0" fmla="*/ 400156 h 400156"/>
              <a:gd name="connsiteX1" fmla="*/ 0 w 6858000"/>
              <a:gd name="connsiteY1" fmla="*/ 0 h 400156"/>
              <a:gd name="connsiteX2" fmla="*/ 6858000 w 6858000"/>
              <a:gd name="connsiteY2" fmla="*/ 0 h 400156"/>
              <a:gd name="connsiteX3" fmla="*/ 6858000 w 6858000"/>
              <a:gd name="connsiteY3" fmla="*/ 400156 h 400156"/>
            </a:gdLst>
            <a:ahLst/>
            <a:cxnLst>
              <a:cxn ang="0">
                <a:pos x="connsiteX0" y="connsiteY0"/>
              </a:cxn>
              <a:cxn ang="0">
                <a:pos x="connsiteX1" y="connsiteY1"/>
              </a:cxn>
              <a:cxn ang="0">
                <a:pos x="connsiteX2" y="connsiteY2"/>
              </a:cxn>
              <a:cxn ang="0">
                <a:pos x="connsiteX3" y="connsiteY3"/>
              </a:cxn>
            </a:cxnLst>
            <a:rect l="l" t="t" r="r" b="b"/>
            <a:pathLst>
              <a:path w="6858000" h="400156">
                <a:moveTo>
                  <a:pt x="0" y="400156"/>
                </a:moveTo>
                <a:lnTo>
                  <a:pt x="0" y="0"/>
                </a:lnTo>
                <a:lnTo>
                  <a:pt x="6858000" y="0"/>
                </a:lnTo>
                <a:lnTo>
                  <a:pt x="6858000" y="400156"/>
                </a:lnTo>
                <a:close/>
              </a:path>
            </a:pathLst>
          </a:custGeom>
        </p:spPr>
      </p:pic>
      <p:sp>
        <p:nvSpPr>
          <p:cNvPr id="36" name="Ovale 35">
            <a:extLst>
              <a:ext uri="{FF2B5EF4-FFF2-40B4-BE49-F238E27FC236}">
                <a16:creationId xmlns:a16="http://schemas.microsoft.com/office/drawing/2014/main" id="{1C9183AD-9166-27E4-F8C4-4AAE1C7F0BB9}"/>
              </a:ext>
            </a:extLst>
          </p:cNvPr>
          <p:cNvSpPr/>
          <p:nvPr userDrawn="1"/>
        </p:nvSpPr>
        <p:spPr>
          <a:xfrm>
            <a:off x="9130046"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38" name="Ovale 37">
            <a:extLst>
              <a:ext uri="{FF2B5EF4-FFF2-40B4-BE49-F238E27FC236}">
                <a16:creationId xmlns:a16="http://schemas.microsoft.com/office/drawing/2014/main" id="{DFED6151-9FDE-FB42-89FC-0347B6A3276D}"/>
              </a:ext>
            </a:extLst>
          </p:cNvPr>
          <p:cNvSpPr/>
          <p:nvPr userDrawn="1"/>
        </p:nvSpPr>
        <p:spPr>
          <a:xfrm>
            <a:off x="8385329"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46" name="Segnaposto piè di pagina 45">
            <a:extLst>
              <a:ext uri="{FF2B5EF4-FFF2-40B4-BE49-F238E27FC236}">
                <a16:creationId xmlns:a16="http://schemas.microsoft.com/office/drawing/2014/main" id="{41E6D8BC-2E14-B95F-1E2F-30FF6EE3AEB3}"/>
              </a:ext>
            </a:extLst>
          </p:cNvPr>
          <p:cNvSpPr>
            <a:spLocks noGrp="1"/>
          </p:cNvSpPr>
          <p:nvPr>
            <p:ph type="ftr" sz="quarter" idx="14"/>
          </p:nvPr>
        </p:nvSpPr>
        <p:spPr/>
        <p:txBody>
          <a:bodyPr rtlCol="0"/>
          <a:lstStyle>
            <a:defPPr>
              <a:defRPr lang="it-IT"/>
            </a:defPPr>
          </a:lstStyle>
          <a:p>
            <a:pPr rtl="0"/>
            <a:endParaRPr lang="it-IT" noProof="0"/>
          </a:p>
        </p:txBody>
      </p:sp>
      <p:sp>
        <p:nvSpPr>
          <p:cNvPr id="47" name="Segnaposto numero diapositiva 46">
            <a:extLst>
              <a:ext uri="{FF2B5EF4-FFF2-40B4-BE49-F238E27FC236}">
                <a16:creationId xmlns:a16="http://schemas.microsoft.com/office/drawing/2014/main" id="{89B6F428-7A93-4AA9-C12A-2A93DFEAF0B6}"/>
              </a:ext>
            </a:extLst>
          </p:cNvPr>
          <p:cNvSpPr>
            <a:spLocks noGrp="1"/>
          </p:cNvSpPr>
          <p:nvPr>
            <p:ph type="sldNum" sz="quarter" idx="15"/>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1580811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razie">
    <p:spTree>
      <p:nvGrpSpPr>
        <p:cNvPr id="1" name=""/>
        <p:cNvGrpSpPr/>
        <p:nvPr/>
      </p:nvGrpSpPr>
      <p:grpSpPr>
        <a:xfrm>
          <a:off x="0" y="0"/>
          <a:ext cx="0" cy="0"/>
          <a:chOff x="0" y="0"/>
          <a:chExt cx="0" cy="0"/>
        </a:xfrm>
      </p:grpSpPr>
      <p:pic>
        <p:nvPicPr>
          <p:cNvPr id="44" name="Elemento grafico 43">
            <a:extLst>
              <a:ext uri="{FF2B5EF4-FFF2-40B4-BE49-F238E27FC236}">
                <a16:creationId xmlns:a16="http://schemas.microsoft.com/office/drawing/2014/main" id="{94240F9C-F2B6-6263-0817-7E0809D9DF3A}"/>
              </a:ext>
            </a:extLst>
          </p:cNvPr>
          <p:cNvPicPr>
            <a:picLocks noChangeAspect="1"/>
          </p:cNvPicPr>
          <p:nvPr userDrawn="1"/>
        </p:nvPicPr>
        <p:blipFill>
          <a:blip r:embed="rId2">
            <a:extLst>
              <a:ext uri="{96DAC541-7B7A-43D3-8B79-37D633B846F1}">
                <asvg:svgBlip xmlns:asvg="http://schemas.microsoft.com/office/drawing/2016/SVG/main" r:embed="rId3"/>
              </a:ext>
            </a:extLst>
          </a:blip>
          <a:srcRect b="85327"/>
          <a:stretch>
            <a:fillRect/>
          </a:stretch>
        </p:blipFill>
        <p:spPr>
          <a:xfrm rot="16200000">
            <a:off x="8348893" y="2856018"/>
            <a:ext cx="6718341" cy="1006304"/>
          </a:xfrm>
          <a:custGeom>
            <a:avLst/>
            <a:gdLst>
              <a:gd name="connsiteX0" fmla="*/ 0 w 6718341"/>
              <a:gd name="connsiteY0" fmla="*/ 0 h 1006304"/>
              <a:gd name="connsiteX1" fmla="*/ 6718341 w 6718341"/>
              <a:gd name="connsiteY1" fmla="*/ 0 h 1006304"/>
              <a:gd name="connsiteX2" fmla="*/ 6718341 w 6718341"/>
              <a:gd name="connsiteY2" fmla="*/ 1006304 h 1006304"/>
              <a:gd name="connsiteX3" fmla="*/ 0 w 6718341"/>
              <a:gd name="connsiteY3" fmla="*/ 1006304 h 1006304"/>
            </a:gdLst>
            <a:ahLst/>
            <a:cxnLst>
              <a:cxn ang="0">
                <a:pos x="connsiteX0" y="connsiteY0"/>
              </a:cxn>
              <a:cxn ang="0">
                <a:pos x="connsiteX1" y="connsiteY1"/>
              </a:cxn>
              <a:cxn ang="0">
                <a:pos x="connsiteX2" y="connsiteY2"/>
              </a:cxn>
              <a:cxn ang="0">
                <a:pos x="connsiteX3" y="connsiteY3"/>
              </a:cxn>
            </a:cxnLst>
            <a:rect l="l" t="t" r="r" b="b"/>
            <a:pathLst>
              <a:path w="6718341" h="1006304">
                <a:moveTo>
                  <a:pt x="0" y="0"/>
                </a:moveTo>
                <a:lnTo>
                  <a:pt x="6718341" y="0"/>
                </a:lnTo>
                <a:lnTo>
                  <a:pt x="6718341" y="1006304"/>
                </a:lnTo>
                <a:lnTo>
                  <a:pt x="0" y="1006304"/>
                </a:lnTo>
                <a:close/>
              </a:path>
            </a:pathLst>
          </a:custGeom>
        </p:spPr>
      </p:pic>
      <p:sp>
        <p:nvSpPr>
          <p:cNvPr id="50" name="Ovale 49">
            <a:extLst>
              <a:ext uri="{FF2B5EF4-FFF2-40B4-BE49-F238E27FC236}">
                <a16:creationId xmlns:a16="http://schemas.microsoft.com/office/drawing/2014/main" id="{024F3BA7-5767-DA19-90B2-79087CCD234A}"/>
              </a:ext>
            </a:extLst>
          </p:cNvPr>
          <p:cNvSpPr/>
          <p:nvPr userDrawn="1"/>
        </p:nvSpPr>
        <p:spPr>
          <a:xfrm>
            <a:off x="11280648" y="107998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52" name="Ovale 51">
            <a:extLst>
              <a:ext uri="{FF2B5EF4-FFF2-40B4-BE49-F238E27FC236}">
                <a16:creationId xmlns:a16="http://schemas.microsoft.com/office/drawing/2014/main" id="{75941C3B-69D9-2131-DE98-77882C6B492E}"/>
              </a:ext>
            </a:extLst>
          </p:cNvPr>
          <p:cNvSpPr/>
          <p:nvPr userDrawn="1"/>
        </p:nvSpPr>
        <p:spPr>
          <a:xfrm>
            <a:off x="9885091" y="4608699"/>
            <a:ext cx="1628275" cy="1628275"/>
          </a:xfrm>
          <a:prstGeom prst="ellipse">
            <a:avLst/>
          </a:prstGeom>
          <a:solidFill>
            <a:schemeClr val="accent3">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pic>
        <p:nvPicPr>
          <p:cNvPr id="72" name="Elemento grafico 71">
            <a:extLst>
              <a:ext uri="{FF2B5EF4-FFF2-40B4-BE49-F238E27FC236}">
                <a16:creationId xmlns:a16="http://schemas.microsoft.com/office/drawing/2014/main" id="{F2C371ED-FE8B-10E6-6B09-AB1AF954AAF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4820" t="41526" b="3152"/>
          <a:stretch/>
        </p:blipFill>
        <p:spPr>
          <a:xfrm>
            <a:off x="-63921" y="5642"/>
            <a:ext cx="3769859" cy="6852356"/>
          </a:xfrm>
          <a:custGeom>
            <a:avLst/>
            <a:gdLst>
              <a:gd name="connsiteX0" fmla="*/ 0 w 3769859"/>
              <a:gd name="connsiteY0" fmla="*/ 0 h 6852356"/>
              <a:gd name="connsiteX1" fmla="*/ 3769859 w 3769859"/>
              <a:gd name="connsiteY1" fmla="*/ 0 h 6852356"/>
              <a:gd name="connsiteX2" fmla="*/ 3769859 w 3769859"/>
              <a:gd name="connsiteY2" fmla="*/ 6852356 h 6852356"/>
              <a:gd name="connsiteX3" fmla="*/ 0 w 3769859"/>
              <a:gd name="connsiteY3" fmla="*/ 6852356 h 6852356"/>
            </a:gdLst>
            <a:ahLst/>
            <a:cxnLst>
              <a:cxn ang="0">
                <a:pos x="connsiteX0" y="connsiteY0"/>
              </a:cxn>
              <a:cxn ang="0">
                <a:pos x="connsiteX1" y="connsiteY1"/>
              </a:cxn>
              <a:cxn ang="0">
                <a:pos x="connsiteX2" y="connsiteY2"/>
              </a:cxn>
              <a:cxn ang="0">
                <a:pos x="connsiteX3" y="connsiteY3"/>
              </a:cxn>
            </a:cxnLst>
            <a:rect l="l" t="t" r="r" b="b"/>
            <a:pathLst>
              <a:path w="3769859" h="6852356">
                <a:moveTo>
                  <a:pt x="0" y="0"/>
                </a:moveTo>
                <a:lnTo>
                  <a:pt x="3769859" y="0"/>
                </a:lnTo>
                <a:lnTo>
                  <a:pt x="3769859" y="6852356"/>
                </a:lnTo>
                <a:lnTo>
                  <a:pt x="0" y="6852356"/>
                </a:lnTo>
                <a:close/>
              </a:path>
            </a:pathLst>
          </a:custGeom>
        </p:spPr>
      </p:pic>
      <p:pic>
        <p:nvPicPr>
          <p:cNvPr id="57" name="Elemento grafico 56">
            <a:extLst>
              <a:ext uri="{FF2B5EF4-FFF2-40B4-BE49-F238E27FC236}">
                <a16:creationId xmlns:a16="http://schemas.microsoft.com/office/drawing/2014/main" id="{E6DDC0DD-511A-395D-6DF6-B3EBA937EF97}"/>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633" b="65821"/>
          <a:stretch>
            <a:fillRect/>
          </a:stretch>
        </p:blipFill>
        <p:spPr>
          <a:xfrm flipV="1">
            <a:off x="5869" y="1"/>
            <a:ext cx="5332115" cy="2343995"/>
          </a:xfrm>
          <a:custGeom>
            <a:avLst/>
            <a:gdLst>
              <a:gd name="connsiteX0" fmla="*/ 0 w 5332115"/>
              <a:gd name="connsiteY0" fmla="*/ 2343995 h 2343995"/>
              <a:gd name="connsiteX1" fmla="*/ 5332115 w 5332115"/>
              <a:gd name="connsiteY1" fmla="*/ 2343995 h 2343995"/>
              <a:gd name="connsiteX2" fmla="*/ 5332115 w 5332115"/>
              <a:gd name="connsiteY2" fmla="*/ 0 h 2343995"/>
              <a:gd name="connsiteX3" fmla="*/ 0 w 5332115"/>
              <a:gd name="connsiteY3" fmla="*/ 0 h 2343995"/>
            </a:gdLst>
            <a:ahLst/>
            <a:cxnLst>
              <a:cxn ang="0">
                <a:pos x="connsiteX0" y="connsiteY0"/>
              </a:cxn>
              <a:cxn ang="0">
                <a:pos x="connsiteX1" y="connsiteY1"/>
              </a:cxn>
              <a:cxn ang="0">
                <a:pos x="connsiteX2" y="connsiteY2"/>
              </a:cxn>
              <a:cxn ang="0">
                <a:pos x="connsiteX3" y="connsiteY3"/>
              </a:cxn>
            </a:cxnLst>
            <a:rect l="l" t="t" r="r" b="b"/>
            <a:pathLst>
              <a:path w="5332115" h="2343995">
                <a:moveTo>
                  <a:pt x="0" y="2343995"/>
                </a:moveTo>
                <a:lnTo>
                  <a:pt x="5332115" y="2343995"/>
                </a:lnTo>
                <a:lnTo>
                  <a:pt x="5332115" y="0"/>
                </a:lnTo>
                <a:lnTo>
                  <a:pt x="0" y="0"/>
                </a:lnTo>
                <a:close/>
              </a:path>
            </a:pathLst>
          </a:custGeom>
        </p:spPr>
      </p:pic>
      <p:pic>
        <p:nvPicPr>
          <p:cNvPr id="60" name="Elemento grafico 59">
            <a:extLst>
              <a:ext uri="{FF2B5EF4-FFF2-40B4-BE49-F238E27FC236}">
                <a16:creationId xmlns:a16="http://schemas.microsoft.com/office/drawing/2014/main" id="{A03A29F6-2DC7-B284-F21B-10BBEECC0526}"/>
              </a:ext>
            </a:extLst>
          </p:cNvPr>
          <p:cNvPicPr>
            <a:picLocks noChangeAspect="1"/>
          </p:cNvPicPr>
          <p:nvPr userDrawn="1"/>
        </p:nvPicPr>
        <p:blipFill>
          <a:blip r:embed="rId6">
            <a:extLst>
              <a:ext uri="{96DAC541-7B7A-43D3-8B79-37D633B846F1}">
                <asvg:svgBlip xmlns:asvg="http://schemas.microsoft.com/office/drawing/2016/SVG/main" r:embed="rId7"/>
              </a:ext>
            </a:extLst>
          </a:blip>
          <a:srcRect l="14165" t="77500"/>
          <a:stretch>
            <a:fillRect/>
          </a:stretch>
        </p:blipFill>
        <p:spPr>
          <a:xfrm>
            <a:off x="-16872" y="-29980"/>
            <a:ext cx="4459335" cy="1601124"/>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64" name="Ovale 63">
            <a:extLst>
              <a:ext uri="{FF2B5EF4-FFF2-40B4-BE49-F238E27FC236}">
                <a16:creationId xmlns:a16="http://schemas.microsoft.com/office/drawing/2014/main" id="{5E42667F-7399-2294-D94B-CB84510A0E95}"/>
              </a:ext>
            </a:extLst>
          </p:cNvPr>
          <p:cNvSpPr/>
          <p:nvPr userDrawn="1"/>
        </p:nvSpPr>
        <p:spPr>
          <a:xfrm>
            <a:off x="3261092" y="18900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pic>
        <p:nvPicPr>
          <p:cNvPr id="26" name="Elemento grafico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73" name="Titolo 1">
            <a:extLst>
              <a:ext uri="{FF2B5EF4-FFF2-40B4-BE49-F238E27FC236}">
                <a16:creationId xmlns:a16="http://schemas.microsoft.com/office/drawing/2014/main" id="{11BE7A0F-8563-C84F-54DB-CF04C6DAD8AC}"/>
              </a:ext>
            </a:extLst>
          </p:cNvPr>
          <p:cNvSpPr>
            <a:spLocks noGrp="1"/>
          </p:cNvSpPr>
          <p:nvPr>
            <p:ph type="title"/>
          </p:nvPr>
        </p:nvSpPr>
        <p:spPr>
          <a:xfrm>
            <a:off x="5985583" y="2214823"/>
            <a:ext cx="3769859" cy="1975104"/>
          </a:xfrm>
        </p:spPr>
        <p:txBody>
          <a:bodyPr rtlCol="0" anchor="b">
            <a:noAutofit/>
          </a:bodyPr>
          <a:lstStyle>
            <a:lvl1pPr>
              <a:defRPr lang="it-IT" sz="6600"/>
            </a:lvl1pPr>
          </a:lstStyle>
          <a:p>
            <a:pPr rtl="0"/>
            <a:r>
              <a:rPr lang="it-IT" noProof="0"/>
              <a:t>Fare clic per modificare lo stile del titolo dello schema</a:t>
            </a:r>
          </a:p>
        </p:txBody>
      </p:sp>
      <p:sp>
        <p:nvSpPr>
          <p:cNvPr id="3" name="Segnaposto testo 2">
            <a:extLst>
              <a:ext uri="{FF2B5EF4-FFF2-40B4-BE49-F238E27FC236}">
                <a16:creationId xmlns:a16="http://schemas.microsoft.com/office/drawing/2014/main" id="{CE354F95-4CC9-871D-2B3D-873AB0B21342}"/>
              </a:ext>
            </a:extLst>
          </p:cNvPr>
          <p:cNvSpPr>
            <a:spLocks noGrp="1"/>
          </p:cNvSpPr>
          <p:nvPr>
            <p:ph type="body" idx="1" hasCustomPrompt="1"/>
          </p:nvPr>
        </p:nvSpPr>
        <p:spPr>
          <a:xfrm>
            <a:off x="5996231" y="4278235"/>
            <a:ext cx="3081528" cy="1170432"/>
          </a:xfrm>
        </p:spPr>
        <p:txBody>
          <a:bodyPr rtlCol="0">
            <a:normAutofit/>
          </a:bodyPr>
          <a:lstStyle>
            <a:lvl1pPr marL="0" indent="0">
              <a:lnSpc>
                <a:spcPct val="90000"/>
              </a:lnSpc>
              <a:spcBef>
                <a:spcPts val="1000"/>
              </a:spcBef>
              <a:buNone/>
              <a:defRPr lang="it-IT" sz="1800">
                <a:solidFill>
                  <a:schemeClr val="tx1"/>
                </a:solidFill>
              </a:defRPr>
            </a:lvl1pPr>
            <a:lvl2pPr marL="457200" indent="0">
              <a:buNone/>
              <a:defRPr lang="it-IT" sz="2000">
                <a:solidFill>
                  <a:schemeClr val="tx1">
                    <a:tint val="75000"/>
                  </a:schemeClr>
                </a:solidFill>
              </a:defRPr>
            </a:lvl2pPr>
            <a:lvl3pPr marL="914400" indent="0">
              <a:buNone/>
              <a:defRPr lang="it-IT" sz="1800">
                <a:solidFill>
                  <a:schemeClr val="tx1">
                    <a:tint val="75000"/>
                  </a:schemeClr>
                </a:solidFill>
              </a:defRPr>
            </a:lvl3pPr>
            <a:lvl4pPr marL="1371600" indent="0">
              <a:buNone/>
              <a:defRPr lang="it-IT" sz="1600">
                <a:solidFill>
                  <a:schemeClr val="tx1">
                    <a:tint val="75000"/>
                  </a:schemeClr>
                </a:solidFill>
              </a:defRPr>
            </a:lvl4pPr>
            <a:lvl5pPr marL="1828800" indent="0">
              <a:buNone/>
              <a:defRPr lang="it-IT" sz="1600">
                <a:solidFill>
                  <a:schemeClr val="tx1">
                    <a:tint val="75000"/>
                  </a:schemeClr>
                </a:solidFill>
              </a:defRPr>
            </a:lvl5pPr>
            <a:lvl6pPr marL="2286000" indent="0">
              <a:buNone/>
              <a:defRPr lang="it-IT" sz="1600">
                <a:solidFill>
                  <a:schemeClr val="tx1">
                    <a:tint val="75000"/>
                  </a:schemeClr>
                </a:solidFill>
              </a:defRPr>
            </a:lvl6pPr>
            <a:lvl7pPr marL="2743200" indent="0">
              <a:buNone/>
              <a:defRPr lang="it-IT" sz="1600">
                <a:solidFill>
                  <a:schemeClr val="tx1">
                    <a:tint val="75000"/>
                  </a:schemeClr>
                </a:solidFill>
              </a:defRPr>
            </a:lvl7pPr>
            <a:lvl8pPr marL="3200400" indent="0">
              <a:buNone/>
              <a:defRPr lang="it-IT" sz="1600">
                <a:solidFill>
                  <a:schemeClr val="tx1">
                    <a:tint val="75000"/>
                  </a:schemeClr>
                </a:solidFill>
              </a:defRPr>
            </a:lvl8pPr>
            <a:lvl9pPr marL="3657600" indent="0">
              <a:buNone/>
              <a:defRPr lang="it-IT" sz="1600">
                <a:solidFill>
                  <a:schemeClr val="tx1">
                    <a:tint val="75000"/>
                  </a:schemeClr>
                </a:solidFill>
              </a:defRPr>
            </a:lvl9pPr>
          </a:lstStyle>
          <a:p>
            <a:pPr lvl="0" rtl="0"/>
            <a:r>
              <a:rPr lang="it-IT" noProof="0"/>
              <a:t>Fare clic per modificare lo stile del titolo</a:t>
            </a:r>
          </a:p>
        </p:txBody>
      </p:sp>
    </p:spTree>
    <p:extLst>
      <p:ext uri="{BB962C8B-B14F-4D97-AF65-F5344CB8AC3E}">
        <p14:creationId xmlns:p14="http://schemas.microsoft.com/office/powerpoint/2010/main" val="2772760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21" name="Segnaposto testo 9">
            <a:extLst>
              <a:ext uri="{FF2B5EF4-FFF2-40B4-BE49-F238E27FC236}">
                <a16:creationId xmlns:a16="http://schemas.microsoft.com/office/drawing/2014/main" id="{F45380E4-4280-4D6A-412C-BEC95C8CA78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6" name="Titolo 5">
            <a:extLst>
              <a:ext uri="{FF2B5EF4-FFF2-40B4-BE49-F238E27FC236}">
                <a16:creationId xmlns:a16="http://schemas.microsoft.com/office/drawing/2014/main" id="{1E2DEC6B-E418-F7FA-5D06-66914BE64098}"/>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22" name="Segnaposto piè di pagina 21">
            <a:extLst>
              <a:ext uri="{FF2B5EF4-FFF2-40B4-BE49-F238E27FC236}">
                <a16:creationId xmlns:a16="http://schemas.microsoft.com/office/drawing/2014/main" id="{CDBC6FA3-472C-62C4-429A-28029D228DD1}"/>
              </a:ext>
            </a:extLst>
          </p:cNvPr>
          <p:cNvSpPr>
            <a:spLocks noGrp="1"/>
          </p:cNvSpPr>
          <p:nvPr>
            <p:ph type="ftr" sz="quarter" idx="14"/>
          </p:nvPr>
        </p:nvSpPr>
        <p:spPr/>
        <p:txBody>
          <a:bodyPr rtlCol="0"/>
          <a:lstStyle>
            <a:defPPr>
              <a:defRPr lang="it-IT"/>
            </a:defPPr>
          </a:lstStyle>
          <a:p>
            <a:pPr rtl="0"/>
            <a:endParaRPr lang="it-IT" noProof="0"/>
          </a:p>
        </p:txBody>
      </p:sp>
      <p:sp>
        <p:nvSpPr>
          <p:cNvPr id="23" name="Segnaposto numero diapositiva 22">
            <a:extLst>
              <a:ext uri="{FF2B5EF4-FFF2-40B4-BE49-F238E27FC236}">
                <a16:creationId xmlns:a16="http://schemas.microsoft.com/office/drawing/2014/main" id="{F0B4C4FF-8EF1-767D-7C77-03D625E4B321}"/>
              </a:ext>
            </a:extLst>
          </p:cNvPr>
          <p:cNvSpPr>
            <a:spLocks noGrp="1"/>
          </p:cNvSpPr>
          <p:nvPr>
            <p:ph type="sldNum" sz="quarter" idx="15"/>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2992396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uoto">
    <p:spTree>
      <p:nvGrpSpPr>
        <p:cNvPr id="1" name=""/>
        <p:cNvGrpSpPr/>
        <p:nvPr/>
      </p:nvGrpSpPr>
      <p:grpSpPr>
        <a:xfrm>
          <a:off x="0" y="0"/>
          <a:ext cx="0" cy="0"/>
          <a:chOff x="0" y="0"/>
          <a:chExt cx="0" cy="0"/>
        </a:xfrm>
      </p:grpSpPr>
      <p:sp>
        <p:nvSpPr>
          <p:cNvPr id="7" name="Segnaposto testo 9">
            <a:extLst>
              <a:ext uri="{FF2B5EF4-FFF2-40B4-BE49-F238E27FC236}">
                <a16:creationId xmlns:a16="http://schemas.microsoft.com/office/drawing/2014/main" id="{A48C42A6-E4A3-57E4-DBFE-86C89D6D36CD}"/>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5" name="Segnaposto piè di pagina 4">
            <a:extLst>
              <a:ext uri="{FF2B5EF4-FFF2-40B4-BE49-F238E27FC236}">
                <a16:creationId xmlns:a16="http://schemas.microsoft.com/office/drawing/2014/main" id="{D90272D4-D364-93D2-A948-9DD478627EAA}"/>
              </a:ext>
            </a:extLst>
          </p:cNvPr>
          <p:cNvSpPr>
            <a:spLocks noGrp="1"/>
          </p:cNvSpPr>
          <p:nvPr>
            <p:ph type="ftr" sz="quarter" idx="10"/>
          </p:nvPr>
        </p:nvSpPr>
        <p:spPr/>
        <p:txBody>
          <a:bodyPr rtlCol="0"/>
          <a:lstStyle>
            <a:defPPr>
              <a:defRPr lang="it-IT"/>
            </a:defPPr>
          </a:lstStyle>
          <a:p>
            <a:pPr rtl="0"/>
            <a:endParaRPr lang="it-IT" noProof="0"/>
          </a:p>
        </p:txBody>
      </p:sp>
      <p:sp>
        <p:nvSpPr>
          <p:cNvPr id="6" name="Segnaposto numero diapositiva 5">
            <a:extLst>
              <a:ext uri="{FF2B5EF4-FFF2-40B4-BE49-F238E27FC236}">
                <a16:creationId xmlns:a16="http://schemas.microsoft.com/office/drawing/2014/main" id="{164DD4E5-F3CE-6199-31DD-1C03C409E0CC}"/>
              </a:ext>
            </a:extLst>
          </p:cNvPr>
          <p:cNvSpPr>
            <a:spLocks noGrp="1"/>
          </p:cNvSpPr>
          <p:nvPr>
            <p:ph type="sldNum" sz="quarter" idx="11"/>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171712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uto con didascalia">
    <p:spTree>
      <p:nvGrpSpPr>
        <p:cNvPr id="1" name=""/>
        <p:cNvGrpSpPr/>
        <p:nvPr/>
      </p:nvGrpSpPr>
      <p:grpSpPr>
        <a:xfrm>
          <a:off x="0" y="0"/>
          <a:ext cx="0" cy="0"/>
          <a:chOff x="0" y="0"/>
          <a:chExt cx="0" cy="0"/>
        </a:xfrm>
      </p:grpSpPr>
      <p:sp>
        <p:nvSpPr>
          <p:cNvPr id="9" name="Segnaposto testo 9">
            <a:extLst>
              <a:ext uri="{FF2B5EF4-FFF2-40B4-BE49-F238E27FC236}">
                <a16:creationId xmlns:a16="http://schemas.microsoft.com/office/drawing/2014/main" id="{3FA20FC2-E959-7E20-4647-E505BD8BE4F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3" name="Segnaposto contenuto 2">
            <a:extLst>
              <a:ext uri="{FF2B5EF4-FFF2-40B4-BE49-F238E27FC236}">
                <a16:creationId xmlns:a16="http://schemas.microsoft.com/office/drawing/2014/main" id="{F9A56E61-4EF1-44C9-6CC9-6876765A738C}"/>
              </a:ext>
            </a:extLst>
          </p:cNvPr>
          <p:cNvSpPr>
            <a:spLocks noGrp="1"/>
          </p:cNvSpPr>
          <p:nvPr>
            <p:ph idx="1"/>
          </p:nvPr>
        </p:nvSpPr>
        <p:spPr>
          <a:xfrm>
            <a:off x="5183188" y="2057400"/>
            <a:ext cx="6172200" cy="4069080"/>
          </a:xfrm>
        </p:spPr>
        <p:txBody>
          <a:bodyPr rtlCol="0"/>
          <a:lstStyle>
            <a:lvl1pPr>
              <a:defRPr lang="it-IT" sz="3200"/>
            </a:lvl1pPr>
            <a:lvl2pPr>
              <a:defRPr lang="it-IT" sz="2800"/>
            </a:lvl2pPr>
            <a:lvl3pPr>
              <a:defRPr lang="it-IT" sz="2400"/>
            </a:lvl3pPr>
            <a:lvl4pPr>
              <a:defRPr lang="it-IT" sz="2000"/>
            </a:lvl4pPr>
            <a:lvl5pPr>
              <a:defRPr lang="it-IT" sz="2000"/>
            </a:lvl5pPr>
            <a:lvl6pPr>
              <a:defRPr lang="it-IT" sz="2000"/>
            </a:lvl6pPr>
            <a:lvl7pPr>
              <a:defRPr lang="it-IT" sz="2000"/>
            </a:lvl7pPr>
            <a:lvl8pPr>
              <a:defRPr lang="it-IT" sz="2000"/>
            </a:lvl8pPr>
            <a:lvl9pPr>
              <a:defRPr lang="it-IT" sz="20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a:extLst>
              <a:ext uri="{FF2B5EF4-FFF2-40B4-BE49-F238E27FC236}">
                <a16:creationId xmlns:a16="http://schemas.microsoft.com/office/drawing/2014/main" id="{FA7802A7-DF1B-DE1B-4EA4-055C59350761}"/>
              </a:ext>
            </a:extLst>
          </p:cNvPr>
          <p:cNvSpPr>
            <a:spLocks noGrp="1"/>
          </p:cNvSpPr>
          <p:nvPr>
            <p:ph type="body" sz="half" idx="2"/>
          </p:nvPr>
        </p:nvSpPr>
        <p:spPr>
          <a:xfrm>
            <a:off x="839788" y="2057400"/>
            <a:ext cx="3932237" cy="4069080"/>
          </a:xfrm>
        </p:spPr>
        <p:txBody>
          <a:bodyPr rtlCol="0"/>
          <a:lstStyle>
            <a:lvl1pPr marL="0" indent="0">
              <a:buNone/>
              <a:defRPr lang="it-IT" sz="1600"/>
            </a:lvl1pPr>
            <a:lvl2pPr marL="457200" indent="0">
              <a:buNone/>
              <a:defRPr lang="it-IT" sz="1400"/>
            </a:lvl2pPr>
            <a:lvl3pPr marL="914400" indent="0">
              <a:buNone/>
              <a:defRPr lang="it-IT" sz="1200"/>
            </a:lvl3pPr>
            <a:lvl4pPr marL="1371600" indent="0">
              <a:buNone/>
              <a:defRPr lang="it-IT" sz="1000"/>
            </a:lvl4pPr>
            <a:lvl5pPr marL="1828800" indent="0">
              <a:buNone/>
              <a:defRPr lang="it-IT" sz="1000"/>
            </a:lvl5pPr>
            <a:lvl6pPr marL="2286000" indent="0">
              <a:buNone/>
              <a:defRPr lang="it-IT" sz="1000"/>
            </a:lvl6pPr>
            <a:lvl7pPr marL="2743200" indent="0">
              <a:buNone/>
              <a:defRPr lang="it-IT" sz="1000"/>
            </a:lvl7pPr>
            <a:lvl8pPr marL="3200400" indent="0">
              <a:buNone/>
              <a:defRPr lang="it-IT" sz="1000"/>
            </a:lvl8pPr>
            <a:lvl9pPr marL="3657600" indent="0">
              <a:buNone/>
              <a:defRPr lang="it-IT" sz="1000"/>
            </a:lvl9pPr>
          </a:lstStyle>
          <a:p>
            <a:pPr lvl="0" rtl="0"/>
            <a:r>
              <a:rPr lang="it-IT" noProof="0"/>
              <a:t>Fare clic per modificare gli stili del testo dello schema</a:t>
            </a:r>
          </a:p>
        </p:txBody>
      </p:sp>
      <p:sp>
        <p:nvSpPr>
          <p:cNvPr id="8" name="Titolo 7">
            <a:extLst>
              <a:ext uri="{FF2B5EF4-FFF2-40B4-BE49-F238E27FC236}">
                <a16:creationId xmlns:a16="http://schemas.microsoft.com/office/drawing/2014/main" id="{FB2F4222-9F0A-A7FE-DFA4-39F2D1A27DA7}"/>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10" name="Segnaposto piè di pagina 9">
            <a:extLst>
              <a:ext uri="{FF2B5EF4-FFF2-40B4-BE49-F238E27FC236}">
                <a16:creationId xmlns:a16="http://schemas.microsoft.com/office/drawing/2014/main" id="{A9174264-0D17-CF28-8778-3DD02FD42C48}"/>
              </a:ext>
            </a:extLst>
          </p:cNvPr>
          <p:cNvSpPr>
            <a:spLocks noGrp="1"/>
          </p:cNvSpPr>
          <p:nvPr>
            <p:ph type="ftr" sz="quarter" idx="14"/>
          </p:nvPr>
        </p:nvSpPr>
        <p:spPr/>
        <p:txBody>
          <a:bodyPr rtlCol="0"/>
          <a:lstStyle>
            <a:defPPr>
              <a:defRPr lang="it-IT"/>
            </a:defPPr>
          </a:lstStyle>
          <a:p>
            <a:pPr rtl="0"/>
            <a:endParaRPr lang="it-IT" noProof="0"/>
          </a:p>
        </p:txBody>
      </p:sp>
      <p:sp>
        <p:nvSpPr>
          <p:cNvPr id="11" name="Segnaposto numero diapositiva 10">
            <a:extLst>
              <a:ext uri="{FF2B5EF4-FFF2-40B4-BE49-F238E27FC236}">
                <a16:creationId xmlns:a16="http://schemas.microsoft.com/office/drawing/2014/main" id="{4FFFA002-049D-7794-5114-044DA2B571DB}"/>
              </a:ext>
            </a:extLst>
          </p:cNvPr>
          <p:cNvSpPr>
            <a:spLocks noGrp="1"/>
          </p:cNvSpPr>
          <p:nvPr>
            <p:ph type="sldNum" sz="quarter" idx="15"/>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3249912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grpSp>
        <p:nvGrpSpPr>
          <p:cNvPr id="58" name="Gruppo 57">
            <a:extLst>
              <a:ext uri="{FF2B5EF4-FFF2-40B4-BE49-F238E27FC236}">
                <a16:creationId xmlns:a16="http://schemas.microsoft.com/office/drawing/2014/main" id="{7F9A3535-D85B-F023-B8C0-28D2FEAAD9E0}"/>
              </a:ext>
            </a:extLst>
          </p:cNvPr>
          <p:cNvGrpSpPr/>
          <p:nvPr userDrawn="1"/>
        </p:nvGrpSpPr>
        <p:grpSpPr>
          <a:xfrm>
            <a:off x="1" y="3827512"/>
            <a:ext cx="12198945" cy="3030489"/>
            <a:chOff x="1" y="3827512"/>
            <a:chExt cx="12198945" cy="3030489"/>
          </a:xfrm>
        </p:grpSpPr>
        <p:sp>
          <p:nvSpPr>
            <p:cNvPr id="57" name="Figura a mano libera: Forma 56">
              <a:extLst>
                <a:ext uri="{FF2B5EF4-FFF2-40B4-BE49-F238E27FC236}">
                  <a16:creationId xmlns:a16="http://schemas.microsoft.com/office/drawing/2014/main" id="{C11C7D54-0954-B838-DA12-86EA86543A54}"/>
                </a:ext>
              </a:extLst>
            </p:cNvPr>
            <p:cNvSpPr/>
            <p:nvPr userDrawn="1"/>
          </p:nvSpPr>
          <p:spPr>
            <a:xfrm>
              <a:off x="11488761" y="5133340"/>
              <a:ext cx="521208" cy="1724660"/>
            </a:xfrm>
            <a:custGeom>
              <a:avLst/>
              <a:gdLst>
                <a:gd name="connsiteX0" fmla="*/ 834 w 513332"/>
                <a:gd name="connsiteY0" fmla="*/ -1393 h 1623974"/>
                <a:gd name="connsiteX1" fmla="*/ 514166 w 513332"/>
                <a:gd name="connsiteY1" fmla="*/ -1393 h 1623974"/>
                <a:gd name="connsiteX2" fmla="*/ 514166 w 513332"/>
                <a:gd name="connsiteY2" fmla="*/ 1622582 h 1623974"/>
                <a:gd name="connsiteX3" fmla="*/ 834 w 513332"/>
                <a:gd name="connsiteY3" fmla="*/ 1622582 h 1623974"/>
              </a:gdLst>
              <a:ahLst/>
              <a:cxnLst>
                <a:cxn ang="0">
                  <a:pos x="connsiteX0" y="connsiteY0"/>
                </a:cxn>
                <a:cxn ang="0">
                  <a:pos x="connsiteX1" y="connsiteY1"/>
                </a:cxn>
                <a:cxn ang="0">
                  <a:pos x="connsiteX2" y="connsiteY2"/>
                </a:cxn>
                <a:cxn ang="0">
                  <a:pos x="connsiteX3" y="connsiteY3"/>
                </a:cxn>
              </a:cxnLst>
              <a:rect l="l" t="t" r="r" b="b"/>
              <a:pathLst>
                <a:path w="513332" h="1623974">
                  <a:moveTo>
                    <a:pt x="834" y="-1393"/>
                  </a:moveTo>
                  <a:lnTo>
                    <a:pt x="514166" y="-1393"/>
                  </a:lnTo>
                  <a:lnTo>
                    <a:pt x="514166" y="1622582"/>
                  </a:lnTo>
                  <a:lnTo>
                    <a:pt x="834" y="1622582"/>
                  </a:lnTo>
                  <a:close/>
                </a:path>
              </a:pathLst>
            </a:custGeom>
            <a:solidFill>
              <a:schemeClr val="accent1"/>
            </a:solidFill>
            <a:ln w="2820" cap="flat">
              <a:solidFill>
                <a:schemeClr val="accent1"/>
              </a:solidFill>
              <a:prstDash val="solid"/>
              <a:miter/>
            </a:ln>
          </p:spPr>
          <p:txBody>
            <a:bodyPr rtlCol="0" anchor="ctr"/>
            <a:lstStyle>
              <a:defPPr>
                <a:defRPr lang="it-IT"/>
              </a:defPPr>
            </a:lstStyle>
            <a:p>
              <a:pPr rtl="0"/>
              <a:endParaRPr lang="it-IT" noProof="0"/>
            </a:p>
          </p:txBody>
        </p:sp>
        <p:pic>
          <p:nvPicPr>
            <p:cNvPr id="55" name="Elemento grafico 54">
              <a:extLst>
                <a:ext uri="{FF2B5EF4-FFF2-40B4-BE49-F238E27FC236}">
                  <a16:creationId xmlns:a16="http://schemas.microsoft.com/office/drawing/2014/main" id="{E49D87C6-232E-E91C-0D76-756637414E88}"/>
                </a:ext>
              </a:extLst>
            </p:cNvPr>
            <p:cNvPicPr>
              <a:picLocks noChangeAspect="1"/>
            </p:cNvPicPr>
            <p:nvPr userDrawn="1"/>
          </p:nvPicPr>
          <p:blipFill>
            <a:blip r:embed="rId2">
              <a:extLst>
                <a:ext uri="{96DAC541-7B7A-43D3-8B79-37D633B846F1}">
                  <asvg:svgBlip xmlns:asvg="http://schemas.microsoft.com/office/drawing/2016/SVG/main" r:embed="rId3"/>
                </a:ext>
              </a:extLst>
            </a:blip>
            <a:srcRect l="9291" r="42583" b="30832"/>
            <a:stretch>
              <a:fillRect/>
            </a:stretch>
          </p:blipFill>
          <p:spPr>
            <a:xfrm>
              <a:off x="1" y="3827512"/>
              <a:ext cx="12198945" cy="3030489"/>
            </a:xfrm>
            <a:custGeom>
              <a:avLst/>
              <a:gdLst>
                <a:gd name="connsiteX0" fmla="*/ 0 w 12198945"/>
                <a:gd name="connsiteY0" fmla="*/ 0 h 3030489"/>
                <a:gd name="connsiteX1" fmla="*/ 12198945 w 12198945"/>
                <a:gd name="connsiteY1" fmla="*/ 0 h 3030489"/>
                <a:gd name="connsiteX2" fmla="*/ 12198945 w 12198945"/>
                <a:gd name="connsiteY2" fmla="*/ 1369519 h 3030489"/>
                <a:gd name="connsiteX3" fmla="*/ 11240822 w 12198945"/>
                <a:gd name="connsiteY3" fmla="*/ 1369519 h 3030489"/>
                <a:gd name="connsiteX4" fmla="*/ 11240822 w 12198945"/>
                <a:gd name="connsiteY4" fmla="*/ 3030489 h 3030489"/>
                <a:gd name="connsiteX5" fmla="*/ 0 w 12198945"/>
                <a:gd name="connsiteY5" fmla="*/ 3030489 h 303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8945" h="3030489">
                  <a:moveTo>
                    <a:pt x="0" y="0"/>
                  </a:moveTo>
                  <a:lnTo>
                    <a:pt x="12198945" y="0"/>
                  </a:lnTo>
                  <a:lnTo>
                    <a:pt x="12198945" y="1369519"/>
                  </a:lnTo>
                  <a:lnTo>
                    <a:pt x="11240822" y="1369519"/>
                  </a:lnTo>
                  <a:lnTo>
                    <a:pt x="11240822" y="3030489"/>
                  </a:lnTo>
                  <a:lnTo>
                    <a:pt x="0" y="3030489"/>
                  </a:lnTo>
                  <a:close/>
                </a:path>
              </a:pathLst>
            </a:custGeom>
          </p:spPr>
        </p:pic>
      </p:grpSp>
      <p:sp>
        <p:nvSpPr>
          <p:cNvPr id="2" name="Titolo 1">
            <a:extLst>
              <a:ext uri="{FF2B5EF4-FFF2-40B4-BE49-F238E27FC236}">
                <a16:creationId xmlns:a16="http://schemas.microsoft.com/office/drawing/2014/main" id="{160AE1B9-1C14-F852-2B97-05DAA5F80CD7}"/>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rtlCol="0"/>
          <a:lstStyle>
            <a:lvl1pPr marL="0" indent="0">
              <a:buNone/>
              <a:defRPr lang="it-IT" sz="1800"/>
            </a:lvl1pPr>
            <a:lvl2pPr marL="283464">
              <a:defRPr lang="it-IT" sz="1800"/>
            </a:lvl2pPr>
            <a:lvl3pPr marL="566928">
              <a:defRPr lang="it-IT" sz="1600"/>
            </a:lvl3pPr>
            <a:lvl4pPr marL="758952">
              <a:defRPr lang="it-IT" sz="1400"/>
            </a:lvl4pPr>
            <a:lvl5pPr marL="1042416">
              <a:defRPr lang="it-IT"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testo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1"/>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11" name="Figura a mano libera 65">
            <a:extLst>
              <a:ext uri="{FF2B5EF4-FFF2-40B4-BE49-F238E27FC236}">
                <a16:creationId xmlns:a16="http://schemas.microsoft.com/office/drawing/2014/main" id="{232AA84F-639D-A24B-BB67-2694CC069C65}"/>
              </a:ext>
            </a:extLst>
          </p:cNvPr>
          <p:cNvSpPr/>
          <p:nvPr/>
        </p:nvSpPr>
        <p:spPr>
          <a:xfrm>
            <a:off x="838989" y="5178370"/>
            <a:ext cx="2157098" cy="1679630"/>
          </a:xfrm>
          <a:custGeom>
            <a:avLst/>
            <a:gdLst>
              <a:gd name="connsiteX0" fmla="*/ 1078549 w 2157098"/>
              <a:gd name="connsiteY0" fmla="*/ 0 h 1679630"/>
              <a:gd name="connsiteX1" fmla="*/ 2157098 w 2157098"/>
              <a:gd name="connsiteY1" fmla="*/ 1078549 h 1679630"/>
              <a:gd name="connsiteX2" fmla="*/ 2072341 w 2157098"/>
              <a:gd name="connsiteY2" fmla="*/ 1498369 h 1679630"/>
              <a:gd name="connsiteX3" fmla="*/ 1973955 w 2157098"/>
              <a:gd name="connsiteY3" fmla="*/ 1679630 h 1679630"/>
              <a:gd name="connsiteX4" fmla="*/ 183143 w 2157098"/>
              <a:gd name="connsiteY4" fmla="*/ 1679630 h 1679630"/>
              <a:gd name="connsiteX5" fmla="*/ 84758 w 2157098"/>
              <a:gd name="connsiteY5" fmla="*/ 1498369 h 1679630"/>
              <a:gd name="connsiteX6" fmla="*/ 0 w 2157098"/>
              <a:gd name="connsiteY6" fmla="*/ 1078549 h 1679630"/>
              <a:gd name="connsiteX7" fmla="*/ 1078549 w 2157098"/>
              <a:gd name="connsiteY7" fmla="*/ 0 h 167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679630">
                <a:moveTo>
                  <a:pt x="1078549" y="0"/>
                </a:moveTo>
                <a:cubicBezTo>
                  <a:pt x="1674215" y="0"/>
                  <a:pt x="2157098" y="482883"/>
                  <a:pt x="2157098" y="1078549"/>
                </a:cubicBezTo>
                <a:cubicBezTo>
                  <a:pt x="2157098" y="1227466"/>
                  <a:pt x="2126918" y="1369333"/>
                  <a:pt x="2072341" y="1498369"/>
                </a:cubicBezTo>
                <a:lnTo>
                  <a:pt x="1973955" y="1679630"/>
                </a:lnTo>
                <a:lnTo>
                  <a:pt x="183143" y="1679630"/>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noProof="0">
              <a:solidFill>
                <a:schemeClr val="accent4"/>
              </a:solidFill>
            </a:endParaRPr>
          </a:p>
        </p:txBody>
      </p:sp>
      <p:sp>
        <p:nvSpPr>
          <p:cNvPr id="13" name="Ovale 12">
            <a:extLst>
              <a:ext uri="{FF2B5EF4-FFF2-40B4-BE49-F238E27FC236}">
                <a16:creationId xmlns:a16="http://schemas.microsoft.com/office/drawing/2014/main" id="{439B8E7B-82C3-F9D6-9E34-8F76C40C8539}"/>
              </a:ext>
            </a:extLst>
          </p:cNvPr>
          <p:cNvSpPr/>
          <p:nvPr/>
        </p:nvSpPr>
        <p:spPr>
          <a:xfrm>
            <a:off x="9626717" y="49909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60" name="Segnaposto piè di pagina 59">
            <a:extLst>
              <a:ext uri="{FF2B5EF4-FFF2-40B4-BE49-F238E27FC236}">
                <a16:creationId xmlns:a16="http://schemas.microsoft.com/office/drawing/2014/main" id="{EACDB755-CEBA-6C68-443D-525463E80DAB}"/>
              </a:ext>
            </a:extLst>
          </p:cNvPr>
          <p:cNvSpPr>
            <a:spLocks noGrp="1"/>
          </p:cNvSpPr>
          <p:nvPr>
            <p:ph type="ftr" sz="quarter" idx="15"/>
          </p:nvPr>
        </p:nvSpPr>
        <p:spPr/>
        <p:txBody>
          <a:bodyPr rtlCol="0"/>
          <a:lstStyle>
            <a:defPPr>
              <a:defRPr lang="it-IT"/>
            </a:defPPr>
          </a:lstStyle>
          <a:p>
            <a:pPr rtl="0"/>
            <a:endParaRPr lang="it-IT" noProof="0"/>
          </a:p>
        </p:txBody>
      </p:sp>
      <p:sp>
        <p:nvSpPr>
          <p:cNvPr id="61" name="Segnaposto numero diapositiva 60">
            <a:extLst>
              <a:ext uri="{FF2B5EF4-FFF2-40B4-BE49-F238E27FC236}">
                <a16:creationId xmlns:a16="http://schemas.microsoft.com/office/drawing/2014/main" id="{307D0F4E-2944-C947-2B6E-0547303F2566}"/>
              </a:ext>
            </a:extLst>
          </p:cNvPr>
          <p:cNvSpPr>
            <a:spLocks noGrp="1"/>
          </p:cNvSpPr>
          <p:nvPr>
            <p:ph type="sldNum" sz="quarter" idx="16"/>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19082399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magine con didascalia">
    <p:spTree>
      <p:nvGrpSpPr>
        <p:cNvPr id="1" name=""/>
        <p:cNvGrpSpPr/>
        <p:nvPr/>
      </p:nvGrpSpPr>
      <p:grpSpPr>
        <a:xfrm>
          <a:off x="0" y="0"/>
          <a:ext cx="0" cy="0"/>
          <a:chOff x="0" y="0"/>
          <a:chExt cx="0" cy="0"/>
        </a:xfrm>
      </p:grpSpPr>
      <p:sp>
        <p:nvSpPr>
          <p:cNvPr id="11" name="Segnaposto testo 9">
            <a:extLst>
              <a:ext uri="{FF2B5EF4-FFF2-40B4-BE49-F238E27FC236}">
                <a16:creationId xmlns:a16="http://schemas.microsoft.com/office/drawing/2014/main" id="{F54A2A46-C45B-ED08-EE41-CEC7D354733A}"/>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3" name="Segnaposto immagine 2">
            <a:extLst>
              <a:ext uri="{FF2B5EF4-FFF2-40B4-BE49-F238E27FC236}">
                <a16:creationId xmlns:a16="http://schemas.microsoft.com/office/drawing/2014/main" id="{3AA4EA03-DC7A-CC5C-0E56-20FDFBD152A4}"/>
              </a:ext>
            </a:extLst>
          </p:cNvPr>
          <p:cNvSpPr>
            <a:spLocks noGrp="1"/>
          </p:cNvSpPr>
          <p:nvPr>
            <p:ph type="pic" idx="1"/>
          </p:nvPr>
        </p:nvSpPr>
        <p:spPr>
          <a:xfrm>
            <a:off x="5180012" y="1725930"/>
            <a:ext cx="6172200" cy="4873625"/>
          </a:xfrm>
        </p:spPr>
        <p:txBody>
          <a:bodyPr rtlCol="0"/>
          <a:lstStyle>
            <a:lvl1pPr marL="0" indent="0">
              <a:buNone/>
              <a:defRPr lang="it-IT" sz="3200"/>
            </a:lvl1pPr>
            <a:lvl2pPr marL="457200" indent="0">
              <a:buNone/>
              <a:defRPr lang="it-IT" sz="2800"/>
            </a:lvl2pPr>
            <a:lvl3pPr marL="914400" indent="0">
              <a:buNone/>
              <a:defRPr lang="it-IT" sz="2400"/>
            </a:lvl3pPr>
            <a:lvl4pPr marL="1371600" indent="0">
              <a:buNone/>
              <a:defRPr lang="it-IT" sz="2000"/>
            </a:lvl4pPr>
            <a:lvl5pPr marL="1828800" indent="0">
              <a:buNone/>
              <a:defRPr lang="it-IT" sz="2000"/>
            </a:lvl5pPr>
            <a:lvl6pPr marL="2286000" indent="0">
              <a:buNone/>
              <a:defRPr lang="it-IT" sz="2000"/>
            </a:lvl6pPr>
            <a:lvl7pPr marL="2743200" indent="0">
              <a:buNone/>
              <a:defRPr lang="it-IT" sz="2000"/>
            </a:lvl7pPr>
            <a:lvl8pPr marL="3200400" indent="0">
              <a:buNone/>
              <a:defRPr lang="it-IT" sz="2000"/>
            </a:lvl8pPr>
            <a:lvl9pPr marL="3657600" indent="0">
              <a:buNone/>
              <a:defRPr lang="it-IT" sz="2000"/>
            </a:lvl9pPr>
          </a:lstStyle>
          <a:p>
            <a:pPr rtl="0"/>
            <a:r>
              <a:rPr lang="it-IT" noProof="0"/>
              <a:t>Fare clic sull'icona per inserire un'immagine</a:t>
            </a:r>
          </a:p>
        </p:txBody>
      </p:sp>
      <p:sp>
        <p:nvSpPr>
          <p:cNvPr id="4" name="Segnaposto testo 3">
            <a:extLst>
              <a:ext uri="{FF2B5EF4-FFF2-40B4-BE49-F238E27FC236}">
                <a16:creationId xmlns:a16="http://schemas.microsoft.com/office/drawing/2014/main" id="{53A30CC9-5F1C-933D-A4C9-7DCE2F039EE1}"/>
              </a:ext>
            </a:extLst>
          </p:cNvPr>
          <p:cNvSpPr>
            <a:spLocks noGrp="1"/>
          </p:cNvSpPr>
          <p:nvPr>
            <p:ph type="body" sz="half" idx="2"/>
          </p:nvPr>
        </p:nvSpPr>
        <p:spPr>
          <a:xfrm>
            <a:off x="839788" y="2057400"/>
            <a:ext cx="3932237" cy="3811588"/>
          </a:xfrm>
        </p:spPr>
        <p:txBody>
          <a:bodyPr rtlCol="0"/>
          <a:lstStyle>
            <a:lvl1pPr marL="0" indent="0">
              <a:buNone/>
              <a:defRPr lang="it-IT" sz="1600"/>
            </a:lvl1pPr>
            <a:lvl2pPr marL="457200" indent="0">
              <a:buNone/>
              <a:defRPr lang="it-IT" sz="1400"/>
            </a:lvl2pPr>
            <a:lvl3pPr marL="914400" indent="0">
              <a:buNone/>
              <a:defRPr lang="it-IT" sz="1200"/>
            </a:lvl3pPr>
            <a:lvl4pPr marL="1371600" indent="0">
              <a:buNone/>
              <a:defRPr lang="it-IT" sz="1000"/>
            </a:lvl4pPr>
            <a:lvl5pPr marL="1828800" indent="0">
              <a:buNone/>
              <a:defRPr lang="it-IT" sz="1000"/>
            </a:lvl5pPr>
            <a:lvl6pPr marL="2286000" indent="0">
              <a:buNone/>
              <a:defRPr lang="it-IT" sz="1000"/>
            </a:lvl6pPr>
            <a:lvl7pPr marL="2743200" indent="0">
              <a:buNone/>
              <a:defRPr lang="it-IT" sz="1000"/>
            </a:lvl7pPr>
            <a:lvl8pPr marL="3200400" indent="0">
              <a:buNone/>
              <a:defRPr lang="it-IT" sz="1000"/>
            </a:lvl8pPr>
            <a:lvl9pPr marL="3657600" indent="0">
              <a:buNone/>
              <a:defRPr lang="it-IT" sz="1000"/>
            </a:lvl9pPr>
          </a:lstStyle>
          <a:p>
            <a:pPr lvl="0" rtl="0"/>
            <a:r>
              <a:rPr lang="it-IT" noProof="0"/>
              <a:t>Fare clic per modificare gli stili del testo dello schema</a:t>
            </a:r>
          </a:p>
        </p:txBody>
      </p:sp>
      <p:sp>
        <p:nvSpPr>
          <p:cNvPr id="8" name="Segnaposto piè di pagina 7">
            <a:extLst>
              <a:ext uri="{FF2B5EF4-FFF2-40B4-BE49-F238E27FC236}">
                <a16:creationId xmlns:a16="http://schemas.microsoft.com/office/drawing/2014/main" id="{04304BF9-EDC8-7868-84C1-6CCB690381DB}"/>
              </a:ext>
            </a:extLst>
          </p:cNvPr>
          <p:cNvSpPr>
            <a:spLocks noGrp="1"/>
          </p:cNvSpPr>
          <p:nvPr>
            <p:ph type="ftr" sz="quarter" idx="10"/>
          </p:nvPr>
        </p:nvSpPr>
        <p:spPr/>
        <p:txBody>
          <a:bodyPr rtlCol="0"/>
          <a:lstStyle>
            <a:defPPr>
              <a:defRPr lang="it-IT"/>
            </a:defPPr>
          </a:lstStyle>
          <a:p>
            <a:pPr rtl="0"/>
            <a:endParaRPr lang="it-IT" noProof="0"/>
          </a:p>
        </p:txBody>
      </p:sp>
      <p:sp>
        <p:nvSpPr>
          <p:cNvPr id="9" name="Segnaposto numero diapositiva 8">
            <a:extLst>
              <a:ext uri="{FF2B5EF4-FFF2-40B4-BE49-F238E27FC236}">
                <a16:creationId xmlns:a16="http://schemas.microsoft.com/office/drawing/2014/main" id="{37FE0970-0DB3-2D10-BEAE-54A52070A1FE}"/>
              </a:ext>
            </a:extLst>
          </p:cNvPr>
          <p:cNvSpPr>
            <a:spLocks noGrp="1"/>
          </p:cNvSpPr>
          <p:nvPr>
            <p:ph type="sldNum" sz="quarter" idx="11"/>
          </p:nvPr>
        </p:nvSpPr>
        <p:spPr/>
        <p:txBody>
          <a:bodyPr rtlCol="0"/>
          <a:lstStyle>
            <a:defPPr>
              <a:defRPr lang="it-IT"/>
            </a:defPPr>
          </a:lstStyle>
          <a:p>
            <a:pPr rtl="0"/>
            <a:fld id="{CC43B8D3-9A08-F84C-9DD4-44948BA52D4B}" type="slidenum">
              <a:rPr lang="it-IT" noProof="0" smtClean="0"/>
              <a:pPr/>
              <a:t>‹N›</a:t>
            </a:fld>
            <a:endParaRPr lang="it-IT" noProof="0"/>
          </a:p>
        </p:txBody>
      </p:sp>
      <p:sp>
        <p:nvSpPr>
          <p:cNvPr id="10" name="Titolo 9">
            <a:extLst>
              <a:ext uri="{FF2B5EF4-FFF2-40B4-BE49-F238E27FC236}">
                <a16:creationId xmlns:a16="http://schemas.microsoft.com/office/drawing/2014/main" id="{FC668391-E0E0-74A5-F96F-B67ECAE86D37}"/>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Tree>
    <p:extLst>
      <p:ext uri="{BB962C8B-B14F-4D97-AF65-F5344CB8AC3E}">
        <p14:creationId xmlns:p14="http://schemas.microsoft.com/office/powerpoint/2010/main" val="401172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0AE1B9-1C14-F852-2B97-05DAA5F80CD7}"/>
              </a:ext>
            </a:extLst>
          </p:cNvPr>
          <p:cNvSpPr>
            <a:spLocks noGrp="1"/>
          </p:cNvSpPr>
          <p:nvPr>
            <p:ph type="title"/>
          </p:nvPr>
        </p:nvSpPr>
        <p:spPr>
          <a:xfrm>
            <a:off x="603504" y="438912"/>
            <a:ext cx="8762246" cy="1325880"/>
          </a:xfrm>
        </p:spPr>
        <p:txBody>
          <a:bodyPr rtlCol="0"/>
          <a:lstStyle>
            <a:lvl1pPr>
              <a:defRPr lang="it-IT" sz="6600"/>
            </a:lvl1pPr>
          </a:lstStyle>
          <a:p>
            <a:pPr rtl="0"/>
            <a:r>
              <a:rPr lang="it-IT" noProof="0"/>
              <a:t>Fare clic per modificare lo stile del titolo dello schema</a:t>
            </a:r>
          </a:p>
        </p:txBody>
      </p:sp>
      <p:sp>
        <p:nvSpPr>
          <p:cNvPr id="8" name="Segnaposto testo 7">
            <a:extLst>
              <a:ext uri="{FF2B5EF4-FFF2-40B4-BE49-F238E27FC236}">
                <a16:creationId xmlns:a16="http://schemas.microsoft.com/office/drawing/2014/main" id="{A8596636-128C-4D64-E63E-16619F5CDF2C}"/>
              </a:ext>
            </a:extLst>
          </p:cNvPr>
          <p:cNvSpPr>
            <a:spLocks noGrp="1"/>
          </p:cNvSpPr>
          <p:nvPr>
            <p:ph type="body" sz="quarter" idx="13" hasCustomPrompt="1"/>
          </p:nvPr>
        </p:nvSpPr>
        <p:spPr>
          <a:xfrm>
            <a:off x="0" y="1892808"/>
            <a:ext cx="8659368" cy="749808"/>
          </a:xfrm>
          <a:solidFill>
            <a:schemeClr val="accent1">
              <a:lumMod val="75000"/>
            </a:schemeClr>
          </a:solidFill>
        </p:spPr>
        <p:txBody>
          <a:bodyPr lIns="713232" rtlCol="0" anchor="ctr">
            <a:noAutofit/>
          </a:bodyPr>
          <a:lstStyle>
            <a:lvl1pPr marL="0" indent="0">
              <a:buNone/>
              <a:defRPr lang="it-IT" sz="4000">
                <a:solidFill>
                  <a:schemeClr val="bg2"/>
                </a:solidFill>
              </a:defRPr>
            </a:lvl1pPr>
          </a:lstStyle>
          <a:p>
            <a:pPr lvl="0" rtl="0"/>
            <a:r>
              <a:rPr lang="it-IT" noProof="0"/>
              <a:t>Fare clic per modificare lo stile del titolo</a:t>
            </a:r>
          </a:p>
        </p:txBody>
      </p:sp>
      <p:sp>
        <p:nvSpPr>
          <p:cNvPr id="14" name="Segnaposto testo 13">
            <a:extLst>
              <a:ext uri="{FF2B5EF4-FFF2-40B4-BE49-F238E27FC236}">
                <a16:creationId xmlns:a16="http://schemas.microsoft.com/office/drawing/2014/main" id="{D5E065C5-B7CB-9146-3A7C-A6F39CA9B231}"/>
              </a:ext>
            </a:extLst>
          </p:cNvPr>
          <p:cNvSpPr>
            <a:spLocks noGrp="1"/>
          </p:cNvSpPr>
          <p:nvPr>
            <p:ph type="body" sz="quarter" idx="18" hasCustomPrompt="1"/>
          </p:nvPr>
        </p:nvSpPr>
        <p:spPr>
          <a:xfrm>
            <a:off x="8183880" y="1792224"/>
            <a:ext cx="960120" cy="960120"/>
          </a:xfrm>
          <a:prstGeom prst="ellipse">
            <a:avLst/>
          </a:prstGeom>
          <a:solidFill>
            <a:schemeClr val="accent1">
              <a:lumMod val="75000"/>
            </a:schemeClr>
          </a:solidFill>
          <a:ln w="63500">
            <a:solidFill>
              <a:schemeClr val="bg2"/>
            </a:solidFill>
          </a:ln>
        </p:spPr>
        <p:txBody>
          <a:bodyPr lIns="0" tIns="0" rIns="0" bIns="0" rtlCol="0" anchor="ctr">
            <a:noAutofit/>
          </a:bodyPr>
          <a:lstStyle>
            <a:lvl1pPr marL="0" indent="0" algn="ctr">
              <a:buNone/>
              <a:defRPr lang="it-IT" sz="4000">
                <a:solidFill>
                  <a:schemeClr val="bg2"/>
                </a:solidFill>
              </a:defRPr>
            </a:lvl1pPr>
          </a:lstStyle>
          <a:p>
            <a:pPr lvl="0" rtl="0"/>
            <a:r>
              <a:rPr lang="it-IT" noProof="0"/>
              <a:t>00</a:t>
            </a:r>
          </a:p>
        </p:txBody>
      </p:sp>
      <p:sp>
        <p:nvSpPr>
          <p:cNvPr id="9" name="Segnaposto testo 7">
            <a:extLst>
              <a:ext uri="{FF2B5EF4-FFF2-40B4-BE49-F238E27FC236}">
                <a16:creationId xmlns:a16="http://schemas.microsoft.com/office/drawing/2014/main" id="{BD0306DB-B174-37A8-719D-C89F9EE1189F}"/>
              </a:ext>
            </a:extLst>
          </p:cNvPr>
          <p:cNvSpPr>
            <a:spLocks noGrp="1"/>
          </p:cNvSpPr>
          <p:nvPr>
            <p:ph type="body" sz="quarter" idx="14" hasCustomPrompt="1"/>
          </p:nvPr>
        </p:nvSpPr>
        <p:spPr>
          <a:xfrm>
            <a:off x="0" y="2891790"/>
            <a:ext cx="8659368" cy="749808"/>
          </a:xfrm>
          <a:solidFill>
            <a:schemeClr val="accent2">
              <a:lumMod val="75000"/>
            </a:schemeClr>
          </a:solidFill>
        </p:spPr>
        <p:txBody>
          <a:bodyPr lIns="713232" rtlCol="0" anchor="ctr">
            <a:noAutofit/>
          </a:bodyPr>
          <a:lstStyle>
            <a:lvl1pPr marL="0" indent="0">
              <a:buNone/>
              <a:defRPr lang="it-IT" sz="4000">
                <a:solidFill>
                  <a:schemeClr val="bg2"/>
                </a:solidFill>
              </a:defRPr>
            </a:lvl1pPr>
          </a:lstStyle>
          <a:p>
            <a:pPr lvl="0" rtl="0"/>
            <a:r>
              <a:rPr lang="it-IT" noProof="0"/>
              <a:t>Fare clic per modificare lo stile del titolo</a:t>
            </a:r>
          </a:p>
        </p:txBody>
      </p:sp>
      <p:sp>
        <p:nvSpPr>
          <p:cNvPr id="15" name="Segnaposto testo 13">
            <a:extLst>
              <a:ext uri="{FF2B5EF4-FFF2-40B4-BE49-F238E27FC236}">
                <a16:creationId xmlns:a16="http://schemas.microsoft.com/office/drawing/2014/main" id="{D80DBC95-A30E-E3C3-6A02-0DE7F6995B64}"/>
              </a:ext>
            </a:extLst>
          </p:cNvPr>
          <p:cNvSpPr>
            <a:spLocks noGrp="1"/>
          </p:cNvSpPr>
          <p:nvPr>
            <p:ph type="body" sz="quarter" idx="19" hasCustomPrompt="1"/>
          </p:nvPr>
        </p:nvSpPr>
        <p:spPr>
          <a:xfrm>
            <a:off x="8183880" y="2784348"/>
            <a:ext cx="960120" cy="960120"/>
          </a:xfrm>
          <a:prstGeom prst="ellipse">
            <a:avLst/>
          </a:prstGeom>
          <a:solidFill>
            <a:schemeClr val="accent2">
              <a:lumMod val="75000"/>
            </a:schemeClr>
          </a:solidFill>
          <a:ln w="63500">
            <a:solidFill>
              <a:schemeClr val="bg2"/>
            </a:solidFill>
          </a:ln>
        </p:spPr>
        <p:txBody>
          <a:bodyPr lIns="0" tIns="0" rIns="0" bIns="0" rtlCol="0" anchor="ctr">
            <a:noAutofit/>
          </a:bodyPr>
          <a:lstStyle>
            <a:lvl1pPr marL="0" indent="0" algn="ctr">
              <a:buNone/>
              <a:defRPr lang="it-IT" sz="4000">
                <a:solidFill>
                  <a:schemeClr val="bg2"/>
                </a:solidFill>
              </a:defRPr>
            </a:lvl1pPr>
          </a:lstStyle>
          <a:p>
            <a:pPr lvl="0" rtl="0"/>
            <a:r>
              <a:rPr lang="it-IT" noProof="0"/>
              <a:t>00</a:t>
            </a:r>
          </a:p>
        </p:txBody>
      </p:sp>
      <p:sp>
        <p:nvSpPr>
          <p:cNvPr id="10" name="Segnaposto testo 7">
            <a:extLst>
              <a:ext uri="{FF2B5EF4-FFF2-40B4-BE49-F238E27FC236}">
                <a16:creationId xmlns:a16="http://schemas.microsoft.com/office/drawing/2014/main" id="{CFF0762B-1AD3-943D-F4CC-9D5CF5740539}"/>
              </a:ext>
            </a:extLst>
          </p:cNvPr>
          <p:cNvSpPr>
            <a:spLocks noGrp="1"/>
          </p:cNvSpPr>
          <p:nvPr>
            <p:ph type="body" sz="quarter" idx="15" hasCustomPrompt="1"/>
          </p:nvPr>
        </p:nvSpPr>
        <p:spPr>
          <a:xfrm>
            <a:off x="0" y="3890772"/>
            <a:ext cx="8659368" cy="749808"/>
          </a:xfrm>
          <a:solidFill>
            <a:schemeClr val="accent4">
              <a:lumMod val="75000"/>
            </a:schemeClr>
          </a:solidFill>
        </p:spPr>
        <p:txBody>
          <a:bodyPr lIns="713232" rtlCol="0" anchor="ctr">
            <a:noAutofit/>
          </a:bodyPr>
          <a:lstStyle>
            <a:lvl1pPr marL="0" indent="0">
              <a:buNone/>
              <a:defRPr lang="it-IT" sz="4000">
                <a:solidFill>
                  <a:schemeClr val="bg2"/>
                </a:solidFill>
              </a:defRPr>
            </a:lvl1pPr>
          </a:lstStyle>
          <a:p>
            <a:pPr lvl="0" rtl="0"/>
            <a:r>
              <a:rPr lang="it-IT" noProof="0"/>
              <a:t>Fare clic per modificare lo stile del titolo</a:t>
            </a:r>
          </a:p>
        </p:txBody>
      </p:sp>
      <p:sp>
        <p:nvSpPr>
          <p:cNvPr id="16" name="Segnaposto testo 13">
            <a:extLst>
              <a:ext uri="{FF2B5EF4-FFF2-40B4-BE49-F238E27FC236}">
                <a16:creationId xmlns:a16="http://schemas.microsoft.com/office/drawing/2014/main" id="{51060427-2619-E83D-D977-65854C7AA35B}"/>
              </a:ext>
            </a:extLst>
          </p:cNvPr>
          <p:cNvSpPr>
            <a:spLocks noGrp="1"/>
          </p:cNvSpPr>
          <p:nvPr>
            <p:ph type="body" sz="quarter" idx="20" hasCustomPrompt="1"/>
          </p:nvPr>
        </p:nvSpPr>
        <p:spPr>
          <a:xfrm>
            <a:off x="8183880" y="3776472"/>
            <a:ext cx="960120" cy="960120"/>
          </a:xfrm>
          <a:prstGeom prst="ellipse">
            <a:avLst/>
          </a:prstGeom>
          <a:solidFill>
            <a:schemeClr val="accent4">
              <a:lumMod val="75000"/>
            </a:schemeClr>
          </a:solidFill>
          <a:ln w="63500">
            <a:solidFill>
              <a:schemeClr val="bg2"/>
            </a:solidFill>
          </a:ln>
        </p:spPr>
        <p:txBody>
          <a:bodyPr lIns="0" tIns="0" rIns="0" bIns="0" rtlCol="0" anchor="ctr">
            <a:noAutofit/>
          </a:bodyPr>
          <a:lstStyle>
            <a:lvl1pPr marL="0" indent="0" algn="ctr">
              <a:buNone/>
              <a:defRPr lang="it-IT" sz="4000">
                <a:solidFill>
                  <a:schemeClr val="bg2"/>
                </a:solidFill>
              </a:defRPr>
            </a:lvl1pPr>
          </a:lstStyle>
          <a:p>
            <a:pPr lvl="0" rtl="0"/>
            <a:r>
              <a:rPr lang="it-IT" noProof="0"/>
              <a:t>00</a:t>
            </a:r>
          </a:p>
        </p:txBody>
      </p:sp>
      <p:sp>
        <p:nvSpPr>
          <p:cNvPr id="11" name="Segnaposto testo 7">
            <a:extLst>
              <a:ext uri="{FF2B5EF4-FFF2-40B4-BE49-F238E27FC236}">
                <a16:creationId xmlns:a16="http://schemas.microsoft.com/office/drawing/2014/main" id="{8B28E366-646A-5633-0E0C-1BB99B27FDDB}"/>
              </a:ext>
            </a:extLst>
          </p:cNvPr>
          <p:cNvSpPr>
            <a:spLocks noGrp="1"/>
          </p:cNvSpPr>
          <p:nvPr>
            <p:ph type="body" sz="quarter" idx="16" hasCustomPrompt="1"/>
          </p:nvPr>
        </p:nvSpPr>
        <p:spPr>
          <a:xfrm>
            <a:off x="0" y="4889754"/>
            <a:ext cx="8659368" cy="749808"/>
          </a:xfrm>
          <a:solidFill>
            <a:schemeClr val="tx1">
              <a:lumMod val="90000"/>
              <a:lumOff val="10000"/>
            </a:schemeClr>
          </a:solidFill>
        </p:spPr>
        <p:txBody>
          <a:bodyPr lIns="713232" rtlCol="0" anchor="ctr">
            <a:noAutofit/>
          </a:bodyPr>
          <a:lstStyle>
            <a:lvl1pPr marL="0" indent="0">
              <a:buNone/>
              <a:defRPr lang="it-IT" sz="4000">
                <a:solidFill>
                  <a:schemeClr val="bg2"/>
                </a:solidFill>
              </a:defRPr>
            </a:lvl1pPr>
          </a:lstStyle>
          <a:p>
            <a:pPr lvl="0" rtl="0"/>
            <a:r>
              <a:rPr lang="it-IT" noProof="0"/>
              <a:t>Fare clic per modificare lo stile del titolo</a:t>
            </a:r>
          </a:p>
        </p:txBody>
      </p:sp>
      <p:sp>
        <p:nvSpPr>
          <p:cNvPr id="17" name="Segnaposto testo 13">
            <a:extLst>
              <a:ext uri="{FF2B5EF4-FFF2-40B4-BE49-F238E27FC236}">
                <a16:creationId xmlns:a16="http://schemas.microsoft.com/office/drawing/2014/main" id="{2A38A746-8D71-1D08-BD7B-347D1E598542}"/>
              </a:ext>
            </a:extLst>
          </p:cNvPr>
          <p:cNvSpPr>
            <a:spLocks noGrp="1"/>
          </p:cNvSpPr>
          <p:nvPr>
            <p:ph type="body" sz="quarter" idx="21" hasCustomPrompt="1"/>
          </p:nvPr>
        </p:nvSpPr>
        <p:spPr>
          <a:xfrm>
            <a:off x="8183880" y="4768596"/>
            <a:ext cx="960120" cy="960120"/>
          </a:xfrm>
          <a:prstGeom prst="ellipse">
            <a:avLst/>
          </a:prstGeom>
          <a:solidFill>
            <a:schemeClr val="tx2"/>
          </a:solidFill>
          <a:ln w="63500">
            <a:solidFill>
              <a:schemeClr val="bg2"/>
            </a:solidFill>
          </a:ln>
        </p:spPr>
        <p:txBody>
          <a:bodyPr lIns="0" tIns="0" rIns="0" bIns="0" rtlCol="0" anchor="ctr">
            <a:noAutofit/>
          </a:bodyPr>
          <a:lstStyle>
            <a:lvl1pPr marL="0" indent="0" algn="ctr">
              <a:buNone/>
              <a:defRPr lang="it-IT" sz="4000">
                <a:solidFill>
                  <a:schemeClr val="bg2"/>
                </a:solidFill>
              </a:defRPr>
            </a:lvl1pPr>
          </a:lstStyle>
          <a:p>
            <a:pPr lvl="0" rtl="0"/>
            <a:r>
              <a:rPr lang="it-IT" noProof="0"/>
              <a:t>00</a:t>
            </a:r>
          </a:p>
        </p:txBody>
      </p:sp>
      <p:sp>
        <p:nvSpPr>
          <p:cNvPr id="12" name="Segnaposto testo 7">
            <a:extLst>
              <a:ext uri="{FF2B5EF4-FFF2-40B4-BE49-F238E27FC236}">
                <a16:creationId xmlns:a16="http://schemas.microsoft.com/office/drawing/2014/main" id="{CB500DDB-4549-EAE1-1AA8-DBD382D2B9AB}"/>
              </a:ext>
            </a:extLst>
          </p:cNvPr>
          <p:cNvSpPr>
            <a:spLocks noGrp="1"/>
          </p:cNvSpPr>
          <p:nvPr>
            <p:ph type="body" sz="quarter" idx="17" hasCustomPrompt="1"/>
          </p:nvPr>
        </p:nvSpPr>
        <p:spPr>
          <a:xfrm>
            <a:off x="0" y="5888736"/>
            <a:ext cx="8659368" cy="749808"/>
          </a:xfrm>
          <a:solidFill>
            <a:schemeClr val="accent3">
              <a:lumMod val="75000"/>
            </a:schemeClr>
          </a:solidFill>
        </p:spPr>
        <p:txBody>
          <a:bodyPr lIns="713232" rtlCol="0" anchor="ctr">
            <a:noAutofit/>
          </a:bodyPr>
          <a:lstStyle>
            <a:lvl1pPr marL="0" indent="0">
              <a:buNone/>
              <a:defRPr lang="it-IT" sz="4000">
                <a:solidFill>
                  <a:schemeClr val="bg2"/>
                </a:solidFill>
              </a:defRPr>
            </a:lvl1pPr>
          </a:lstStyle>
          <a:p>
            <a:pPr lvl="0" rtl="0"/>
            <a:r>
              <a:rPr lang="it-IT" noProof="0"/>
              <a:t>Fare clic per modificare lo stile del titolo</a:t>
            </a:r>
          </a:p>
        </p:txBody>
      </p:sp>
      <p:sp>
        <p:nvSpPr>
          <p:cNvPr id="18" name="Segnaposto testo 13">
            <a:extLst>
              <a:ext uri="{FF2B5EF4-FFF2-40B4-BE49-F238E27FC236}">
                <a16:creationId xmlns:a16="http://schemas.microsoft.com/office/drawing/2014/main" id="{EC619F49-49DD-DF7B-37A0-6104FF3C2B30}"/>
              </a:ext>
            </a:extLst>
          </p:cNvPr>
          <p:cNvSpPr>
            <a:spLocks noGrp="1"/>
          </p:cNvSpPr>
          <p:nvPr>
            <p:ph type="body" sz="quarter" idx="22" hasCustomPrompt="1"/>
          </p:nvPr>
        </p:nvSpPr>
        <p:spPr>
          <a:xfrm>
            <a:off x="8183880" y="5760720"/>
            <a:ext cx="960120" cy="960120"/>
          </a:xfrm>
          <a:prstGeom prst="ellipse">
            <a:avLst/>
          </a:prstGeom>
          <a:solidFill>
            <a:schemeClr val="accent3">
              <a:lumMod val="75000"/>
            </a:schemeClr>
          </a:solidFill>
          <a:ln w="63500">
            <a:solidFill>
              <a:schemeClr val="bg2"/>
            </a:solidFill>
          </a:ln>
        </p:spPr>
        <p:txBody>
          <a:bodyPr lIns="0" tIns="0" rIns="0" bIns="0" rtlCol="0" anchor="ctr">
            <a:noAutofit/>
          </a:bodyPr>
          <a:lstStyle>
            <a:lvl1pPr marL="0" indent="0" algn="ctr">
              <a:buNone/>
              <a:defRPr lang="it-IT" sz="4000">
                <a:solidFill>
                  <a:schemeClr val="bg2"/>
                </a:solidFill>
              </a:defRPr>
            </a:lvl1pPr>
          </a:lstStyle>
          <a:p>
            <a:pPr lvl="0" rtl="0"/>
            <a:r>
              <a:rPr lang="it-IT" noProof="0"/>
              <a:t>00</a:t>
            </a:r>
          </a:p>
        </p:txBody>
      </p:sp>
    </p:spTree>
    <p:extLst>
      <p:ext uri="{BB962C8B-B14F-4D97-AF65-F5344CB8AC3E}">
        <p14:creationId xmlns:p14="http://schemas.microsoft.com/office/powerpoint/2010/main" val="316196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23" name="Freeform: Shape 22" hidden="1">
            <a:extLst>
              <a:ext uri="{FF2B5EF4-FFF2-40B4-BE49-F238E27FC236}">
                <a16:creationId xmlns:a16="http://schemas.microsoft.com/office/drawing/2014/main" id="{25EA7C35-FF1A-FBFD-05A2-718EB0D16B65}"/>
              </a:ext>
            </a:extLst>
          </p:cNvPr>
          <p:cNvSpPr/>
          <p:nvPr/>
        </p:nvSpPr>
        <p:spPr>
          <a:xfrm>
            <a:off x="233681" y="2011679"/>
            <a:ext cx="3195438" cy="3286867"/>
          </a:xfrm>
          <a:custGeom>
            <a:avLst/>
            <a:gdLst>
              <a:gd name="connsiteX0" fmla="*/ 2213 w 9357201"/>
              <a:gd name="connsiteY0" fmla="*/ -650 h 3276674"/>
              <a:gd name="connsiteX1" fmla="*/ 8009370 w 9357201"/>
              <a:gd name="connsiteY1" fmla="*/ -650 h 3276674"/>
              <a:gd name="connsiteX2" fmla="*/ 9359415 w 9357201"/>
              <a:gd name="connsiteY2" fmla="*/ 1355860 h 3276674"/>
              <a:gd name="connsiteX3" fmla="*/ 9359415 w 9357201"/>
              <a:gd name="connsiteY3" fmla="*/ 3276024 h 3276674"/>
              <a:gd name="connsiteX0" fmla="*/ 0 w 9357202"/>
              <a:gd name="connsiteY0" fmla="*/ 33 h 3276707"/>
              <a:gd name="connsiteX1" fmla="*/ 5765524 w 9357202"/>
              <a:gd name="connsiteY1" fmla="*/ 0 h 3276707"/>
              <a:gd name="connsiteX2" fmla="*/ 8007157 w 9357202"/>
              <a:gd name="connsiteY2" fmla="*/ 33 h 3276707"/>
              <a:gd name="connsiteX3" fmla="*/ 9357202 w 9357202"/>
              <a:gd name="connsiteY3" fmla="*/ 1356543 h 3276707"/>
              <a:gd name="connsiteX4" fmla="*/ 9357202 w 9357202"/>
              <a:gd name="connsiteY4" fmla="*/ 3276707 h 3276707"/>
              <a:gd name="connsiteX0" fmla="*/ 0 w 3591678"/>
              <a:gd name="connsiteY0" fmla="*/ 0 h 3276707"/>
              <a:gd name="connsiteX1" fmla="*/ 2241633 w 3591678"/>
              <a:gd name="connsiteY1" fmla="*/ 33 h 3276707"/>
              <a:gd name="connsiteX2" fmla="*/ 3591678 w 3591678"/>
              <a:gd name="connsiteY2" fmla="*/ 1356543 h 3276707"/>
              <a:gd name="connsiteX3" fmla="*/ 3591678 w 3591678"/>
              <a:gd name="connsiteY3" fmla="*/ 3276707 h 3276707"/>
              <a:gd name="connsiteX0" fmla="*/ 0 w 3408798"/>
              <a:gd name="connsiteY0" fmla="*/ 0 h 3276707"/>
              <a:gd name="connsiteX1" fmla="*/ 2058753 w 3408798"/>
              <a:gd name="connsiteY1" fmla="*/ 33 h 3276707"/>
              <a:gd name="connsiteX2" fmla="*/ 3408798 w 3408798"/>
              <a:gd name="connsiteY2" fmla="*/ 1356543 h 3276707"/>
              <a:gd name="connsiteX3" fmla="*/ 3408798 w 3408798"/>
              <a:gd name="connsiteY3" fmla="*/ 3276707 h 3276707"/>
              <a:gd name="connsiteX0" fmla="*/ 0 w 3225918"/>
              <a:gd name="connsiteY0" fmla="*/ 0 h 3286867"/>
              <a:gd name="connsiteX1" fmla="*/ 1875873 w 3225918"/>
              <a:gd name="connsiteY1" fmla="*/ 10193 h 3286867"/>
              <a:gd name="connsiteX2" fmla="*/ 3225918 w 3225918"/>
              <a:gd name="connsiteY2" fmla="*/ 1366703 h 3286867"/>
              <a:gd name="connsiteX3" fmla="*/ 3225918 w 3225918"/>
              <a:gd name="connsiteY3" fmla="*/ 3286867 h 3286867"/>
              <a:gd name="connsiteX0" fmla="*/ 0 w 3195438"/>
              <a:gd name="connsiteY0" fmla="*/ 0 h 3286867"/>
              <a:gd name="connsiteX1" fmla="*/ 1845393 w 3195438"/>
              <a:gd name="connsiteY1" fmla="*/ 10193 h 3286867"/>
              <a:gd name="connsiteX2" fmla="*/ 3195438 w 3195438"/>
              <a:gd name="connsiteY2" fmla="*/ 1366703 h 3286867"/>
              <a:gd name="connsiteX3" fmla="*/ 3195438 w 3195438"/>
              <a:gd name="connsiteY3" fmla="*/ 3286867 h 3286867"/>
            </a:gdLst>
            <a:ahLst/>
            <a:cxnLst>
              <a:cxn ang="0">
                <a:pos x="connsiteX0" y="connsiteY0"/>
              </a:cxn>
              <a:cxn ang="0">
                <a:pos x="connsiteX1" y="connsiteY1"/>
              </a:cxn>
              <a:cxn ang="0">
                <a:pos x="connsiteX2" y="connsiteY2"/>
              </a:cxn>
              <a:cxn ang="0">
                <a:pos x="connsiteX3" y="connsiteY3"/>
              </a:cxn>
            </a:cxnLst>
            <a:rect l="l" t="t" r="r" b="b"/>
            <a:pathLst>
              <a:path w="3195438" h="3286867">
                <a:moveTo>
                  <a:pt x="0" y="0"/>
                </a:moveTo>
                <a:lnTo>
                  <a:pt x="1845393" y="10193"/>
                </a:lnTo>
                <a:cubicBezTo>
                  <a:pt x="2591000" y="10193"/>
                  <a:pt x="3195438" y="617523"/>
                  <a:pt x="3195438" y="1366703"/>
                </a:cubicBezTo>
                <a:lnTo>
                  <a:pt x="3195438" y="3286867"/>
                </a:lnTo>
              </a:path>
            </a:pathLst>
          </a:custGeom>
          <a:noFill/>
          <a:ln w="510466" cap="sq">
            <a:solidFill>
              <a:srgbClr val="00AA59"/>
            </a:solidFill>
            <a:prstDash val="solid"/>
            <a:round/>
          </a:ln>
        </p:spPr>
        <p:txBody>
          <a:bodyPr rtlCol="0" anchor="ctr"/>
          <a:lstStyle>
            <a:defPPr>
              <a:defRPr lang="it-IT"/>
            </a:defPPr>
          </a:lstStyle>
          <a:p>
            <a:pPr rtl="0"/>
            <a:endParaRPr lang="it-IT" dirty="0"/>
          </a:p>
        </p:txBody>
      </p:sp>
      <p:sp>
        <p:nvSpPr>
          <p:cNvPr id="24" name="Freeform: Shape 23" hidden="1">
            <a:extLst>
              <a:ext uri="{FF2B5EF4-FFF2-40B4-BE49-F238E27FC236}">
                <a16:creationId xmlns:a16="http://schemas.microsoft.com/office/drawing/2014/main" id="{B09E8213-E4A1-3E30-9198-8B68ABEE82B8}"/>
              </a:ext>
            </a:extLst>
          </p:cNvPr>
          <p:cNvSpPr/>
          <p:nvPr/>
        </p:nvSpPr>
        <p:spPr>
          <a:xfrm>
            <a:off x="3429117" y="4725899"/>
            <a:ext cx="8510941" cy="1366196"/>
          </a:xfrm>
          <a:custGeom>
            <a:avLst/>
            <a:gdLst>
              <a:gd name="connsiteX0" fmla="*/ 10980107 w 10977893"/>
              <a:gd name="connsiteY0" fmla="*/ -650 h 1365979"/>
              <a:gd name="connsiteX1" fmla="*/ 10980107 w 10977893"/>
              <a:gd name="connsiteY1" fmla="*/ 789104 h 1365979"/>
              <a:gd name="connsiteX2" fmla="*/ 10357989 w 10977893"/>
              <a:gd name="connsiteY2" fmla="*/ 1365329 h 1365979"/>
              <a:gd name="connsiteX3" fmla="*/ 624331 w 10977893"/>
              <a:gd name="connsiteY3" fmla="*/ 1365329 h 1365979"/>
              <a:gd name="connsiteX4" fmla="*/ 2213 w 10977893"/>
              <a:gd name="connsiteY4" fmla="*/ 789104 h 1365979"/>
              <a:gd name="connsiteX5" fmla="*/ 2213 w 10977893"/>
              <a:gd name="connsiteY5" fmla="*/ -650 h 1365979"/>
              <a:gd name="connsiteX0" fmla="*/ 10977894 w 10977894"/>
              <a:gd name="connsiteY0" fmla="*/ 0 h 1365979"/>
              <a:gd name="connsiteX1" fmla="*/ 10977894 w 10977894"/>
              <a:gd name="connsiteY1" fmla="*/ 789754 h 1365979"/>
              <a:gd name="connsiteX2" fmla="*/ 10355776 w 10977894"/>
              <a:gd name="connsiteY2" fmla="*/ 1365979 h 1365979"/>
              <a:gd name="connsiteX3" fmla="*/ 8724301 w 10977894"/>
              <a:gd name="connsiteY3" fmla="*/ 1362386 h 1365979"/>
              <a:gd name="connsiteX4" fmla="*/ 622118 w 10977894"/>
              <a:gd name="connsiteY4" fmla="*/ 1365979 h 1365979"/>
              <a:gd name="connsiteX5" fmla="*/ 0 w 10977894"/>
              <a:gd name="connsiteY5" fmla="*/ 789754 h 1365979"/>
              <a:gd name="connsiteX6" fmla="*/ 0 w 10977894"/>
              <a:gd name="connsiteY6" fmla="*/ 0 h 1365979"/>
              <a:gd name="connsiteX0" fmla="*/ 10977894 w 10977894"/>
              <a:gd name="connsiteY0" fmla="*/ 789754 h 1365979"/>
              <a:gd name="connsiteX1" fmla="*/ 10355776 w 10977894"/>
              <a:gd name="connsiteY1" fmla="*/ 1365979 h 1365979"/>
              <a:gd name="connsiteX2" fmla="*/ 8724301 w 10977894"/>
              <a:gd name="connsiteY2" fmla="*/ 1362386 h 1365979"/>
              <a:gd name="connsiteX3" fmla="*/ 622118 w 10977894"/>
              <a:gd name="connsiteY3" fmla="*/ 1365979 h 1365979"/>
              <a:gd name="connsiteX4" fmla="*/ 0 w 10977894"/>
              <a:gd name="connsiteY4" fmla="*/ 789754 h 1365979"/>
              <a:gd name="connsiteX5" fmla="*/ 0 w 10977894"/>
              <a:gd name="connsiteY5" fmla="*/ 0 h 1365979"/>
              <a:gd name="connsiteX0" fmla="*/ 10355776 w 10355776"/>
              <a:gd name="connsiteY0" fmla="*/ 1365979 h 1365979"/>
              <a:gd name="connsiteX1" fmla="*/ 8724301 w 10355776"/>
              <a:gd name="connsiteY1" fmla="*/ 1362386 h 1365979"/>
              <a:gd name="connsiteX2" fmla="*/ 622118 w 10355776"/>
              <a:gd name="connsiteY2" fmla="*/ 1365979 h 1365979"/>
              <a:gd name="connsiteX3" fmla="*/ 0 w 10355776"/>
              <a:gd name="connsiteY3" fmla="*/ 789754 h 1365979"/>
              <a:gd name="connsiteX4" fmla="*/ 0 w 10355776"/>
              <a:gd name="connsiteY4" fmla="*/ 0 h 1365979"/>
              <a:gd name="connsiteX0" fmla="*/ 8724301 w 8724301"/>
              <a:gd name="connsiteY0" fmla="*/ 1362386 h 1365979"/>
              <a:gd name="connsiteX1" fmla="*/ 622118 w 8724301"/>
              <a:gd name="connsiteY1" fmla="*/ 1365979 h 1365979"/>
              <a:gd name="connsiteX2" fmla="*/ 0 w 8724301"/>
              <a:gd name="connsiteY2" fmla="*/ 789754 h 1365979"/>
              <a:gd name="connsiteX3" fmla="*/ 0 w 8724301"/>
              <a:gd name="connsiteY3" fmla="*/ 0 h 1365979"/>
              <a:gd name="connsiteX0" fmla="*/ 8510941 w 8510941"/>
              <a:gd name="connsiteY0" fmla="*/ 1366196 h 1366196"/>
              <a:gd name="connsiteX1" fmla="*/ 622118 w 8510941"/>
              <a:gd name="connsiteY1" fmla="*/ 1365979 h 1366196"/>
              <a:gd name="connsiteX2" fmla="*/ 0 w 8510941"/>
              <a:gd name="connsiteY2" fmla="*/ 789754 h 1366196"/>
              <a:gd name="connsiteX3" fmla="*/ 0 w 8510941"/>
              <a:gd name="connsiteY3" fmla="*/ 0 h 1366196"/>
            </a:gdLst>
            <a:ahLst/>
            <a:cxnLst>
              <a:cxn ang="0">
                <a:pos x="connsiteX0" y="connsiteY0"/>
              </a:cxn>
              <a:cxn ang="0">
                <a:pos x="connsiteX1" y="connsiteY1"/>
              </a:cxn>
              <a:cxn ang="0">
                <a:pos x="connsiteX2" y="connsiteY2"/>
              </a:cxn>
              <a:cxn ang="0">
                <a:pos x="connsiteX3" y="connsiteY3"/>
              </a:cxn>
            </a:cxnLst>
            <a:rect l="l" t="t" r="r" b="b"/>
            <a:pathLst>
              <a:path w="8510941" h="1366196">
                <a:moveTo>
                  <a:pt x="8510941" y="1366196"/>
                </a:moveTo>
                <a:lnTo>
                  <a:pt x="622118" y="1365979"/>
                </a:lnTo>
                <a:cubicBezTo>
                  <a:pt x="278520" y="1365979"/>
                  <a:pt x="0" y="1107979"/>
                  <a:pt x="0" y="789754"/>
                </a:cubicBezTo>
                <a:lnTo>
                  <a:pt x="0" y="0"/>
                </a:lnTo>
              </a:path>
            </a:pathLst>
          </a:custGeom>
          <a:noFill/>
          <a:ln w="510466" cap="sq">
            <a:solidFill>
              <a:srgbClr val="00AA59"/>
            </a:solidFill>
            <a:prstDash val="solid"/>
            <a:round/>
          </a:ln>
        </p:spPr>
        <p:txBody>
          <a:bodyPr rtlCol="0" anchor="ctr"/>
          <a:lstStyle>
            <a:defPPr>
              <a:defRPr lang="it-IT"/>
            </a:defPPr>
          </a:lstStyle>
          <a:p>
            <a:pPr rtl="0"/>
            <a:endParaRPr lang="it-IT" dirty="0"/>
          </a:p>
        </p:txBody>
      </p:sp>
      <p:pic>
        <p:nvPicPr>
          <p:cNvPr id="11" name="Elemento grafico 10">
            <a:extLst>
              <a:ext uri="{FF2B5EF4-FFF2-40B4-BE49-F238E27FC236}">
                <a16:creationId xmlns:a16="http://schemas.microsoft.com/office/drawing/2014/main" id="{A67CFF6C-EDBA-8B95-5C93-0B4BB5939B8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29507" r="12032"/>
          <a:stretch/>
        </p:blipFill>
        <p:spPr>
          <a:xfrm>
            <a:off x="0" y="1779373"/>
            <a:ext cx="12192000" cy="4583992"/>
          </a:xfrm>
          <a:custGeom>
            <a:avLst/>
            <a:gdLst>
              <a:gd name="connsiteX0" fmla="*/ 0 w 12192000"/>
              <a:gd name="connsiteY0" fmla="*/ 0 h 4583992"/>
              <a:gd name="connsiteX1" fmla="*/ 12192000 w 12192000"/>
              <a:gd name="connsiteY1" fmla="*/ 0 h 4583992"/>
              <a:gd name="connsiteX2" fmla="*/ 12192000 w 12192000"/>
              <a:gd name="connsiteY2" fmla="*/ 2190264 h 4583992"/>
              <a:gd name="connsiteX3" fmla="*/ 12187938 w 12192000"/>
              <a:gd name="connsiteY3" fmla="*/ 2190264 h 4583992"/>
              <a:gd name="connsiteX4" fmla="*/ 12187938 w 12192000"/>
              <a:gd name="connsiteY4" fmla="*/ 4583992 h 4583992"/>
              <a:gd name="connsiteX5" fmla="*/ 0 w 12192000"/>
              <a:gd name="connsiteY5" fmla="*/ 4583992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583992">
                <a:moveTo>
                  <a:pt x="0" y="0"/>
                </a:moveTo>
                <a:lnTo>
                  <a:pt x="12192000" y="0"/>
                </a:lnTo>
                <a:lnTo>
                  <a:pt x="12192000" y="2190264"/>
                </a:lnTo>
                <a:lnTo>
                  <a:pt x="12187938" y="2190264"/>
                </a:lnTo>
                <a:lnTo>
                  <a:pt x="12187938" y="4583992"/>
                </a:lnTo>
                <a:lnTo>
                  <a:pt x="0" y="4583992"/>
                </a:lnTo>
                <a:close/>
              </a:path>
            </a:pathLst>
          </a:custGeom>
        </p:spPr>
      </p:pic>
      <p:sp>
        <p:nvSpPr>
          <p:cNvPr id="18" name="Ovale 17">
            <a:extLst>
              <a:ext uri="{FF2B5EF4-FFF2-40B4-BE49-F238E27FC236}">
                <a16:creationId xmlns:a16="http://schemas.microsoft.com/office/drawing/2014/main" id="{1FEFD686-81C7-A517-F1C0-0C3D3EF340F2}"/>
              </a:ext>
            </a:extLst>
          </p:cNvPr>
          <p:cNvSpPr/>
          <p:nvPr/>
        </p:nvSpPr>
        <p:spPr>
          <a:xfrm>
            <a:off x="767250" y="3628115"/>
            <a:ext cx="1628275" cy="1628275"/>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pic>
        <p:nvPicPr>
          <p:cNvPr id="10" name="Elemento grafico 9">
            <a:extLst>
              <a:ext uri="{FF2B5EF4-FFF2-40B4-BE49-F238E27FC236}">
                <a16:creationId xmlns:a16="http://schemas.microsoft.com/office/drawing/2014/main" id="{6032612E-888F-3F52-2DF9-1A7FC1C338A3}"/>
              </a:ext>
            </a:extLst>
          </p:cNvPr>
          <p:cNvPicPr>
            <a:picLocks noChangeAspect="1"/>
          </p:cNvPicPr>
          <p:nvPr/>
        </p:nvPicPr>
        <p:blipFill>
          <a:blip r:embed="rId4">
            <a:extLst>
              <a:ext uri="{96DAC541-7B7A-43D3-8B79-37D633B846F1}">
                <asvg:svgBlip xmlns:asvg="http://schemas.microsoft.com/office/drawing/2016/SVG/main" r:embed="rId5"/>
              </a:ext>
            </a:extLst>
          </a:blip>
          <a:srcRect b="72707"/>
          <a:stretch>
            <a:fillRect/>
          </a:stretch>
        </p:blipFill>
        <p:spPr>
          <a:xfrm>
            <a:off x="5315713" y="5020135"/>
            <a:ext cx="6718341" cy="1871772"/>
          </a:xfrm>
          <a:custGeom>
            <a:avLst/>
            <a:gdLst>
              <a:gd name="connsiteX0" fmla="*/ 0 w 6718341"/>
              <a:gd name="connsiteY0" fmla="*/ 0 h 1871772"/>
              <a:gd name="connsiteX1" fmla="*/ 6718341 w 6718341"/>
              <a:gd name="connsiteY1" fmla="*/ 0 h 1871772"/>
              <a:gd name="connsiteX2" fmla="*/ 6718341 w 6718341"/>
              <a:gd name="connsiteY2" fmla="*/ 1871772 h 1871772"/>
              <a:gd name="connsiteX3" fmla="*/ 0 w 6718341"/>
              <a:gd name="connsiteY3" fmla="*/ 1871772 h 1871772"/>
            </a:gdLst>
            <a:ahLst/>
            <a:cxnLst>
              <a:cxn ang="0">
                <a:pos x="connsiteX0" y="connsiteY0"/>
              </a:cxn>
              <a:cxn ang="0">
                <a:pos x="connsiteX1" y="connsiteY1"/>
              </a:cxn>
              <a:cxn ang="0">
                <a:pos x="connsiteX2" y="connsiteY2"/>
              </a:cxn>
              <a:cxn ang="0">
                <a:pos x="connsiteX3" y="connsiteY3"/>
              </a:cxn>
            </a:cxnLst>
            <a:rect l="l" t="t" r="r" b="b"/>
            <a:pathLst>
              <a:path w="6718341" h="1871772">
                <a:moveTo>
                  <a:pt x="0" y="0"/>
                </a:moveTo>
                <a:lnTo>
                  <a:pt x="6718341" y="0"/>
                </a:lnTo>
                <a:lnTo>
                  <a:pt x="6718341" y="1871772"/>
                </a:lnTo>
                <a:lnTo>
                  <a:pt x="0" y="1871772"/>
                </a:lnTo>
                <a:close/>
              </a:path>
            </a:pathLst>
          </a:custGeom>
        </p:spPr>
      </p:pic>
      <p:sp>
        <p:nvSpPr>
          <p:cNvPr id="12" name="Ovale 11">
            <a:extLst>
              <a:ext uri="{FF2B5EF4-FFF2-40B4-BE49-F238E27FC236}">
                <a16:creationId xmlns:a16="http://schemas.microsoft.com/office/drawing/2014/main" id="{3CA6479C-DB58-C182-DA46-646A89A79A6F}"/>
              </a:ext>
            </a:extLst>
          </p:cNvPr>
          <p:cNvSpPr/>
          <p:nvPr/>
        </p:nvSpPr>
        <p:spPr>
          <a:xfrm>
            <a:off x="11469607" y="5904458"/>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14" name="Ovale 13">
            <a:extLst>
              <a:ext uri="{FF2B5EF4-FFF2-40B4-BE49-F238E27FC236}">
                <a16:creationId xmlns:a16="http://schemas.microsoft.com/office/drawing/2014/main" id="{940F0BF7-907A-B0C3-5845-78EDA851891C}"/>
              </a:ext>
            </a:extLst>
          </p:cNvPr>
          <p:cNvSpPr/>
          <p:nvPr/>
        </p:nvSpPr>
        <p:spPr>
          <a:xfrm>
            <a:off x="3000866" y="2411479"/>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pic>
        <p:nvPicPr>
          <p:cNvPr id="16" name="Elemento grafico 15">
            <a:extLst>
              <a:ext uri="{FF2B5EF4-FFF2-40B4-BE49-F238E27FC236}">
                <a16:creationId xmlns:a16="http://schemas.microsoft.com/office/drawing/2014/main" id="{5D287EAB-26E8-C8AF-6CB0-D37B7CB370E0}"/>
              </a:ext>
            </a:extLst>
          </p:cNvPr>
          <p:cNvPicPr>
            <a:picLocks noChangeAspect="1"/>
          </p:cNvPicPr>
          <p:nvPr/>
        </p:nvPicPr>
        <p:blipFill>
          <a:blip r:embed="rId6">
            <a:extLst>
              <a:ext uri="{96DAC541-7B7A-43D3-8B79-37D633B846F1}">
                <asvg:svgBlip xmlns:asvg="http://schemas.microsoft.com/office/drawing/2016/SVG/main" r:embed="rId7"/>
              </a:ext>
            </a:extLst>
          </a:blip>
          <a:srcRect l="14165" t="77500"/>
          <a:stretch>
            <a:fillRect/>
          </a:stretch>
        </p:blipFill>
        <p:spPr>
          <a:xfrm flipH="1">
            <a:off x="7732665" y="0"/>
            <a:ext cx="4459335" cy="1543022"/>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2" name="Titolo 1">
            <a:extLst>
              <a:ext uri="{FF2B5EF4-FFF2-40B4-BE49-F238E27FC236}">
                <a16:creationId xmlns:a16="http://schemas.microsoft.com/office/drawing/2014/main" id="{5EF5323F-6D74-29FA-F04C-027DF28091E4}"/>
              </a:ext>
            </a:extLst>
          </p:cNvPr>
          <p:cNvSpPr>
            <a:spLocks noGrp="1"/>
          </p:cNvSpPr>
          <p:nvPr>
            <p:ph type="title"/>
          </p:nvPr>
        </p:nvSpPr>
        <p:spPr>
          <a:xfrm>
            <a:off x="5952744" y="2304288"/>
            <a:ext cx="5513832" cy="2432304"/>
          </a:xfrm>
        </p:spPr>
        <p:txBody>
          <a:bodyPr rtlCol="0" anchor="t">
            <a:noAutofit/>
          </a:bodyPr>
          <a:lstStyle>
            <a:lvl1pPr>
              <a:defRPr lang="it-IT" sz="6600"/>
            </a:lvl1pPr>
          </a:lstStyle>
          <a:p>
            <a:pPr rtl="0"/>
            <a:r>
              <a:rPr lang="it-IT" noProof="0"/>
              <a:t>Fare clic per modificare lo stile del titolo dello schema</a:t>
            </a:r>
          </a:p>
        </p:txBody>
      </p:sp>
      <p:sp>
        <p:nvSpPr>
          <p:cNvPr id="3" name="Segnaposto testo 2">
            <a:extLst>
              <a:ext uri="{FF2B5EF4-FFF2-40B4-BE49-F238E27FC236}">
                <a16:creationId xmlns:a16="http://schemas.microsoft.com/office/drawing/2014/main" id="{CE354F95-4CC9-871D-2B3D-873AB0B21342}"/>
              </a:ext>
            </a:extLst>
          </p:cNvPr>
          <p:cNvSpPr>
            <a:spLocks noGrp="1"/>
          </p:cNvSpPr>
          <p:nvPr>
            <p:ph type="body" idx="1" hasCustomPrompt="1"/>
          </p:nvPr>
        </p:nvSpPr>
        <p:spPr>
          <a:xfrm>
            <a:off x="5952744" y="1885193"/>
            <a:ext cx="5943600" cy="411480"/>
          </a:xfrm>
        </p:spPr>
        <p:txBody>
          <a:bodyPr rtlCol="0"/>
          <a:lstStyle>
            <a:lvl1pPr marL="0" indent="0">
              <a:buNone/>
              <a:defRPr lang="it-IT" sz="2400">
                <a:solidFill>
                  <a:schemeClr val="tx1"/>
                </a:solidFill>
              </a:defRPr>
            </a:lvl1pPr>
            <a:lvl2pPr marL="457200" indent="0">
              <a:buNone/>
              <a:defRPr lang="it-IT" sz="2000">
                <a:solidFill>
                  <a:schemeClr val="tx1">
                    <a:tint val="75000"/>
                  </a:schemeClr>
                </a:solidFill>
              </a:defRPr>
            </a:lvl2pPr>
            <a:lvl3pPr marL="914400" indent="0">
              <a:buNone/>
              <a:defRPr lang="it-IT" sz="1800">
                <a:solidFill>
                  <a:schemeClr val="tx1">
                    <a:tint val="75000"/>
                  </a:schemeClr>
                </a:solidFill>
              </a:defRPr>
            </a:lvl3pPr>
            <a:lvl4pPr marL="1371600" indent="0">
              <a:buNone/>
              <a:defRPr lang="it-IT" sz="1600">
                <a:solidFill>
                  <a:schemeClr val="tx1">
                    <a:tint val="75000"/>
                  </a:schemeClr>
                </a:solidFill>
              </a:defRPr>
            </a:lvl4pPr>
            <a:lvl5pPr marL="1828800" indent="0">
              <a:buNone/>
              <a:defRPr lang="it-IT" sz="1600">
                <a:solidFill>
                  <a:schemeClr val="tx1">
                    <a:tint val="75000"/>
                  </a:schemeClr>
                </a:solidFill>
              </a:defRPr>
            </a:lvl5pPr>
            <a:lvl6pPr marL="2286000" indent="0">
              <a:buNone/>
              <a:defRPr lang="it-IT" sz="1600">
                <a:solidFill>
                  <a:schemeClr val="tx1">
                    <a:tint val="75000"/>
                  </a:schemeClr>
                </a:solidFill>
              </a:defRPr>
            </a:lvl6pPr>
            <a:lvl7pPr marL="2743200" indent="0">
              <a:buNone/>
              <a:defRPr lang="it-IT" sz="1600">
                <a:solidFill>
                  <a:schemeClr val="tx1">
                    <a:tint val="75000"/>
                  </a:schemeClr>
                </a:solidFill>
              </a:defRPr>
            </a:lvl7pPr>
            <a:lvl8pPr marL="3200400" indent="0">
              <a:buNone/>
              <a:defRPr lang="it-IT" sz="1600">
                <a:solidFill>
                  <a:schemeClr val="tx1">
                    <a:tint val="75000"/>
                  </a:schemeClr>
                </a:solidFill>
              </a:defRPr>
            </a:lvl8pPr>
            <a:lvl9pPr marL="3657600" indent="0">
              <a:buNone/>
              <a:defRPr lang="it-IT" sz="1600">
                <a:solidFill>
                  <a:schemeClr val="tx1">
                    <a:tint val="75000"/>
                  </a:schemeClr>
                </a:solidFill>
              </a:defRPr>
            </a:lvl9pPr>
          </a:lstStyle>
          <a:p>
            <a:pPr lvl="0" rtl="0"/>
            <a:r>
              <a:rPr lang="it-IT" noProof="0"/>
              <a:t>Fare clic per modificare lo stile del titolo</a:t>
            </a:r>
          </a:p>
        </p:txBody>
      </p:sp>
    </p:spTree>
    <p:extLst>
      <p:ext uri="{BB962C8B-B14F-4D97-AF65-F5344CB8AC3E}">
        <p14:creationId xmlns:p14="http://schemas.microsoft.com/office/powerpoint/2010/main" val="2761099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olo e contenuto - Grafic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rtlCol="0"/>
          <a:lstStyle>
            <a:defPPr>
              <a:defRPr lang="it-IT"/>
            </a:def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2B433B37-5F68-E267-936F-4CA547437331}"/>
              </a:ext>
            </a:extLst>
          </p:cNvPr>
          <p:cNvSpPr>
            <a:spLocks noGrp="1"/>
          </p:cNvSpPr>
          <p:nvPr>
            <p:ph idx="1"/>
          </p:nvPr>
        </p:nvSpPr>
        <p:spPr>
          <a:xfrm>
            <a:off x="731520" y="2404872"/>
            <a:ext cx="10716768" cy="3630168"/>
          </a:xfrm>
        </p:spPr>
        <p:txBody>
          <a:bodyPr rtlCol="0"/>
          <a:lstStyle>
            <a:defPPr>
              <a:defRPr lang="it-IT"/>
            </a:def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10" name="Segnaposto testo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2"/>
          </a:solidFill>
        </p:spPr>
        <p:txBody>
          <a:bodyPr lIns="0" tIns="0" rIns="0" bIns="0" rtlCol="0" anchor="ctr" anchorCtr="0">
            <a:noAutofit/>
          </a:bodyPr>
          <a:lstStyle>
            <a:lvl1pPr marL="0" indent="0" algn="ctr">
              <a:lnSpc>
                <a:spcPct val="100000"/>
              </a:lnSpc>
              <a:spcBef>
                <a:spcPts val="0"/>
              </a:spcBef>
              <a:buNone/>
              <a:defRPr lang="it-IT" sz="3200">
                <a:noFill/>
              </a:defRPr>
            </a:lvl1pPr>
          </a:lstStyle>
          <a:p>
            <a:pPr lvl="0" rtl="0"/>
            <a:r>
              <a:rPr lang="it-IT" noProof="0"/>
              <a:t>X</a:t>
            </a:r>
          </a:p>
        </p:txBody>
      </p:sp>
      <p:sp>
        <p:nvSpPr>
          <p:cNvPr id="11" name="Segnaposto piè di pagina 10">
            <a:extLst>
              <a:ext uri="{FF2B5EF4-FFF2-40B4-BE49-F238E27FC236}">
                <a16:creationId xmlns:a16="http://schemas.microsoft.com/office/drawing/2014/main" id="{F33A32FC-3A65-2B5F-2625-0FE903CD37D4}"/>
              </a:ext>
            </a:extLst>
          </p:cNvPr>
          <p:cNvSpPr>
            <a:spLocks noGrp="1"/>
          </p:cNvSpPr>
          <p:nvPr>
            <p:ph type="ftr" sz="quarter" idx="14"/>
          </p:nvPr>
        </p:nvSpPr>
        <p:spPr/>
        <p:txBody>
          <a:bodyPr rtlCol="0"/>
          <a:lstStyle>
            <a:defPPr>
              <a:defRPr lang="it-IT"/>
            </a:defPPr>
          </a:lstStyle>
          <a:p>
            <a:pPr rtl="0"/>
            <a:endParaRPr lang="it-IT" noProof="0"/>
          </a:p>
        </p:txBody>
      </p:sp>
      <p:sp>
        <p:nvSpPr>
          <p:cNvPr id="12" name="Segnaposto numero diapositiva 11">
            <a:extLst>
              <a:ext uri="{FF2B5EF4-FFF2-40B4-BE49-F238E27FC236}">
                <a16:creationId xmlns:a16="http://schemas.microsoft.com/office/drawing/2014/main" id="{7DFD42C5-F2A8-2017-93FA-4A8F8A7CB7B3}"/>
              </a:ext>
            </a:extLst>
          </p:cNvPr>
          <p:cNvSpPr>
            <a:spLocks noGrp="1"/>
          </p:cNvSpPr>
          <p:nvPr>
            <p:ph type="sldNum" sz="quarter" idx="15"/>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306016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olo e contenuto - Tabella">
    <p:spTree>
      <p:nvGrpSpPr>
        <p:cNvPr id="1" name=""/>
        <p:cNvGrpSpPr/>
        <p:nvPr/>
      </p:nvGrpSpPr>
      <p:grpSpPr>
        <a:xfrm>
          <a:off x="0" y="0"/>
          <a:ext cx="0" cy="0"/>
          <a:chOff x="0" y="0"/>
          <a:chExt cx="0" cy="0"/>
        </a:xfrm>
      </p:grpSpPr>
      <p:pic>
        <p:nvPicPr>
          <p:cNvPr id="39" name="Elemento grafico 38">
            <a:extLst>
              <a:ext uri="{FF2B5EF4-FFF2-40B4-BE49-F238E27FC236}">
                <a16:creationId xmlns:a16="http://schemas.microsoft.com/office/drawing/2014/main" id="{0FA7F5A0-ECAD-A574-6649-C54801870617}"/>
              </a:ext>
            </a:extLst>
          </p:cNvPr>
          <p:cNvPicPr>
            <a:picLocks noChangeAspect="1"/>
          </p:cNvPicPr>
          <p:nvPr userDrawn="1"/>
        </p:nvPicPr>
        <p:blipFill>
          <a:blip r:embed="rId2">
            <a:extLst>
              <a:ext uri="{96DAC541-7B7A-43D3-8B79-37D633B846F1}">
                <asvg:svgBlip xmlns:asvg="http://schemas.microsoft.com/office/drawing/2016/SVG/main" r:embed="rId3"/>
              </a:ext>
            </a:extLst>
          </a:blip>
          <a:srcRect t="26427" r="82873"/>
          <a:stretch>
            <a:fillRect/>
          </a:stretch>
        </p:blipFill>
        <p:spPr>
          <a:xfrm>
            <a:off x="9233628" y="1"/>
            <a:ext cx="2958372" cy="6105105"/>
          </a:xfrm>
          <a:custGeom>
            <a:avLst/>
            <a:gdLst>
              <a:gd name="connsiteX0" fmla="*/ 0 w 2958372"/>
              <a:gd name="connsiteY0" fmla="*/ 0 h 6105105"/>
              <a:gd name="connsiteX1" fmla="*/ 2958372 w 2958372"/>
              <a:gd name="connsiteY1" fmla="*/ 0 h 6105105"/>
              <a:gd name="connsiteX2" fmla="*/ 2958372 w 2958372"/>
              <a:gd name="connsiteY2" fmla="*/ 6105105 h 6105105"/>
              <a:gd name="connsiteX3" fmla="*/ 0 w 2958372"/>
              <a:gd name="connsiteY3" fmla="*/ 6105105 h 6105105"/>
            </a:gdLst>
            <a:ahLst/>
            <a:cxnLst>
              <a:cxn ang="0">
                <a:pos x="connsiteX0" y="connsiteY0"/>
              </a:cxn>
              <a:cxn ang="0">
                <a:pos x="connsiteX1" y="connsiteY1"/>
              </a:cxn>
              <a:cxn ang="0">
                <a:pos x="connsiteX2" y="connsiteY2"/>
              </a:cxn>
              <a:cxn ang="0">
                <a:pos x="connsiteX3" y="connsiteY3"/>
              </a:cxn>
            </a:cxnLst>
            <a:rect l="l" t="t" r="r" b="b"/>
            <a:pathLst>
              <a:path w="2958372" h="6105105">
                <a:moveTo>
                  <a:pt x="0" y="0"/>
                </a:moveTo>
                <a:lnTo>
                  <a:pt x="2958372" y="0"/>
                </a:lnTo>
                <a:lnTo>
                  <a:pt x="2958372" y="6105105"/>
                </a:lnTo>
                <a:lnTo>
                  <a:pt x="0" y="6105105"/>
                </a:lnTo>
                <a:close/>
              </a:path>
            </a:pathLst>
          </a:custGeom>
        </p:spPr>
      </p:pic>
      <p:sp>
        <p:nvSpPr>
          <p:cNvPr id="32" name="Rettangolo 31">
            <a:extLst>
              <a:ext uri="{FF2B5EF4-FFF2-40B4-BE49-F238E27FC236}">
                <a16:creationId xmlns:a16="http://schemas.microsoft.com/office/drawing/2014/main" id="{98CD520B-B465-7A6D-37C4-8A060446902D}"/>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15" name="Ovale 14">
            <a:extLst>
              <a:ext uri="{FF2B5EF4-FFF2-40B4-BE49-F238E27FC236}">
                <a16:creationId xmlns:a16="http://schemas.microsoft.com/office/drawing/2014/main" id="{4C4684B3-A8D3-6A9A-C264-95DFAD1C3FCE}"/>
              </a:ext>
            </a:extLst>
          </p:cNvPr>
          <p:cNvSpPr/>
          <p:nvPr/>
        </p:nvSpPr>
        <p:spPr>
          <a:xfrm>
            <a:off x="9300014" y="263397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2" name="Titolo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rtlCol="0"/>
          <a:lstStyle>
            <a:defPPr>
              <a:defRPr lang="it-IT"/>
            </a:def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2B433B37-5F68-E267-936F-4CA547437331}"/>
              </a:ext>
            </a:extLst>
          </p:cNvPr>
          <p:cNvSpPr>
            <a:spLocks noGrp="1"/>
          </p:cNvSpPr>
          <p:nvPr>
            <p:ph idx="1"/>
          </p:nvPr>
        </p:nvSpPr>
        <p:spPr>
          <a:xfrm>
            <a:off x="731520" y="2221992"/>
            <a:ext cx="8284464" cy="3986784"/>
          </a:xfrm>
        </p:spPr>
        <p:txBody>
          <a:bodyPr rtlCol="0"/>
          <a:lstStyle>
            <a:defPPr>
              <a:defRPr lang="it-IT"/>
            </a:def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10" name="Segnaposto testo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4"/>
          </a:solidFill>
        </p:spPr>
        <p:txBody>
          <a:bodyPr lIns="0" tIns="0" rIns="0" bIns="0" rtlCol="0" anchor="ctr" anchorCtr="0">
            <a:noAutofit/>
          </a:bodyPr>
          <a:lstStyle>
            <a:lvl1pPr marL="0" indent="0" algn="ctr">
              <a:lnSpc>
                <a:spcPct val="100000"/>
              </a:lnSpc>
              <a:spcBef>
                <a:spcPts val="0"/>
              </a:spcBef>
              <a:buNone/>
              <a:defRPr lang="it-IT" sz="3200">
                <a:noFill/>
              </a:defRPr>
            </a:lvl1pPr>
          </a:lstStyle>
          <a:p>
            <a:pPr lvl="0" rtl="0"/>
            <a:r>
              <a:rPr lang="it-IT" noProof="0"/>
              <a:t>X</a:t>
            </a:r>
          </a:p>
        </p:txBody>
      </p:sp>
      <p:sp>
        <p:nvSpPr>
          <p:cNvPr id="25" name="Rettangolo 24">
            <a:extLst>
              <a:ext uri="{FF2B5EF4-FFF2-40B4-BE49-F238E27FC236}">
                <a16:creationId xmlns:a16="http://schemas.microsoft.com/office/drawing/2014/main" id="{CC1E68FE-16F1-5C98-AEF6-0EAB9EA632CA}"/>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40" name="Segnaposto piè di pagina 39">
            <a:extLst>
              <a:ext uri="{FF2B5EF4-FFF2-40B4-BE49-F238E27FC236}">
                <a16:creationId xmlns:a16="http://schemas.microsoft.com/office/drawing/2014/main" id="{8727F01E-45EF-F70F-2A04-1EA69A246344}"/>
              </a:ext>
            </a:extLst>
          </p:cNvPr>
          <p:cNvSpPr>
            <a:spLocks noGrp="1"/>
          </p:cNvSpPr>
          <p:nvPr>
            <p:ph type="ftr" sz="quarter" idx="14"/>
          </p:nvPr>
        </p:nvSpPr>
        <p:spPr/>
        <p:txBody>
          <a:bodyPr rtlCol="0"/>
          <a:lstStyle>
            <a:defPPr>
              <a:defRPr lang="it-IT"/>
            </a:defPPr>
          </a:lstStyle>
          <a:p>
            <a:pPr rtl="0"/>
            <a:endParaRPr lang="it-IT" noProof="0"/>
          </a:p>
        </p:txBody>
      </p:sp>
      <p:sp>
        <p:nvSpPr>
          <p:cNvPr id="41" name="Segnaposto numero diapositiva 40">
            <a:extLst>
              <a:ext uri="{FF2B5EF4-FFF2-40B4-BE49-F238E27FC236}">
                <a16:creationId xmlns:a16="http://schemas.microsoft.com/office/drawing/2014/main" id="{C388A650-32E8-11EC-26EE-D260D1953D57}"/>
              </a:ext>
            </a:extLst>
          </p:cNvPr>
          <p:cNvSpPr>
            <a:spLocks noGrp="1"/>
          </p:cNvSpPr>
          <p:nvPr>
            <p:ph type="sldNum" sz="quarter" idx="15"/>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3453136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positiva citazione">
    <p:spTree>
      <p:nvGrpSpPr>
        <p:cNvPr id="1" name=""/>
        <p:cNvGrpSpPr/>
        <p:nvPr/>
      </p:nvGrpSpPr>
      <p:grpSpPr>
        <a:xfrm>
          <a:off x="0" y="0"/>
          <a:ext cx="0" cy="0"/>
          <a:chOff x="0" y="0"/>
          <a:chExt cx="0" cy="0"/>
        </a:xfrm>
      </p:grpSpPr>
      <p:pic>
        <p:nvPicPr>
          <p:cNvPr id="22" name="Elemento grafico 21">
            <a:extLst>
              <a:ext uri="{FF2B5EF4-FFF2-40B4-BE49-F238E27FC236}">
                <a16:creationId xmlns:a16="http://schemas.microsoft.com/office/drawing/2014/main" id="{496CE483-FAA2-B42E-3640-00A1E72D335E}"/>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145" t="-169" r="45423" b="28675"/>
          <a:stretch/>
        </p:blipFill>
        <p:spPr>
          <a:xfrm>
            <a:off x="-1" y="3467101"/>
            <a:ext cx="12192001" cy="3390899"/>
          </a:xfrm>
          <a:custGeom>
            <a:avLst/>
            <a:gdLst>
              <a:gd name="connsiteX0" fmla="*/ 0 w 12192001"/>
              <a:gd name="connsiteY0" fmla="*/ 0 h 3390899"/>
              <a:gd name="connsiteX1" fmla="*/ 12192001 w 12192001"/>
              <a:gd name="connsiteY1" fmla="*/ 0 h 3390899"/>
              <a:gd name="connsiteX2" fmla="*/ 12192001 w 12192001"/>
              <a:gd name="connsiteY2" fmla="*/ 2324100 h 3390899"/>
              <a:gd name="connsiteX3" fmla="*/ 12192001 w 12192001"/>
              <a:gd name="connsiteY3" fmla="*/ 3390899 h 3390899"/>
              <a:gd name="connsiteX4" fmla="*/ 0 w 12192001"/>
              <a:gd name="connsiteY4" fmla="*/ 3390899 h 3390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3390899">
                <a:moveTo>
                  <a:pt x="0" y="0"/>
                </a:moveTo>
                <a:lnTo>
                  <a:pt x="12192001" y="0"/>
                </a:lnTo>
                <a:lnTo>
                  <a:pt x="12192001" y="2324100"/>
                </a:lnTo>
                <a:lnTo>
                  <a:pt x="12192001" y="3390899"/>
                </a:lnTo>
                <a:lnTo>
                  <a:pt x="0" y="3390899"/>
                </a:lnTo>
                <a:close/>
              </a:path>
            </a:pathLst>
          </a:custGeom>
        </p:spPr>
      </p:pic>
      <p:sp>
        <p:nvSpPr>
          <p:cNvPr id="23" name="Titolo 1">
            <a:extLst>
              <a:ext uri="{FF2B5EF4-FFF2-40B4-BE49-F238E27FC236}">
                <a16:creationId xmlns:a16="http://schemas.microsoft.com/office/drawing/2014/main" id="{E96FF8CF-2C25-F464-6424-7999EDD13B26}"/>
              </a:ext>
            </a:extLst>
          </p:cNvPr>
          <p:cNvSpPr>
            <a:spLocks noGrp="1"/>
          </p:cNvSpPr>
          <p:nvPr>
            <p:ph type="title"/>
          </p:nvPr>
        </p:nvSpPr>
        <p:spPr>
          <a:xfrm>
            <a:off x="640080" y="1216152"/>
            <a:ext cx="8951976" cy="3191256"/>
          </a:xfrm>
        </p:spPr>
        <p:txBody>
          <a:bodyPr rtlCol="0" anchor="t">
            <a:noAutofit/>
          </a:bodyPr>
          <a:lstStyle>
            <a:lvl1pPr>
              <a:defRPr sz="5500"/>
            </a:lvl1pPr>
          </a:lstStyle>
          <a:p>
            <a:pPr rtl="0"/>
            <a:r>
              <a:rPr lang="it-IT" noProof="0"/>
              <a:t>Fare clic per modificare lo stile del titolo dello schema</a:t>
            </a:r>
          </a:p>
        </p:txBody>
      </p:sp>
      <p:sp>
        <p:nvSpPr>
          <p:cNvPr id="24" name="Elemento grafico 12">
            <a:extLst>
              <a:ext uri="{FF2B5EF4-FFF2-40B4-BE49-F238E27FC236}">
                <a16:creationId xmlns:a16="http://schemas.microsoft.com/office/drawing/2014/main" id="{2409B836-A119-2C0F-0B7F-E84EA554C652}"/>
              </a:ext>
            </a:extLst>
          </p:cNvPr>
          <p:cNvSpPr/>
          <p:nvPr userDrawn="1"/>
        </p:nvSpPr>
        <p:spPr>
          <a:xfrm rot="5400000" flipV="1">
            <a:off x="863486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pPr rtl="0"/>
            <a:endParaRPr lang="it-IT" noProof="0"/>
          </a:p>
        </p:txBody>
      </p:sp>
      <p:sp>
        <p:nvSpPr>
          <p:cNvPr id="25" name="Elemento grafico 12">
            <a:extLst>
              <a:ext uri="{FF2B5EF4-FFF2-40B4-BE49-F238E27FC236}">
                <a16:creationId xmlns:a16="http://schemas.microsoft.com/office/drawing/2014/main" id="{56142EF8-E22C-7567-D41D-08BE7CE3FFC9}"/>
              </a:ext>
            </a:extLst>
          </p:cNvPr>
          <p:cNvSpPr/>
          <p:nvPr userDrawn="1"/>
        </p:nvSpPr>
        <p:spPr>
          <a:xfrm rot="5400000" flipV="1">
            <a:off x="791350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pPr rtl="0"/>
            <a:endParaRPr lang="it-IT" noProof="0"/>
          </a:p>
        </p:txBody>
      </p:sp>
      <p:sp>
        <p:nvSpPr>
          <p:cNvPr id="27" name="Figura a mano libera 47">
            <a:extLst>
              <a:ext uri="{FF2B5EF4-FFF2-40B4-BE49-F238E27FC236}">
                <a16:creationId xmlns:a16="http://schemas.microsoft.com/office/drawing/2014/main" id="{5139C642-CA6D-BB5F-4B22-3CED3ED3DC23}"/>
              </a:ext>
            </a:extLst>
          </p:cNvPr>
          <p:cNvSpPr/>
          <p:nvPr userDrawn="1"/>
        </p:nvSpPr>
        <p:spPr>
          <a:xfrm>
            <a:off x="685799" y="5342013"/>
            <a:ext cx="2157098" cy="1515987"/>
          </a:xfrm>
          <a:custGeom>
            <a:avLst/>
            <a:gdLst>
              <a:gd name="connsiteX0" fmla="*/ 1078549 w 2157098"/>
              <a:gd name="connsiteY0" fmla="*/ 0 h 1515987"/>
              <a:gd name="connsiteX1" fmla="*/ 2157098 w 2157098"/>
              <a:gd name="connsiteY1" fmla="*/ 1078549 h 1515987"/>
              <a:gd name="connsiteX2" fmla="*/ 2072340 w 2157098"/>
              <a:gd name="connsiteY2" fmla="*/ 1498369 h 1515987"/>
              <a:gd name="connsiteX3" fmla="*/ 2062778 w 2157098"/>
              <a:gd name="connsiteY3" fmla="*/ 1515987 h 1515987"/>
              <a:gd name="connsiteX4" fmla="*/ 94321 w 2157098"/>
              <a:gd name="connsiteY4" fmla="*/ 1515987 h 1515987"/>
              <a:gd name="connsiteX5" fmla="*/ 84758 w 2157098"/>
              <a:gd name="connsiteY5" fmla="*/ 1498369 h 1515987"/>
              <a:gd name="connsiteX6" fmla="*/ 0 w 2157098"/>
              <a:gd name="connsiteY6" fmla="*/ 1078549 h 1515987"/>
              <a:gd name="connsiteX7" fmla="*/ 1078549 w 2157098"/>
              <a:gd name="connsiteY7" fmla="*/ 0 h 151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515987">
                <a:moveTo>
                  <a:pt x="1078549" y="0"/>
                </a:moveTo>
                <a:cubicBezTo>
                  <a:pt x="1674215" y="0"/>
                  <a:pt x="2157098" y="482883"/>
                  <a:pt x="2157098" y="1078549"/>
                </a:cubicBezTo>
                <a:cubicBezTo>
                  <a:pt x="2157098" y="1227466"/>
                  <a:pt x="2126918" y="1369333"/>
                  <a:pt x="2072340" y="1498369"/>
                </a:cubicBezTo>
                <a:lnTo>
                  <a:pt x="2062778" y="1515987"/>
                </a:lnTo>
                <a:lnTo>
                  <a:pt x="94321" y="1515987"/>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t-IT" noProof="0">
              <a:solidFill>
                <a:schemeClr val="accent4"/>
              </a:solidFill>
            </a:endParaRPr>
          </a:p>
        </p:txBody>
      </p:sp>
      <p:sp>
        <p:nvSpPr>
          <p:cNvPr id="28" name="Ovale 27">
            <a:extLst>
              <a:ext uri="{FF2B5EF4-FFF2-40B4-BE49-F238E27FC236}">
                <a16:creationId xmlns:a16="http://schemas.microsoft.com/office/drawing/2014/main" id="{3A594F8F-1723-E0D7-D0AE-7E5FA2EA0B26}"/>
              </a:ext>
            </a:extLst>
          </p:cNvPr>
          <p:cNvSpPr/>
          <p:nvPr userDrawn="1"/>
        </p:nvSpPr>
        <p:spPr>
          <a:xfrm>
            <a:off x="10905848"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pic>
        <p:nvPicPr>
          <p:cNvPr id="26" name="Elemento grafico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29" name="Segnaposto testo 2">
            <a:extLst>
              <a:ext uri="{FF2B5EF4-FFF2-40B4-BE49-F238E27FC236}">
                <a16:creationId xmlns:a16="http://schemas.microsoft.com/office/drawing/2014/main" id="{7D33D6A1-4FBB-C18D-E4C1-F2EAD1E1CBCB}"/>
              </a:ext>
            </a:extLst>
          </p:cNvPr>
          <p:cNvSpPr>
            <a:spLocks noGrp="1"/>
          </p:cNvSpPr>
          <p:nvPr>
            <p:ph type="body" idx="1"/>
          </p:nvPr>
        </p:nvSpPr>
        <p:spPr>
          <a:xfrm>
            <a:off x="640080" y="4581144"/>
            <a:ext cx="6510528" cy="365760"/>
          </a:xfrm>
        </p:spPr>
        <p:txBody>
          <a:bodyPr rtlCol="0">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Fare clic per modificare gli stili del testo dello schema</a:t>
            </a:r>
          </a:p>
        </p:txBody>
      </p:sp>
      <p:sp>
        <p:nvSpPr>
          <p:cNvPr id="30" name="Ovale 29">
            <a:extLst>
              <a:ext uri="{FF2B5EF4-FFF2-40B4-BE49-F238E27FC236}">
                <a16:creationId xmlns:a16="http://schemas.microsoft.com/office/drawing/2014/main" id="{DF1E588D-A68E-22B7-5F2E-A52328BC3AC2}"/>
              </a:ext>
            </a:extLst>
          </p:cNvPr>
          <p:cNvSpPr/>
          <p:nvPr userDrawn="1"/>
        </p:nvSpPr>
        <p:spPr>
          <a:xfrm>
            <a:off x="11626517"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Tree>
    <p:extLst>
      <p:ext uri="{BB962C8B-B14F-4D97-AF65-F5344CB8AC3E}">
        <p14:creationId xmlns:p14="http://schemas.microsoft.com/office/powerpoint/2010/main" val="3167267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 x4">
    <p:spTree>
      <p:nvGrpSpPr>
        <p:cNvPr id="1" name=""/>
        <p:cNvGrpSpPr/>
        <p:nvPr/>
      </p:nvGrpSpPr>
      <p:grpSpPr>
        <a:xfrm>
          <a:off x="0" y="0"/>
          <a:ext cx="0" cy="0"/>
          <a:chOff x="0" y="0"/>
          <a:chExt cx="0" cy="0"/>
        </a:xfrm>
      </p:grpSpPr>
      <p:pic>
        <p:nvPicPr>
          <p:cNvPr id="8" name="Elemento grafico 7">
            <a:extLst>
              <a:ext uri="{FF2B5EF4-FFF2-40B4-BE49-F238E27FC236}">
                <a16:creationId xmlns:a16="http://schemas.microsoft.com/office/drawing/2014/main" id="{4EA91DE6-3A10-8EDA-34AB-D931B1792C5E}"/>
              </a:ext>
            </a:extLst>
          </p:cNvPr>
          <p:cNvPicPr>
            <a:picLocks noChangeAspect="1"/>
          </p:cNvPicPr>
          <p:nvPr userDrawn="1"/>
        </p:nvPicPr>
        <p:blipFill>
          <a:blip r:embed="rId2">
            <a:extLst>
              <a:ext uri="{96DAC541-7B7A-43D3-8B79-37D633B846F1}">
                <asvg:svgBlip xmlns:asvg="http://schemas.microsoft.com/office/drawing/2016/SVG/main" r:embed="rId3"/>
              </a:ext>
            </a:extLst>
          </a:blip>
          <a:srcRect r="38116"/>
          <a:stretch>
            <a:fillRect/>
          </a:stretch>
        </p:blipFill>
        <p:spPr>
          <a:xfrm rot="5400000" flipH="1">
            <a:off x="9476084" y="1778851"/>
            <a:ext cx="4393983" cy="773351"/>
          </a:xfrm>
          <a:custGeom>
            <a:avLst/>
            <a:gdLst>
              <a:gd name="connsiteX0" fmla="*/ 4393983 w 4393983"/>
              <a:gd name="connsiteY0" fmla="*/ 773351 h 773351"/>
              <a:gd name="connsiteX1" fmla="*/ 4393983 w 4393983"/>
              <a:gd name="connsiteY1" fmla="*/ 0 h 773351"/>
              <a:gd name="connsiteX2" fmla="*/ 0 w 4393983"/>
              <a:gd name="connsiteY2" fmla="*/ 0 h 773351"/>
              <a:gd name="connsiteX3" fmla="*/ 0 w 4393983"/>
              <a:gd name="connsiteY3" fmla="*/ 773351 h 773351"/>
            </a:gdLst>
            <a:ahLst/>
            <a:cxnLst>
              <a:cxn ang="0">
                <a:pos x="connsiteX0" y="connsiteY0"/>
              </a:cxn>
              <a:cxn ang="0">
                <a:pos x="connsiteX1" y="connsiteY1"/>
              </a:cxn>
              <a:cxn ang="0">
                <a:pos x="connsiteX2" y="connsiteY2"/>
              </a:cxn>
              <a:cxn ang="0">
                <a:pos x="connsiteX3" y="connsiteY3"/>
              </a:cxn>
            </a:cxnLst>
            <a:rect l="l" t="t" r="r" b="b"/>
            <a:pathLst>
              <a:path w="4393983" h="773351">
                <a:moveTo>
                  <a:pt x="4393983" y="773351"/>
                </a:moveTo>
                <a:lnTo>
                  <a:pt x="4393983" y="0"/>
                </a:lnTo>
                <a:lnTo>
                  <a:pt x="0" y="0"/>
                </a:lnTo>
                <a:lnTo>
                  <a:pt x="0" y="773351"/>
                </a:lnTo>
                <a:close/>
              </a:path>
            </a:pathLst>
          </a:custGeom>
        </p:spPr>
      </p:pic>
      <p:sp>
        <p:nvSpPr>
          <p:cNvPr id="77" name="Rettangolo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75" name="Titolo 74">
            <a:extLst>
              <a:ext uri="{FF2B5EF4-FFF2-40B4-BE49-F238E27FC236}">
                <a16:creationId xmlns:a16="http://schemas.microsoft.com/office/drawing/2014/main" id="{45C7CFA5-6EFF-944C-B5AF-967956876692}"/>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79" name="Rettangolo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cxnSp>
        <p:nvCxnSpPr>
          <p:cNvPr id="81" name="Connettore diritto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Elemento grafico 82">
            <a:extLst>
              <a:ext uri="{FF2B5EF4-FFF2-40B4-BE49-F238E27FC236}">
                <a16:creationId xmlns:a16="http://schemas.microsoft.com/office/drawing/2014/main" id="{65438DF6-6622-6EE4-F01A-D199CAE96D9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98771">
            <a:off x="868523" y="778989"/>
            <a:ext cx="660389" cy="660389"/>
          </a:xfrm>
          <a:prstGeom prst="rect">
            <a:avLst/>
          </a:prstGeom>
        </p:spPr>
      </p:pic>
      <p:cxnSp>
        <p:nvCxnSpPr>
          <p:cNvPr id="85" name="Connettore diritto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Elemento grafico 10">
            <a:extLst>
              <a:ext uri="{FF2B5EF4-FFF2-40B4-BE49-F238E27FC236}">
                <a16:creationId xmlns:a16="http://schemas.microsoft.com/office/drawing/2014/main" id="{3A3CEC7E-9097-B8E8-85C0-CDDB2AE614D1}"/>
              </a:ext>
            </a:extLst>
          </p:cNvPr>
          <p:cNvPicPr>
            <a:picLocks noChangeAspect="1"/>
          </p:cNvPicPr>
          <p:nvPr userDrawn="1"/>
        </p:nvPicPr>
        <p:blipFill>
          <a:blip r:embed="rId6">
            <a:extLst>
              <a:ext uri="{96DAC541-7B7A-43D3-8B79-37D633B846F1}">
                <asvg:svgBlip xmlns:asvg="http://schemas.microsoft.com/office/drawing/2016/SVG/main" r:embed="rId7"/>
              </a:ext>
            </a:extLst>
          </a:blip>
          <a:srcRect r="50956"/>
          <a:stretch>
            <a:fillRect/>
          </a:stretch>
        </p:blipFill>
        <p:spPr>
          <a:xfrm>
            <a:off x="6471911" y="2707661"/>
            <a:ext cx="5744279" cy="766881"/>
          </a:xfrm>
          <a:custGeom>
            <a:avLst/>
            <a:gdLst>
              <a:gd name="connsiteX0" fmla="*/ 0 w 5744279"/>
              <a:gd name="connsiteY0" fmla="*/ 0 h 766881"/>
              <a:gd name="connsiteX1" fmla="*/ 5744279 w 5744279"/>
              <a:gd name="connsiteY1" fmla="*/ 0 h 766881"/>
              <a:gd name="connsiteX2" fmla="*/ 5744279 w 5744279"/>
              <a:gd name="connsiteY2" fmla="*/ 766881 h 766881"/>
              <a:gd name="connsiteX3" fmla="*/ 0 w 5744279"/>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744279" h="766881">
                <a:moveTo>
                  <a:pt x="0" y="0"/>
                </a:moveTo>
                <a:lnTo>
                  <a:pt x="5744279" y="0"/>
                </a:lnTo>
                <a:lnTo>
                  <a:pt x="5744279" y="766881"/>
                </a:lnTo>
                <a:lnTo>
                  <a:pt x="0" y="766881"/>
                </a:lnTo>
                <a:close/>
              </a:path>
            </a:pathLst>
          </a:custGeom>
        </p:spPr>
      </p:pic>
      <p:pic>
        <p:nvPicPr>
          <p:cNvPr id="13" name="Elemento grafico 12">
            <a:extLst>
              <a:ext uri="{FF2B5EF4-FFF2-40B4-BE49-F238E27FC236}">
                <a16:creationId xmlns:a16="http://schemas.microsoft.com/office/drawing/2014/main" id="{96DCF26E-2BB7-CA60-73C4-CC02E6B54E83}"/>
              </a:ext>
            </a:extLst>
          </p:cNvPr>
          <p:cNvPicPr>
            <a:picLocks noChangeAspect="1"/>
          </p:cNvPicPr>
          <p:nvPr userDrawn="1"/>
        </p:nvPicPr>
        <p:blipFill>
          <a:blip r:embed="rId8">
            <a:extLst>
              <a:ext uri="{96DAC541-7B7A-43D3-8B79-37D633B846F1}">
                <asvg:svgBlip xmlns:asvg="http://schemas.microsoft.com/office/drawing/2016/SVG/main" r:embed="rId9"/>
              </a:ext>
            </a:extLst>
          </a:blip>
          <a:srcRect l="55255"/>
          <a:stretch>
            <a:fillRect/>
          </a:stretch>
        </p:blipFill>
        <p:spPr>
          <a:xfrm>
            <a:off x="-50829" y="2707661"/>
            <a:ext cx="5240777" cy="766881"/>
          </a:xfrm>
          <a:custGeom>
            <a:avLst/>
            <a:gdLst>
              <a:gd name="connsiteX0" fmla="*/ 0 w 5240777"/>
              <a:gd name="connsiteY0" fmla="*/ 0 h 766881"/>
              <a:gd name="connsiteX1" fmla="*/ 5240777 w 5240777"/>
              <a:gd name="connsiteY1" fmla="*/ 0 h 766881"/>
              <a:gd name="connsiteX2" fmla="*/ 5240777 w 5240777"/>
              <a:gd name="connsiteY2" fmla="*/ 766881 h 766881"/>
              <a:gd name="connsiteX3" fmla="*/ 0 w 5240777"/>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240777" h="766881">
                <a:moveTo>
                  <a:pt x="0" y="0"/>
                </a:moveTo>
                <a:lnTo>
                  <a:pt x="5240777" y="0"/>
                </a:lnTo>
                <a:lnTo>
                  <a:pt x="5240777" y="766881"/>
                </a:lnTo>
                <a:lnTo>
                  <a:pt x="0" y="766881"/>
                </a:lnTo>
                <a:close/>
              </a:path>
            </a:pathLst>
          </a:custGeom>
        </p:spPr>
      </p:pic>
      <p:sp>
        <p:nvSpPr>
          <p:cNvPr id="15" name="Ovale 14">
            <a:extLst>
              <a:ext uri="{FF2B5EF4-FFF2-40B4-BE49-F238E27FC236}">
                <a16:creationId xmlns:a16="http://schemas.microsoft.com/office/drawing/2014/main" id="{70074BFB-1FF4-E27D-E273-B30A1A926B24}"/>
              </a:ext>
            </a:extLst>
          </p:cNvPr>
          <p:cNvSpPr/>
          <p:nvPr userDrawn="1"/>
        </p:nvSpPr>
        <p:spPr>
          <a:xfrm>
            <a:off x="4032611" y="2039801"/>
            <a:ext cx="1989036" cy="19890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17" name="Ovale 16">
            <a:extLst>
              <a:ext uri="{FF2B5EF4-FFF2-40B4-BE49-F238E27FC236}">
                <a16:creationId xmlns:a16="http://schemas.microsoft.com/office/drawing/2014/main" id="{B714380A-B062-A581-202E-A9250F901047}"/>
              </a:ext>
            </a:extLst>
          </p:cNvPr>
          <p:cNvSpPr/>
          <p:nvPr userDrawn="1"/>
        </p:nvSpPr>
        <p:spPr>
          <a:xfrm>
            <a:off x="6170354" y="2039801"/>
            <a:ext cx="1989036" cy="19890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19" name="Ovale 18">
            <a:extLst>
              <a:ext uri="{FF2B5EF4-FFF2-40B4-BE49-F238E27FC236}">
                <a16:creationId xmlns:a16="http://schemas.microsoft.com/office/drawing/2014/main" id="{172440E0-AFFD-74CD-6BF4-1208AAECF546}"/>
              </a:ext>
            </a:extLst>
          </p:cNvPr>
          <p:cNvSpPr/>
          <p:nvPr userDrawn="1"/>
        </p:nvSpPr>
        <p:spPr>
          <a:xfrm>
            <a:off x="6170354" y="4362518"/>
            <a:ext cx="1989036" cy="19890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21" name="Ovale 20">
            <a:extLst>
              <a:ext uri="{FF2B5EF4-FFF2-40B4-BE49-F238E27FC236}">
                <a16:creationId xmlns:a16="http://schemas.microsoft.com/office/drawing/2014/main" id="{9DF24E9A-60F5-6DAB-FE7A-37F79F6F9AA9}"/>
              </a:ext>
            </a:extLst>
          </p:cNvPr>
          <p:cNvSpPr/>
          <p:nvPr userDrawn="1"/>
        </p:nvSpPr>
        <p:spPr>
          <a:xfrm>
            <a:off x="4032612" y="4362518"/>
            <a:ext cx="1989036" cy="19890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23" name="Figura a mano libera 16">
            <a:extLst>
              <a:ext uri="{FF2B5EF4-FFF2-40B4-BE49-F238E27FC236}">
                <a16:creationId xmlns:a16="http://schemas.microsoft.com/office/drawing/2014/main" id="{E4234E63-55EE-8BC8-D5B8-C9346AA39037}"/>
              </a:ext>
            </a:extLst>
          </p:cNvPr>
          <p:cNvSpPr/>
          <p:nvPr userDrawn="1"/>
        </p:nvSpPr>
        <p:spPr>
          <a:xfrm>
            <a:off x="624057" y="4000974"/>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noProof="0"/>
          </a:p>
        </p:txBody>
      </p:sp>
      <p:sp>
        <p:nvSpPr>
          <p:cNvPr id="25" name="Figura a mano libera 18">
            <a:extLst>
              <a:ext uri="{FF2B5EF4-FFF2-40B4-BE49-F238E27FC236}">
                <a16:creationId xmlns:a16="http://schemas.microsoft.com/office/drawing/2014/main" id="{9F752DEF-757A-19B9-7805-B7A70E94C5F2}"/>
              </a:ext>
            </a:extLst>
          </p:cNvPr>
          <p:cNvSpPr/>
          <p:nvPr userDrawn="1"/>
        </p:nvSpPr>
        <p:spPr>
          <a:xfrm flipH="1">
            <a:off x="544607" y="2735191"/>
            <a:ext cx="80439" cy="1697503"/>
          </a:xfrm>
          <a:custGeom>
            <a:avLst/>
            <a:gdLst>
              <a:gd name="connsiteX0" fmla="*/ 973027 w 5838044"/>
              <a:gd name="connsiteY0" fmla="*/ 0 h 7382204"/>
              <a:gd name="connsiteX1" fmla="*/ 4865018 w 5838044"/>
              <a:gd name="connsiteY1" fmla="*/ 0 h 7382204"/>
              <a:gd name="connsiteX2" fmla="*/ 5838044 w 5838044"/>
              <a:gd name="connsiteY2" fmla="*/ 973027 h 7382204"/>
              <a:gd name="connsiteX3" fmla="*/ 5838044 w 5838044"/>
              <a:gd name="connsiteY3" fmla="*/ 7382204 h 7382204"/>
              <a:gd name="connsiteX4" fmla="*/ 0 w 5838044"/>
              <a:gd name="connsiteY4" fmla="*/ 7382204 h 7382204"/>
              <a:gd name="connsiteX5" fmla="*/ 0 w 5838044"/>
              <a:gd name="connsiteY5" fmla="*/ 973027 h 7382204"/>
              <a:gd name="connsiteX6" fmla="*/ 973027 w 5838044"/>
              <a:gd name="connsiteY6" fmla="*/ 0 h 7382204"/>
              <a:gd name="connsiteX0" fmla="*/ 973027 w 5838044"/>
              <a:gd name="connsiteY0" fmla="*/ 0 h 7382204"/>
              <a:gd name="connsiteX1" fmla="*/ 4865018 w 5838044"/>
              <a:gd name="connsiteY1" fmla="*/ 0 h 7382204"/>
              <a:gd name="connsiteX2" fmla="*/ 5838044 w 5838044"/>
              <a:gd name="connsiteY2" fmla="*/ 973027 h 7382204"/>
              <a:gd name="connsiteX3" fmla="*/ 0 w 5838044"/>
              <a:gd name="connsiteY3" fmla="*/ 7382204 h 7382204"/>
              <a:gd name="connsiteX4" fmla="*/ 0 w 5838044"/>
              <a:gd name="connsiteY4" fmla="*/ 973027 h 7382204"/>
              <a:gd name="connsiteX5" fmla="*/ 973027 w 5838044"/>
              <a:gd name="connsiteY5" fmla="*/ 0 h 7382204"/>
              <a:gd name="connsiteX0" fmla="*/ 5838044 w 5929484"/>
              <a:gd name="connsiteY0" fmla="*/ 973027 h 7382204"/>
              <a:gd name="connsiteX1" fmla="*/ 0 w 5929484"/>
              <a:gd name="connsiteY1" fmla="*/ 7382204 h 7382204"/>
              <a:gd name="connsiteX2" fmla="*/ 0 w 5929484"/>
              <a:gd name="connsiteY2" fmla="*/ 973027 h 7382204"/>
              <a:gd name="connsiteX3" fmla="*/ 973027 w 5929484"/>
              <a:gd name="connsiteY3" fmla="*/ 0 h 7382204"/>
              <a:gd name="connsiteX4" fmla="*/ 4865018 w 5929484"/>
              <a:gd name="connsiteY4" fmla="*/ 0 h 7382204"/>
              <a:gd name="connsiteX5" fmla="*/ 5929484 w 5929484"/>
              <a:gd name="connsiteY5" fmla="*/ 1064467 h 7382204"/>
              <a:gd name="connsiteX0" fmla="*/ 5838044 w 5996391"/>
              <a:gd name="connsiteY0" fmla="*/ 973027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5771136 w 5996391"/>
              <a:gd name="connsiteY0" fmla="*/ 4764441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0 w 5996391"/>
              <a:gd name="connsiteY0" fmla="*/ 7382204 h 7382204"/>
              <a:gd name="connsiteX1" fmla="*/ 0 w 5996391"/>
              <a:gd name="connsiteY1" fmla="*/ 973027 h 7382204"/>
              <a:gd name="connsiteX2" fmla="*/ 973027 w 5996391"/>
              <a:gd name="connsiteY2" fmla="*/ 0 h 7382204"/>
              <a:gd name="connsiteX3" fmla="*/ 4865018 w 5996391"/>
              <a:gd name="connsiteY3" fmla="*/ 0 h 7382204"/>
              <a:gd name="connsiteX4" fmla="*/ 5996391 w 5996391"/>
              <a:gd name="connsiteY4" fmla="*/ 819140 h 7382204"/>
              <a:gd name="connsiteX0" fmla="*/ 0 w 4865018"/>
              <a:gd name="connsiteY0" fmla="*/ 7382204 h 7382204"/>
              <a:gd name="connsiteX1" fmla="*/ 0 w 4865018"/>
              <a:gd name="connsiteY1" fmla="*/ 973027 h 7382204"/>
              <a:gd name="connsiteX2" fmla="*/ 973027 w 4865018"/>
              <a:gd name="connsiteY2" fmla="*/ 0 h 7382204"/>
              <a:gd name="connsiteX3" fmla="*/ 4865018 w 4865018"/>
              <a:gd name="connsiteY3" fmla="*/ 0 h 7382204"/>
              <a:gd name="connsiteX0" fmla="*/ 0 w 973027"/>
              <a:gd name="connsiteY0" fmla="*/ 7382204 h 7382204"/>
              <a:gd name="connsiteX1" fmla="*/ 0 w 973027"/>
              <a:gd name="connsiteY1" fmla="*/ 973027 h 7382204"/>
              <a:gd name="connsiteX2" fmla="*/ 973027 w 973027"/>
              <a:gd name="connsiteY2" fmla="*/ 0 h 7382204"/>
              <a:gd name="connsiteX0" fmla="*/ 0 w 0"/>
              <a:gd name="connsiteY0" fmla="*/ 6409177 h 6409177"/>
              <a:gd name="connsiteX1" fmla="*/ 0 w 0"/>
              <a:gd name="connsiteY1" fmla="*/ 0 h 6409177"/>
            </a:gdLst>
            <a:ahLst/>
            <a:cxnLst>
              <a:cxn ang="0">
                <a:pos x="connsiteX0" y="connsiteY0"/>
              </a:cxn>
              <a:cxn ang="0">
                <a:pos x="connsiteX1" y="connsiteY1"/>
              </a:cxn>
            </a:cxnLst>
            <a:rect l="l" t="t" r="r" b="b"/>
            <a:pathLst>
              <a:path h="6409177">
                <a:moveTo>
                  <a:pt x="0" y="6409177"/>
                </a:move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noProof="0"/>
          </a:p>
        </p:txBody>
      </p:sp>
      <p:sp>
        <p:nvSpPr>
          <p:cNvPr id="27" name="Figura a mano libera 20">
            <a:extLst>
              <a:ext uri="{FF2B5EF4-FFF2-40B4-BE49-F238E27FC236}">
                <a16:creationId xmlns:a16="http://schemas.microsoft.com/office/drawing/2014/main" id="{6010C008-0418-12FF-A80A-05ECF85F5EB6}"/>
              </a:ext>
            </a:extLst>
          </p:cNvPr>
          <p:cNvSpPr/>
          <p:nvPr userDrawn="1"/>
        </p:nvSpPr>
        <p:spPr>
          <a:xfrm flipH="1">
            <a:off x="7620566" y="3973595"/>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4"/>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noProof="0"/>
          </a:p>
        </p:txBody>
      </p:sp>
      <p:pic>
        <p:nvPicPr>
          <p:cNvPr id="29" name="Elemento grafico 28">
            <a:extLst>
              <a:ext uri="{FF2B5EF4-FFF2-40B4-BE49-F238E27FC236}">
                <a16:creationId xmlns:a16="http://schemas.microsoft.com/office/drawing/2014/main" id="{59EEBCDC-BA3F-5868-75D6-7EB2B87115CB}"/>
              </a:ext>
            </a:extLst>
          </p:cNvPr>
          <p:cNvPicPr>
            <a:picLocks noChangeAspect="1"/>
          </p:cNvPicPr>
          <p:nvPr userDrawn="1"/>
        </p:nvPicPr>
        <p:blipFill>
          <a:blip r:embed="rId10">
            <a:extLst>
              <a:ext uri="{96DAC541-7B7A-43D3-8B79-37D633B846F1}">
                <asvg:svgBlip xmlns:asvg="http://schemas.microsoft.com/office/drawing/2016/SVG/main" r:embed="rId11"/>
              </a:ext>
            </a:extLst>
          </a:blip>
          <a:srcRect l="59986"/>
          <a:stretch>
            <a:fillRect/>
          </a:stretch>
        </p:blipFill>
        <p:spPr>
          <a:xfrm>
            <a:off x="0" y="1420643"/>
            <a:ext cx="1014082" cy="1648983"/>
          </a:xfrm>
          <a:custGeom>
            <a:avLst/>
            <a:gdLst>
              <a:gd name="connsiteX0" fmla="*/ 0 w 1014082"/>
              <a:gd name="connsiteY0" fmla="*/ 0 h 1648983"/>
              <a:gd name="connsiteX1" fmla="*/ 1014082 w 1014082"/>
              <a:gd name="connsiteY1" fmla="*/ 0 h 1648983"/>
              <a:gd name="connsiteX2" fmla="*/ 1014082 w 1014082"/>
              <a:gd name="connsiteY2" fmla="*/ 1648983 h 1648983"/>
              <a:gd name="connsiteX3" fmla="*/ 0 w 1014082"/>
              <a:gd name="connsiteY3" fmla="*/ 1648983 h 1648983"/>
            </a:gdLst>
            <a:ahLst/>
            <a:cxnLst>
              <a:cxn ang="0">
                <a:pos x="connsiteX0" y="connsiteY0"/>
              </a:cxn>
              <a:cxn ang="0">
                <a:pos x="connsiteX1" y="connsiteY1"/>
              </a:cxn>
              <a:cxn ang="0">
                <a:pos x="connsiteX2" y="connsiteY2"/>
              </a:cxn>
              <a:cxn ang="0">
                <a:pos x="connsiteX3" y="connsiteY3"/>
              </a:cxn>
            </a:cxnLst>
            <a:rect l="l" t="t" r="r" b="b"/>
            <a:pathLst>
              <a:path w="1014082" h="1648983">
                <a:moveTo>
                  <a:pt x="0" y="0"/>
                </a:moveTo>
                <a:lnTo>
                  <a:pt x="1014082" y="0"/>
                </a:lnTo>
                <a:lnTo>
                  <a:pt x="1014082" y="1648983"/>
                </a:lnTo>
                <a:lnTo>
                  <a:pt x="0" y="1648983"/>
                </a:lnTo>
                <a:close/>
              </a:path>
            </a:pathLst>
          </a:custGeom>
        </p:spPr>
      </p:pic>
      <p:sp>
        <p:nvSpPr>
          <p:cNvPr id="10" name="Segnaposto testo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45" name="Segnaposto immagine 42">
            <a:extLst>
              <a:ext uri="{FF2B5EF4-FFF2-40B4-BE49-F238E27FC236}">
                <a16:creationId xmlns:a16="http://schemas.microsoft.com/office/drawing/2014/main" id="{085DE0BA-CA08-ED26-0A53-02D6FB619788}"/>
              </a:ext>
            </a:extLst>
          </p:cNvPr>
          <p:cNvSpPr>
            <a:spLocks noGrp="1"/>
          </p:cNvSpPr>
          <p:nvPr>
            <p:ph type="pic" sz="quarter" idx="14"/>
          </p:nvPr>
        </p:nvSpPr>
        <p:spPr>
          <a:xfrm>
            <a:off x="4330203" y="2337393"/>
            <a:ext cx="1389888" cy="1389888"/>
          </a:xfrm>
          <a:prstGeom prst="ellipse">
            <a:avLst/>
          </a:prstGeom>
          <a:solidFill>
            <a:schemeClr val="accent2">
              <a:lumMod val="20000"/>
              <a:lumOff val="80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46" name="Segnaposto immagine 42">
            <a:extLst>
              <a:ext uri="{FF2B5EF4-FFF2-40B4-BE49-F238E27FC236}">
                <a16:creationId xmlns:a16="http://schemas.microsoft.com/office/drawing/2014/main" id="{70F05177-1747-10FB-B022-0A36F8F91931}"/>
              </a:ext>
            </a:extLst>
          </p:cNvPr>
          <p:cNvSpPr>
            <a:spLocks noGrp="1"/>
          </p:cNvSpPr>
          <p:nvPr>
            <p:ph type="pic" sz="quarter" idx="15"/>
          </p:nvPr>
        </p:nvSpPr>
        <p:spPr>
          <a:xfrm>
            <a:off x="6469928" y="2339375"/>
            <a:ext cx="1389888" cy="1389888"/>
          </a:xfrm>
          <a:prstGeom prst="ellipse">
            <a:avLst/>
          </a:prstGeom>
          <a:solidFill>
            <a:schemeClr val="bg1">
              <a:lumMod val="95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50" name="Segnaposto testo 47">
            <a:extLst>
              <a:ext uri="{FF2B5EF4-FFF2-40B4-BE49-F238E27FC236}">
                <a16:creationId xmlns:a16="http://schemas.microsoft.com/office/drawing/2014/main" id="{485E5AFC-758F-34A6-2FEC-6042921AB73B}"/>
              </a:ext>
            </a:extLst>
          </p:cNvPr>
          <p:cNvSpPr>
            <a:spLocks noGrp="1"/>
          </p:cNvSpPr>
          <p:nvPr>
            <p:ph type="body" sz="quarter" idx="18" hasCustomPrompt="1"/>
          </p:nvPr>
        </p:nvSpPr>
        <p:spPr>
          <a:xfrm>
            <a:off x="1126514" y="5064875"/>
            <a:ext cx="2788920" cy="365760"/>
          </a:xfrm>
        </p:spPr>
        <p:txBody>
          <a:bodyPr rtlCol="0">
            <a:normAutofit/>
          </a:bodyPr>
          <a:lstStyle>
            <a:lvl1pPr marL="0" indent="0" algn="r">
              <a:lnSpc>
                <a:spcPct val="100000"/>
              </a:lnSpc>
              <a:spcBef>
                <a:spcPts val="0"/>
              </a:spcBef>
              <a:buNone/>
              <a:defRPr lang="it-IT" sz="1800"/>
            </a:lvl1pPr>
          </a:lstStyle>
          <a:p>
            <a:pPr lvl="0" rtl="0"/>
            <a:r>
              <a:rPr lang="it-IT" noProof="0"/>
              <a:t>Fare clic per modificare lo stile del titolo</a:t>
            </a:r>
          </a:p>
        </p:txBody>
      </p:sp>
      <p:sp>
        <p:nvSpPr>
          <p:cNvPr id="51" name="Segnaposto testo 47">
            <a:extLst>
              <a:ext uri="{FF2B5EF4-FFF2-40B4-BE49-F238E27FC236}">
                <a16:creationId xmlns:a16="http://schemas.microsoft.com/office/drawing/2014/main" id="{298713CC-F6D5-ED75-901B-4121FEC84360}"/>
              </a:ext>
            </a:extLst>
          </p:cNvPr>
          <p:cNvSpPr>
            <a:spLocks noGrp="1"/>
          </p:cNvSpPr>
          <p:nvPr>
            <p:ph type="body" sz="quarter" idx="19" hasCustomPrompt="1"/>
          </p:nvPr>
        </p:nvSpPr>
        <p:spPr>
          <a:xfrm>
            <a:off x="8271823" y="5032014"/>
            <a:ext cx="2788920" cy="365760"/>
          </a:xfrm>
        </p:spPr>
        <p:txBody>
          <a:bodyPr rtlCol="0">
            <a:normAutofit/>
          </a:bodyPr>
          <a:lstStyle>
            <a:lvl1pPr marL="0" indent="0" algn="l">
              <a:lnSpc>
                <a:spcPct val="100000"/>
              </a:lnSpc>
              <a:spcBef>
                <a:spcPts val="0"/>
              </a:spcBef>
              <a:buNone/>
              <a:defRPr lang="it-IT" sz="1800"/>
            </a:lvl1pPr>
          </a:lstStyle>
          <a:p>
            <a:pPr lvl="0" rtl="0"/>
            <a:r>
              <a:rPr lang="it-IT" noProof="0"/>
              <a:t>Fare clic per modificare lo stile del titolo</a:t>
            </a:r>
          </a:p>
        </p:txBody>
      </p:sp>
      <p:sp>
        <p:nvSpPr>
          <p:cNvPr id="57" name="Segnaposto testo 47">
            <a:extLst>
              <a:ext uri="{FF2B5EF4-FFF2-40B4-BE49-F238E27FC236}">
                <a16:creationId xmlns:a16="http://schemas.microsoft.com/office/drawing/2014/main" id="{FD30C172-4265-C1CA-4368-B347D34C9F6D}"/>
              </a:ext>
            </a:extLst>
          </p:cNvPr>
          <p:cNvSpPr>
            <a:spLocks noGrp="1"/>
          </p:cNvSpPr>
          <p:nvPr>
            <p:ph type="body" sz="quarter" idx="16" hasCustomPrompt="1"/>
          </p:nvPr>
        </p:nvSpPr>
        <p:spPr>
          <a:xfrm>
            <a:off x="1126515" y="2795265"/>
            <a:ext cx="2788920" cy="365760"/>
          </a:xfrm>
        </p:spPr>
        <p:txBody>
          <a:bodyPr rtlCol="0">
            <a:normAutofit/>
          </a:bodyPr>
          <a:lstStyle>
            <a:lvl1pPr marL="0" indent="0" algn="r">
              <a:lnSpc>
                <a:spcPct val="100000"/>
              </a:lnSpc>
              <a:spcBef>
                <a:spcPts val="0"/>
              </a:spcBef>
              <a:buNone/>
              <a:defRPr lang="it-IT" sz="1800"/>
            </a:lvl1pPr>
          </a:lstStyle>
          <a:p>
            <a:pPr lvl="0" rtl="0"/>
            <a:r>
              <a:rPr lang="it-IT" noProof="0"/>
              <a:t>Fare clic per modificare lo stile del titolo</a:t>
            </a:r>
          </a:p>
        </p:txBody>
      </p:sp>
      <p:sp>
        <p:nvSpPr>
          <p:cNvPr id="58" name="Segnaposto testo 47">
            <a:extLst>
              <a:ext uri="{FF2B5EF4-FFF2-40B4-BE49-F238E27FC236}">
                <a16:creationId xmlns:a16="http://schemas.microsoft.com/office/drawing/2014/main" id="{E6400DD4-A698-8FC3-4A8E-02EA10BB4BF9}"/>
              </a:ext>
            </a:extLst>
          </p:cNvPr>
          <p:cNvSpPr>
            <a:spLocks noGrp="1"/>
          </p:cNvSpPr>
          <p:nvPr>
            <p:ph type="body" sz="quarter" idx="17" hasCustomPrompt="1"/>
          </p:nvPr>
        </p:nvSpPr>
        <p:spPr>
          <a:xfrm>
            <a:off x="8271823" y="2794678"/>
            <a:ext cx="2788920" cy="365760"/>
          </a:xfrm>
        </p:spPr>
        <p:txBody>
          <a:bodyPr rtlCol="0">
            <a:normAutofit/>
          </a:bodyPr>
          <a:lstStyle>
            <a:lvl1pPr marL="0" indent="0" algn="l">
              <a:lnSpc>
                <a:spcPct val="100000"/>
              </a:lnSpc>
              <a:spcBef>
                <a:spcPts val="0"/>
              </a:spcBef>
              <a:buNone/>
              <a:defRPr lang="it-IT" sz="1800"/>
            </a:lvl1pPr>
          </a:lstStyle>
          <a:p>
            <a:pPr lvl="0" rtl="0"/>
            <a:r>
              <a:rPr lang="it-IT" noProof="0"/>
              <a:t>Fare clic per modificare lo stile del titolo</a:t>
            </a:r>
          </a:p>
        </p:txBody>
      </p:sp>
      <p:sp>
        <p:nvSpPr>
          <p:cNvPr id="59" name="Segnaposto testo 47">
            <a:extLst>
              <a:ext uri="{FF2B5EF4-FFF2-40B4-BE49-F238E27FC236}">
                <a16:creationId xmlns:a16="http://schemas.microsoft.com/office/drawing/2014/main" id="{630E151D-3E22-BE90-7A51-5ED7C9AD7C25}"/>
              </a:ext>
            </a:extLst>
          </p:cNvPr>
          <p:cNvSpPr>
            <a:spLocks noGrp="1"/>
          </p:cNvSpPr>
          <p:nvPr>
            <p:ph type="body" sz="quarter" idx="20" hasCustomPrompt="1"/>
          </p:nvPr>
        </p:nvSpPr>
        <p:spPr>
          <a:xfrm>
            <a:off x="1098143" y="3085049"/>
            <a:ext cx="2816352" cy="310896"/>
          </a:xfrm>
        </p:spPr>
        <p:txBody>
          <a:bodyPr rtlCol="0">
            <a:normAutofit/>
          </a:bodyPr>
          <a:lstStyle>
            <a:lvl1pPr marL="0" indent="0" algn="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54" name="Segnaposto testo 47">
            <a:extLst>
              <a:ext uri="{FF2B5EF4-FFF2-40B4-BE49-F238E27FC236}">
                <a16:creationId xmlns:a16="http://schemas.microsoft.com/office/drawing/2014/main" id="{6A448965-125C-6EED-07B0-E98A656BBF34}"/>
              </a:ext>
            </a:extLst>
          </p:cNvPr>
          <p:cNvSpPr>
            <a:spLocks noGrp="1"/>
          </p:cNvSpPr>
          <p:nvPr>
            <p:ph type="body" sz="quarter" idx="21" hasCustomPrompt="1"/>
          </p:nvPr>
        </p:nvSpPr>
        <p:spPr>
          <a:xfrm>
            <a:off x="8280067" y="3086146"/>
            <a:ext cx="2816352" cy="310896"/>
          </a:xfrm>
        </p:spPr>
        <p:txBody>
          <a:bodyPr rtlCol="0">
            <a:normAutofit/>
          </a:bodyPr>
          <a:lstStyle>
            <a:lvl1pPr marL="0" indent="0" algn="l">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72" name="Segnaposto immagine 42">
            <a:extLst>
              <a:ext uri="{FF2B5EF4-FFF2-40B4-BE49-F238E27FC236}">
                <a16:creationId xmlns:a16="http://schemas.microsoft.com/office/drawing/2014/main" id="{9BD10ABF-0CBA-9D6F-30D9-4C5B717D2F65}"/>
              </a:ext>
            </a:extLst>
          </p:cNvPr>
          <p:cNvSpPr>
            <a:spLocks noGrp="1"/>
          </p:cNvSpPr>
          <p:nvPr>
            <p:ph type="pic" sz="quarter" idx="24"/>
          </p:nvPr>
        </p:nvSpPr>
        <p:spPr>
          <a:xfrm>
            <a:off x="4332186" y="4662092"/>
            <a:ext cx="1389888" cy="1389888"/>
          </a:xfrm>
          <a:prstGeom prst="ellipse">
            <a:avLst/>
          </a:prstGeom>
          <a:solidFill>
            <a:schemeClr val="accent1">
              <a:lumMod val="20000"/>
              <a:lumOff val="80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73" name="Segnaposto immagine 42">
            <a:extLst>
              <a:ext uri="{FF2B5EF4-FFF2-40B4-BE49-F238E27FC236}">
                <a16:creationId xmlns:a16="http://schemas.microsoft.com/office/drawing/2014/main" id="{BA07108E-6273-D8A7-4270-9E51F53721B6}"/>
              </a:ext>
            </a:extLst>
          </p:cNvPr>
          <p:cNvSpPr>
            <a:spLocks noGrp="1"/>
          </p:cNvSpPr>
          <p:nvPr>
            <p:ph type="pic" sz="quarter" idx="25"/>
          </p:nvPr>
        </p:nvSpPr>
        <p:spPr>
          <a:xfrm>
            <a:off x="6469928" y="4662092"/>
            <a:ext cx="1389888" cy="1389888"/>
          </a:xfrm>
          <a:prstGeom prst="ellipse">
            <a:avLst/>
          </a:prstGeom>
          <a:solidFill>
            <a:schemeClr val="accent4">
              <a:lumMod val="20000"/>
              <a:lumOff val="80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56" name="Segnaposto testo 47">
            <a:extLst>
              <a:ext uri="{FF2B5EF4-FFF2-40B4-BE49-F238E27FC236}">
                <a16:creationId xmlns:a16="http://schemas.microsoft.com/office/drawing/2014/main" id="{6E2529DA-6F13-4B74-5C48-2FDB0911FFF1}"/>
              </a:ext>
            </a:extLst>
          </p:cNvPr>
          <p:cNvSpPr>
            <a:spLocks noGrp="1"/>
          </p:cNvSpPr>
          <p:nvPr>
            <p:ph type="body" sz="quarter" idx="23" hasCustomPrompt="1"/>
          </p:nvPr>
        </p:nvSpPr>
        <p:spPr>
          <a:xfrm>
            <a:off x="8284732" y="5337865"/>
            <a:ext cx="2816352" cy="310896"/>
          </a:xfrm>
        </p:spPr>
        <p:txBody>
          <a:bodyPr rtlCol="0">
            <a:normAutofit/>
          </a:bodyPr>
          <a:lstStyle>
            <a:lvl1pPr marL="0" indent="0" algn="l">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74" name="Segnaposto testo 47">
            <a:extLst>
              <a:ext uri="{FF2B5EF4-FFF2-40B4-BE49-F238E27FC236}">
                <a16:creationId xmlns:a16="http://schemas.microsoft.com/office/drawing/2014/main" id="{DDB95F67-F2A0-C836-D292-8E7A6E4B1CC7}"/>
              </a:ext>
            </a:extLst>
          </p:cNvPr>
          <p:cNvSpPr>
            <a:spLocks noGrp="1"/>
          </p:cNvSpPr>
          <p:nvPr>
            <p:ph type="body" sz="quarter" idx="22" hasCustomPrompt="1"/>
          </p:nvPr>
        </p:nvSpPr>
        <p:spPr>
          <a:xfrm>
            <a:off x="1107814" y="5335932"/>
            <a:ext cx="2816352" cy="310896"/>
          </a:xfrm>
        </p:spPr>
        <p:txBody>
          <a:bodyPr rtlCol="0">
            <a:normAutofit/>
          </a:bodyPr>
          <a:lstStyle>
            <a:lvl1pPr marL="0" indent="0" algn="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3" name="Segnaposto piè di pagina 2">
            <a:extLst>
              <a:ext uri="{FF2B5EF4-FFF2-40B4-BE49-F238E27FC236}">
                <a16:creationId xmlns:a16="http://schemas.microsoft.com/office/drawing/2014/main" id="{6CC414FD-C705-79D9-78A9-63DB36DC2A3B}"/>
              </a:ext>
            </a:extLst>
          </p:cNvPr>
          <p:cNvSpPr>
            <a:spLocks noGrp="1"/>
          </p:cNvSpPr>
          <p:nvPr>
            <p:ph type="ftr" sz="quarter" idx="26"/>
          </p:nvPr>
        </p:nvSpPr>
        <p:spPr/>
        <p:txBody>
          <a:bodyPr rtlCol="0"/>
          <a:lstStyle>
            <a:defPPr>
              <a:defRPr lang="it-IT"/>
            </a:defPPr>
          </a:lstStyle>
          <a:p>
            <a:pPr rtl="0"/>
            <a:endParaRPr lang="it-IT" noProof="0"/>
          </a:p>
        </p:txBody>
      </p:sp>
      <p:sp>
        <p:nvSpPr>
          <p:cNvPr id="7" name="Segnaposto numero diapositiva 6">
            <a:extLst>
              <a:ext uri="{FF2B5EF4-FFF2-40B4-BE49-F238E27FC236}">
                <a16:creationId xmlns:a16="http://schemas.microsoft.com/office/drawing/2014/main" id="{3DDD574B-2DC0-07BF-5573-0917979F78EA}"/>
              </a:ext>
            </a:extLst>
          </p:cNvPr>
          <p:cNvSpPr>
            <a:spLocks noGrp="1"/>
          </p:cNvSpPr>
          <p:nvPr>
            <p:ph type="sldNum" sz="quarter" idx="27"/>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2281780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eam - x8">
    <p:spTree>
      <p:nvGrpSpPr>
        <p:cNvPr id="1" name=""/>
        <p:cNvGrpSpPr/>
        <p:nvPr/>
      </p:nvGrpSpPr>
      <p:grpSpPr>
        <a:xfrm>
          <a:off x="0" y="0"/>
          <a:ext cx="0" cy="0"/>
          <a:chOff x="0" y="0"/>
          <a:chExt cx="0" cy="0"/>
        </a:xfrm>
      </p:grpSpPr>
      <p:sp>
        <p:nvSpPr>
          <p:cNvPr id="3" name="Ovale 2">
            <a:extLst>
              <a:ext uri="{FF2B5EF4-FFF2-40B4-BE49-F238E27FC236}">
                <a16:creationId xmlns:a16="http://schemas.microsoft.com/office/drawing/2014/main" id="{15B61940-E61B-59FA-753F-E3122D288C5B}"/>
              </a:ext>
            </a:extLst>
          </p:cNvPr>
          <p:cNvSpPr/>
          <p:nvPr userDrawn="1"/>
        </p:nvSpPr>
        <p:spPr>
          <a:xfrm>
            <a:off x="1314365" y="1922787"/>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9" name="Ovale 8">
            <a:extLst>
              <a:ext uri="{FF2B5EF4-FFF2-40B4-BE49-F238E27FC236}">
                <a16:creationId xmlns:a16="http://schemas.microsoft.com/office/drawing/2014/main" id="{148AA701-7A67-C49D-4314-407AF753DDE7}"/>
              </a:ext>
            </a:extLst>
          </p:cNvPr>
          <p:cNvSpPr/>
          <p:nvPr userDrawn="1"/>
        </p:nvSpPr>
        <p:spPr>
          <a:xfrm>
            <a:off x="3895640" y="1922787"/>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14" name="Ovale 13">
            <a:extLst>
              <a:ext uri="{FF2B5EF4-FFF2-40B4-BE49-F238E27FC236}">
                <a16:creationId xmlns:a16="http://schemas.microsoft.com/office/drawing/2014/main" id="{7CC8E6E4-F551-385C-FB82-E0DC1F41683A}"/>
              </a:ext>
            </a:extLst>
          </p:cNvPr>
          <p:cNvSpPr/>
          <p:nvPr userDrawn="1"/>
        </p:nvSpPr>
        <p:spPr>
          <a:xfrm>
            <a:off x="6476915" y="1922787"/>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18" name="Ovale 17">
            <a:extLst>
              <a:ext uri="{FF2B5EF4-FFF2-40B4-BE49-F238E27FC236}">
                <a16:creationId xmlns:a16="http://schemas.microsoft.com/office/drawing/2014/main" id="{D29C42C5-603C-FCCB-D730-0AD61CFA4CC2}"/>
              </a:ext>
            </a:extLst>
          </p:cNvPr>
          <p:cNvSpPr/>
          <p:nvPr userDrawn="1"/>
        </p:nvSpPr>
        <p:spPr>
          <a:xfrm>
            <a:off x="9058190" y="1922787"/>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77" name="Rettangolo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79" name="Rettangolo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cxnSp>
        <p:nvCxnSpPr>
          <p:cNvPr id="81" name="Connettore diritto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Elemento grafico 82">
            <a:extLst>
              <a:ext uri="{FF2B5EF4-FFF2-40B4-BE49-F238E27FC236}">
                <a16:creationId xmlns:a16="http://schemas.microsoft.com/office/drawing/2014/main" id="{65438DF6-6622-6EE4-F01A-D199CAE96D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3498771">
            <a:off x="868523" y="778989"/>
            <a:ext cx="660389" cy="660389"/>
          </a:xfrm>
          <a:prstGeom prst="rect">
            <a:avLst/>
          </a:prstGeom>
        </p:spPr>
      </p:pic>
      <p:cxnSp>
        <p:nvCxnSpPr>
          <p:cNvPr id="85" name="Connettore diritto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Segnaposto testo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45" name="Segnaposto immagine 42">
            <a:extLst>
              <a:ext uri="{FF2B5EF4-FFF2-40B4-BE49-F238E27FC236}">
                <a16:creationId xmlns:a16="http://schemas.microsoft.com/office/drawing/2014/main" id="{085DE0BA-CA08-ED26-0A53-02D6FB619788}"/>
              </a:ext>
            </a:extLst>
          </p:cNvPr>
          <p:cNvSpPr>
            <a:spLocks noGrp="1" noChangeAspect="1"/>
          </p:cNvSpPr>
          <p:nvPr>
            <p:ph type="pic" sz="quarter" idx="14"/>
          </p:nvPr>
        </p:nvSpPr>
        <p:spPr>
          <a:xfrm>
            <a:off x="1524893" y="2133315"/>
            <a:ext cx="1170432" cy="1170432"/>
          </a:xfrm>
          <a:prstGeom prst="ellipse">
            <a:avLst/>
          </a:prstGeom>
          <a:solidFill>
            <a:schemeClr val="accent2">
              <a:lumMod val="20000"/>
              <a:lumOff val="80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46" name="Segnaposto immagine 42">
            <a:extLst>
              <a:ext uri="{FF2B5EF4-FFF2-40B4-BE49-F238E27FC236}">
                <a16:creationId xmlns:a16="http://schemas.microsoft.com/office/drawing/2014/main" id="{70F05177-1747-10FB-B022-0A36F8F91931}"/>
              </a:ext>
            </a:extLst>
          </p:cNvPr>
          <p:cNvSpPr>
            <a:spLocks noGrp="1" noChangeAspect="1"/>
          </p:cNvSpPr>
          <p:nvPr>
            <p:ph type="pic" sz="quarter" idx="15"/>
          </p:nvPr>
        </p:nvSpPr>
        <p:spPr>
          <a:xfrm>
            <a:off x="4106168" y="2133315"/>
            <a:ext cx="1170432" cy="1170432"/>
          </a:xfrm>
          <a:prstGeom prst="ellipse">
            <a:avLst/>
          </a:prstGeom>
          <a:solidFill>
            <a:schemeClr val="bg1">
              <a:lumMod val="95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50" name="Segnaposto testo 47">
            <a:extLst>
              <a:ext uri="{FF2B5EF4-FFF2-40B4-BE49-F238E27FC236}">
                <a16:creationId xmlns:a16="http://schemas.microsoft.com/office/drawing/2014/main" id="{485E5AFC-758F-34A6-2FEC-6042921AB73B}"/>
              </a:ext>
            </a:extLst>
          </p:cNvPr>
          <p:cNvSpPr>
            <a:spLocks noGrp="1"/>
          </p:cNvSpPr>
          <p:nvPr>
            <p:ph type="body" sz="quarter" idx="18" hasCustomPrompt="1"/>
          </p:nvPr>
        </p:nvSpPr>
        <p:spPr>
          <a:xfrm>
            <a:off x="6053328" y="3575304"/>
            <a:ext cx="2441448" cy="365760"/>
          </a:xfrm>
        </p:spPr>
        <p:txBody>
          <a:bodyPr rtlCol="0">
            <a:noAutofit/>
          </a:bodyPr>
          <a:lstStyle>
            <a:lvl1pPr marL="0" indent="0" algn="ctr">
              <a:lnSpc>
                <a:spcPct val="100000"/>
              </a:lnSpc>
              <a:spcBef>
                <a:spcPts val="0"/>
              </a:spcBef>
              <a:buNone/>
              <a:defRPr lang="it-IT" sz="1600"/>
            </a:lvl1pPr>
          </a:lstStyle>
          <a:p>
            <a:pPr lvl="0" rtl="0"/>
            <a:r>
              <a:rPr lang="it-IT" noProof="0"/>
              <a:t>Fare clic per modificare lo stile del titolo</a:t>
            </a:r>
          </a:p>
        </p:txBody>
      </p:sp>
      <p:sp>
        <p:nvSpPr>
          <p:cNvPr id="51" name="Segnaposto testo 47">
            <a:extLst>
              <a:ext uri="{FF2B5EF4-FFF2-40B4-BE49-F238E27FC236}">
                <a16:creationId xmlns:a16="http://schemas.microsoft.com/office/drawing/2014/main" id="{298713CC-F6D5-ED75-901B-4121FEC84360}"/>
              </a:ext>
            </a:extLst>
          </p:cNvPr>
          <p:cNvSpPr>
            <a:spLocks noGrp="1"/>
          </p:cNvSpPr>
          <p:nvPr>
            <p:ph type="body" sz="quarter" idx="19" hasCustomPrompt="1"/>
          </p:nvPr>
        </p:nvSpPr>
        <p:spPr>
          <a:xfrm>
            <a:off x="8631936" y="3575304"/>
            <a:ext cx="2441448" cy="365760"/>
          </a:xfrm>
        </p:spPr>
        <p:txBody>
          <a:bodyPr rtlCol="0">
            <a:noAutofit/>
          </a:bodyPr>
          <a:lstStyle>
            <a:lvl1pPr marL="0" indent="0" algn="ctr">
              <a:lnSpc>
                <a:spcPct val="100000"/>
              </a:lnSpc>
              <a:spcBef>
                <a:spcPts val="0"/>
              </a:spcBef>
              <a:buNone/>
              <a:defRPr lang="it-IT" sz="1600"/>
            </a:lvl1pPr>
          </a:lstStyle>
          <a:p>
            <a:pPr lvl="0" rtl="0"/>
            <a:r>
              <a:rPr lang="it-IT" noProof="0"/>
              <a:t>Fare clic per modificare lo stile del titolo</a:t>
            </a:r>
          </a:p>
        </p:txBody>
      </p:sp>
      <p:sp>
        <p:nvSpPr>
          <p:cNvPr id="57" name="Segnaposto testo 47">
            <a:extLst>
              <a:ext uri="{FF2B5EF4-FFF2-40B4-BE49-F238E27FC236}">
                <a16:creationId xmlns:a16="http://schemas.microsoft.com/office/drawing/2014/main" id="{FD30C172-4265-C1CA-4368-B347D34C9F6D}"/>
              </a:ext>
            </a:extLst>
          </p:cNvPr>
          <p:cNvSpPr>
            <a:spLocks noGrp="1"/>
          </p:cNvSpPr>
          <p:nvPr>
            <p:ph type="body" sz="quarter" idx="16" hasCustomPrompt="1"/>
          </p:nvPr>
        </p:nvSpPr>
        <p:spPr>
          <a:xfrm>
            <a:off x="886968" y="3575304"/>
            <a:ext cx="2441448" cy="365760"/>
          </a:xfrm>
        </p:spPr>
        <p:txBody>
          <a:bodyPr rtlCol="0">
            <a:noAutofit/>
          </a:bodyPr>
          <a:lstStyle>
            <a:lvl1pPr marL="0" indent="0" algn="ctr">
              <a:lnSpc>
                <a:spcPct val="100000"/>
              </a:lnSpc>
              <a:spcBef>
                <a:spcPts val="0"/>
              </a:spcBef>
              <a:buNone/>
              <a:defRPr lang="it-IT" sz="1600"/>
            </a:lvl1pPr>
          </a:lstStyle>
          <a:p>
            <a:pPr lvl="0" rtl="0"/>
            <a:r>
              <a:rPr lang="it-IT" noProof="0"/>
              <a:t>Fare clic per modificare lo stile del titolo</a:t>
            </a:r>
          </a:p>
        </p:txBody>
      </p:sp>
      <p:sp>
        <p:nvSpPr>
          <p:cNvPr id="58" name="Segnaposto testo 47">
            <a:extLst>
              <a:ext uri="{FF2B5EF4-FFF2-40B4-BE49-F238E27FC236}">
                <a16:creationId xmlns:a16="http://schemas.microsoft.com/office/drawing/2014/main" id="{E6400DD4-A698-8FC3-4A8E-02EA10BB4BF9}"/>
              </a:ext>
            </a:extLst>
          </p:cNvPr>
          <p:cNvSpPr>
            <a:spLocks noGrp="1"/>
          </p:cNvSpPr>
          <p:nvPr>
            <p:ph type="body" sz="quarter" idx="17" hasCustomPrompt="1"/>
          </p:nvPr>
        </p:nvSpPr>
        <p:spPr>
          <a:xfrm>
            <a:off x="3474720" y="3575304"/>
            <a:ext cx="2441448" cy="365760"/>
          </a:xfrm>
        </p:spPr>
        <p:txBody>
          <a:bodyPr rtlCol="0">
            <a:noAutofit/>
          </a:bodyPr>
          <a:lstStyle>
            <a:lvl1pPr marL="0" indent="0" algn="ctr">
              <a:lnSpc>
                <a:spcPct val="100000"/>
              </a:lnSpc>
              <a:spcBef>
                <a:spcPts val="0"/>
              </a:spcBef>
              <a:buNone/>
              <a:defRPr lang="it-IT" sz="1600"/>
            </a:lvl1pPr>
          </a:lstStyle>
          <a:p>
            <a:pPr lvl="0" rtl="0"/>
            <a:r>
              <a:rPr lang="it-IT" noProof="0"/>
              <a:t>Fare clic per modificare lo stile del titolo</a:t>
            </a:r>
          </a:p>
        </p:txBody>
      </p:sp>
      <p:sp>
        <p:nvSpPr>
          <p:cNvPr id="59" name="Segnaposto testo 47">
            <a:extLst>
              <a:ext uri="{FF2B5EF4-FFF2-40B4-BE49-F238E27FC236}">
                <a16:creationId xmlns:a16="http://schemas.microsoft.com/office/drawing/2014/main" id="{630E151D-3E22-BE90-7A51-5ED7C9AD7C25}"/>
              </a:ext>
            </a:extLst>
          </p:cNvPr>
          <p:cNvSpPr>
            <a:spLocks noGrp="1"/>
          </p:cNvSpPr>
          <p:nvPr>
            <p:ph type="body" sz="quarter" idx="20" hasCustomPrompt="1"/>
          </p:nvPr>
        </p:nvSpPr>
        <p:spPr>
          <a:xfrm>
            <a:off x="886968" y="3867912"/>
            <a:ext cx="2441448" cy="310896"/>
          </a:xfrm>
        </p:spPr>
        <p:txBody>
          <a:bodyPr rtlCol="0">
            <a:normAutofit/>
          </a:bodyPr>
          <a:lstStyle>
            <a:lvl1pPr marL="0" indent="0" algn="ct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54" name="Segnaposto testo 47">
            <a:extLst>
              <a:ext uri="{FF2B5EF4-FFF2-40B4-BE49-F238E27FC236}">
                <a16:creationId xmlns:a16="http://schemas.microsoft.com/office/drawing/2014/main" id="{6A448965-125C-6EED-07B0-E98A656BBF34}"/>
              </a:ext>
            </a:extLst>
          </p:cNvPr>
          <p:cNvSpPr>
            <a:spLocks noGrp="1"/>
          </p:cNvSpPr>
          <p:nvPr>
            <p:ph type="body" sz="quarter" idx="21" hasCustomPrompt="1"/>
          </p:nvPr>
        </p:nvSpPr>
        <p:spPr>
          <a:xfrm>
            <a:off x="3474720" y="3867912"/>
            <a:ext cx="2441448" cy="310896"/>
          </a:xfrm>
        </p:spPr>
        <p:txBody>
          <a:bodyPr rtlCol="0">
            <a:normAutofit/>
          </a:bodyPr>
          <a:lstStyle>
            <a:lvl1pPr marL="0" indent="0" algn="ct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72" name="Segnaposto immagine 42">
            <a:extLst>
              <a:ext uri="{FF2B5EF4-FFF2-40B4-BE49-F238E27FC236}">
                <a16:creationId xmlns:a16="http://schemas.microsoft.com/office/drawing/2014/main" id="{9BD10ABF-0CBA-9D6F-30D9-4C5B717D2F65}"/>
              </a:ext>
            </a:extLst>
          </p:cNvPr>
          <p:cNvSpPr>
            <a:spLocks noGrp="1" noChangeAspect="1"/>
          </p:cNvSpPr>
          <p:nvPr>
            <p:ph type="pic" sz="quarter" idx="24"/>
          </p:nvPr>
        </p:nvSpPr>
        <p:spPr>
          <a:xfrm>
            <a:off x="6687443" y="2133315"/>
            <a:ext cx="1170432" cy="1170432"/>
          </a:xfrm>
          <a:prstGeom prst="ellipse">
            <a:avLst/>
          </a:prstGeom>
          <a:solidFill>
            <a:schemeClr val="accent1">
              <a:lumMod val="20000"/>
              <a:lumOff val="80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73" name="Segnaposto immagine 42">
            <a:extLst>
              <a:ext uri="{FF2B5EF4-FFF2-40B4-BE49-F238E27FC236}">
                <a16:creationId xmlns:a16="http://schemas.microsoft.com/office/drawing/2014/main" id="{BA07108E-6273-D8A7-4270-9E51F53721B6}"/>
              </a:ext>
            </a:extLst>
          </p:cNvPr>
          <p:cNvSpPr>
            <a:spLocks noGrp="1" noChangeAspect="1"/>
          </p:cNvSpPr>
          <p:nvPr>
            <p:ph type="pic" sz="quarter" idx="25"/>
          </p:nvPr>
        </p:nvSpPr>
        <p:spPr>
          <a:xfrm>
            <a:off x="9268718" y="2133315"/>
            <a:ext cx="1170432" cy="1170432"/>
          </a:xfrm>
          <a:prstGeom prst="ellipse">
            <a:avLst/>
          </a:prstGeom>
          <a:solidFill>
            <a:schemeClr val="accent4">
              <a:lumMod val="20000"/>
              <a:lumOff val="80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56" name="Segnaposto testo 47">
            <a:extLst>
              <a:ext uri="{FF2B5EF4-FFF2-40B4-BE49-F238E27FC236}">
                <a16:creationId xmlns:a16="http://schemas.microsoft.com/office/drawing/2014/main" id="{6E2529DA-6F13-4B74-5C48-2FDB0911FFF1}"/>
              </a:ext>
            </a:extLst>
          </p:cNvPr>
          <p:cNvSpPr>
            <a:spLocks noGrp="1"/>
          </p:cNvSpPr>
          <p:nvPr>
            <p:ph type="body" sz="quarter" idx="23" hasCustomPrompt="1"/>
          </p:nvPr>
        </p:nvSpPr>
        <p:spPr>
          <a:xfrm>
            <a:off x="8631936" y="3867912"/>
            <a:ext cx="2441448" cy="310896"/>
          </a:xfrm>
        </p:spPr>
        <p:txBody>
          <a:bodyPr rtlCol="0">
            <a:normAutofit/>
          </a:bodyPr>
          <a:lstStyle>
            <a:lvl1pPr marL="0" indent="0" algn="ct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74" name="Segnaposto testo 47">
            <a:extLst>
              <a:ext uri="{FF2B5EF4-FFF2-40B4-BE49-F238E27FC236}">
                <a16:creationId xmlns:a16="http://schemas.microsoft.com/office/drawing/2014/main" id="{DDB95F67-F2A0-C836-D292-8E7A6E4B1CC7}"/>
              </a:ext>
            </a:extLst>
          </p:cNvPr>
          <p:cNvSpPr>
            <a:spLocks noGrp="1"/>
          </p:cNvSpPr>
          <p:nvPr>
            <p:ph type="body" sz="quarter" idx="22" hasCustomPrompt="1"/>
          </p:nvPr>
        </p:nvSpPr>
        <p:spPr>
          <a:xfrm>
            <a:off x="6053328" y="3867912"/>
            <a:ext cx="2441448" cy="310896"/>
          </a:xfrm>
        </p:spPr>
        <p:txBody>
          <a:bodyPr rtlCol="0">
            <a:normAutofit/>
          </a:bodyPr>
          <a:lstStyle>
            <a:lvl1pPr marL="0" indent="0" algn="ct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75" name="Titolo 74">
            <a:extLst>
              <a:ext uri="{FF2B5EF4-FFF2-40B4-BE49-F238E27FC236}">
                <a16:creationId xmlns:a16="http://schemas.microsoft.com/office/drawing/2014/main" id="{45C7CFA5-6EFF-944C-B5AF-967956876692}"/>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24" name="Ovale 23">
            <a:extLst>
              <a:ext uri="{FF2B5EF4-FFF2-40B4-BE49-F238E27FC236}">
                <a16:creationId xmlns:a16="http://schemas.microsoft.com/office/drawing/2014/main" id="{DCCCB2D5-E906-485E-2E26-F407AF7990EE}"/>
              </a:ext>
            </a:extLst>
          </p:cNvPr>
          <p:cNvSpPr/>
          <p:nvPr userDrawn="1"/>
        </p:nvSpPr>
        <p:spPr>
          <a:xfrm>
            <a:off x="1314365" y="4348233"/>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26" name="Ovale 25">
            <a:extLst>
              <a:ext uri="{FF2B5EF4-FFF2-40B4-BE49-F238E27FC236}">
                <a16:creationId xmlns:a16="http://schemas.microsoft.com/office/drawing/2014/main" id="{608273C2-3AD4-6120-E47A-26DB07BBD95D}"/>
              </a:ext>
            </a:extLst>
          </p:cNvPr>
          <p:cNvSpPr/>
          <p:nvPr userDrawn="1"/>
        </p:nvSpPr>
        <p:spPr>
          <a:xfrm>
            <a:off x="3895640" y="4348233"/>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28" name="Ovale 27">
            <a:extLst>
              <a:ext uri="{FF2B5EF4-FFF2-40B4-BE49-F238E27FC236}">
                <a16:creationId xmlns:a16="http://schemas.microsoft.com/office/drawing/2014/main" id="{52F43D3C-5856-8C0F-0F96-72BD06ABE36F}"/>
              </a:ext>
            </a:extLst>
          </p:cNvPr>
          <p:cNvSpPr/>
          <p:nvPr userDrawn="1"/>
        </p:nvSpPr>
        <p:spPr>
          <a:xfrm>
            <a:off x="6476915" y="4348233"/>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30" name="Ovale 29">
            <a:extLst>
              <a:ext uri="{FF2B5EF4-FFF2-40B4-BE49-F238E27FC236}">
                <a16:creationId xmlns:a16="http://schemas.microsoft.com/office/drawing/2014/main" id="{9185EECC-2E1F-A706-B285-3F50DE4E325D}"/>
              </a:ext>
            </a:extLst>
          </p:cNvPr>
          <p:cNvSpPr/>
          <p:nvPr userDrawn="1"/>
        </p:nvSpPr>
        <p:spPr>
          <a:xfrm>
            <a:off x="9058190" y="4348233"/>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31" name="Segnaposto immagine 42">
            <a:extLst>
              <a:ext uri="{FF2B5EF4-FFF2-40B4-BE49-F238E27FC236}">
                <a16:creationId xmlns:a16="http://schemas.microsoft.com/office/drawing/2014/main" id="{68BB68C2-C6BF-C6F9-8006-0D20E4119CDC}"/>
              </a:ext>
            </a:extLst>
          </p:cNvPr>
          <p:cNvSpPr>
            <a:spLocks noGrp="1" noChangeAspect="1"/>
          </p:cNvSpPr>
          <p:nvPr>
            <p:ph type="pic" sz="quarter" idx="26"/>
          </p:nvPr>
        </p:nvSpPr>
        <p:spPr>
          <a:xfrm>
            <a:off x="1524893" y="4558761"/>
            <a:ext cx="1170432" cy="1170432"/>
          </a:xfrm>
          <a:prstGeom prst="ellipse">
            <a:avLst/>
          </a:prstGeom>
          <a:solidFill>
            <a:schemeClr val="accent4">
              <a:lumMod val="20000"/>
              <a:lumOff val="80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32" name="Segnaposto immagine 42">
            <a:extLst>
              <a:ext uri="{FF2B5EF4-FFF2-40B4-BE49-F238E27FC236}">
                <a16:creationId xmlns:a16="http://schemas.microsoft.com/office/drawing/2014/main" id="{7ED2CB41-D537-2DB4-7393-38B54A68A24F}"/>
              </a:ext>
            </a:extLst>
          </p:cNvPr>
          <p:cNvSpPr>
            <a:spLocks noGrp="1" noChangeAspect="1"/>
          </p:cNvSpPr>
          <p:nvPr>
            <p:ph type="pic" sz="quarter" idx="27"/>
          </p:nvPr>
        </p:nvSpPr>
        <p:spPr>
          <a:xfrm>
            <a:off x="4106168" y="4558761"/>
            <a:ext cx="1170432" cy="1170432"/>
          </a:xfrm>
          <a:prstGeom prst="ellipse">
            <a:avLst/>
          </a:prstGeom>
          <a:solidFill>
            <a:schemeClr val="accent1">
              <a:lumMod val="20000"/>
              <a:lumOff val="80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33" name="Segnaposto testo 47">
            <a:extLst>
              <a:ext uri="{FF2B5EF4-FFF2-40B4-BE49-F238E27FC236}">
                <a16:creationId xmlns:a16="http://schemas.microsoft.com/office/drawing/2014/main" id="{BBFB738A-B417-1ECD-CD63-3482F41BC56C}"/>
              </a:ext>
            </a:extLst>
          </p:cNvPr>
          <p:cNvSpPr>
            <a:spLocks noGrp="1"/>
          </p:cNvSpPr>
          <p:nvPr>
            <p:ph type="body" sz="quarter" idx="28" hasCustomPrompt="1"/>
          </p:nvPr>
        </p:nvSpPr>
        <p:spPr>
          <a:xfrm>
            <a:off x="6053328" y="6000750"/>
            <a:ext cx="2441448" cy="365760"/>
          </a:xfrm>
        </p:spPr>
        <p:txBody>
          <a:bodyPr rtlCol="0">
            <a:noAutofit/>
          </a:bodyPr>
          <a:lstStyle>
            <a:lvl1pPr marL="0" indent="0" algn="ctr">
              <a:lnSpc>
                <a:spcPct val="100000"/>
              </a:lnSpc>
              <a:spcBef>
                <a:spcPts val="0"/>
              </a:spcBef>
              <a:buNone/>
              <a:defRPr lang="it-IT" sz="1600"/>
            </a:lvl1pPr>
          </a:lstStyle>
          <a:p>
            <a:pPr lvl="0" rtl="0"/>
            <a:r>
              <a:rPr lang="it-IT" noProof="0"/>
              <a:t>Fare clic per modificare lo stile del titolo</a:t>
            </a:r>
          </a:p>
        </p:txBody>
      </p:sp>
      <p:sp>
        <p:nvSpPr>
          <p:cNvPr id="34" name="Segnaposto testo 47">
            <a:extLst>
              <a:ext uri="{FF2B5EF4-FFF2-40B4-BE49-F238E27FC236}">
                <a16:creationId xmlns:a16="http://schemas.microsoft.com/office/drawing/2014/main" id="{2D5357B5-C3E2-7F93-1D38-5A371EEEF566}"/>
              </a:ext>
            </a:extLst>
          </p:cNvPr>
          <p:cNvSpPr>
            <a:spLocks noGrp="1"/>
          </p:cNvSpPr>
          <p:nvPr>
            <p:ph type="body" sz="quarter" idx="29" hasCustomPrompt="1"/>
          </p:nvPr>
        </p:nvSpPr>
        <p:spPr>
          <a:xfrm>
            <a:off x="8631936" y="6000750"/>
            <a:ext cx="2441448" cy="365760"/>
          </a:xfrm>
        </p:spPr>
        <p:txBody>
          <a:bodyPr rtlCol="0">
            <a:noAutofit/>
          </a:bodyPr>
          <a:lstStyle>
            <a:lvl1pPr marL="0" indent="0" algn="ctr">
              <a:lnSpc>
                <a:spcPct val="100000"/>
              </a:lnSpc>
              <a:spcBef>
                <a:spcPts val="0"/>
              </a:spcBef>
              <a:buNone/>
              <a:defRPr lang="it-IT" sz="1600"/>
            </a:lvl1pPr>
          </a:lstStyle>
          <a:p>
            <a:pPr lvl="0" rtl="0"/>
            <a:r>
              <a:rPr lang="it-IT" noProof="0"/>
              <a:t>Fare clic per modificare lo stile del titolo</a:t>
            </a:r>
          </a:p>
        </p:txBody>
      </p:sp>
      <p:sp>
        <p:nvSpPr>
          <p:cNvPr id="35" name="Segnaposto testo 47">
            <a:extLst>
              <a:ext uri="{FF2B5EF4-FFF2-40B4-BE49-F238E27FC236}">
                <a16:creationId xmlns:a16="http://schemas.microsoft.com/office/drawing/2014/main" id="{F3A2EC5D-9943-7E84-56FB-B58A67C05507}"/>
              </a:ext>
            </a:extLst>
          </p:cNvPr>
          <p:cNvSpPr>
            <a:spLocks noGrp="1"/>
          </p:cNvSpPr>
          <p:nvPr>
            <p:ph type="body" sz="quarter" idx="30" hasCustomPrompt="1"/>
          </p:nvPr>
        </p:nvSpPr>
        <p:spPr>
          <a:xfrm>
            <a:off x="886968" y="6000750"/>
            <a:ext cx="2441448" cy="365760"/>
          </a:xfrm>
        </p:spPr>
        <p:txBody>
          <a:bodyPr rtlCol="0">
            <a:noAutofit/>
          </a:bodyPr>
          <a:lstStyle>
            <a:lvl1pPr marL="0" indent="0" algn="ctr">
              <a:lnSpc>
                <a:spcPct val="100000"/>
              </a:lnSpc>
              <a:spcBef>
                <a:spcPts val="0"/>
              </a:spcBef>
              <a:buNone/>
              <a:defRPr lang="it-IT" sz="1600"/>
            </a:lvl1pPr>
          </a:lstStyle>
          <a:p>
            <a:pPr lvl="0" rtl="0"/>
            <a:r>
              <a:rPr lang="it-IT" noProof="0"/>
              <a:t>Fare clic per modificare lo stile del titolo</a:t>
            </a:r>
          </a:p>
        </p:txBody>
      </p:sp>
      <p:sp>
        <p:nvSpPr>
          <p:cNvPr id="36" name="Segnaposto testo 47">
            <a:extLst>
              <a:ext uri="{FF2B5EF4-FFF2-40B4-BE49-F238E27FC236}">
                <a16:creationId xmlns:a16="http://schemas.microsoft.com/office/drawing/2014/main" id="{DE78D7B0-18B2-66C2-EA4E-90629F60BFAC}"/>
              </a:ext>
            </a:extLst>
          </p:cNvPr>
          <p:cNvSpPr>
            <a:spLocks noGrp="1"/>
          </p:cNvSpPr>
          <p:nvPr>
            <p:ph type="body" sz="quarter" idx="31" hasCustomPrompt="1"/>
          </p:nvPr>
        </p:nvSpPr>
        <p:spPr>
          <a:xfrm>
            <a:off x="3474720" y="6000750"/>
            <a:ext cx="2441448" cy="365760"/>
          </a:xfrm>
        </p:spPr>
        <p:txBody>
          <a:bodyPr rtlCol="0">
            <a:noAutofit/>
          </a:bodyPr>
          <a:lstStyle>
            <a:lvl1pPr marL="0" indent="0" algn="ctr">
              <a:lnSpc>
                <a:spcPct val="100000"/>
              </a:lnSpc>
              <a:spcBef>
                <a:spcPts val="0"/>
              </a:spcBef>
              <a:buNone/>
              <a:defRPr lang="it-IT" sz="1600"/>
            </a:lvl1pPr>
          </a:lstStyle>
          <a:p>
            <a:pPr lvl="0" rtl="0"/>
            <a:r>
              <a:rPr lang="it-IT" noProof="0"/>
              <a:t>Fare clic per modificare lo stile del titolo</a:t>
            </a:r>
          </a:p>
        </p:txBody>
      </p:sp>
      <p:sp>
        <p:nvSpPr>
          <p:cNvPr id="37" name="Segnaposto testo 47">
            <a:extLst>
              <a:ext uri="{FF2B5EF4-FFF2-40B4-BE49-F238E27FC236}">
                <a16:creationId xmlns:a16="http://schemas.microsoft.com/office/drawing/2014/main" id="{A171817E-40B4-8D03-2F00-07A0200ABC8F}"/>
              </a:ext>
            </a:extLst>
          </p:cNvPr>
          <p:cNvSpPr>
            <a:spLocks noGrp="1"/>
          </p:cNvSpPr>
          <p:nvPr>
            <p:ph type="body" sz="quarter" idx="32" hasCustomPrompt="1"/>
          </p:nvPr>
        </p:nvSpPr>
        <p:spPr>
          <a:xfrm>
            <a:off x="886968" y="6293358"/>
            <a:ext cx="2441448" cy="310896"/>
          </a:xfrm>
        </p:spPr>
        <p:txBody>
          <a:bodyPr rtlCol="0">
            <a:normAutofit/>
          </a:bodyPr>
          <a:lstStyle>
            <a:lvl1pPr marL="0" indent="0" algn="ct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38" name="Segnaposto testo 47">
            <a:extLst>
              <a:ext uri="{FF2B5EF4-FFF2-40B4-BE49-F238E27FC236}">
                <a16:creationId xmlns:a16="http://schemas.microsoft.com/office/drawing/2014/main" id="{7CB4D57A-D57F-A9A7-E242-62A0EFB9034B}"/>
              </a:ext>
            </a:extLst>
          </p:cNvPr>
          <p:cNvSpPr>
            <a:spLocks noGrp="1"/>
          </p:cNvSpPr>
          <p:nvPr>
            <p:ph type="body" sz="quarter" idx="33" hasCustomPrompt="1"/>
          </p:nvPr>
        </p:nvSpPr>
        <p:spPr>
          <a:xfrm>
            <a:off x="3474720" y="6293358"/>
            <a:ext cx="2441448" cy="310896"/>
          </a:xfrm>
        </p:spPr>
        <p:txBody>
          <a:bodyPr rtlCol="0">
            <a:normAutofit/>
          </a:bodyPr>
          <a:lstStyle>
            <a:lvl1pPr marL="0" indent="0" algn="ct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39" name="Segnaposto immagine 42">
            <a:extLst>
              <a:ext uri="{FF2B5EF4-FFF2-40B4-BE49-F238E27FC236}">
                <a16:creationId xmlns:a16="http://schemas.microsoft.com/office/drawing/2014/main" id="{CABD2581-C1DD-BCD8-B303-D442E2826A57}"/>
              </a:ext>
            </a:extLst>
          </p:cNvPr>
          <p:cNvSpPr>
            <a:spLocks noGrp="1" noChangeAspect="1"/>
          </p:cNvSpPr>
          <p:nvPr>
            <p:ph type="pic" sz="quarter" idx="34"/>
          </p:nvPr>
        </p:nvSpPr>
        <p:spPr>
          <a:xfrm>
            <a:off x="6687443" y="4558761"/>
            <a:ext cx="1170432" cy="1170432"/>
          </a:xfrm>
          <a:prstGeom prst="ellipse">
            <a:avLst/>
          </a:prstGeom>
          <a:solidFill>
            <a:schemeClr val="bg1">
              <a:lumMod val="95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40" name="Segnaposto immagine 42">
            <a:extLst>
              <a:ext uri="{FF2B5EF4-FFF2-40B4-BE49-F238E27FC236}">
                <a16:creationId xmlns:a16="http://schemas.microsoft.com/office/drawing/2014/main" id="{69C46305-033A-D1D0-006B-CA534D171213}"/>
              </a:ext>
            </a:extLst>
          </p:cNvPr>
          <p:cNvSpPr>
            <a:spLocks noGrp="1" noChangeAspect="1"/>
          </p:cNvSpPr>
          <p:nvPr>
            <p:ph type="pic" sz="quarter" idx="35"/>
          </p:nvPr>
        </p:nvSpPr>
        <p:spPr>
          <a:xfrm>
            <a:off x="9268718" y="4558761"/>
            <a:ext cx="1170432" cy="1170432"/>
          </a:xfrm>
          <a:prstGeom prst="ellipse">
            <a:avLst/>
          </a:prstGeom>
          <a:solidFill>
            <a:schemeClr val="accent2">
              <a:lumMod val="20000"/>
              <a:lumOff val="80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41" name="Segnaposto testo 47">
            <a:extLst>
              <a:ext uri="{FF2B5EF4-FFF2-40B4-BE49-F238E27FC236}">
                <a16:creationId xmlns:a16="http://schemas.microsoft.com/office/drawing/2014/main" id="{8A2F0738-422D-8670-FFDD-4DD9CC8579DC}"/>
              </a:ext>
            </a:extLst>
          </p:cNvPr>
          <p:cNvSpPr>
            <a:spLocks noGrp="1"/>
          </p:cNvSpPr>
          <p:nvPr>
            <p:ph type="body" sz="quarter" idx="36" hasCustomPrompt="1"/>
          </p:nvPr>
        </p:nvSpPr>
        <p:spPr>
          <a:xfrm>
            <a:off x="8631936" y="6293358"/>
            <a:ext cx="2441448" cy="310896"/>
          </a:xfrm>
        </p:spPr>
        <p:txBody>
          <a:bodyPr rtlCol="0">
            <a:normAutofit/>
          </a:bodyPr>
          <a:lstStyle>
            <a:lvl1pPr marL="0" indent="0" algn="ct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42" name="Segnaposto testo 47">
            <a:extLst>
              <a:ext uri="{FF2B5EF4-FFF2-40B4-BE49-F238E27FC236}">
                <a16:creationId xmlns:a16="http://schemas.microsoft.com/office/drawing/2014/main" id="{83236D35-4927-EB6F-1700-660A0790337E}"/>
              </a:ext>
            </a:extLst>
          </p:cNvPr>
          <p:cNvSpPr>
            <a:spLocks noGrp="1"/>
          </p:cNvSpPr>
          <p:nvPr>
            <p:ph type="body" sz="quarter" idx="37" hasCustomPrompt="1"/>
          </p:nvPr>
        </p:nvSpPr>
        <p:spPr>
          <a:xfrm>
            <a:off x="6053328" y="6293358"/>
            <a:ext cx="2441448" cy="310896"/>
          </a:xfrm>
        </p:spPr>
        <p:txBody>
          <a:bodyPr rtlCol="0">
            <a:normAutofit/>
          </a:bodyPr>
          <a:lstStyle>
            <a:lvl1pPr marL="0" indent="0" algn="ct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5" name="Segnaposto numero diapositiva 4">
            <a:extLst>
              <a:ext uri="{FF2B5EF4-FFF2-40B4-BE49-F238E27FC236}">
                <a16:creationId xmlns:a16="http://schemas.microsoft.com/office/drawing/2014/main" id="{B5F9D1D0-8763-3145-447C-B59E4A8FC6EC}"/>
              </a:ext>
            </a:extLst>
          </p:cNvPr>
          <p:cNvSpPr>
            <a:spLocks noGrp="1"/>
          </p:cNvSpPr>
          <p:nvPr>
            <p:ph type="sldNum" sz="quarter" idx="39"/>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458818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661E197C-8454-08AA-A652-357480D988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it-IT"/>
            </a:def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piè di pagina 4">
            <a:extLst>
              <a:ext uri="{FF2B5EF4-FFF2-40B4-BE49-F238E27FC236}">
                <a16:creationId xmlns:a16="http://schemas.microsoft.com/office/drawing/2014/main" id="{13530FAC-6DFA-F32C-E62D-5C32C06A02DC}"/>
              </a:ext>
            </a:extLst>
          </p:cNvPr>
          <p:cNvSpPr>
            <a:spLocks noGrp="1"/>
          </p:cNvSpPr>
          <p:nvPr>
            <p:ph type="ftr" sz="quarter" idx="3"/>
          </p:nvPr>
        </p:nvSpPr>
        <p:spPr>
          <a:xfrm>
            <a:off x="732271" y="6234430"/>
            <a:ext cx="4114800" cy="365125"/>
          </a:xfrm>
          <a:prstGeom prst="rect">
            <a:avLst/>
          </a:prstGeom>
        </p:spPr>
        <p:txBody>
          <a:bodyPr vert="horz" lIns="91440" tIns="45720" rIns="91440" bIns="45720" rtlCol="0" anchor="ctr"/>
          <a:lstStyle>
            <a:lvl1pPr algn="l">
              <a:defRPr lang="it-IT" sz="1200">
                <a:solidFill>
                  <a:schemeClr val="tx1">
                    <a:tint val="75000"/>
                  </a:schemeClr>
                </a:solidFill>
              </a:defRPr>
            </a:lvl1pPr>
          </a:lstStyle>
          <a:p>
            <a:pPr rtl="0"/>
            <a:endParaRPr lang="it-IT" noProof="0"/>
          </a:p>
        </p:txBody>
      </p:sp>
      <p:sp>
        <p:nvSpPr>
          <p:cNvPr id="6" name="Segnaposto numero diapositiva 5">
            <a:extLst>
              <a:ext uri="{FF2B5EF4-FFF2-40B4-BE49-F238E27FC236}">
                <a16:creationId xmlns:a16="http://schemas.microsoft.com/office/drawing/2014/main" id="{1F7B62FF-DCC3-B0E5-E9C3-736A708235A7}"/>
              </a:ext>
            </a:extLst>
          </p:cNvPr>
          <p:cNvSpPr>
            <a:spLocks noGrp="1"/>
          </p:cNvSpPr>
          <p:nvPr>
            <p:ph type="sldNum" sz="quarter" idx="4"/>
          </p:nvPr>
        </p:nvSpPr>
        <p:spPr>
          <a:xfrm>
            <a:off x="1651903" y="809244"/>
            <a:ext cx="941832" cy="621792"/>
          </a:xfrm>
          <a:prstGeom prst="rect">
            <a:avLst/>
          </a:prstGeom>
        </p:spPr>
        <p:txBody>
          <a:bodyPr vert="horz" lIns="91440" tIns="45720" rIns="91440" bIns="45720" rtlCol="0" anchor="ctr"/>
          <a:lstStyle>
            <a:lvl1pPr algn="ctr">
              <a:defRPr lang="it-IT" sz="3200">
                <a:solidFill>
                  <a:schemeClr val="bg2"/>
                </a:solidFill>
              </a:defRPr>
            </a:lvl1pPr>
          </a:lstStyle>
          <a:p>
            <a:pPr rtl="0"/>
            <a:fld id="{CC43B8D3-9A08-F84C-9DD4-44948BA52D4B}" type="slidenum">
              <a:rPr lang="it-IT" noProof="0" smtClean="0"/>
              <a:pPr/>
              <a:t>‹N›</a:t>
            </a:fld>
            <a:endParaRPr lang="it-IT" noProof="0"/>
          </a:p>
        </p:txBody>
      </p:sp>
      <p:sp>
        <p:nvSpPr>
          <p:cNvPr id="25" name="Rettangolo 24">
            <a:extLst>
              <a:ext uri="{FF2B5EF4-FFF2-40B4-BE49-F238E27FC236}">
                <a16:creationId xmlns:a16="http://schemas.microsoft.com/office/drawing/2014/main" id="{0EEFFBFB-5A27-2D81-3931-C98447651EF4}"/>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26" name="Rettangolo 25">
            <a:extLst>
              <a:ext uri="{FF2B5EF4-FFF2-40B4-BE49-F238E27FC236}">
                <a16:creationId xmlns:a16="http://schemas.microsoft.com/office/drawing/2014/main" id="{5495E283-E2C6-EE8C-5FC9-96FD9B2DC537}"/>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cxnSp>
        <p:nvCxnSpPr>
          <p:cNvPr id="28" name="Connettore diritto 27">
            <a:extLst>
              <a:ext uri="{FF2B5EF4-FFF2-40B4-BE49-F238E27FC236}">
                <a16:creationId xmlns:a16="http://schemas.microsoft.com/office/drawing/2014/main" id="{6BEB7FA7-6E9C-81BB-8E55-A22BFF734E24}"/>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29" name="Elemento grafico 28">
            <a:extLst>
              <a:ext uri="{FF2B5EF4-FFF2-40B4-BE49-F238E27FC236}">
                <a16:creationId xmlns:a16="http://schemas.microsoft.com/office/drawing/2014/main" id="{77E78B78-C9C0-6811-5C24-BA7F4E612036}"/>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rot="13498771">
            <a:off x="868523" y="778989"/>
            <a:ext cx="660389" cy="660389"/>
          </a:xfrm>
          <a:prstGeom prst="rect">
            <a:avLst/>
          </a:prstGeom>
        </p:spPr>
      </p:pic>
      <p:cxnSp>
        <p:nvCxnSpPr>
          <p:cNvPr id="32" name="Connettore diritto 31">
            <a:extLst>
              <a:ext uri="{FF2B5EF4-FFF2-40B4-BE49-F238E27FC236}">
                <a16:creationId xmlns:a16="http://schemas.microsoft.com/office/drawing/2014/main" id="{9F9C8F7F-2A36-A3D8-7C9C-CFDFFF47B82A}"/>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egnaposto titolo 1">
            <a:extLst>
              <a:ext uri="{FF2B5EF4-FFF2-40B4-BE49-F238E27FC236}">
                <a16:creationId xmlns:a16="http://schemas.microsoft.com/office/drawing/2014/main" id="{3E59602F-1B68-185F-6DA7-FDDA1F06ACC2}"/>
              </a:ext>
            </a:extLst>
          </p:cNvPr>
          <p:cNvSpPr>
            <a:spLocks noGrp="1"/>
          </p:cNvSpPr>
          <p:nvPr>
            <p:ph type="title"/>
          </p:nvPr>
        </p:nvSpPr>
        <p:spPr>
          <a:xfrm>
            <a:off x="2697480" y="731520"/>
            <a:ext cx="8762246" cy="777240"/>
          </a:xfrm>
          <a:prstGeom prst="rect">
            <a:avLst/>
          </a:prstGeom>
        </p:spPr>
        <p:txBody>
          <a:bodyPr vert="horz" lIns="91440" tIns="45720" rIns="91440" bIns="45720" rtlCol="0" anchor="ctr">
            <a:noAutofit/>
          </a:bodyPr>
          <a:lstStyle>
            <a:defPPr>
              <a:defRPr lang="it-IT"/>
            </a:defPPr>
          </a:lstStyle>
          <a:p>
            <a:pPr rtl="0"/>
            <a:r>
              <a:rPr lang="it-IT" noProof="0"/>
              <a:t>Fare clic per modificare lo stile del titolo</a:t>
            </a:r>
          </a:p>
        </p:txBody>
      </p:sp>
    </p:spTree>
    <p:extLst>
      <p:ext uri="{BB962C8B-B14F-4D97-AF65-F5344CB8AC3E}">
        <p14:creationId xmlns:p14="http://schemas.microsoft.com/office/powerpoint/2010/main" val="37264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8" r:id="rId5"/>
    <p:sldLayoutId id="2147483663" r:id="rId6"/>
    <p:sldLayoutId id="2147483664" r:id="rId7"/>
    <p:sldLayoutId id="2147483659" r:id="rId8"/>
    <p:sldLayoutId id="2147483660" r:id="rId9"/>
    <p:sldLayoutId id="2147483661" r:id="rId10"/>
    <p:sldLayoutId id="2147483652" r:id="rId11"/>
    <p:sldLayoutId id="2147483667" r:id="rId12"/>
    <p:sldLayoutId id="2147483653" r:id="rId13"/>
    <p:sldLayoutId id="2147483668" r:id="rId14"/>
    <p:sldLayoutId id="2147483665" r:id="rId15"/>
    <p:sldLayoutId id="2147483666" r:id="rId16"/>
    <p:sldLayoutId id="2147483654" r:id="rId17"/>
    <p:sldLayoutId id="2147483655" r:id="rId18"/>
    <p:sldLayoutId id="2147483656" r:id="rId19"/>
    <p:sldLayoutId id="2147483657" r:id="rId20"/>
  </p:sldLayoutIdLst>
  <p:hf hdr="0" ftr="0" dt="0"/>
  <p:txStyles>
    <p:titleStyle>
      <a:lvl1pPr algn="l" defTabSz="914400" rtl="0" eaLnBrk="1" latinLnBrk="0" hangingPunct="1">
        <a:lnSpc>
          <a:spcPct val="90000"/>
        </a:lnSpc>
        <a:spcBef>
          <a:spcPct val="0"/>
        </a:spcBef>
        <a:buNone/>
        <a:defRPr lang="it-IT" sz="4000" kern="1200">
          <a:solidFill>
            <a:schemeClr val="tx1"/>
          </a:solidFill>
          <a:latin typeface="+mj-lt"/>
          <a:ea typeface="+mj-ea"/>
          <a:cs typeface="+mj-cs"/>
        </a:defRPr>
      </a:lvl1pPr>
    </p:titleStyle>
    <p:bodyStyle>
      <a:lvl1pPr marL="283464" indent="-283464" algn="l" defTabSz="914400" rtl="0" eaLnBrk="1" latinLnBrk="0" hangingPunct="1">
        <a:lnSpc>
          <a:spcPct val="100000"/>
        </a:lnSpc>
        <a:spcBef>
          <a:spcPts val="0"/>
        </a:spcBef>
        <a:buFont typeface="Arial" panose="020B0604020202020204" pitchFamily="34" charset="0"/>
        <a:buChar char="•"/>
        <a:defRPr lang="it-IT" sz="2800" kern="1200">
          <a:solidFill>
            <a:schemeClr val="tx1"/>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lang="it-IT" sz="2400" kern="1200">
          <a:solidFill>
            <a:schemeClr val="tx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it-IT" sz="2000" kern="1200">
          <a:solidFill>
            <a:schemeClr val="tx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p:bodyStyle>
    <p:otherStyle>
      <a:defPPr>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65.png"/><Relationship Id="rId4" Type="http://schemas.openxmlformats.org/officeDocument/2006/relationships/image" Target="../media/image49.svg"/></Relationships>
</file>

<file path=ppt/slides/_rels/slide1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68.png"/><Relationship Id="rId4" Type="http://schemas.openxmlformats.org/officeDocument/2006/relationships/image" Target="../media/image67.png"/></Relationships>
</file>

<file path=ppt/slides/_rels/slide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47.svg"/></Relationships>
</file>

<file path=ppt/slides/_rels/slide13.xml.rels><?xml version="1.0" encoding="UTF-8" standalone="yes"?>
<Relationships xmlns="http://schemas.openxmlformats.org/package/2006/relationships"><Relationship Id="rId3" Type="http://schemas.openxmlformats.org/officeDocument/2006/relationships/image" Target="../media/image65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6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7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51.sv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690.png"/><Relationship Id="rId4" Type="http://schemas.openxmlformats.org/officeDocument/2006/relationships/image" Target="../media/image43.sv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69.png"/><Relationship Id="rId4" Type="http://schemas.openxmlformats.org/officeDocument/2006/relationships/image" Target="../media/image43.svg"/></Relationships>
</file>

<file path=ppt/slides/_rels/slide2.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sv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5.sv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svg"/><Relationship Id="rId4" Type="http://schemas.openxmlformats.org/officeDocument/2006/relationships/image" Target="../media/image43.svg"/><Relationship Id="rId9" Type="http://schemas.openxmlformats.org/officeDocument/2006/relationships/image" Target="../media/image4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50.png"/><Relationship Id="rId1" Type="http://schemas.openxmlformats.org/officeDocument/2006/relationships/slideLayout" Target="../slideLayouts/slideLayout15.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22.xml.rels><?xml version="1.0" encoding="UTF-8" standalone="yes"?>
<Relationships xmlns="http://schemas.openxmlformats.org/package/2006/relationships"><Relationship Id="rId3" Type="http://schemas.openxmlformats.org/officeDocument/2006/relationships/image" Target="../media/image43.svg"/><Relationship Id="rId7" Type="http://schemas.openxmlformats.org/officeDocument/2006/relationships/image" Target="../media/image51.svg"/><Relationship Id="rId2" Type="http://schemas.openxmlformats.org/officeDocument/2006/relationships/image" Target="../media/image42.png"/><Relationship Id="rId1" Type="http://schemas.openxmlformats.org/officeDocument/2006/relationships/slideLayout" Target="../slideLayouts/slideLayout15.xml"/><Relationship Id="rId6" Type="http://schemas.openxmlformats.org/officeDocument/2006/relationships/image" Target="../media/image50.png"/><Relationship Id="rId5" Type="http://schemas.openxmlformats.org/officeDocument/2006/relationships/image" Target="../media/image74.png"/><Relationship Id="rId4" Type="http://schemas.openxmlformats.org/officeDocument/2006/relationships/image" Target="../media/image73.png"/></Relationships>
</file>

<file path=ppt/slides/_rels/slide23.xml.rels><?xml version="1.0" encoding="UTF-8" standalone="yes"?>
<Relationships xmlns="http://schemas.openxmlformats.org/package/2006/relationships"><Relationship Id="rId3" Type="http://schemas.openxmlformats.org/officeDocument/2006/relationships/image" Target="../media/image75.png"/><Relationship Id="rId7" Type="http://schemas.openxmlformats.org/officeDocument/2006/relationships/hyperlink" Target="https://www.pngall.com/brain-png/" TargetMode="External"/><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45.svg"/></Relationships>
</file>

<file path=ppt/slides/_rels/slide4.xml.rels><?xml version="1.0" encoding="UTF-8" standalone="yes"?>
<Relationships xmlns="http://schemas.openxmlformats.org/package/2006/relationships"><Relationship Id="rId8" Type="http://schemas.openxmlformats.org/officeDocument/2006/relationships/image" Target="../media/image58.sv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56.svg"/><Relationship Id="rId5" Type="http://schemas.openxmlformats.org/officeDocument/2006/relationships/image" Target="../media/image55.png"/><Relationship Id="rId10" Type="http://schemas.openxmlformats.org/officeDocument/2006/relationships/image" Target="../media/image60.svg"/><Relationship Id="rId4" Type="http://schemas.openxmlformats.org/officeDocument/2006/relationships/image" Target="../media/image54.svg"/><Relationship Id="rId9" Type="http://schemas.openxmlformats.org/officeDocument/2006/relationships/image" Target="../media/image59.png"/></Relationships>
</file>

<file path=ppt/slides/_rels/slide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43.svg"/><Relationship Id="rId4" Type="http://schemas.openxmlformats.org/officeDocument/2006/relationships/image" Target="../media/image42.png"/></Relationships>
</file>

<file path=ppt/slides/_rels/slide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62.png"/><Relationship Id="rId4" Type="http://schemas.openxmlformats.org/officeDocument/2006/relationships/image" Target="../media/image43.svg"/></Relationships>
</file>

<file path=ppt/slides/_rels/slide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43.svg"/></Relationships>
</file>

<file path=ppt/slides/_rels/slide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63.png"/><Relationship Id="rId4" Type="http://schemas.openxmlformats.org/officeDocument/2006/relationships/image" Target="../media/image49.svg"/></Relationships>
</file>

<file path=ppt/slides/_rels/slide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64.png"/><Relationship Id="rId4" Type="http://schemas.openxmlformats.org/officeDocument/2006/relationships/image" Target="../media/image4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528762-BFD9-B53C-F438-D440DBFDD2F9}"/>
              </a:ext>
            </a:extLst>
          </p:cNvPr>
          <p:cNvSpPr>
            <a:spLocks noGrp="1"/>
          </p:cNvSpPr>
          <p:nvPr>
            <p:ph type="ctrTitle"/>
          </p:nvPr>
        </p:nvSpPr>
        <p:spPr/>
        <p:txBody>
          <a:bodyPr rtlCol="0"/>
          <a:lstStyle>
            <a:defPPr>
              <a:defRPr lang="it-IT"/>
            </a:defPPr>
          </a:lstStyle>
          <a:p>
            <a:pPr rtl="0"/>
            <a:r>
              <a:rPr lang="it-IT" dirty="0" err="1"/>
              <a:t>TherMike</a:t>
            </a:r>
            <a:br>
              <a:rPr lang="it-IT" dirty="0"/>
            </a:br>
            <a:r>
              <a:rPr lang="it-IT" sz="3200" dirty="0"/>
              <a:t>Statistical Learning </a:t>
            </a:r>
            <a:br>
              <a:rPr lang="it-IT" sz="3200" dirty="0"/>
            </a:br>
            <a:r>
              <a:rPr lang="it-IT" sz="2000" dirty="0" err="1"/>
              <a:t>Final</a:t>
            </a:r>
            <a:r>
              <a:rPr lang="it-IT" sz="2000" dirty="0"/>
              <a:t> Project</a:t>
            </a:r>
            <a:endParaRPr lang="it-IT" dirty="0"/>
          </a:p>
        </p:txBody>
      </p:sp>
      <p:sp>
        <p:nvSpPr>
          <p:cNvPr id="3" name="Sottotitolo 2">
            <a:extLst>
              <a:ext uri="{FF2B5EF4-FFF2-40B4-BE49-F238E27FC236}">
                <a16:creationId xmlns:a16="http://schemas.microsoft.com/office/drawing/2014/main" id="{A57451B7-2A25-8813-BC77-07DE3529FCEE}"/>
              </a:ext>
            </a:extLst>
          </p:cNvPr>
          <p:cNvSpPr>
            <a:spLocks noGrp="1"/>
          </p:cNvSpPr>
          <p:nvPr>
            <p:ph type="subTitle" idx="1"/>
          </p:nvPr>
        </p:nvSpPr>
        <p:spPr>
          <a:xfrm>
            <a:off x="2724912" y="1404757"/>
            <a:ext cx="5943600" cy="411480"/>
          </a:xfrm>
        </p:spPr>
        <p:txBody>
          <a:bodyPr rtlCol="0">
            <a:noAutofit/>
          </a:bodyPr>
          <a:lstStyle>
            <a:defPPr>
              <a:defRPr lang="it-IT"/>
            </a:defPPr>
          </a:lstStyle>
          <a:p>
            <a:pPr rtl="0"/>
            <a:r>
              <a:rPr lang="it-IT" sz="1400" dirty="0"/>
              <a:t>Federico </a:t>
            </a:r>
            <a:r>
              <a:rPr lang="it-IT" sz="1400" dirty="0" err="1"/>
              <a:t>Alvetreti</a:t>
            </a:r>
            <a:endParaRPr lang="it-IT" sz="1400" dirty="0"/>
          </a:p>
          <a:p>
            <a:pPr rtl="0"/>
            <a:r>
              <a:rPr lang="it-IT" sz="1400" dirty="0"/>
              <a:t>Ioan Corrias</a:t>
            </a:r>
          </a:p>
          <a:p>
            <a:pPr rtl="0"/>
            <a:r>
              <a:rPr lang="it-IT" sz="1400" dirty="0"/>
              <a:t>Lucia </a:t>
            </a:r>
            <a:r>
              <a:rPr lang="it-IT" sz="1400" dirty="0" err="1"/>
              <a:t>Dicunta</a:t>
            </a:r>
            <a:endParaRPr lang="it-IT" sz="1400" dirty="0"/>
          </a:p>
          <a:p>
            <a:pPr rtl="0"/>
            <a:r>
              <a:rPr lang="it-IT" sz="1400" dirty="0"/>
              <a:t>Leonardo Di Nino</a:t>
            </a:r>
          </a:p>
        </p:txBody>
      </p:sp>
    </p:spTree>
    <p:extLst>
      <p:ext uri="{BB962C8B-B14F-4D97-AF65-F5344CB8AC3E}">
        <p14:creationId xmlns:p14="http://schemas.microsoft.com/office/powerpoint/2010/main" val="2827593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31D625AD-D853-E707-6C7F-E31923C410C1}"/>
              </a:ext>
            </a:extLst>
          </p:cNvPr>
          <p:cNvSpPr>
            <a:spLocks noGrp="1"/>
          </p:cNvSpPr>
          <p:nvPr>
            <p:ph type="title"/>
          </p:nvPr>
        </p:nvSpPr>
        <p:spPr/>
        <p:txBody>
          <a:bodyPr rtlCol="0"/>
          <a:lstStyle>
            <a:defPPr>
              <a:defRPr lang="it-IT"/>
            </a:defPPr>
          </a:lstStyle>
          <a:p>
            <a:pPr rtl="0"/>
            <a:r>
              <a:rPr lang="it-IT" dirty="0"/>
              <a:t>Feature Engineering</a:t>
            </a:r>
          </a:p>
        </p:txBody>
      </p:sp>
      <p:sp>
        <p:nvSpPr>
          <p:cNvPr id="22" name="Segnaposto testo 21">
            <a:extLst>
              <a:ext uri="{FF2B5EF4-FFF2-40B4-BE49-F238E27FC236}">
                <a16:creationId xmlns:a16="http://schemas.microsoft.com/office/drawing/2014/main" id="{1B742BF8-0956-7E94-FAF4-D42A92ACE16C}"/>
              </a:ext>
            </a:extLst>
          </p:cNvPr>
          <p:cNvSpPr>
            <a:spLocks noGrp="1"/>
          </p:cNvSpPr>
          <p:nvPr>
            <p:ph type="body" sz="quarter" idx="13"/>
          </p:nvPr>
        </p:nvSpPr>
        <p:spPr/>
        <p:txBody>
          <a:bodyPr rtlCol="0"/>
          <a:lstStyle>
            <a:defPPr>
              <a:defRPr lang="it-IT"/>
            </a:defPPr>
          </a:lstStyle>
          <a:p>
            <a:pPr rtl="0"/>
            <a:endParaRPr lang="it-IT"/>
          </a:p>
        </p:txBody>
      </p:sp>
      <p:sp>
        <p:nvSpPr>
          <p:cNvPr id="11" name="Segnaposto numero diapositiva 10">
            <a:extLst>
              <a:ext uri="{FF2B5EF4-FFF2-40B4-BE49-F238E27FC236}">
                <a16:creationId xmlns:a16="http://schemas.microsoft.com/office/drawing/2014/main" id="{A96F7733-7434-FA95-04A6-9FA221A2649C}"/>
              </a:ext>
            </a:extLst>
          </p:cNvPr>
          <p:cNvSpPr>
            <a:spLocks noGrp="1"/>
          </p:cNvSpPr>
          <p:nvPr>
            <p:ph type="sldNum" sz="quarter" idx="15"/>
          </p:nvPr>
        </p:nvSpPr>
        <p:spPr/>
        <p:txBody>
          <a:bodyPr rtlCol="0"/>
          <a:lstStyle>
            <a:defPPr>
              <a:defRPr lang="it-IT"/>
            </a:defPPr>
          </a:lstStyle>
          <a:p>
            <a:pPr rtl="0"/>
            <a:endParaRPr lang="it-IT" dirty="0">
              <a:noFill/>
            </a:endParaRPr>
          </a:p>
        </p:txBody>
      </p:sp>
      <p:pic>
        <p:nvPicPr>
          <p:cNvPr id="2" name="Elemento grafico 1" descr="Voce con riempimento a tinta unita">
            <a:extLst>
              <a:ext uri="{FF2B5EF4-FFF2-40B4-BE49-F238E27FC236}">
                <a16:creationId xmlns:a16="http://schemas.microsoft.com/office/drawing/2014/main" id="{7424F1F4-75CF-81B6-B760-674C369C29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11923" y="793971"/>
            <a:ext cx="621792" cy="621792"/>
          </a:xfrm>
          <a:prstGeom prst="rect">
            <a:avLst/>
          </a:prstGeom>
        </p:spPr>
      </p:pic>
      <p:pic>
        <p:nvPicPr>
          <p:cNvPr id="6" name="Immagine 5">
            <a:extLst>
              <a:ext uri="{FF2B5EF4-FFF2-40B4-BE49-F238E27FC236}">
                <a16:creationId xmlns:a16="http://schemas.microsoft.com/office/drawing/2014/main" id="{A4914286-5B3D-92B0-53D0-6942798BB1FA}"/>
              </a:ext>
            </a:extLst>
          </p:cNvPr>
          <p:cNvPicPr>
            <a:picLocks noChangeAspect="1"/>
          </p:cNvPicPr>
          <p:nvPr/>
        </p:nvPicPr>
        <p:blipFill>
          <a:blip r:embed="rId5"/>
          <a:stretch>
            <a:fillRect/>
          </a:stretch>
        </p:blipFill>
        <p:spPr>
          <a:xfrm>
            <a:off x="5303520" y="1898967"/>
            <a:ext cx="6164472" cy="4624276"/>
          </a:xfrm>
          <a:prstGeom prst="rect">
            <a:avLst/>
          </a:prstGeom>
          <a:ln w="28575">
            <a:solidFill>
              <a:schemeClr val="tx1"/>
            </a:solidFill>
          </a:ln>
        </p:spPr>
      </p:pic>
      <p:sp>
        <p:nvSpPr>
          <p:cNvPr id="7" name="Segnaposto contenuto 1">
            <a:extLst>
              <a:ext uri="{FF2B5EF4-FFF2-40B4-BE49-F238E27FC236}">
                <a16:creationId xmlns:a16="http://schemas.microsoft.com/office/drawing/2014/main" id="{60DFD184-658E-FEB0-17AF-EEB3149D3313}"/>
              </a:ext>
            </a:extLst>
          </p:cNvPr>
          <p:cNvSpPr txBox="1">
            <a:spLocks/>
          </p:cNvSpPr>
          <p:nvPr/>
        </p:nvSpPr>
        <p:spPr>
          <a:xfrm>
            <a:off x="630335" y="4007905"/>
            <a:ext cx="4312879" cy="306320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en-US" dirty="0"/>
              <a:t>We tried to model the perception of tone color with respect to temperature designing a </a:t>
            </a:r>
            <a:r>
              <a:rPr lang="en-US" dirty="0">
                <a:solidFill>
                  <a:schemeClr val="accent4"/>
                </a:solidFill>
              </a:rPr>
              <a:t>customized feature extraction pipeline </a:t>
            </a:r>
            <a:r>
              <a:rPr lang="en-US" dirty="0"/>
              <a:t>inspired by </a:t>
            </a:r>
            <a:r>
              <a:rPr lang="en-US" i="1" dirty="0"/>
              <a:t>Mel filters </a:t>
            </a:r>
            <a:r>
              <a:rPr lang="en-US" i="1" dirty="0" err="1"/>
              <a:t>cepstrum</a:t>
            </a:r>
            <a:r>
              <a:rPr lang="en-US" i="1" dirty="0"/>
              <a:t> coefficients </a:t>
            </a:r>
            <a:r>
              <a:rPr lang="en-US" dirty="0"/>
              <a:t>and the human hearing mechanism. </a:t>
            </a:r>
          </a:p>
          <a:p>
            <a:pPr algn="just"/>
            <a:endParaRPr lang="en-US" dirty="0"/>
          </a:p>
          <a:p>
            <a:pPr algn="just"/>
            <a:r>
              <a:rPr lang="en-US" dirty="0"/>
              <a:t>We did the following:</a:t>
            </a:r>
          </a:p>
          <a:p>
            <a:pPr algn="l">
              <a:buFont typeface="+mj-lt"/>
              <a:buAutoNum type="arabicPeriod"/>
            </a:pPr>
            <a:r>
              <a:rPr lang="en-US" dirty="0"/>
              <a:t> Filter the power spectrum with a Mel-Filter-bank to return an estimate of the perceived pitch;</a:t>
            </a:r>
          </a:p>
          <a:p>
            <a:pPr algn="l">
              <a:buFont typeface="+mj-lt"/>
              <a:buAutoNum type="arabicPeriod"/>
            </a:pPr>
            <a:r>
              <a:rPr lang="en-US" dirty="0"/>
              <a:t> Apply Weber-Fechner law of psychophysics that models the intensity of the perception as a </a:t>
            </a:r>
            <a:r>
              <a:rPr lang="en-US" i="1" dirty="0"/>
              <a:t>logarithm</a:t>
            </a:r>
            <a:r>
              <a:rPr lang="en-US" dirty="0"/>
              <a:t>.</a:t>
            </a:r>
          </a:p>
          <a:p>
            <a:pPr algn="just"/>
            <a:endParaRPr lang="en-US" dirty="0"/>
          </a:p>
          <a:p>
            <a:pPr algn="just"/>
            <a:endParaRPr lang="en-US" dirty="0"/>
          </a:p>
        </p:txBody>
      </p:sp>
    </p:spTree>
    <p:extLst>
      <p:ext uri="{BB962C8B-B14F-4D97-AF65-F5344CB8AC3E}">
        <p14:creationId xmlns:p14="http://schemas.microsoft.com/office/powerpoint/2010/main" val="3213308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68504937-0E3F-D8F4-C28F-20719A722CB2}"/>
              </a:ext>
            </a:extLst>
          </p:cNvPr>
          <p:cNvSpPr/>
          <p:nvPr/>
        </p:nvSpPr>
        <p:spPr>
          <a:xfrm>
            <a:off x="1457325" y="2381250"/>
            <a:ext cx="1724025" cy="104775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Immagine 2">
            <a:extLst>
              <a:ext uri="{FF2B5EF4-FFF2-40B4-BE49-F238E27FC236}">
                <a16:creationId xmlns:a16="http://schemas.microsoft.com/office/drawing/2014/main" id="{2DD6716F-1110-EEFB-EBBE-950E32443093}"/>
              </a:ext>
            </a:extLst>
          </p:cNvPr>
          <p:cNvPicPr>
            <a:picLocks noChangeAspect="1"/>
          </p:cNvPicPr>
          <p:nvPr/>
        </p:nvPicPr>
        <p:blipFill>
          <a:blip r:embed="rId3"/>
          <a:stretch>
            <a:fillRect/>
          </a:stretch>
        </p:blipFill>
        <p:spPr>
          <a:xfrm>
            <a:off x="6096000" y="506476"/>
            <a:ext cx="4816257" cy="5845047"/>
          </a:xfrm>
          <a:prstGeom prst="rect">
            <a:avLst/>
          </a:prstGeom>
        </p:spPr>
      </p:pic>
      <p:pic>
        <p:nvPicPr>
          <p:cNvPr id="5" name="Immagine 4">
            <a:extLst>
              <a:ext uri="{FF2B5EF4-FFF2-40B4-BE49-F238E27FC236}">
                <a16:creationId xmlns:a16="http://schemas.microsoft.com/office/drawing/2014/main" id="{8EAF17CA-3ED4-C0A1-9920-669FFDD2608D}"/>
              </a:ext>
            </a:extLst>
          </p:cNvPr>
          <p:cNvPicPr>
            <a:picLocks noChangeAspect="1"/>
          </p:cNvPicPr>
          <p:nvPr/>
        </p:nvPicPr>
        <p:blipFill>
          <a:blip r:embed="rId4"/>
          <a:stretch>
            <a:fillRect/>
          </a:stretch>
        </p:blipFill>
        <p:spPr>
          <a:xfrm>
            <a:off x="1099914" y="126667"/>
            <a:ext cx="4162871" cy="3603381"/>
          </a:xfrm>
          <a:prstGeom prst="rect">
            <a:avLst/>
          </a:prstGeom>
        </p:spPr>
      </p:pic>
      <p:pic>
        <p:nvPicPr>
          <p:cNvPr id="7" name="Immagine 6">
            <a:extLst>
              <a:ext uri="{FF2B5EF4-FFF2-40B4-BE49-F238E27FC236}">
                <a16:creationId xmlns:a16="http://schemas.microsoft.com/office/drawing/2014/main" id="{E92756A4-150B-C94F-7F33-FDA4DB68BABB}"/>
              </a:ext>
            </a:extLst>
          </p:cNvPr>
          <p:cNvPicPr>
            <a:picLocks noChangeAspect="1"/>
          </p:cNvPicPr>
          <p:nvPr/>
        </p:nvPicPr>
        <p:blipFill>
          <a:blip r:embed="rId5"/>
          <a:stretch>
            <a:fillRect/>
          </a:stretch>
        </p:blipFill>
        <p:spPr>
          <a:xfrm>
            <a:off x="1099913" y="3829938"/>
            <a:ext cx="4162871" cy="2901395"/>
          </a:xfrm>
          <a:prstGeom prst="rect">
            <a:avLst/>
          </a:prstGeom>
        </p:spPr>
      </p:pic>
    </p:spTree>
    <p:extLst>
      <p:ext uri="{BB962C8B-B14F-4D97-AF65-F5344CB8AC3E}">
        <p14:creationId xmlns:p14="http://schemas.microsoft.com/office/powerpoint/2010/main" val="1059443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87264F79-95B4-7ADF-2A8F-BEF6FEFDACEE}"/>
              </a:ext>
            </a:extLst>
          </p:cNvPr>
          <p:cNvSpPr>
            <a:spLocks noGrp="1"/>
          </p:cNvSpPr>
          <p:nvPr>
            <p:ph type="title"/>
          </p:nvPr>
        </p:nvSpPr>
        <p:spPr/>
        <p:txBody>
          <a:bodyPr rtlCol="0"/>
          <a:lstStyle>
            <a:defPPr>
              <a:defRPr lang="it-IT"/>
            </a:defPPr>
          </a:lstStyle>
          <a:p>
            <a:pPr rtl="0"/>
            <a:r>
              <a:rPr lang="it-IT" dirty="0"/>
              <a:t>Statistical Framework</a:t>
            </a:r>
          </a:p>
        </p:txBody>
      </p:sp>
      <p:sp>
        <p:nvSpPr>
          <p:cNvPr id="45" name="Segnaposto testo 44">
            <a:extLst>
              <a:ext uri="{FF2B5EF4-FFF2-40B4-BE49-F238E27FC236}">
                <a16:creationId xmlns:a16="http://schemas.microsoft.com/office/drawing/2014/main" id="{69F5F0D3-B131-4CB7-0B2A-26B4F86A2B02}"/>
              </a:ext>
            </a:extLst>
          </p:cNvPr>
          <p:cNvSpPr>
            <a:spLocks noGrp="1"/>
          </p:cNvSpPr>
          <p:nvPr>
            <p:ph type="body" sz="quarter" idx="13"/>
          </p:nvPr>
        </p:nvSpPr>
        <p:spPr/>
        <p:txBody>
          <a:bodyPr rtlCol="0"/>
          <a:lstStyle>
            <a:defPPr>
              <a:defRPr lang="it-IT"/>
            </a:defPPr>
          </a:lstStyle>
          <a:p>
            <a:pPr rtl="0"/>
            <a:endParaRPr lang="it-IT"/>
          </a:p>
        </p:txBody>
      </p:sp>
      <p:sp>
        <p:nvSpPr>
          <p:cNvPr id="42" name="Segnaposto numero diapositiva 41">
            <a:extLst>
              <a:ext uri="{FF2B5EF4-FFF2-40B4-BE49-F238E27FC236}">
                <a16:creationId xmlns:a16="http://schemas.microsoft.com/office/drawing/2014/main" id="{019C8FDA-6404-F188-D702-F6E466BD3C80}"/>
              </a:ext>
            </a:extLst>
          </p:cNvPr>
          <p:cNvSpPr>
            <a:spLocks noGrp="1"/>
          </p:cNvSpPr>
          <p:nvPr>
            <p:ph type="sldNum" sz="quarter" idx="28"/>
          </p:nvPr>
        </p:nvSpPr>
        <p:spPr/>
        <p:txBody>
          <a:bodyPr rtlCol="0"/>
          <a:lstStyle>
            <a:defPPr>
              <a:defRPr lang="it-IT"/>
            </a:defPPr>
          </a:lstStyle>
          <a:p>
            <a:pPr rtl="0"/>
            <a:endParaRPr lang="it-IT" dirty="0">
              <a:noFill/>
            </a:endParaRPr>
          </a:p>
        </p:txBody>
      </p:sp>
      <p:sp>
        <p:nvSpPr>
          <p:cNvPr id="46" name="Segnaposto testo 45">
            <a:extLst>
              <a:ext uri="{FF2B5EF4-FFF2-40B4-BE49-F238E27FC236}">
                <a16:creationId xmlns:a16="http://schemas.microsoft.com/office/drawing/2014/main" id="{75FAFF48-ECD7-B806-073D-92FF0C921A04}"/>
              </a:ext>
              <a:ext uri="{C183D7F6-B498-43B3-948B-1728B52AA6E4}">
                <adec:decorative xmlns:adec="http://schemas.microsoft.com/office/drawing/2017/decorative" val="1"/>
              </a:ext>
            </a:extLst>
          </p:cNvPr>
          <p:cNvSpPr>
            <a:spLocks noGrp="1"/>
          </p:cNvSpPr>
          <p:nvPr>
            <p:ph type="body" sz="quarter" idx="23"/>
          </p:nvPr>
        </p:nvSpPr>
        <p:spPr/>
        <p:txBody>
          <a:bodyPr rtlCol="0"/>
          <a:lstStyle>
            <a:defPPr>
              <a:defRPr lang="it-IT"/>
            </a:defPPr>
          </a:lstStyle>
          <a:p>
            <a:pPr rtl="0"/>
            <a:endParaRPr lang="it-IT"/>
          </a:p>
        </p:txBody>
      </p:sp>
      <p:sp>
        <p:nvSpPr>
          <p:cNvPr id="47" name="Segnaposto testo 46">
            <a:extLst>
              <a:ext uri="{FF2B5EF4-FFF2-40B4-BE49-F238E27FC236}">
                <a16:creationId xmlns:a16="http://schemas.microsoft.com/office/drawing/2014/main" id="{3F91A9F2-2D44-0F31-0AD2-6603CE85725B}"/>
              </a:ext>
              <a:ext uri="{C183D7F6-B498-43B3-948B-1728B52AA6E4}">
                <adec:decorative xmlns:adec="http://schemas.microsoft.com/office/drawing/2017/decorative" val="1"/>
              </a:ext>
            </a:extLst>
          </p:cNvPr>
          <p:cNvSpPr>
            <a:spLocks noGrp="1"/>
          </p:cNvSpPr>
          <p:nvPr>
            <p:ph type="body" sz="quarter" idx="24"/>
          </p:nvPr>
        </p:nvSpPr>
        <p:spPr/>
        <p:txBody>
          <a:bodyPr rtlCol="0"/>
          <a:lstStyle>
            <a:defPPr>
              <a:defRPr lang="it-IT"/>
            </a:defPPr>
          </a:lstStyle>
          <a:p>
            <a:pPr rtl="0"/>
            <a:endParaRPr lang="it-IT"/>
          </a:p>
        </p:txBody>
      </p:sp>
      <p:sp>
        <p:nvSpPr>
          <p:cNvPr id="48" name="Segnaposto testo 47">
            <a:extLst>
              <a:ext uri="{FF2B5EF4-FFF2-40B4-BE49-F238E27FC236}">
                <a16:creationId xmlns:a16="http://schemas.microsoft.com/office/drawing/2014/main" id="{A3E1C905-1F78-C80C-C9A7-A645D9B8A89D}"/>
              </a:ext>
              <a:ext uri="{C183D7F6-B498-43B3-948B-1728B52AA6E4}">
                <adec:decorative xmlns:adec="http://schemas.microsoft.com/office/drawing/2017/decorative" val="1"/>
              </a:ext>
            </a:extLst>
          </p:cNvPr>
          <p:cNvSpPr>
            <a:spLocks noGrp="1"/>
          </p:cNvSpPr>
          <p:nvPr>
            <p:ph type="body" sz="quarter" idx="25"/>
          </p:nvPr>
        </p:nvSpPr>
        <p:spPr/>
        <p:txBody>
          <a:bodyPr rtlCol="0"/>
          <a:lstStyle>
            <a:defPPr>
              <a:defRPr lang="it-IT"/>
            </a:defPPr>
          </a:lstStyle>
          <a:p>
            <a:pPr rtl="0"/>
            <a:endParaRPr lang="it-IT"/>
          </a:p>
        </p:txBody>
      </p:sp>
      <p:sp>
        <p:nvSpPr>
          <p:cNvPr id="49" name="Segnaposto testo 48">
            <a:extLst>
              <a:ext uri="{FF2B5EF4-FFF2-40B4-BE49-F238E27FC236}">
                <a16:creationId xmlns:a16="http://schemas.microsoft.com/office/drawing/2014/main" id="{8CA99796-00AA-C484-557A-B978DA4DDDCC}"/>
              </a:ext>
              <a:ext uri="{C183D7F6-B498-43B3-948B-1728B52AA6E4}">
                <adec:decorative xmlns:adec="http://schemas.microsoft.com/office/drawing/2017/decorative" val="1"/>
              </a:ext>
            </a:extLst>
          </p:cNvPr>
          <p:cNvSpPr>
            <a:spLocks noGrp="1"/>
          </p:cNvSpPr>
          <p:nvPr>
            <p:ph type="body" sz="quarter" idx="26"/>
          </p:nvPr>
        </p:nvSpPr>
        <p:spPr/>
        <p:txBody>
          <a:bodyPr rtlCol="0"/>
          <a:lstStyle>
            <a:defPPr>
              <a:defRPr lang="it-IT"/>
            </a:defPPr>
          </a:lstStyle>
          <a:p>
            <a:pPr rtl="0"/>
            <a:endParaRPr lang="it-IT" dirty="0"/>
          </a:p>
        </p:txBody>
      </p:sp>
      <p:sp>
        <p:nvSpPr>
          <p:cNvPr id="8" name="Segnaposto testo 7">
            <a:extLst>
              <a:ext uri="{FF2B5EF4-FFF2-40B4-BE49-F238E27FC236}">
                <a16:creationId xmlns:a16="http://schemas.microsoft.com/office/drawing/2014/main" id="{E080D02F-F3D4-FF0B-2D0E-64F8B50DCAA6}"/>
              </a:ext>
            </a:extLst>
          </p:cNvPr>
          <p:cNvSpPr>
            <a:spLocks noGrp="1"/>
          </p:cNvSpPr>
          <p:nvPr>
            <p:ph type="body" sz="quarter" idx="15"/>
          </p:nvPr>
        </p:nvSpPr>
        <p:spPr/>
        <p:txBody>
          <a:bodyPr rtlCol="0"/>
          <a:lstStyle>
            <a:defPPr>
              <a:defRPr lang="it-IT"/>
            </a:defPPr>
          </a:lstStyle>
          <a:p>
            <a:pPr rtl="0"/>
            <a:r>
              <a:rPr lang="it-IT" dirty="0"/>
              <a:t>1</a:t>
            </a:r>
          </a:p>
        </p:txBody>
      </p:sp>
      <p:sp>
        <p:nvSpPr>
          <p:cNvPr id="4" name="Segnaposto testo 3">
            <a:extLst>
              <a:ext uri="{FF2B5EF4-FFF2-40B4-BE49-F238E27FC236}">
                <a16:creationId xmlns:a16="http://schemas.microsoft.com/office/drawing/2014/main" id="{4AEDC641-DB48-7215-91E0-5C72AED4E060}"/>
              </a:ext>
            </a:extLst>
          </p:cNvPr>
          <p:cNvSpPr>
            <a:spLocks noGrp="1"/>
          </p:cNvSpPr>
          <p:nvPr>
            <p:ph type="body" idx="1"/>
          </p:nvPr>
        </p:nvSpPr>
        <p:spPr>
          <a:xfrm>
            <a:off x="318516" y="3810000"/>
            <a:ext cx="1822704" cy="1414272"/>
          </a:xfrm>
        </p:spPr>
        <p:txBody>
          <a:bodyPr rtlCol="0"/>
          <a:lstStyle>
            <a:defPPr>
              <a:defRPr lang="it-IT"/>
            </a:defPPr>
          </a:lstStyle>
          <a:p>
            <a:pPr algn="ctr" rtl="0"/>
            <a:r>
              <a:rPr lang="it-IT" dirty="0" err="1"/>
              <a:t>Define</a:t>
            </a:r>
            <a:r>
              <a:rPr lang="it-IT" dirty="0"/>
              <a:t> the </a:t>
            </a:r>
            <a:r>
              <a:rPr lang="it-IT" dirty="0" err="1"/>
              <a:t>functional</a:t>
            </a:r>
            <a:r>
              <a:rPr lang="it-IT" dirty="0"/>
              <a:t> setting</a:t>
            </a:r>
          </a:p>
          <a:p>
            <a:pPr rtl="0"/>
            <a:endParaRPr lang="it-IT" dirty="0"/>
          </a:p>
        </p:txBody>
      </p:sp>
      <p:sp>
        <p:nvSpPr>
          <p:cNvPr id="9" name="Segnaposto testo 8">
            <a:extLst>
              <a:ext uri="{FF2B5EF4-FFF2-40B4-BE49-F238E27FC236}">
                <a16:creationId xmlns:a16="http://schemas.microsoft.com/office/drawing/2014/main" id="{345C6D13-CF93-C1B2-1F70-67C4F6E71841}"/>
              </a:ext>
            </a:extLst>
          </p:cNvPr>
          <p:cNvSpPr>
            <a:spLocks noGrp="1"/>
          </p:cNvSpPr>
          <p:nvPr>
            <p:ph type="body" sz="quarter" idx="16"/>
          </p:nvPr>
        </p:nvSpPr>
        <p:spPr/>
        <p:txBody>
          <a:bodyPr rtlCol="0"/>
          <a:lstStyle>
            <a:defPPr>
              <a:defRPr lang="it-IT"/>
            </a:defPPr>
          </a:lstStyle>
          <a:p>
            <a:pPr rtl="0"/>
            <a:r>
              <a:rPr lang="it-IT" dirty="0"/>
              <a:t>2</a:t>
            </a:r>
          </a:p>
        </p:txBody>
      </p:sp>
      <p:sp>
        <p:nvSpPr>
          <p:cNvPr id="5" name="Segnaposto testo 4">
            <a:extLst>
              <a:ext uri="{FF2B5EF4-FFF2-40B4-BE49-F238E27FC236}">
                <a16:creationId xmlns:a16="http://schemas.microsoft.com/office/drawing/2014/main" id="{0F83D82D-5102-8004-C3B7-FEE3A62802E1}"/>
              </a:ext>
            </a:extLst>
          </p:cNvPr>
          <p:cNvSpPr>
            <a:spLocks noGrp="1"/>
          </p:cNvSpPr>
          <p:nvPr>
            <p:ph type="body" sz="quarter" idx="3"/>
          </p:nvPr>
        </p:nvSpPr>
        <p:spPr>
          <a:xfrm>
            <a:off x="3005709" y="3822573"/>
            <a:ext cx="1365504" cy="577977"/>
          </a:xfrm>
        </p:spPr>
        <p:txBody>
          <a:bodyPr rtlCol="0"/>
          <a:lstStyle>
            <a:defPPr>
              <a:defRPr lang="it-IT"/>
            </a:defPPr>
          </a:lstStyle>
          <a:p>
            <a:pPr algn="ctr" rtl="0"/>
            <a:r>
              <a:rPr lang="it-IT" dirty="0" err="1"/>
              <a:t>Rebuild</a:t>
            </a:r>
            <a:r>
              <a:rPr lang="it-IT" dirty="0"/>
              <a:t> </a:t>
            </a:r>
            <a:r>
              <a:rPr lang="it-IT" dirty="0" err="1"/>
              <a:t>distances</a:t>
            </a:r>
            <a:endParaRPr lang="it-IT" dirty="0"/>
          </a:p>
        </p:txBody>
      </p:sp>
      <p:sp>
        <p:nvSpPr>
          <p:cNvPr id="10" name="Segnaposto testo 9">
            <a:extLst>
              <a:ext uri="{FF2B5EF4-FFF2-40B4-BE49-F238E27FC236}">
                <a16:creationId xmlns:a16="http://schemas.microsoft.com/office/drawing/2014/main" id="{1C9A283B-9E49-B36A-FE51-8E72C9F394EB}"/>
              </a:ext>
            </a:extLst>
          </p:cNvPr>
          <p:cNvSpPr>
            <a:spLocks noGrp="1"/>
          </p:cNvSpPr>
          <p:nvPr>
            <p:ph type="body" sz="quarter" idx="17"/>
          </p:nvPr>
        </p:nvSpPr>
        <p:spPr/>
        <p:txBody>
          <a:bodyPr rtlCol="0"/>
          <a:lstStyle>
            <a:defPPr>
              <a:defRPr lang="it-IT"/>
            </a:defPPr>
          </a:lstStyle>
          <a:p>
            <a:pPr rtl="0"/>
            <a:r>
              <a:rPr lang="it-IT" dirty="0"/>
              <a:t>3</a:t>
            </a:r>
          </a:p>
        </p:txBody>
      </p:sp>
      <p:sp>
        <p:nvSpPr>
          <p:cNvPr id="13" name="Segnaposto testo 12">
            <a:extLst>
              <a:ext uri="{FF2B5EF4-FFF2-40B4-BE49-F238E27FC236}">
                <a16:creationId xmlns:a16="http://schemas.microsoft.com/office/drawing/2014/main" id="{C2055FE9-29DC-BC97-64D3-F9745578B47E}"/>
              </a:ext>
            </a:extLst>
          </p:cNvPr>
          <p:cNvSpPr>
            <a:spLocks noGrp="1"/>
          </p:cNvSpPr>
          <p:nvPr>
            <p:ph type="body" sz="quarter" idx="20"/>
          </p:nvPr>
        </p:nvSpPr>
        <p:spPr>
          <a:xfrm>
            <a:off x="5284089" y="3822573"/>
            <a:ext cx="1639062" cy="804672"/>
          </a:xfrm>
        </p:spPr>
        <p:txBody>
          <a:bodyPr rtlCol="0"/>
          <a:lstStyle>
            <a:defPPr>
              <a:defRPr lang="it-IT"/>
            </a:defPPr>
          </a:lstStyle>
          <a:p>
            <a:pPr algn="ctr" rtl="0"/>
            <a:r>
              <a:rPr lang="it-IT" dirty="0" err="1"/>
              <a:t>Rebrand</a:t>
            </a:r>
            <a:r>
              <a:rPr lang="it-IT" dirty="0"/>
              <a:t> </a:t>
            </a:r>
            <a:r>
              <a:rPr lang="it-IT" dirty="0" err="1"/>
              <a:t>nonparametric</a:t>
            </a:r>
            <a:r>
              <a:rPr lang="it-IT" dirty="0"/>
              <a:t> models</a:t>
            </a:r>
          </a:p>
          <a:p>
            <a:pPr rtl="0"/>
            <a:endParaRPr lang="it-IT" dirty="0"/>
          </a:p>
        </p:txBody>
      </p:sp>
      <p:sp>
        <p:nvSpPr>
          <p:cNvPr id="11" name="Segnaposto testo 10">
            <a:extLst>
              <a:ext uri="{FF2B5EF4-FFF2-40B4-BE49-F238E27FC236}">
                <a16:creationId xmlns:a16="http://schemas.microsoft.com/office/drawing/2014/main" id="{6450CD75-C694-C125-BD13-EF17DEB46B25}"/>
              </a:ext>
            </a:extLst>
          </p:cNvPr>
          <p:cNvSpPr>
            <a:spLocks noGrp="1"/>
          </p:cNvSpPr>
          <p:nvPr>
            <p:ph type="body" sz="quarter" idx="18"/>
          </p:nvPr>
        </p:nvSpPr>
        <p:spPr/>
        <p:txBody>
          <a:bodyPr rtlCol="0"/>
          <a:lstStyle>
            <a:defPPr>
              <a:defRPr lang="it-IT"/>
            </a:defPPr>
          </a:lstStyle>
          <a:p>
            <a:pPr rtl="0"/>
            <a:r>
              <a:rPr lang="it-IT" dirty="0"/>
              <a:t>4</a:t>
            </a:r>
          </a:p>
        </p:txBody>
      </p:sp>
      <p:sp>
        <p:nvSpPr>
          <p:cNvPr id="14" name="Segnaposto testo 13">
            <a:extLst>
              <a:ext uri="{FF2B5EF4-FFF2-40B4-BE49-F238E27FC236}">
                <a16:creationId xmlns:a16="http://schemas.microsoft.com/office/drawing/2014/main" id="{36278598-FCCB-FFAE-8D0C-C6E865B7A96B}"/>
              </a:ext>
            </a:extLst>
          </p:cNvPr>
          <p:cNvSpPr>
            <a:spLocks noGrp="1"/>
          </p:cNvSpPr>
          <p:nvPr>
            <p:ph type="body" sz="quarter" idx="21"/>
          </p:nvPr>
        </p:nvSpPr>
        <p:spPr>
          <a:xfrm>
            <a:off x="7542276" y="3844671"/>
            <a:ext cx="1987296" cy="1414272"/>
          </a:xfrm>
        </p:spPr>
        <p:txBody>
          <a:bodyPr rtlCol="0"/>
          <a:lstStyle>
            <a:defPPr>
              <a:defRPr lang="it-IT"/>
            </a:defPPr>
          </a:lstStyle>
          <a:p>
            <a:pPr algn="ctr" rtl="0"/>
            <a:r>
              <a:rPr lang="it-IT" dirty="0"/>
              <a:t>Validate </a:t>
            </a:r>
            <a:r>
              <a:rPr lang="it-IT" dirty="0" err="1"/>
              <a:t>hyperparameters</a:t>
            </a:r>
            <a:endParaRPr lang="it-IT" dirty="0"/>
          </a:p>
          <a:p>
            <a:pPr algn="ctr" rtl="0"/>
            <a:endParaRPr lang="it-IT" dirty="0"/>
          </a:p>
        </p:txBody>
      </p:sp>
      <p:sp>
        <p:nvSpPr>
          <p:cNvPr id="12" name="Segnaposto testo 11">
            <a:extLst>
              <a:ext uri="{FF2B5EF4-FFF2-40B4-BE49-F238E27FC236}">
                <a16:creationId xmlns:a16="http://schemas.microsoft.com/office/drawing/2014/main" id="{3F9092E2-3437-76F7-8811-79E2775979C6}"/>
              </a:ext>
            </a:extLst>
          </p:cNvPr>
          <p:cNvSpPr>
            <a:spLocks noGrp="1"/>
          </p:cNvSpPr>
          <p:nvPr>
            <p:ph type="body" sz="quarter" idx="19"/>
          </p:nvPr>
        </p:nvSpPr>
        <p:spPr/>
        <p:txBody>
          <a:bodyPr rtlCol="0"/>
          <a:lstStyle>
            <a:defPPr>
              <a:defRPr lang="it-IT"/>
            </a:defPPr>
          </a:lstStyle>
          <a:p>
            <a:pPr rtl="0"/>
            <a:r>
              <a:rPr lang="it-IT" dirty="0"/>
              <a:t>5</a:t>
            </a:r>
          </a:p>
        </p:txBody>
      </p:sp>
      <p:sp>
        <p:nvSpPr>
          <p:cNvPr id="15" name="Segnaposto testo 14">
            <a:extLst>
              <a:ext uri="{FF2B5EF4-FFF2-40B4-BE49-F238E27FC236}">
                <a16:creationId xmlns:a16="http://schemas.microsoft.com/office/drawing/2014/main" id="{C74894D9-3816-D634-32FA-4C32368D5317}"/>
              </a:ext>
            </a:extLst>
          </p:cNvPr>
          <p:cNvSpPr>
            <a:spLocks noGrp="1"/>
          </p:cNvSpPr>
          <p:nvPr>
            <p:ph type="body" sz="quarter" idx="22"/>
          </p:nvPr>
        </p:nvSpPr>
        <p:spPr>
          <a:xfrm>
            <a:off x="10361675" y="3859720"/>
            <a:ext cx="1213105" cy="730377"/>
          </a:xfrm>
        </p:spPr>
        <p:txBody>
          <a:bodyPr rtlCol="0"/>
          <a:lstStyle>
            <a:defPPr>
              <a:defRPr lang="it-IT"/>
            </a:defPPr>
          </a:lstStyle>
          <a:p>
            <a:pPr algn="ctr" rtl="0"/>
            <a:r>
              <a:rPr lang="it-IT" dirty="0" err="1"/>
              <a:t>Deploy</a:t>
            </a:r>
            <a:r>
              <a:rPr lang="it-IT" dirty="0"/>
              <a:t> the model!</a:t>
            </a:r>
          </a:p>
          <a:p>
            <a:pPr algn="ctr" rtl="0"/>
            <a:endParaRPr lang="it-IT" dirty="0"/>
          </a:p>
        </p:txBody>
      </p:sp>
      <p:sp>
        <p:nvSpPr>
          <p:cNvPr id="6" name="Ovale 5">
            <a:extLst>
              <a:ext uri="{FF2B5EF4-FFF2-40B4-BE49-F238E27FC236}">
                <a16:creationId xmlns:a16="http://schemas.microsoft.com/office/drawing/2014/main" id="{927DBFE0-99B0-8C1C-AB0A-D51F876542DB}"/>
              </a:ext>
            </a:extLst>
          </p:cNvPr>
          <p:cNvSpPr/>
          <p:nvPr/>
        </p:nvSpPr>
        <p:spPr>
          <a:xfrm>
            <a:off x="1811923" y="801608"/>
            <a:ext cx="621791" cy="621792"/>
          </a:xfrm>
          <a:prstGeom prst="ellipse">
            <a:avLst/>
          </a:prstGeom>
          <a:solidFill>
            <a:srgbClr val="69056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 name="Elemento grafico 1" descr="Distribuzione normale con riempimento a tinta unita">
            <a:extLst>
              <a:ext uri="{FF2B5EF4-FFF2-40B4-BE49-F238E27FC236}">
                <a16:creationId xmlns:a16="http://schemas.microsoft.com/office/drawing/2014/main" id="{06B115F5-E5AA-9B32-70EB-CCAD03492C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29891" y="811940"/>
            <a:ext cx="585853" cy="585853"/>
          </a:xfrm>
          <a:prstGeom prst="rect">
            <a:avLst/>
          </a:prstGeom>
        </p:spPr>
      </p:pic>
    </p:spTree>
    <p:extLst>
      <p:ext uri="{BB962C8B-B14F-4D97-AF65-F5344CB8AC3E}">
        <p14:creationId xmlns:p14="http://schemas.microsoft.com/office/powerpoint/2010/main" val="1030146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68504937-0E3F-D8F4-C28F-20719A722CB2}"/>
              </a:ext>
            </a:extLst>
          </p:cNvPr>
          <p:cNvSpPr/>
          <p:nvPr/>
        </p:nvSpPr>
        <p:spPr>
          <a:xfrm>
            <a:off x="1457325" y="2381250"/>
            <a:ext cx="1724025" cy="104775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9" name="Segnaposto contenuto 1">
                <a:extLst>
                  <a:ext uri="{FF2B5EF4-FFF2-40B4-BE49-F238E27FC236}">
                    <a16:creationId xmlns:a16="http://schemas.microsoft.com/office/drawing/2014/main" id="{58812690-DF04-7747-4838-6AA842AB1C14}"/>
                  </a:ext>
                </a:extLst>
              </p:cNvPr>
              <p:cNvSpPr txBox="1">
                <a:spLocks/>
              </p:cNvSpPr>
              <p:nvPr/>
            </p:nvSpPr>
            <p:spPr>
              <a:xfrm>
                <a:off x="388299" y="2028662"/>
                <a:ext cx="8513106" cy="249932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en-US" dirty="0"/>
                  <a:t>In almost any of our attempt we ended up working with </a:t>
                </a:r>
                <a:r>
                  <a:rPr lang="en-US" dirty="0">
                    <a:solidFill>
                      <a:srgbClr val="69056B"/>
                    </a:solidFill>
                  </a:rPr>
                  <a:t>functional covariates</a:t>
                </a:r>
                <a:r>
                  <a:rPr lang="en-US" dirty="0"/>
                  <a:t>. Since we thought that a linear model wouldn’t be powerful enough to recover the underlying richness of the problem, we had to inject non-linearity. The easiest ways to do so were basically two: </a:t>
                </a:r>
              </a:p>
              <a:p>
                <a:pPr marL="285750" indent="-285750" algn="just">
                  <a:buFont typeface="Arial" panose="020B0604020202020204" pitchFamily="34" charset="0"/>
                  <a:buChar char="•"/>
                </a:pPr>
                <a:r>
                  <a:rPr lang="en-US" dirty="0"/>
                  <a:t>Implement</a:t>
                </a:r>
                <a:r>
                  <a:rPr lang="it-IT" b="0" i="0" dirty="0">
                    <a:solidFill>
                      <a:srgbClr val="404040"/>
                    </a:solidFill>
                    <a:effectLst/>
                    <a:latin typeface="Lato" panose="020F0502020204030203" pitchFamily="34" charset="0"/>
                  </a:rPr>
                  <a:t> </a:t>
                </a:r>
                <a:r>
                  <a:rPr lang="it-IT" dirty="0"/>
                  <a:t>the</a:t>
                </a:r>
                <a:r>
                  <a:rPr lang="it-IT" b="0" i="0" dirty="0">
                    <a:solidFill>
                      <a:srgbClr val="404040"/>
                    </a:solidFill>
                    <a:effectLst/>
                    <a:latin typeface="Lato" panose="020F0502020204030203" pitchFamily="34" charset="0"/>
                  </a:rPr>
                  <a:t> </a:t>
                </a:r>
                <a:r>
                  <a:rPr lang="it-IT" i="1" dirty="0" err="1"/>
                  <a:t>continuously</a:t>
                </a:r>
                <a:r>
                  <a:rPr lang="it-IT" i="1" dirty="0"/>
                  <a:t> additive model </a:t>
                </a:r>
                <a:br>
                  <a:rPr lang="it-IT" i="1" dirty="0"/>
                </a:b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𝑌</m:t>
                        </m:r>
                      </m:e>
                      <m:sub>
                        <m:r>
                          <a:rPr lang="it-IT" b="0" i="1" smtClean="0">
                            <a:latin typeface="Cambria Math" panose="02040503050406030204" pitchFamily="18" charset="0"/>
                          </a:rPr>
                          <m:t>𝑖</m:t>
                        </m:r>
                      </m:sub>
                    </m:sSub>
                    <m:r>
                      <a:rPr lang="it-IT" b="0" i="1" smtClean="0">
                        <a:latin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𝛼</m:t>
                    </m:r>
                    <m:r>
                      <a:rPr lang="it-IT" b="0" i="1" smtClean="0">
                        <a:latin typeface="Cambria Math" panose="02040503050406030204" pitchFamily="18" charset="0"/>
                        <a:ea typeface="Cambria Math" panose="02040503050406030204" pitchFamily="18" charset="0"/>
                      </a:rPr>
                      <m:t>+</m:t>
                    </m:r>
                    <m:nary>
                      <m:naryPr>
                        <m:limLoc m:val="undOvr"/>
                        <m:subHide m:val="on"/>
                        <m:supHide m:val="on"/>
                        <m:ctrlPr>
                          <a:rPr lang="it-IT" i="1" smtClean="0">
                            <a:latin typeface="Cambria Math" panose="02040503050406030204" pitchFamily="18" charset="0"/>
                          </a:rPr>
                        </m:ctrlPr>
                      </m:naryPr>
                      <m:sub/>
                      <m:sup/>
                      <m:e>
                        <m:r>
                          <a:rPr lang="it-IT" b="0" i="1" smtClean="0">
                            <a:latin typeface="Cambria Math" panose="02040503050406030204" pitchFamily="18" charset="0"/>
                          </a:rPr>
                          <m:t>𝑓</m:t>
                        </m:r>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𝑖</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r>
                              <a:rPr lang="it-IT" b="0" i="1" smtClean="0">
                                <a:latin typeface="Cambria Math" panose="02040503050406030204" pitchFamily="18" charset="0"/>
                              </a:rPr>
                              <m:t>𝑡</m:t>
                            </m:r>
                          </m:e>
                        </m:d>
                        <m:r>
                          <a:rPr lang="it-IT" b="0" i="1" smtClean="0">
                            <a:latin typeface="Cambria Math" panose="02040503050406030204" pitchFamily="18" charset="0"/>
                          </a:rPr>
                          <m:t>𝑑𝑡</m:t>
                        </m:r>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𝜀</m:t>
                            </m:r>
                          </m:e>
                          <m:sub>
                            <m:r>
                              <a:rPr lang="it-IT" b="0" i="1" smtClean="0">
                                <a:latin typeface="Cambria Math" panose="02040503050406030204" pitchFamily="18" charset="0"/>
                              </a:rPr>
                              <m:t>𝑖</m:t>
                            </m:r>
                          </m:sub>
                        </m:sSub>
                      </m:e>
                    </m:nary>
                  </m:oMath>
                </a14:m>
                <a:r>
                  <a:rPr lang="en-US" dirty="0"/>
                  <a:t> where the functional form has to be estimated through a splines expansion;</a:t>
                </a:r>
              </a:p>
              <a:p>
                <a:pPr marL="285750" indent="-285750" algn="just">
                  <a:buFont typeface="Arial" panose="020B0604020202020204" pitchFamily="34" charset="0"/>
                  <a:buChar char="•"/>
                </a:pPr>
                <a:r>
                  <a:rPr lang="en-US" dirty="0"/>
                  <a:t>Go for </a:t>
                </a:r>
                <a:r>
                  <a:rPr lang="en-US" i="1" dirty="0"/>
                  <a:t>nonparametric approaches </a:t>
                </a:r>
                <a:r>
                  <a:rPr lang="en-US" dirty="0"/>
                  <a:t>correctly adapted for functional covariates.</a:t>
                </a:r>
              </a:p>
              <a:p>
                <a:pPr algn="just"/>
                <a:endParaRPr lang="en-US" dirty="0"/>
              </a:p>
            </p:txBody>
          </p:sp>
        </mc:Choice>
        <mc:Fallback xmlns="">
          <p:sp>
            <p:nvSpPr>
              <p:cNvPr id="9" name="Segnaposto contenuto 1">
                <a:extLst>
                  <a:ext uri="{FF2B5EF4-FFF2-40B4-BE49-F238E27FC236}">
                    <a16:creationId xmlns:a16="http://schemas.microsoft.com/office/drawing/2014/main" id="{58812690-DF04-7747-4838-6AA842AB1C14}"/>
                  </a:ext>
                </a:extLst>
              </p:cNvPr>
              <p:cNvSpPr txBox="1">
                <a:spLocks noRot="1" noChangeAspect="1" noMove="1" noResize="1" noEditPoints="1" noAdjustHandles="1" noChangeArrowheads="1" noChangeShapeType="1" noTextEdit="1"/>
              </p:cNvSpPr>
              <p:nvPr/>
            </p:nvSpPr>
            <p:spPr>
              <a:xfrm>
                <a:off x="388299" y="2028662"/>
                <a:ext cx="8513106" cy="2499327"/>
              </a:xfrm>
              <a:prstGeom prst="rect">
                <a:avLst/>
              </a:prstGeom>
              <a:blipFill>
                <a:blip r:embed="rId3"/>
                <a:stretch>
                  <a:fillRect l="-645" t="-27561" r="-573"/>
                </a:stretch>
              </a:blipFill>
            </p:spPr>
            <p:txBody>
              <a:bodyPr/>
              <a:lstStyle/>
              <a:p>
                <a:r>
                  <a:rPr lang="it-IT">
                    <a:noFill/>
                  </a:rPr>
                  <a:t> </a:t>
                </a:r>
              </a:p>
            </p:txBody>
          </p:sp>
        </mc:Fallback>
      </mc:AlternateContent>
    </p:spTree>
    <p:extLst>
      <p:ext uri="{BB962C8B-B14F-4D97-AF65-F5344CB8AC3E}">
        <p14:creationId xmlns:p14="http://schemas.microsoft.com/office/powerpoint/2010/main" val="251201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68504937-0E3F-D8F4-C28F-20719A722CB2}"/>
              </a:ext>
            </a:extLst>
          </p:cNvPr>
          <p:cNvSpPr/>
          <p:nvPr/>
        </p:nvSpPr>
        <p:spPr>
          <a:xfrm>
            <a:off x="1457325" y="2381250"/>
            <a:ext cx="1724025" cy="104775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9" name="Segnaposto contenuto 1">
                <a:extLst>
                  <a:ext uri="{FF2B5EF4-FFF2-40B4-BE49-F238E27FC236}">
                    <a16:creationId xmlns:a16="http://schemas.microsoft.com/office/drawing/2014/main" id="{58812690-DF04-7747-4838-6AA842AB1C14}"/>
                  </a:ext>
                </a:extLst>
              </p:cNvPr>
              <p:cNvSpPr txBox="1">
                <a:spLocks/>
              </p:cNvSpPr>
              <p:nvPr/>
            </p:nvSpPr>
            <p:spPr>
              <a:xfrm>
                <a:off x="388299" y="2028662"/>
                <a:ext cx="8513106" cy="249932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it-IT" dirty="0"/>
                  <a:t>We </a:t>
                </a:r>
                <a:r>
                  <a:rPr lang="it-IT" dirty="0" err="1"/>
                  <a:t>need</a:t>
                </a:r>
                <a:r>
                  <a:rPr lang="it-IT" dirty="0"/>
                  <a:t> to </a:t>
                </a:r>
                <a:r>
                  <a:rPr lang="it-IT" dirty="0" err="1"/>
                  <a:t>define</a:t>
                </a:r>
                <a:r>
                  <a:rPr lang="it-IT" dirty="0"/>
                  <a:t> some </a:t>
                </a:r>
                <a:r>
                  <a:rPr lang="it-IT" dirty="0" err="1"/>
                  <a:t>useful</a:t>
                </a:r>
                <a:r>
                  <a:rPr lang="it-IT" dirty="0"/>
                  <a:t> ways to </a:t>
                </a:r>
                <a:r>
                  <a:rPr lang="it-IT" dirty="0" err="1"/>
                  <a:t>approximate</a:t>
                </a:r>
                <a:r>
                  <a:rPr lang="it-IT" dirty="0"/>
                  <a:t> </a:t>
                </a:r>
                <a:r>
                  <a:rPr lang="it-IT" dirty="0" err="1">
                    <a:solidFill>
                      <a:srgbClr val="69056B"/>
                    </a:solidFill>
                  </a:rPr>
                  <a:t>distance</a:t>
                </a:r>
                <a:r>
                  <a:rPr lang="it-IT" dirty="0">
                    <a:solidFill>
                      <a:srgbClr val="69056B"/>
                    </a:solidFill>
                  </a:rPr>
                  <a:t> </a:t>
                </a:r>
                <a:r>
                  <a:rPr lang="it-IT" dirty="0" err="1">
                    <a:solidFill>
                      <a:srgbClr val="69056B"/>
                    </a:solidFill>
                  </a:rPr>
                  <a:t>between</a:t>
                </a:r>
                <a:r>
                  <a:rPr lang="it-IT" dirty="0">
                    <a:solidFill>
                      <a:srgbClr val="69056B"/>
                    </a:solidFill>
                  </a:rPr>
                  <a:t> </a:t>
                </a:r>
                <a:r>
                  <a:rPr lang="it-IT" dirty="0" err="1">
                    <a:solidFill>
                      <a:srgbClr val="69056B"/>
                    </a:solidFill>
                  </a:rPr>
                  <a:t>functions</a:t>
                </a:r>
                <a:r>
                  <a:rPr lang="it-IT" dirty="0"/>
                  <a:t>. </a:t>
                </a:r>
                <a:r>
                  <a:rPr lang="it-IT" dirty="0" err="1"/>
                  <a:t>Assuming</a:t>
                </a:r>
                <a:r>
                  <a:rPr lang="it-IT" dirty="0"/>
                  <a:t> </a:t>
                </a:r>
                <a14:m>
                  <m:oMath xmlns:m="http://schemas.openxmlformats.org/officeDocument/2006/math">
                    <m:r>
                      <a:rPr lang="it-IT" b="0" i="1" smtClean="0">
                        <a:latin typeface="Cambria Math" panose="02040503050406030204" pitchFamily="18" charset="0"/>
                      </a:rPr>
                      <m:t>𝑥</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 </m:t>
                    </m:r>
                    <m:r>
                      <a:rPr lang="it-IT" b="0" i="1" smtClean="0">
                        <a:latin typeface="Cambria Math" panose="02040503050406030204" pitchFamily="18" charset="0"/>
                      </a:rPr>
                      <m:t>𝑦</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ea typeface="Cambria Math" panose="02040503050406030204" pitchFamily="18" charset="0"/>
                      </a:rPr>
                      <m:t>∈</m:t>
                    </m:r>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𝐿</m:t>
                        </m:r>
                      </m:e>
                      <m:sup>
                        <m:r>
                          <a:rPr lang="it-IT" b="0" i="1" smtClean="0">
                            <a:latin typeface="Cambria Math" panose="02040503050406030204" pitchFamily="18" charset="0"/>
                            <a:ea typeface="Cambria Math" panose="02040503050406030204" pitchFamily="18" charset="0"/>
                          </a:rPr>
                          <m:t>2</m:t>
                        </m:r>
                      </m:sup>
                    </m:sSup>
                    <m:d>
                      <m:dPr>
                        <m:ctrlPr>
                          <a:rPr lang="it-IT" b="0" i="1" smtClean="0">
                            <a:latin typeface="Cambria Math" panose="02040503050406030204" pitchFamily="18" charset="0"/>
                            <a:ea typeface="Cambria Math" panose="02040503050406030204" pitchFamily="18" charset="0"/>
                          </a:rPr>
                        </m:ctrlPr>
                      </m:dPr>
                      <m:e>
                        <m:d>
                          <m:dPr>
                            <m:begChr m:val="["/>
                            <m:endChr m:val="]"/>
                            <m:ctrlPr>
                              <a:rPr lang="it-IT" b="0" i="1" smtClean="0">
                                <a:latin typeface="Cambria Math" panose="02040503050406030204" pitchFamily="18" charset="0"/>
                                <a:ea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0,1</m:t>
                            </m:r>
                          </m:e>
                        </m:d>
                      </m:e>
                    </m:d>
                  </m:oMath>
                </a14:m>
                <a:r>
                  <a:rPr lang="en-US" dirty="0"/>
                  <a:t> the distance is defined as consequence of the existence of a norm, so that we have </a:t>
                </a:r>
                <a14:m>
                  <m:oMath xmlns:m="http://schemas.openxmlformats.org/officeDocument/2006/math">
                    <m:sSub>
                      <m:sSubPr>
                        <m:ctrlPr>
                          <a:rPr lang="it-IT" b="0" i="1" smtClean="0">
                            <a:latin typeface="Cambria Math" panose="02040503050406030204" pitchFamily="18" charset="0"/>
                          </a:rPr>
                        </m:ctrlPr>
                      </m:sSubPr>
                      <m:e>
                        <m:d>
                          <m:dPr>
                            <m:begChr m:val="|"/>
                            <m:endChr m:val="|"/>
                            <m:ctrlPr>
                              <a:rPr lang="it-IT" b="0" i="1" smtClean="0">
                                <a:latin typeface="Cambria Math" panose="02040503050406030204" pitchFamily="18" charset="0"/>
                              </a:rPr>
                            </m:ctrlPr>
                          </m:dPr>
                          <m:e>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𝑥</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r>
                                  <a:rPr lang="it-IT" b="0" i="1" smtClean="0">
                                    <a:latin typeface="Cambria Math" panose="02040503050406030204" pitchFamily="18" charset="0"/>
                                  </a:rPr>
                                  <m:t>𝑦</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e>
                            </m:d>
                          </m:e>
                        </m:d>
                      </m:e>
                      <m:sub>
                        <m:sSub>
                          <m:sSubPr>
                            <m:ctrlPr>
                              <a:rPr lang="it-IT" b="0" i="1" smtClean="0">
                                <a:latin typeface="Cambria Math" panose="02040503050406030204" pitchFamily="18" charset="0"/>
                              </a:rPr>
                            </m:ctrlPr>
                          </m:sSubPr>
                          <m:e>
                            <m:r>
                              <a:rPr lang="it-IT" b="0" i="1" smtClean="0">
                                <a:latin typeface="Cambria Math" panose="02040503050406030204" pitchFamily="18" charset="0"/>
                              </a:rPr>
                              <m:t>𝐿</m:t>
                            </m:r>
                          </m:e>
                          <m:sub>
                            <m:r>
                              <a:rPr lang="it-IT" b="0" i="1" smtClean="0">
                                <a:latin typeface="Cambria Math" panose="02040503050406030204" pitchFamily="18" charset="0"/>
                              </a:rPr>
                              <m:t>2</m:t>
                            </m:r>
                          </m:sub>
                        </m:sSub>
                      </m:sub>
                    </m:sSub>
                    <m:r>
                      <a:rPr lang="it-IT" b="0" i="1" smtClean="0">
                        <a:latin typeface="Cambria Math" panose="02040503050406030204" pitchFamily="18" charset="0"/>
                      </a:rPr>
                      <m:t>=</m:t>
                    </m:r>
                    <m:rad>
                      <m:radPr>
                        <m:degHide m:val="on"/>
                        <m:ctrlPr>
                          <a:rPr lang="it-IT" b="0" i="1" smtClean="0">
                            <a:latin typeface="Cambria Math" panose="02040503050406030204" pitchFamily="18" charset="0"/>
                          </a:rPr>
                        </m:ctrlPr>
                      </m:radPr>
                      <m:deg/>
                      <m:e>
                        <m:nary>
                          <m:naryPr>
                            <m:limLoc m:val="undOvr"/>
                            <m:subHide m:val="on"/>
                            <m:supHide m:val="on"/>
                            <m:ctrlPr>
                              <a:rPr lang="it-IT" b="0" i="1" smtClean="0">
                                <a:latin typeface="Cambria Math" panose="02040503050406030204" pitchFamily="18" charset="0"/>
                              </a:rPr>
                            </m:ctrlPr>
                          </m:naryPr>
                          <m:sub/>
                          <m:sup/>
                          <m:e>
                            <m:sSup>
                              <m:sSupPr>
                                <m:ctrlPr>
                                  <a:rPr lang="it-IT" b="0" i="1" smtClean="0">
                                    <a:latin typeface="Cambria Math" panose="02040503050406030204" pitchFamily="18" charset="0"/>
                                  </a:rPr>
                                </m:ctrlPr>
                              </m:sSupPr>
                              <m:e>
                                <m:d>
                                  <m:dPr>
                                    <m:ctrlPr>
                                      <a:rPr lang="it-IT" b="0" i="1" smtClean="0">
                                        <a:latin typeface="Cambria Math" panose="02040503050406030204" pitchFamily="18" charset="0"/>
                                      </a:rPr>
                                    </m:ctrlPr>
                                  </m:dPr>
                                  <m:e>
                                    <m:r>
                                      <a:rPr lang="it-IT" b="0" i="1" smtClean="0">
                                        <a:latin typeface="Cambria Math" panose="02040503050406030204" pitchFamily="18" charset="0"/>
                                      </a:rPr>
                                      <m:t>𝑥</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r>
                                      <a:rPr lang="it-IT" b="0" i="1" smtClean="0">
                                        <a:latin typeface="Cambria Math" panose="02040503050406030204" pitchFamily="18" charset="0"/>
                                      </a:rPr>
                                      <m:t>𝑦</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e>
                                </m:d>
                              </m:e>
                              <m:sup>
                                <m:r>
                                  <a:rPr lang="it-IT" b="0" i="1" smtClean="0">
                                    <a:latin typeface="Cambria Math" panose="02040503050406030204" pitchFamily="18" charset="0"/>
                                  </a:rPr>
                                  <m:t>2</m:t>
                                </m:r>
                              </m:sup>
                            </m:sSup>
                            <m:r>
                              <a:rPr lang="it-IT" b="0" i="1" smtClean="0">
                                <a:latin typeface="Cambria Math" panose="02040503050406030204" pitchFamily="18" charset="0"/>
                              </a:rPr>
                              <m:t>𝑑𝑡</m:t>
                            </m:r>
                          </m:e>
                        </m:nary>
                      </m:e>
                    </m:rad>
                    <m:r>
                      <a:rPr lang="it-IT" b="0" i="0" smtClean="0">
                        <a:latin typeface="Cambria Math" panose="02040503050406030204" pitchFamily="18" charset="0"/>
                      </a:rPr>
                      <m:t>. </m:t>
                    </m:r>
                  </m:oMath>
                </a14:m>
                <a:r>
                  <a:rPr lang="en-US" dirty="0"/>
                  <a:t> We could do two things:</a:t>
                </a:r>
              </a:p>
              <a:p>
                <a:pPr marL="285750" indent="-285750" algn="just">
                  <a:buFont typeface="Arial" panose="020B0604020202020204" pitchFamily="34" charset="0"/>
                  <a:buChar char="•"/>
                </a:pPr>
                <a:r>
                  <a:rPr lang="en-US" dirty="0"/>
                  <a:t>Approximate the integral through a finite sum over the data points;</a:t>
                </a:r>
              </a:p>
              <a:p>
                <a:pPr marL="285750" indent="-285750" algn="just">
                  <a:buFont typeface="Arial" panose="020B0604020202020204" pitchFamily="34" charset="0"/>
                  <a:buChar char="•"/>
                </a:pPr>
                <a:r>
                  <a:rPr lang="en-US" dirty="0"/>
                  <a:t>Approximate the distance through a basis expansion on an orthonormal basis and then leveraging Parseval’s identity and </a:t>
                </a:r>
                <a:r>
                  <a:rPr lang="en-US" dirty="0" err="1"/>
                  <a:t>bilinearity</a:t>
                </a:r>
                <a:r>
                  <a:rPr lang="en-US" dirty="0"/>
                  <a:t> of inner product. </a:t>
                </a:r>
              </a:p>
              <a:p>
                <a:pPr algn="just"/>
                <a:endParaRPr lang="en-US" dirty="0"/>
              </a:p>
            </p:txBody>
          </p:sp>
        </mc:Choice>
        <mc:Fallback xmlns="">
          <p:sp>
            <p:nvSpPr>
              <p:cNvPr id="9" name="Segnaposto contenuto 1">
                <a:extLst>
                  <a:ext uri="{FF2B5EF4-FFF2-40B4-BE49-F238E27FC236}">
                    <a16:creationId xmlns:a16="http://schemas.microsoft.com/office/drawing/2014/main" id="{58812690-DF04-7747-4838-6AA842AB1C14}"/>
                  </a:ext>
                </a:extLst>
              </p:cNvPr>
              <p:cNvSpPr txBox="1">
                <a:spLocks noRot="1" noChangeAspect="1" noMove="1" noResize="1" noEditPoints="1" noAdjustHandles="1" noChangeArrowheads="1" noChangeShapeType="1" noTextEdit="1"/>
              </p:cNvSpPr>
              <p:nvPr/>
            </p:nvSpPr>
            <p:spPr>
              <a:xfrm>
                <a:off x="388299" y="2028662"/>
                <a:ext cx="8513106" cy="2499327"/>
              </a:xfrm>
              <a:prstGeom prst="rect">
                <a:avLst/>
              </a:prstGeom>
              <a:blipFill>
                <a:blip r:embed="rId3"/>
                <a:stretch>
                  <a:fillRect l="-645" t="-26098" r="-573"/>
                </a:stretch>
              </a:blipFill>
            </p:spPr>
            <p:txBody>
              <a:bodyPr/>
              <a:lstStyle/>
              <a:p>
                <a:r>
                  <a:rPr lang="it-IT">
                    <a:noFill/>
                  </a:rPr>
                  <a:t> </a:t>
                </a:r>
              </a:p>
            </p:txBody>
          </p:sp>
        </mc:Fallback>
      </mc:AlternateContent>
    </p:spTree>
    <p:extLst>
      <p:ext uri="{BB962C8B-B14F-4D97-AF65-F5344CB8AC3E}">
        <p14:creationId xmlns:p14="http://schemas.microsoft.com/office/powerpoint/2010/main" val="4257850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68504937-0E3F-D8F4-C28F-20719A722CB2}"/>
              </a:ext>
            </a:extLst>
          </p:cNvPr>
          <p:cNvSpPr/>
          <p:nvPr/>
        </p:nvSpPr>
        <p:spPr>
          <a:xfrm>
            <a:off x="1326697" y="2381250"/>
            <a:ext cx="1724025" cy="104775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9" name="Segnaposto contenuto 1">
                <a:extLst>
                  <a:ext uri="{FF2B5EF4-FFF2-40B4-BE49-F238E27FC236}">
                    <a16:creationId xmlns:a16="http://schemas.microsoft.com/office/drawing/2014/main" id="{58812690-DF04-7747-4838-6AA842AB1C14}"/>
                  </a:ext>
                </a:extLst>
              </p:cNvPr>
              <p:cNvSpPr txBox="1">
                <a:spLocks/>
              </p:cNvSpPr>
              <p:nvPr/>
            </p:nvSpPr>
            <p:spPr>
              <a:xfrm>
                <a:off x="304325" y="2613211"/>
                <a:ext cx="8979636" cy="1814165"/>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it-IT" dirty="0"/>
                  <a:t>In the second case, </a:t>
                </a:r>
                <a:r>
                  <a:rPr lang="it-IT" dirty="0" err="1"/>
                  <a:t>given</a:t>
                </a:r>
                <a:r>
                  <a:rPr lang="it-IT" dirty="0"/>
                  <a:t> an </a:t>
                </a:r>
                <a:r>
                  <a:rPr lang="it-IT" dirty="0" err="1">
                    <a:solidFill>
                      <a:srgbClr val="69056B"/>
                    </a:solidFill>
                  </a:rPr>
                  <a:t>orhonormal</a:t>
                </a:r>
                <a:r>
                  <a:rPr lang="it-IT" dirty="0">
                    <a:solidFill>
                      <a:srgbClr val="69056B"/>
                    </a:solidFill>
                  </a:rPr>
                  <a:t> </a:t>
                </a:r>
                <a:r>
                  <a:rPr lang="it-IT" dirty="0" err="1">
                    <a:solidFill>
                      <a:srgbClr val="69056B"/>
                    </a:solidFill>
                  </a:rPr>
                  <a:t>basis</a:t>
                </a:r>
                <a:r>
                  <a:rPr lang="it-IT" dirty="0">
                    <a:solidFill>
                      <a:srgbClr val="69056B"/>
                    </a:solidFill>
                  </a:rPr>
                  <a:t> </a:t>
                </a:r>
                <a14:m>
                  <m:oMath xmlns:m="http://schemas.openxmlformats.org/officeDocument/2006/math">
                    <m:sSubSup>
                      <m:sSubSupPr>
                        <m:ctrlPr>
                          <a:rPr lang="it-IT" i="1" smtClean="0">
                            <a:latin typeface="Cambria Math" panose="02040503050406030204" pitchFamily="18" charset="0"/>
                          </a:rPr>
                        </m:ctrlPr>
                      </m:sSubSupPr>
                      <m:e>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𝜙</m:t>
                            </m:r>
                          </m:e>
                          <m:sub>
                            <m:r>
                              <a:rPr lang="it-IT" b="0" i="1" smtClean="0">
                                <a:latin typeface="Cambria Math" panose="02040503050406030204" pitchFamily="18" charset="0"/>
                              </a:rPr>
                              <m:t>𝑗</m:t>
                            </m:r>
                          </m:sub>
                        </m:sSub>
                        <m:r>
                          <a:rPr lang="it-IT" b="0" i="1" smtClean="0">
                            <a:latin typeface="Cambria Math" panose="02040503050406030204" pitchFamily="18" charset="0"/>
                          </a:rPr>
                          <m:t>}</m:t>
                        </m:r>
                      </m:e>
                      <m:sub>
                        <m:r>
                          <a:rPr lang="it-IT" b="0" i="1" smtClean="0">
                            <a:latin typeface="Cambria Math" panose="02040503050406030204" pitchFamily="18" charset="0"/>
                          </a:rPr>
                          <m:t>𝑗</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oMath>
                </a14:m>
                <a:r>
                  <a:rPr lang="it-IT" dirty="0" err="1"/>
                  <a:t>what</a:t>
                </a:r>
                <a:r>
                  <a:rPr lang="it-IT" dirty="0"/>
                  <a:t> </a:t>
                </a:r>
                <a:r>
                  <a:rPr lang="it-IT" dirty="0" err="1"/>
                  <a:t>happens</a:t>
                </a:r>
                <a:r>
                  <a:rPr lang="it-IT" dirty="0"/>
                  <a:t> </a:t>
                </a:r>
                <a:r>
                  <a:rPr lang="it-IT" dirty="0" err="1"/>
                  <a:t>is</a:t>
                </a:r>
                <a:r>
                  <a:rPr lang="it-IT" dirty="0"/>
                  <a:t> the following:</a:t>
                </a:r>
              </a:p>
              <a:p>
                <a:pPr algn="just"/>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sSup>
                            <m:sSupPr>
                              <m:ctrlPr>
                                <a:rPr lang="it-IT" b="0" i="1" smtClean="0">
                                  <a:latin typeface="Cambria Math" panose="02040503050406030204" pitchFamily="18" charset="0"/>
                                </a:rPr>
                              </m:ctrlPr>
                            </m:sSupPr>
                            <m:e>
                              <m:d>
                                <m:dPr>
                                  <m:begChr m:val="|"/>
                                  <m:endChr m:val="|"/>
                                  <m:ctrlPr>
                                    <a:rPr lang="it-IT" b="0" i="1" smtClean="0">
                                      <a:latin typeface="Cambria Math" panose="02040503050406030204" pitchFamily="18" charset="0"/>
                                    </a:rPr>
                                  </m:ctrlPr>
                                </m:dPr>
                                <m:e>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𝑥</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r>
                                        <a:rPr lang="it-IT" b="0" i="1" smtClean="0">
                                          <a:latin typeface="Cambria Math" panose="02040503050406030204" pitchFamily="18" charset="0"/>
                                        </a:rPr>
                                        <m:t>𝑦</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e>
                                  </m:d>
                                </m:e>
                              </m:d>
                            </m:e>
                            <m:sup>
                              <m:r>
                                <a:rPr lang="it-IT" b="0" i="1" smtClean="0">
                                  <a:latin typeface="Cambria Math" panose="02040503050406030204" pitchFamily="18" charset="0"/>
                                </a:rPr>
                                <m:t>2</m:t>
                              </m:r>
                            </m:sup>
                          </m:sSup>
                        </m:e>
                        <m:sub>
                          <m:sSub>
                            <m:sSubPr>
                              <m:ctrlPr>
                                <a:rPr lang="it-IT" b="0" i="1" smtClean="0">
                                  <a:latin typeface="Cambria Math" panose="02040503050406030204" pitchFamily="18" charset="0"/>
                                </a:rPr>
                              </m:ctrlPr>
                            </m:sSubPr>
                            <m:e>
                              <m:r>
                                <a:rPr lang="it-IT" b="0" i="1" smtClean="0">
                                  <a:latin typeface="Cambria Math" panose="02040503050406030204" pitchFamily="18" charset="0"/>
                                </a:rPr>
                                <m:t>𝐿</m:t>
                              </m:r>
                            </m:e>
                            <m:sub>
                              <m:r>
                                <a:rPr lang="it-IT" b="0" i="1" smtClean="0">
                                  <a:latin typeface="Cambria Math" panose="02040503050406030204" pitchFamily="18" charset="0"/>
                                </a:rPr>
                                <m:t>2</m:t>
                              </m:r>
                            </m:sub>
                          </m:sSub>
                        </m:sub>
                      </m:sSub>
                      <m:r>
                        <a:rPr lang="it-IT" b="0" i="1" smtClean="0">
                          <a:latin typeface="Cambria Math" panose="02040503050406030204" pitchFamily="18" charset="0"/>
                        </a:rPr>
                        <m:t>=</m:t>
                      </m:r>
                      <m:nary>
                        <m:naryPr>
                          <m:chr m:val="∑"/>
                          <m:ctrlPr>
                            <a:rPr lang="it-IT" b="0" i="1" smtClean="0">
                              <a:latin typeface="Cambria Math" panose="02040503050406030204" pitchFamily="18" charset="0"/>
                            </a:rPr>
                          </m:ctrlPr>
                        </m:naryPr>
                        <m:sub>
                          <m:r>
                            <m:rPr>
                              <m:brk m:alnAt="23"/>
                            </m:rPr>
                            <a:rPr lang="it-IT" b="0" i="1" smtClean="0">
                              <a:latin typeface="Cambria Math" panose="02040503050406030204" pitchFamily="18" charset="0"/>
                            </a:rPr>
                            <m:t>𝑗</m:t>
                          </m:r>
                          <m:r>
                            <a:rPr lang="it-IT" b="0" i="1" smtClean="0">
                              <a:latin typeface="Cambria Math" panose="02040503050406030204" pitchFamily="18" charset="0"/>
                            </a:rPr>
                            <m:t>=1</m:t>
                          </m:r>
                        </m:sub>
                        <m:sup>
                          <m:r>
                            <a:rPr lang="it-IT" b="0" i="1" smtClean="0">
                              <a:latin typeface="Cambria Math" panose="02040503050406030204" pitchFamily="18" charset="0"/>
                            </a:rPr>
                            <m:t>∞</m:t>
                          </m:r>
                        </m:sup>
                        <m:e>
                          <m:sSup>
                            <m:sSupPr>
                              <m:ctrlPr>
                                <a:rPr lang="it-IT" b="0" i="1" smtClean="0">
                                  <a:latin typeface="Cambria Math" panose="02040503050406030204" pitchFamily="18" charset="0"/>
                                </a:rPr>
                              </m:ctrlPr>
                            </m:sSupPr>
                            <m:e>
                              <m:d>
                                <m:dPr>
                                  <m:begChr m:val="|"/>
                                  <m:endChr m:val="|"/>
                                  <m:ctrlPr>
                                    <a:rPr lang="it-IT" b="0" i="1" smtClean="0">
                                      <a:latin typeface="Cambria Math" panose="02040503050406030204" pitchFamily="18" charset="0"/>
                                    </a:rPr>
                                  </m:ctrlPr>
                                </m:dPr>
                                <m:e>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𝑥</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r>
                                        <a:rPr lang="it-IT" b="0" i="1" smtClean="0">
                                          <a:latin typeface="Cambria Math" panose="02040503050406030204" pitchFamily="18" charset="0"/>
                                        </a:rPr>
                                        <m:t>𝑦</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𝜙</m:t>
                                          </m:r>
                                        </m:e>
                                        <m:sub>
                                          <m:r>
                                            <a:rPr lang="it-IT" b="0" i="1" smtClean="0">
                                              <a:latin typeface="Cambria Math" panose="02040503050406030204" pitchFamily="18" charset="0"/>
                                            </a:rPr>
                                            <m:t>𝑗</m:t>
                                          </m:r>
                                        </m:sub>
                                      </m:sSub>
                                    </m:e>
                                  </m:d>
                                </m:e>
                              </m:d>
                            </m:e>
                            <m:sup>
                              <m:r>
                                <a:rPr lang="it-IT" b="0" i="1" smtClean="0">
                                  <a:latin typeface="Cambria Math" panose="02040503050406030204" pitchFamily="18" charset="0"/>
                                </a:rPr>
                                <m:t>2</m:t>
                              </m:r>
                            </m:sup>
                          </m:sSup>
                          <m:r>
                            <a:rPr lang="it-IT" b="0" i="1" smtClean="0">
                              <a:latin typeface="Cambria Math" panose="02040503050406030204" pitchFamily="18" charset="0"/>
                            </a:rPr>
                            <m:t>=</m:t>
                          </m:r>
                          <m:nary>
                            <m:naryPr>
                              <m:chr m:val="∑"/>
                              <m:ctrlPr>
                                <a:rPr lang="it-IT" i="1">
                                  <a:latin typeface="Cambria Math" panose="02040503050406030204" pitchFamily="18" charset="0"/>
                                </a:rPr>
                              </m:ctrlPr>
                            </m:naryPr>
                            <m:sub>
                              <m:r>
                                <m:rPr>
                                  <m:brk m:alnAt="23"/>
                                </m:rPr>
                                <a:rPr lang="it-IT" i="1">
                                  <a:latin typeface="Cambria Math" panose="02040503050406030204" pitchFamily="18" charset="0"/>
                                </a:rPr>
                                <m:t>𝑗</m:t>
                              </m:r>
                              <m:r>
                                <a:rPr lang="it-IT" i="1">
                                  <a:latin typeface="Cambria Math" panose="02040503050406030204" pitchFamily="18" charset="0"/>
                                </a:rPr>
                                <m:t>=1</m:t>
                              </m:r>
                            </m:sub>
                            <m:sup>
                              <m:r>
                                <a:rPr lang="it-IT" i="1">
                                  <a:latin typeface="Cambria Math" panose="02040503050406030204" pitchFamily="18" charset="0"/>
                                </a:rPr>
                                <m:t>∞</m:t>
                              </m:r>
                            </m:sup>
                            <m:e>
                              <m:sSup>
                                <m:sSupPr>
                                  <m:ctrlPr>
                                    <a:rPr lang="it-IT" i="1">
                                      <a:latin typeface="Cambria Math" panose="02040503050406030204" pitchFamily="18" charset="0"/>
                                    </a:rPr>
                                  </m:ctrlPr>
                                </m:sSupPr>
                                <m:e>
                                  <m:d>
                                    <m:dPr>
                                      <m:begChr m:val="|"/>
                                      <m:endChr m:val="|"/>
                                      <m:ctrlPr>
                                        <a:rPr lang="it-IT" i="1">
                                          <a:latin typeface="Cambria Math" panose="02040503050406030204" pitchFamily="18" charset="0"/>
                                        </a:rPr>
                                      </m:ctrlPr>
                                    </m:dPr>
                                    <m:e>
                                      <m:d>
                                        <m:dPr>
                                          <m:begChr m:val="⟨"/>
                                          <m:endChr m:val="⟩"/>
                                          <m:ctrlPr>
                                            <a:rPr lang="it-IT" i="1">
                                              <a:latin typeface="Cambria Math" panose="02040503050406030204" pitchFamily="18" charset="0"/>
                                            </a:rPr>
                                          </m:ctrlPr>
                                        </m:dPr>
                                        <m:e>
                                          <m:r>
                                            <a:rPr lang="it-IT" i="1">
                                              <a:latin typeface="Cambria Math" panose="02040503050406030204" pitchFamily="18" charset="0"/>
                                            </a:rPr>
                                            <m:t>𝑥</m:t>
                                          </m:r>
                                          <m:d>
                                            <m:dPr>
                                              <m:ctrlPr>
                                                <a:rPr lang="it-IT" i="1">
                                                  <a:latin typeface="Cambria Math" panose="02040503050406030204" pitchFamily="18" charset="0"/>
                                                </a:rPr>
                                              </m:ctrlPr>
                                            </m:dPr>
                                            <m:e>
                                              <m:r>
                                                <a:rPr lang="it-IT" i="1">
                                                  <a:latin typeface="Cambria Math" panose="02040503050406030204" pitchFamily="18" charset="0"/>
                                                </a:rPr>
                                                <m:t>𝑡</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𝜙</m:t>
                                              </m:r>
                                            </m:e>
                                            <m:sub>
                                              <m:r>
                                                <a:rPr lang="it-IT" i="1">
                                                  <a:latin typeface="Cambria Math" panose="02040503050406030204" pitchFamily="18" charset="0"/>
                                                </a:rPr>
                                                <m:t>𝑗</m:t>
                                              </m:r>
                                            </m:sub>
                                          </m:sSub>
                                        </m:e>
                                      </m:d>
                                      <m:r>
                                        <a:rPr lang="it-IT" b="0" i="1" smtClean="0">
                                          <a:latin typeface="Cambria Math" panose="02040503050406030204" pitchFamily="18" charset="0"/>
                                        </a:rPr>
                                        <m:t>−⟨</m:t>
                                      </m:r>
                                      <m:r>
                                        <a:rPr lang="it-IT" b="0" i="1" smtClean="0">
                                          <a:latin typeface="Cambria Math" panose="02040503050406030204" pitchFamily="18" charset="0"/>
                                        </a:rPr>
                                        <m:t>𝑦</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𝜙</m:t>
                                          </m:r>
                                        </m:e>
                                        <m:sub>
                                          <m:r>
                                            <a:rPr lang="it-IT" b="0" i="1" smtClean="0">
                                              <a:latin typeface="Cambria Math" panose="02040503050406030204" pitchFamily="18" charset="0"/>
                                            </a:rPr>
                                            <m:t>𝑗</m:t>
                                          </m:r>
                                        </m:sub>
                                      </m:sSub>
                                      <m:r>
                                        <a:rPr lang="it-IT" b="0" i="1" smtClean="0">
                                          <a:latin typeface="Cambria Math" panose="02040503050406030204" pitchFamily="18" charset="0"/>
                                        </a:rPr>
                                        <m:t>⟩</m:t>
                                      </m:r>
                                    </m:e>
                                  </m:d>
                                </m:e>
                                <m:sup>
                                  <m:r>
                                    <a:rPr lang="it-IT" i="1">
                                      <a:latin typeface="Cambria Math" panose="02040503050406030204" pitchFamily="18" charset="0"/>
                                    </a:rPr>
                                    <m:t>2</m:t>
                                  </m:r>
                                </m:sup>
                              </m:sSup>
                              <m:r>
                                <a:rPr lang="it-IT" i="1">
                                  <a:latin typeface="Cambria Math" panose="02040503050406030204" pitchFamily="18" charset="0"/>
                                </a:rPr>
                                <m:t>=</m:t>
                              </m:r>
                            </m:e>
                          </m:nary>
                        </m:e>
                      </m:nary>
                      <m:r>
                        <a:rPr lang="it-IT" b="0" i="0" smtClean="0">
                          <a:latin typeface="Cambria Math" panose="02040503050406030204" pitchFamily="18" charset="0"/>
                        </a:rPr>
                        <m:t>|</m:t>
                      </m:r>
                      <m:d>
                        <m:dPr>
                          <m:begChr m:val="|"/>
                          <m:endChr m:val="|"/>
                          <m:ctrlPr>
                            <a:rPr lang="it-IT" b="0" i="1" smtClean="0">
                              <a:latin typeface="Cambria Math" panose="02040503050406030204" pitchFamily="18" charset="0"/>
                            </a:rPr>
                          </m:ctrlPr>
                        </m:dPr>
                        <m:e>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𝛽</m:t>
                              </m:r>
                            </m:e>
                            <m:sub>
                              <m:r>
                                <a:rPr lang="it-IT" b="0" i="1" smtClean="0">
                                  <a:latin typeface="Cambria Math" panose="02040503050406030204" pitchFamily="18" charset="0"/>
                                </a:rPr>
                                <m:t>∞</m:t>
                              </m:r>
                            </m:sub>
                            <m:sup>
                              <m:r>
                                <a:rPr lang="it-IT" b="0" i="1" smtClean="0">
                                  <a:latin typeface="Cambria Math" panose="02040503050406030204" pitchFamily="18" charset="0"/>
                                </a:rPr>
                                <m:t>𝑥</m:t>
                              </m:r>
                            </m:sup>
                          </m:sSubSup>
                          <m:r>
                            <a:rPr lang="it-IT" b="0" i="1" smtClean="0">
                              <a:latin typeface="Cambria Math" panose="02040503050406030204" pitchFamily="18" charset="0"/>
                            </a:rPr>
                            <m:t>−</m:t>
                          </m:r>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𝛽</m:t>
                              </m:r>
                            </m:e>
                            <m:sub>
                              <m:r>
                                <a:rPr lang="it-IT" b="0" i="1" smtClean="0">
                                  <a:latin typeface="Cambria Math" panose="02040503050406030204" pitchFamily="18" charset="0"/>
                                </a:rPr>
                                <m:t>∞</m:t>
                              </m:r>
                            </m:sub>
                            <m:sup>
                              <m:r>
                                <a:rPr lang="it-IT" b="0" i="1" smtClean="0">
                                  <a:latin typeface="Cambria Math" panose="02040503050406030204" pitchFamily="18" charset="0"/>
                                </a:rPr>
                                <m:t>𝑦</m:t>
                              </m:r>
                            </m:sup>
                          </m:sSubSup>
                        </m:e>
                      </m:d>
                      <m:r>
                        <a:rPr lang="it-IT" b="0" i="1" smtClean="0">
                          <a:latin typeface="Cambria Math" panose="02040503050406030204" pitchFamily="18" charset="0"/>
                        </a:rPr>
                        <m:t>|</m:t>
                      </m:r>
                    </m:oMath>
                  </m:oMathPara>
                </a14:m>
                <a:endParaRPr lang="en-US" dirty="0"/>
              </a:p>
              <a:p>
                <a:pPr algn="just"/>
                <a:r>
                  <a:rPr lang="en-US" dirty="0"/>
                  <a:t>So from the last equality descends an approximation on a finite orthonormal basis which we expand our functions on to gather the empirical Generalized Fourier Coefficients. </a:t>
                </a:r>
              </a:p>
              <a:p>
                <a:pPr algn="just"/>
                <a:endParaRPr lang="en-US" dirty="0"/>
              </a:p>
            </p:txBody>
          </p:sp>
        </mc:Choice>
        <mc:Fallback xmlns="">
          <p:sp>
            <p:nvSpPr>
              <p:cNvPr id="9" name="Segnaposto contenuto 1">
                <a:extLst>
                  <a:ext uri="{FF2B5EF4-FFF2-40B4-BE49-F238E27FC236}">
                    <a16:creationId xmlns:a16="http://schemas.microsoft.com/office/drawing/2014/main" id="{58812690-DF04-7747-4838-6AA842AB1C14}"/>
                  </a:ext>
                </a:extLst>
              </p:cNvPr>
              <p:cNvSpPr txBox="1">
                <a:spLocks noRot="1" noChangeAspect="1" noMove="1" noResize="1" noEditPoints="1" noAdjustHandles="1" noChangeArrowheads="1" noChangeShapeType="1" noTextEdit="1"/>
              </p:cNvSpPr>
              <p:nvPr/>
            </p:nvSpPr>
            <p:spPr>
              <a:xfrm>
                <a:off x="304325" y="2613211"/>
                <a:ext cx="8979636" cy="1814165"/>
              </a:xfrm>
              <a:prstGeom prst="rect">
                <a:avLst/>
              </a:prstGeom>
              <a:blipFill>
                <a:blip r:embed="rId3"/>
                <a:stretch>
                  <a:fillRect l="-611" t="-42088" r="-543"/>
                </a:stretch>
              </a:blipFill>
            </p:spPr>
            <p:txBody>
              <a:bodyPr/>
              <a:lstStyle/>
              <a:p>
                <a:r>
                  <a:rPr lang="it-IT">
                    <a:noFill/>
                  </a:rPr>
                  <a:t> </a:t>
                </a:r>
              </a:p>
            </p:txBody>
          </p:sp>
        </mc:Fallback>
      </mc:AlternateContent>
    </p:spTree>
    <p:extLst>
      <p:ext uri="{BB962C8B-B14F-4D97-AF65-F5344CB8AC3E}">
        <p14:creationId xmlns:p14="http://schemas.microsoft.com/office/powerpoint/2010/main" val="1877728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68504937-0E3F-D8F4-C28F-20719A722CB2}"/>
              </a:ext>
            </a:extLst>
          </p:cNvPr>
          <p:cNvSpPr/>
          <p:nvPr/>
        </p:nvSpPr>
        <p:spPr>
          <a:xfrm>
            <a:off x="1457325" y="2381250"/>
            <a:ext cx="1724025" cy="104775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9" name="Segnaposto contenuto 1">
                <a:extLst>
                  <a:ext uri="{FF2B5EF4-FFF2-40B4-BE49-F238E27FC236}">
                    <a16:creationId xmlns:a16="http://schemas.microsoft.com/office/drawing/2014/main" id="{58812690-DF04-7747-4838-6AA842AB1C14}"/>
                  </a:ext>
                </a:extLst>
              </p:cNvPr>
              <p:cNvSpPr txBox="1">
                <a:spLocks/>
              </p:cNvSpPr>
              <p:nvPr/>
            </p:nvSpPr>
            <p:spPr>
              <a:xfrm>
                <a:off x="369638" y="1628830"/>
                <a:ext cx="8979636" cy="249932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it-IT" dirty="0"/>
                  <a:t>This </a:t>
                </a:r>
                <a:r>
                  <a:rPr lang="it-IT" dirty="0" err="1"/>
                  <a:t>two</a:t>
                </a:r>
                <a:r>
                  <a:rPr lang="it-IT" dirty="0"/>
                  <a:t> </a:t>
                </a:r>
                <a:r>
                  <a:rPr lang="it-IT" dirty="0" err="1"/>
                  <a:t>approximations</a:t>
                </a:r>
                <a:r>
                  <a:rPr lang="it-IT" dirty="0"/>
                  <a:t> for the </a:t>
                </a:r>
                <a:r>
                  <a:rPr lang="it-IT" dirty="0" err="1"/>
                  <a:t>distance</a:t>
                </a:r>
                <a:r>
                  <a:rPr lang="it-IT" dirty="0"/>
                  <a:t> </a:t>
                </a:r>
                <a:r>
                  <a:rPr lang="it-IT" dirty="0" err="1"/>
                  <a:t>between</a:t>
                </a:r>
                <a:r>
                  <a:rPr lang="it-IT" dirty="0"/>
                  <a:t> </a:t>
                </a:r>
                <a:r>
                  <a:rPr lang="it-IT" dirty="0" err="1"/>
                  <a:t>functions</a:t>
                </a:r>
                <a:r>
                  <a:rPr lang="it-IT" dirty="0"/>
                  <a:t> are </a:t>
                </a:r>
                <a:r>
                  <a:rPr lang="it-IT" dirty="0" err="1"/>
                  <a:t>useful</a:t>
                </a:r>
                <a:r>
                  <a:rPr lang="it-IT" dirty="0"/>
                  <a:t> to be </a:t>
                </a:r>
                <a:r>
                  <a:rPr lang="it-IT" dirty="0" err="1"/>
                  <a:t>plugged</a:t>
                </a:r>
                <a:r>
                  <a:rPr lang="it-IT" dirty="0"/>
                  <a:t> </a:t>
                </a:r>
                <a:r>
                  <a:rPr lang="it-IT" dirty="0" err="1"/>
                  <a:t>into</a:t>
                </a:r>
                <a:r>
                  <a:rPr lang="it-IT" dirty="0"/>
                  <a:t> </a:t>
                </a:r>
                <a:r>
                  <a:rPr lang="it-IT" dirty="0" err="1"/>
                  <a:t>two</a:t>
                </a:r>
                <a:r>
                  <a:rPr lang="it-IT" dirty="0"/>
                  <a:t> </a:t>
                </a:r>
                <a:r>
                  <a:rPr lang="it-IT" dirty="0" err="1"/>
                  <a:t>well</a:t>
                </a:r>
                <a:r>
                  <a:rPr lang="it-IT" dirty="0"/>
                  <a:t> </a:t>
                </a:r>
                <a:r>
                  <a:rPr lang="it-IT" dirty="0" err="1"/>
                  <a:t>known</a:t>
                </a:r>
                <a:r>
                  <a:rPr lang="it-IT" dirty="0"/>
                  <a:t> </a:t>
                </a:r>
                <a:r>
                  <a:rPr lang="it-IT" dirty="0" err="1">
                    <a:solidFill>
                      <a:srgbClr val="7030A0"/>
                    </a:solidFill>
                  </a:rPr>
                  <a:t>estimators</a:t>
                </a:r>
                <a:r>
                  <a:rPr lang="it-IT" dirty="0"/>
                  <a:t> for the </a:t>
                </a:r>
                <a:r>
                  <a:rPr lang="it-IT" dirty="0" err="1"/>
                  <a:t>nonparametric</a:t>
                </a:r>
                <a:r>
                  <a:rPr lang="it-IT" dirty="0"/>
                  <a:t> model </a:t>
                </a:r>
                <a14:m>
                  <m:oMath xmlns:m="http://schemas.openxmlformats.org/officeDocument/2006/math">
                    <m:r>
                      <a:rPr lang="it-IT" b="0" i="1" smtClean="0">
                        <a:latin typeface="Cambria Math" panose="02040503050406030204" pitchFamily="18" charset="0"/>
                      </a:rPr>
                      <m:t>𝑌</m:t>
                    </m:r>
                    <m:r>
                      <a:rPr lang="it-IT" b="0" i="1" smtClean="0">
                        <a:latin typeface="Cambria Math" panose="02040503050406030204" pitchFamily="18" charset="0"/>
                      </a:rPr>
                      <m:t>=</m:t>
                    </m:r>
                    <m:r>
                      <a:rPr lang="it-IT" b="0" i="1" smtClean="0">
                        <a:latin typeface="Cambria Math" panose="02040503050406030204" pitchFamily="18" charset="0"/>
                      </a:rPr>
                      <m:t>𝑚</m:t>
                    </m:r>
                    <m:d>
                      <m:dPr>
                        <m:ctrlPr>
                          <a:rPr lang="it-IT" b="0" i="1" smtClean="0">
                            <a:latin typeface="Cambria Math" panose="02040503050406030204" pitchFamily="18" charset="0"/>
                          </a:rPr>
                        </m:ctrlPr>
                      </m:dPr>
                      <m:e>
                        <m:r>
                          <a:rPr lang="it-IT" b="0" i="1" smtClean="0">
                            <a:latin typeface="Cambria Math" panose="02040503050406030204" pitchFamily="18" charset="0"/>
                          </a:rPr>
                          <m:t>𝑥</m:t>
                        </m:r>
                      </m:e>
                    </m:d>
                    <m:r>
                      <a:rPr lang="it-IT" b="0" i="1" smtClean="0">
                        <a:latin typeface="Cambria Math" panose="02040503050406030204" pitchFamily="18" charset="0"/>
                      </a:rPr>
                      <m:t>+</m:t>
                    </m:r>
                    <m:r>
                      <a:rPr lang="it-IT" b="0" i="1" smtClean="0">
                        <a:latin typeface="Cambria Math" panose="02040503050406030204" pitchFamily="18" charset="0"/>
                      </a:rPr>
                      <m:t>𝜖</m:t>
                    </m:r>
                    <m:r>
                      <a:rPr lang="it-IT" b="0" i="1" smtClean="0">
                        <a:latin typeface="Cambria Math" panose="02040503050406030204" pitchFamily="18" charset="0"/>
                      </a:rPr>
                      <m:t>, </m:t>
                    </m:r>
                    <m:r>
                      <a:rPr lang="it-IT" b="0" i="1" smtClean="0">
                        <a:latin typeface="Cambria Math" panose="02040503050406030204" pitchFamily="18" charset="0"/>
                      </a:rPr>
                      <m:t>𝑚</m:t>
                    </m:r>
                    <m:d>
                      <m:dPr>
                        <m:ctrlPr>
                          <a:rPr lang="it-IT" b="0" i="1" smtClean="0">
                            <a:latin typeface="Cambria Math" panose="02040503050406030204" pitchFamily="18" charset="0"/>
                          </a:rPr>
                        </m:ctrlPr>
                      </m:dPr>
                      <m:e>
                        <m:r>
                          <a:rPr lang="it-IT" b="0" i="1" smtClean="0">
                            <a:latin typeface="Cambria Math" panose="02040503050406030204" pitchFamily="18" charset="0"/>
                          </a:rPr>
                          <m:t>𝑥</m:t>
                        </m:r>
                      </m:e>
                    </m:d>
                    <m:r>
                      <a:rPr lang="it-IT" b="0" i="1" smtClean="0">
                        <a:latin typeface="Cambria Math" panose="02040503050406030204" pitchFamily="18" charset="0"/>
                      </a:rPr>
                      <m:t>=</m:t>
                    </m:r>
                    <m:r>
                      <a:rPr lang="it-IT" b="0" i="1" smtClean="0">
                        <a:latin typeface="Cambria Math" panose="02040503050406030204" pitchFamily="18" charset="0"/>
                      </a:rPr>
                      <m:t>𝐸</m:t>
                    </m:r>
                    <m:r>
                      <a:rPr lang="it-IT" b="0" i="1" smtClean="0">
                        <a:latin typeface="Cambria Math" panose="02040503050406030204" pitchFamily="18" charset="0"/>
                      </a:rPr>
                      <m:t>[</m:t>
                    </m:r>
                    <m:r>
                      <a:rPr lang="it-IT" b="0" i="1" smtClean="0">
                        <a:latin typeface="Cambria Math" panose="02040503050406030204" pitchFamily="18" charset="0"/>
                      </a:rPr>
                      <m:t>𝑌</m:t>
                    </m:r>
                    <m:r>
                      <a:rPr lang="it-IT" b="0" i="1" smtClean="0">
                        <a:latin typeface="Cambria Math" panose="02040503050406030204" pitchFamily="18" charset="0"/>
                      </a:rPr>
                      <m:t>|</m:t>
                    </m:r>
                    <m:r>
                      <a:rPr lang="it-IT" b="0" i="1" smtClean="0">
                        <a:latin typeface="Cambria Math" panose="02040503050406030204" pitchFamily="18" charset="0"/>
                      </a:rPr>
                      <m:t>𝑋</m:t>
                    </m:r>
                    <m:r>
                      <a:rPr lang="it-IT" b="0" i="1" smtClean="0">
                        <a:latin typeface="Cambria Math" panose="02040503050406030204" pitchFamily="18" charset="0"/>
                      </a:rPr>
                      <m:t>=</m:t>
                    </m:r>
                    <m:r>
                      <a:rPr lang="it-IT" b="0" i="1" smtClean="0">
                        <a:latin typeface="Cambria Math" panose="02040503050406030204" pitchFamily="18" charset="0"/>
                      </a:rPr>
                      <m:t>𝑥</m:t>
                    </m:r>
                    <m:r>
                      <a:rPr lang="it-IT" b="0" i="1" smtClean="0">
                        <a:latin typeface="Cambria Math" panose="02040503050406030204" pitchFamily="18" charset="0"/>
                      </a:rPr>
                      <m:t>]</m:t>
                    </m:r>
                  </m:oMath>
                </a14:m>
                <a:r>
                  <a:rPr lang="en-US" dirty="0"/>
                  <a:t>:</a:t>
                </a:r>
              </a:p>
              <a:p>
                <a:pPr marL="285750" indent="-285750" algn="just">
                  <a:buFont typeface="Arial" panose="020B0604020202020204" pitchFamily="34" charset="0"/>
                  <a:buChar char="•"/>
                </a:pPr>
                <a:r>
                  <a:rPr lang="en-US" dirty="0"/>
                  <a:t>The </a:t>
                </a:r>
                <a:r>
                  <a:rPr lang="en-US" dirty="0" err="1">
                    <a:solidFill>
                      <a:srgbClr val="69056B"/>
                    </a:solidFill>
                  </a:rPr>
                  <a:t>Nadaraya</a:t>
                </a:r>
                <a:r>
                  <a:rPr lang="en-US" dirty="0">
                    <a:solidFill>
                      <a:srgbClr val="69056B"/>
                    </a:solidFill>
                  </a:rPr>
                  <a:t>-Watson estimator </a:t>
                </a:r>
                <a14:m>
                  <m:oMath xmlns:m="http://schemas.openxmlformats.org/officeDocument/2006/math">
                    <m:acc>
                      <m:accPr>
                        <m:chr m:val="̂"/>
                        <m:ctrlPr>
                          <a:rPr lang="it-IT" b="0" i="1" smtClean="0">
                            <a:solidFill>
                              <a:schemeClr val="tx1"/>
                            </a:solidFill>
                            <a:latin typeface="Cambria Math" panose="02040503050406030204" pitchFamily="18" charset="0"/>
                          </a:rPr>
                        </m:ctrlPr>
                      </m:accPr>
                      <m:e>
                        <m:r>
                          <a:rPr lang="it-IT" b="0" i="1" smtClean="0">
                            <a:solidFill>
                              <a:schemeClr val="tx1"/>
                            </a:solidFill>
                            <a:latin typeface="Cambria Math" panose="02040503050406030204" pitchFamily="18" charset="0"/>
                          </a:rPr>
                          <m:t>𝑚</m:t>
                        </m:r>
                      </m:e>
                    </m:acc>
                    <m:d>
                      <m:dPr>
                        <m:ctrlPr>
                          <a:rPr lang="it-IT" b="0" i="1" dirty="0" smtClean="0">
                            <a:solidFill>
                              <a:schemeClr val="tx1"/>
                            </a:solidFill>
                            <a:latin typeface="Cambria Math" panose="02040503050406030204" pitchFamily="18" charset="0"/>
                          </a:rPr>
                        </m:ctrlPr>
                      </m:dPr>
                      <m:e>
                        <m:r>
                          <a:rPr lang="it-IT" b="0" i="1" dirty="0" smtClean="0">
                            <a:solidFill>
                              <a:schemeClr val="tx1"/>
                            </a:solidFill>
                            <a:latin typeface="Cambria Math" panose="02040503050406030204" pitchFamily="18" charset="0"/>
                          </a:rPr>
                          <m:t>𝑥</m:t>
                        </m:r>
                      </m:e>
                    </m:d>
                    <m:r>
                      <a:rPr lang="it-IT" b="0" i="1" dirty="0" smtClean="0">
                        <a:solidFill>
                          <a:schemeClr val="tx1"/>
                        </a:solidFill>
                        <a:latin typeface="Cambria Math" panose="02040503050406030204" pitchFamily="18" charset="0"/>
                      </a:rPr>
                      <m:t>=</m:t>
                    </m:r>
                    <m:f>
                      <m:fPr>
                        <m:ctrlPr>
                          <a:rPr lang="it-IT" b="0" i="1" dirty="0" smtClean="0">
                            <a:latin typeface="Cambria Math" panose="02040503050406030204" pitchFamily="18" charset="0"/>
                          </a:rPr>
                        </m:ctrlPr>
                      </m:fPr>
                      <m:num>
                        <m:nary>
                          <m:naryPr>
                            <m:chr m:val="∑"/>
                            <m:ctrlPr>
                              <a:rPr lang="it-IT" b="0" i="1" dirty="0" smtClean="0">
                                <a:latin typeface="Cambria Math" panose="02040503050406030204" pitchFamily="18" charset="0"/>
                              </a:rPr>
                            </m:ctrlPr>
                          </m:naryPr>
                          <m:sub>
                            <m:r>
                              <m:rPr>
                                <m:brk m:alnAt="23"/>
                              </m:rPr>
                              <a:rPr lang="it-IT" b="0" i="1" dirty="0" smtClean="0">
                                <a:latin typeface="Cambria Math" panose="02040503050406030204" pitchFamily="18" charset="0"/>
                              </a:rPr>
                              <m:t>𝑗</m:t>
                            </m:r>
                            <m:r>
                              <a:rPr lang="it-IT" b="0" i="1" dirty="0" smtClean="0">
                                <a:latin typeface="Cambria Math" panose="02040503050406030204" pitchFamily="18" charset="0"/>
                              </a:rPr>
                              <m:t>=1</m:t>
                            </m:r>
                          </m:sub>
                          <m:sup>
                            <m:r>
                              <a:rPr lang="it-IT" b="0" i="1" dirty="0" smtClean="0">
                                <a:latin typeface="Cambria Math" panose="02040503050406030204" pitchFamily="18" charset="0"/>
                              </a:rPr>
                              <m:t>𝑁</m:t>
                            </m:r>
                          </m:sup>
                          <m:e>
                            <m:sSub>
                              <m:sSubPr>
                                <m:ctrlPr>
                                  <a:rPr lang="it-IT" b="0" i="1" dirty="0" smtClean="0">
                                    <a:latin typeface="Cambria Math" panose="02040503050406030204" pitchFamily="18" charset="0"/>
                                  </a:rPr>
                                </m:ctrlPr>
                              </m:sSubPr>
                              <m:e>
                                <m:r>
                                  <a:rPr lang="it-IT" b="0" i="1" dirty="0" smtClean="0">
                                    <a:latin typeface="Cambria Math" panose="02040503050406030204" pitchFamily="18" charset="0"/>
                                  </a:rPr>
                                  <m:t>𝑌</m:t>
                                </m:r>
                              </m:e>
                              <m:sub>
                                <m:r>
                                  <a:rPr lang="it-IT" b="0" i="1" dirty="0" smtClean="0">
                                    <a:latin typeface="Cambria Math" panose="02040503050406030204" pitchFamily="18" charset="0"/>
                                  </a:rPr>
                                  <m:t>𝑗</m:t>
                                </m:r>
                              </m:sub>
                            </m:sSub>
                            <m:r>
                              <a:rPr lang="it-IT" b="0" i="1" dirty="0" smtClean="0">
                                <a:latin typeface="Cambria Math" panose="02040503050406030204" pitchFamily="18" charset="0"/>
                              </a:rPr>
                              <m:t>𝐾</m:t>
                            </m:r>
                            <m:r>
                              <a:rPr lang="it-IT" b="0" i="1" dirty="0" smtClean="0">
                                <a:latin typeface="Cambria Math" panose="02040503050406030204" pitchFamily="18" charset="0"/>
                              </a:rPr>
                              <m:t>(</m:t>
                            </m:r>
                            <m:sSup>
                              <m:sSupPr>
                                <m:ctrlPr>
                                  <a:rPr lang="it-IT" b="0" i="1" dirty="0" smtClean="0">
                                    <a:latin typeface="Cambria Math" panose="02040503050406030204" pitchFamily="18" charset="0"/>
                                  </a:rPr>
                                </m:ctrlPr>
                              </m:sSupPr>
                              <m:e>
                                <m:r>
                                  <a:rPr lang="it-IT" b="0" i="1" dirty="0" smtClean="0">
                                    <a:latin typeface="Cambria Math" panose="02040503050406030204" pitchFamily="18" charset="0"/>
                                  </a:rPr>
                                  <m:t>h</m:t>
                                </m:r>
                              </m:e>
                              <m:sup>
                                <m:r>
                                  <a:rPr lang="it-IT" b="0" i="1" dirty="0" smtClean="0">
                                    <a:latin typeface="Cambria Math" panose="02040503050406030204" pitchFamily="18" charset="0"/>
                                  </a:rPr>
                                  <m:t>−1</m:t>
                                </m:r>
                              </m:sup>
                            </m:sSup>
                            <m:r>
                              <a:rPr lang="it-IT" b="0" i="1" dirty="0" smtClean="0">
                                <a:latin typeface="Cambria Math" panose="02040503050406030204" pitchFamily="18" charset="0"/>
                              </a:rPr>
                              <m:t>𝑑</m:t>
                            </m:r>
                            <m:d>
                              <m:dPr>
                                <m:ctrlPr>
                                  <a:rPr lang="it-IT" b="0" i="1" dirty="0" smtClean="0">
                                    <a:latin typeface="Cambria Math" panose="02040503050406030204" pitchFamily="18" charset="0"/>
                                  </a:rPr>
                                </m:ctrlPr>
                              </m:dPr>
                              <m:e>
                                <m:sSub>
                                  <m:sSubPr>
                                    <m:ctrlPr>
                                      <a:rPr lang="it-IT" b="0" i="1" dirty="0" smtClean="0">
                                        <a:latin typeface="Cambria Math" panose="02040503050406030204" pitchFamily="18" charset="0"/>
                                      </a:rPr>
                                    </m:ctrlPr>
                                  </m:sSubPr>
                                  <m:e>
                                    <m:r>
                                      <a:rPr lang="it-IT" b="0" i="1" dirty="0" smtClean="0">
                                        <a:latin typeface="Cambria Math" panose="02040503050406030204" pitchFamily="18" charset="0"/>
                                      </a:rPr>
                                      <m:t>𝑋</m:t>
                                    </m:r>
                                  </m:e>
                                  <m:sub>
                                    <m:r>
                                      <a:rPr lang="it-IT" b="0" i="1" dirty="0" smtClean="0">
                                        <a:latin typeface="Cambria Math" panose="02040503050406030204" pitchFamily="18" charset="0"/>
                                      </a:rPr>
                                      <m:t>𝑗</m:t>
                                    </m:r>
                                  </m:sub>
                                </m:sSub>
                                <m:r>
                                  <a:rPr lang="it-IT" b="0" i="1" dirty="0" smtClean="0">
                                    <a:latin typeface="Cambria Math" panose="02040503050406030204" pitchFamily="18" charset="0"/>
                                  </a:rPr>
                                  <m:t>,</m:t>
                                </m:r>
                                <m:r>
                                  <a:rPr lang="it-IT" b="0" i="1" dirty="0" smtClean="0">
                                    <a:latin typeface="Cambria Math" panose="02040503050406030204" pitchFamily="18" charset="0"/>
                                  </a:rPr>
                                  <m:t>𝑥</m:t>
                                </m:r>
                              </m:e>
                            </m:d>
                            <m:r>
                              <a:rPr lang="it-IT" b="0" i="1" dirty="0" smtClean="0">
                                <a:latin typeface="Cambria Math" panose="02040503050406030204" pitchFamily="18" charset="0"/>
                              </a:rPr>
                              <m:t>)</m:t>
                            </m:r>
                          </m:e>
                        </m:nary>
                      </m:num>
                      <m:den>
                        <m:nary>
                          <m:naryPr>
                            <m:chr m:val="∑"/>
                            <m:ctrlPr>
                              <a:rPr lang="it-IT" i="1" dirty="0">
                                <a:latin typeface="Cambria Math" panose="02040503050406030204" pitchFamily="18" charset="0"/>
                              </a:rPr>
                            </m:ctrlPr>
                          </m:naryPr>
                          <m:sub>
                            <m:r>
                              <m:rPr>
                                <m:brk m:alnAt="23"/>
                              </m:rPr>
                              <a:rPr lang="it-IT" i="1" dirty="0">
                                <a:latin typeface="Cambria Math" panose="02040503050406030204" pitchFamily="18" charset="0"/>
                              </a:rPr>
                              <m:t>𝑗</m:t>
                            </m:r>
                            <m:r>
                              <a:rPr lang="it-IT" i="1" dirty="0">
                                <a:latin typeface="Cambria Math" panose="02040503050406030204" pitchFamily="18" charset="0"/>
                              </a:rPr>
                              <m:t>=1</m:t>
                            </m:r>
                          </m:sub>
                          <m:sup>
                            <m:r>
                              <a:rPr lang="it-IT" i="1" dirty="0">
                                <a:latin typeface="Cambria Math" panose="02040503050406030204" pitchFamily="18" charset="0"/>
                              </a:rPr>
                              <m:t>𝑁</m:t>
                            </m:r>
                          </m:sup>
                          <m:e>
                            <m:r>
                              <a:rPr lang="it-IT" i="1" dirty="0">
                                <a:latin typeface="Cambria Math" panose="02040503050406030204" pitchFamily="18" charset="0"/>
                              </a:rPr>
                              <m:t>𝐾</m:t>
                            </m:r>
                            <m:r>
                              <a:rPr lang="it-IT" i="1" dirty="0">
                                <a:latin typeface="Cambria Math" panose="02040503050406030204" pitchFamily="18" charset="0"/>
                              </a:rPr>
                              <m:t>(</m:t>
                            </m:r>
                            <m:sSup>
                              <m:sSupPr>
                                <m:ctrlPr>
                                  <a:rPr lang="it-IT" i="1" dirty="0">
                                    <a:latin typeface="Cambria Math" panose="02040503050406030204" pitchFamily="18" charset="0"/>
                                  </a:rPr>
                                </m:ctrlPr>
                              </m:sSupPr>
                              <m:e>
                                <m:r>
                                  <a:rPr lang="it-IT" i="1" dirty="0">
                                    <a:latin typeface="Cambria Math" panose="02040503050406030204" pitchFamily="18" charset="0"/>
                                  </a:rPr>
                                  <m:t>h</m:t>
                                </m:r>
                              </m:e>
                              <m:sup>
                                <m:r>
                                  <a:rPr lang="it-IT" i="1" dirty="0">
                                    <a:latin typeface="Cambria Math" panose="02040503050406030204" pitchFamily="18" charset="0"/>
                                  </a:rPr>
                                  <m:t>−1</m:t>
                                </m:r>
                              </m:sup>
                            </m:sSup>
                            <m:r>
                              <a:rPr lang="it-IT" i="1" dirty="0">
                                <a:latin typeface="Cambria Math" panose="02040503050406030204" pitchFamily="18" charset="0"/>
                              </a:rPr>
                              <m:t>𝑑</m:t>
                            </m:r>
                            <m:d>
                              <m:dPr>
                                <m:ctrlPr>
                                  <a:rPr lang="it-IT" i="1" dirty="0">
                                    <a:latin typeface="Cambria Math" panose="02040503050406030204" pitchFamily="18" charset="0"/>
                                  </a:rPr>
                                </m:ctrlPr>
                              </m:dPr>
                              <m:e>
                                <m:sSub>
                                  <m:sSubPr>
                                    <m:ctrlPr>
                                      <a:rPr lang="it-IT" i="1" dirty="0">
                                        <a:latin typeface="Cambria Math" panose="02040503050406030204" pitchFamily="18" charset="0"/>
                                      </a:rPr>
                                    </m:ctrlPr>
                                  </m:sSubPr>
                                  <m:e>
                                    <m:r>
                                      <a:rPr lang="it-IT" i="1" dirty="0">
                                        <a:latin typeface="Cambria Math" panose="02040503050406030204" pitchFamily="18" charset="0"/>
                                      </a:rPr>
                                      <m:t>𝑋</m:t>
                                    </m:r>
                                  </m:e>
                                  <m:sub>
                                    <m:r>
                                      <a:rPr lang="it-IT" i="1" dirty="0">
                                        <a:latin typeface="Cambria Math" panose="02040503050406030204" pitchFamily="18" charset="0"/>
                                      </a:rPr>
                                      <m:t>𝑗</m:t>
                                    </m:r>
                                  </m:sub>
                                </m:sSub>
                                <m:r>
                                  <a:rPr lang="it-IT" i="1" dirty="0">
                                    <a:latin typeface="Cambria Math" panose="02040503050406030204" pitchFamily="18" charset="0"/>
                                  </a:rPr>
                                  <m:t>,</m:t>
                                </m:r>
                                <m:r>
                                  <a:rPr lang="it-IT" i="1" dirty="0">
                                    <a:latin typeface="Cambria Math" panose="02040503050406030204" pitchFamily="18" charset="0"/>
                                  </a:rPr>
                                  <m:t>𝑥</m:t>
                                </m:r>
                              </m:e>
                            </m:d>
                            <m:r>
                              <a:rPr lang="it-IT" i="1" dirty="0">
                                <a:latin typeface="Cambria Math" panose="02040503050406030204" pitchFamily="18" charset="0"/>
                              </a:rPr>
                              <m:t>)</m:t>
                            </m:r>
                          </m:e>
                        </m:nary>
                      </m:den>
                    </m:f>
                  </m:oMath>
                </a14:m>
                <a:r>
                  <a:rPr lang="en-US" dirty="0">
                    <a:solidFill>
                      <a:srgbClr val="69056B"/>
                    </a:solidFill>
                  </a:rPr>
                  <a:t> </a:t>
                </a:r>
                <a:r>
                  <a:rPr lang="en-US" dirty="0"/>
                  <a:t>;</a:t>
                </a:r>
              </a:p>
              <a:p>
                <a:pPr marL="285750" indent="-285750" algn="just">
                  <a:buFont typeface="Arial" panose="020B0604020202020204" pitchFamily="34" charset="0"/>
                  <a:buChar char="•"/>
                </a:pPr>
                <a:r>
                  <a:rPr lang="en-US" dirty="0"/>
                  <a:t>The </a:t>
                </a:r>
                <a:r>
                  <a:rPr lang="en-US" dirty="0">
                    <a:solidFill>
                      <a:srgbClr val="69056B"/>
                    </a:solidFill>
                  </a:rPr>
                  <a:t>k-nearest-</a:t>
                </a:r>
                <a:r>
                  <a:rPr lang="en-US" dirty="0" err="1">
                    <a:solidFill>
                      <a:srgbClr val="69056B"/>
                    </a:solidFill>
                  </a:rPr>
                  <a:t>neighbours</a:t>
                </a:r>
                <a:r>
                  <a:rPr lang="en-US" dirty="0">
                    <a:solidFill>
                      <a:srgbClr val="69056B"/>
                    </a:solidFill>
                  </a:rPr>
                  <a:t> regression </a:t>
                </a:r>
                <a14:m>
                  <m:oMath xmlns:m="http://schemas.openxmlformats.org/officeDocument/2006/math">
                    <m:acc>
                      <m:accPr>
                        <m:chr m:val="̂"/>
                        <m:ctrlPr>
                          <a:rPr lang="it-IT" b="0" i="1" smtClean="0">
                            <a:solidFill>
                              <a:schemeClr val="tx1"/>
                            </a:solidFill>
                            <a:latin typeface="Cambria Math" panose="02040503050406030204" pitchFamily="18" charset="0"/>
                          </a:rPr>
                        </m:ctrlPr>
                      </m:accPr>
                      <m:e>
                        <m:r>
                          <a:rPr lang="it-IT" b="0" i="1" smtClean="0">
                            <a:solidFill>
                              <a:schemeClr val="tx1"/>
                            </a:solidFill>
                            <a:latin typeface="Cambria Math" panose="02040503050406030204" pitchFamily="18" charset="0"/>
                          </a:rPr>
                          <m:t>𝑚</m:t>
                        </m:r>
                      </m:e>
                    </m:acc>
                    <m:d>
                      <m:dPr>
                        <m:ctrlPr>
                          <a:rPr lang="it-IT" b="0" i="1" dirty="0" smtClean="0">
                            <a:latin typeface="Cambria Math" panose="02040503050406030204" pitchFamily="18" charset="0"/>
                          </a:rPr>
                        </m:ctrlPr>
                      </m:dPr>
                      <m:e>
                        <m:r>
                          <a:rPr lang="it-IT" b="0" i="1" dirty="0" smtClean="0">
                            <a:latin typeface="Cambria Math" panose="02040503050406030204" pitchFamily="18" charset="0"/>
                          </a:rPr>
                          <m:t>𝑥</m:t>
                        </m:r>
                      </m:e>
                    </m:d>
                    <m:r>
                      <a:rPr lang="it-IT" b="0" i="1" dirty="0" smtClean="0">
                        <a:latin typeface="Cambria Math" panose="02040503050406030204" pitchFamily="18" charset="0"/>
                      </a:rPr>
                      <m:t>=</m:t>
                    </m:r>
                    <m:f>
                      <m:fPr>
                        <m:ctrlPr>
                          <a:rPr lang="it-IT" b="0" i="1" dirty="0" smtClean="0">
                            <a:latin typeface="Cambria Math" panose="02040503050406030204" pitchFamily="18" charset="0"/>
                          </a:rPr>
                        </m:ctrlPr>
                      </m:fPr>
                      <m:num>
                        <m:r>
                          <a:rPr lang="it-IT" b="0" i="1" dirty="0" smtClean="0">
                            <a:latin typeface="Cambria Math" panose="02040503050406030204" pitchFamily="18" charset="0"/>
                          </a:rPr>
                          <m:t>1</m:t>
                        </m:r>
                      </m:num>
                      <m:den>
                        <m:d>
                          <m:dPr>
                            <m:begChr m:val="|"/>
                            <m:endChr m:val="|"/>
                            <m:ctrlPr>
                              <a:rPr lang="it-IT" b="0" i="1" dirty="0" smtClean="0">
                                <a:latin typeface="Cambria Math" panose="02040503050406030204" pitchFamily="18" charset="0"/>
                              </a:rPr>
                            </m:ctrlPr>
                          </m:dPr>
                          <m:e>
                            <m:sSub>
                              <m:sSubPr>
                                <m:ctrlPr>
                                  <a:rPr lang="it-IT" b="0" i="1" dirty="0" smtClean="0">
                                    <a:latin typeface="Cambria Math" panose="02040503050406030204" pitchFamily="18" charset="0"/>
                                  </a:rPr>
                                </m:ctrlPr>
                              </m:sSubPr>
                              <m:e>
                                <m:r>
                                  <a:rPr lang="it-IT" b="0" i="1" dirty="0" smtClean="0">
                                    <a:latin typeface="Cambria Math" panose="02040503050406030204" pitchFamily="18" charset="0"/>
                                  </a:rPr>
                                  <m:t>𝐾</m:t>
                                </m:r>
                              </m:e>
                              <m:sub>
                                <m:r>
                                  <a:rPr lang="it-IT" b="0" i="1" dirty="0" smtClean="0">
                                    <a:latin typeface="Cambria Math" panose="02040503050406030204" pitchFamily="18" charset="0"/>
                                  </a:rPr>
                                  <m:t>𝑛𝑛</m:t>
                                </m:r>
                              </m:sub>
                            </m:sSub>
                          </m:e>
                        </m:d>
                      </m:den>
                    </m:f>
                    <m:nary>
                      <m:naryPr>
                        <m:chr m:val="∑"/>
                        <m:supHide m:val="on"/>
                        <m:ctrlPr>
                          <a:rPr lang="it-IT" b="0" i="1" dirty="0" smtClean="0">
                            <a:latin typeface="Cambria Math" panose="02040503050406030204" pitchFamily="18" charset="0"/>
                          </a:rPr>
                        </m:ctrlPr>
                      </m:naryPr>
                      <m:sub>
                        <m:r>
                          <m:rPr>
                            <m:brk m:alnAt="7"/>
                          </m:rPr>
                          <a:rPr lang="it-IT" b="0" i="1" dirty="0" smtClean="0">
                            <a:latin typeface="Cambria Math" panose="02040503050406030204" pitchFamily="18" charset="0"/>
                          </a:rPr>
                          <m:t>𝑘</m:t>
                        </m:r>
                        <m:r>
                          <a:rPr lang="it-IT" b="0" i="1" dirty="0" smtClean="0">
                            <a:latin typeface="Cambria Math" panose="02040503050406030204" pitchFamily="18" charset="0"/>
                          </a:rPr>
                          <m:t>∈</m:t>
                        </m:r>
                        <m:sSub>
                          <m:sSubPr>
                            <m:ctrlPr>
                              <a:rPr lang="it-IT" b="0" i="1" dirty="0" smtClean="0">
                                <a:latin typeface="Cambria Math" panose="02040503050406030204" pitchFamily="18" charset="0"/>
                              </a:rPr>
                            </m:ctrlPr>
                          </m:sSubPr>
                          <m:e>
                            <m:r>
                              <a:rPr lang="it-IT" b="0" i="1" dirty="0" smtClean="0">
                                <a:latin typeface="Cambria Math" panose="02040503050406030204" pitchFamily="18" charset="0"/>
                              </a:rPr>
                              <m:t>𝐾</m:t>
                            </m:r>
                          </m:e>
                          <m:sub>
                            <m:r>
                              <a:rPr lang="it-IT" b="0" i="1" dirty="0" smtClean="0">
                                <a:latin typeface="Cambria Math" panose="02040503050406030204" pitchFamily="18" charset="0"/>
                              </a:rPr>
                              <m:t>𝑛𝑛</m:t>
                            </m:r>
                          </m:sub>
                        </m:sSub>
                      </m:sub>
                      <m:sup/>
                      <m:e>
                        <m:sSub>
                          <m:sSubPr>
                            <m:ctrlPr>
                              <a:rPr lang="it-IT" b="0" i="1" dirty="0" smtClean="0">
                                <a:latin typeface="Cambria Math" panose="02040503050406030204" pitchFamily="18" charset="0"/>
                              </a:rPr>
                            </m:ctrlPr>
                          </m:sSubPr>
                          <m:e>
                            <m:r>
                              <a:rPr lang="it-IT" b="0" i="1" dirty="0" smtClean="0">
                                <a:latin typeface="Cambria Math" panose="02040503050406030204" pitchFamily="18" charset="0"/>
                              </a:rPr>
                              <m:t>𝑌</m:t>
                            </m:r>
                          </m:e>
                          <m:sub>
                            <m:r>
                              <a:rPr lang="it-IT" b="0" i="1" dirty="0" smtClean="0">
                                <a:latin typeface="Cambria Math" panose="02040503050406030204" pitchFamily="18" charset="0"/>
                              </a:rPr>
                              <m:t>𝑘</m:t>
                            </m:r>
                          </m:sub>
                        </m:sSub>
                      </m:e>
                    </m:nary>
                  </m:oMath>
                </a14:m>
                <a:endParaRPr lang="en-US" dirty="0">
                  <a:solidFill>
                    <a:srgbClr val="69056B"/>
                  </a:solidFill>
                </a:endParaRPr>
              </a:p>
              <a:p>
                <a:pPr algn="just"/>
                <a:endParaRPr lang="en-US" dirty="0"/>
              </a:p>
            </p:txBody>
          </p:sp>
        </mc:Choice>
        <mc:Fallback xmlns="">
          <p:sp>
            <p:nvSpPr>
              <p:cNvPr id="9" name="Segnaposto contenuto 1">
                <a:extLst>
                  <a:ext uri="{FF2B5EF4-FFF2-40B4-BE49-F238E27FC236}">
                    <a16:creationId xmlns:a16="http://schemas.microsoft.com/office/drawing/2014/main" id="{58812690-DF04-7747-4838-6AA842AB1C14}"/>
                  </a:ext>
                </a:extLst>
              </p:cNvPr>
              <p:cNvSpPr txBox="1">
                <a:spLocks noRot="1" noChangeAspect="1" noMove="1" noResize="1" noEditPoints="1" noAdjustHandles="1" noChangeArrowheads="1" noChangeShapeType="1" noTextEdit="1"/>
              </p:cNvSpPr>
              <p:nvPr/>
            </p:nvSpPr>
            <p:spPr>
              <a:xfrm>
                <a:off x="369638" y="1628830"/>
                <a:ext cx="8979636" cy="2499327"/>
              </a:xfrm>
              <a:prstGeom prst="rect">
                <a:avLst/>
              </a:prstGeom>
              <a:blipFill>
                <a:blip r:embed="rId3"/>
                <a:stretch>
                  <a:fillRect l="-611" r="-543" b="-13171"/>
                </a:stretch>
              </a:blipFill>
            </p:spPr>
            <p:txBody>
              <a:bodyPr/>
              <a:lstStyle/>
              <a:p>
                <a:r>
                  <a:rPr lang="it-IT">
                    <a:noFill/>
                  </a:rPr>
                  <a:t> </a:t>
                </a:r>
              </a:p>
            </p:txBody>
          </p:sp>
        </mc:Fallback>
      </mc:AlternateContent>
    </p:spTree>
    <p:extLst>
      <p:ext uri="{BB962C8B-B14F-4D97-AF65-F5344CB8AC3E}">
        <p14:creationId xmlns:p14="http://schemas.microsoft.com/office/powerpoint/2010/main" val="1656581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olo 12">
            <a:extLst>
              <a:ext uri="{FF2B5EF4-FFF2-40B4-BE49-F238E27FC236}">
                <a16:creationId xmlns:a16="http://schemas.microsoft.com/office/drawing/2014/main" id="{E729A509-992F-8C10-902D-182448B5A1AE}"/>
              </a:ext>
            </a:extLst>
          </p:cNvPr>
          <p:cNvSpPr>
            <a:spLocks noGrp="1"/>
          </p:cNvSpPr>
          <p:nvPr>
            <p:ph type="title"/>
          </p:nvPr>
        </p:nvSpPr>
        <p:spPr/>
        <p:txBody>
          <a:bodyPr rtlCol="0"/>
          <a:lstStyle>
            <a:defPPr>
              <a:defRPr lang="it-IT"/>
            </a:defPPr>
          </a:lstStyle>
          <a:p>
            <a:pPr rtl="0"/>
            <a:r>
              <a:rPr lang="it-IT" dirty="0" err="1"/>
              <a:t>Failures</a:t>
            </a:r>
            <a:r>
              <a:rPr lang="it-IT" dirty="0"/>
              <a:t> and Successes</a:t>
            </a:r>
          </a:p>
        </p:txBody>
      </p:sp>
      <p:sp>
        <p:nvSpPr>
          <p:cNvPr id="12" name="Segnaposto contenuto 11">
            <a:extLst>
              <a:ext uri="{FF2B5EF4-FFF2-40B4-BE49-F238E27FC236}">
                <a16:creationId xmlns:a16="http://schemas.microsoft.com/office/drawing/2014/main" id="{84FA0F1E-A920-0194-981E-4B573643BB48}"/>
              </a:ext>
            </a:extLst>
          </p:cNvPr>
          <p:cNvSpPr>
            <a:spLocks noGrp="1"/>
          </p:cNvSpPr>
          <p:nvPr>
            <p:ph idx="1"/>
          </p:nvPr>
        </p:nvSpPr>
        <p:spPr/>
        <p:txBody>
          <a:bodyPr rtlCol="0"/>
          <a:lstStyle>
            <a:defPPr>
              <a:defRPr lang="it-IT"/>
            </a:defPPr>
          </a:lstStyle>
          <a:p>
            <a:pPr algn="l" rtl="0" fontAlgn="base"/>
            <a:r>
              <a:rPr lang="it-IT" b="0" i="0" dirty="0">
                <a:solidFill>
                  <a:srgbClr val="000000"/>
                </a:solidFill>
                <a:effectLst/>
                <a:latin typeface="Calibri" panose="020F0502020204030204" pitchFamily="34" charset="0"/>
              </a:rPr>
              <a:t>​</a:t>
            </a:r>
            <a:endParaRPr lang="it-IT" b="0" i="0" dirty="0">
              <a:solidFill>
                <a:srgbClr val="000000"/>
              </a:solidFill>
              <a:effectLst/>
              <a:latin typeface="Segoe UI" panose="020B0502040204020203" pitchFamily="34" charset="0"/>
            </a:endParaRPr>
          </a:p>
          <a:p>
            <a:pPr rtl="0"/>
            <a:endParaRPr lang="it-IT" b="1" dirty="0">
              <a:latin typeface="Arial Black" panose="020B0604020202020204" pitchFamily="34" charset="0"/>
              <a:cs typeface="Arial Black" panose="020B0604020202020204" pitchFamily="34" charset="0"/>
            </a:endParaRPr>
          </a:p>
        </p:txBody>
      </p:sp>
      <p:sp>
        <p:nvSpPr>
          <p:cNvPr id="19" name="Segnaposto testo 18">
            <a:extLst>
              <a:ext uri="{FF2B5EF4-FFF2-40B4-BE49-F238E27FC236}">
                <a16:creationId xmlns:a16="http://schemas.microsoft.com/office/drawing/2014/main" id="{1A502D19-C614-886C-4945-5880F36E0998}"/>
              </a:ext>
            </a:extLst>
          </p:cNvPr>
          <p:cNvSpPr>
            <a:spLocks noGrp="1"/>
          </p:cNvSpPr>
          <p:nvPr>
            <p:ph type="body" sz="quarter" idx="13"/>
          </p:nvPr>
        </p:nvSpPr>
        <p:spPr/>
        <p:txBody>
          <a:bodyPr rtlCol="0"/>
          <a:lstStyle>
            <a:defPPr>
              <a:defRPr lang="it-IT"/>
            </a:defPPr>
          </a:lstStyle>
          <a:p>
            <a:pPr rtl="0"/>
            <a:endParaRPr lang="it-IT"/>
          </a:p>
        </p:txBody>
      </p:sp>
      <p:sp>
        <p:nvSpPr>
          <p:cNvPr id="17" name="Segnaposto numero diapositiva 16">
            <a:extLst>
              <a:ext uri="{FF2B5EF4-FFF2-40B4-BE49-F238E27FC236}">
                <a16:creationId xmlns:a16="http://schemas.microsoft.com/office/drawing/2014/main" id="{E46CC291-411B-349C-8657-ED39C084F877}"/>
              </a:ext>
            </a:extLst>
          </p:cNvPr>
          <p:cNvSpPr>
            <a:spLocks noGrp="1"/>
          </p:cNvSpPr>
          <p:nvPr>
            <p:ph type="sldNum" sz="quarter" idx="15"/>
          </p:nvPr>
        </p:nvSpPr>
        <p:spPr>
          <a:xfrm>
            <a:off x="1651903" y="531845"/>
            <a:ext cx="1893730" cy="2687216"/>
          </a:xfrm>
        </p:spPr>
        <p:txBody>
          <a:bodyPr rtlCol="0"/>
          <a:lstStyle>
            <a:defPPr>
              <a:defRPr lang="it-IT"/>
            </a:defPPr>
          </a:lstStyle>
          <a:p>
            <a:pPr rtl="0"/>
            <a:endParaRPr lang="it-IT" dirty="0">
              <a:noFill/>
            </a:endParaRPr>
          </a:p>
        </p:txBody>
      </p:sp>
      <p:pic>
        <p:nvPicPr>
          <p:cNvPr id="4" name="Elemento grafico 3" descr="Aspirazione con riempimento a tinta unita">
            <a:extLst>
              <a:ext uri="{FF2B5EF4-FFF2-40B4-BE49-F238E27FC236}">
                <a16:creationId xmlns:a16="http://schemas.microsoft.com/office/drawing/2014/main" id="{F062064E-C510-7990-E577-59C38DEDD5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80282" y="862330"/>
            <a:ext cx="485073" cy="485073"/>
          </a:xfrm>
          <a:prstGeom prst="rect">
            <a:avLst/>
          </a:prstGeom>
        </p:spPr>
      </p:pic>
      <p:sp>
        <p:nvSpPr>
          <p:cNvPr id="2" name="Segnaposto contenuto 1">
            <a:extLst>
              <a:ext uri="{FF2B5EF4-FFF2-40B4-BE49-F238E27FC236}">
                <a16:creationId xmlns:a16="http://schemas.microsoft.com/office/drawing/2014/main" id="{9B2E31BE-1585-76FC-E72D-84DA254EA079}"/>
              </a:ext>
            </a:extLst>
          </p:cNvPr>
          <p:cNvSpPr txBox="1">
            <a:spLocks/>
          </p:cNvSpPr>
          <p:nvPr/>
        </p:nvSpPr>
        <p:spPr>
          <a:xfrm>
            <a:off x="388299" y="2660920"/>
            <a:ext cx="5707701" cy="249932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it-IT" dirty="0" err="1"/>
              <a:t>Before</a:t>
            </a:r>
            <a:r>
              <a:rPr lang="it-IT" dirty="0"/>
              <a:t> </a:t>
            </a:r>
            <a:r>
              <a:rPr lang="it-IT" dirty="0" err="1"/>
              <a:t>presenting</a:t>
            </a:r>
            <a:r>
              <a:rPr lang="it-IT" dirty="0"/>
              <a:t> </a:t>
            </a:r>
            <a:r>
              <a:rPr lang="it-IT" dirty="0" err="1"/>
              <a:t>our</a:t>
            </a:r>
            <a:r>
              <a:rPr lang="it-IT" dirty="0"/>
              <a:t> </a:t>
            </a:r>
            <a:r>
              <a:rPr lang="it-IT" dirty="0" err="1"/>
              <a:t>successful</a:t>
            </a:r>
            <a:r>
              <a:rPr lang="it-IT" dirty="0"/>
              <a:t> model </a:t>
            </a:r>
            <a:r>
              <a:rPr lang="it-IT" dirty="0" err="1"/>
              <a:t>it</a:t>
            </a:r>
            <a:r>
              <a:rPr lang="it-IT" dirty="0"/>
              <a:t> </a:t>
            </a:r>
            <a:r>
              <a:rPr lang="it-IT" dirty="0" err="1"/>
              <a:t>is</a:t>
            </a:r>
            <a:r>
              <a:rPr lang="it-IT" dirty="0"/>
              <a:t> </a:t>
            </a:r>
            <a:r>
              <a:rPr lang="it-IT" dirty="0" err="1"/>
              <a:t>important</a:t>
            </a:r>
            <a:r>
              <a:rPr lang="it-IT" dirty="0"/>
              <a:t> to </a:t>
            </a:r>
            <a:r>
              <a:rPr lang="it-IT" dirty="0" err="1"/>
              <a:t>quickly</a:t>
            </a:r>
            <a:r>
              <a:rPr lang="it-IT" dirty="0"/>
              <a:t> go </a:t>
            </a:r>
            <a:r>
              <a:rPr lang="it-IT" dirty="0" err="1"/>
              <a:t>through</a:t>
            </a:r>
            <a:r>
              <a:rPr lang="it-IT" dirty="0"/>
              <a:t> </a:t>
            </a:r>
            <a:r>
              <a:rPr lang="it-IT" dirty="0" err="1"/>
              <a:t>our</a:t>
            </a:r>
            <a:r>
              <a:rPr lang="it-IT" dirty="0"/>
              <a:t> </a:t>
            </a:r>
            <a:r>
              <a:rPr lang="it-IT" dirty="0" err="1"/>
              <a:t>many</a:t>
            </a:r>
            <a:r>
              <a:rPr lang="it-IT" dirty="0"/>
              <a:t> </a:t>
            </a:r>
            <a:r>
              <a:rPr lang="it-IT" dirty="0" err="1">
                <a:solidFill>
                  <a:schemeClr val="accent3"/>
                </a:solidFill>
              </a:rPr>
              <a:t>failures</a:t>
            </a:r>
            <a:r>
              <a:rPr lang="it-IT" dirty="0"/>
              <a:t>. </a:t>
            </a:r>
            <a:r>
              <a:rPr lang="it-IT" dirty="0" err="1"/>
              <a:t>We</a:t>
            </a:r>
            <a:r>
              <a:rPr lang="it-IT" dirty="0"/>
              <a:t> </a:t>
            </a:r>
            <a:r>
              <a:rPr lang="it-IT" dirty="0" err="1"/>
              <a:t>tried</a:t>
            </a:r>
            <a:r>
              <a:rPr lang="it-IT" dirty="0"/>
              <a:t> </a:t>
            </a:r>
            <a:r>
              <a:rPr lang="it-IT" dirty="0" err="1"/>
              <a:t>many</a:t>
            </a:r>
            <a:r>
              <a:rPr lang="it-IT" dirty="0"/>
              <a:t> </a:t>
            </a:r>
            <a:r>
              <a:rPr lang="it-IT" dirty="0" err="1"/>
              <a:t>approaches</a:t>
            </a:r>
            <a:r>
              <a:rPr lang="it-IT" dirty="0"/>
              <a:t> in solving the </a:t>
            </a:r>
            <a:r>
              <a:rPr lang="it-IT" dirty="0" err="1"/>
              <a:t>problem</a:t>
            </a:r>
            <a:r>
              <a:rPr lang="it-IT" dirty="0"/>
              <a:t>: </a:t>
            </a:r>
            <a:r>
              <a:rPr lang="it-IT" dirty="0" err="1"/>
              <a:t>we</a:t>
            </a:r>
            <a:r>
              <a:rPr lang="it-IT" dirty="0"/>
              <a:t> are </a:t>
            </a:r>
            <a:r>
              <a:rPr lang="it-IT" dirty="0" err="1"/>
              <a:t>quickly</a:t>
            </a:r>
            <a:r>
              <a:rPr lang="it-IT" dirty="0"/>
              <a:t> </a:t>
            </a:r>
            <a:r>
              <a:rPr lang="it-IT" dirty="0" err="1"/>
              <a:t>going</a:t>
            </a:r>
            <a:r>
              <a:rPr lang="it-IT" dirty="0"/>
              <a:t> to </a:t>
            </a:r>
            <a:r>
              <a:rPr lang="it-IT" dirty="0" err="1"/>
              <a:t>have</a:t>
            </a:r>
            <a:r>
              <a:rPr lang="it-IT" dirty="0"/>
              <a:t> a look to </a:t>
            </a:r>
            <a:r>
              <a:rPr lang="it-IT" dirty="0" err="1"/>
              <a:t>what</a:t>
            </a:r>
            <a:r>
              <a:rPr lang="it-IT" dirty="0"/>
              <a:t> </a:t>
            </a:r>
            <a:r>
              <a:rPr lang="it-IT" dirty="0" err="1"/>
              <a:t>happened</a:t>
            </a:r>
            <a:r>
              <a:rPr lang="it-IT" dirty="0"/>
              <a:t> </a:t>
            </a:r>
            <a:r>
              <a:rPr lang="it-IT" dirty="0" err="1"/>
              <a:t>when</a:t>
            </a:r>
            <a:r>
              <a:rPr lang="it-IT" dirty="0"/>
              <a:t> </a:t>
            </a:r>
            <a:r>
              <a:rPr lang="it-IT" dirty="0" err="1"/>
              <a:t>we</a:t>
            </a:r>
            <a:r>
              <a:rPr lang="it-IT" dirty="0"/>
              <a:t> </a:t>
            </a:r>
            <a:r>
              <a:rPr lang="it-IT" dirty="0" err="1"/>
              <a:t>tried</a:t>
            </a:r>
            <a:r>
              <a:rPr lang="it-IT" dirty="0"/>
              <a:t> to </a:t>
            </a:r>
            <a:r>
              <a:rPr lang="it-IT" dirty="0" err="1">
                <a:solidFill>
                  <a:schemeClr val="accent3"/>
                </a:solidFill>
              </a:rPr>
              <a:t>generalize</a:t>
            </a:r>
            <a:r>
              <a:rPr lang="it-IT" dirty="0">
                <a:solidFill>
                  <a:schemeClr val="accent3"/>
                </a:solidFill>
              </a:rPr>
              <a:t> non-</a:t>
            </a:r>
            <a:r>
              <a:rPr lang="it-IT" dirty="0" err="1">
                <a:solidFill>
                  <a:schemeClr val="accent3"/>
                </a:solidFill>
              </a:rPr>
              <a:t>parametric</a:t>
            </a:r>
            <a:r>
              <a:rPr lang="it-IT" dirty="0">
                <a:solidFill>
                  <a:schemeClr val="accent3"/>
                </a:solidFill>
              </a:rPr>
              <a:t> </a:t>
            </a:r>
            <a:r>
              <a:rPr lang="it-IT" dirty="0" err="1">
                <a:solidFill>
                  <a:schemeClr val="accent3"/>
                </a:solidFill>
              </a:rPr>
              <a:t>Nadaraya</a:t>
            </a:r>
            <a:r>
              <a:rPr lang="it-IT" dirty="0">
                <a:solidFill>
                  <a:schemeClr val="accent3"/>
                </a:solidFill>
              </a:rPr>
              <a:t>-Watson estimator to a multivariate case </a:t>
            </a:r>
            <a:r>
              <a:rPr lang="it-IT" dirty="0"/>
              <a:t>after a full MFCC feature </a:t>
            </a:r>
            <a:r>
              <a:rPr lang="it-IT" dirty="0" err="1"/>
              <a:t>extraction</a:t>
            </a:r>
            <a:r>
              <a:rPr lang="it-IT" dirty="0"/>
              <a:t>. </a:t>
            </a:r>
            <a:endParaRPr lang="en-US" dirty="0"/>
          </a:p>
          <a:p>
            <a:pPr algn="just"/>
            <a:endParaRPr lang="en-US" dirty="0"/>
          </a:p>
        </p:txBody>
      </p:sp>
    </p:spTree>
    <p:extLst>
      <p:ext uri="{BB962C8B-B14F-4D97-AF65-F5344CB8AC3E}">
        <p14:creationId xmlns:p14="http://schemas.microsoft.com/office/powerpoint/2010/main" val="893108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egnaposto testo 19">
            <a:extLst>
              <a:ext uri="{FF2B5EF4-FFF2-40B4-BE49-F238E27FC236}">
                <a16:creationId xmlns:a16="http://schemas.microsoft.com/office/drawing/2014/main" id="{7D61BAD3-11BF-AA74-F4B3-2ABC02077200}"/>
              </a:ext>
            </a:extLst>
          </p:cNvPr>
          <p:cNvSpPr>
            <a:spLocks noGrp="1"/>
          </p:cNvSpPr>
          <p:nvPr>
            <p:ph type="body" sz="quarter" idx="13"/>
          </p:nvPr>
        </p:nvSpPr>
        <p:spPr/>
        <p:txBody>
          <a:bodyPr rtlCol="0"/>
          <a:lstStyle>
            <a:defPPr>
              <a:defRPr lang="it-IT"/>
            </a:defPPr>
          </a:lstStyle>
          <a:p>
            <a:pPr rtl="0"/>
            <a:endParaRPr lang="it-IT" dirty="0"/>
          </a:p>
        </p:txBody>
      </p:sp>
      <p:sp>
        <p:nvSpPr>
          <p:cNvPr id="18" name="Titolo 23">
            <a:extLst>
              <a:ext uri="{FF2B5EF4-FFF2-40B4-BE49-F238E27FC236}">
                <a16:creationId xmlns:a16="http://schemas.microsoft.com/office/drawing/2014/main" id="{862E377C-B484-3BAD-EE4F-5E2B06258AE5}"/>
              </a:ext>
            </a:extLst>
          </p:cNvPr>
          <p:cNvSpPr>
            <a:spLocks noGrp="1"/>
          </p:cNvSpPr>
          <p:nvPr>
            <p:ph type="title"/>
          </p:nvPr>
        </p:nvSpPr>
        <p:spPr>
          <a:xfrm>
            <a:off x="2587811" y="722376"/>
            <a:ext cx="8870656" cy="764982"/>
          </a:xfrm>
        </p:spPr>
        <p:txBody>
          <a:bodyPr rtlCol="0"/>
          <a:lstStyle>
            <a:defPPr>
              <a:defRPr lang="it-IT"/>
            </a:defPPr>
          </a:lstStyle>
          <a:p>
            <a:pPr rtl="0"/>
            <a:r>
              <a:rPr lang="it-IT" dirty="0"/>
              <a:t>Data Collection</a:t>
            </a:r>
          </a:p>
        </p:txBody>
      </p:sp>
      <p:sp>
        <p:nvSpPr>
          <p:cNvPr id="19" name="Segnaposto numero diapositiva 4">
            <a:extLst>
              <a:ext uri="{FF2B5EF4-FFF2-40B4-BE49-F238E27FC236}">
                <a16:creationId xmlns:a16="http://schemas.microsoft.com/office/drawing/2014/main" id="{9378F953-68EC-FBD7-8109-06573E4D49C1}"/>
              </a:ext>
            </a:extLst>
          </p:cNvPr>
          <p:cNvSpPr>
            <a:spLocks noGrp="1"/>
          </p:cNvSpPr>
          <p:nvPr>
            <p:ph type="sldNum" sz="quarter" idx="15"/>
          </p:nvPr>
        </p:nvSpPr>
        <p:spPr>
          <a:xfrm>
            <a:off x="1642378" y="809244"/>
            <a:ext cx="941832" cy="621792"/>
          </a:xfrm>
        </p:spPr>
        <p:txBody>
          <a:bodyPr rtlCol="0"/>
          <a:lstStyle>
            <a:defPPr>
              <a:defRPr lang="it-IT"/>
            </a:defPPr>
          </a:lstStyle>
          <a:p>
            <a:pPr rtl="0"/>
            <a:endParaRPr lang="it-IT" dirty="0">
              <a:noFill/>
            </a:endParaRPr>
          </a:p>
        </p:txBody>
      </p:sp>
      <p:pic>
        <p:nvPicPr>
          <p:cNvPr id="21" name="Elemento grafico 20" descr="Disco con riempimento a tinta unita">
            <a:extLst>
              <a:ext uri="{FF2B5EF4-FFF2-40B4-BE49-F238E27FC236}">
                <a16:creationId xmlns:a16="http://schemas.microsoft.com/office/drawing/2014/main" id="{C3ED605D-39DC-C93E-1C9C-0C32200644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06281" y="793971"/>
            <a:ext cx="621792" cy="621792"/>
          </a:xfrm>
          <a:prstGeom prst="rect">
            <a:avLst/>
          </a:prstGeom>
        </p:spPr>
      </p:pic>
      <p:sp>
        <p:nvSpPr>
          <p:cNvPr id="22" name="Rettangolo 21">
            <a:extLst>
              <a:ext uri="{FF2B5EF4-FFF2-40B4-BE49-F238E27FC236}">
                <a16:creationId xmlns:a16="http://schemas.microsoft.com/office/drawing/2014/main" id="{23CB0CB8-62C3-AB0B-B94E-1E58F8057953}"/>
              </a:ext>
            </a:extLst>
          </p:cNvPr>
          <p:cNvSpPr/>
          <p:nvPr/>
        </p:nvSpPr>
        <p:spPr>
          <a:xfrm>
            <a:off x="723900" y="304800"/>
            <a:ext cx="10848975" cy="132397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Rettangolo 22">
            <a:extLst>
              <a:ext uri="{FF2B5EF4-FFF2-40B4-BE49-F238E27FC236}">
                <a16:creationId xmlns:a16="http://schemas.microsoft.com/office/drawing/2014/main" id="{576778A4-88F0-96BE-01C0-43A2A6688862}"/>
              </a:ext>
            </a:extLst>
          </p:cNvPr>
          <p:cNvSpPr/>
          <p:nvPr/>
        </p:nvSpPr>
        <p:spPr>
          <a:xfrm>
            <a:off x="10389260" y="238125"/>
            <a:ext cx="499719" cy="139065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23">
            <a:extLst>
              <a:ext uri="{FF2B5EF4-FFF2-40B4-BE49-F238E27FC236}">
                <a16:creationId xmlns:a16="http://schemas.microsoft.com/office/drawing/2014/main" id="{A287B9F5-5620-FCE5-B68B-42CBB7907EDD}"/>
              </a:ext>
            </a:extLst>
          </p:cNvPr>
          <p:cNvSpPr/>
          <p:nvPr/>
        </p:nvSpPr>
        <p:spPr>
          <a:xfrm>
            <a:off x="11108040" y="238125"/>
            <a:ext cx="499719" cy="139065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26" name="Segnaposto contenuto 1">
                <a:extLst>
                  <a:ext uri="{FF2B5EF4-FFF2-40B4-BE49-F238E27FC236}">
                    <a16:creationId xmlns:a16="http://schemas.microsoft.com/office/drawing/2014/main" id="{27FF9F41-90D7-1610-FE14-0C281C993E8A}"/>
                  </a:ext>
                </a:extLst>
              </p:cNvPr>
              <p:cNvSpPr txBox="1">
                <a:spLocks/>
              </p:cNvSpPr>
              <p:nvPr/>
            </p:nvSpPr>
            <p:spPr>
              <a:xfrm>
                <a:off x="723900" y="3708918"/>
                <a:ext cx="9297761" cy="249932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en-US" dirty="0"/>
                  <a:t>In case of an exponential kernel the kernel regression estimator can be rewritten as </a:t>
                </a:r>
              </a:p>
              <a:p>
                <a:pPr algn="ctr"/>
                <a14:m>
                  <m:oMath xmlns:m="http://schemas.openxmlformats.org/officeDocument/2006/math">
                    <m:acc>
                      <m:accPr>
                        <m:chr m:val="̂"/>
                        <m:ctrlPr>
                          <a:rPr lang="it-IT" sz="2800" b="0" i="1" smtClean="0">
                            <a:latin typeface="Cambria Math" panose="02040503050406030204" pitchFamily="18" charset="0"/>
                          </a:rPr>
                        </m:ctrlPr>
                      </m:accPr>
                      <m:e>
                        <m:r>
                          <a:rPr lang="it-IT" sz="2800" b="0" i="1" smtClean="0">
                            <a:latin typeface="Cambria Math" panose="02040503050406030204" pitchFamily="18" charset="0"/>
                          </a:rPr>
                          <m:t>𝑚</m:t>
                        </m:r>
                      </m:e>
                    </m:acc>
                    <m:d>
                      <m:dPr>
                        <m:ctrlPr>
                          <a:rPr lang="it-IT" sz="2800" b="0" i="1" dirty="0" smtClean="0">
                            <a:latin typeface="Cambria Math" panose="02040503050406030204" pitchFamily="18" charset="0"/>
                          </a:rPr>
                        </m:ctrlPr>
                      </m:dPr>
                      <m:e>
                        <m:r>
                          <a:rPr lang="it-IT" sz="2800" b="0" i="1" dirty="0" smtClean="0">
                            <a:latin typeface="Cambria Math" panose="02040503050406030204" pitchFamily="18" charset="0"/>
                          </a:rPr>
                          <m:t>𝑥</m:t>
                        </m:r>
                      </m:e>
                    </m:d>
                    <m:r>
                      <a:rPr lang="it-IT" sz="2800" b="0" i="1" dirty="0" smtClean="0">
                        <a:latin typeface="Cambria Math" panose="02040503050406030204" pitchFamily="18" charset="0"/>
                      </a:rPr>
                      <m:t>=</m:t>
                    </m:r>
                  </m:oMath>
                </a14:m>
                <a:r>
                  <a:rPr lang="it-IT" sz="2800" dirty="0"/>
                  <a:t> </a:t>
                </a:r>
                <a14:m>
                  <m:oMath xmlns:m="http://schemas.openxmlformats.org/officeDocument/2006/math">
                    <m:f>
                      <m:fPr>
                        <m:ctrlPr>
                          <a:rPr lang="it-IT" sz="2800" i="1" dirty="0">
                            <a:latin typeface="Cambria Math" panose="02040503050406030204" pitchFamily="18" charset="0"/>
                          </a:rPr>
                        </m:ctrlPr>
                      </m:fPr>
                      <m:num>
                        <m:nary>
                          <m:naryPr>
                            <m:chr m:val="∑"/>
                            <m:ctrlPr>
                              <a:rPr lang="it-IT" sz="2800" i="1" dirty="0">
                                <a:latin typeface="Cambria Math" panose="02040503050406030204" pitchFamily="18" charset="0"/>
                              </a:rPr>
                            </m:ctrlPr>
                          </m:naryPr>
                          <m:sub>
                            <m:r>
                              <m:rPr>
                                <m:brk m:alnAt="23"/>
                              </m:rPr>
                              <a:rPr lang="it-IT" sz="2800" i="1" dirty="0">
                                <a:latin typeface="Cambria Math" panose="02040503050406030204" pitchFamily="18" charset="0"/>
                              </a:rPr>
                              <m:t>𝑗</m:t>
                            </m:r>
                            <m:r>
                              <a:rPr lang="it-IT" sz="2800" i="1" dirty="0">
                                <a:latin typeface="Cambria Math" panose="02040503050406030204" pitchFamily="18" charset="0"/>
                              </a:rPr>
                              <m:t>=1</m:t>
                            </m:r>
                          </m:sub>
                          <m:sup>
                            <m:r>
                              <a:rPr lang="it-IT" sz="2800" i="1" dirty="0">
                                <a:latin typeface="Cambria Math" panose="02040503050406030204" pitchFamily="18" charset="0"/>
                              </a:rPr>
                              <m:t>𝑁</m:t>
                            </m:r>
                          </m:sup>
                          <m:e>
                            <m:sSub>
                              <m:sSubPr>
                                <m:ctrlPr>
                                  <a:rPr lang="it-IT" sz="2800" i="1" dirty="0">
                                    <a:latin typeface="Cambria Math" panose="02040503050406030204" pitchFamily="18" charset="0"/>
                                  </a:rPr>
                                </m:ctrlPr>
                              </m:sSubPr>
                              <m:e>
                                <m:r>
                                  <a:rPr lang="it-IT" sz="2800" i="1" dirty="0">
                                    <a:latin typeface="Cambria Math" panose="02040503050406030204" pitchFamily="18" charset="0"/>
                                  </a:rPr>
                                  <m:t>𝑌</m:t>
                                </m:r>
                              </m:e>
                              <m:sub>
                                <m:r>
                                  <a:rPr lang="it-IT" sz="2800" i="1" dirty="0">
                                    <a:latin typeface="Cambria Math" panose="02040503050406030204" pitchFamily="18" charset="0"/>
                                  </a:rPr>
                                  <m:t>𝑗</m:t>
                                </m:r>
                              </m:sub>
                            </m:sSub>
                            <m:r>
                              <a:rPr lang="it-IT" sz="2800" i="1" dirty="0">
                                <a:latin typeface="Cambria Math" panose="02040503050406030204" pitchFamily="18" charset="0"/>
                              </a:rPr>
                              <m:t>𝐾</m:t>
                            </m:r>
                            <m:r>
                              <a:rPr lang="it-IT" sz="2800" i="1" dirty="0">
                                <a:latin typeface="Cambria Math" panose="02040503050406030204" pitchFamily="18" charset="0"/>
                              </a:rPr>
                              <m:t>(</m:t>
                            </m:r>
                            <m:sSup>
                              <m:sSupPr>
                                <m:ctrlPr>
                                  <a:rPr lang="it-IT" sz="2800" b="0" i="1" dirty="0" smtClean="0">
                                    <a:latin typeface="Cambria Math" panose="02040503050406030204" pitchFamily="18" charset="0"/>
                                  </a:rPr>
                                </m:ctrlPr>
                              </m:sSupPr>
                              <m:e>
                                <m:r>
                                  <m:rPr>
                                    <m:sty m:val="p"/>
                                  </m:rPr>
                                  <a:rPr lang="it-IT" sz="2800" b="0" i="0" dirty="0" smtClean="0">
                                    <a:latin typeface="Cambria Math" panose="02040503050406030204" pitchFamily="18" charset="0"/>
                                  </a:rPr>
                                  <m:t>Ω</m:t>
                                </m:r>
                              </m:e>
                              <m:sup>
                                <m:r>
                                  <a:rPr lang="it-IT" sz="2800" b="0" i="1" dirty="0" smtClean="0">
                                    <a:latin typeface="Cambria Math" panose="02040503050406030204" pitchFamily="18" charset="0"/>
                                  </a:rPr>
                                  <m:t>𝑇</m:t>
                                </m:r>
                              </m:sup>
                            </m:sSup>
                            <m:r>
                              <a:rPr lang="it-IT" sz="2800" b="0" i="1" dirty="0" smtClean="0">
                                <a:latin typeface="Cambria Math" panose="02040503050406030204" pitchFamily="18" charset="0"/>
                              </a:rPr>
                              <m:t>𝐷</m:t>
                            </m:r>
                            <m:r>
                              <a:rPr lang="it-IT" sz="2800" b="0" i="1" dirty="0" smtClean="0">
                                <a:latin typeface="Cambria Math" panose="02040503050406030204" pitchFamily="18" charset="0"/>
                              </a:rPr>
                              <m:t>(</m:t>
                            </m:r>
                            <m:r>
                              <a:rPr lang="it-IT" sz="2800" b="0" i="1" dirty="0" smtClean="0">
                                <a:latin typeface="Cambria Math" panose="02040503050406030204" pitchFamily="18" charset="0"/>
                              </a:rPr>
                              <m:t>𝑥</m:t>
                            </m:r>
                            <m:r>
                              <a:rPr lang="it-IT" sz="2800" b="0" i="1" dirty="0" smtClean="0">
                                <a:latin typeface="Cambria Math" panose="02040503050406030204" pitchFamily="18" charset="0"/>
                              </a:rPr>
                              <m:t>,</m:t>
                            </m:r>
                            <m:sSub>
                              <m:sSubPr>
                                <m:ctrlPr>
                                  <a:rPr lang="it-IT" sz="2800" b="0" i="1" dirty="0" smtClean="0">
                                    <a:latin typeface="Cambria Math" panose="02040503050406030204" pitchFamily="18" charset="0"/>
                                  </a:rPr>
                                </m:ctrlPr>
                              </m:sSubPr>
                              <m:e>
                                <m:r>
                                  <a:rPr lang="it-IT" sz="2800" b="0" i="1" dirty="0" smtClean="0">
                                    <a:latin typeface="Cambria Math" panose="02040503050406030204" pitchFamily="18" charset="0"/>
                                  </a:rPr>
                                  <m:t>𝑋</m:t>
                                </m:r>
                              </m:e>
                              <m:sub>
                                <m:r>
                                  <a:rPr lang="it-IT" sz="2800" b="0" i="1" dirty="0" smtClean="0">
                                    <a:latin typeface="Cambria Math" panose="02040503050406030204" pitchFamily="18" charset="0"/>
                                  </a:rPr>
                                  <m:t>𝑗</m:t>
                                </m:r>
                              </m:sub>
                            </m:sSub>
                            <m:r>
                              <a:rPr lang="it-IT" sz="2800" b="0" i="1" dirty="0" smtClean="0">
                                <a:latin typeface="Cambria Math" panose="02040503050406030204" pitchFamily="18" charset="0"/>
                              </a:rPr>
                              <m:t>)</m:t>
                            </m:r>
                            <m:r>
                              <a:rPr lang="it-IT" sz="2800" i="1" dirty="0">
                                <a:latin typeface="Cambria Math" panose="02040503050406030204" pitchFamily="18" charset="0"/>
                              </a:rPr>
                              <m:t>)</m:t>
                            </m:r>
                          </m:e>
                        </m:nary>
                      </m:num>
                      <m:den>
                        <m:nary>
                          <m:naryPr>
                            <m:chr m:val="∑"/>
                            <m:ctrlPr>
                              <a:rPr lang="it-IT" sz="2800" i="1" dirty="0">
                                <a:latin typeface="Cambria Math" panose="02040503050406030204" pitchFamily="18" charset="0"/>
                              </a:rPr>
                            </m:ctrlPr>
                          </m:naryPr>
                          <m:sub>
                            <m:r>
                              <m:rPr>
                                <m:brk m:alnAt="23"/>
                              </m:rPr>
                              <a:rPr lang="it-IT" sz="2800" i="1" dirty="0">
                                <a:latin typeface="Cambria Math" panose="02040503050406030204" pitchFamily="18" charset="0"/>
                              </a:rPr>
                              <m:t>𝑗</m:t>
                            </m:r>
                            <m:r>
                              <a:rPr lang="it-IT" sz="2800" i="1" dirty="0">
                                <a:latin typeface="Cambria Math" panose="02040503050406030204" pitchFamily="18" charset="0"/>
                              </a:rPr>
                              <m:t>=1</m:t>
                            </m:r>
                          </m:sub>
                          <m:sup>
                            <m:r>
                              <a:rPr lang="it-IT" sz="2800" i="1" dirty="0">
                                <a:latin typeface="Cambria Math" panose="02040503050406030204" pitchFamily="18" charset="0"/>
                              </a:rPr>
                              <m:t>𝑁</m:t>
                            </m:r>
                          </m:sup>
                          <m:e>
                            <m:r>
                              <a:rPr lang="it-IT" sz="2800" i="1" dirty="0">
                                <a:latin typeface="Cambria Math" panose="02040503050406030204" pitchFamily="18" charset="0"/>
                              </a:rPr>
                              <m:t>𝐾</m:t>
                            </m:r>
                            <m:r>
                              <a:rPr lang="it-IT" sz="2800" i="1" dirty="0">
                                <a:latin typeface="Cambria Math" panose="02040503050406030204" pitchFamily="18" charset="0"/>
                              </a:rPr>
                              <m:t>(</m:t>
                            </m:r>
                            <m:sSup>
                              <m:sSupPr>
                                <m:ctrlPr>
                                  <a:rPr lang="it-IT" sz="2800" i="1" dirty="0">
                                    <a:latin typeface="Cambria Math" panose="02040503050406030204" pitchFamily="18" charset="0"/>
                                  </a:rPr>
                                </m:ctrlPr>
                              </m:sSupPr>
                              <m:e>
                                <m:r>
                                  <m:rPr>
                                    <m:sty m:val="p"/>
                                  </m:rPr>
                                  <a:rPr lang="it-IT" sz="2800" dirty="0">
                                    <a:latin typeface="Cambria Math" panose="02040503050406030204" pitchFamily="18" charset="0"/>
                                  </a:rPr>
                                  <m:t>Ω</m:t>
                                </m:r>
                              </m:e>
                              <m:sup>
                                <m:r>
                                  <a:rPr lang="it-IT" sz="2800" i="1" dirty="0">
                                    <a:latin typeface="Cambria Math" panose="02040503050406030204" pitchFamily="18" charset="0"/>
                                  </a:rPr>
                                  <m:t>𝑇</m:t>
                                </m:r>
                              </m:sup>
                            </m:sSup>
                            <m:r>
                              <a:rPr lang="it-IT" sz="2800" i="1" dirty="0">
                                <a:latin typeface="Cambria Math" panose="02040503050406030204" pitchFamily="18" charset="0"/>
                              </a:rPr>
                              <m:t>𝐷</m:t>
                            </m:r>
                            <m:r>
                              <a:rPr lang="it-IT" sz="2800" i="1" dirty="0">
                                <a:latin typeface="Cambria Math" panose="02040503050406030204" pitchFamily="18" charset="0"/>
                              </a:rPr>
                              <m:t>(</m:t>
                            </m:r>
                            <m:r>
                              <a:rPr lang="it-IT" sz="2800" i="1" dirty="0">
                                <a:latin typeface="Cambria Math" panose="02040503050406030204" pitchFamily="18" charset="0"/>
                              </a:rPr>
                              <m:t>𝑥</m:t>
                            </m:r>
                            <m:r>
                              <a:rPr lang="it-IT" sz="2800" i="1" dirty="0">
                                <a:latin typeface="Cambria Math" panose="02040503050406030204" pitchFamily="18" charset="0"/>
                              </a:rPr>
                              <m:t>,</m:t>
                            </m:r>
                            <m:r>
                              <a:rPr lang="it-IT" sz="2800" i="1" dirty="0">
                                <a:latin typeface="Cambria Math" panose="02040503050406030204" pitchFamily="18" charset="0"/>
                              </a:rPr>
                              <m:t>𝑋𝑗</m:t>
                            </m:r>
                            <m:r>
                              <a:rPr lang="it-IT" sz="2800" i="1" dirty="0">
                                <a:latin typeface="Cambria Math" panose="02040503050406030204" pitchFamily="18" charset="0"/>
                              </a:rPr>
                              <m:t>)</m:t>
                            </m:r>
                          </m:e>
                        </m:nary>
                        <m:r>
                          <a:rPr lang="it-IT" sz="2800" b="0" i="1" dirty="0" smtClean="0">
                            <a:latin typeface="Cambria Math" panose="02040503050406030204" pitchFamily="18" charset="0"/>
                          </a:rPr>
                          <m:t>)</m:t>
                        </m:r>
                      </m:den>
                    </m:f>
                  </m:oMath>
                </a14:m>
                <a:endParaRPr lang="en-US" sz="2800" dirty="0"/>
              </a:p>
              <a:p>
                <a:r>
                  <a:rPr lang="en-US" dirty="0"/>
                  <a:t>Being </a:t>
                </a:r>
                <a14:m>
                  <m:oMath xmlns:m="http://schemas.openxmlformats.org/officeDocument/2006/math">
                    <m:r>
                      <a:rPr lang="it-IT" b="0" i="1" smtClean="0">
                        <a:latin typeface="Cambria Math" panose="02040503050406030204" pitchFamily="18" charset="0"/>
                      </a:rPr>
                      <m:t>𝑥</m:t>
                    </m:r>
                    <m:r>
                      <a:rPr lang="it-IT" b="0" i="1" smtClean="0">
                        <a:latin typeface="Cambria Math" panose="02040503050406030204" pitchFamily="18" charset="0"/>
                      </a:rPr>
                      <m:t>=</m:t>
                    </m:r>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𝑝</m:t>
                            </m:r>
                          </m:sub>
                        </m:sSub>
                      </m:e>
                    </m:d>
                    <m:r>
                      <a:rPr lang="it-IT" b="0" i="0" smtClean="0">
                        <a:latin typeface="Cambria Math" panose="02040503050406030204" pitchFamily="18" charset="0"/>
                      </a:rPr>
                      <m:t> </m:t>
                    </m:r>
                  </m:oMath>
                </a14:m>
                <a:r>
                  <a:rPr lang="en-US" dirty="0"/>
                  <a:t> a vector of (functional) covariates, </a:t>
                </a:r>
                <a14:m>
                  <m:oMath xmlns:m="http://schemas.openxmlformats.org/officeDocument/2006/math">
                    <m:r>
                      <m:rPr>
                        <m:sty m:val="p"/>
                      </m:rPr>
                      <a:rPr lang="it-IT" b="0" i="0" smtClean="0">
                        <a:latin typeface="Cambria Math" panose="02040503050406030204" pitchFamily="18" charset="0"/>
                      </a:rPr>
                      <m:t>D</m:t>
                    </m:r>
                    <m:d>
                      <m:dPr>
                        <m:ctrlPr>
                          <a:rPr lang="it-IT" b="0" i="1" smtClean="0">
                            <a:latin typeface="Cambria Math" panose="02040503050406030204" pitchFamily="18" charset="0"/>
                          </a:rPr>
                        </m:ctrlPr>
                      </m:dPr>
                      <m:e>
                        <m:r>
                          <a:rPr lang="it-IT" b="0" i="1" smtClean="0">
                            <a:latin typeface="Cambria Math" panose="02040503050406030204" pitchFamily="18" charset="0"/>
                          </a:rPr>
                          <m:t>𝑥</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𝑗</m:t>
                            </m:r>
                          </m:sub>
                        </m:sSub>
                      </m:e>
                    </m:d>
                    <m:r>
                      <a:rPr lang="it-IT" b="0" i="1" smtClean="0">
                        <a:latin typeface="Cambria Math" panose="02040503050406030204" pitchFamily="18" charset="0"/>
                      </a:rPr>
                      <m:t>=</m:t>
                    </m:r>
                    <m:d>
                      <m:dPr>
                        <m:begChr m:val="["/>
                        <m:endChr m:val="]"/>
                        <m:ctrlPr>
                          <a:rPr lang="it-IT"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it-IT" b="0" i="1" smtClean="0">
                                  <a:latin typeface="Cambria Math" panose="02040503050406030204" pitchFamily="18" charset="0"/>
                                </a:rPr>
                                <m:t>𝑑</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m:rPr>
                                      <m:brk m:alnAt="7"/>
                                    </m:rPr>
                                    <a:rPr lang="it-IT" b="0" i="1" smtClean="0">
                                      <a:latin typeface="Cambria Math" panose="02040503050406030204" pitchFamily="18" charset="0"/>
                                    </a:rPr>
                                    <m:t>𝑥</m:t>
                                  </m:r>
                                </m:e>
                                <m:sub>
                                  <m:r>
                                    <m:rPr>
                                      <m:brk m:alnAt="7"/>
                                    </m:rPr>
                                    <a:rPr lang="it-IT" b="0" i="1" smtClean="0">
                                      <a:latin typeface="Cambria Math" panose="02040503050406030204" pitchFamily="18" charset="0"/>
                                    </a:rPr>
                                    <m:t>1</m:t>
                                  </m:r>
                                </m:sub>
                              </m:sSub>
                              <m:r>
                                <m:rPr>
                                  <m:brk m:alnAt="7"/>
                                </m:rP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m:rPr>
                                      <m:brk m:alnAt="7"/>
                                    </m:rPr>
                                    <a:rPr lang="it-IT" b="0" i="1" smtClean="0">
                                      <a:latin typeface="Cambria Math" panose="02040503050406030204" pitchFamily="18" charset="0"/>
                                    </a:rPr>
                                    <m:t>𝑋</m:t>
                                  </m:r>
                                </m:e>
                                <m:sub>
                                  <m:r>
                                    <m:rPr>
                                      <m:brk m:alnAt="7"/>
                                    </m:rPr>
                                    <a:rPr lang="it-IT" b="0" i="1" smtClean="0">
                                      <a:latin typeface="Cambria Math" panose="02040503050406030204" pitchFamily="18" charset="0"/>
                                    </a:rPr>
                                    <m:t>1</m:t>
                                  </m:r>
                                  <m:r>
                                    <a:rPr lang="it-IT" b="0" i="1" smtClean="0">
                                      <a:latin typeface="Cambria Math" panose="02040503050406030204" pitchFamily="18" charset="0"/>
                                    </a:rPr>
                                    <m:t>𝑗</m:t>
                                  </m:r>
                                </m:sub>
                              </m:sSub>
                              <m:r>
                                <m:rPr>
                                  <m:brk m:alnAt="7"/>
                                </m:rPr>
                                <a:rPr lang="it-IT" b="0" i="1" smtClean="0">
                                  <a:latin typeface="Cambria Math" panose="02040503050406030204" pitchFamily="18" charset="0"/>
                                </a:rPr>
                                <m:t>)</m:t>
                              </m:r>
                            </m:e>
                          </m:mr>
                          <m:mr>
                            <m:e>
                              <m:r>
                                <a:rPr lang="it-IT" b="0" i="1" smtClean="0">
                                  <a:latin typeface="Cambria Math" panose="02040503050406030204" pitchFamily="18" charset="0"/>
                                </a:rPr>
                                <m:t>…</m:t>
                              </m:r>
                            </m:e>
                          </m:mr>
                          <m:mr>
                            <m:e>
                              <m:r>
                                <a:rPr lang="it-IT" b="0" i="1" smtClean="0">
                                  <a:latin typeface="Cambria Math" panose="02040503050406030204" pitchFamily="18" charset="0"/>
                                </a:rPr>
                                <m:t>𝑑</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𝑝</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𝑝𝑗</m:t>
                                  </m:r>
                                </m:sub>
                              </m:sSub>
                              <m:r>
                                <a:rPr lang="it-IT" b="0" i="1" smtClean="0">
                                  <a:latin typeface="Cambria Math" panose="02040503050406030204" pitchFamily="18" charset="0"/>
                                </a:rPr>
                                <m:t>)</m:t>
                              </m:r>
                            </m:e>
                          </m:mr>
                        </m:m>
                      </m:e>
                    </m:d>
                  </m:oMath>
                </a14:m>
                <a:r>
                  <a:rPr lang="en-US" dirty="0"/>
                  <a:t> the vector of component-wise distances and </a:t>
                </a:r>
                <a14:m>
                  <m:oMath xmlns:m="http://schemas.openxmlformats.org/officeDocument/2006/math">
                    <m:r>
                      <m:rPr>
                        <m:sty m:val="p"/>
                      </m:rPr>
                      <a:rPr lang="it-IT" b="0" i="0" smtClean="0">
                        <a:latin typeface="Cambria Math" panose="02040503050406030204" pitchFamily="18" charset="0"/>
                      </a:rPr>
                      <m:t>Ω</m:t>
                    </m:r>
                    <m:r>
                      <a:rPr lang="it-IT" i="1">
                        <a:latin typeface="Cambria Math" panose="02040503050406030204" pitchFamily="18" charset="0"/>
                      </a:rPr>
                      <m:t>=</m:t>
                    </m:r>
                    <m:d>
                      <m:dPr>
                        <m:begChr m:val="["/>
                        <m:endChr m:val="]"/>
                        <m:ctrlPr>
                          <a:rPr lang="it-IT"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it-IT" b="0" i="1" smtClean="0">
                                      <a:latin typeface="Cambria Math" panose="02040503050406030204" pitchFamily="18" charset="0"/>
                                    </a:rPr>
                                  </m:ctrlPr>
                                </m:sSubPr>
                                <m:e>
                                  <m:r>
                                    <a:rPr lang="it-IT" b="0" i="1" smtClean="0">
                                      <a:latin typeface="Cambria Math" panose="02040503050406030204" pitchFamily="18" charset="0"/>
                                    </a:rPr>
                                    <m:t>𝜔</m:t>
                                  </m:r>
                                </m:e>
                                <m:sub>
                                  <m:r>
                                    <a:rPr lang="it-IT" b="0" i="1" smtClean="0">
                                      <a:latin typeface="Cambria Math" panose="02040503050406030204" pitchFamily="18" charset="0"/>
                                    </a:rPr>
                                    <m:t>1</m:t>
                                  </m:r>
                                </m:sub>
                              </m:sSub>
                            </m:e>
                          </m:mr>
                          <m:mr>
                            <m:e>
                              <m:r>
                                <a:rPr lang="it-IT" i="1">
                                  <a:latin typeface="Cambria Math" panose="02040503050406030204" pitchFamily="18" charset="0"/>
                                </a:rPr>
                                <m:t>…</m:t>
                              </m:r>
                            </m:e>
                          </m:mr>
                          <m:mr>
                            <m:e>
                              <m:sSub>
                                <m:sSubPr>
                                  <m:ctrlPr>
                                    <a:rPr lang="it-IT" b="0" i="1" smtClean="0">
                                      <a:latin typeface="Cambria Math" panose="02040503050406030204" pitchFamily="18" charset="0"/>
                                    </a:rPr>
                                  </m:ctrlPr>
                                </m:sSubPr>
                                <m:e>
                                  <m:r>
                                    <a:rPr lang="it-IT" b="0" i="1" smtClean="0">
                                      <a:latin typeface="Cambria Math" panose="02040503050406030204" pitchFamily="18" charset="0"/>
                                    </a:rPr>
                                    <m:t>𝜔</m:t>
                                  </m:r>
                                </m:e>
                                <m:sub>
                                  <m:r>
                                    <a:rPr lang="it-IT" b="0" i="1" smtClean="0">
                                      <a:latin typeface="Cambria Math" panose="02040503050406030204" pitchFamily="18" charset="0"/>
                                    </a:rPr>
                                    <m:t>𝑝</m:t>
                                  </m:r>
                                </m:sub>
                              </m:sSub>
                            </m:e>
                          </m:mr>
                        </m:m>
                      </m:e>
                    </m:d>
                  </m:oMath>
                </a14:m>
                <a:r>
                  <a:rPr lang="en-US" dirty="0"/>
                  <a:t> a vector of weights. </a:t>
                </a:r>
              </a:p>
              <a:p>
                <a:r>
                  <a:rPr lang="en-US" dirty="0"/>
                  <a:t>Given the LOOCV prediction for each data point  we can consider the following optimization problem:</a:t>
                </a:r>
              </a:p>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func>
                                <m:funcPr>
                                  <m:ctrlPr>
                                    <a:rPr lang="it-IT" b="0" i="1" smtClean="0">
                                      <a:latin typeface="Cambria Math" panose="02040503050406030204" pitchFamily="18" charset="0"/>
                                    </a:rPr>
                                  </m:ctrlPr>
                                </m:funcPr>
                                <m:fName>
                                  <m:limLow>
                                    <m:limLowPr>
                                      <m:ctrlPr>
                                        <a:rPr lang="it-IT" b="0" i="1" smtClean="0">
                                          <a:latin typeface="Cambria Math" panose="02040503050406030204" pitchFamily="18" charset="0"/>
                                        </a:rPr>
                                      </m:ctrlPr>
                                    </m:limLowPr>
                                    <m:e>
                                      <m:r>
                                        <m:rPr>
                                          <m:sty m:val="p"/>
                                        </m:rPr>
                                        <a:rPr lang="it-IT" b="0" i="0" smtClean="0">
                                          <a:latin typeface="Cambria Math" panose="02040503050406030204" pitchFamily="18" charset="0"/>
                                        </a:rPr>
                                        <m:t>min</m:t>
                                      </m:r>
                                    </m:e>
                                    <m:lim>
                                      <m:sSub>
                                        <m:sSubPr>
                                          <m:ctrlPr>
                                            <a:rPr lang="it-IT" b="0" i="1" smtClean="0">
                                              <a:latin typeface="Cambria Math" panose="02040503050406030204" pitchFamily="18" charset="0"/>
                                            </a:rPr>
                                          </m:ctrlPr>
                                        </m:sSubPr>
                                        <m:e>
                                          <m:r>
                                            <a:rPr lang="it-IT" b="0" i="1" smtClean="0">
                                              <a:latin typeface="Cambria Math" panose="02040503050406030204" pitchFamily="18" charset="0"/>
                                            </a:rPr>
                                            <m:t>𝜔</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𝜔</m:t>
                                          </m:r>
                                        </m:e>
                                        <m:sub>
                                          <m:r>
                                            <a:rPr lang="it-IT" b="0" i="1" smtClean="0">
                                              <a:latin typeface="Cambria Math" panose="02040503050406030204" pitchFamily="18" charset="0"/>
                                            </a:rPr>
                                            <m:t>𝑝</m:t>
                                          </m:r>
                                        </m:sub>
                                      </m:sSub>
                                    </m:lim>
                                  </m:limLow>
                                </m:fName>
                                <m:e>
                                  <m:nary>
                                    <m:naryPr>
                                      <m:chr m:val="∑"/>
                                      <m:ctrlPr>
                                        <a:rPr lang="it-IT" b="0" i="1" smtClean="0">
                                          <a:latin typeface="Cambria Math" panose="02040503050406030204" pitchFamily="18" charset="0"/>
                                        </a:rPr>
                                      </m:ctrlPr>
                                    </m:naryPr>
                                    <m:sub>
                                      <m:r>
                                        <m:rPr>
                                          <m:brk m:alnAt="23"/>
                                        </m:rPr>
                                        <a:rPr lang="it-IT" b="0" i="1" smtClean="0">
                                          <a:latin typeface="Cambria Math" panose="02040503050406030204" pitchFamily="18" charset="0"/>
                                        </a:rPr>
                                        <m:t>𝑖</m:t>
                                      </m:r>
                                      <m:r>
                                        <a:rPr lang="it-IT" b="0" i="1" smtClean="0">
                                          <a:latin typeface="Cambria Math" panose="02040503050406030204" pitchFamily="18" charset="0"/>
                                        </a:rPr>
                                        <m:t>=1</m:t>
                                      </m:r>
                                    </m:sub>
                                    <m:sup>
                                      <m:r>
                                        <a:rPr lang="it-IT" b="0" i="1" smtClean="0">
                                          <a:latin typeface="Cambria Math" panose="02040503050406030204" pitchFamily="18" charset="0"/>
                                        </a:rPr>
                                        <m:t>𝑁</m:t>
                                      </m:r>
                                    </m:sup>
                                    <m:e>
                                      <m:sSup>
                                        <m:sSupPr>
                                          <m:ctrlPr>
                                            <a:rPr lang="it-IT" b="0" i="1" smtClean="0">
                                              <a:latin typeface="Cambria Math" panose="02040503050406030204" pitchFamily="18" charset="0"/>
                                            </a:rPr>
                                          </m:ctrlPr>
                                        </m:sSupPr>
                                        <m:e>
                                          <m:sSub>
                                            <m:sSubPr>
                                              <m:ctrlPr>
                                                <a:rPr lang="it-IT" i="1">
                                                  <a:latin typeface="Cambria Math" panose="02040503050406030204" pitchFamily="18" charset="0"/>
                                                </a:rPr>
                                              </m:ctrlPr>
                                            </m:sSubPr>
                                            <m:e>
                                              <m:r>
                                                <a:rPr lang="it-IT" i="1">
                                                  <a:latin typeface="Cambria Math" panose="02040503050406030204" pitchFamily="18" charset="0"/>
                                                </a:rPr>
                                                <m:t>(</m:t>
                                              </m:r>
                                              <m:r>
                                                <a:rPr lang="it-IT" i="1">
                                                  <a:latin typeface="Cambria Math" panose="02040503050406030204" pitchFamily="18" charset="0"/>
                                                </a:rPr>
                                                <m:t>𝑌</m:t>
                                              </m:r>
                                            </m:e>
                                            <m:sub>
                                              <m:r>
                                                <a:rPr lang="it-IT" i="1">
                                                  <a:latin typeface="Cambria Math" panose="02040503050406030204" pitchFamily="18" charset="0"/>
                                                </a:rPr>
                                                <m:t>𝑖</m:t>
                                              </m:r>
                                            </m:sub>
                                          </m:sSub>
                                          <m:r>
                                            <a:rPr lang="it-IT" i="1">
                                              <a:latin typeface="Cambria Math" panose="02040503050406030204" pitchFamily="18" charset="0"/>
                                            </a:rPr>
                                            <m:t>−</m:t>
                                          </m:r>
                                          <m:sSup>
                                            <m:sSupPr>
                                              <m:ctrlPr>
                                                <a:rPr lang="it-IT" i="1">
                                                  <a:latin typeface="Cambria Math" panose="02040503050406030204" pitchFamily="18" charset="0"/>
                                                </a:rPr>
                                              </m:ctrlPr>
                                            </m:sSupPr>
                                            <m:e>
                                              <m:acc>
                                                <m:accPr>
                                                  <m:chr m:val="̂"/>
                                                  <m:ctrlPr>
                                                    <a:rPr lang="it-IT" i="1">
                                                      <a:latin typeface="Cambria Math" panose="02040503050406030204" pitchFamily="18" charset="0"/>
                                                    </a:rPr>
                                                  </m:ctrlPr>
                                                </m:accPr>
                                                <m:e>
                                                  <m:r>
                                                    <a:rPr lang="it-IT" i="1">
                                                      <a:latin typeface="Cambria Math" panose="02040503050406030204" pitchFamily="18" charset="0"/>
                                                    </a:rPr>
                                                    <m:t>𝑌</m:t>
                                                  </m:r>
                                                </m:e>
                                              </m:acc>
                                            </m:e>
                                            <m:sup>
                                              <m:r>
                                                <a:rPr lang="it-IT" i="1">
                                                  <a:latin typeface="Cambria Math" panose="02040503050406030204" pitchFamily="18" charset="0"/>
                                                </a:rPr>
                                                <m:t>−</m:t>
                                              </m:r>
                                              <m:r>
                                                <a:rPr lang="it-IT" i="1">
                                                  <a:latin typeface="Cambria Math" panose="02040503050406030204" pitchFamily="18" charset="0"/>
                                                </a:rPr>
                                                <m:t>𝑖</m:t>
                                              </m:r>
                                            </m:sup>
                                          </m:sSup>
                                          <m:r>
                                            <a:rPr lang="it-IT" i="1">
                                              <a:latin typeface="Cambria Math" panose="02040503050406030204" pitchFamily="18" charset="0"/>
                                            </a:rPr>
                                            <m:t>)</m:t>
                                          </m:r>
                                        </m:e>
                                        <m:sup>
                                          <m:r>
                                            <a:rPr lang="it-IT" b="0" i="1" smtClean="0">
                                              <a:latin typeface="Cambria Math" panose="02040503050406030204" pitchFamily="18" charset="0"/>
                                            </a:rPr>
                                            <m:t>2</m:t>
                                          </m:r>
                                        </m:sup>
                                      </m:sSup>
                                      <m:r>
                                        <a:rPr lang="it-IT" b="0" i="1" smtClean="0">
                                          <a:latin typeface="Cambria Math" panose="02040503050406030204" pitchFamily="18" charset="0"/>
                                        </a:rPr>
                                        <m:t> </m:t>
                                      </m:r>
                                    </m:e>
                                  </m:nary>
                                </m:e>
                              </m:func>
                            </m:e>
                            <m:e>
                              <m:sSub>
                                <m:sSubPr>
                                  <m:ctrlPr>
                                    <a:rPr lang="it-IT" b="0" i="1" smtClean="0">
                                      <a:latin typeface="Cambria Math" panose="02040503050406030204" pitchFamily="18" charset="0"/>
                                    </a:rPr>
                                  </m:ctrlPr>
                                </m:sSubPr>
                                <m:e>
                                  <m:r>
                                    <a:rPr lang="it-IT" b="0" i="1" smtClean="0">
                                      <a:latin typeface="Cambria Math" panose="02040503050406030204" pitchFamily="18" charset="0"/>
                                    </a:rPr>
                                    <m:t>𝜔</m:t>
                                  </m:r>
                                </m:e>
                                <m:sub>
                                  <m:r>
                                    <a:rPr lang="it-IT" b="0" i="1" smtClean="0">
                                      <a:latin typeface="Cambria Math" panose="02040503050406030204" pitchFamily="18" charset="0"/>
                                    </a:rPr>
                                    <m:t>𝑖</m:t>
                                  </m:r>
                                </m:sub>
                              </m:sSub>
                              <m:r>
                                <a:rPr lang="it-IT" b="0" i="1" smtClean="0">
                                  <a:latin typeface="Cambria Math" panose="02040503050406030204" pitchFamily="18" charset="0"/>
                                </a:rPr>
                                <m:t>≥0 , </m:t>
                              </m:r>
                              <m:r>
                                <a:rPr lang="it-IT" b="0" i="1" smtClean="0">
                                  <a:latin typeface="Cambria Math" panose="02040503050406030204" pitchFamily="18" charset="0"/>
                                </a:rPr>
                                <m:t>𝑖</m:t>
                              </m:r>
                              <m:r>
                                <a:rPr lang="it-IT" b="0" i="1" smtClean="0">
                                  <a:latin typeface="Cambria Math" panose="02040503050406030204" pitchFamily="18" charset="0"/>
                                </a:rPr>
                                <m:t>=1,…,</m:t>
                              </m:r>
                              <m:r>
                                <a:rPr lang="it-IT" b="0" i="1" smtClean="0">
                                  <a:latin typeface="Cambria Math" panose="02040503050406030204" pitchFamily="18" charset="0"/>
                                </a:rPr>
                                <m:t>𝑝</m:t>
                              </m:r>
                            </m:e>
                          </m:eqArr>
                        </m:e>
                      </m:d>
                    </m:oMath>
                  </m:oMathPara>
                </a14:m>
                <a:endParaRPr lang="en-US" dirty="0"/>
              </a:p>
              <a:p>
                <a:endParaRPr lang="en-US" dirty="0"/>
              </a:p>
              <a:p>
                <a:endParaRPr lang="en-US" dirty="0"/>
              </a:p>
            </p:txBody>
          </p:sp>
        </mc:Choice>
        <mc:Fallback xmlns="">
          <p:sp>
            <p:nvSpPr>
              <p:cNvPr id="26" name="Segnaposto contenuto 1">
                <a:extLst>
                  <a:ext uri="{FF2B5EF4-FFF2-40B4-BE49-F238E27FC236}">
                    <a16:creationId xmlns:a16="http://schemas.microsoft.com/office/drawing/2014/main" id="{27FF9F41-90D7-1610-FE14-0C281C993E8A}"/>
                  </a:ext>
                </a:extLst>
              </p:cNvPr>
              <p:cNvSpPr txBox="1">
                <a:spLocks noRot="1" noChangeAspect="1" noMove="1" noResize="1" noEditPoints="1" noAdjustHandles="1" noChangeArrowheads="1" noChangeShapeType="1" noTextEdit="1"/>
              </p:cNvSpPr>
              <p:nvPr/>
            </p:nvSpPr>
            <p:spPr>
              <a:xfrm>
                <a:off x="723900" y="3708918"/>
                <a:ext cx="9297761" cy="2499327"/>
              </a:xfrm>
              <a:prstGeom prst="rect">
                <a:avLst/>
              </a:prstGeom>
              <a:blipFill>
                <a:blip r:embed="rId5"/>
                <a:stretch>
                  <a:fillRect l="-590" t="-131463" r="-525"/>
                </a:stretch>
              </a:blipFill>
            </p:spPr>
            <p:txBody>
              <a:bodyPr/>
              <a:lstStyle/>
              <a:p>
                <a:r>
                  <a:rPr lang="it-IT">
                    <a:noFill/>
                  </a:rPr>
                  <a:t> </a:t>
                </a:r>
              </a:p>
            </p:txBody>
          </p:sp>
        </mc:Fallback>
      </mc:AlternateContent>
    </p:spTree>
    <p:extLst>
      <p:ext uri="{BB962C8B-B14F-4D97-AF65-F5344CB8AC3E}">
        <p14:creationId xmlns:p14="http://schemas.microsoft.com/office/powerpoint/2010/main" val="2104576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egnaposto testo 19">
            <a:extLst>
              <a:ext uri="{FF2B5EF4-FFF2-40B4-BE49-F238E27FC236}">
                <a16:creationId xmlns:a16="http://schemas.microsoft.com/office/drawing/2014/main" id="{7D61BAD3-11BF-AA74-F4B3-2ABC02077200}"/>
              </a:ext>
            </a:extLst>
          </p:cNvPr>
          <p:cNvSpPr>
            <a:spLocks noGrp="1"/>
          </p:cNvSpPr>
          <p:nvPr>
            <p:ph type="body" sz="quarter" idx="13"/>
          </p:nvPr>
        </p:nvSpPr>
        <p:spPr/>
        <p:txBody>
          <a:bodyPr rtlCol="0"/>
          <a:lstStyle>
            <a:defPPr>
              <a:defRPr lang="it-IT"/>
            </a:defPPr>
          </a:lstStyle>
          <a:p>
            <a:pPr rtl="0"/>
            <a:endParaRPr lang="it-IT" dirty="0"/>
          </a:p>
        </p:txBody>
      </p:sp>
      <p:sp>
        <p:nvSpPr>
          <p:cNvPr id="18" name="Titolo 23">
            <a:extLst>
              <a:ext uri="{FF2B5EF4-FFF2-40B4-BE49-F238E27FC236}">
                <a16:creationId xmlns:a16="http://schemas.microsoft.com/office/drawing/2014/main" id="{862E377C-B484-3BAD-EE4F-5E2B06258AE5}"/>
              </a:ext>
            </a:extLst>
          </p:cNvPr>
          <p:cNvSpPr>
            <a:spLocks noGrp="1"/>
          </p:cNvSpPr>
          <p:nvPr>
            <p:ph type="title"/>
          </p:nvPr>
        </p:nvSpPr>
        <p:spPr>
          <a:xfrm>
            <a:off x="2587811" y="722376"/>
            <a:ext cx="8870656" cy="764982"/>
          </a:xfrm>
        </p:spPr>
        <p:txBody>
          <a:bodyPr rtlCol="0"/>
          <a:lstStyle>
            <a:defPPr>
              <a:defRPr lang="it-IT"/>
            </a:defPPr>
          </a:lstStyle>
          <a:p>
            <a:pPr rtl="0"/>
            <a:r>
              <a:rPr lang="it-IT" dirty="0"/>
              <a:t>Data Collection</a:t>
            </a:r>
          </a:p>
        </p:txBody>
      </p:sp>
      <p:sp>
        <p:nvSpPr>
          <p:cNvPr id="19" name="Segnaposto numero diapositiva 4">
            <a:extLst>
              <a:ext uri="{FF2B5EF4-FFF2-40B4-BE49-F238E27FC236}">
                <a16:creationId xmlns:a16="http://schemas.microsoft.com/office/drawing/2014/main" id="{9378F953-68EC-FBD7-8109-06573E4D49C1}"/>
              </a:ext>
            </a:extLst>
          </p:cNvPr>
          <p:cNvSpPr>
            <a:spLocks noGrp="1"/>
          </p:cNvSpPr>
          <p:nvPr>
            <p:ph type="sldNum" sz="quarter" idx="15"/>
          </p:nvPr>
        </p:nvSpPr>
        <p:spPr>
          <a:xfrm>
            <a:off x="1642378" y="809244"/>
            <a:ext cx="941832" cy="621792"/>
          </a:xfrm>
        </p:spPr>
        <p:txBody>
          <a:bodyPr rtlCol="0"/>
          <a:lstStyle>
            <a:defPPr>
              <a:defRPr lang="it-IT"/>
            </a:defPPr>
          </a:lstStyle>
          <a:p>
            <a:pPr rtl="0"/>
            <a:endParaRPr lang="it-IT" dirty="0">
              <a:noFill/>
            </a:endParaRPr>
          </a:p>
        </p:txBody>
      </p:sp>
      <p:pic>
        <p:nvPicPr>
          <p:cNvPr id="21" name="Elemento grafico 20" descr="Disco con riempimento a tinta unita">
            <a:extLst>
              <a:ext uri="{FF2B5EF4-FFF2-40B4-BE49-F238E27FC236}">
                <a16:creationId xmlns:a16="http://schemas.microsoft.com/office/drawing/2014/main" id="{C3ED605D-39DC-C93E-1C9C-0C32200644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06281" y="793971"/>
            <a:ext cx="621792" cy="621792"/>
          </a:xfrm>
          <a:prstGeom prst="rect">
            <a:avLst/>
          </a:prstGeom>
        </p:spPr>
      </p:pic>
      <p:sp>
        <p:nvSpPr>
          <p:cNvPr id="22" name="Rettangolo 21">
            <a:extLst>
              <a:ext uri="{FF2B5EF4-FFF2-40B4-BE49-F238E27FC236}">
                <a16:creationId xmlns:a16="http://schemas.microsoft.com/office/drawing/2014/main" id="{23CB0CB8-62C3-AB0B-B94E-1E58F8057953}"/>
              </a:ext>
            </a:extLst>
          </p:cNvPr>
          <p:cNvSpPr/>
          <p:nvPr/>
        </p:nvSpPr>
        <p:spPr>
          <a:xfrm>
            <a:off x="723900" y="304800"/>
            <a:ext cx="10848975" cy="132397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Rettangolo 22">
            <a:extLst>
              <a:ext uri="{FF2B5EF4-FFF2-40B4-BE49-F238E27FC236}">
                <a16:creationId xmlns:a16="http://schemas.microsoft.com/office/drawing/2014/main" id="{576778A4-88F0-96BE-01C0-43A2A6688862}"/>
              </a:ext>
            </a:extLst>
          </p:cNvPr>
          <p:cNvSpPr/>
          <p:nvPr/>
        </p:nvSpPr>
        <p:spPr>
          <a:xfrm>
            <a:off x="10389260" y="238125"/>
            <a:ext cx="499719" cy="139065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23">
            <a:extLst>
              <a:ext uri="{FF2B5EF4-FFF2-40B4-BE49-F238E27FC236}">
                <a16:creationId xmlns:a16="http://schemas.microsoft.com/office/drawing/2014/main" id="{A287B9F5-5620-FCE5-B68B-42CBB7907EDD}"/>
              </a:ext>
            </a:extLst>
          </p:cNvPr>
          <p:cNvSpPr/>
          <p:nvPr/>
        </p:nvSpPr>
        <p:spPr>
          <a:xfrm>
            <a:off x="11108040" y="238125"/>
            <a:ext cx="499719" cy="139065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6" name="Immagine 5">
            <a:extLst>
              <a:ext uri="{FF2B5EF4-FFF2-40B4-BE49-F238E27FC236}">
                <a16:creationId xmlns:a16="http://schemas.microsoft.com/office/drawing/2014/main" id="{C4C58CBF-C685-A02C-D465-F288AF21ECF2}"/>
              </a:ext>
            </a:extLst>
          </p:cNvPr>
          <p:cNvPicPr>
            <a:picLocks noChangeAspect="1"/>
          </p:cNvPicPr>
          <p:nvPr/>
        </p:nvPicPr>
        <p:blipFill>
          <a:blip r:embed="rId5"/>
          <a:stretch>
            <a:fillRect/>
          </a:stretch>
        </p:blipFill>
        <p:spPr>
          <a:xfrm>
            <a:off x="689016" y="68289"/>
            <a:ext cx="5997460" cy="6721422"/>
          </a:xfrm>
          <a:prstGeom prst="rect">
            <a:avLst/>
          </a:prstGeom>
        </p:spPr>
      </p:pic>
      <p:sp>
        <p:nvSpPr>
          <p:cNvPr id="9" name="Segnaposto contenuto 1">
            <a:extLst>
              <a:ext uri="{FF2B5EF4-FFF2-40B4-BE49-F238E27FC236}">
                <a16:creationId xmlns:a16="http://schemas.microsoft.com/office/drawing/2014/main" id="{D5203F85-534C-3056-753C-856E915AC717}"/>
              </a:ext>
            </a:extLst>
          </p:cNvPr>
          <p:cNvSpPr txBox="1">
            <a:spLocks/>
          </p:cNvSpPr>
          <p:nvPr/>
        </p:nvSpPr>
        <p:spPr>
          <a:xfrm>
            <a:off x="6886393" y="3429000"/>
            <a:ext cx="3502867" cy="249932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en-US" dirty="0"/>
              <a:t>The result after all the implementation (full implementation of the pipeline is on the report) are quite weak. This might be due to several reasons:</a:t>
            </a:r>
          </a:p>
          <a:p>
            <a:pPr marL="285750" indent="-285750" algn="just">
              <a:buFont typeface="Arial" panose="020B0604020202020204" pitchFamily="34" charset="0"/>
              <a:buChar char="•"/>
            </a:pPr>
            <a:r>
              <a:rPr lang="en-US" dirty="0"/>
              <a:t>The dataset needed </a:t>
            </a:r>
            <a:r>
              <a:rPr lang="en-US" dirty="0">
                <a:solidFill>
                  <a:schemeClr val="accent2"/>
                </a:solidFill>
              </a:rPr>
              <a:t>more preprocessing</a:t>
            </a:r>
            <a:r>
              <a:rPr lang="en-US" dirty="0"/>
              <a:t>;</a:t>
            </a:r>
          </a:p>
          <a:p>
            <a:pPr marL="285750" indent="-285750" algn="just">
              <a:buFont typeface="Arial" panose="020B0604020202020204" pitchFamily="34" charset="0"/>
              <a:buChar char="•"/>
            </a:pPr>
            <a:r>
              <a:rPr lang="en-US" dirty="0"/>
              <a:t>The </a:t>
            </a:r>
            <a:r>
              <a:rPr lang="en-US" dirty="0" err="1"/>
              <a:t>eGFC</a:t>
            </a:r>
            <a:r>
              <a:rPr lang="en-US" dirty="0"/>
              <a:t> have to be </a:t>
            </a:r>
            <a:r>
              <a:rPr lang="en-US" dirty="0">
                <a:solidFill>
                  <a:schemeClr val="accent2"/>
                </a:solidFill>
              </a:rPr>
              <a:t>regularized</a:t>
            </a:r>
            <a:r>
              <a:rPr lang="en-US" dirty="0"/>
              <a:t>;</a:t>
            </a:r>
          </a:p>
          <a:p>
            <a:pPr marL="285750" indent="-285750" algn="just">
              <a:buFont typeface="Arial" panose="020B0604020202020204" pitchFamily="34" charset="0"/>
              <a:buChar char="•"/>
            </a:pPr>
            <a:r>
              <a:rPr lang="en-US" dirty="0"/>
              <a:t>The optimizer lacks in precision because of the </a:t>
            </a:r>
            <a:r>
              <a:rPr lang="en-US" dirty="0" err="1">
                <a:solidFill>
                  <a:schemeClr val="accent2"/>
                </a:solidFill>
              </a:rPr>
              <a:t>initializiation</a:t>
            </a:r>
            <a:r>
              <a:rPr lang="en-US" dirty="0"/>
              <a:t>.</a:t>
            </a:r>
          </a:p>
          <a:p>
            <a:endParaRPr lang="en-US" dirty="0"/>
          </a:p>
          <a:p>
            <a:endParaRPr lang="en-US" dirty="0"/>
          </a:p>
        </p:txBody>
      </p:sp>
      <p:cxnSp>
        <p:nvCxnSpPr>
          <p:cNvPr id="14" name="Connettore 2 13">
            <a:extLst>
              <a:ext uri="{FF2B5EF4-FFF2-40B4-BE49-F238E27FC236}">
                <a16:creationId xmlns:a16="http://schemas.microsoft.com/office/drawing/2014/main" id="{7C68D82A-27EB-710E-C1A3-B6774BB99C17}"/>
              </a:ext>
            </a:extLst>
          </p:cNvPr>
          <p:cNvCxnSpPr>
            <a:cxnSpLocks/>
          </p:cNvCxnSpPr>
          <p:nvPr/>
        </p:nvCxnSpPr>
        <p:spPr>
          <a:xfrm flipH="1">
            <a:off x="2428073" y="5803641"/>
            <a:ext cx="1748582" cy="0"/>
          </a:xfrm>
          <a:prstGeom prst="straightConnector1">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6834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0FA49DED-F98B-AA29-6402-0A09C4EFE003}"/>
              </a:ext>
            </a:extLst>
          </p:cNvPr>
          <p:cNvSpPr>
            <a:spLocks noGrp="1"/>
          </p:cNvSpPr>
          <p:nvPr>
            <p:ph type="body" sz="quarter" idx="13"/>
          </p:nvPr>
        </p:nvSpPr>
        <p:spPr>
          <a:xfrm>
            <a:off x="-1" y="1892808"/>
            <a:ext cx="9890449" cy="749808"/>
          </a:xfrm>
        </p:spPr>
        <p:txBody>
          <a:bodyPr rtlCol="0"/>
          <a:lstStyle>
            <a:defPPr>
              <a:defRPr lang="it-IT"/>
            </a:defPPr>
          </a:lstStyle>
          <a:p>
            <a:pPr rtl="0"/>
            <a:r>
              <a:rPr lang="it-IT" dirty="0" err="1"/>
              <a:t>TherMike</a:t>
            </a:r>
            <a:r>
              <a:rPr lang="it-IT" dirty="0"/>
              <a:t> - Hearing hot </a:t>
            </a:r>
            <a:r>
              <a:rPr lang="it-IT" dirty="0" err="1"/>
              <a:t>loud</a:t>
            </a:r>
            <a:endParaRPr lang="it-IT" dirty="0"/>
          </a:p>
        </p:txBody>
      </p:sp>
      <p:sp>
        <p:nvSpPr>
          <p:cNvPr id="48" name="Segnaposto testo 47">
            <a:extLst>
              <a:ext uri="{FF2B5EF4-FFF2-40B4-BE49-F238E27FC236}">
                <a16:creationId xmlns:a16="http://schemas.microsoft.com/office/drawing/2014/main" id="{B79EAB77-EA1B-845C-B39D-F4147B3C0E4B}"/>
              </a:ext>
            </a:extLst>
          </p:cNvPr>
          <p:cNvSpPr>
            <a:spLocks noGrp="1"/>
          </p:cNvSpPr>
          <p:nvPr>
            <p:ph type="body" sz="quarter" idx="18"/>
          </p:nvPr>
        </p:nvSpPr>
        <p:spPr>
          <a:xfrm>
            <a:off x="8594427" y="1792224"/>
            <a:ext cx="960120" cy="960120"/>
          </a:xfrm>
        </p:spPr>
        <p:txBody>
          <a:bodyPr rtlCol="0"/>
          <a:lstStyle>
            <a:defPPr>
              <a:defRPr lang="it-IT"/>
            </a:defPPr>
          </a:lstStyle>
          <a:p>
            <a:pPr rtl="0"/>
            <a:endParaRPr lang="it-IT" dirty="0">
              <a:noFill/>
            </a:endParaRPr>
          </a:p>
        </p:txBody>
      </p:sp>
      <p:sp>
        <p:nvSpPr>
          <p:cNvPr id="4" name="Segnaposto testo 3">
            <a:extLst>
              <a:ext uri="{FF2B5EF4-FFF2-40B4-BE49-F238E27FC236}">
                <a16:creationId xmlns:a16="http://schemas.microsoft.com/office/drawing/2014/main" id="{EBBAF7CB-A8CE-582C-C1DB-E6D72AC69A46}"/>
              </a:ext>
            </a:extLst>
          </p:cNvPr>
          <p:cNvSpPr>
            <a:spLocks noGrp="1"/>
          </p:cNvSpPr>
          <p:nvPr>
            <p:ph type="body" sz="quarter" idx="14"/>
          </p:nvPr>
        </p:nvSpPr>
        <p:spPr>
          <a:xfrm>
            <a:off x="0" y="2891790"/>
            <a:ext cx="9890448" cy="749808"/>
          </a:xfrm>
        </p:spPr>
        <p:txBody>
          <a:bodyPr rtlCol="0"/>
          <a:lstStyle>
            <a:defPPr>
              <a:defRPr lang="it-IT"/>
            </a:defPPr>
          </a:lstStyle>
          <a:p>
            <a:pPr rtl="0"/>
            <a:r>
              <a:rPr lang="it-IT" dirty="0"/>
              <a:t>Data Collection</a:t>
            </a:r>
          </a:p>
        </p:txBody>
      </p:sp>
      <p:sp>
        <p:nvSpPr>
          <p:cNvPr id="49" name="Segnaposto testo 48">
            <a:extLst>
              <a:ext uri="{FF2B5EF4-FFF2-40B4-BE49-F238E27FC236}">
                <a16:creationId xmlns:a16="http://schemas.microsoft.com/office/drawing/2014/main" id="{9AD6ED5E-6255-A10D-1B61-1C38A65A0172}"/>
              </a:ext>
            </a:extLst>
          </p:cNvPr>
          <p:cNvSpPr>
            <a:spLocks noGrp="1"/>
          </p:cNvSpPr>
          <p:nvPr>
            <p:ph type="body" sz="quarter" idx="19"/>
          </p:nvPr>
        </p:nvSpPr>
        <p:spPr>
          <a:xfrm>
            <a:off x="8594427" y="2788033"/>
            <a:ext cx="960120" cy="960120"/>
          </a:xfrm>
        </p:spPr>
        <p:txBody>
          <a:bodyPr rtlCol="0"/>
          <a:lstStyle>
            <a:defPPr>
              <a:defRPr lang="it-IT"/>
            </a:defPPr>
          </a:lstStyle>
          <a:p>
            <a:pPr rtl="0"/>
            <a:endParaRPr lang="it-IT" dirty="0">
              <a:noFill/>
            </a:endParaRPr>
          </a:p>
        </p:txBody>
      </p:sp>
      <p:sp>
        <p:nvSpPr>
          <p:cNvPr id="5" name="Segnaposto testo 4">
            <a:extLst>
              <a:ext uri="{FF2B5EF4-FFF2-40B4-BE49-F238E27FC236}">
                <a16:creationId xmlns:a16="http://schemas.microsoft.com/office/drawing/2014/main" id="{21C403DC-3521-3A53-9255-0D192EBD4F25}"/>
              </a:ext>
            </a:extLst>
          </p:cNvPr>
          <p:cNvSpPr>
            <a:spLocks noGrp="1"/>
          </p:cNvSpPr>
          <p:nvPr>
            <p:ph type="body" sz="quarter" idx="15"/>
          </p:nvPr>
        </p:nvSpPr>
        <p:spPr>
          <a:xfrm>
            <a:off x="-1" y="3890772"/>
            <a:ext cx="9890447" cy="749808"/>
          </a:xfrm>
        </p:spPr>
        <p:txBody>
          <a:bodyPr rtlCol="0"/>
          <a:lstStyle>
            <a:defPPr>
              <a:defRPr lang="it-IT"/>
            </a:defPPr>
          </a:lstStyle>
          <a:p>
            <a:pPr rtl="0"/>
            <a:r>
              <a:rPr lang="it-IT" dirty="0"/>
              <a:t>Feature Engineering</a:t>
            </a:r>
          </a:p>
        </p:txBody>
      </p:sp>
      <p:sp>
        <p:nvSpPr>
          <p:cNvPr id="50" name="Segnaposto testo 49">
            <a:extLst>
              <a:ext uri="{FF2B5EF4-FFF2-40B4-BE49-F238E27FC236}">
                <a16:creationId xmlns:a16="http://schemas.microsoft.com/office/drawing/2014/main" id="{725D92A4-EE14-BE47-EFF6-F0FD3F4AE66E}"/>
              </a:ext>
            </a:extLst>
          </p:cNvPr>
          <p:cNvSpPr>
            <a:spLocks noGrp="1"/>
          </p:cNvSpPr>
          <p:nvPr>
            <p:ph type="body" sz="quarter" idx="20"/>
          </p:nvPr>
        </p:nvSpPr>
        <p:spPr>
          <a:xfrm>
            <a:off x="8594427" y="3767001"/>
            <a:ext cx="960120" cy="960120"/>
          </a:xfrm>
        </p:spPr>
        <p:txBody>
          <a:bodyPr rtlCol="0"/>
          <a:lstStyle>
            <a:defPPr>
              <a:defRPr lang="it-IT"/>
            </a:defPPr>
          </a:lstStyle>
          <a:p>
            <a:pPr rtl="0"/>
            <a:endParaRPr lang="it-IT" dirty="0">
              <a:noFill/>
            </a:endParaRPr>
          </a:p>
        </p:txBody>
      </p:sp>
      <p:sp>
        <p:nvSpPr>
          <p:cNvPr id="6" name="Segnaposto testo 5">
            <a:extLst>
              <a:ext uri="{FF2B5EF4-FFF2-40B4-BE49-F238E27FC236}">
                <a16:creationId xmlns:a16="http://schemas.microsoft.com/office/drawing/2014/main" id="{01F6EA68-2AA8-DF86-685C-EC3843127767}"/>
              </a:ext>
            </a:extLst>
          </p:cNvPr>
          <p:cNvSpPr>
            <a:spLocks noGrp="1"/>
          </p:cNvSpPr>
          <p:nvPr>
            <p:ph type="body" sz="quarter" idx="16"/>
          </p:nvPr>
        </p:nvSpPr>
        <p:spPr>
          <a:xfrm>
            <a:off x="0" y="4889754"/>
            <a:ext cx="9890446" cy="749808"/>
          </a:xfrm>
          <a:solidFill>
            <a:srgbClr val="69056B"/>
          </a:solidFill>
        </p:spPr>
        <p:txBody>
          <a:bodyPr rtlCol="0"/>
          <a:lstStyle>
            <a:defPPr>
              <a:defRPr lang="it-IT"/>
            </a:defPPr>
          </a:lstStyle>
          <a:p>
            <a:pPr rtl="0"/>
            <a:r>
              <a:rPr lang="it-IT" dirty="0"/>
              <a:t>Statistical Framework</a:t>
            </a:r>
          </a:p>
        </p:txBody>
      </p:sp>
      <p:sp>
        <p:nvSpPr>
          <p:cNvPr id="51" name="Segnaposto testo 50">
            <a:extLst>
              <a:ext uri="{FF2B5EF4-FFF2-40B4-BE49-F238E27FC236}">
                <a16:creationId xmlns:a16="http://schemas.microsoft.com/office/drawing/2014/main" id="{7FFFF704-D039-7DC7-A34E-489FEE26CD8F}"/>
              </a:ext>
            </a:extLst>
          </p:cNvPr>
          <p:cNvSpPr>
            <a:spLocks noGrp="1"/>
          </p:cNvSpPr>
          <p:nvPr>
            <p:ph type="body" sz="quarter" idx="21"/>
          </p:nvPr>
        </p:nvSpPr>
        <p:spPr>
          <a:xfrm>
            <a:off x="8594427" y="4784598"/>
            <a:ext cx="960120" cy="960120"/>
          </a:xfrm>
          <a:solidFill>
            <a:srgbClr val="69056B"/>
          </a:solidFill>
        </p:spPr>
        <p:txBody>
          <a:bodyPr rtlCol="0"/>
          <a:lstStyle>
            <a:defPPr>
              <a:defRPr lang="it-IT"/>
            </a:defPPr>
          </a:lstStyle>
          <a:p>
            <a:pPr rtl="0"/>
            <a:r>
              <a:rPr lang="it-IT" dirty="0">
                <a:noFill/>
              </a:rPr>
              <a:t>11</a:t>
            </a:r>
          </a:p>
        </p:txBody>
      </p:sp>
      <p:sp>
        <p:nvSpPr>
          <p:cNvPr id="7" name="Segnaposto testo 6">
            <a:extLst>
              <a:ext uri="{FF2B5EF4-FFF2-40B4-BE49-F238E27FC236}">
                <a16:creationId xmlns:a16="http://schemas.microsoft.com/office/drawing/2014/main" id="{A2545FBC-2F5C-8772-F385-63E103558308}"/>
              </a:ext>
            </a:extLst>
          </p:cNvPr>
          <p:cNvSpPr>
            <a:spLocks noGrp="1"/>
          </p:cNvSpPr>
          <p:nvPr>
            <p:ph type="body" sz="quarter" idx="17"/>
          </p:nvPr>
        </p:nvSpPr>
        <p:spPr>
          <a:xfrm>
            <a:off x="0" y="5888736"/>
            <a:ext cx="9890446" cy="749808"/>
          </a:xfrm>
        </p:spPr>
        <p:txBody>
          <a:bodyPr rtlCol="0"/>
          <a:lstStyle>
            <a:defPPr>
              <a:defRPr lang="it-IT"/>
            </a:defPPr>
          </a:lstStyle>
          <a:p>
            <a:pPr rtl="0"/>
            <a:r>
              <a:rPr lang="it-IT" dirty="0" err="1"/>
              <a:t>Failures</a:t>
            </a:r>
            <a:r>
              <a:rPr lang="it-IT" dirty="0"/>
              <a:t> and Successes</a:t>
            </a:r>
          </a:p>
        </p:txBody>
      </p:sp>
      <p:sp>
        <p:nvSpPr>
          <p:cNvPr id="52" name="Segnaposto testo 51">
            <a:extLst>
              <a:ext uri="{FF2B5EF4-FFF2-40B4-BE49-F238E27FC236}">
                <a16:creationId xmlns:a16="http://schemas.microsoft.com/office/drawing/2014/main" id="{B834A08F-B9C1-B3EF-25F5-A69D401C8BC6}"/>
              </a:ext>
            </a:extLst>
          </p:cNvPr>
          <p:cNvSpPr>
            <a:spLocks noGrp="1"/>
          </p:cNvSpPr>
          <p:nvPr>
            <p:ph type="body" sz="quarter" idx="22"/>
          </p:nvPr>
        </p:nvSpPr>
        <p:spPr>
          <a:xfrm>
            <a:off x="8594427" y="5783580"/>
            <a:ext cx="960120" cy="960120"/>
          </a:xfrm>
        </p:spPr>
        <p:txBody>
          <a:bodyPr rtlCol="0"/>
          <a:lstStyle>
            <a:defPPr>
              <a:defRPr lang="it-IT"/>
            </a:defPPr>
          </a:lstStyle>
          <a:p>
            <a:pPr rtl="0"/>
            <a:endParaRPr lang="it-IT" dirty="0">
              <a:noFill/>
            </a:endParaRPr>
          </a:p>
        </p:txBody>
      </p:sp>
      <p:pic>
        <p:nvPicPr>
          <p:cNvPr id="11" name="Elemento grafico 10" descr="Disco con riempimento a tinta unita">
            <a:extLst>
              <a:ext uri="{FF2B5EF4-FFF2-40B4-BE49-F238E27FC236}">
                <a16:creationId xmlns:a16="http://schemas.microsoft.com/office/drawing/2014/main" id="{9C2D3203-5FC2-252C-85A2-B5F1104904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60693" y="2852112"/>
            <a:ext cx="827586" cy="827586"/>
          </a:xfrm>
          <a:prstGeom prst="rect">
            <a:avLst/>
          </a:prstGeom>
        </p:spPr>
      </p:pic>
      <p:pic>
        <p:nvPicPr>
          <p:cNvPr id="13" name="Elemento grafico 12" descr="Termometro con riempimento a tinta unita">
            <a:extLst>
              <a:ext uri="{FF2B5EF4-FFF2-40B4-BE49-F238E27FC236}">
                <a16:creationId xmlns:a16="http://schemas.microsoft.com/office/drawing/2014/main" id="{99AF8558-22E0-B5F4-12F9-8967D89CDB4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405782">
            <a:off x="8652958" y="1850757"/>
            <a:ext cx="843057" cy="843057"/>
          </a:xfrm>
          <a:prstGeom prst="rect">
            <a:avLst/>
          </a:prstGeom>
        </p:spPr>
      </p:pic>
      <p:pic>
        <p:nvPicPr>
          <p:cNvPr id="15" name="Elemento grafico 14" descr="Distribuzione normale con riempimento a tinta unita">
            <a:extLst>
              <a:ext uri="{FF2B5EF4-FFF2-40B4-BE49-F238E27FC236}">
                <a16:creationId xmlns:a16="http://schemas.microsoft.com/office/drawing/2014/main" id="{53DC5FE3-219B-00A8-5E04-47A357EDDFA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99582" y="4869507"/>
            <a:ext cx="749808" cy="749808"/>
          </a:xfrm>
          <a:prstGeom prst="rect">
            <a:avLst/>
          </a:prstGeom>
        </p:spPr>
      </p:pic>
      <p:pic>
        <p:nvPicPr>
          <p:cNvPr id="17" name="Elemento grafico 16" descr="Voce con riempimento a tinta unita">
            <a:extLst>
              <a:ext uri="{FF2B5EF4-FFF2-40B4-BE49-F238E27FC236}">
                <a16:creationId xmlns:a16="http://schemas.microsoft.com/office/drawing/2014/main" id="{7E138BFD-A84A-8C36-B9BE-BB1C11771D9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640147" y="3783711"/>
            <a:ext cx="914400" cy="914400"/>
          </a:xfrm>
          <a:prstGeom prst="rect">
            <a:avLst/>
          </a:prstGeom>
        </p:spPr>
      </p:pic>
      <p:pic>
        <p:nvPicPr>
          <p:cNvPr id="19" name="Elemento grafico 18" descr="Aspirazione con riempimento a tinta unita">
            <a:extLst>
              <a:ext uri="{FF2B5EF4-FFF2-40B4-BE49-F238E27FC236}">
                <a16:creationId xmlns:a16="http://schemas.microsoft.com/office/drawing/2014/main" id="{BD4A2B26-D357-0234-AA18-3F7E387770A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738444" y="5907351"/>
            <a:ext cx="710946" cy="710946"/>
          </a:xfrm>
          <a:prstGeom prst="rect">
            <a:avLst/>
          </a:prstGeom>
        </p:spPr>
      </p:pic>
    </p:spTree>
    <p:extLst>
      <p:ext uri="{BB962C8B-B14F-4D97-AF65-F5344CB8AC3E}">
        <p14:creationId xmlns:p14="http://schemas.microsoft.com/office/powerpoint/2010/main" val="452850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1945C2F8-2E24-F46B-AC7B-3070B381497A}"/>
              </a:ext>
            </a:extLst>
          </p:cNvPr>
          <p:cNvSpPr>
            <a:spLocks noGrp="1"/>
          </p:cNvSpPr>
          <p:nvPr>
            <p:ph type="title"/>
          </p:nvPr>
        </p:nvSpPr>
        <p:spPr>
          <a:xfrm>
            <a:off x="4920926" y="2858052"/>
            <a:ext cx="5326317" cy="1975104"/>
          </a:xfrm>
        </p:spPr>
        <p:txBody>
          <a:bodyPr rtlCol="0"/>
          <a:lstStyle>
            <a:defPPr>
              <a:defRPr lang="it-IT"/>
            </a:defPPr>
          </a:lstStyle>
          <a:p>
            <a:pPr rtl="0"/>
            <a:r>
              <a:rPr lang="it-IT" dirty="0"/>
              <a:t>The working model</a:t>
            </a:r>
          </a:p>
        </p:txBody>
      </p:sp>
    </p:spTree>
    <p:extLst>
      <p:ext uri="{BB962C8B-B14F-4D97-AF65-F5344CB8AC3E}">
        <p14:creationId xmlns:p14="http://schemas.microsoft.com/office/powerpoint/2010/main" val="2122158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431027-B8BF-2A7C-3A5D-8BD00027614F}"/>
              </a:ext>
            </a:extLst>
          </p:cNvPr>
          <p:cNvSpPr>
            <a:spLocks noGrp="1"/>
          </p:cNvSpPr>
          <p:nvPr>
            <p:ph type="title"/>
          </p:nvPr>
        </p:nvSpPr>
        <p:spPr/>
        <p:txBody>
          <a:bodyPr/>
          <a:lstStyle/>
          <a:p>
            <a:r>
              <a:rPr lang="it-IT" dirty="0"/>
              <a:t>The models</a:t>
            </a:r>
          </a:p>
        </p:txBody>
      </p:sp>
      <p:sp>
        <p:nvSpPr>
          <p:cNvPr id="4" name="Segnaposto testo 3">
            <a:extLst>
              <a:ext uri="{FF2B5EF4-FFF2-40B4-BE49-F238E27FC236}">
                <a16:creationId xmlns:a16="http://schemas.microsoft.com/office/drawing/2014/main" id="{9B611163-C185-E503-4683-2AA61B38C718}"/>
              </a:ext>
            </a:extLst>
          </p:cNvPr>
          <p:cNvSpPr>
            <a:spLocks noGrp="1"/>
          </p:cNvSpPr>
          <p:nvPr>
            <p:ph type="body" sz="quarter" idx="13"/>
          </p:nvPr>
        </p:nvSpPr>
        <p:spPr/>
        <p:txBody>
          <a:bodyPr/>
          <a:lstStyle/>
          <a:p>
            <a:endParaRPr lang="it-IT"/>
          </a:p>
        </p:txBody>
      </p:sp>
      <p:sp>
        <p:nvSpPr>
          <p:cNvPr id="7" name="CasellaDiTesto 6">
            <a:extLst>
              <a:ext uri="{FF2B5EF4-FFF2-40B4-BE49-F238E27FC236}">
                <a16:creationId xmlns:a16="http://schemas.microsoft.com/office/drawing/2014/main" id="{1F9B1EFF-4ED7-6DCB-5D91-8614EE17C2BE}"/>
              </a:ext>
            </a:extLst>
          </p:cNvPr>
          <p:cNvSpPr txBox="1"/>
          <p:nvPr/>
        </p:nvSpPr>
        <p:spPr>
          <a:xfrm>
            <a:off x="793108" y="1660849"/>
            <a:ext cx="3821955" cy="646331"/>
          </a:xfrm>
          <a:prstGeom prst="rect">
            <a:avLst/>
          </a:prstGeom>
          <a:noFill/>
        </p:spPr>
        <p:txBody>
          <a:bodyPr wrap="square" rtlCol="0">
            <a:spAutoFit/>
          </a:bodyPr>
          <a:lstStyle/>
          <a:p>
            <a:pPr marL="285750" indent="-285750">
              <a:buFont typeface="Arial" panose="020B0604020202020204" pitchFamily="34" charset="0"/>
              <a:buChar char="•"/>
            </a:pPr>
            <a:r>
              <a:rPr lang="it-IT" dirty="0" err="1"/>
              <a:t>Nadaraya-Watston</a:t>
            </a:r>
            <a:r>
              <a:rPr lang="it-IT" dirty="0"/>
              <a:t> Kernel </a:t>
            </a:r>
            <a:r>
              <a:rPr lang="it-IT" dirty="0" err="1"/>
              <a:t>Regression</a:t>
            </a:r>
            <a:endParaRPr lang="it-IT" dirty="0"/>
          </a:p>
        </p:txBody>
      </p:sp>
      <p:sp>
        <p:nvSpPr>
          <p:cNvPr id="10" name="CasellaDiTesto 9">
            <a:extLst>
              <a:ext uri="{FF2B5EF4-FFF2-40B4-BE49-F238E27FC236}">
                <a16:creationId xmlns:a16="http://schemas.microsoft.com/office/drawing/2014/main" id="{0CD95654-0F8A-E0E8-2797-DA59679ECF92}"/>
              </a:ext>
            </a:extLst>
          </p:cNvPr>
          <p:cNvSpPr txBox="1"/>
          <p:nvPr/>
        </p:nvSpPr>
        <p:spPr>
          <a:xfrm>
            <a:off x="5218921" y="1676851"/>
            <a:ext cx="3949587" cy="369332"/>
          </a:xfrm>
          <a:prstGeom prst="rect">
            <a:avLst/>
          </a:prstGeom>
          <a:noFill/>
        </p:spPr>
        <p:txBody>
          <a:bodyPr wrap="square" rtlCol="0">
            <a:spAutoFit/>
          </a:bodyPr>
          <a:lstStyle/>
          <a:p>
            <a:pPr marL="285750" indent="-285750">
              <a:buFont typeface="Arial" panose="020B0604020202020204" pitchFamily="34" charset="0"/>
              <a:buChar char="•"/>
            </a:pPr>
            <a:r>
              <a:rPr lang="it-IT" u="sng" dirty="0"/>
              <a:t>KNN </a:t>
            </a:r>
            <a:r>
              <a:rPr lang="it-IT" u="sng" dirty="0" err="1"/>
              <a:t>Regression</a:t>
            </a:r>
            <a:endParaRPr lang="it-IT" u="sng" dirty="0"/>
          </a:p>
        </p:txBody>
      </p:sp>
      <p:pic>
        <p:nvPicPr>
          <p:cNvPr id="11" name="Elemento grafico 10" descr="Aspirazione con riempimento a tinta unita">
            <a:extLst>
              <a:ext uri="{FF2B5EF4-FFF2-40B4-BE49-F238E27FC236}">
                <a16:creationId xmlns:a16="http://schemas.microsoft.com/office/drawing/2014/main" id="{D464E4E9-ED2B-36B6-B86E-C8ABE7EA38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61781" y="841193"/>
            <a:ext cx="485073" cy="485073"/>
          </a:xfrm>
          <a:prstGeom prst="rect">
            <a:avLst/>
          </a:prstGeom>
        </p:spPr>
      </p:pic>
      <p:pic>
        <p:nvPicPr>
          <p:cNvPr id="5" name="Immagine 4">
            <a:extLst>
              <a:ext uri="{FF2B5EF4-FFF2-40B4-BE49-F238E27FC236}">
                <a16:creationId xmlns:a16="http://schemas.microsoft.com/office/drawing/2014/main" id="{4A850291-F9D6-D161-7523-C73D41C9FD33}"/>
              </a:ext>
            </a:extLst>
          </p:cNvPr>
          <p:cNvPicPr>
            <a:picLocks noChangeAspect="1"/>
          </p:cNvPicPr>
          <p:nvPr/>
        </p:nvPicPr>
        <p:blipFill>
          <a:blip r:embed="rId4"/>
          <a:stretch>
            <a:fillRect/>
          </a:stretch>
        </p:blipFill>
        <p:spPr>
          <a:xfrm>
            <a:off x="5218920" y="2386701"/>
            <a:ext cx="4357685" cy="3939455"/>
          </a:xfrm>
          <a:prstGeom prst="rect">
            <a:avLst/>
          </a:prstGeom>
        </p:spPr>
      </p:pic>
      <p:pic>
        <p:nvPicPr>
          <p:cNvPr id="9" name="Immagine 8">
            <a:extLst>
              <a:ext uri="{FF2B5EF4-FFF2-40B4-BE49-F238E27FC236}">
                <a16:creationId xmlns:a16="http://schemas.microsoft.com/office/drawing/2014/main" id="{5D671174-8C65-FEE1-4867-8234C2A47483}"/>
              </a:ext>
            </a:extLst>
          </p:cNvPr>
          <p:cNvPicPr>
            <a:picLocks noChangeAspect="1"/>
          </p:cNvPicPr>
          <p:nvPr/>
        </p:nvPicPr>
        <p:blipFill>
          <a:blip r:embed="rId5"/>
          <a:stretch>
            <a:fillRect/>
          </a:stretch>
        </p:blipFill>
        <p:spPr>
          <a:xfrm>
            <a:off x="900294" y="2386701"/>
            <a:ext cx="3712341" cy="2283598"/>
          </a:xfrm>
          <a:prstGeom prst="rect">
            <a:avLst/>
          </a:prstGeom>
        </p:spPr>
      </p:pic>
      <p:pic>
        <p:nvPicPr>
          <p:cNvPr id="14" name="Immagine 13">
            <a:extLst>
              <a:ext uri="{FF2B5EF4-FFF2-40B4-BE49-F238E27FC236}">
                <a16:creationId xmlns:a16="http://schemas.microsoft.com/office/drawing/2014/main" id="{4F7E90E5-E196-7CC2-82CA-AF4F1120CF0D}"/>
              </a:ext>
            </a:extLst>
          </p:cNvPr>
          <p:cNvPicPr>
            <a:picLocks noChangeAspect="1"/>
          </p:cNvPicPr>
          <p:nvPr/>
        </p:nvPicPr>
        <p:blipFill>
          <a:blip r:embed="rId6"/>
          <a:stretch>
            <a:fillRect/>
          </a:stretch>
        </p:blipFill>
        <p:spPr>
          <a:xfrm>
            <a:off x="900295" y="4670298"/>
            <a:ext cx="3712342" cy="1669693"/>
          </a:xfrm>
          <a:prstGeom prst="rect">
            <a:avLst/>
          </a:prstGeom>
        </p:spPr>
      </p:pic>
    </p:spTree>
    <p:extLst>
      <p:ext uri="{BB962C8B-B14F-4D97-AF65-F5344CB8AC3E}">
        <p14:creationId xmlns:p14="http://schemas.microsoft.com/office/powerpoint/2010/main" val="3603528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1A5DB0-1022-5B85-BD91-D8F34D2473D4}"/>
              </a:ext>
            </a:extLst>
          </p:cNvPr>
          <p:cNvSpPr>
            <a:spLocks noGrp="1"/>
          </p:cNvSpPr>
          <p:nvPr>
            <p:ph type="title"/>
          </p:nvPr>
        </p:nvSpPr>
        <p:spPr/>
        <p:txBody>
          <a:bodyPr/>
          <a:lstStyle/>
          <a:p>
            <a:r>
              <a:rPr lang="it-IT" dirty="0"/>
              <a:t>LOOCV</a:t>
            </a:r>
          </a:p>
        </p:txBody>
      </p:sp>
      <p:sp>
        <p:nvSpPr>
          <p:cNvPr id="4" name="Segnaposto testo 3">
            <a:extLst>
              <a:ext uri="{FF2B5EF4-FFF2-40B4-BE49-F238E27FC236}">
                <a16:creationId xmlns:a16="http://schemas.microsoft.com/office/drawing/2014/main" id="{9BDE952A-FFD7-D709-566A-33D16110C798}"/>
              </a:ext>
            </a:extLst>
          </p:cNvPr>
          <p:cNvSpPr>
            <a:spLocks noGrp="1"/>
          </p:cNvSpPr>
          <p:nvPr>
            <p:ph type="body" sz="quarter" idx="13"/>
          </p:nvPr>
        </p:nvSpPr>
        <p:spPr/>
        <p:txBody>
          <a:bodyPr/>
          <a:lstStyle/>
          <a:p>
            <a:endParaRPr lang="it-IT"/>
          </a:p>
        </p:txBody>
      </p:sp>
      <p:sp>
        <p:nvSpPr>
          <p:cNvPr id="12" name="Rettangolo 11">
            <a:extLst>
              <a:ext uri="{FF2B5EF4-FFF2-40B4-BE49-F238E27FC236}">
                <a16:creationId xmlns:a16="http://schemas.microsoft.com/office/drawing/2014/main" id="{1E4127C4-F4CA-65AC-9803-553A046055DD}"/>
              </a:ext>
            </a:extLst>
          </p:cNvPr>
          <p:cNvSpPr/>
          <p:nvPr/>
        </p:nvSpPr>
        <p:spPr>
          <a:xfrm>
            <a:off x="1549067" y="5141169"/>
            <a:ext cx="3274855" cy="858417"/>
          </a:xfrm>
          <a:prstGeom prst="rect">
            <a:avLst/>
          </a:prstGeom>
          <a:solidFill>
            <a:schemeClr val="bg2"/>
          </a:solidFill>
          <a:ln w="57150">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ln w="28575">
                <a:solidFill>
                  <a:schemeClr val="accent1"/>
                </a:solidFill>
              </a:ln>
              <a:solidFill>
                <a:schemeClr val="accent3">
                  <a:lumMod val="60000"/>
                  <a:lumOff val="40000"/>
                </a:schemeClr>
              </a:solidFill>
              <a:effectLst>
                <a:outerShdw blurRad="38100" dist="25400" dir="5400000" algn="ctr" rotWithShape="0">
                  <a:srgbClr val="6E747A">
                    <a:alpha val="43000"/>
                  </a:srgbClr>
                </a:outerShdw>
              </a:effectLst>
            </a:endParaRPr>
          </a:p>
        </p:txBody>
      </p:sp>
      <p:pic>
        <p:nvPicPr>
          <p:cNvPr id="13" name="Elemento grafico 12" descr="Disco con riempimento a tinta unita">
            <a:extLst>
              <a:ext uri="{FF2B5EF4-FFF2-40B4-BE49-F238E27FC236}">
                <a16:creationId xmlns:a16="http://schemas.microsoft.com/office/drawing/2014/main" id="{004CC3BE-0353-9809-3B88-9091D9EFA6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50295" y="2053616"/>
            <a:ext cx="621792" cy="621792"/>
          </a:xfrm>
          <a:prstGeom prst="rect">
            <a:avLst/>
          </a:prstGeom>
        </p:spPr>
      </p:pic>
      <p:pic>
        <p:nvPicPr>
          <p:cNvPr id="14" name="Immagine 13">
            <a:extLst>
              <a:ext uri="{FF2B5EF4-FFF2-40B4-BE49-F238E27FC236}">
                <a16:creationId xmlns:a16="http://schemas.microsoft.com/office/drawing/2014/main" id="{07E26D7D-4F86-A61E-1617-621138FE0EE8}"/>
              </a:ext>
            </a:extLst>
          </p:cNvPr>
          <p:cNvPicPr>
            <a:picLocks noChangeAspect="1"/>
          </p:cNvPicPr>
          <p:nvPr/>
        </p:nvPicPr>
        <p:blipFill>
          <a:blip r:embed="rId4"/>
          <a:stretch>
            <a:fillRect/>
          </a:stretch>
        </p:blipFill>
        <p:spPr>
          <a:xfrm>
            <a:off x="727788" y="1651291"/>
            <a:ext cx="5161708" cy="3296196"/>
          </a:xfrm>
          <a:prstGeom prst="rect">
            <a:avLst/>
          </a:prstGeom>
          <a:ln>
            <a:solidFill>
              <a:schemeClr val="accent3"/>
            </a:solidFill>
          </a:ln>
        </p:spPr>
      </p:pic>
      <p:pic>
        <p:nvPicPr>
          <p:cNvPr id="15" name="Immagine 14">
            <a:extLst>
              <a:ext uri="{FF2B5EF4-FFF2-40B4-BE49-F238E27FC236}">
                <a16:creationId xmlns:a16="http://schemas.microsoft.com/office/drawing/2014/main" id="{BA9D0A06-19C5-BCF1-0DA2-D84815457F21}"/>
              </a:ext>
            </a:extLst>
          </p:cNvPr>
          <p:cNvPicPr>
            <a:picLocks noChangeAspect="1"/>
          </p:cNvPicPr>
          <p:nvPr/>
        </p:nvPicPr>
        <p:blipFill>
          <a:blip r:embed="rId5"/>
          <a:stretch>
            <a:fillRect/>
          </a:stretch>
        </p:blipFill>
        <p:spPr>
          <a:xfrm>
            <a:off x="6283267" y="1651291"/>
            <a:ext cx="5176459" cy="3296196"/>
          </a:xfrm>
          <a:prstGeom prst="rect">
            <a:avLst/>
          </a:prstGeom>
          <a:ln>
            <a:solidFill>
              <a:schemeClr val="accent3"/>
            </a:solidFill>
          </a:ln>
        </p:spPr>
      </p:pic>
      <p:sp>
        <p:nvSpPr>
          <p:cNvPr id="16" name="CasellaDiTesto 15">
            <a:extLst>
              <a:ext uri="{FF2B5EF4-FFF2-40B4-BE49-F238E27FC236}">
                <a16:creationId xmlns:a16="http://schemas.microsoft.com/office/drawing/2014/main" id="{FF9D3EB2-B8E0-44E6-E41A-E6D013B1885E}"/>
              </a:ext>
            </a:extLst>
          </p:cNvPr>
          <p:cNvSpPr txBox="1"/>
          <p:nvPr/>
        </p:nvSpPr>
        <p:spPr>
          <a:xfrm>
            <a:off x="1852900" y="5253091"/>
            <a:ext cx="2849724" cy="646331"/>
          </a:xfrm>
          <a:prstGeom prst="rect">
            <a:avLst/>
          </a:prstGeom>
          <a:noFill/>
        </p:spPr>
        <p:txBody>
          <a:bodyPr wrap="square">
            <a:spAutoFit/>
          </a:bodyPr>
          <a:lstStyle>
            <a:defPPr rtl="0">
              <a:defRPr lang="it-IT"/>
            </a:defPPr>
            <a:lvl1pPr algn="ctr">
              <a:defRPr/>
            </a:lvl1pPr>
          </a:lstStyle>
          <a:p>
            <a:pPr marL="285750" indent="-285750" algn="just">
              <a:buFont typeface="Arial" panose="020B0604020202020204" pitchFamily="34" charset="0"/>
              <a:buChar char="•"/>
            </a:pPr>
            <a:r>
              <a:rPr lang="en-US" dirty="0"/>
              <a:t> h = </a:t>
            </a:r>
            <a:r>
              <a:rPr lang="it-IT" dirty="0"/>
              <a:t>2.0408</a:t>
            </a:r>
            <a:endParaRPr lang="en-US" dirty="0"/>
          </a:p>
          <a:p>
            <a:pPr marL="285750" indent="-285750" algn="just">
              <a:buFont typeface="Arial" panose="020B0604020202020204" pitchFamily="34" charset="0"/>
              <a:buChar char="•"/>
            </a:pPr>
            <a:r>
              <a:rPr lang="it-IT" dirty="0"/>
              <a:t> RMSE = 5.8674</a:t>
            </a:r>
            <a:endParaRPr lang="en-US" dirty="0"/>
          </a:p>
        </p:txBody>
      </p:sp>
      <p:sp>
        <p:nvSpPr>
          <p:cNvPr id="17" name="Rettangolo 16">
            <a:extLst>
              <a:ext uri="{FF2B5EF4-FFF2-40B4-BE49-F238E27FC236}">
                <a16:creationId xmlns:a16="http://schemas.microsoft.com/office/drawing/2014/main" id="{CF104A93-1BB0-3AD0-56C2-2CBEF106C322}"/>
              </a:ext>
            </a:extLst>
          </p:cNvPr>
          <p:cNvSpPr/>
          <p:nvPr/>
        </p:nvSpPr>
        <p:spPr>
          <a:xfrm>
            <a:off x="7474159" y="5141173"/>
            <a:ext cx="3274855" cy="858417"/>
          </a:xfrm>
          <a:prstGeom prst="rect">
            <a:avLst/>
          </a:prstGeom>
          <a:solidFill>
            <a:schemeClr val="bg2"/>
          </a:solidFill>
          <a:ln w="57150">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ln w="28575">
                <a:solidFill>
                  <a:schemeClr val="accent1"/>
                </a:solidFill>
              </a:ln>
              <a:solidFill>
                <a:schemeClr val="accent1"/>
              </a:solidFill>
              <a:effectLst>
                <a:outerShdw blurRad="38100" dist="25400" dir="5400000" algn="ctr" rotWithShape="0">
                  <a:srgbClr val="6E747A">
                    <a:alpha val="43000"/>
                  </a:srgbClr>
                </a:outerShdw>
              </a:effectLst>
            </a:endParaRPr>
          </a:p>
        </p:txBody>
      </p:sp>
      <p:sp>
        <p:nvSpPr>
          <p:cNvPr id="18" name="CasellaDiTesto 17">
            <a:extLst>
              <a:ext uri="{FF2B5EF4-FFF2-40B4-BE49-F238E27FC236}">
                <a16:creationId xmlns:a16="http://schemas.microsoft.com/office/drawing/2014/main" id="{1BC873CB-86B5-7420-7183-F6A64E491907}"/>
              </a:ext>
            </a:extLst>
          </p:cNvPr>
          <p:cNvSpPr txBox="1"/>
          <p:nvPr/>
        </p:nvSpPr>
        <p:spPr>
          <a:xfrm>
            <a:off x="7696860" y="5234429"/>
            <a:ext cx="2849724" cy="646331"/>
          </a:xfrm>
          <a:prstGeom prst="rect">
            <a:avLst/>
          </a:prstGeom>
          <a:noFill/>
        </p:spPr>
        <p:txBody>
          <a:bodyPr wrap="square">
            <a:spAutoFit/>
          </a:bodyPr>
          <a:lstStyle>
            <a:defPPr rtl="0">
              <a:defRPr lang="it-IT"/>
            </a:defPPr>
            <a:lvl1pPr algn="ctr">
              <a:defRPr/>
            </a:lvl1pPr>
          </a:lstStyle>
          <a:p>
            <a:pPr marL="285750" indent="-285750" algn="just">
              <a:buFont typeface="Arial" panose="020B0604020202020204" pitchFamily="34" charset="0"/>
              <a:buChar char="•"/>
            </a:pPr>
            <a:r>
              <a:rPr lang="en-US" dirty="0"/>
              <a:t> K = </a:t>
            </a:r>
            <a:r>
              <a:rPr lang="it-IT" dirty="0"/>
              <a:t>2</a:t>
            </a:r>
            <a:endParaRPr lang="en-US" dirty="0"/>
          </a:p>
          <a:p>
            <a:pPr marL="285750" indent="-285750" algn="just">
              <a:buFont typeface="Arial" panose="020B0604020202020204" pitchFamily="34" charset="0"/>
              <a:buChar char="•"/>
            </a:pPr>
            <a:r>
              <a:rPr lang="it-IT" dirty="0"/>
              <a:t> RMSE = 6.3303</a:t>
            </a:r>
            <a:endParaRPr lang="en-US" dirty="0"/>
          </a:p>
        </p:txBody>
      </p:sp>
      <p:pic>
        <p:nvPicPr>
          <p:cNvPr id="19" name="Elemento grafico 18" descr="Aspirazione con riempimento a tinta unita">
            <a:extLst>
              <a:ext uri="{FF2B5EF4-FFF2-40B4-BE49-F238E27FC236}">
                <a16:creationId xmlns:a16="http://schemas.microsoft.com/office/drawing/2014/main" id="{276E95F8-CAF2-652A-D6EF-EC226524C0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880282" y="862330"/>
            <a:ext cx="485073" cy="485073"/>
          </a:xfrm>
          <a:prstGeom prst="rect">
            <a:avLst/>
          </a:prstGeom>
        </p:spPr>
      </p:pic>
    </p:spTree>
    <p:extLst>
      <p:ext uri="{BB962C8B-B14F-4D97-AF65-F5344CB8AC3E}">
        <p14:creationId xmlns:p14="http://schemas.microsoft.com/office/powerpoint/2010/main" val="3424866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egnaposto testo 19">
            <a:extLst>
              <a:ext uri="{FF2B5EF4-FFF2-40B4-BE49-F238E27FC236}">
                <a16:creationId xmlns:a16="http://schemas.microsoft.com/office/drawing/2014/main" id="{7D61BAD3-11BF-AA74-F4B3-2ABC02077200}"/>
              </a:ext>
            </a:extLst>
          </p:cNvPr>
          <p:cNvSpPr>
            <a:spLocks noGrp="1"/>
          </p:cNvSpPr>
          <p:nvPr>
            <p:ph type="body" sz="quarter" idx="13"/>
          </p:nvPr>
        </p:nvSpPr>
        <p:spPr/>
        <p:txBody>
          <a:bodyPr rtlCol="0"/>
          <a:lstStyle>
            <a:defPPr>
              <a:defRPr lang="it-IT"/>
            </a:defPPr>
          </a:lstStyle>
          <a:p>
            <a:pPr rtl="0"/>
            <a:endParaRPr lang="it-IT" dirty="0"/>
          </a:p>
        </p:txBody>
      </p:sp>
      <p:sp>
        <p:nvSpPr>
          <p:cNvPr id="18" name="Titolo 23">
            <a:extLst>
              <a:ext uri="{FF2B5EF4-FFF2-40B4-BE49-F238E27FC236}">
                <a16:creationId xmlns:a16="http://schemas.microsoft.com/office/drawing/2014/main" id="{862E377C-B484-3BAD-EE4F-5E2B06258AE5}"/>
              </a:ext>
            </a:extLst>
          </p:cNvPr>
          <p:cNvSpPr>
            <a:spLocks noGrp="1"/>
          </p:cNvSpPr>
          <p:nvPr>
            <p:ph type="title"/>
          </p:nvPr>
        </p:nvSpPr>
        <p:spPr>
          <a:xfrm>
            <a:off x="2587811" y="722376"/>
            <a:ext cx="8870656" cy="764982"/>
          </a:xfrm>
        </p:spPr>
        <p:txBody>
          <a:bodyPr rtlCol="0"/>
          <a:lstStyle>
            <a:defPPr>
              <a:defRPr lang="it-IT"/>
            </a:defPPr>
          </a:lstStyle>
          <a:p>
            <a:pPr rtl="0"/>
            <a:r>
              <a:rPr lang="it-IT" dirty="0" err="1"/>
              <a:t>Interpretation</a:t>
            </a:r>
            <a:endParaRPr lang="it-IT" dirty="0"/>
          </a:p>
        </p:txBody>
      </p:sp>
      <p:sp>
        <p:nvSpPr>
          <p:cNvPr id="22" name="Rettangolo 21">
            <a:extLst>
              <a:ext uri="{FF2B5EF4-FFF2-40B4-BE49-F238E27FC236}">
                <a16:creationId xmlns:a16="http://schemas.microsoft.com/office/drawing/2014/main" id="{23CB0CB8-62C3-AB0B-B94E-1E58F8057953}"/>
              </a:ext>
            </a:extLst>
          </p:cNvPr>
          <p:cNvSpPr/>
          <p:nvPr/>
        </p:nvSpPr>
        <p:spPr>
          <a:xfrm flipV="1">
            <a:off x="475861" y="1628775"/>
            <a:ext cx="11131898" cy="397764"/>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Rettangolo 22">
            <a:extLst>
              <a:ext uri="{FF2B5EF4-FFF2-40B4-BE49-F238E27FC236}">
                <a16:creationId xmlns:a16="http://schemas.microsoft.com/office/drawing/2014/main" id="{576778A4-88F0-96BE-01C0-43A2A6688862}"/>
              </a:ext>
            </a:extLst>
          </p:cNvPr>
          <p:cNvSpPr/>
          <p:nvPr/>
        </p:nvSpPr>
        <p:spPr>
          <a:xfrm>
            <a:off x="10389260" y="238125"/>
            <a:ext cx="499719" cy="139065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23">
            <a:extLst>
              <a:ext uri="{FF2B5EF4-FFF2-40B4-BE49-F238E27FC236}">
                <a16:creationId xmlns:a16="http://schemas.microsoft.com/office/drawing/2014/main" id="{A287B9F5-5620-FCE5-B68B-42CBB7907EDD}"/>
              </a:ext>
            </a:extLst>
          </p:cNvPr>
          <p:cNvSpPr/>
          <p:nvPr/>
        </p:nvSpPr>
        <p:spPr>
          <a:xfrm>
            <a:off x="11108040" y="238125"/>
            <a:ext cx="499719" cy="139065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a:extLst>
              <a:ext uri="{FF2B5EF4-FFF2-40B4-BE49-F238E27FC236}">
                <a16:creationId xmlns:a16="http://schemas.microsoft.com/office/drawing/2014/main" id="{1F97317D-741E-9358-491E-AA560C0D0433}"/>
              </a:ext>
            </a:extLst>
          </p:cNvPr>
          <p:cNvPicPr>
            <a:picLocks noChangeAspect="1"/>
          </p:cNvPicPr>
          <p:nvPr/>
        </p:nvPicPr>
        <p:blipFill>
          <a:blip r:embed="rId3"/>
          <a:stretch>
            <a:fillRect/>
          </a:stretch>
        </p:blipFill>
        <p:spPr>
          <a:xfrm>
            <a:off x="3896610" y="4651971"/>
            <a:ext cx="5654530" cy="932396"/>
          </a:xfrm>
          <a:prstGeom prst="rect">
            <a:avLst/>
          </a:prstGeom>
        </p:spPr>
      </p:pic>
      <p:pic>
        <p:nvPicPr>
          <p:cNvPr id="7" name="Immagine 6">
            <a:extLst>
              <a:ext uri="{FF2B5EF4-FFF2-40B4-BE49-F238E27FC236}">
                <a16:creationId xmlns:a16="http://schemas.microsoft.com/office/drawing/2014/main" id="{F50DCA00-4124-9216-F53A-81930AE186B8}"/>
              </a:ext>
            </a:extLst>
          </p:cNvPr>
          <p:cNvPicPr>
            <a:picLocks noChangeAspect="1"/>
          </p:cNvPicPr>
          <p:nvPr/>
        </p:nvPicPr>
        <p:blipFill>
          <a:blip r:embed="rId4"/>
          <a:stretch>
            <a:fillRect/>
          </a:stretch>
        </p:blipFill>
        <p:spPr>
          <a:xfrm>
            <a:off x="3560798" y="4144898"/>
            <a:ext cx="5654530" cy="1775614"/>
          </a:xfrm>
          <a:prstGeom prst="rect">
            <a:avLst/>
          </a:prstGeom>
          <a:ln w="19050">
            <a:solidFill>
              <a:schemeClr val="tx1"/>
            </a:solidFill>
          </a:ln>
          <a:effectLst>
            <a:outerShdw blurRad="292100" dist="139700" dir="2700000" algn="tl" rotWithShape="0">
              <a:srgbClr val="333333">
                <a:alpha val="65000"/>
              </a:srgbClr>
            </a:outerShdw>
          </a:effectLst>
        </p:spPr>
      </p:pic>
      <p:pic>
        <p:nvPicPr>
          <p:cNvPr id="9" name="Immagine 8">
            <a:extLst>
              <a:ext uri="{FF2B5EF4-FFF2-40B4-BE49-F238E27FC236}">
                <a16:creationId xmlns:a16="http://schemas.microsoft.com/office/drawing/2014/main" id="{AC02F56B-3918-D3E6-1EDF-B6BB07A1D045}"/>
              </a:ext>
            </a:extLst>
          </p:cNvPr>
          <p:cNvPicPr>
            <a:picLocks noChangeAspect="1"/>
          </p:cNvPicPr>
          <p:nvPr/>
        </p:nvPicPr>
        <p:blipFill>
          <a:blip r:embed="rId5"/>
          <a:stretch>
            <a:fillRect/>
          </a:stretch>
        </p:blipFill>
        <p:spPr>
          <a:xfrm>
            <a:off x="8122934" y="1120140"/>
            <a:ext cx="3898734" cy="5060478"/>
          </a:xfrm>
          <a:prstGeom prst="rect">
            <a:avLst/>
          </a:prstGeom>
          <a:ln w="19050">
            <a:solidFill>
              <a:schemeClr val="tx1"/>
            </a:solidFill>
          </a:ln>
          <a:effectLst>
            <a:outerShdw blurRad="292100" dist="139700" dir="2700000" algn="tl" rotWithShape="0">
              <a:srgbClr val="333333">
                <a:alpha val="65000"/>
              </a:srgbClr>
            </a:outerShdw>
          </a:effectLst>
        </p:spPr>
      </p:pic>
      <p:pic>
        <p:nvPicPr>
          <p:cNvPr id="8" name="Immagine 7">
            <a:extLst>
              <a:ext uri="{FF2B5EF4-FFF2-40B4-BE49-F238E27FC236}">
                <a16:creationId xmlns:a16="http://schemas.microsoft.com/office/drawing/2014/main" id="{23634EB6-BBAE-ABBD-897B-A7FC19793806}"/>
              </a:ext>
              <a:ext uri="{C183D7F6-B498-43B3-948B-1728B52AA6E4}">
                <adec:decorative xmlns:adec="http://schemas.microsoft.com/office/drawing/2017/decorative" val="0"/>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1844705" y="905985"/>
            <a:ext cx="563994" cy="397764"/>
          </a:xfrm>
          <a:prstGeom prst="rect">
            <a:avLst/>
          </a:prstGeom>
        </p:spPr>
      </p:pic>
      <p:sp>
        <p:nvSpPr>
          <p:cNvPr id="11" name="CasellaDiTesto 10">
            <a:extLst>
              <a:ext uri="{FF2B5EF4-FFF2-40B4-BE49-F238E27FC236}">
                <a16:creationId xmlns:a16="http://schemas.microsoft.com/office/drawing/2014/main" id="{6C4FE247-283E-D133-3F4A-92979E342046}"/>
              </a:ext>
            </a:extLst>
          </p:cNvPr>
          <p:cNvSpPr txBox="1"/>
          <p:nvPr/>
        </p:nvSpPr>
        <p:spPr>
          <a:xfrm>
            <a:off x="681135" y="1931437"/>
            <a:ext cx="7324530" cy="2031325"/>
          </a:xfrm>
          <a:prstGeom prst="rect">
            <a:avLst/>
          </a:prstGeom>
          <a:noFill/>
        </p:spPr>
        <p:txBody>
          <a:bodyPr wrap="square" rtlCol="0">
            <a:spAutoFit/>
          </a:bodyPr>
          <a:lstStyle/>
          <a:p>
            <a:r>
              <a:rPr lang="it-IT" dirty="0"/>
              <a:t>By </a:t>
            </a:r>
            <a:r>
              <a:rPr lang="it-IT" dirty="0" err="1"/>
              <a:t>looking</a:t>
            </a:r>
            <a:r>
              <a:rPr lang="it-IT" dirty="0"/>
              <a:t> </a:t>
            </a:r>
            <a:r>
              <a:rPr lang="it-IT" dirty="0" err="1"/>
              <a:t>at</a:t>
            </a:r>
            <a:r>
              <a:rPr lang="it-IT" dirty="0"/>
              <a:t> a </a:t>
            </a:r>
            <a:r>
              <a:rPr lang="it-IT" dirty="0" err="1"/>
              <a:t>sensitivitity</a:t>
            </a:r>
            <a:r>
              <a:rPr lang="it-IT" dirty="0"/>
              <a:t> </a:t>
            </a:r>
            <a:r>
              <a:rPr lang="it-IT" dirty="0" err="1"/>
              <a:t>metric</a:t>
            </a:r>
            <a:r>
              <a:rPr lang="it-IT" dirty="0"/>
              <a:t>, </a:t>
            </a:r>
            <a:r>
              <a:rPr lang="it-IT" dirty="0" err="1"/>
              <a:t>we</a:t>
            </a:r>
            <a:r>
              <a:rPr lang="it-IT" dirty="0"/>
              <a:t> </a:t>
            </a:r>
            <a:r>
              <a:rPr lang="it-IT" dirty="0" err="1"/>
              <a:t>notice</a:t>
            </a:r>
            <a:r>
              <a:rPr lang="it-IT" dirty="0"/>
              <a:t> </a:t>
            </a:r>
            <a:r>
              <a:rPr lang="it-IT" dirty="0" err="1"/>
              <a:t>that</a:t>
            </a:r>
            <a:r>
              <a:rPr lang="it-IT" dirty="0"/>
              <a:t> the model </a:t>
            </a:r>
            <a:r>
              <a:rPr lang="it-IT" dirty="0" err="1"/>
              <a:t>performs</a:t>
            </a:r>
            <a:r>
              <a:rPr lang="it-IT" dirty="0"/>
              <a:t> </a:t>
            </a:r>
            <a:r>
              <a:rPr lang="it-IT" dirty="0" err="1"/>
              <a:t>better</a:t>
            </a:r>
            <a:r>
              <a:rPr lang="it-IT" dirty="0"/>
              <a:t> </a:t>
            </a:r>
            <a:r>
              <a:rPr lang="it-IT" dirty="0" err="1"/>
              <a:t>at</a:t>
            </a:r>
            <a:r>
              <a:rPr lang="it-IT" dirty="0"/>
              <a:t> </a:t>
            </a:r>
            <a:r>
              <a:rPr lang="it-IT" dirty="0" err="1">
                <a:solidFill>
                  <a:schemeClr val="accent2"/>
                </a:solidFill>
              </a:rPr>
              <a:t>lower</a:t>
            </a:r>
            <a:r>
              <a:rPr lang="it-IT" dirty="0">
                <a:solidFill>
                  <a:schemeClr val="accent2"/>
                </a:solidFill>
              </a:rPr>
              <a:t> </a:t>
            </a:r>
            <a:r>
              <a:rPr lang="it-IT" dirty="0" err="1">
                <a:solidFill>
                  <a:schemeClr val="accent2"/>
                </a:solidFill>
              </a:rPr>
              <a:t>temperatures</a:t>
            </a:r>
            <a:r>
              <a:rPr lang="it-IT" dirty="0"/>
              <a:t>. </a:t>
            </a:r>
          </a:p>
          <a:p>
            <a:endParaRPr lang="it-IT" dirty="0"/>
          </a:p>
          <a:p>
            <a:endParaRPr lang="it-IT" dirty="0"/>
          </a:p>
          <a:p>
            <a:r>
              <a:rPr lang="it-IT" dirty="0" err="1"/>
              <a:t>Visually</a:t>
            </a:r>
            <a:r>
              <a:rPr lang="it-IT" dirty="0"/>
              <a:t> </a:t>
            </a:r>
            <a:r>
              <a:rPr lang="it-IT" dirty="0" err="1"/>
              <a:t>we</a:t>
            </a:r>
            <a:r>
              <a:rPr lang="it-IT" dirty="0"/>
              <a:t> can </a:t>
            </a:r>
            <a:r>
              <a:rPr lang="it-IT" dirty="0" err="1"/>
              <a:t>see</a:t>
            </a:r>
            <a:r>
              <a:rPr lang="it-IT" dirty="0"/>
              <a:t> </a:t>
            </a:r>
            <a:r>
              <a:rPr lang="it-IT" dirty="0" err="1"/>
              <a:t>that</a:t>
            </a:r>
            <a:r>
              <a:rPr lang="it-IT" dirty="0"/>
              <a:t> the feature </a:t>
            </a:r>
            <a:r>
              <a:rPr lang="it-IT" dirty="0" err="1"/>
              <a:t>extracted</a:t>
            </a:r>
            <a:r>
              <a:rPr lang="it-IT" dirty="0"/>
              <a:t> for </a:t>
            </a:r>
            <a:r>
              <a:rPr lang="it-IT" dirty="0" err="1"/>
              <a:t>cold</a:t>
            </a:r>
            <a:r>
              <a:rPr lang="it-IT" dirty="0"/>
              <a:t> water are LESS dispersive for the </a:t>
            </a:r>
            <a:r>
              <a:rPr lang="it-IT" dirty="0" err="1"/>
              <a:t>central</a:t>
            </a:r>
            <a:r>
              <a:rPr lang="it-IT" dirty="0"/>
              <a:t> filters </a:t>
            </a:r>
            <a:r>
              <a:rPr lang="it-IT" dirty="0" err="1"/>
              <a:t>than</a:t>
            </a:r>
            <a:r>
              <a:rPr lang="it-IT" dirty="0"/>
              <a:t> the one </a:t>
            </a:r>
            <a:r>
              <a:rPr lang="it-IT" dirty="0" err="1"/>
              <a:t>extracted</a:t>
            </a:r>
            <a:r>
              <a:rPr lang="it-IT" dirty="0"/>
              <a:t> for hot water. </a:t>
            </a:r>
          </a:p>
        </p:txBody>
      </p:sp>
    </p:spTree>
    <p:extLst>
      <p:ext uri="{BB962C8B-B14F-4D97-AF65-F5344CB8AC3E}">
        <p14:creationId xmlns:p14="http://schemas.microsoft.com/office/powerpoint/2010/main" val="583786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1945C2F8-2E24-F46B-AC7B-3070B381497A}"/>
              </a:ext>
            </a:extLst>
          </p:cNvPr>
          <p:cNvSpPr>
            <a:spLocks noGrp="1"/>
          </p:cNvSpPr>
          <p:nvPr>
            <p:ph type="title"/>
          </p:nvPr>
        </p:nvSpPr>
        <p:spPr>
          <a:xfrm>
            <a:off x="4752975" y="4472248"/>
            <a:ext cx="5326317" cy="1975104"/>
          </a:xfrm>
        </p:spPr>
        <p:txBody>
          <a:bodyPr rtlCol="0"/>
          <a:lstStyle>
            <a:defPPr>
              <a:defRPr lang="it-IT"/>
            </a:defPPr>
          </a:lstStyle>
          <a:p>
            <a:pPr rtl="0"/>
            <a:r>
              <a:rPr lang="it-IT" dirty="0"/>
              <a:t>Thank </a:t>
            </a:r>
            <a:r>
              <a:rPr lang="it-IT" dirty="0" err="1"/>
              <a:t>you</a:t>
            </a:r>
            <a:r>
              <a:rPr lang="it-IT" dirty="0"/>
              <a:t>!</a:t>
            </a:r>
          </a:p>
        </p:txBody>
      </p:sp>
    </p:spTree>
    <p:extLst>
      <p:ext uri="{BB962C8B-B14F-4D97-AF65-F5344CB8AC3E}">
        <p14:creationId xmlns:p14="http://schemas.microsoft.com/office/powerpoint/2010/main" val="3161219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Titolo 11">
            <a:extLst>
              <a:ext uri="{FF2B5EF4-FFF2-40B4-BE49-F238E27FC236}">
                <a16:creationId xmlns:a16="http://schemas.microsoft.com/office/drawing/2014/main" id="{0BA60034-9E02-4BFF-D46B-98C157D63892}"/>
              </a:ext>
            </a:extLst>
          </p:cNvPr>
          <p:cNvSpPr>
            <a:spLocks noGrp="1"/>
          </p:cNvSpPr>
          <p:nvPr>
            <p:ph type="title"/>
          </p:nvPr>
        </p:nvSpPr>
        <p:spPr/>
        <p:txBody>
          <a:bodyPr rtlCol="0"/>
          <a:lstStyle>
            <a:defPPr>
              <a:defRPr lang="it-IT"/>
            </a:defPPr>
          </a:lstStyle>
          <a:p>
            <a:r>
              <a:rPr lang="it-IT" dirty="0" err="1"/>
              <a:t>TherMike</a:t>
            </a:r>
            <a:r>
              <a:rPr lang="it-IT" dirty="0"/>
              <a:t>- Hearing hot </a:t>
            </a:r>
            <a:r>
              <a:rPr lang="it-IT" dirty="0" err="1"/>
              <a:t>loud</a:t>
            </a:r>
            <a:endParaRPr lang="it-IT" dirty="0"/>
          </a:p>
        </p:txBody>
      </p:sp>
      <p:sp>
        <p:nvSpPr>
          <p:cNvPr id="2" name="Segnaposto contenuto 1">
            <a:extLst>
              <a:ext uri="{FF2B5EF4-FFF2-40B4-BE49-F238E27FC236}">
                <a16:creationId xmlns:a16="http://schemas.microsoft.com/office/drawing/2014/main" id="{2BA91497-60EB-6CC6-BE1A-11323E8A9677}"/>
              </a:ext>
            </a:extLst>
          </p:cNvPr>
          <p:cNvSpPr>
            <a:spLocks noGrp="1"/>
          </p:cNvSpPr>
          <p:nvPr>
            <p:ph idx="1"/>
          </p:nvPr>
        </p:nvSpPr>
        <p:spPr>
          <a:xfrm>
            <a:off x="373218" y="2391119"/>
            <a:ext cx="8762246" cy="3194056"/>
          </a:xfrm>
        </p:spPr>
        <p:txBody>
          <a:bodyPr rtlCol="0">
            <a:normAutofit/>
          </a:bodyPr>
          <a:lstStyle>
            <a:defPPr>
              <a:defRPr lang="it-IT"/>
            </a:defPPr>
          </a:lstStyle>
          <a:p>
            <a:pPr algn="just"/>
            <a:r>
              <a:rPr lang="it-IT" dirty="0" err="1"/>
              <a:t>We</a:t>
            </a:r>
            <a:r>
              <a:rPr lang="it-IT" dirty="0"/>
              <a:t> </a:t>
            </a:r>
            <a:r>
              <a:rPr lang="it-IT" dirty="0" err="1"/>
              <a:t>were</a:t>
            </a:r>
            <a:r>
              <a:rPr lang="it-IT" dirty="0"/>
              <a:t> </a:t>
            </a:r>
            <a:r>
              <a:rPr lang="it-IT" dirty="0" err="1"/>
              <a:t>inspired</a:t>
            </a:r>
            <a:r>
              <a:rPr lang="it-IT" dirty="0"/>
              <a:t> by </a:t>
            </a:r>
            <a:r>
              <a:rPr lang="it-IT" dirty="0" err="1"/>
              <a:t>Mr.Brutti</a:t>
            </a:r>
            <a:r>
              <a:rPr lang="it-IT" dirty="0"/>
              <a:t> sound </a:t>
            </a:r>
            <a:r>
              <a:rPr lang="it-IT" dirty="0" err="1"/>
              <a:t>experiments</a:t>
            </a:r>
            <a:r>
              <a:rPr lang="it-IT" dirty="0"/>
              <a:t> and </a:t>
            </a:r>
            <a:r>
              <a:rPr lang="it-IT" dirty="0" err="1"/>
              <a:t>we</a:t>
            </a:r>
            <a:r>
              <a:rPr lang="it-IT" dirty="0"/>
              <a:t> </a:t>
            </a:r>
            <a:r>
              <a:rPr lang="it-IT" dirty="0" err="1"/>
              <a:t>decided</a:t>
            </a:r>
            <a:r>
              <a:rPr lang="it-IT" dirty="0"/>
              <a:t> to </a:t>
            </a:r>
            <a:r>
              <a:rPr lang="it-IT" dirty="0" err="1"/>
              <a:t>dig</a:t>
            </a:r>
            <a:r>
              <a:rPr lang="it-IT" dirty="0"/>
              <a:t> </a:t>
            </a:r>
            <a:r>
              <a:rPr lang="it-IT" dirty="0" err="1"/>
              <a:t>deeper</a:t>
            </a:r>
            <a:r>
              <a:rPr lang="it-IT" dirty="0"/>
              <a:t> in the </a:t>
            </a:r>
            <a:r>
              <a:rPr lang="it-IT" dirty="0" err="1"/>
              <a:t>problem</a:t>
            </a:r>
            <a:r>
              <a:rPr lang="it-IT" dirty="0"/>
              <a:t>. </a:t>
            </a:r>
            <a:r>
              <a:rPr lang="it-IT" dirty="0" err="1">
                <a:solidFill>
                  <a:srgbClr val="FF0000"/>
                </a:solidFill>
              </a:rPr>
              <a:t>TherMike</a:t>
            </a:r>
            <a:r>
              <a:rPr lang="it-IT" dirty="0"/>
              <a:t> </a:t>
            </a:r>
            <a:r>
              <a:rPr lang="it-IT" dirty="0" err="1"/>
              <a:t>arises</a:t>
            </a:r>
            <a:r>
              <a:rPr lang="it-IT" dirty="0"/>
              <a:t> </a:t>
            </a:r>
            <a:r>
              <a:rPr lang="it-IT" dirty="0" err="1"/>
              <a:t>as</a:t>
            </a:r>
            <a:r>
              <a:rPr lang="it-IT" dirty="0"/>
              <a:t> the </a:t>
            </a:r>
            <a:r>
              <a:rPr lang="it-IT" dirty="0" err="1"/>
              <a:t>opportunity</a:t>
            </a:r>
            <a:r>
              <a:rPr lang="it-IT" dirty="0"/>
              <a:t> to </a:t>
            </a:r>
            <a:r>
              <a:rPr lang="it-IT" dirty="0" err="1"/>
              <a:t>deploy</a:t>
            </a:r>
            <a:r>
              <a:rPr lang="it-IT" dirty="0"/>
              <a:t> a machine learning model </a:t>
            </a:r>
            <a:r>
              <a:rPr lang="it-IT" dirty="0" err="1"/>
              <a:t>that</a:t>
            </a:r>
            <a:r>
              <a:rPr lang="it-IT" dirty="0"/>
              <a:t> can </a:t>
            </a:r>
            <a:r>
              <a:rPr lang="it-IT" dirty="0" err="1"/>
              <a:t>interpret</a:t>
            </a:r>
            <a:r>
              <a:rPr lang="it-IT" dirty="0"/>
              <a:t> or </a:t>
            </a:r>
            <a:r>
              <a:rPr lang="it-IT" dirty="0" err="1"/>
              <a:t>explain</a:t>
            </a:r>
            <a:r>
              <a:rPr lang="it-IT" dirty="0"/>
              <a:t> a </a:t>
            </a:r>
            <a:r>
              <a:rPr lang="it-IT" dirty="0" err="1"/>
              <a:t>phenomenon</a:t>
            </a:r>
            <a:r>
              <a:rPr lang="it-IT" dirty="0"/>
              <a:t> </a:t>
            </a:r>
            <a:r>
              <a:rPr lang="it-IT" dirty="0" err="1"/>
              <a:t>that</a:t>
            </a:r>
            <a:r>
              <a:rPr lang="it-IT" dirty="0"/>
              <a:t> </a:t>
            </a:r>
            <a:r>
              <a:rPr lang="it-IT" dirty="0" err="1"/>
              <a:t>is</a:t>
            </a:r>
            <a:r>
              <a:rPr lang="it-IT" dirty="0"/>
              <a:t> </a:t>
            </a:r>
            <a:r>
              <a:rPr lang="it-IT" dirty="0" err="1"/>
              <a:t>actually</a:t>
            </a:r>
            <a:r>
              <a:rPr lang="it-IT" dirty="0"/>
              <a:t> </a:t>
            </a:r>
            <a:r>
              <a:rPr lang="it-IT" dirty="0" err="1"/>
              <a:t>well</a:t>
            </a:r>
            <a:r>
              <a:rPr lang="it-IT" dirty="0"/>
              <a:t> </a:t>
            </a:r>
            <a:r>
              <a:rPr lang="it-IT" dirty="0" err="1"/>
              <a:t>known</a:t>
            </a:r>
            <a:r>
              <a:rPr lang="it-IT" dirty="0"/>
              <a:t> in </a:t>
            </a:r>
            <a:r>
              <a:rPr lang="it-IT" dirty="0" err="1"/>
              <a:t>neurosciences</a:t>
            </a:r>
            <a:r>
              <a:rPr lang="it-IT" dirty="0"/>
              <a:t> and </a:t>
            </a:r>
            <a:r>
              <a:rPr lang="it-IT" dirty="0" err="1"/>
              <a:t>psychoacoustics</a:t>
            </a:r>
            <a:r>
              <a:rPr lang="it-IT" dirty="0"/>
              <a:t>: </a:t>
            </a:r>
          </a:p>
          <a:p>
            <a:pPr algn="just"/>
            <a:endParaRPr lang="it-IT" dirty="0"/>
          </a:p>
          <a:p>
            <a:pPr algn="ctr"/>
            <a:r>
              <a:rPr lang="it-IT" i="1" dirty="0"/>
              <a:t>&lt;&lt;</a:t>
            </a:r>
            <a:r>
              <a:rPr lang="it-IT" i="1" dirty="0" err="1"/>
              <a:t>how</a:t>
            </a:r>
            <a:r>
              <a:rPr lang="it-IT" i="1" dirty="0"/>
              <a:t> </a:t>
            </a:r>
            <a:r>
              <a:rPr lang="it-IT" i="1" dirty="0" err="1"/>
              <a:t>is</a:t>
            </a:r>
            <a:r>
              <a:rPr lang="it-IT" i="1" dirty="0"/>
              <a:t> </a:t>
            </a:r>
            <a:r>
              <a:rPr lang="it-IT" i="1" dirty="0" err="1"/>
              <a:t>it</a:t>
            </a:r>
            <a:r>
              <a:rPr lang="it-IT" i="1" dirty="0"/>
              <a:t> </a:t>
            </a:r>
            <a:r>
              <a:rPr lang="it-IT" i="1" dirty="0" err="1"/>
              <a:t>possible</a:t>
            </a:r>
            <a:r>
              <a:rPr lang="it-IT" i="1" dirty="0"/>
              <a:t> for </a:t>
            </a:r>
            <a:r>
              <a:rPr lang="it-IT" i="1" dirty="0" err="1"/>
              <a:t>our</a:t>
            </a:r>
            <a:r>
              <a:rPr lang="it-IT" i="1" dirty="0"/>
              <a:t> </a:t>
            </a:r>
            <a:r>
              <a:rPr lang="it-IT" i="1" dirty="0" err="1"/>
              <a:t>ear</a:t>
            </a:r>
            <a:r>
              <a:rPr lang="it-IT" i="1" dirty="0"/>
              <a:t> and brain to </a:t>
            </a:r>
            <a:r>
              <a:rPr lang="it-IT" i="1" dirty="0" err="1"/>
              <a:t>collect</a:t>
            </a:r>
            <a:r>
              <a:rPr lang="it-IT" i="1" dirty="0"/>
              <a:t> and </a:t>
            </a:r>
            <a:r>
              <a:rPr lang="it-IT" i="1" dirty="0" err="1"/>
              <a:t>decode</a:t>
            </a:r>
            <a:r>
              <a:rPr lang="it-IT" i="1" dirty="0"/>
              <a:t> information </a:t>
            </a:r>
            <a:r>
              <a:rPr lang="it-IT" i="1" dirty="0" err="1"/>
              <a:t>that</a:t>
            </a:r>
            <a:r>
              <a:rPr lang="it-IT" i="1" dirty="0"/>
              <a:t> are </a:t>
            </a:r>
            <a:r>
              <a:rPr lang="it-IT" i="1" dirty="0" err="1"/>
              <a:t>apparently</a:t>
            </a:r>
            <a:r>
              <a:rPr lang="it-IT" i="1" dirty="0"/>
              <a:t> </a:t>
            </a:r>
            <a:r>
              <a:rPr lang="it-IT" i="1" dirty="0" err="1"/>
              <a:t>unrelated</a:t>
            </a:r>
            <a:r>
              <a:rPr lang="it-IT" i="1" dirty="0"/>
              <a:t> with </a:t>
            </a:r>
            <a:r>
              <a:rPr lang="it-IT" i="1" dirty="0" err="1"/>
              <a:t>what</a:t>
            </a:r>
            <a:r>
              <a:rPr lang="it-IT" i="1" dirty="0"/>
              <a:t> </a:t>
            </a:r>
            <a:r>
              <a:rPr lang="it-IT" i="1" dirty="0" err="1"/>
              <a:t>we</a:t>
            </a:r>
            <a:r>
              <a:rPr lang="it-IT" i="1" dirty="0"/>
              <a:t> are </a:t>
            </a:r>
            <a:r>
              <a:rPr lang="it-IT" i="1" u="sng" dirty="0" err="1"/>
              <a:t>actually</a:t>
            </a:r>
            <a:r>
              <a:rPr lang="it-IT" i="1" dirty="0"/>
              <a:t> hearing? &gt;&gt;</a:t>
            </a:r>
          </a:p>
          <a:p>
            <a:pPr algn="just" rtl="0"/>
            <a:endParaRPr lang="it-IT" dirty="0">
              <a:solidFill>
                <a:srgbClr val="FF0000"/>
              </a:solidFill>
            </a:endParaRPr>
          </a:p>
          <a:p>
            <a:pPr algn="just" rtl="0"/>
            <a:endParaRPr lang="it-IT" dirty="0"/>
          </a:p>
        </p:txBody>
      </p:sp>
      <p:sp>
        <p:nvSpPr>
          <p:cNvPr id="25" name="Segnaposto testo 24">
            <a:extLst>
              <a:ext uri="{FF2B5EF4-FFF2-40B4-BE49-F238E27FC236}">
                <a16:creationId xmlns:a16="http://schemas.microsoft.com/office/drawing/2014/main" id="{409EE273-65DC-EBC2-149C-7BB5726CEBDB}"/>
              </a:ext>
            </a:extLst>
          </p:cNvPr>
          <p:cNvSpPr>
            <a:spLocks noGrp="1"/>
          </p:cNvSpPr>
          <p:nvPr>
            <p:ph type="body" sz="quarter" idx="13"/>
          </p:nvPr>
        </p:nvSpPr>
        <p:spPr/>
        <p:txBody>
          <a:bodyPr rtlCol="0"/>
          <a:lstStyle>
            <a:defPPr>
              <a:defRPr lang="it-IT"/>
            </a:defPPr>
          </a:lstStyle>
          <a:p>
            <a:pPr rtl="0"/>
            <a:r>
              <a:rPr lang="it-IT" dirty="0"/>
              <a:t>3</a:t>
            </a:r>
          </a:p>
        </p:txBody>
      </p:sp>
      <p:sp>
        <p:nvSpPr>
          <p:cNvPr id="27" name="Segnaposto numero diapositiva 26">
            <a:extLst>
              <a:ext uri="{FF2B5EF4-FFF2-40B4-BE49-F238E27FC236}">
                <a16:creationId xmlns:a16="http://schemas.microsoft.com/office/drawing/2014/main" id="{900E35B6-58C6-ABFD-1333-AA1B7702D18A}"/>
              </a:ext>
            </a:extLst>
          </p:cNvPr>
          <p:cNvSpPr>
            <a:spLocks noGrp="1"/>
          </p:cNvSpPr>
          <p:nvPr>
            <p:ph type="sldNum" sz="quarter" idx="16"/>
          </p:nvPr>
        </p:nvSpPr>
        <p:spPr/>
        <p:txBody>
          <a:bodyPr rtlCol="0"/>
          <a:lstStyle>
            <a:defPPr>
              <a:defRPr lang="it-IT"/>
            </a:defPPr>
          </a:lstStyle>
          <a:p>
            <a:pPr rtl="0"/>
            <a:endParaRPr lang="it-IT" dirty="0">
              <a:noFill/>
            </a:endParaRPr>
          </a:p>
        </p:txBody>
      </p:sp>
      <p:sp>
        <p:nvSpPr>
          <p:cNvPr id="8" name="Segnaposto numero diapositiva 26">
            <a:extLst>
              <a:ext uri="{FF2B5EF4-FFF2-40B4-BE49-F238E27FC236}">
                <a16:creationId xmlns:a16="http://schemas.microsoft.com/office/drawing/2014/main" id="{C9D35391-07FE-8572-70F0-C350F3EC07C7}"/>
              </a:ext>
            </a:extLst>
          </p:cNvPr>
          <p:cNvSpPr txBox="1">
            <a:spLocks/>
          </p:cNvSpPr>
          <p:nvPr/>
        </p:nvSpPr>
        <p:spPr>
          <a:xfrm>
            <a:off x="1930271" y="1382936"/>
            <a:ext cx="941832" cy="621792"/>
          </a:xfrm>
          <a:prstGeom prst="rect">
            <a:avLst/>
          </a:prstGeom>
        </p:spPr>
        <p:txBody>
          <a:bodyPr vert="horz" lIns="91440" tIns="45720" rIns="91440" bIns="45720" rtlCol="0" anchor="ctr"/>
          <a:lstStyle>
            <a:defPPr rtl="0">
              <a:defRPr lang="it-IT"/>
            </a:defPPr>
            <a:lvl1pPr marL="0" algn="ctr" defTabSz="914400" rtl="0" eaLnBrk="1" latinLnBrk="0" hangingPunct="1">
              <a:defRPr lang="it-IT" sz="3200" kern="1200">
                <a:solidFill>
                  <a:schemeClr val="bg2"/>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a:lstStyle>
          <a:p>
            <a:fld id="{CC43B8D3-9A08-F84C-9DD4-44948BA52D4B}" type="slidenum">
              <a:rPr lang="it-IT" smtClean="0"/>
              <a:pPr/>
              <a:t>3</a:t>
            </a:fld>
            <a:endParaRPr lang="it-IT" dirty="0"/>
          </a:p>
        </p:txBody>
      </p:sp>
      <p:pic>
        <p:nvPicPr>
          <p:cNvPr id="9" name="Elemento grafico 8" descr="Termometro con riempimento a tinta unita">
            <a:extLst>
              <a:ext uri="{FF2B5EF4-FFF2-40B4-BE49-F238E27FC236}">
                <a16:creationId xmlns:a16="http://schemas.microsoft.com/office/drawing/2014/main" id="{1FAA9564-A119-D25B-67E1-B93AFDD3B5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405782">
            <a:off x="1814559" y="795087"/>
            <a:ext cx="616518" cy="616518"/>
          </a:xfrm>
          <a:prstGeom prst="rect">
            <a:avLst/>
          </a:prstGeom>
        </p:spPr>
      </p:pic>
      <p:pic>
        <p:nvPicPr>
          <p:cNvPr id="3" name="Immagine 2" descr="Immagine che contiene strumento, cartone animato, termometro, illustrazione&#10;&#10;Descrizione generata automaticamente">
            <a:extLst>
              <a:ext uri="{FF2B5EF4-FFF2-40B4-BE49-F238E27FC236}">
                <a16:creationId xmlns:a16="http://schemas.microsoft.com/office/drawing/2014/main" id="{5E251D8B-8659-3314-93DA-1C13F7B8721A}"/>
              </a:ext>
            </a:extLst>
          </p:cNvPr>
          <p:cNvPicPr>
            <a:picLocks noChangeAspect="1"/>
          </p:cNvPicPr>
          <p:nvPr/>
        </p:nvPicPr>
        <p:blipFill>
          <a:blip r:embed="rId5"/>
          <a:stretch>
            <a:fillRect/>
          </a:stretch>
        </p:blipFill>
        <p:spPr>
          <a:xfrm>
            <a:off x="9348331" y="1693832"/>
            <a:ext cx="2616686" cy="4588631"/>
          </a:xfrm>
          <a:prstGeom prst="rect">
            <a:avLst/>
          </a:prstGeom>
          <a:ln>
            <a:noFill/>
          </a:ln>
          <a:effectLst>
            <a:outerShdw blurRad="190500" algn="tl" rotWithShape="0">
              <a:srgbClr val="000000">
                <a:alpha val="70000"/>
              </a:srgbClr>
            </a:outerShdw>
          </a:effectLst>
        </p:spPr>
      </p:pic>
      <p:sp>
        <p:nvSpPr>
          <p:cNvPr id="4" name="Rettangolo 3">
            <a:extLst>
              <a:ext uri="{FF2B5EF4-FFF2-40B4-BE49-F238E27FC236}">
                <a16:creationId xmlns:a16="http://schemas.microsoft.com/office/drawing/2014/main" id="{92A3A17F-D9D3-C56C-99C7-43E304A0AA23}"/>
              </a:ext>
            </a:extLst>
          </p:cNvPr>
          <p:cNvSpPr/>
          <p:nvPr/>
        </p:nvSpPr>
        <p:spPr>
          <a:xfrm>
            <a:off x="9678853" y="5820798"/>
            <a:ext cx="2015409" cy="923330"/>
          </a:xfrm>
          <a:prstGeom prst="rect">
            <a:avLst/>
          </a:prstGeom>
          <a:noFill/>
        </p:spPr>
        <p:txBody>
          <a:bodyPr wrap="square" lIns="91440" tIns="45720" rIns="91440" bIns="45720">
            <a:spAutoFit/>
          </a:bodyPr>
          <a:lstStyle/>
          <a:p>
            <a:pPr algn="ctr"/>
            <a:r>
              <a:rPr lang="it-IT" sz="5400" b="0" cap="none" spc="0" dirty="0">
                <a:ln w="0"/>
                <a:solidFill>
                  <a:schemeClr val="tx1"/>
                </a:solidFill>
                <a:effectLst>
                  <a:outerShdw blurRad="38100" dist="19050" dir="2700000" algn="tl" rotWithShape="0">
                    <a:schemeClr val="dk1">
                      <a:alpha val="40000"/>
                    </a:schemeClr>
                  </a:outerShdw>
                </a:effectLst>
              </a:rPr>
              <a:t>Mike</a:t>
            </a:r>
          </a:p>
        </p:txBody>
      </p:sp>
    </p:spTree>
    <p:extLst>
      <p:ext uri="{BB962C8B-B14F-4D97-AF65-F5344CB8AC3E}">
        <p14:creationId xmlns:p14="http://schemas.microsoft.com/office/powerpoint/2010/main" val="1343223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ttangolo 41">
            <a:extLst>
              <a:ext uri="{FF2B5EF4-FFF2-40B4-BE49-F238E27FC236}">
                <a16:creationId xmlns:a16="http://schemas.microsoft.com/office/drawing/2014/main" id="{5D4F89A7-5DC7-F29D-9C3E-6238D8C95B1F}"/>
              </a:ext>
            </a:extLst>
          </p:cNvPr>
          <p:cNvSpPr/>
          <p:nvPr/>
        </p:nvSpPr>
        <p:spPr>
          <a:xfrm>
            <a:off x="9255727" y="2965189"/>
            <a:ext cx="345473" cy="463811"/>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0" name="Elemento grafico 39" descr="Microfono contorno">
            <a:extLst>
              <a:ext uri="{FF2B5EF4-FFF2-40B4-BE49-F238E27FC236}">
                <a16:creationId xmlns:a16="http://schemas.microsoft.com/office/drawing/2014/main" id="{B995CCE7-6920-F6D8-F1D3-FFC8AA512E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9934559">
            <a:off x="8711678" y="2856887"/>
            <a:ext cx="1973931" cy="1973931"/>
          </a:xfrm>
          <a:prstGeom prst="rect">
            <a:avLst/>
          </a:prstGeom>
        </p:spPr>
      </p:pic>
      <p:sp>
        <p:nvSpPr>
          <p:cNvPr id="41" name="Rettangolo 40">
            <a:extLst>
              <a:ext uri="{FF2B5EF4-FFF2-40B4-BE49-F238E27FC236}">
                <a16:creationId xmlns:a16="http://schemas.microsoft.com/office/drawing/2014/main" id="{481980CB-155F-75DF-0402-C70B9D3990F1}"/>
              </a:ext>
            </a:extLst>
          </p:cNvPr>
          <p:cNvSpPr/>
          <p:nvPr/>
        </p:nvSpPr>
        <p:spPr>
          <a:xfrm rot="3580084">
            <a:off x="8551151" y="3506790"/>
            <a:ext cx="1686483" cy="75239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Rettangolo 26">
            <a:extLst>
              <a:ext uri="{FF2B5EF4-FFF2-40B4-BE49-F238E27FC236}">
                <a16:creationId xmlns:a16="http://schemas.microsoft.com/office/drawing/2014/main" id="{6740517E-F1C4-E2E4-56A4-B471E50C5EE9}"/>
              </a:ext>
            </a:extLst>
          </p:cNvPr>
          <p:cNvSpPr/>
          <p:nvPr/>
        </p:nvSpPr>
        <p:spPr>
          <a:xfrm>
            <a:off x="522514" y="149289"/>
            <a:ext cx="11028784" cy="1399592"/>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Segnaposto contenuto 1">
            <a:extLst>
              <a:ext uri="{FF2B5EF4-FFF2-40B4-BE49-F238E27FC236}">
                <a16:creationId xmlns:a16="http://schemas.microsoft.com/office/drawing/2014/main" id="{E4DD2825-EDF9-D703-2D8C-E2C5E579D352}"/>
              </a:ext>
            </a:extLst>
          </p:cNvPr>
          <p:cNvSpPr txBox="1">
            <a:spLocks/>
          </p:cNvSpPr>
          <p:nvPr/>
        </p:nvSpPr>
        <p:spPr>
          <a:xfrm>
            <a:off x="522514" y="1681096"/>
            <a:ext cx="5573486" cy="349580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en-US" dirty="0"/>
              <a:t>So, we decided not to build a model “simply” capable of classifying if the water is cold or hot given its splashing sound: </a:t>
            </a:r>
            <a:r>
              <a:rPr lang="en-US" i="1" u="sng" dirty="0"/>
              <a:t>we wanted to build a real thermometer able to listen to temperature. </a:t>
            </a:r>
          </a:p>
          <a:p>
            <a:pPr algn="just"/>
            <a:endParaRPr lang="en-US" dirty="0"/>
          </a:p>
          <a:p>
            <a:pPr algn="just"/>
            <a:r>
              <a:rPr lang="en-US" dirty="0"/>
              <a:t>This makes our problem a </a:t>
            </a:r>
            <a:r>
              <a:rPr lang="en-US" dirty="0">
                <a:solidFill>
                  <a:srgbClr val="FF0000"/>
                </a:solidFill>
              </a:rPr>
              <a:t>regression</a:t>
            </a:r>
            <a:r>
              <a:rPr lang="en-US" dirty="0"/>
              <a:t> one: given a pouring sound, we want to predict  the temperature. And now lots of questions arises!</a:t>
            </a:r>
          </a:p>
          <a:p>
            <a:pPr algn="just"/>
            <a:endParaRPr lang="en-US" dirty="0">
              <a:solidFill>
                <a:srgbClr val="FF0000"/>
              </a:solidFill>
            </a:endParaRPr>
          </a:p>
          <a:p>
            <a:pPr algn="just"/>
            <a:endParaRPr lang="en-US" dirty="0"/>
          </a:p>
        </p:txBody>
      </p:sp>
      <p:sp>
        <p:nvSpPr>
          <p:cNvPr id="43" name="Rettangolo 42">
            <a:extLst>
              <a:ext uri="{FF2B5EF4-FFF2-40B4-BE49-F238E27FC236}">
                <a16:creationId xmlns:a16="http://schemas.microsoft.com/office/drawing/2014/main" id="{DC351F1A-016E-4093-BD2E-F5B417573236}"/>
              </a:ext>
            </a:extLst>
          </p:cNvPr>
          <p:cNvSpPr/>
          <p:nvPr/>
        </p:nvSpPr>
        <p:spPr>
          <a:xfrm>
            <a:off x="9255727" y="2445754"/>
            <a:ext cx="345473" cy="9144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8" name="Elemento grafico 37" descr="Termometro con riempimento a tinta unita">
            <a:extLst>
              <a:ext uri="{FF2B5EF4-FFF2-40B4-BE49-F238E27FC236}">
                <a16:creationId xmlns:a16="http://schemas.microsoft.com/office/drawing/2014/main" id="{69C9805D-D0F0-C65F-F106-40F868C2B23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9010786">
            <a:off x="8773755" y="3193096"/>
            <a:ext cx="1583819" cy="1565729"/>
          </a:xfrm>
          <a:prstGeom prst="rect">
            <a:avLst/>
          </a:prstGeom>
        </p:spPr>
      </p:pic>
      <p:pic>
        <p:nvPicPr>
          <p:cNvPr id="49" name="Elemento grafico 48" descr="Misurino con riempimento a tinta unita">
            <a:extLst>
              <a:ext uri="{FF2B5EF4-FFF2-40B4-BE49-F238E27FC236}">
                <a16:creationId xmlns:a16="http://schemas.microsoft.com/office/drawing/2014/main" id="{A351F146-DE88-96E2-CAB9-4458D93001C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131228" flipH="1">
            <a:off x="6787329" y="1284397"/>
            <a:ext cx="1848468" cy="1848468"/>
          </a:xfrm>
          <a:prstGeom prst="rect">
            <a:avLst/>
          </a:prstGeom>
        </p:spPr>
      </p:pic>
      <p:pic>
        <p:nvPicPr>
          <p:cNvPr id="51" name="Elemento grafico 50" descr="Acqua con riempimento a tinta unita">
            <a:extLst>
              <a:ext uri="{FF2B5EF4-FFF2-40B4-BE49-F238E27FC236}">
                <a16:creationId xmlns:a16="http://schemas.microsoft.com/office/drawing/2014/main" id="{47CA3ACE-41D2-C835-92BB-9F7A84C99BF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295957" y="2246656"/>
            <a:ext cx="577448" cy="577448"/>
          </a:xfrm>
          <a:prstGeom prst="rect">
            <a:avLst/>
          </a:prstGeom>
        </p:spPr>
      </p:pic>
      <p:pic>
        <p:nvPicPr>
          <p:cNvPr id="52" name="Elemento grafico 51" descr="Acqua con riempimento a tinta unita">
            <a:extLst>
              <a:ext uri="{FF2B5EF4-FFF2-40B4-BE49-F238E27FC236}">
                <a16:creationId xmlns:a16="http://schemas.microsoft.com/office/drawing/2014/main" id="{C74690B2-956D-E1D6-FBD5-4A1320ACA20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254175" y="2735730"/>
            <a:ext cx="457816" cy="457816"/>
          </a:xfrm>
          <a:prstGeom prst="rect">
            <a:avLst/>
          </a:prstGeom>
        </p:spPr>
      </p:pic>
      <p:pic>
        <p:nvPicPr>
          <p:cNvPr id="53" name="Elemento grafico 52" descr="Acqua con riempimento a tinta unita">
            <a:extLst>
              <a:ext uri="{FF2B5EF4-FFF2-40B4-BE49-F238E27FC236}">
                <a16:creationId xmlns:a16="http://schemas.microsoft.com/office/drawing/2014/main" id="{4CED1A49-CD75-4DE7-FE0A-1C83697AB98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531890" y="2985832"/>
            <a:ext cx="415427" cy="415427"/>
          </a:xfrm>
          <a:prstGeom prst="rect">
            <a:avLst/>
          </a:prstGeom>
        </p:spPr>
      </p:pic>
      <p:pic>
        <p:nvPicPr>
          <p:cNvPr id="54" name="Elemento grafico 53" descr="Acqua con riempimento a tinta unita">
            <a:extLst>
              <a:ext uri="{FF2B5EF4-FFF2-40B4-BE49-F238E27FC236}">
                <a16:creationId xmlns:a16="http://schemas.microsoft.com/office/drawing/2014/main" id="{EC91ED7E-0614-D7BD-29F6-A7CBF6333BA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431426" y="3351635"/>
            <a:ext cx="355210" cy="355210"/>
          </a:xfrm>
          <a:prstGeom prst="rect">
            <a:avLst/>
          </a:prstGeom>
        </p:spPr>
      </p:pic>
    </p:spTree>
    <p:extLst>
      <p:ext uri="{BB962C8B-B14F-4D97-AF65-F5344CB8AC3E}">
        <p14:creationId xmlns:p14="http://schemas.microsoft.com/office/powerpoint/2010/main" val="851604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Titolo 23">
            <a:extLst>
              <a:ext uri="{FF2B5EF4-FFF2-40B4-BE49-F238E27FC236}">
                <a16:creationId xmlns:a16="http://schemas.microsoft.com/office/drawing/2014/main" id="{A8BD3563-74C4-0E4D-FE4C-A2AA33C321BD}"/>
              </a:ext>
            </a:extLst>
          </p:cNvPr>
          <p:cNvSpPr>
            <a:spLocks noGrp="1"/>
          </p:cNvSpPr>
          <p:nvPr>
            <p:ph type="title"/>
          </p:nvPr>
        </p:nvSpPr>
        <p:spPr/>
        <p:txBody>
          <a:bodyPr rtlCol="0"/>
          <a:lstStyle>
            <a:defPPr>
              <a:defRPr lang="it-IT"/>
            </a:defPPr>
          </a:lstStyle>
          <a:p>
            <a:pPr rtl="0"/>
            <a:r>
              <a:rPr lang="it-IT" dirty="0"/>
              <a:t>Data Collection</a:t>
            </a:r>
          </a:p>
        </p:txBody>
      </p:sp>
      <p:sp>
        <p:nvSpPr>
          <p:cNvPr id="10" name="Segnaposto testo 9">
            <a:extLst>
              <a:ext uri="{FF2B5EF4-FFF2-40B4-BE49-F238E27FC236}">
                <a16:creationId xmlns:a16="http://schemas.microsoft.com/office/drawing/2014/main" id="{4C914057-CF12-017E-B2D8-B25B6E322913}"/>
              </a:ext>
            </a:extLst>
          </p:cNvPr>
          <p:cNvSpPr>
            <a:spLocks noGrp="1"/>
          </p:cNvSpPr>
          <p:nvPr>
            <p:ph type="body" sz="quarter" idx="13"/>
          </p:nvPr>
        </p:nvSpPr>
        <p:spPr/>
        <p:txBody>
          <a:bodyPr rtlCol="0"/>
          <a:lstStyle>
            <a:defPPr>
              <a:defRPr lang="it-IT"/>
            </a:defPPr>
          </a:lstStyle>
          <a:p>
            <a:pPr rtl="0"/>
            <a:endParaRPr lang="it-IT" dirty="0"/>
          </a:p>
        </p:txBody>
      </p:sp>
      <p:sp>
        <p:nvSpPr>
          <p:cNvPr id="5" name="Segnaposto numero diapositiva 4">
            <a:extLst>
              <a:ext uri="{FF2B5EF4-FFF2-40B4-BE49-F238E27FC236}">
                <a16:creationId xmlns:a16="http://schemas.microsoft.com/office/drawing/2014/main" id="{312EF1DE-337F-5192-8762-CB5AF953805D}"/>
              </a:ext>
            </a:extLst>
          </p:cNvPr>
          <p:cNvSpPr>
            <a:spLocks noGrp="1"/>
          </p:cNvSpPr>
          <p:nvPr>
            <p:ph type="sldNum" sz="quarter" idx="15"/>
          </p:nvPr>
        </p:nvSpPr>
        <p:spPr/>
        <p:txBody>
          <a:bodyPr rtlCol="0"/>
          <a:lstStyle>
            <a:defPPr>
              <a:defRPr lang="it-IT"/>
            </a:defPPr>
          </a:lstStyle>
          <a:p>
            <a:pPr rtl="0"/>
            <a:endParaRPr lang="it-IT" dirty="0">
              <a:noFill/>
            </a:endParaRPr>
          </a:p>
        </p:txBody>
      </p:sp>
      <p:pic>
        <p:nvPicPr>
          <p:cNvPr id="6" name="Immagine 5">
            <a:extLst>
              <a:ext uri="{FF2B5EF4-FFF2-40B4-BE49-F238E27FC236}">
                <a16:creationId xmlns:a16="http://schemas.microsoft.com/office/drawing/2014/main" id="{2C0ADA3C-EF71-F2C5-BF50-212B94E67D2D}"/>
              </a:ext>
            </a:extLst>
          </p:cNvPr>
          <p:cNvPicPr>
            <a:picLocks noChangeAspect="1"/>
          </p:cNvPicPr>
          <p:nvPr/>
        </p:nvPicPr>
        <p:blipFill>
          <a:blip r:embed="rId3"/>
          <a:stretch>
            <a:fillRect/>
          </a:stretch>
        </p:blipFill>
        <p:spPr>
          <a:xfrm>
            <a:off x="752522" y="1737162"/>
            <a:ext cx="6995766" cy="4564776"/>
          </a:xfrm>
          <a:prstGeom prst="rect">
            <a:avLst/>
          </a:prstGeom>
          <a:ln w="28575">
            <a:solidFill>
              <a:schemeClr val="tx1"/>
            </a:solidFill>
          </a:ln>
        </p:spPr>
      </p:pic>
      <p:sp>
        <p:nvSpPr>
          <p:cNvPr id="7" name="Segnaposto contenuto 1">
            <a:extLst>
              <a:ext uri="{FF2B5EF4-FFF2-40B4-BE49-F238E27FC236}">
                <a16:creationId xmlns:a16="http://schemas.microsoft.com/office/drawing/2014/main" id="{7B872331-57D4-1BF3-24AF-779639F4A60F}"/>
              </a:ext>
            </a:extLst>
          </p:cNvPr>
          <p:cNvSpPr>
            <a:spLocks noGrp="1"/>
          </p:cNvSpPr>
          <p:nvPr>
            <p:ph idx="1"/>
          </p:nvPr>
        </p:nvSpPr>
        <p:spPr>
          <a:xfrm>
            <a:off x="7841391" y="2563617"/>
            <a:ext cx="3647967" cy="2911866"/>
          </a:xfrm>
        </p:spPr>
        <p:txBody>
          <a:bodyPr rtlCol="0">
            <a:normAutofit lnSpcReduction="10000"/>
          </a:bodyPr>
          <a:lstStyle>
            <a:defPPr>
              <a:defRPr lang="it-IT"/>
            </a:defPPr>
          </a:lstStyle>
          <a:p>
            <a:pPr marL="0" indent="0" algn="just">
              <a:buNone/>
            </a:pPr>
            <a:r>
              <a:rPr lang="it-IT" sz="1800" dirty="0" err="1"/>
              <a:t>Strictly</a:t>
            </a:r>
            <a:r>
              <a:rPr lang="it-IT" sz="1800" dirty="0"/>
              <a:t> from a </a:t>
            </a:r>
            <a:r>
              <a:rPr lang="it-IT" sz="1800" dirty="0" err="1"/>
              <a:t>practical</a:t>
            </a:r>
            <a:r>
              <a:rPr lang="it-IT" sz="1800" dirty="0"/>
              <a:t> </a:t>
            </a:r>
            <a:r>
              <a:rPr lang="it-IT" sz="1800" dirty="0" err="1"/>
              <a:t>perspective</a:t>
            </a:r>
            <a:r>
              <a:rPr lang="it-IT" sz="1800" dirty="0"/>
              <a:t>, Ioan </a:t>
            </a:r>
            <a:r>
              <a:rPr lang="it-IT" sz="1800" dirty="0" err="1"/>
              <a:t>built</a:t>
            </a:r>
            <a:r>
              <a:rPr lang="it-IT" sz="1800" dirty="0"/>
              <a:t> an app on </a:t>
            </a:r>
            <a:r>
              <a:rPr lang="it-IT" sz="1800" dirty="0" err="1"/>
              <a:t>StreamLit</a:t>
            </a:r>
            <a:r>
              <a:rPr lang="it-IT" sz="1800" dirty="0"/>
              <a:t> to </a:t>
            </a:r>
            <a:r>
              <a:rPr lang="it-IT" sz="1800" dirty="0" err="1"/>
              <a:t>allow</a:t>
            </a:r>
            <a:r>
              <a:rPr lang="it-IT" sz="1800" dirty="0"/>
              <a:t> </a:t>
            </a:r>
            <a:r>
              <a:rPr lang="it-IT" sz="1800" dirty="0" err="1"/>
              <a:t>each</a:t>
            </a:r>
            <a:r>
              <a:rPr lang="it-IT" sz="1800" dirty="0"/>
              <a:t> of </a:t>
            </a:r>
            <a:r>
              <a:rPr lang="it-IT" sz="1800" dirty="0" err="1"/>
              <a:t>us</a:t>
            </a:r>
            <a:r>
              <a:rPr lang="it-IT" sz="1800" dirty="0"/>
              <a:t> to </a:t>
            </a:r>
            <a:r>
              <a:rPr lang="it-IT" sz="1800" dirty="0" err="1"/>
              <a:t>collect</a:t>
            </a:r>
            <a:r>
              <a:rPr lang="it-IT" sz="1800" dirty="0"/>
              <a:t> data on </a:t>
            </a:r>
            <a:r>
              <a:rPr lang="it-IT" sz="1800" dirty="0" err="1"/>
              <a:t>our</a:t>
            </a:r>
            <a:r>
              <a:rPr lang="it-IT" sz="1800" dirty="0"/>
              <a:t> </a:t>
            </a:r>
            <a:r>
              <a:rPr lang="it-IT" sz="1800" dirty="0" err="1"/>
              <a:t>own</a:t>
            </a:r>
            <a:r>
              <a:rPr lang="it-IT" sz="1800" dirty="0"/>
              <a:t>. The </a:t>
            </a:r>
            <a:r>
              <a:rPr lang="it-IT" sz="1800" dirty="0">
                <a:solidFill>
                  <a:srgbClr val="00B0F0"/>
                </a:solidFill>
              </a:rPr>
              <a:t>data stream</a:t>
            </a:r>
            <a:r>
              <a:rPr lang="it-IT" sz="1800" dirty="0"/>
              <a:t> </a:t>
            </a:r>
            <a:r>
              <a:rPr lang="it-IT" sz="1800" dirty="0" err="1"/>
              <a:t>was</a:t>
            </a:r>
            <a:r>
              <a:rPr lang="it-IT" sz="1800" dirty="0"/>
              <a:t> </a:t>
            </a:r>
            <a:r>
              <a:rPr lang="it-IT" sz="1800" dirty="0" err="1"/>
              <a:t>processed</a:t>
            </a:r>
            <a:r>
              <a:rPr lang="it-IT" sz="1800" dirty="0"/>
              <a:t> and </a:t>
            </a:r>
            <a:r>
              <a:rPr lang="it-IT" sz="1800" dirty="0" err="1"/>
              <a:t>stored</a:t>
            </a:r>
            <a:r>
              <a:rPr lang="it-IT" sz="1800" dirty="0"/>
              <a:t> on a </a:t>
            </a:r>
            <a:r>
              <a:rPr lang="it-IT" sz="1800" dirty="0" err="1"/>
              <a:t>shared</a:t>
            </a:r>
            <a:r>
              <a:rPr lang="it-IT" sz="1800" dirty="0"/>
              <a:t> Google Drive and </a:t>
            </a:r>
            <a:r>
              <a:rPr lang="it-IT" sz="1800" dirty="0" err="1"/>
              <a:t>each</a:t>
            </a:r>
            <a:r>
              <a:rPr lang="it-IT" sz="1800" dirty="0"/>
              <a:t> file </a:t>
            </a:r>
            <a:r>
              <a:rPr lang="it-IT" sz="1800" dirty="0" err="1"/>
              <a:t>has</a:t>
            </a:r>
            <a:r>
              <a:rPr lang="it-IT" sz="1800" dirty="0"/>
              <a:t> </a:t>
            </a:r>
            <a:r>
              <a:rPr lang="it-IT" sz="1800" dirty="0" err="1"/>
              <a:t>been</a:t>
            </a:r>
            <a:r>
              <a:rPr lang="it-IT" sz="1800" dirty="0"/>
              <a:t> </a:t>
            </a:r>
            <a:r>
              <a:rPr lang="it-IT" sz="1800" dirty="0" err="1"/>
              <a:t>labeled</a:t>
            </a:r>
            <a:r>
              <a:rPr lang="it-IT" sz="1800" dirty="0"/>
              <a:t> with the </a:t>
            </a:r>
            <a:r>
              <a:rPr lang="it-IT" sz="1800" dirty="0" err="1"/>
              <a:t>author</a:t>
            </a:r>
            <a:r>
              <a:rPr lang="it-IT" sz="1800" dirty="0"/>
              <a:t> name and the </a:t>
            </a:r>
            <a:r>
              <a:rPr lang="it-IT" sz="1800" dirty="0" err="1"/>
              <a:t>detected</a:t>
            </a:r>
            <a:r>
              <a:rPr lang="it-IT" sz="1800" dirty="0"/>
              <a:t> temperature.</a:t>
            </a:r>
          </a:p>
        </p:txBody>
      </p:sp>
      <p:pic>
        <p:nvPicPr>
          <p:cNvPr id="9" name="Elemento grafico 8" descr="Disco con riempimento a tinta unita">
            <a:extLst>
              <a:ext uri="{FF2B5EF4-FFF2-40B4-BE49-F238E27FC236}">
                <a16:creationId xmlns:a16="http://schemas.microsoft.com/office/drawing/2014/main" id="{E979A75A-367D-231E-751A-CA27937E357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15806" y="793971"/>
            <a:ext cx="621792" cy="621792"/>
          </a:xfrm>
          <a:prstGeom prst="rect">
            <a:avLst/>
          </a:prstGeom>
        </p:spPr>
      </p:pic>
    </p:spTree>
    <p:extLst>
      <p:ext uri="{BB962C8B-B14F-4D97-AF65-F5344CB8AC3E}">
        <p14:creationId xmlns:p14="http://schemas.microsoft.com/office/powerpoint/2010/main" val="3989327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Titolo 23">
            <a:extLst>
              <a:ext uri="{FF2B5EF4-FFF2-40B4-BE49-F238E27FC236}">
                <a16:creationId xmlns:a16="http://schemas.microsoft.com/office/drawing/2014/main" id="{A8BD3563-74C4-0E4D-FE4C-A2AA33C321BD}"/>
              </a:ext>
            </a:extLst>
          </p:cNvPr>
          <p:cNvSpPr>
            <a:spLocks noGrp="1"/>
          </p:cNvSpPr>
          <p:nvPr>
            <p:ph type="title"/>
          </p:nvPr>
        </p:nvSpPr>
        <p:spPr/>
        <p:txBody>
          <a:bodyPr rtlCol="0"/>
          <a:lstStyle>
            <a:defPPr>
              <a:defRPr lang="it-IT"/>
            </a:defPPr>
          </a:lstStyle>
          <a:p>
            <a:pPr rtl="0"/>
            <a:r>
              <a:rPr lang="it-IT" dirty="0"/>
              <a:t>Data Collection</a:t>
            </a:r>
          </a:p>
        </p:txBody>
      </p:sp>
      <p:sp>
        <p:nvSpPr>
          <p:cNvPr id="10" name="Segnaposto testo 9">
            <a:extLst>
              <a:ext uri="{FF2B5EF4-FFF2-40B4-BE49-F238E27FC236}">
                <a16:creationId xmlns:a16="http://schemas.microsoft.com/office/drawing/2014/main" id="{4C914057-CF12-017E-B2D8-B25B6E322913}"/>
              </a:ext>
            </a:extLst>
          </p:cNvPr>
          <p:cNvSpPr>
            <a:spLocks noGrp="1"/>
          </p:cNvSpPr>
          <p:nvPr>
            <p:ph type="body" sz="quarter" idx="13"/>
          </p:nvPr>
        </p:nvSpPr>
        <p:spPr/>
        <p:txBody>
          <a:bodyPr rtlCol="0"/>
          <a:lstStyle>
            <a:defPPr>
              <a:defRPr lang="it-IT"/>
            </a:defPPr>
          </a:lstStyle>
          <a:p>
            <a:pPr rtl="0"/>
            <a:endParaRPr lang="it-IT" dirty="0"/>
          </a:p>
        </p:txBody>
      </p:sp>
      <p:sp>
        <p:nvSpPr>
          <p:cNvPr id="5" name="Segnaposto numero diapositiva 4">
            <a:extLst>
              <a:ext uri="{FF2B5EF4-FFF2-40B4-BE49-F238E27FC236}">
                <a16:creationId xmlns:a16="http://schemas.microsoft.com/office/drawing/2014/main" id="{312EF1DE-337F-5192-8762-CB5AF953805D}"/>
              </a:ext>
            </a:extLst>
          </p:cNvPr>
          <p:cNvSpPr>
            <a:spLocks noGrp="1"/>
          </p:cNvSpPr>
          <p:nvPr>
            <p:ph type="sldNum" sz="quarter" idx="15"/>
          </p:nvPr>
        </p:nvSpPr>
        <p:spPr/>
        <p:txBody>
          <a:bodyPr rtlCol="0"/>
          <a:lstStyle>
            <a:defPPr>
              <a:defRPr lang="it-IT"/>
            </a:defPPr>
          </a:lstStyle>
          <a:p>
            <a:pPr rtl="0"/>
            <a:endParaRPr lang="it-IT" dirty="0">
              <a:noFill/>
            </a:endParaRPr>
          </a:p>
        </p:txBody>
      </p:sp>
      <p:sp>
        <p:nvSpPr>
          <p:cNvPr id="7" name="Segnaposto contenuto 1">
            <a:extLst>
              <a:ext uri="{FF2B5EF4-FFF2-40B4-BE49-F238E27FC236}">
                <a16:creationId xmlns:a16="http://schemas.microsoft.com/office/drawing/2014/main" id="{7B872331-57D4-1BF3-24AF-779639F4A60F}"/>
              </a:ext>
            </a:extLst>
          </p:cNvPr>
          <p:cNvSpPr>
            <a:spLocks noGrp="1"/>
          </p:cNvSpPr>
          <p:nvPr>
            <p:ph idx="1"/>
          </p:nvPr>
        </p:nvSpPr>
        <p:spPr>
          <a:xfrm>
            <a:off x="685800" y="3048907"/>
            <a:ext cx="3647967" cy="2279604"/>
          </a:xfrm>
        </p:spPr>
        <p:txBody>
          <a:bodyPr rtlCol="0">
            <a:normAutofit lnSpcReduction="10000"/>
          </a:bodyPr>
          <a:lstStyle>
            <a:defPPr>
              <a:defRPr lang="it-IT"/>
            </a:defPPr>
          </a:lstStyle>
          <a:p>
            <a:pPr marL="0" indent="0" algn="just">
              <a:buNone/>
            </a:pPr>
            <a:r>
              <a:rPr lang="it-IT" sz="1800" dirty="0"/>
              <a:t>A </a:t>
            </a:r>
            <a:r>
              <a:rPr lang="it-IT" sz="1800" dirty="0" err="1">
                <a:solidFill>
                  <a:srgbClr val="00B0F0"/>
                </a:solidFill>
              </a:rPr>
              <a:t>histogram</a:t>
            </a:r>
            <a:r>
              <a:rPr lang="it-IT" sz="1800" dirty="0"/>
              <a:t> </a:t>
            </a:r>
            <a:r>
              <a:rPr lang="it-IT" sz="1800" dirty="0" err="1"/>
              <a:t>updating</a:t>
            </a:r>
            <a:r>
              <a:rPr lang="it-IT" sz="1800" dirty="0"/>
              <a:t> after </a:t>
            </a:r>
            <a:r>
              <a:rPr lang="it-IT" sz="1800" dirty="0" err="1"/>
              <a:t>each</a:t>
            </a:r>
            <a:r>
              <a:rPr lang="it-IT" sz="1800" dirty="0"/>
              <a:t> update shows the </a:t>
            </a:r>
            <a:r>
              <a:rPr lang="it-IT" sz="1800" dirty="0" err="1">
                <a:solidFill>
                  <a:srgbClr val="00B0F0"/>
                </a:solidFill>
              </a:rPr>
              <a:t>distribution</a:t>
            </a:r>
            <a:r>
              <a:rPr lang="it-IT" sz="1800" dirty="0"/>
              <a:t> </a:t>
            </a:r>
            <a:r>
              <a:rPr lang="it-IT" sz="1800" dirty="0">
                <a:solidFill>
                  <a:srgbClr val="00B0F0"/>
                </a:solidFill>
              </a:rPr>
              <a:t>of the labels</a:t>
            </a:r>
            <a:r>
              <a:rPr lang="it-IT" sz="1800" dirty="0"/>
              <a:t>: </a:t>
            </a:r>
            <a:r>
              <a:rPr lang="it-IT" sz="1800" dirty="0" err="1"/>
              <a:t>this</a:t>
            </a:r>
            <a:r>
              <a:rPr lang="it-IT" sz="1800" dirty="0"/>
              <a:t> </a:t>
            </a:r>
            <a:r>
              <a:rPr lang="it-IT" sz="1800" dirty="0" err="1"/>
              <a:t>was</a:t>
            </a:r>
            <a:r>
              <a:rPr lang="it-IT" sz="1800" dirty="0"/>
              <a:t> an </a:t>
            </a:r>
            <a:r>
              <a:rPr lang="it-IT" sz="1800" dirty="0" err="1"/>
              <a:t>implementation</a:t>
            </a:r>
            <a:r>
              <a:rPr lang="it-IT" sz="1800" dirty="0"/>
              <a:t> </a:t>
            </a:r>
            <a:r>
              <a:rPr lang="it-IT" sz="1800" dirty="0" err="1"/>
              <a:t>that</a:t>
            </a:r>
            <a:r>
              <a:rPr lang="it-IT" sz="1800" dirty="0"/>
              <a:t> </a:t>
            </a:r>
            <a:r>
              <a:rPr lang="it-IT" sz="1800" dirty="0" err="1"/>
              <a:t>has</a:t>
            </a:r>
            <a:r>
              <a:rPr lang="it-IT" sz="1800" dirty="0"/>
              <a:t> </a:t>
            </a:r>
            <a:r>
              <a:rPr lang="it-IT" sz="1800" dirty="0" err="1"/>
              <a:t>been</a:t>
            </a:r>
            <a:r>
              <a:rPr lang="it-IT" sz="1800" dirty="0"/>
              <a:t> </a:t>
            </a:r>
            <a:r>
              <a:rPr lang="it-IT" sz="1800" dirty="0" err="1"/>
              <a:t>inserted</a:t>
            </a:r>
            <a:r>
              <a:rPr lang="it-IT" sz="1800" dirty="0"/>
              <a:t> in </a:t>
            </a:r>
            <a:r>
              <a:rPr lang="it-IT" sz="1800" dirty="0" err="1"/>
              <a:t>order</a:t>
            </a:r>
            <a:r>
              <a:rPr lang="it-IT" sz="1800" dirty="0"/>
              <a:t> to </a:t>
            </a:r>
            <a:r>
              <a:rPr lang="it-IT" sz="1800" dirty="0" err="1"/>
              <a:t>keep</a:t>
            </a:r>
            <a:r>
              <a:rPr lang="it-IT" sz="1800" dirty="0"/>
              <a:t> </a:t>
            </a:r>
            <a:r>
              <a:rPr lang="it-IT" sz="1800" dirty="0" err="1"/>
              <a:t>us</a:t>
            </a:r>
            <a:r>
              <a:rPr lang="it-IT" sz="1800" dirty="0"/>
              <a:t> from building an </a:t>
            </a:r>
            <a:r>
              <a:rPr lang="it-IT" sz="1800" dirty="0" err="1"/>
              <a:t>unbalanced</a:t>
            </a:r>
            <a:r>
              <a:rPr lang="it-IT" sz="1800" dirty="0"/>
              <a:t> dataset.</a:t>
            </a:r>
          </a:p>
        </p:txBody>
      </p:sp>
      <p:pic>
        <p:nvPicPr>
          <p:cNvPr id="9" name="Elemento grafico 8" descr="Disco con riempimento a tinta unita">
            <a:extLst>
              <a:ext uri="{FF2B5EF4-FFF2-40B4-BE49-F238E27FC236}">
                <a16:creationId xmlns:a16="http://schemas.microsoft.com/office/drawing/2014/main" id="{E979A75A-367D-231E-751A-CA27937E35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15806" y="793971"/>
            <a:ext cx="621792" cy="621792"/>
          </a:xfrm>
          <a:prstGeom prst="rect">
            <a:avLst/>
          </a:prstGeom>
        </p:spPr>
      </p:pic>
      <p:pic>
        <p:nvPicPr>
          <p:cNvPr id="3" name="Immagine 2">
            <a:extLst>
              <a:ext uri="{FF2B5EF4-FFF2-40B4-BE49-F238E27FC236}">
                <a16:creationId xmlns:a16="http://schemas.microsoft.com/office/drawing/2014/main" id="{DEE396A2-A48B-9658-DCAB-477CB66EF1CE}"/>
              </a:ext>
            </a:extLst>
          </p:cNvPr>
          <p:cNvPicPr>
            <a:picLocks noChangeAspect="1"/>
          </p:cNvPicPr>
          <p:nvPr/>
        </p:nvPicPr>
        <p:blipFill>
          <a:blip r:embed="rId5"/>
          <a:stretch>
            <a:fillRect/>
          </a:stretch>
        </p:blipFill>
        <p:spPr>
          <a:xfrm>
            <a:off x="5638548" y="1934482"/>
            <a:ext cx="5829444" cy="4508454"/>
          </a:xfrm>
          <a:prstGeom prst="rect">
            <a:avLst/>
          </a:prstGeom>
          <a:ln w="28575">
            <a:solidFill>
              <a:schemeClr val="tx1"/>
            </a:solidFill>
          </a:ln>
        </p:spPr>
      </p:pic>
    </p:spTree>
    <p:extLst>
      <p:ext uri="{BB962C8B-B14F-4D97-AF65-F5344CB8AC3E}">
        <p14:creationId xmlns:p14="http://schemas.microsoft.com/office/powerpoint/2010/main" val="4069929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egnaposto testo 19">
            <a:extLst>
              <a:ext uri="{FF2B5EF4-FFF2-40B4-BE49-F238E27FC236}">
                <a16:creationId xmlns:a16="http://schemas.microsoft.com/office/drawing/2014/main" id="{7D61BAD3-11BF-AA74-F4B3-2ABC02077200}"/>
              </a:ext>
            </a:extLst>
          </p:cNvPr>
          <p:cNvSpPr>
            <a:spLocks noGrp="1"/>
          </p:cNvSpPr>
          <p:nvPr>
            <p:ph type="body" sz="quarter" idx="13"/>
          </p:nvPr>
        </p:nvSpPr>
        <p:spPr/>
        <p:txBody>
          <a:bodyPr rtlCol="0"/>
          <a:lstStyle>
            <a:defPPr>
              <a:defRPr lang="it-IT"/>
            </a:defPPr>
          </a:lstStyle>
          <a:p>
            <a:pPr rtl="0"/>
            <a:endParaRPr lang="it-IT" dirty="0"/>
          </a:p>
        </p:txBody>
      </p:sp>
      <p:sp>
        <p:nvSpPr>
          <p:cNvPr id="18" name="Titolo 23">
            <a:extLst>
              <a:ext uri="{FF2B5EF4-FFF2-40B4-BE49-F238E27FC236}">
                <a16:creationId xmlns:a16="http://schemas.microsoft.com/office/drawing/2014/main" id="{862E377C-B484-3BAD-EE4F-5E2B06258AE5}"/>
              </a:ext>
            </a:extLst>
          </p:cNvPr>
          <p:cNvSpPr>
            <a:spLocks noGrp="1"/>
          </p:cNvSpPr>
          <p:nvPr>
            <p:ph type="title"/>
          </p:nvPr>
        </p:nvSpPr>
        <p:spPr>
          <a:xfrm>
            <a:off x="2587811" y="722376"/>
            <a:ext cx="8870656" cy="764982"/>
          </a:xfrm>
        </p:spPr>
        <p:txBody>
          <a:bodyPr rtlCol="0"/>
          <a:lstStyle>
            <a:defPPr>
              <a:defRPr lang="it-IT"/>
            </a:defPPr>
          </a:lstStyle>
          <a:p>
            <a:pPr rtl="0"/>
            <a:r>
              <a:rPr lang="it-IT" dirty="0"/>
              <a:t>Data Collection</a:t>
            </a:r>
          </a:p>
        </p:txBody>
      </p:sp>
      <p:sp>
        <p:nvSpPr>
          <p:cNvPr id="19" name="Segnaposto numero diapositiva 4">
            <a:extLst>
              <a:ext uri="{FF2B5EF4-FFF2-40B4-BE49-F238E27FC236}">
                <a16:creationId xmlns:a16="http://schemas.microsoft.com/office/drawing/2014/main" id="{9378F953-68EC-FBD7-8109-06573E4D49C1}"/>
              </a:ext>
            </a:extLst>
          </p:cNvPr>
          <p:cNvSpPr>
            <a:spLocks noGrp="1"/>
          </p:cNvSpPr>
          <p:nvPr>
            <p:ph type="sldNum" sz="quarter" idx="15"/>
          </p:nvPr>
        </p:nvSpPr>
        <p:spPr>
          <a:xfrm>
            <a:off x="1642378" y="809244"/>
            <a:ext cx="941832" cy="621792"/>
          </a:xfrm>
        </p:spPr>
        <p:txBody>
          <a:bodyPr rtlCol="0"/>
          <a:lstStyle>
            <a:defPPr>
              <a:defRPr lang="it-IT"/>
            </a:defPPr>
          </a:lstStyle>
          <a:p>
            <a:pPr rtl="0"/>
            <a:endParaRPr lang="it-IT" dirty="0">
              <a:noFill/>
            </a:endParaRPr>
          </a:p>
        </p:txBody>
      </p:sp>
      <p:pic>
        <p:nvPicPr>
          <p:cNvPr id="21" name="Elemento grafico 20" descr="Disco con riempimento a tinta unita">
            <a:extLst>
              <a:ext uri="{FF2B5EF4-FFF2-40B4-BE49-F238E27FC236}">
                <a16:creationId xmlns:a16="http://schemas.microsoft.com/office/drawing/2014/main" id="{C3ED605D-39DC-C93E-1C9C-0C32200644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06281" y="793971"/>
            <a:ext cx="621792" cy="621792"/>
          </a:xfrm>
          <a:prstGeom prst="rect">
            <a:avLst/>
          </a:prstGeom>
        </p:spPr>
      </p:pic>
      <p:sp>
        <p:nvSpPr>
          <p:cNvPr id="22" name="Rettangolo 21">
            <a:extLst>
              <a:ext uri="{FF2B5EF4-FFF2-40B4-BE49-F238E27FC236}">
                <a16:creationId xmlns:a16="http://schemas.microsoft.com/office/drawing/2014/main" id="{23CB0CB8-62C3-AB0B-B94E-1E58F8057953}"/>
              </a:ext>
            </a:extLst>
          </p:cNvPr>
          <p:cNvSpPr/>
          <p:nvPr/>
        </p:nvSpPr>
        <p:spPr>
          <a:xfrm>
            <a:off x="723900" y="304800"/>
            <a:ext cx="10848975" cy="132397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Rettangolo 22">
            <a:extLst>
              <a:ext uri="{FF2B5EF4-FFF2-40B4-BE49-F238E27FC236}">
                <a16:creationId xmlns:a16="http://schemas.microsoft.com/office/drawing/2014/main" id="{576778A4-88F0-96BE-01C0-43A2A6688862}"/>
              </a:ext>
            </a:extLst>
          </p:cNvPr>
          <p:cNvSpPr/>
          <p:nvPr/>
        </p:nvSpPr>
        <p:spPr>
          <a:xfrm>
            <a:off x="10389260" y="238125"/>
            <a:ext cx="499719" cy="139065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23">
            <a:extLst>
              <a:ext uri="{FF2B5EF4-FFF2-40B4-BE49-F238E27FC236}">
                <a16:creationId xmlns:a16="http://schemas.microsoft.com/office/drawing/2014/main" id="{A287B9F5-5620-FCE5-B68B-42CBB7907EDD}"/>
              </a:ext>
            </a:extLst>
          </p:cNvPr>
          <p:cNvSpPr/>
          <p:nvPr/>
        </p:nvSpPr>
        <p:spPr>
          <a:xfrm>
            <a:off x="11108040" y="238125"/>
            <a:ext cx="499719" cy="139065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Segnaposto contenuto 1">
            <a:extLst>
              <a:ext uri="{FF2B5EF4-FFF2-40B4-BE49-F238E27FC236}">
                <a16:creationId xmlns:a16="http://schemas.microsoft.com/office/drawing/2014/main" id="{27FF9F41-90D7-1610-FE14-0C281C993E8A}"/>
              </a:ext>
            </a:extLst>
          </p:cNvPr>
          <p:cNvSpPr txBox="1">
            <a:spLocks/>
          </p:cNvSpPr>
          <p:nvPr/>
        </p:nvSpPr>
        <p:spPr>
          <a:xfrm>
            <a:off x="584241" y="722376"/>
            <a:ext cx="9297761" cy="249932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en-US" dirty="0"/>
              <a:t>The experiment was easy in its guiding lines: pour some water, record its splash, detect the temperature. We just decided for some </a:t>
            </a:r>
            <a:r>
              <a:rPr lang="en-US" dirty="0">
                <a:solidFill>
                  <a:srgbClr val="00B0F0"/>
                </a:solidFill>
              </a:rPr>
              <a:t>parameters</a:t>
            </a:r>
            <a:r>
              <a:rPr lang="en-US" dirty="0"/>
              <a:t> to be similar in order to gather </a:t>
            </a:r>
            <a:r>
              <a:rPr lang="en-US" dirty="0" err="1"/>
              <a:t>homogenenous</a:t>
            </a:r>
            <a:r>
              <a:rPr lang="en-US" dirty="0"/>
              <a:t> data:</a:t>
            </a:r>
          </a:p>
          <a:p>
            <a:pPr marL="285750" indent="-285750" algn="just">
              <a:buFont typeface="Arial" panose="020B0604020202020204" pitchFamily="34" charset="0"/>
              <a:buChar char="•"/>
            </a:pPr>
            <a:r>
              <a:rPr lang="en-US" dirty="0"/>
              <a:t>We used two metal vessels;</a:t>
            </a:r>
          </a:p>
          <a:p>
            <a:pPr marL="285750" indent="-285750" algn="just">
              <a:buFont typeface="Arial" panose="020B0604020202020204" pitchFamily="34" charset="0"/>
              <a:buChar char="•"/>
            </a:pPr>
            <a:r>
              <a:rPr lang="en-US" dirty="0"/>
              <a:t>We poured water from no more than 10 cm away;</a:t>
            </a:r>
          </a:p>
          <a:p>
            <a:pPr marL="285750" indent="-285750" algn="just">
              <a:buFont typeface="Arial" panose="020B0604020202020204" pitchFamily="34" charset="0"/>
              <a:buChar char="•"/>
            </a:pPr>
            <a:r>
              <a:rPr lang="en-US" dirty="0"/>
              <a:t>We detected the temperature right after pouring the water;</a:t>
            </a:r>
          </a:p>
          <a:p>
            <a:pPr marL="285750" indent="-285750" algn="just">
              <a:buFont typeface="Arial" panose="020B0604020202020204" pitchFamily="34" charset="0"/>
              <a:buChar char="•"/>
            </a:pPr>
            <a:r>
              <a:rPr lang="en-US" dirty="0"/>
              <a:t>We recorded audio lasting between 5 and 7 seconds.</a:t>
            </a:r>
            <a:endParaRPr lang="en-US" dirty="0">
              <a:solidFill>
                <a:srgbClr val="FF0000"/>
              </a:solidFill>
            </a:endParaRPr>
          </a:p>
          <a:p>
            <a:pPr algn="just"/>
            <a:endParaRPr lang="en-US" dirty="0"/>
          </a:p>
        </p:txBody>
      </p:sp>
      <p:sp>
        <p:nvSpPr>
          <p:cNvPr id="27" name="Segnaposto contenuto 1">
            <a:extLst>
              <a:ext uri="{FF2B5EF4-FFF2-40B4-BE49-F238E27FC236}">
                <a16:creationId xmlns:a16="http://schemas.microsoft.com/office/drawing/2014/main" id="{C53C9918-1DB5-02D9-5035-7A72E5293072}"/>
              </a:ext>
            </a:extLst>
          </p:cNvPr>
          <p:cNvSpPr txBox="1">
            <a:spLocks/>
          </p:cNvSpPr>
          <p:nvPr/>
        </p:nvSpPr>
        <p:spPr>
          <a:xfrm>
            <a:off x="584241" y="3737038"/>
            <a:ext cx="9297761" cy="1323975"/>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en-US" dirty="0"/>
              <a:t>In the end we collected 309 audio samples on our own. Additionally, we also used as benchmark dataset the one from the similar study we read about, that consisted of 333 audio samples. </a:t>
            </a:r>
            <a:endParaRPr lang="en-US" dirty="0">
              <a:solidFill>
                <a:srgbClr val="FF0000"/>
              </a:solidFill>
            </a:endParaRPr>
          </a:p>
          <a:p>
            <a:pPr algn="just"/>
            <a:endParaRPr lang="en-US" dirty="0"/>
          </a:p>
        </p:txBody>
      </p:sp>
    </p:spTree>
    <p:extLst>
      <p:ext uri="{BB962C8B-B14F-4D97-AF65-F5344CB8AC3E}">
        <p14:creationId xmlns:p14="http://schemas.microsoft.com/office/powerpoint/2010/main" val="1480574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31D625AD-D853-E707-6C7F-E31923C410C1}"/>
              </a:ext>
            </a:extLst>
          </p:cNvPr>
          <p:cNvSpPr>
            <a:spLocks noGrp="1"/>
          </p:cNvSpPr>
          <p:nvPr>
            <p:ph type="title"/>
          </p:nvPr>
        </p:nvSpPr>
        <p:spPr/>
        <p:txBody>
          <a:bodyPr rtlCol="0"/>
          <a:lstStyle>
            <a:defPPr>
              <a:defRPr lang="it-IT"/>
            </a:defPPr>
          </a:lstStyle>
          <a:p>
            <a:pPr rtl="0"/>
            <a:r>
              <a:rPr lang="it-IT" dirty="0"/>
              <a:t>Feature Engineering</a:t>
            </a:r>
          </a:p>
        </p:txBody>
      </p:sp>
      <p:sp>
        <p:nvSpPr>
          <p:cNvPr id="22" name="Segnaposto testo 21">
            <a:extLst>
              <a:ext uri="{FF2B5EF4-FFF2-40B4-BE49-F238E27FC236}">
                <a16:creationId xmlns:a16="http://schemas.microsoft.com/office/drawing/2014/main" id="{1B742BF8-0956-7E94-FAF4-D42A92ACE16C}"/>
              </a:ext>
            </a:extLst>
          </p:cNvPr>
          <p:cNvSpPr>
            <a:spLocks noGrp="1"/>
          </p:cNvSpPr>
          <p:nvPr>
            <p:ph type="body" sz="quarter" idx="13"/>
          </p:nvPr>
        </p:nvSpPr>
        <p:spPr/>
        <p:txBody>
          <a:bodyPr rtlCol="0"/>
          <a:lstStyle>
            <a:defPPr>
              <a:defRPr lang="it-IT"/>
            </a:defPPr>
          </a:lstStyle>
          <a:p>
            <a:pPr rtl="0"/>
            <a:endParaRPr lang="it-IT"/>
          </a:p>
        </p:txBody>
      </p:sp>
      <p:sp>
        <p:nvSpPr>
          <p:cNvPr id="11" name="Segnaposto numero diapositiva 10">
            <a:extLst>
              <a:ext uri="{FF2B5EF4-FFF2-40B4-BE49-F238E27FC236}">
                <a16:creationId xmlns:a16="http://schemas.microsoft.com/office/drawing/2014/main" id="{A96F7733-7434-FA95-04A6-9FA221A2649C}"/>
              </a:ext>
            </a:extLst>
          </p:cNvPr>
          <p:cNvSpPr>
            <a:spLocks noGrp="1"/>
          </p:cNvSpPr>
          <p:nvPr>
            <p:ph type="sldNum" sz="quarter" idx="15"/>
          </p:nvPr>
        </p:nvSpPr>
        <p:spPr/>
        <p:txBody>
          <a:bodyPr rtlCol="0"/>
          <a:lstStyle>
            <a:defPPr>
              <a:defRPr lang="it-IT"/>
            </a:defPPr>
          </a:lstStyle>
          <a:p>
            <a:pPr rtl="0"/>
            <a:endParaRPr lang="it-IT" dirty="0">
              <a:noFill/>
            </a:endParaRPr>
          </a:p>
        </p:txBody>
      </p:sp>
      <p:pic>
        <p:nvPicPr>
          <p:cNvPr id="2" name="Elemento grafico 1" descr="Voce con riempimento a tinta unita">
            <a:extLst>
              <a:ext uri="{FF2B5EF4-FFF2-40B4-BE49-F238E27FC236}">
                <a16:creationId xmlns:a16="http://schemas.microsoft.com/office/drawing/2014/main" id="{7424F1F4-75CF-81B6-B760-674C369C29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11923" y="793971"/>
            <a:ext cx="621792" cy="621792"/>
          </a:xfrm>
          <a:prstGeom prst="rect">
            <a:avLst/>
          </a:prstGeom>
        </p:spPr>
      </p:pic>
      <p:pic>
        <p:nvPicPr>
          <p:cNvPr id="7" name="Immagine 6" descr="Immagine che contiene linea, Diagramma, testo, diagramma&#10;&#10;Descrizione generata automaticamente">
            <a:extLst>
              <a:ext uri="{FF2B5EF4-FFF2-40B4-BE49-F238E27FC236}">
                <a16:creationId xmlns:a16="http://schemas.microsoft.com/office/drawing/2014/main" id="{DC2D38BE-5734-EBC7-33B2-0C1253EE4255}"/>
              </a:ext>
            </a:extLst>
          </p:cNvPr>
          <p:cNvPicPr>
            <a:picLocks noChangeAspect="1"/>
          </p:cNvPicPr>
          <p:nvPr/>
        </p:nvPicPr>
        <p:blipFill>
          <a:blip r:embed="rId5"/>
          <a:stretch>
            <a:fillRect/>
          </a:stretch>
        </p:blipFill>
        <p:spPr>
          <a:xfrm>
            <a:off x="708725" y="1730071"/>
            <a:ext cx="4615115" cy="4754706"/>
          </a:xfrm>
          <a:prstGeom prst="rect">
            <a:avLst/>
          </a:prstGeom>
          <a:ln w="28575">
            <a:solidFill>
              <a:schemeClr val="tx1"/>
            </a:solidFill>
          </a:ln>
        </p:spPr>
      </p:pic>
      <p:sp>
        <p:nvSpPr>
          <p:cNvPr id="10" name="Segnaposto contenuto 1">
            <a:extLst>
              <a:ext uri="{FF2B5EF4-FFF2-40B4-BE49-F238E27FC236}">
                <a16:creationId xmlns:a16="http://schemas.microsoft.com/office/drawing/2014/main" id="{C72BEA86-5E7E-E3D1-028A-BFBF10C6F088}"/>
              </a:ext>
            </a:extLst>
          </p:cNvPr>
          <p:cNvSpPr txBox="1">
            <a:spLocks/>
          </p:cNvSpPr>
          <p:nvPr/>
        </p:nvSpPr>
        <p:spPr>
          <a:xfrm>
            <a:off x="5899787" y="3985450"/>
            <a:ext cx="3286719" cy="249932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en-US" dirty="0"/>
              <a:t>There clearly is an </a:t>
            </a:r>
            <a:r>
              <a:rPr lang="en-US" dirty="0">
                <a:solidFill>
                  <a:schemeClr val="accent4"/>
                </a:solidFill>
              </a:rPr>
              <a:t>empirical evidence </a:t>
            </a:r>
            <a:r>
              <a:rPr lang="en-US" dirty="0"/>
              <a:t>in discerning between hot and cold water: the viscosity and density of the liquid change with respect to the temperature, so it is expected to cast different sounds when poured. This is a good starting point, but at the same time it is not enough to explain acoustic phenomena.</a:t>
            </a:r>
          </a:p>
          <a:p>
            <a:pPr algn="just"/>
            <a:endParaRPr lang="en-US" dirty="0"/>
          </a:p>
        </p:txBody>
      </p:sp>
    </p:spTree>
    <p:extLst>
      <p:ext uri="{BB962C8B-B14F-4D97-AF65-F5344CB8AC3E}">
        <p14:creationId xmlns:p14="http://schemas.microsoft.com/office/powerpoint/2010/main" val="2461847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31D625AD-D853-E707-6C7F-E31923C410C1}"/>
              </a:ext>
            </a:extLst>
          </p:cNvPr>
          <p:cNvSpPr>
            <a:spLocks noGrp="1"/>
          </p:cNvSpPr>
          <p:nvPr>
            <p:ph type="title"/>
          </p:nvPr>
        </p:nvSpPr>
        <p:spPr/>
        <p:txBody>
          <a:bodyPr rtlCol="0"/>
          <a:lstStyle>
            <a:defPPr>
              <a:defRPr lang="it-IT"/>
            </a:defPPr>
          </a:lstStyle>
          <a:p>
            <a:pPr rtl="0"/>
            <a:r>
              <a:rPr lang="it-IT" dirty="0"/>
              <a:t>Feature Engineering</a:t>
            </a:r>
          </a:p>
        </p:txBody>
      </p:sp>
      <p:sp>
        <p:nvSpPr>
          <p:cNvPr id="22" name="Segnaposto testo 21">
            <a:extLst>
              <a:ext uri="{FF2B5EF4-FFF2-40B4-BE49-F238E27FC236}">
                <a16:creationId xmlns:a16="http://schemas.microsoft.com/office/drawing/2014/main" id="{1B742BF8-0956-7E94-FAF4-D42A92ACE16C}"/>
              </a:ext>
            </a:extLst>
          </p:cNvPr>
          <p:cNvSpPr>
            <a:spLocks noGrp="1"/>
          </p:cNvSpPr>
          <p:nvPr>
            <p:ph type="body" sz="quarter" idx="13"/>
          </p:nvPr>
        </p:nvSpPr>
        <p:spPr/>
        <p:txBody>
          <a:bodyPr rtlCol="0"/>
          <a:lstStyle>
            <a:defPPr>
              <a:defRPr lang="it-IT"/>
            </a:defPPr>
          </a:lstStyle>
          <a:p>
            <a:pPr rtl="0"/>
            <a:endParaRPr lang="it-IT"/>
          </a:p>
        </p:txBody>
      </p:sp>
      <p:sp>
        <p:nvSpPr>
          <p:cNvPr id="11" name="Segnaposto numero diapositiva 10">
            <a:extLst>
              <a:ext uri="{FF2B5EF4-FFF2-40B4-BE49-F238E27FC236}">
                <a16:creationId xmlns:a16="http://schemas.microsoft.com/office/drawing/2014/main" id="{A96F7733-7434-FA95-04A6-9FA221A2649C}"/>
              </a:ext>
            </a:extLst>
          </p:cNvPr>
          <p:cNvSpPr>
            <a:spLocks noGrp="1"/>
          </p:cNvSpPr>
          <p:nvPr>
            <p:ph type="sldNum" sz="quarter" idx="15"/>
          </p:nvPr>
        </p:nvSpPr>
        <p:spPr/>
        <p:txBody>
          <a:bodyPr rtlCol="0"/>
          <a:lstStyle>
            <a:defPPr>
              <a:defRPr lang="it-IT"/>
            </a:defPPr>
          </a:lstStyle>
          <a:p>
            <a:pPr rtl="0"/>
            <a:endParaRPr lang="it-IT" dirty="0">
              <a:noFill/>
            </a:endParaRPr>
          </a:p>
        </p:txBody>
      </p:sp>
      <p:pic>
        <p:nvPicPr>
          <p:cNvPr id="2" name="Elemento grafico 1" descr="Voce con riempimento a tinta unita">
            <a:extLst>
              <a:ext uri="{FF2B5EF4-FFF2-40B4-BE49-F238E27FC236}">
                <a16:creationId xmlns:a16="http://schemas.microsoft.com/office/drawing/2014/main" id="{7424F1F4-75CF-81B6-B760-674C369C29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11923" y="793971"/>
            <a:ext cx="621792" cy="621792"/>
          </a:xfrm>
          <a:prstGeom prst="rect">
            <a:avLst/>
          </a:prstGeom>
        </p:spPr>
      </p:pic>
      <p:pic>
        <p:nvPicPr>
          <p:cNvPr id="4" name="Immagine 3">
            <a:extLst>
              <a:ext uri="{FF2B5EF4-FFF2-40B4-BE49-F238E27FC236}">
                <a16:creationId xmlns:a16="http://schemas.microsoft.com/office/drawing/2014/main" id="{3D41033B-53CF-3688-FDBF-F2045954060F}"/>
              </a:ext>
            </a:extLst>
          </p:cNvPr>
          <p:cNvPicPr>
            <a:picLocks noChangeAspect="1"/>
          </p:cNvPicPr>
          <p:nvPr/>
        </p:nvPicPr>
        <p:blipFill>
          <a:blip r:embed="rId5"/>
          <a:stretch>
            <a:fillRect/>
          </a:stretch>
        </p:blipFill>
        <p:spPr>
          <a:xfrm>
            <a:off x="5258269" y="1746946"/>
            <a:ext cx="3894230" cy="4755454"/>
          </a:xfrm>
          <a:prstGeom prst="rect">
            <a:avLst/>
          </a:prstGeom>
          <a:ln w="28575">
            <a:solidFill>
              <a:schemeClr val="tx1"/>
            </a:solidFill>
          </a:ln>
        </p:spPr>
      </p:pic>
      <p:sp>
        <p:nvSpPr>
          <p:cNvPr id="6" name="Segnaposto contenuto 1">
            <a:extLst>
              <a:ext uri="{FF2B5EF4-FFF2-40B4-BE49-F238E27FC236}">
                <a16:creationId xmlns:a16="http://schemas.microsoft.com/office/drawing/2014/main" id="{78B41E84-EC69-8A06-252E-E50497EC14E6}"/>
              </a:ext>
            </a:extLst>
          </p:cNvPr>
          <p:cNvSpPr txBox="1">
            <a:spLocks/>
          </p:cNvSpPr>
          <p:nvPr/>
        </p:nvSpPr>
        <p:spPr>
          <a:xfrm>
            <a:off x="437295" y="3429000"/>
            <a:ext cx="4312879" cy="249932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en-US" dirty="0" err="1"/>
              <a:t>Infact</a:t>
            </a:r>
            <a:r>
              <a:rPr lang="en-US" dirty="0"/>
              <a:t> when comparing spectrograms of audio recording of liquid poured at the different temperature there is no apparent difference between the two scenarios. </a:t>
            </a:r>
          </a:p>
          <a:p>
            <a:pPr algn="just"/>
            <a:endParaRPr lang="en-US" dirty="0">
              <a:solidFill>
                <a:srgbClr val="FF0000"/>
              </a:solidFill>
            </a:endParaRPr>
          </a:p>
          <a:p>
            <a:pPr algn="just"/>
            <a:r>
              <a:rPr lang="en-US" dirty="0"/>
              <a:t>This meant to us that the interesting findings were not in the </a:t>
            </a:r>
            <a:r>
              <a:rPr lang="en-US" dirty="0">
                <a:solidFill>
                  <a:schemeClr val="accent4"/>
                </a:solidFill>
              </a:rPr>
              <a:t>harmonic content</a:t>
            </a:r>
            <a:r>
              <a:rPr lang="en-US" dirty="0"/>
              <a:t> per se but somewhere else. </a:t>
            </a:r>
          </a:p>
          <a:p>
            <a:pPr algn="just"/>
            <a:endParaRPr lang="en-US" dirty="0"/>
          </a:p>
        </p:txBody>
      </p:sp>
    </p:spTree>
    <p:extLst>
      <p:ext uri="{BB962C8B-B14F-4D97-AF65-F5344CB8AC3E}">
        <p14:creationId xmlns:p14="http://schemas.microsoft.com/office/powerpoint/2010/main" val="2864039020"/>
      </p:ext>
    </p:extLst>
  </p:cSld>
  <p:clrMapOvr>
    <a:masterClrMapping/>
  </p:clrMapOvr>
</p:sld>
</file>

<file path=ppt/theme/theme1.xml><?xml version="1.0" encoding="utf-8"?>
<a:theme xmlns:a="http://schemas.openxmlformats.org/drawingml/2006/main" name="Tema di Office">
  <a:themeElements>
    <a:clrScheme name="Custom 19">
      <a:dk1>
        <a:srgbClr val="231F20"/>
      </a:dk1>
      <a:lt1>
        <a:srgbClr val="FFFFFF"/>
      </a:lt1>
      <a:dk2>
        <a:srgbClr val="231F20"/>
      </a:dk2>
      <a:lt2>
        <a:srgbClr val="FDF9E2"/>
      </a:lt2>
      <a:accent1>
        <a:srgbClr val="FC2834"/>
      </a:accent1>
      <a:accent2>
        <a:srgbClr val="43AAC7"/>
      </a:accent2>
      <a:accent3>
        <a:srgbClr val="00AA59"/>
      </a:accent3>
      <a:accent4>
        <a:srgbClr val="FEA000"/>
      </a:accent4>
      <a:accent5>
        <a:srgbClr val="FDEE6B"/>
      </a:accent5>
      <a:accent6>
        <a:srgbClr val="3266A6"/>
      </a:accent6>
      <a:hlink>
        <a:srgbClr val="FC2734"/>
      </a:hlink>
      <a:folHlink>
        <a:srgbClr val="42AAC7"/>
      </a:folHlink>
    </a:clrScheme>
    <a:fontScheme name="Custom 26">
      <a:majorFont>
        <a:latin typeface="Arial Black"/>
        <a:ea typeface=""/>
        <a:cs typeface=""/>
      </a:majorFont>
      <a:minorFont>
        <a:latin typeface="Arial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8494346_TF22529792_Win32" id="{B596B583-5FBF-441E-A716-D45F8AB14D9D}" vid="{A32F53D2-1B5C-42D4-A2AB-06F419BF2DFF}"/>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FB0F111-FD6B-4279-A9B8-A9ADF27746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3441F37-C10B-49C7-9131-D813AD6E9480}">
  <ds:schemaRefs>
    <ds:schemaRef ds:uri="http://schemas.microsoft.com/sharepoint/v3/contenttype/forms"/>
  </ds:schemaRefs>
</ds:datastoreItem>
</file>

<file path=customXml/itemProps3.xml><?xml version="1.0" encoding="utf-8"?>
<ds:datastoreItem xmlns:ds="http://schemas.openxmlformats.org/officeDocument/2006/customXml" ds:itemID="{3065A588-1D2A-427C-AA32-A236D95C8F89}">
  <ds:schemaRefs>
    <ds:schemaRef ds:uri="http://schemas.microsoft.com/office/infopath/2007/PartnerControls"/>
    <ds:schemaRef ds:uri="http://purl.org/dc/elements/1.1/"/>
    <ds:schemaRef ds:uri="http://www.w3.org/XML/1998/namespace"/>
    <ds:schemaRef ds:uri="http://schemas.microsoft.com/office/2006/metadata/properties"/>
    <ds:schemaRef ds:uri="16c05727-aa75-4e4a-9b5f-8a80a1165891"/>
    <ds:schemaRef ds:uri="http://purl.org/dc/dcmitype/"/>
    <ds:schemaRef ds:uri="http://purl.org/dc/terms/"/>
    <ds:schemaRef ds:uri="http://schemas.microsoft.com/office/2006/documentManagement/types"/>
    <ds:schemaRef ds:uri="http://schemas.openxmlformats.org/package/2006/metadata/core-properties"/>
    <ds:schemaRef ds:uri="230e9df3-be65-4c73-a93b-d1236ebd677e"/>
    <ds:schemaRef ds:uri="71af3243-3dd4-4a8d-8c0d-dd76da1f02a5"/>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Modello Metropolitano</Template>
  <TotalTime>364</TotalTime>
  <Words>1131</Words>
  <Application>Microsoft Office PowerPoint</Application>
  <PresentationFormat>Widescreen</PresentationFormat>
  <Paragraphs>118</Paragraphs>
  <Slides>24</Slides>
  <Notes>22</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24</vt:i4>
      </vt:variant>
    </vt:vector>
  </HeadingPairs>
  <TitlesOfParts>
    <vt:vector size="31" baseType="lpstr">
      <vt:lpstr>Arial</vt:lpstr>
      <vt:lpstr>Arial Black</vt:lpstr>
      <vt:lpstr>Calibri</vt:lpstr>
      <vt:lpstr>Cambria Math</vt:lpstr>
      <vt:lpstr>Lato</vt:lpstr>
      <vt:lpstr>Segoe UI</vt:lpstr>
      <vt:lpstr>Tema di Office</vt:lpstr>
      <vt:lpstr>TherMike Statistical Learning  Final Project</vt:lpstr>
      <vt:lpstr>Presentazione standard di PowerPoint</vt:lpstr>
      <vt:lpstr>TherMike- Hearing hot loud</vt:lpstr>
      <vt:lpstr>Presentazione standard di PowerPoint</vt:lpstr>
      <vt:lpstr>Data Collection</vt:lpstr>
      <vt:lpstr>Data Collection</vt:lpstr>
      <vt:lpstr>Data Collection</vt:lpstr>
      <vt:lpstr>Feature Engineering</vt:lpstr>
      <vt:lpstr>Feature Engineering</vt:lpstr>
      <vt:lpstr>Feature Engineering</vt:lpstr>
      <vt:lpstr>Presentazione standard di PowerPoint</vt:lpstr>
      <vt:lpstr>Statistical Framework</vt:lpstr>
      <vt:lpstr>Presentazione standard di PowerPoint</vt:lpstr>
      <vt:lpstr>Presentazione standard di PowerPoint</vt:lpstr>
      <vt:lpstr>Presentazione standard di PowerPoint</vt:lpstr>
      <vt:lpstr>Presentazione standard di PowerPoint</vt:lpstr>
      <vt:lpstr>Failures and Successes</vt:lpstr>
      <vt:lpstr>Data Collection</vt:lpstr>
      <vt:lpstr>Data Collection</vt:lpstr>
      <vt:lpstr>The working model</vt:lpstr>
      <vt:lpstr>The models</vt:lpstr>
      <vt:lpstr>LOOCV</vt:lpstr>
      <vt:lpstr>Interpretation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TherMike Statistical Learning  Final Project</dc:title>
  <dc:creator>Leonardo Di Nino</dc:creator>
  <cp:lastModifiedBy>Leonardo Di Nino</cp:lastModifiedBy>
  <cp:revision>7</cp:revision>
  <dcterms:created xsi:type="dcterms:W3CDTF">2023-09-12T13:04:08Z</dcterms:created>
  <dcterms:modified xsi:type="dcterms:W3CDTF">2023-09-16T17:14:42Z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