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58" r:id="rId5"/>
    <p:sldId id="283" r:id="rId6"/>
    <p:sldId id="278" r:id="rId7"/>
    <p:sldId id="287" r:id="rId8"/>
    <p:sldId id="265" r:id="rId9"/>
    <p:sldId id="289" r:id="rId10"/>
    <p:sldId id="288" r:id="rId11"/>
    <p:sldId id="270" r:id="rId12"/>
    <p:sldId id="296" r:id="rId13"/>
    <p:sldId id="297" r:id="rId14"/>
    <p:sldId id="284" r:id="rId15"/>
    <p:sldId id="290" r:id="rId16"/>
    <p:sldId id="292" r:id="rId17"/>
    <p:sldId id="294" r:id="rId18"/>
    <p:sldId id="295" r:id="rId19"/>
    <p:sldId id="279" r:id="rId20"/>
    <p:sldId id="274" r:id="rId21"/>
  </p:sldIdLst>
  <p:sldSz cx="12192000" cy="6858000"/>
  <p:notesSz cx="6858000" cy="9144000"/>
  <p:defaultTextStyle>
    <a:defPPr rtl="0">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456" userDrawn="1">
          <p15:clr>
            <a:srgbClr val="A4A3A4"/>
          </p15:clr>
        </p15:guide>
        <p15:guide id="3" pos="3840" userDrawn="1">
          <p15:clr>
            <a:srgbClr val="A4A3A4"/>
          </p15:clr>
        </p15:guide>
        <p15:guide id="4" pos="7224" userDrawn="1">
          <p15:clr>
            <a:srgbClr val="A4A3A4"/>
          </p15:clr>
        </p15:guide>
        <p15:guide id="5" orient="horz" pos="408" userDrawn="1">
          <p15:clr>
            <a:srgbClr val="A4A3A4"/>
          </p15:clr>
        </p15:guide>
        <p15:guide id="6" orient="horz" pos="13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056B"/>
    <a:srgbClr val="23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8355" autoAdjust="0"/>
  </p:normalViewPr>
  <p:slideViewPr>
    <p:cSldViewPr snapToGrid="0" showGuides="1">
      <p:cViewPr>
        <p:scale>
          <a:sx n="75" d="100"/>
          <a:sy n="75" d="100"/>
        </p:scale>
        <p:origin x="974" y="216"/>
      </p:cViewPr>
      <p:guideLst>
        <p:guide orient="horz" pos="2184"/>
        <p:guide pos="456"/>
        <p:guide pos="3840"/>
        <p:guide pos="7224"/>
        <p:guide orient="horz" pos="408"/>
        <p:guide orient="horz" pos="1392"/>
      </p:guideLst>
    </p:cSldViewPr>
  </p:slideViewPr>
  <p:notesTextViewPr>
    <p:cViewPr>
      <p:scale>
        <a:sx n="20" d="100"/>
        <a:sy n="20" d="100"/>
      </p:scale>
      <p:origin x="0" y="0"/>
    </p:cViewPr>
  </p:notesTextViewPr>
  <p:notesViewPr>
    <p:cSldViewPr snapToGrid="0">
      <p:cViewPr varScale="1">
        <p:scale>
          <a:sx n="66" d="100"/>
          <a:sy n="66" d="100"/>
        </p:scale>
        <p:origin x="282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75127BB8-36A9-6BFA-7007-D84F312706E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a:p>
        </p:txBody>
      </p:sp>
      <p:sp>
        <p:nvSpPr>
          <p:cNvPr id="3" name="Segnaposto data 2">
            <a:extLst>
              <a:ext uri="{FF2B5EF4-FFF2-40B4-BE49-F238E27FC236}">
                <a16:creationId xmlns:a16="http://schemas.microsoft.com/office/drawing/2014/main" id="{355923C2-8767-F856-585C-DC1948C11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it-IT" sz="1200"/>
            </a:lvl1pPr>
          </a:lstStyle>
          <a:p>
            <a:pPr rtl="0"/>
            <a:fld id="{F89E88F4-14A3-4F0D-ACEB-E3513661AA41}" type="datetime1">
              <a:rPr lang="it-IT" smtClean="0"/>
              <a:t>12/09/2023</a:t>
            </a:fld>
            <a:endParaRPr lang="it-IT" dirty="0"/>
          </a:p>
        </p:txBody>
      </p:sp>
      <p:sp>
        <p:nvSpPr>
          <p:cNvPr id="4" name="Segnaposto piè di pagina 3">
            <a:extLst>
              <a:ext uri="{FF2B5EF4-FFF2-40B4-BE49-F238E27FC236}">
                <a16:creationId xmlns:a16="http://schemas.microsoft.com/office/drawing/2014/main" id="{BA68407F-B311-7FF6-2ACB-3FAF0BF3AB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a:p>
        </p:txBody>
      </p:sp>
      <p:sp>
        <p:nvSpPr>
          <p:cNvPr id="5" name="Segnaposto numero diapositiva 4">
            <a:extLst>
              <a:ext uri="{FF2B5EF4-FFF2-40B4-BE49-F238E27FC236}">
                <a16:creationId xmlns:a16="http://schemas.microsoft.com/office/drawing/2014/main" id="{C7B6A444-69DF-AE10-DCD7-A23AEE20CA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B3BF5047-6CED-44CC-A86C-D48A653D0A7A}" type="slidenum">
              <a:rPr lang="it-IT" smtClean="0"/>
              <a:t>‹N›</a:t>
            </a:fld>
            <a:endParaRPr lang="it-IT"/>
          </a:p>
        </p:txBody>
      </p:sp>
    </p:spTree>
    <p:extLst>
      <p:ext uri="{BB962C8B-B14F-4D97-AF65-F5344CB8AC3E}">
        <p14:creationId xmlns:p14="http://schemas.microsoft.com/office/powerpoint/2010/main" val="21573914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it-IT" sz="1200"/>
            </a:lvl1pPr>
          </a:lstStyle>
          <a:p>
            <a:fld id="{72556EB7-85BF-4576-875A-5B0CD80C40E6}" type="datetime1">
              <a:rPr lang="it-IT" smtClean="0"/>
              <a:pPr/>
              <a:t>12/09/2023</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it-IT"/>
            </a:defPP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it-IT"/>
            </a:def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339D21CC-DD94-204E-93C8-E1AAF3084C8D}" type="slidenum">
              <a:rPr lang="it-IT" noProof="0" smtClean="0"/>
              <a:t>‹N›</a:t>
            </a:fld>
            <a:endParaRPr lang="it-IT" noProof="0"/>
          </a:p>
        </p:txBody>
      </p:sp>
    </p:spTree>
    <p:extLst>
      <p:ext uri="{BB962C8B-B14F-4D97-AF65-F5344CB8AC3E}">
        <p14:creationId xmlns:p14="http://schemas.microsoft.com/office/powerpoint/2010/main" val="394051006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it-IT" sz="1200" kern="1200">
        <a:solidFill>
          <a:schemeClr val="tx1"/>
        </a:solidFill>
        <a:latin typeface="+mn-lt"/>
        <a:ea typeface="+mn-ea"/>
        <a:cs typeface="+mn-cs"/>
      </a:defRPr>
    </a:lvl1pPr>
    <a:lvl2pPr marL="457200" algn="l" defTabSz="914400" rtl="0" eaLnBrk="1" latinLnBrk="0" hangingPunct="1">
      <a:defRPr lang="it-IT" sz="1200" kern="1200">
        <a:solidFill>
          <a:schemeClr val="tx1"/>
        </a:solidFill>
        <a:latin typeface="+mn-lt"/>
        <a:ea typeface="+mn-ea"/>
        <a:cs typeface="+mn-cs"/>
      </a:defRPr>
    </a:lvl2pPr>
    <a:lvl3pPr marL="914400" algn="l" defTabSz="914400" rtl="0" eaLnBrk="1" latinLnBrk="0" hangingPunct="1">
      <a:defRPr lang="it-IT" sz="1200" kern="1200">
        <a:solidFill>
          <a:schemeClr val="tx1"/>
        </a:solidFill>
        <a:latin typeface="+mn-lt"/>
        <a:ea typeface="+mn-ea"/>
        <a:cs typeface="+mn-cs"/>
      </a:defRPr>
    </a:lvl3pPr>
    <a:lvl4pPr marL="1371600" algn="l" defTabSz="914400" rtl="0" eaLnBrk="1" latinLnBrk="0" hangingPunct="1">
      <a:defRPr lang="it-IT" sz="1200" kern="1200">
        <a:solidFill>
          <a:schemeClr val="tx1"/>
        </a:solidFill>
        <a:latin typeface="+mn-lt"/>
        <a:ea typeface="+mn-ea"/>
        <a:cs typeface="+mn-cs"/>
      </a:defRPr>
    </a:lvl4pPr>
    <a:lvl5pPr marL="1828800" algn="l" defTabSz="914400" rtl="0" eaLnBrk="1" latinLnBrk="0" hangingPunct="1">
      <a:defRPr lang="it-IT" sz="1200" kern="1200">
        <a:solidFill>
          <a:schemeClr val="tx1"/>
        </a:solidFill>
        <a:latin typeface="+mn-lt"/>
        <a:ea typeface="+mn-ea"/>
        <a:cs typeface="+mn-cs"/>
      </a:defRPr>
    </a:lvl5pPr>
    <a:lvl6pPr marL="2286000" algn="l" defTabSz="914400" rtl="0" eaLnBrk="1" latinLnBrk="0" hangingPunct="1">
      <a:defRPr lang="it-IT" sz="1200" kern="1200">
        <a:solidFill>
          <a:schemeClr val="tx1"/>
        </a:solidFill>
        <a:latin typeface="+mn-lt"/>
        <a:ea typeface="+mn-ea"/>
        <a:cs typeface="+mn-cs"/>
      </a:defRPr>
    </a:lvl6pPr>
    <a:lvl7pPr marL="2743200" algn="l" defTabSz="914400" rtl="0" eaLnBrk="1" latinLnBrk="0" hangingPunct="1">
      <a:defRPr lang="it-IT" sz="1200" kern="1200">
        <a:solidFill>
          <a:schemeClr val="tx1"/>
        </a:solidFill>
        <a:latin typeface="+mn-lt"/>
        <a:ea typeface="+mn-ea"/>
        <a:cs typeface="+mn-cs"/>
      </a:defRPr>
    </a:lvl7pPr>
    <a:lvl8pPr marL="3200400" algn="l" defTabSz="914400" rtl="0" eaLnBrk="1" latinLnBrk="0" hangingPunct="1">
      <a:defRPr lang="it-IT" sz="1200" kern="1200">
        <a:solidFill>
          <a:schemeClr val="tx1"/>
        </a:solidFill>
        <a:latin typeface="+mn-lt"/>
        <a:ea typeface="+mn-ea"/>
        <a:cs typeface="+mn-cs"/>
      </a:defRPr>
    </a:lvl8pPr>
    <a:lvl9pPr marL="3657600" algn="l" defTabSz="914400" rtl="0" eaLnBrk="1" latinLnBrk="0" hangingPunct="1">
      <a:defRPr lang="it-IT"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sz="100" dirty="0"/>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1</a:t>
            </a:fld>
            <a:endParaRPr lang="it-IT"/>
          </a:p>
        </p:txBody>
      </p:sp>
    </p:spTree>
    <p:extLst>
      <p:ext uri="{BB962C8B-B14F-4D97-AF65-F5344CB8AC3E}">
        <p14:creationId xmlns:p14="http://schemas.microsoft.com/office/powerpoint/2010/main" val="1833048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10</a:t>
            </a:fld>
            <a:endParaRPr lang="it-IT"/>
          </a:p>
        </p:txBody>
      </p:sp>
    </p:spTree>
    <p:extLst>
      <p:ext uri="{BB962C8B-B14F-4D97-AF65-F5344CB8AC3E}">
        <p14:creationId xmlns:p14="http://schemas.microsoft.com/office/powerpoint/2010/main" val="4018344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11</a:t>
            </a:fld>
            <a:endParaRPr lang="it-IT"/>
          </a:p>
        </p:txBody>
      </p:sp>
    </p:spTree>
    <p:extLst>
      <p:ext uri="{BB962C8B-B14F-4D97-AF65-F5344CB8AC3E}">
        <p14:creationId xmlns:p14="http://schemas.microsoft.com/office/powerpoint/2010/main" val="1026340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sz="100" dirty="0"/>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12</a:t>
            </a:fld>
            <a:endParaRPr lang="it-IT"/>
          </a:p>
        </p:txBody>
      </p:sp>
    </p:spTree>
    <p:extLst>
      <p:ext uri="{BB962C8B-B14F-4D97-AF65-F5344CB8AC3E}">
        <p14:creationId xmlns:p14="http://schemas.microsoft.com/office/powerpoint/2010/main" val="2209577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sz="100" dirty="0"/>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13</a:t>
            </a:fld>
            <a:endParaRPr lang="it-IT"/>
          </a:p>
        </p:txBody>
      </p:sp>
    </p:spTree>
    <p:extLst>
      <p:ext uri="{BB962C8B-B14F-4D97-AF65-F5344CB8AC3E}">
        <p14:creationId xmlns:p14="http://schemas.microsoft.com/office/powerpoint/2010/main" val="295702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sz="100" dirty="0"/>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14</a:t>
            </a:fld>
            <a:endParaRPr lang="it-IT"/>
          </a:p>
        </p:txBody>
      </p:sp>
    </p:spTree>
    <p:extLst>
      <p:ext uri="{BB962C8B-B14F-4D97-AF65-F5344CB8AC3E}">
        <p14:creationId xmlns:p14="http://schemas.microsoft.com/office/powerpoint/2010/main" val="3713638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sz="100" dirty="0"/>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15</a:t>
            </a:fld>
            <a:endParaRPr lang="it-IT"/>
          </a:p>
        </p:txBody>
      </p:sp>
    </p:spTree>
    <p:extLst>
      <p:ext uri="{BB962C8B-B14F-4D97-AF65-F5344CB8AC3E}">
        <p14:creationId xmlns:p14="http://schemas.microsoft.com/office/powerpoint/2010/main" val="6271021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16</a:t>
            </a:fld>
            <a:endParaRPr lang="it-IT"/>
          </a:p>
        </p:txBody>
      </p:sp>
    </p:spTree>
    <p:extLst>
      <p:ext uri="{BB962C8B-B14F-4D97-AF65-F5344CB8AC3E}">
        <p14:creationId xmlns:p14="http://schemas.microsoft.com/office/powerpoint/2010/main" val="1568690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17</a:t>
            </a:fld>
            <a:endParaRPr lang="it-IT"/>
          </a:p>
        </p:txBody>
      </p:sp>
    </p:spTree>
    <p:extLst>
      <p:ext uri="{BB962C8B-B14F-4D97-AF65-F5344CB8AC3E}">
        <p14:creationId xmlns:p14="http://schemas.microsoft.com/office/powerpoint/2010/main" val="1198687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2</a:t>
            </a:fld>
            <a:endParaRPr lang="it-IT"/>
          </a:p>
        </p:txBody>
      </p:sp>
    </p:spTree>
    <p:extLst>
      <p:ext uri="{BB962C8B-B14F-4D97-AF65-F5344CB8AC3E}">
        <p14:creationId xmlns:p14="http://schemas.microsoft.com/office/powerpoint/2010/main" val="141593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3</a:t>
            </a:fld>
            <a:endParaRPr lang="it-IT"/>
          </a:p>
        </p:txBody>
      </p:sp>
    </p:spTree>
    <p:extLst>
      <p:ext uri="{BB962C8B-B14F-4D97-AF65-F5344CB8AC3E}">
        <p14:creationId xmlns:p14="http://schemas.microsoft.com/office/powerpoint/2010/main" val="137684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4</a:t>
            </a:fld>
            <a:endParaRPr lang="it-IT"/>
          </a:p>
        </p:txBody>
      </p:sp>
    </p:spTree>
    <p:extLst>
      <p:ext uri="{BB962C8B-B14F-4D97-AF65-F5344CB8AC3E}">
        <p14:creationId xmlns:p14="http://schemas.microsoft.com/office/powerpoint/2010/main" val="1295368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5</a:t>
            </a:fld>
            <a:endParaRPr lang="it-IT"/>
          </a:p>
        </p:txBody>
      </p:sp>
    </p:spTree>
    <p:extLst>
      <p:ext uri="{BB962C8B-B14F-4D97-AF65-F5344CB8AC3E}">
        <p14:creationId xmlns:p14="http://schemas.microsoft.com/office/powerpoint/2010/main" val="658592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6</a:t>
            </a:fld>
            <a:endParaRPr lang="it-IT"/>
          </a:p>
        </p:txBody>
      </p:sp>
    </p:spTree>
    <p:extLst>
      <p:ext uri="{BB962C8B-B14F-4D97-AF65-F5344CB8AC3E}">
        <p14:creationId xmlns:p14="http://schemas.microsoft.com/office/powerpoint/2010/main" val="1162752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7</a:t>
            </a:fld>
            <a:endParaRPr lang="it-IT"/>
          </a:p>
        </p:txBody>
      </p:sp>
    </p:spTree>
    <p:extLst>
      <p:ext uri="{BB962C8B-B14F-4D97-AF65-F5344CB8AC3E}">
        <p14:creationId xmlns:p14="http://schemas.microsoft.com/office/powerpoint/2010/main" val="2451886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8</a:t>
            </a:fld>
            <a:endParaRPr lang="it-IT"/>
          </a:p>
        </p:txBody>
      </p:sp>
    </p:spTree>
    <p:extLst>
      <p:ext uri="{BB962C8B-B14F-4D97-AF65-F5344CB8AC3E}">
        <p14:creationId xmlns:p14="http://schemas.microsoft.com/office/powerpoint/2010/main" val="2867413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9</a:t>
            </a:fld>
            <a:endParaRPr lang="it-IT"/>
          </a:p>
        </p:txBody>
      </p:sp>
    </p:spTree>
    <p:extLst>
      <p:ext uri="{BB962C8B-B14F-4D97-AF65-F5344CB8AC3E}">
        <p14:creationId xmlns:p14="http://schemas.microsoft.com/office/powerpoint/2010/main" val="227738044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2.svg"/><Relationship Id="rId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0.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1.xml"/><Relationship Id="rId5" Type="http://schemas.openxmlformats.org/officeDocument/2006/relationships/image" Target="../media/image35.svg"/><Relationship Id="rId4" Type="http://schemas.openxmlformats.org/officeDocument/2006/relationships/image" Target="../media/image3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9.svg"/><Relationship Id="rId7" Type="http://schemas.openxmlformats.org/officeDocument/2006/relationships/image" Target="../media/image18.svg"/><Relationship Id="rId2" Type="http://schemas.openxmlformats.org/officeDocument/2006/relationships/image" Target="../media/image38.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41.svg"/><Relationship Id="rId4" Type="http://schemas.openxmlformats.org/officeDocument/2006/relationships/image" Target="../media/image40.png"/><Relationship Id="rId9" Type="http://schemas.openxmlformats.org/officeDocument/2006/relationships/image" Target="../media/image23.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svg"/><Relationship Id="rId7" Type="http://schemas.openxmlformats.org/officeDocument/2006/relationships/image" Target="../media/image27.sv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svg"/><Relationship Id="rId10"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29.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8" name="Elemento grafico 7">
            <a:extLst>
              <a:ext uri="{FF2B5EF4-FFF2-40B4-BE49-F238E27FC236}">
                <a16:creationId xmlns:a16="http://schemas.microsoft.com/office/drawing/2014/main" id="{1B4A24E8-C109-4F3A-CEE5-84689AA13B22}"/>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949" b="27959"/>
          <a:stretch>
            <a:fillRect/>
          </a:stretch>
        </p:blipFill>
        <p:spPr>
          <a:xfrm>
            <a:off x="9830598" y="1496755"/>
            <a:ext cx="2361462" cy="5361246"/>
          </a:xfrm>
          <a:custGeom>
            <a:avLst/>
            <a:gdLst>
              <a:gd name="connsiteX0" fmla="*/ 0 w 2361462"/>
              <a:gd name="connsiteY0" fmla="*/ 0 h 5361246"/>
              <a:gd name="connsiteX1" fmla="*/ 2361462 w 2361462"/>
              <a:gd name="connsiteY1" fmla="*/ 0 h 5361246"/>
              <a:gd name="connsiteX2" fmla="*/ 2361462 w 2361462"/>
              <a:gd name="connsiteY2" fmla="*/ 5361246 h 5361246"/>
              <a:gd name="connsiteX3" fmla="*/ 0 w 2361462"/>
              <a:gd name="connsiteY3" fmla="*/ 5361246 h 5361246"/>
            </a:gdLst>
            <a:ahLst/>
            <a:cxnLst>
              <a:cxn ang="0">
                <a:pos x="connsiteX0" y="connsiteY0"/>
              </a:cxn>
              <a:cxn ang="0">
                <a:pos x="connsiteX1" y="connsiteY1"/>
              </a:cxn>
              <a:cxn ang="0">
                <a:pos x="connsiteX2" y="connsiteY2"/>
              </a:cxn>
              <a:cxn ang="0">
                <a:pos x="connsiteX3" y="connsiteY3"/>
              </a:cxn>
            </a:cxnLst>
            <a:rect l="l" t="t" r="r" b="b"/>
            <a:pathLst>
              <a:path w="2361462" h="5361246">
                <a:moveTo>
                  <a:pt x="0" y="0"/>
                </a:moveTo>
                <a:lnTo>
                  <a:pt x="2361462" y="0"/>
                </a:lnTo>
                <a:lnTo>
                  <a:pt x="2361462" y="5361246"/>
                </a:lnTo>
                <a:lnTo>
                  <a:pt x="0" y="5361246"/>
                </a:lnTo>
                <a:close/>
              </a:path>
            </a:pathLst>
          </a:custGeom>
        </p:spPr>
      </p:pic>
      <p:pic>
        <p:nvPicPr>
          <p:cNvPr id="10" name="Elemento grafico 9">
            <a:extLst>
              <a:ext uri="{FF2B5EF4-FFF2-40B4-BE49-F238E27FC236}">
                <a16:creationId xmlns:a16="http://schemas.microsoft.com/office/drawing/2014/main" id="{69497D1C-2169-2658-B8BB-0495216A4BA3}"/>
              </a:ext>
            </a:extLst>
          </p:cNvPr>
          <p:cNvPicPr>
            <a:picLocks noChangeAspect="1"/>
          </p:cNvPicPr>
          <p:nvPr userDrawn="1"/>
        </p:nvPicPr>
        <p:blipFill>
          <a:blip r:embed="rId4">
            <a:extLst>
              <a:ext uri="{96DAC541-7B7A-43D3-8B79-37D633B846F1}">
                <asvg:svgBlip xmlns:asvg="http://schemas.microsoft.com/office/drawing/2016/SVG/main" r:embed="rId5"/>
              </a:ext>
            </a:extLst>
          </a:blip>
          <a:srcRect r="80421" b="19612"/>
          <a:stretch>
            <a:fillRect/>
          </a:stretch>
        </p:blipFill>
        <p:spPr>
          <a:xfrm>
            <a:off x="10352634" y="2036470"/>
            <a:ext cx="1839366" cy="4821530"/>
          </a:xfrm>
          <a:custGeom>
            <a:avLst/>
            <a:gdLst>
              <a:gd name="connsiteX0" fmla="*/ 0 w 1777810"/>
              <a:gd name="connsiteY0" fmla="*/ 0 h 4821530"/>
              <a:gd name="connsiteX1" fmla="*/ 1777810 w 1777810"/>
              <a:gd name="connsiteY1" fmla="*/ 0 h 4821530"/>
              <a:gd name="connsiteX2" fmla="*/ 1777810 w 1777810"/>
              <a:gd name="connsiteY2" fmla="*/ 4821530 h 4821530"/>
              <a:gd name="connsiteX3" fmla="*/ 0 w 1777810"/>
              <a:gd name="connsiteY3" fmla="*/ 4821530 h 4821530"/>
            </a:gdLst>
            <a:ahLst/>
            <a:cxnLst>
              <a:cxn ang="0">
                <a:pos x="connsiteX0" y="connsiteY0"/>
              </a:cxn>
              <a:cxn ang="0">
                <a:pos x="connsiteX1" y="connsiteY1"/>
              </a:cxn>
              <a:cxn ang="0">
                <a:pos x="connsiteX2" y="connsiteY2"/>
              </a:cxn>
              <a:cxn ang="0">
                <a:pos x="connsiteX3" y="connsiteY3"/>
              </a:cxn>
            </a:cxnLst>
            <a:rect l="l" t="t" r="r" b="b"/>
            <a:pathLst>
              <a:path w="1777810" h="4821530">
                <a:moveTo>
                  <a:pt x="0" y="0"/>
                </a:moveTo>
                <a:lnTo>
                  <a:pt x="1777810" y="0"/>
                </a:lnTo>
                <a:lnTo>
                  <a:pt x="1777810" y="4821530"/>
                </a:lnTo>
                <a:lnTo>
                  <a:pt x="0" y="4821530"/>
                </a:lnTo>
                <a:close/>
              </a:path>
            </a:pathLst>
          </a:custGeom>
        </p:spPr>
      </p:pic>
      <p:pic>
        <p:nvPicPr>
          <p:cNvPr id="12" name="Elemento grafico 11">
            <a:extLst>
              <a:ext uri="{FF2B5EF4-FFF2-40B4-BE49-F238E27FC236}">
                <a16:creationId xmlns:a16="http://schemas.microsoft.com/office/drawing/2014/main" id="{CA85067D-406E-8FBD-CAD7-FC3FEDE4100F}"/>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4917240"/>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pic>
        <p:nvPicPr>
          <p:cNvPr id="14" name="Elemento grafico 13">
            <a:extLst>
              <a:ext uri="{FF2B5EF4-FFF2-40B4-BE49-F238E27FC236}">
                <a16:creationId xmlns:a16="http://schemas.microsoft.com/office/drawing/2014/main" id="{CCC84229-A616-7DBF-80DE-339B893E9C39}"/>
              </a:ext>
            </a:extLst>
          </p:cNvPr>
          <p:cNvPicPr>
            <a:picLocks noChangeAspect="1"/>
          </p:cNvPicPr>
          <p:nvPr userDrawn="1"/>
        </p:nvPicPr>
        <p:blipFill>
          <a:blip r:embed="rId8">
            <a:extLst>
              <a:ext uri="{96DAC541-7B7A-43D3-8B79-37D633B846F1}">
                <asvg:svgBlip xmlns:asvg="http://schemas.microsoft.com/office/drawing/2016/SVG/main" r:embed="rId9"/>
              </a:ext>
            </a:extLst>
          </a:blip>
          <a:srcRect l="6010" t="41466"/>
          <a:stretch>
            <a:fillRect/>
          </a:stretch>
        </p:blipFill>
        <p:spPr>
          <a:xfrm>
            <a:off x="2" y="2"/>
            <a:ext cx="3767431" cy="1009819"/>
          </a:xfrm>
          <a:custGeom>
            <a:avLst/>
            <a:gdLst>
              <a:gd name="connsiteX0" fmla="*/ 0 w 3767431"/>
              <a:gd name="connsiteY0" fmla="*/ 0 h 1009819"/>
              <a:gd name="connsiteX1" fmla="*/ 3767431 w 3767431"/>
              <a:gd name="connsiteY1" fmla="*/ 0 h 1009819"/>
              <a:gd name="connsiteX2" fmla="*/ 3767431 w 3767431"/>
              <a:gd name="connsiteY2" fmla="*/ 1009819 h 1009819"/>
              <a:gd name="connsiteX3" fmla="*/ 0 w 3767431"/>
              <a:gd name="connsiteY3" fmla="*/ 1009819 h 1009819"/>
            </a:gdLst>
            <a:ahLst/>
            <a:cxnLst>
              <a:cxn ang="0">
                <a:pos x="connsiteX0" y="connsiteY0"/>
              </a:cxn>
              <a:cxn ang="0">
                <a:pos x="connsiteX1" y="connsiteY1"/>
              </a:cxn>
              <a:cxn ang="0">
                <a:pos x="connsiteX2" y="connsiteY2"/>
              </a:cxn>
              <a:cxn ang="0">
                <a:pos x="connsiteX3" y="connsiteY3"/>
              </a:cxn>
            </a:cxnLst>
            <a:rect l="l" t="t" r="r" b="b"/>
            <a:pathLst>
              <a:path w="3767431" h="1009819">
                <a:moveTo>
                  <a:pt x="0" y="0"/>
                </a:moveTo>
                <a:lnTo>
                  <a:pt x="3767431" y="0"/>
                </a:lnTo>
                <a:lnTo>
                  <a:pt x="3767431" y="1009819"/>
                </a:lnTo>
                <a:lnTo>
                  <a:pt x="0" y="1009819"/>
                </a:lnTo>
                <a:close/>
              </a:path>
            </a:pathLst>
          </a:custGeom>
        </p:spPr>
      </p:pic>
      <p:pic>
        <p:nvPicPr>
          <p:cNvPr id="16" name="Elemento grafico 15">
            <a:extLst>
              <a:ext uri="{FF2B5EF4-FFF2-40B4-BE49-F238E27FC236}">
                <a16:creationId xmlns:a16="http://schemas.microsoft.com/office/drawing/2014/main" id="{AFF238C4-81CD-3A8B-6CD4-36EC3C74A82E}"/>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5590419"/>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sp>
        <p:nvSpPr>
          <p:cNvPr id="18" name="Ovale 17">
            <a:extLst>
              <a:ext uri="{FF2B5EF4-FFF2-40B4-BE49-F238E27FC236}">
                <a16:creationId xmlns:a16="http://schemas.microsoft.com/office/drawing/2014/main" id="{63E3A363-145F-206F-266C-B9E2B0FAB7DD}"/>
              </a:ext>
            </a:extLst>
          </p:cNvPr>
          <p:cNvSpPr/>
          <p:nvPr userDrawn="1"/>
        </p:nvSpPr>
        <p:spPr>
          <a:xfrm>
            <a:off x="9250598" y="471605"/>
            <a:ext cx="2157097" cy="2157097"/>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20" name="Ovale 19">
            <a:extLst>
              <a:ext uri="{FF2B5EF4-FFF2-40B4-BE49-F238E27FC236}">
                <a16:creationId xmlns:a16="http://schemas.microsoft.com/office/drawing/2014/main" id="{3DE02E05-595A-16CF-6266-62538DFC16D0}"/>
              </a:ext>
            </a:extLst>
          </p:cNvPr>
          <p:cNvSpPr/>
          <p:nvPr userDrawn="1"/>
        </p:nvSpPr>
        <p:spPr>
          <a:xfrm>
            <a:off x="7940285" y="4985135"/>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22" name="Ovale 21">
            <a:extLst>
              <a:ext uri="{FF2B5EF4-FFF2-40B4-BE49-F238E27FC236}">
                <a16:creationId xmlns:a16="http://schemas.microsoft.com/office/drawing/2014/main" id="{3D85649E-04BD-5186-BD79-8AA93DD3249B}"/>
              </a:ext>
            </a:extLst>
          </p:cNvPr>
          <p:cNvSpPr/>
          <p:nvPr userDrawn="1"/>
        </p:nvSpPr>
        <p:spPr>
          <a:xfrm>
            <a:off x="7940285" y="5679283"/>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24" name="Ovale 23">
            <a:extLst>
              <a:ext uri="{FF2B5EF4-FFF2-40B4-BE49-F238E27FC236}">
                <a16:creationId xmlns:a16="http://schemas.microsoft.com/office/drawing/2014/main" id="{253DCF60-4DBD-60A8-147B-E448AF1810D5}"/>
              </a:ext>
            </a:extLst>
          </p:cNvPr>
          <p:cNvSpPr/>
          <p:nvPr userDrawn="1"/>
        </p:nvSpPr>
        <p:spPr>
          <a:xfrm>
            <a:off x="2930516" y="246834"/>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2" name="Titolo 1">
            <a:extLst>
              <a:ext uri="{FF2B5EF4-FFF2-40B4-BE49-F238E27FC236}">
                <a16:creationId xmlns:a16="http://schemas.microsoft.com/office/drawing/2014/main" id="{669CAD9A-42EA-5081-7FB2-7E583DDE19E7}"/>
              </a:ext>
            </a:extLst>
          </p:cNvPr>
          <p:cNvSpPr>
            <a:spLocks noGrp="1"/>
          </p:cNvSpPr>
          <p:nvPr>
            <p:ph type="ctrTitle"/>
          </p:nvPr>
        </p:nvSpPr>
        <p:spPr>
          <a:xfrm>
            <a:off x="2724912" y="2359152"/>
            <a:ext cx="6528816" cy="1883664"/>
          </a:xfrm>
        </p:spPr>
        <p:txBody>
          <a:bodyPr rtlCol="0" anchor="t">
            <a:noAutofit/>
          </a:bodyPr>
          <a:lstStyle>
            <a:lvl1pPr algn="l">
              <a:defRPr lang="it-IT" sz="5900"/>
            </a:lvl1pPr>
          </a:lstStyle>
          <a:p>
            <a:pPr rtl="0"/>
            <a:r>
              <a:rPr lang="it-IT" noProof="0"/>
              <a:t>Fare clic per modificare lo stile del titolo dello schema</a:t>
            </a:r>
          </a:p>
        </p:txBody>
      </p:sp>
      <p:sp>
        <p:nvSpPr>
          <p:cNvPr id="3" name="Sottotitolo 2">
            <a:extLst>
              <a:ext uri="{FF2B5EF4-FFF2-40B4-BE49-F238E27FC236}">
                <a16:creationId xmlns:a16="http://schemas.microsoft.com/office/drawing/2014/main" id="{55B3C71F-CB44-ACA0-AF0E-CD2A4DA71F09}"/>
              </a:ext>
            </a:extLst>
          </p:cNvPr>
          <p:cNvSpPr>
            <a:spLocks noGrp="1"/>
          </p:cNvSpPr>
          <p:nvPr>
            <p:ph type="subTitle" idx="1"/>
          </p:nvPr>
        </p:nvSpPr>
        <p:spPr>
          <a:xfrm>
            <a:off x="2724912" y="1947672"/>
            <a:ext cx="5943600" cy="411480"/>
          </a:xfrm>
        </p:spPr>
        <p:txBody>
          <a:bodyPr rtlCol="0"/>
          <a:lstStyle>
            <a:lvl1pPr marL="0" indent="0" algn="l">
              <a:buNone/>
              <a:defRPr lang="it-IT" sz="2400"/>
            </a:lvl1pPr>
            <a:lvl2pPr marL="457200" indent="0" algn="ctr">
              <a:buNone/>
              <a:defRPr lang="it-IT" sz="2000"/>
            </a:lvl2pPr>
            <a:lvl3pPr marL="914400" indent="0" algn="ctr">
              <a:buNone/>
              <a:defRPr lang="it-IT" sz="1800"/>
            </a:lvl3pPr>
            <a:lvl4pPr marL="1371600" indent="0" algn="ctr">
              <a:buNone/>
              <a:defRPr lang="it-IT" sz="1600"/>
            </a:lvl4pPr>
            <a:lvl5pPr marL="1828800" indent="0" algn="ctr">
              <a:buNone/>
              <a:defRPr lang="it-IT" sz="1600"/>
            </a:lvl5pPr>
            <a:lvl6pPr marL="2286000" indent="0" algn="ctr">
              <a:buNone/>
              <a:defRPr lang="it-IT" sz="1600"/>
            </a:lvl6pPr>
            <a:lvl7pPr marL="2743200" indent="0" algn="ctr">
              <a:buNone/>
              <a:defRPr lang="it-IT" sz="1600"/>
            </a:lvl7pPr>
            <a:lvl8pPr marL="3200400" indent="0" algn="ctr">
              <a:buNone/>
              <a:defRPr lang="it-IT" sz="1600"/>
            </a:lvl8pPr>
            <a:lvl9pPr marL="3657600" indent="0" algn="ctr">
              <a:buNone/>
              <a:defRPr lang="it-IT" sz="1600"/>
            </a:lvl9pPr>
          </a:lstStyle>
          <a:p>
            <a:pPr rtl="0"/>
            <a:r>
              <a:rPr lang="it-IT" noProof="0"/>
              <a:t>Fare clic per modificare lo stile del sottotitolo dello schema</a:t>
            </a:r>
          </a:p>
        </p:txBody>
      </p:sp>
      <p:pic>
        <p:nvPicPr>
          <p:cNvPr id="26" name="Elemento grafico 25">
            <a:extLst>
              <a:ext uri="{FF2B5EF4-FFF2-40B4-BE49-F238E27FC236}">
                <a16:creationId xmlns:a16="http://schemas.microsoft.com/office/drawing/2014/main" id="{0FD1BB09-A7ED-BA2F-D5C0-000FA9FC2469}"/>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13498771">
            <a:off x="1238845" y="2129773"/>
            <a:ext cx="1501346" cy="1501346"/>
          </a:xfrm>
          <a:prstGeom prst="rect">
            <a:avLst/>
          </a:prstGeom>
        </p:spPr>
      </p:pic>
    </p:spTree>
    <p:extLst>
      <p:ext uri="{BB962C8B-B14F-4D97-AF65-F5344CB8AC3E}">
        <p14:creationId xmlns:p14="http://schemas.microsoft.com/office/powerpoint/2010/main" val="3714755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olo e contenuto brevi - SmartArt">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0AE1B9-1C14-F852-2B97-05DAA5F80CD7}"/>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2B433B37-5F68-E267-936F-4CA547437331}"/>
              </a:ext>
            </a:extLst>
          </p:cNvPr>
          <p:cNvSpPr>
            <a:spLocks noGrp="1"/>
          </p:cNvSpPr>
          <p:nvPr>
            <p:ph idx="1"/>
          </p:nvPr>
        </p:nvSpPr>
        <p:spPr>
          <a:xfrm>
            <a:off x="1665732" y="1825625"/>
            <a:ext cx="8860536" cy="4351338"/>
          </a:xfrm>
        </p:spPr>
        <p:txBody>
          <a:bodyPr rtlCol="0"/>
          <a:lstStyle>
            <a:defPPr>
              <a:defRPr lang="it-IT"/>
            </a:def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testo 9">
            <a:extLst>
              <a:ext uri="{FF2B5EF4-FFF2-40B4-BE49-F238E27FC236}">
                <a16:creationId xmlns:a16="http://schemas.microsoft.com/office/drawing/2014/main" id="{06D563D3-0A67-7027-7E6A-4A1CC1EFC697}"/>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9" name="Segnaposto piè di pagina 8">
            <a:extLst>
              <a:ext uri="{FF2B5EF4-FFF2-40B4-BE49-F238E27FC236}">
                <a16:creationId xmlns:a16="http://schemas.microsoft.com/office/drawing/2014/main" id="{0253299D-623D-C544-F0BB-1CFBDADB60B5}"/>
              </a:ext>
            </a:extLst>
          </p:cNvPr>
          <p:cNvSpPr>
            <a:spLocks noGrp="1"/>
          </p:cNvSpPr>
          <p:nvPr>
            <p:ph type="ftr" sz="quarter" idx="14"/>
          </p:nvPr>
        </p:nvSpPr>
        <p:spPr/>
        <p:txBody>
          <a:bodyPr rtlCol="0"/>
          <a:lstStyle>
            <a:defPPr>
              <a:defRPr lang="it-IT"/>
            </a:defPPr>
          </a:lstStyle>
          <a:p>
            <a:pPr rtl="0"/>
            <a:endParaRPr lang="it-IT" noProof="0"/>
          </a:p>
        </p:txBody>
      </p:sp>
      <p:sp>
        <p:nvSpPr>
          <p:cNvPr id="10" name="Segnaposto numero diapositiva 9">
            <a:extLst>
              <a:ext uri="{FF2B5EF4-FFF2-40B4-BE49-F238E27FC236}">
                <a16:creationId xmlns:a16="http://schemas.microsoft.com/office/drawing/2014/main" id="{D4DFB546-9FE5-4620-5D33-4097901B71B3}"/>
              </a:ext>
            </a:extLst>
          </p:cNvPr>
          <p:cNvSpPr>
            <a:spLocks noGrp="1"/>
          </p:cNvSpPr>
          <p:nvPr>
            <p:ph type="sldNum" sz="quarter" idx="15"/>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1728279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8" name="Segnaposto testo 9">
            <a:extLst>
              <a:ext uri="{FF2B5EF4-FFF2-40B4-BE49-F238E27FC236}">
                <a16:creationId xmlns:a16="http://schemas.microsoft.com/office/drawing/2014/main" id="{CEF658BC-1431-0DE4-1239-3174304231C4}"/>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2" name="Titolo 1">
            <a:extLst>
              <a:ext uri="{FF2B5EF4-FFF2-40B4-BE49-F238E27FC236}">
                <a16:creationId xmlns:a16="http://schemas.microsoft.com/office/drawing/2014/main" id="{984763BC-4E08-292A-DD60-96BE96D0CDD9}"/>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FF960985-1AA1-7560-41A6-84310DD64AF7}"/>
              </a:ext>
            </a:extLst>
          </p:cNvPr>
          <p:cNvSpPr>
            <a:spLocks noGrp="1"/>
          </p:cNvSpPr>
          <p:nvPr>
            <p:ph sz="half" idx="1"/>
          </p:nvPr>
        </p:nvSpPr>
        <p:spPr>
          <a:xfrm>
            <a:off x="838200" y="1825625"/>
            <a:ext cx="5181600" cy="4351338"/>
          </a:xfrm>
        </p:spPr>
        <p:txBody>
          <a:bodyPr rtlCol="0"/>
          <a:lstStyle>
            <a:defPPr>
              <a:defRPr lang="it-IT"/>
            </a:def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contenuto 3">
            <a:extLst>
              <a:ext uri="{FF2B5EF4-FFF2-40B4-BE49-F238E27FC236}">
                <a16:creationId xmlns:a16="http://schemas.microsoft.com/office/drawing/2014/main" id="{D70E0AF6-58A8-48DB-1F46-476F080F6153}"/>
              </a:ext>
            </a:extLst>
          </p:cNvPr>
          <p:cNvSpPr>
            <a:spLocks noGrp="1"/>
          </p:cNvSpPr>
          <p:nvPr>
            <p:ph sz="half" idx="2"/>
          </p:nvPr>
        </p:nvSpPr>
        <p:spPr>
          <a:xfrm>
            <a:off x="6172200" y="1825625"/>
            <a:ext cx="5181600" cy="4351338"/>
          </a:xfrm>
        </p:spPr>
        <p:txBody>
          <a:bodyPr rtlCol="0"/>
          <a:lstStyle>
            <a:defPPr>
              <a:defRPr lang="it-IT"/>
            </a:def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a:extLst>
              <a:ext uri="{FF2B5EF4-FFF2-40B4-BE49-F238E27FC236}">
                <a16:creationId xmlns:a16="http://schemas.microsoft.com/office/drawing/2014/main" id="{6BEC9D58-970F-C9CA-292B-CD8C17FCE482}"/>
              </a:ext>
            </a:extLst>
          </p:cNvPr>
          <p:cNvSpPr>
            <a:spLocks noGrp="1"/>
          </p:cNvSpPr>
          <p:nvPr>
            <p:ph type="ftr" sz="quarter" idx="11"/>
          </p:nvPr>
        </p:nvSpPr>
        <p:spPr/>
        <p:txBody>
          <a:bodyPr rtlCol="0"/>
          <a:lstStyle>
            <a:defPPr>
              <a:defRPr lang="it-IT"/>
            </a:defPPr>
          </a:lstStyle>
          <a:p>
            <a:pPr rtl="0"/>
            <a:endParaRPr lang="it-IT" noProof="0"/>
          </a:p>
        </p:txBody>
      </p:sp>
      <p:sp>
        <p:nvSpPr>
          <p:cNvPr id="7" name="Segnaposto numero diapositiva 6">
            <a:extLst>
              <a:ext uri="{FF2B5EF4-FFF2-40B4-BE49-F238E27FC236}">
                <a16:creationId xmlns:a16="http://schemas.microsoft.com/office/drawing/2014/main" id="{3852D850-95FE-4444-3630-18B4E285596B}"/>
              </a:ext>
            </a:extLst>
          </p:cNvPr>
          <p:cNvSpPr>
            <a:spLocks noGrp="1"/>
          </p:cNvSpPr>
          <p:nvPr>
            <p:ph type="sldNum" sz="quarter" idx="12"/>
          </p:nvPr>
        </p:nvSpPr>
        <p:spPr/>
        <p:txBody>
          <a:bodyPr rtlCol="0"/>
          <a:lstStyle>
            <a:defPPr>
              <a:defRPr lang="it-IT"/>
            </a:defPPr>
          </a:lstStyle>
          <a:p>
            <a:pPr rtl="0"/>
            <a:fld id="{CC43B8D3-9A08-F84C-9DD4-44948BA52D4B}" type="slidenum">
              <a:rPr lang="it-IT" noProof="0" smtClean="0"/>
              <a:t>‹N›</a:t>
            </a:fld>
            <a:endParaRPr lang="it-IT" noProof="0"/>
          </a:p>
        </p:txBody>
      </p:sp>
    </p:spTree>
    <p:extLst>
      <p:ext uri="{BB962C8B-B14F-4D97-AF65-F5344CB8AC3E}">
        <p14:creationId xmlns:p14="http://schemas.microsoft.com/office/powerpoint/2010/main" val="2481193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quenza temporale">
    <p:spTree>
      <p:nvGrpSpPr>
        <p:cNvPr id="1" name=""/>
        <p:cNvGrpSpPr/>
        <p:nvPr/>
      </p:nvGrpSpPr>
      <p:grpSpPr>
        <a:xfrm>
          <a:off x="0" y="0"/>
          <a:ext cx="0" cy="0"/>
          <a:chOff x="0" y="0"/>
          <a:chExt cx="0" cy="0"/>
        </a:xfrm>
      </p:grpSpPr>
      <p:sp>
        <p:nvSpPr>
          <p:cNvPr id="32" name="Segnaposto testo 31">
            <a:extLst>
              <a:ext uri="{FF2B5EF4-FFF2-40B4-BE49-F238E27FC236}">
                <a16:creationId xmlns:a16="http://schemas.microsoft.com/office/drawing/2014/main" id="{068D4647-BE09-FD84-9BD2-6303C6683A8E}"/>
              </a:ext>
            </a:extLst>
          </p:cNvPr>
          <p:cNvSpPr>
            <a:spLocks noGrp="1"/>
          </p:cNvSpPr>
          <p:nvPr>
            <p:ph type="body" sz="quarter" idx="23" hasCustomPrompt="1"/>
          </p:nvPr>
        </p:nvSpPr>
        <p:spPr>
          <a:xfrm>
            <a:off x="1655064" y="2926080"/>
            <a:ext cx="1801368" cy="502920"/>
          </a:xfrm>
          <a:solidFill>
            <a:schemeClr val="accent1"/>
          </a:solidFill>
        </p:spPr>
        <p:txBody>
          <a:bodyPr rtlCol="0">
            <a:noAutofit/>
          </a:bodyPr>
          <a:lstStyle>
            <a:lvl1pPr marL="0" indent="0">
              <a:buNone/>
              <a:defRPr lang="it-IT" sz="1200">
                <a:noFill/>
              </a:defRPr>
            </a:lvl1pPr>
          </a:lstStyle>
          <a:p>
            <a:pPr lvl="0" rtl="0"/>
            <a:r>
              <a:rPr lang="it-IT" noProof="0"/>
              <a:t>Fare clic per modificare lo stile del titolo</a:t>
            </a:r>
          </a:p>
        </p:txBody>
      </p:sp>
      <p:sp>
        <p:nvSpPr>
          <p:cNvPr id="33" name="Segnaposto testo 31">
            <a:extLst>
              <a:ext uri="{FF2B5EF4-FFF2-40B4-BE49-F238E27FC236}">
                <a16:creationId xmlns:a16="http://schemas.microsoft.com/office/drawing/2014/main" id="{AB9EB1AC-FF5A-36FF-E4EC-C3F6EDF04BEF}"/>
              </a:ext>
            </a:extLst>
          </p:cNvPr>
          <p:cNvSpPr>
            <a:spLocks noGrp="1"/>
          </p:cNvSpPr>
          <p:nvPr>
            <p:ph type="body" sz="quarter" idx="24" hasCustomPrompt="1"/>
          </p:nvPr>
        </p:nvSpPr>
        <p:spPr>
          <a:xfrm>
            <a:off x="3995928" y="2926080"/>
            <a:ext cx="1801368" cy="502920"/>
          </a:xfrm>
          <a:solidFill>
            <a:schemeClr val="accent2"/>
          </a:solidFill>
        </p:spPr>
        <p:txBody>
          <a:bodyPr rtlCol="0">
            <a:noAutofit/>
          </a:bodyPr>
          <a:lstStyle>
            <a:lvl1pPr marL="0" indent="0">
              <a:buNone/>
              <a:defRPr lang="it-IT" sz="1200">
                <a:noFill/>
              </a:defRPr>
            </a:lvl1pPr>
          </a:lstStyle>
          <a:p>
            <a:pPr lvl="0" rtl="0"/>
            <a:r>
              <a:rPr lang="it-IT" noProof="0"/>
              <a:t>Fare clic per modificare lo stile del titolo</a:t>
            </a:r>
          </a:p>
        </p:txBody>
      </p:sp>
      <p:sp>
        <p:nvSpPr>
          <p:cNvPr id="34" name="Segnaposto testo 31">
            <a:extLst>
              <a:ext uri="{FF2B5EF4-FFF2-40B4-BE49-F238E27FC236}">
                <a16:creationId xmlns:a16="http://schemas.microsoft.com/office/drawing/2014/main" id="{919FA078-A6CC-4C6E-BB4E-70AA4ECA801E}"/>
              </a:ext>
            </a:extLst>
          </p:cNvPr>
          <p:cNvSpPr>
            <a:spLocks noGrp="1"/>
          </p:cNvSpPr>
          <p:nvPr>
            <p:ph type="body" sz="quarter" idx="25" hasCustomPrompt="1"/>
          </p:nvPr>
        </p:nvSpPr>
        <p:spPr>
          <a:xfrm>
            <a:off x="6345936" y="2926080"/>
            <a:ext cx="1801368" cy="502920"/>
          </a:xfrm>
          <a:solidFill>
            <a:schemeClr val="accent4"/>
          </a:solidFill>
        </p:spPr>
        <p:txBody>
          <a:bodyPr rtlCol="0">
            <a:noAutofit/>
          </a:bodyPr>
          <a:lstStyle>
            <a:lvl1pPr marL="0" indent="0">
              <a:buNone/>
              <a:defRPr lang="it-IT" sz="1200">
                <a:noFill/>
              </a:defRPr>
            </a:lvl1pPr>
          </a:lstStyle>
          <a:p>
            <a:pPr lvl="0" rtl="0"/>
            <a:r>
              <a:rPr lang="it-IT" noProof="0"/>
              <a:t>Fare clic per modificare lo stile del titolo</a:t>
            </a:r>
          </a:p>
        </p:txBody>
      </p:sp>
      <p:sp>
        <p:nvSpPr>
          <p:cNvPr id="35" name="Segnaposto testo 31">
            <a:extLst>
              <a:ext uri="{FF2B5EF4-FFF2-40B4-BE49-F238E27FC236}">
                <a16:creationId xmlns:a16="http://schemas.microsoft.com/office/drawing/2014/main" id="{B0730A45-AC46-DF6D-F56B-76A81490918A}"/>
              </a:ext>
            </a:extLst>
          </p:cNvPr>
          <p:cNvSpPr>
            <a:spLocks noGrp="1"/>
          </p:cNvSpPr>
          <p:nvPr>
            <p:ph type="body" sz="quarter" idx="26" hasCustomPrompt="1"/>
          </p:nvPr>
        </p:nvSpPr>
        <p:spPr>
          <a:xfrm>
            <a:off x="8695944" y="2926080"/>
            <a:ext cx="1987296" cy="502920"/>
          </a:xfrm>
          <a:solidFill>
            <a:schemeClr val="accent3"/>
          </a:solidFill>
        </p:spPr>
        <p:txBody>
          <a:bodyPr rtlCol="0">
            <a:noAutofit/>
          </a:bodyPr>
          <a:lstStyle>
            <a:lvl1pPr marL="0" indent="0">
              <a:buNone/>
              <a:defRPr lang="it-IT" sz="1200">
                <a:noFill/>
              </a:defRPr>
            </a:lvl1pPr>
          </a:lstStyle>
          <a:p>
            <a:pPr lvl="0" rtl="0"/>
            <a:r>
              <a:rPr lang="it-IT" noProof="0"/>
              <a:t>Fare clic per modificare lo stile del titolo</a:t>
            </a:r>
          </a:p>
        </p:txBody>
      </p:sp>
      <p:sp>
        <p:nvSpPr>
          <p:cNvPr id="13" name="Rettangolo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17" name="Rettangolo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3" name="Segnaposto testo 2">
            <a:extLst>
              <a:ext uri="{FF2B5EF4-FFF2-40B4-BE49-F238E27FC236}">
                <a16:creationId xmlns:a16="http://schemas.microsoft.com/office/drawing/2014/main" id="{AF211A54-748F-71FD-8701-AE68B04A5A19}"/>
              </a:ext>
            </a:extLst>
          </p:cNvPr>
          <p:cNvSpPr>
            <a:spLocks noGrp="1"/>
          </p:cNvSpPr>
          <p:nvPr>
            <p:ph type="body" idx="1"/>
          </p:nvPr>
        </p:nvSpPr>
        <p:spPr>
          <a:xfrm>
            <a:off x="630936" y="4041648"/>
            <a:ext cx="1822704" cy="1414272"/>
          </a:xfrm>
        </p:spPr>
        <p:txBody>
          <a:bodyPr rtlCol="0" anchor="t">
            <a:noAutofit/>
          </a:bodyPr>
          <a:lstStyle>
            <a:lvl1pPr marL="0" indent="0">
              <a:lnSpc>
                <a:spcPct val="100000"/>
              </a:lnSpc>
              <a:spcBef>
                <a:spcPts val="0"/>
              </a:spcBef>
              <a:buNone/>
              <a:defRPr lang="it-IT" sz="1400" b="0"/>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gli stili del testo dello schema</a:t>
            </a:r>
          </a:p>
        </p:txBody>
      </p:sp>
      <p:sp>
        <p:nvSpPr>
          <p:cNvPr id="5" name="Segnaposto testo 4">
            <a:extLst>
              <a:ext uri="{FF2B5EF4-FFF2-40B4-BE49-F238E27FC236}">
                <a16:creationId xmlns:a16="http://schemas.microsoft.com/office/drawing/2014/main" id="{30FF5B42-8E52-2B78-7C88-39A811D7A960}"/>
              </a:ext>
            </a:extLst>
          </p:cNvPr>
          <p:cNvSpPr>
            <a:spLocks noGrp="1"/>
          </p:cNvSpPr>
          <p:nvPr>
            <p:ph type="body" sz="quarter" idx="3"/>
          </p:nvPr>
        </p:nvSpPr>
        <p:spPr>
          <a:xfrm>
            <a:off x="3054096" y="4041648"/>
            <a:ext cx="1822704" cy="1414272"/>
          </a:xfrm>
        </p:spPr>
        <p:txBody>
          <a:bodyPr rtlCol="0" anchor="t">
            <a:noAutofit/>
          </a:bodyPr>
          <a:lstStyle>
            <a:lvl1pPr marL="0" indent="0">
              <a:lnSpc>
                <a:spcPct val="100000"/>
              </a:lnSpc>
              <a:spcBef>
                <a:spcPts val="0"/>
              </a:spcBef>
              <a:buNone/>
              <a:defRPr lang="it-IT" sz="1400" b="0"/>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gli stili del testo dello schema</a:t>
            </a:r>
          </a:p>
        </p:txBody>
      </p:sp>
      <p:sp>
        <p:nvSpPr>
          <p:cNvPr id="10" name="Titolo 9">
            <a:extLst>
              <a:ext uri="{FF2B5EF4-FFF2-40B4-BE49-F238E27FC236}">
                <a16:creationId xmlns:a16="http://schemas.microsoft.com/office/drawing/2014/main" id="{FB569F4F-40C0-2BAE-2F80-0B6BF70B4999}"/>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15" name="Segnaposto testo 14">
            <a:extLst>
              <a:ext uri="{FF2B5EF4-FFF2-40B4-BE49-F238E27FC236}">
                <a16:creationId xmlns:a16="http://schemas.microsoft.com/office/drawing/2014/main" id="{3F862698-31B6-3C3C-7B04-A5AB06659947}"/>
              </a:ext>
            </a:extLst>
          </p:cNvPr>
          <p:cNvSpPr>
            <a:spLocks noGrp="1" noChangeAspect="1"/>
          </p:cNvSpPr>
          <p:nvPr>
            <p:ph type="body" sz="quarter" idx="15" hasCustomPrompt="1"/>
          </p:nvPr>
        </p:nvSpPr>
        <p:spPr>
          <a:xfrm>
            <a:off x="722376" y="2706624"/>
            <a:ext cx="1014984" cy="1014984"/>
          </a:xfrm>
          <a:prstGeom prst="ellipse">
            <a:avLst/>
          </a:prstGeom>
          <a:solidFill>
            <a:schemeClr val="tx1"/>
          </a:solidFill>
        </p:spPr>
        <p:txBody>
          <a:bodyPr lIns="0" tIns="0" rIns="0" bIns="0" rtlCol="0" anchor="ctr">
            <a:normAutofit/>
          </a:bodyPr>
          <a:lstStyle>
            <a:lvl1pPr marL="0" indent="0" algn="ctr">
              <a:buNone/>
              <a:defRPr lang="it-IT" sz="1800">
                <a:solidFill>
                  <a:schemeClr val="bg2"/>
                </a:solidFill>
              </a:defRPr>
            </a:lvl1pPr>
          </a:lstStyle>
          <a:p>
            <a:pPr lvl="0" rtl="0"/>
            <a:r>
              <a:rPr lang="it-IT" noProof="0"/>
              <a:t>MMM</a:t>
            </a:r>
          </a:p>
        </p:txBody>
      </p:sp>
      <p:sp>
        <p:nvSpPr>
          <p:cNvPr id="19" name="Segnaposto testo 14">
            <a:extLst>
              <a:ext uri="{FF2B5EF4-FFF2-40B4-BE49-F238E27FC236}">
                <a16:creationId xmlns:a16="http://schemas.microsoft.com/office/drawing/2014/main" id="{12F0E6AE-7B40-CC7A-BAB7-B5963027CE13}"/>
              </a:ext>
            </a:extLst>
          </p:cNvPr>
          <p:cNvSpPr>
            <a:spLocks noGrp="1" noChangeAspect="1"/>
          </p:cNvSpPr>
          <p:nvPr>
            <p:ph type="body" sz="quarter" idx="16" hasCustomPrompt="1"/>
          </p:nvPr>
        </p:nvSpPr>
        <p:spPr>
          <a:xfrm>
            <a:off x="3163824" y="2706624"/>
            <a:ext cx="1014984" cy="1014984"/>
          </a:xfrm>
          <a:prstGeom prst="ellipse">
            <a:avLst/>
          </a:prstGeom>
          <a:solidFill>
            <a:schemeClr val="tx1"/>
          </a:solidFill>
        </p:spPr>
        <p:txBody>
          <a:bodyPr lIns="0" tIns="0" rIns="0" bIns="0" rtlCol="0" anchor="ctr">
            <a:normAutofit/>
          </a:bodyPr>
          <a:lstStyle>
            <a:lvl1pPr marL="0" indent="0" algn="ctr">
              <a:buNone/>
              <a:defRPr lang="it-IT" sz="1800">
                <a:solidFill>
                  <a:schemeClr val="bg2"/>
                </a:solidFill>
              </a:defRPr>
            </a:lvl1pPr>
          </a:lstStyle>
          <a:p>
            <a:pPr lvl="0" rtl="0"/>
            <a:r>
              <a:rPr lang="it-IT" noProof="0"/>
              <a:t>MMM</a:t>
            </a:r>
          </a:p>
        </p:txBody>
      </p:sp>
      <p:sp>
        <p:nvSpPr>
          <p:cNvPr id="21" name="Segnaposto testo 14">
            <a:extLst>
              <a:ext uri="{FF2B5EF4-FFF2-40B4-BE49-F238E27FC236}">
                <a16:creationId xmlns:a16="http://schemas.microsoft.com/office/drawing/2014/main" id="{F19DE03C-9C3C-ED9E-7938-68DC59591962}"/>
              </a:ext>
            </a:extLst>
          </p:cNvPr>
          <p:cNvSpPr>
            <a:spLocks noGrp="1" noChangeAspect="1"/>
          </p:cNvSpPr>
          <p:nvPr>
            <p:ph type="body" sz="quarter" idx="17" hasCustomPrompt="1"/>
          </p:nvPr>
        </p:nvSpPr>
        <p:spPr>
          <a:xfrm>
            <a:off x="5596128" y="2706624"/>
            <a:ext cx="1014984" cy="1014984"/>
          </a:xfrm>
          <a:prstGeom prst="ellipse">
            <a:avLst/>
          </a:prstGeom>
          <a:solidFill>
            <a:schemeClr val="tx1"/>
          </a:solidFill>
        </p:spPr>
        <p:txBody>
          <a:bodyPr lIns="0" tIns="0" rIns="0" bIns="0" rtlCol="0" anchor="ctr">
            <a:normAutofit/>
          </a:bodyPr>
          <a:lstStyle>
            <a:lvl1pPr marL="0" indent="0" algn="ctr">
              <a:buNone/>
              <a:defRPr lang="it-IT" sz="1800">
                <a:solidFill>
                  <a:schemeClr val="bg2"/>
                </a:solidFill>
              </a:defRPr>
            </a:lvl1pPr>
          </a:lstStyle>
          <a:p>
            <a:pPr lvl="0" rtl="0"/>
            <a:r>
              <a:rPr lang="it-IT" noProof="0"/>
              <a:t>MMM</a:t>
            </a:r>
          </a:p>
        </p:txBody>
      </p:sp>
      <p:sp>
        <p:nvSpPr>
          <p:cNvPr id="23" name="Segnaposto testo 14">
            <a:extLst>
              <a:ext uri="{FF2B5EF4-FFF2-40B4-BE49-F238E27FC236}">
                <a16:creationId xmlns:a16="http://schemas.microsoft.com/office/drawing/2014/main" id="{D15E2928-BFA0-AA75-6EC4-69EFDD615540}"/>
              </a:ext>
            </a:extLst>
          </p:cNvPr>
          <p:cNvSpPr>
            <a:spLocks noGrp="1" noChangeAspect="1"/>
          </p:cNvSpPr>
          <p:nvPr>
            <p:ph type="body" sz="quarter" idx="18" hasCustomPrompt="1"/>
          </p:nvPr>
        </p:nvSpPr>
        <p:spPr>
          <a:xfrm>
            <a:off x="8028432" y="2706624"/>
            <a:ext cx="1014984" cy="1014984"/>
          </a:xfrm>
          <a:prstGeom prst="ellipse">
            <a:avLst/>
          </a:prstGeom>
          <a:solidFill>
            <a:schemeClr val="tx1"/>
          </a:solidFill>
        </p:spPr>
        <p:txBody>
          <a:bodyPr lIns="0" tIns="0" rIns="0" bIns="0" rtlCol="0" anchor="ctr">
            <a:normAutofit/>
          </a:bodyPr>
          <a:lstStyle>
            <a:lvl1pPr marL="0" indent="0" algn="ctr">
              <a:buNone/>
              <a:defRPr lang="it-IT" sz="1800">
                <a:solidFill>
                  <a:schemeClr val="bg2"/>
                </a:solidFill>
              </a:defRPr>
            </a:lvl1pPr>
          </a:lstStyle>
          <a:p>
            <a:pPr lvl="0" rtl="0"/>
            <a:r>
              <a:rPr lang="it-IT" noProof="0"/>
              <a:t>MMM</a:t>
            </a:r>
          </a:p>
        </p:txBody>
      </p:sp>
      <p:sp>
        <p:nvSpPr>
          <p:cNvPr id="25" name="Segnaposto testo 14">
            <a:extLst>
              <a:ext uri="{FF2B5EF4-FFF2-40B4-BE49-F238E27FC236}">
                <a16:creationId xmlns:a16="http://schemas.microsoft.com/office/drawing/2014/main" id="{B1000C26-BF38-857C-8EB7-C84E4425628C}"/>
              </a:ext>
            </a:extLst>
          </p:cNvPr>
          <p:cNvSpPr>
            <a:spLocks noGrp="1" noChangeAspect="1"/>
          </p:cNvSpPr>
          <p:nvPr>
            <p:ph type="body" sz="quarter" idx="19" hasCustomPrompt="1"/>
          </p:nvPr>
        </p:nvSpPr>
        <p:spPr>
          <a:xfrm>
            <a:off x="10460736" y="2706624"/>
            <a:ext cx="1014984" cy="1014984"/>
          </a:xfrm>
          <a:prstGeom prst="ellipse">
            <a:avLst/>
          </a:prstGeom>
          <a:solidFill>
            <a:schemeClr val="tx1"/>
          </a:solidFill>
        </p:spPr>
        <p:txBody>
          <a:bodyPr lIns="0" tIns="0" rIns="0" bIns="0" rtlCol="0" anchor="ctr">
            <a:normAutofit/>
          </a:bodyPr>
          <a:lstStyle>
            <a:lvl1pPr marL="0" indent="0" algn="ctr">
              <a:buNone/>
              <a:defRPr lang="it-IT" sz="1800">
                <a:solidFill>
                  <a:schemeClr val="bg2"/>
                </a:solidFill>
              </a:defRPr>
            </a:lvl1pPr>
          </a:lstStyle>
          <a:p>
            <a:pPr lvl="0" rtl="0"/>
            <a:r>
              <a:rPr lang="it-IT" noProof="0"/>
              <a:t>MMM</a:t>
            </a:r>
          </a:p>
        </p:txBody>
      </p:sp>
      <p:sp>
        <p:nvSpPr>
          <p:cNvPr id="26" name="Segnaposto testo 4">
            <a:extLst>
              <a:ext uri="{FF2B5EF4-FFF2-40B4-BE49-F238E27FC236}">
                <a16:creationId xmlns:a16="http://schemas.microsoft.com/office/drawing/2014/main" id="{7A3AFB34-A509-98A0-B6AB-3BC35F16DDD2}"/>
              </a:ext>
            </a:extLst>
          </p:cNvPr>
          <p:cNvSpPr>
            <a:spLocks noGrp="1"/>
          </p:cNvSpPr>
          <p:nvPr>
            <p:ph type="body" sz="quarter" idx="20"/>
          </p:nvPr>
        </p:nvSpPr>
        <p:spPr>
          <a:xfrm>
            <a:off x="5504688" y="4041648"/>
            <a:ext cx="1822704" cy="1414272"/>
          </a:xfrm>
        </p:spPr>
        <p:txBody>
          <a:bodyPr rtlCol="0" anchor="t">
            <a:noAutofit/>
          </a:bodyPr>
          <a:lstStyle>
            <a:lvl1pPr marL="0" indent="0">
              <a:lnSpc>
                <a:spcPct val="100000"/>
              </a:lnSpc>
              <a:spcBef>
                <a:spcPts val="0"/>
              </a:spcBef>
              <a:buNone/>
              <a:defRPr lang="it-IT" sz="1400" b="0"/>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gli stili del testo dello schema</a:t>
            </a:r>
          </a:p>
        </p:txBody>
      </p:sp>
      <p:sp>
        <p:nvSpPr>
          <p:cNvPr id="27" name="Segnaposto testo 4">
            <a:extLst>
              <a:ext uri="{FF2B5EF4-FFF2-40B4-BE49-F238E27FC236}">
                <a16:creationId xmlns:a16="http://schemas.microsoft.com/office/drawing/2014/main" id="{B4CAD471-FB12-ACCA-9D4A-E01322DC61A0}"/>
              </a:ext>
            </a:extLst>
          </p:cNvPr>
          <p:cNvSpPr>
            <a:spLocks noGrp="1"/>
          </p:cNvSpPr>
          <p:nvPr>
            <p:ph type="body" sz="quarter" idx="21"/>
          </p:nvPr>
        </p:nvSpPr>
        <p:spPr>
          <a:xfrm>
            <a:off x="7918704" y="4041648"/>
            <a:ext cx="1822704" cy="1414272"/>
          </a:xfrm>
        </p:spPr>
        <p:txBody>
          <a:bodyPr rtlCol="0" anchor="t">
            <a:noAutofit/>
          </a:bodyPr>
          <a:lstStyle>
            <a:lvl1pPr marL="0" indent="0">
              <a:lnSpc>
                <a:spcPct val="100000"/>
              </a:lnSpc>
              <a:spcBef>
                <a:spcPts val="0"/>
              </a:spcBef>
              <a:buNone/>
              <a:defRPr lang="it-IT" sz="1400" b="0"/>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gli stili del testo dello schema</a:t>
            </a:r>
          </a:p>
        </p:txBody>
      </p:sp>
      <p:sp>
        <p:nvSpPr>
          <p:cNvPr id="28" name="Segnaposto testo 4">
            <a:extLst>
              <a:ext uri="{FF2B5EF4-FFF2-40B4-BE49-F238E27FC236}">
                <a16:creationId xmlns:a16="http://schemas.microsoft.com/office/drawing/2014/main" id="{B7FF2DDC-689F-CE60-97C8-8575DBB2C068}"/>
              </a:ext>
            </a:extLst>
          </p:cNvPr>
          <p:cNvSpPr>
            <a:spLocks noGrp="1"/>
          </p:cNvSpPr>
          <p:nvPr>
            <p:ph type="body" sz="quarter" idx="22"/>
          </p:nvPr>
        </p:nvSpPr>
        <p:spPr>
          <a:xfrm>
            <a:off x="10369296" y="4041648"/>
            <a:ext cx="1563624" cy="1414272"/>
          </a:xfrm>
        </p:spPr>
        <p:txBody>
          <a:bodyPr rtlCol="0" anchor="t">
            <a:noAutofit/>
          </a:bodyPr>
          <a:lstStyle>
            <a:lvl1pPr marL="0" indent="0">
              <a:lnSpc>
                <a:spcPct val="100000"/>
              </a:lnSpc>
              <a:spcBef>
                <a:spcPts val="0"/>
              </a:spcBef>
              <a:buNone/>
              <a:defRPr lang="it-IT" sz="1400" b="0"/>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gli stili del testo dello schema</a:t>
            </a:r>
          </a:p>
        </p:txBody>
      </p:sp>
      <p:sp>
        <p:nvSpPr>
          <p:cNvPr id="36" name="Segnaposto piè di pagina 35">
            <a:extLst>
              <a:ext uri="{FF2B5EF4-FFF2-40B4-BE49-F238E27FC236}">
                <a16:creationId xmlns:a16="http://schemas.microsoft.com/office/drawing/2014/main" id="{A2666B74-0A69-6162-5AD3-4561A8EE5514}"/>
              </a:ext>
            </a:extLst>
          </p:cNvPr>
          <p:cNvSpPr>
            <a:spLocks noGrp="1"/>
          </p:cNvSpPr>
          <p:nvPr>
            <p:ph type="ftr" sz="quarter" idx="27"/>
          </p:nvPr>
        </p:nvSpPr>
        <p:spPr/>
        <p:txBody>
          <a:bodyPr rtlCol="0"/>
          <a:lstStyle>
            <a:defPPr>
              <a:defRPr lang="it-IT"/>
            </a:defPPr>
          </a:lstStyle>
          <a:p>
            <a:pPr rtl="0"/>
            <a:endParaRPr lang="it-IT" noProof="0"/>
          </a:p>
        </p:txBody>
      </p:sp>
      <p:sp>
        <p:nvSpPr>
          <p:cNvPr id="2" name="Segnaposto testo 9">
            <a:extLst>
              <a:ext uri="{FF2B5EF4-FFF2-40B4-BE49-F238E27FC236}">
                <a16:creationId xmlns:a16="http://schemas.microsoft.com/office/drawing/2014/main" id="{78FC7A6E-EB75-1109-AB97-8091F2C9FF89}"/>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4" name="Segnaposto numero diapositiva 9">
            <a:extLst>
              <a:ext uri="{FF2B5EF4-FFF2-40B4-BE49-F238E27FC236}">
                <a16:creationId xmlns:a16="http://schemas.microsoft.com/office/drawing/2014/main" id="{3882992B-56C1-1B1D-6308-47369A0DF03F}"/>
              </a:ext>
            </a:extLst>
          </p:cNvPr>
          <p:cNvSpPr>
            <a:spLocks noGrp="1"/>
          </p:cNvSpPr>
          <p:nvPr>
            <p:ph type="sldNum" sz="quarter" idx="28"/>
          </p:nvPr>
        </p:nvSpPr>
        <p:spPr>
          <a:xfrm>
            <a:off x="1651903" y="809244"/>
            <a:ext cx="941832" cy="621792"/>
          </a:xfrm>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2309024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pic>
        <p:nvPicPr>
          <p:cNvPr id="14" name="Elemento grafico 13">
            <a:extLst>
              <a:ext uri="{FF2B5EF4-FFF2-40B4-BE49-F238E27FC236}">
                <a16:creationId xmlns:a16="http://schemas.microsoft.com/office/drawing/2014/main" id="{9F44A91D-CC57-69D8-3CC1-3538FCB6BBA4}"/>
              </a:ext>
            </a:extLst>
          </p:cNvPr>
          <p:cNvPicPr>
            <a:picLocks noChangeAspect="1"/>
          </p:cNvPicPr>
          <p:nvPr userDrawn="1"/>
        </p:nvPicPr>
        <p:blipFill>
          <a:blip r:embed="rId2">
            <a:extLst>
              <a:ext uri="{96DAC541-7B7A-43D3-8B79-37D633B846F1}">
                <asvg:svgBlip xmlns:asvg="http://schemas.microsoft.com/office/drawing/2016/SVG/main" r:embed="rId3"/>
              </a:ext>
            </a:extLst>
          </a:blip>
          <a:srcRect r="77662" b="48541"/>
          <a:stretch>
            <a:fillRect/>
          </a:stretch>
        </p:blipFill>
        <p:spPr>
          <a:xfrm flipV="1">
            <a:off x="10376194" y="1"/>
            <a:ext cx="1815806" cy="3829511"/>
          </a:xfrm>
          <a:custGeom>
            <a:avLst/>
            <a:gdLst>
              <a:gd name="connsiteX0" fmla="*/ 0 w 1815806"/>
              <a:gd name="connsiteY0" fmla="*/ 3829511 h 3829511"/>
              <a:gd name="connsiteX1" fmla="*/ 1815806 w 1815806"/>
              <a:gd name="connsiteY1" fmla="*/ 3829511 h 3829511"/>
              <a:gd name="connsiteX2" fmla="*/ 1815806 w 1815806"/>
              <a:gd name="connsiteY2" fmla="*/ 0 h 3829511"/>
              <a:gd name="connsiteX3" fmla="*/ 0 w 1815806"/>
              <a:gd name="connsiteY3" fmla="*/ 0 h 3829511"/>
            </a:gdLst>
            <a:ahLst/>
            <a:cxnLst>
              <a:cxn ang="0">
                <a:pos x="connsiteX0" y="connsiteY0"/>
              </a:cxn>
              <a:cxn ang="0">
                <a:pos x="connsiteX1" y="connsiteY1"/>
              </a:cxn>
              <a:cxn ang="0">
                <a:pos x="connsiteX2" y="connsiteY2"/>
              </a:cxn>
              <a:cxn ang="0">
                <a:pos x="connsiteX3" y="connsiteY3"/>
              </a:cxn>
            </a:cxnLst>
            <a:rect l="l" t="t" r="r" b="b"/>
            <a:pathLst>
              <a:path w="1815806" h="3829511">
                <a:moveTo>
                  <a:pt x="0" y="3829511"/>
                </a:moveTo>
                <a:lnTo>
                  <a:pt x="1815806" y="3829511"/>
                </a:lnTo>
                <a:lnTo>
                  <a:pt x="1815806" y="0"/>
                </a:lnTo>
                <a:lnTo>
                  <a:pt x="0" y="0"/>
                </a:lnTo>
                <a:close/>
              </a:path>
            </a:pathLst>
          </a:custGeom>
        </p:spPr>
      </p:pic>
      <p:pic>
        <p:nvPicPr>
          <p:cNvPr id="16" name="Elemento grafico 15">
            <a:extLst>
              <a:ext uri="{FF2B5EF4-FFF2-40B4-BE49-F238E27FC236}">
                <a16:creationId xmlns:a16="http://schemas.microsoft.com/office/drawing/2014/main" id="{5AB0AC87-A4CD-F667-74B2-52047C1E6FB5}"/>
              </a:ext>
            </a:extLst>
          </p:cNvPr>
          <p:cNvPicPr>
            <a:picLocks noChangeAspect="1"/>
          </p:cNvPicPr>
          <p:nvPr userDrawn="1"/>
        </p:nvPicPr>
        <p:blipFill>
          <a:blip r:embed="rId4">
            <a:extLst>
              <a:ext uri="{96DAC541-7B7A-43D3-8B79-37D633B846F1}">
                <asvg:svgBlip xmlns:asvg="http://schemas.microsoft.com/office/drawing/2016/SVG/main" r:embed="rId5"/>
              </a:ext>
            </a:extLst>
          </a:blip>
          <a:srcRect r="85638" b="45150"/>
          <a:stretch>
            <a:fillRect/>
          </a:stretch>
        </p:blipFill>
        <p:spPr>
          <a:xfrm flipV="1">
            <a:off x="10887888" y="1"/>
            <a:ext cx="1304112" cy="3289795"/>
          </a:xfrm>
          <a:custGeom>
            <a:avLst/>
            <a:gdLst>
              <a:gd name="connsiteX0" fmla="*/ 0 w 1304112"/>
              <a:gd name="connsiteY0" fmla="*/ 3289795 h 3289795"/>
              <a:gd name="connsiteX1" fmla="*/ 1304112 w 1304112"/>
              <a:gd name="connsiteY1" fmla="*/ 3289795 h 3289795"/>
              <a:gd name="connsiteX2" fmla="*/ 1304112 w 1304112"/>
              <a:gd name="connsiteY2" fmla="*/ 0 h 3289795"/>
              <a:gd name="connsiteX3" fmla="*/ 0 w 1304112"/>
              <a:gd name="connsiteY3" fmla="*/ 0 h 3289795"/>
            </a:gdLst>
            <a:ahLst/>
            <a:cxnLst>
              <a:cxn ang="0">
                <a:pos x="connsiteX0" y="connsiteY0"/>
              </a:cxn>
              <a:cxn ang="0">
                <a:pos x="connsiteX1" y="connsiteY1"/>
              </a:cxn>
              <a:cxn ang="0">
                <a:pos x="connsiteX2" y="connsiteY2"/>
              </a:cxn>
              <a:cxn ang="0">
                <a:pos x="connsiteX3" y="connsiteY3"/>
              </a:cxn>
            </a:cxnLst>
            <a:rect l="l" t="t" r="r" b="b"/>
            <a:pathLst>
              <a:path w="1304112" h="3289795">
                <a:moveTo>
                  <a:pt x="0" y="3289795"/>
                </a:moveTo>
                <a:lnTo>
                  <a:pt x="1304112" y="3289795"/>
                </a:lnTo>
                <a:lnTo>
                  <a:pt x="1304112" y="0"/>
                </a:lnTo>
                <a:lnTo>
                  <a:pt x="0" y="0"/>
                </a:lnTo>
                <a:close/>
              </a:path>
            </a:pathLst>
          </a:custGeom>
        </p:spPr>
      </p:pic>
      <p:sp>
        <p:nvSpPr>
          <p:cNvPr id="13" name="Rettangolo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17" name="Rettangolo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18" name="Figura a mano libera 55">
            <a:extLst>
              <a:ext uri="{FF2B5EF4-FFF2-40B4-BE49-F238E27FC236}">
                <a16:creationId xmlns:a16="http://schemas.microsoft.com/office/drawing/2014/main" id="{5DF0CA69-CF45-9850-4F85-B4C3BF2141B4}"/>
              </a:ext>
            </a:extLst>
          </p:cNvPr>
          <p:cNvSpPr/>
          <p:nvPr userDrawn="1"/>
        </p:nvSpPr>
        <p:spPr>
          <a:xfrm>
            <a:off x="-7736" y="6082871"/>
            <a:ext cx="12199737" cy="493110"/>
          </a:xfrm>
          <a:custGeom>
            <a:avLst/>
            <a:gdLst>
              <a:gd name="connsiteX0" fmla="*/ 25897 w 12199737"/>
              <a:gd name="connsiteY0" fmla="*/ 0 h 493110"/>
              <a:gd name="connsiteX1" fmla="*/ 12199737 w 12199737"/>
              <a:gd name="connsiteY1" fmla="*/ 0 h 493110"/>
              <a:gd name="connsiteX2" fmla="*/ 12199737 w 12199737"/>
              <a:gd name="connsiteY2" fmla="*/ 493110 h 493110"/>
              <a:gd name="connsiteX3" fmla="*/ 25897 w 12199737"/>
              <a:gd name="connsiteY3" fmla="*/ 493109 h 493110"/>
              <a:gd name="connsiteX4" fmla="*/ 0 w 12199737"/>
              <a:gd name="connsiteY4" fmla="*/ 490499 h 493110"/>
              <a:gd name="connsiteX5" fmla="*/ 0 w 12199737"/>
              <a:gd name="connsiteY5" fmla="*/ 2611 h 49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9737" h="493110">
                <a:moveTo>
                  <a:pt x="25897" y="0"/>
                </a:moveTo>
                <a:lnTo>
                  <a:pt x="12199737" y="0"/>
                </a:lnTo>
                <a:lnTo>
                  <a:pt x="12199737" y="493110"/>
                </a:lnTo>
                <a:lnTo>
                  <a:pt x="25897" y="493109"/>
                </a:lnTo>
                <a:lnTo>
                  <a:pt x="0" y="490499"/>
                </a:lnTo>
                <a:lnTo>
                  <a:pt x="0" y="261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noProof="0"/>
          </a:p>
        </p:txBody>
      </p:sp>
      <p:sp>
        <p:nvSpPr>
          <p:cNvPr id="20" name="Ovale 19">
            <a:extLst>
              <a:ext uri="{FF2B5EF4-FFF2-40B4-BE49-F238E27FC236}">
                <a16:creationId xmlns:a16="http://schemas.microsoft.com/office/drawing/2014/main" id="{AFE865D6-FFF0-8547-C225-4EA40D12981C}"/>
              </a:ext>
            </a:extLst>
          </p:cNvPr>
          <p:cNvSpPr/>
          <p:nvPr userDrawn="1"/>
        </p:nvSpPr>
        <p:spPr>
          <a:xfrm>
            <a:off x="10745496" y="271272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22" name="Ovale 21">
            <a:extLst>
              <a:ext uri="{FF2B5EF4-FFF2-40B4-BE49-F238E27FC236}">
                <a16:creationId xmlns:a16="http://schemas.microsoft.com/office/drawing/2014/main" id="{BC43A4F4-14CD-C1BC-076B-D3EC524E9072}"/>
              </a:ext>
            </a:extLst>
          </p:cNvPr>
          <p:cNvSpPr/>
          <p:nvPr userDrawn="1"/>
        </p:nvSpPr>
        <p:spPr>
          <a:xfrm>
            <a:off x="11336726" y="2288311"/>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24" name="Ovale 23">
            <a:extLst>
              <a:ext uri="{FF2B5EF4-FFF2-40B4-BE49-F238E27FC236}">
                <a16:creationId xmlns:a16="http://schemas.microsoft.com/office/drawing/2014/main" id="{F59C9BF2-FA96-FBA2-CC60-3024E983F26F}"/>
              </a:ext>
            </a:extLst>
          </p:cNvPr>
          <p:cNvSpPr/>
          <p:nvPr userDrawn="1"/>
        </p:nvSpPr>
        <p:spPr>
          <a:xfrm>
            <a:off x="825032" y="6142636"/>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3" name="Segnaposto testo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566160" cy="649224"/>
          </a:xfrm>
        </p:spPr>
        <p:txBody>
          <a:bodyPr rtlCol="0" anchor="b">
            <a:noAutofit/>
          </a:bodyPr>
          <a:lstStyle>
            <a:lvl1pPr marL="0" indent="0">
              <a:lnSpc>
                <a:spcPct val="100000"/>
              </a:lnSpc>
              <a:spcBef>
                <a:spcPts val="0"/>
              </a:spcBef>
              <a:buNone/>
              <a:defRPr lang="it-IT" sz="1800" b="0"/>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gli stili del testo dello schema</a:t>
            </a:r>
          </a:p>
        </p:txBody>
      </p:sp>
      <p:sp>
        <p:nvSpPr>
          <p:cNvPr id="4" name="Segnaposto contenuto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4352544" cy="2002536"/>
          </a:xfrm>
        </p:spPr>
        <p:txBody>
          <a:bodyPr rtlCol="0">
            <a:normAutofit/>
          </a:bodyPr>
          <a:lstStyle>
            <a:lvl1pPr>
              <a:lnSpc>
                <a:spcPct val="150000"/>
              </a:lnSpc>
              <a:spcBef>
                <a:spcPts val="0"/>
              </a:spcBef>
              <a:defRPr lang="it-IT" sz="1400"/>
            </a:lvl1pPr>
            <a:lvl2pPr>
              <a:lnSpc>
                <a:spcPct val="150000"/>
              </a:lnSpc>
              <a:spcBef>
                <a:spcPts val="0"/>
              </a:spcBef>
              <a:defRPr lang="it-IT" sz="1200"/>
            </a:lvl2pPr>
            <a:lvl3pPr>
              <a:lnSpc>
                <a:spcPct val="150000"/>
              </a:lnSpc>
              <a:spcBef>
                <a:spcPts val="0"/>
              </a:spcBef>
              <a:defRPr lang="it-IT" sz="1100"/>
            </a:lvl3pPr>
            <a:lvl4pPr>
              <a:lnSpc>
                <a:spcPct val="150000"/>
              </a:lnSpc>
              <a:spcBef>
                <a:spcPts val="0"/>
              </a:spcBef>
              <a:defRPr lang="it-IT" sz="1050"/>
            </a:lvl4pPr>
            <a:lvl5pPr>
              <a:lnSpc>
                <a:spcPct val="150000"/>
              </a:lnSpc>
              <a:spcBef>
                <a:spcPts val="0"/>
              </a:spcBef>
              <a:defRPr lang="it-IT" sz="105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a:extLst>
              <a:ext uri="{FF2B5EF4-FFF2-40B4-BE49-F238E27FC236}">
                <a16:creationId xmlns:a16="http://schemas.microsoft.com/office/drawing/2014/main" id="{30FF5B42-8E52-2B78-7C88-39A811D7A960}"/>
              </a:ext>
            </a:extLst>
          </p:cNvPr>
          <p:cNvSpPr>
            <a:spLocks noGrp="1"/>
          </p:cNvSpPr>
          <p:nvPr>
            <p:ph type="body" sz="quarter" idx="3"/>
          </p:nvPr>
        </p:nvSpPr>
        <p:spPr>
          <a:xfrm>
            <a:off x="6035040" y="2148840"/>
            <a:ext cx="3566160" cy="649224"/>
          </a:xfrm>
        </p:spPr>
        <p:txBody>
          <a:bodyPr rtlCol="0" anchor="b">
            <a:noAutofit/>
          </a:bodyPr>
          <a:lstStyle>
            <a:lvl1pPr marL="0" indent="0">
              <a:lnSpc>
                <a:spcPct val="100000"/>
              </a:lnSpc>
              <a:spcBef>
                <a:spcPts val="0"/>
              </a:spcBef>
              <a:buNone/>
              <a:defRPr lang="it-IT" sz="1800" b="0"/>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gli stili del testo dello schema</a:t>
            </a:r>
          </a:p>
        </p:txBody>
      </p:sp>
      <p:sp>
        <p:nvSpPr>
          <p:cNvPr id="6" name="Segnaposto contenuto 5">
            <a:extLst>
              <a:ext uri="{FF2B5EF4-FFF2-40B4-BE49-F238E27FC236}">
                <a16:creationId xmlns:a16="http://schemas.microsoft.com/office/drawing/2014/main" id="{440AB633-C7A8-E90B-901E-7E3FCE2D54D4}"/>
              </a:ext>
            </a:extLst>
          </p:cNvPr>
          <p:cNvSpPr>
            <a:spLocks noGrp="1"/>
          </p:cNvSpPr>
          <p:nvPr>
            <p:ph sz="quarter" idx="4"/>
          </p:nvPr>
        </p:nvSpPr>
        <p:spPr>
          <a:xfrm>
            <a:off x="5760720" y="2788920"/>
            <a:ext cx="4352544" cy="2002536"/>
          </a:xfrm>
        </p:spPr>
        <p:txBody>
          <a:bodyPr rtlCol="0">
            <a:normAutofit/>
          </a:bodyPr>
          <a:lstStyle>
            <a:lvl1pPr>
              <a:lnSpc>
                <a:spcPct val="150000"/>
              </a:lnSpc>
              <a:spcBef>
                <a:spcPts val="0"/>
              </a:spcBef>
              <a:defRPr lang="it-IT" sz="1400"/>
            </a:lvl1pPr>
            <a:lvl2pPr>
              <a:lnSpc>
                <a:spcPct val="150000"/>
              </a:lnSpc>
              <a:spcBef>
                <a:spcPts val="0"/>
              </a:spcBef>
              <a:defRPr lang="it-IT" sz="1200"/>
            </a:lvl2pPr>
            <a:lvl3pPr>
              <a:lnSpc>
                <a:spcPct val="150000"/>
              </a:lnSpc>
              <a:spcBef>
                <a:spcPts val="0"/>
              </a:spcBef>
              <a:defRPr lang="it-IT" sz="1100"/>
            </a:lvl3pPr>
            <a:lvl4pPr>
              <a:lnSpc>
                <a:spcPct val="150000"/>
              </a:lnSpc>
              <a:spcBef>
                <a:spcPts val="0"/>
              </a:spcBef>
              <a:defRPr lang="it-IT" sz="1050"/>
            </a:lvl4pPr>
            <a:lvl5pPr>
              <a:lnSpc>
                <a:spcPct val="150000"/>
              </a:lnSpc>
              <a:spcBef>
                <a:spcPts val="0"/>
              </a:spcBef>
              <a:defRPr lang="it-IT" sz="105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10" name="Titolo 9">
            <a:extLst>
              <a:ext uri="{FF2B5EF4-FFF2-40B4-BE49-F238E27FC236}">
                <a16:creationId xmlns:a16="http://schemas.microsoft.com/office/drawing/2014/main" id="{FB569F4F-40C0-2BAE-2F80-0B6BF70B4999}"/>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19" name="Segnaposto testo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21" name="Segnaposto piè di pagina 20">
            <a:extLst>
              <a:ext uri="{FF2B5EF4-FFF2-40B4-BE49-F238E27FC236}">
                <a16:creationId xmlns:a16="http://schemas.microsoft.com/office/drawing/2014/main" id="{D44511B0-E2E3-43E3-E867-BD59B58CA925}"/>
              </a:ext>
            </a:extLst>
          </p:cNvPr>
          <p:cNvSpPr>
            <a:spLocks noGrp="1"/>
          </p:cNvSpPr>
          <p:nvPr>
            <p:ph type="ftr" sz="quarter" idx="14"/>
          </p:nvPr>
        </p:nvSpPr>
        <p:spPr/>
        <p:txBody>
          <a:bodyPr rtlCol="0"/>
          <a:lstStyle>
            <a:defPPr>
              <a:defRPr lang="it-IT"/>
            </a:defPPr>
          </a:lstStyle>
          <a:p>
            <a:pPr rtl="0"/>
            <a:endParaRPr lang="it-IT" noProof="0"/>
          </a:p>
        </p:txBody>
      </p:sp>
      <p:sp>
        <p:nvSpPr>
          <p:cNvPr id="23" name="Segnaposto numero diapositiva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1752812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nfronto">
    <p:spTree>
      <p:nvGrpSpPr>
        <p:cNvPr id="1" name=""/>
        <p:cNvGrpSpPr/>
        <p:nvPr/>
      </p:nvGrpSpPr>
      <p:grpSpPr>
        <a:xfrm>
          <a:off x="0" y="0"/>
          <a:ext cx="0" cy="0"/>
          <a:chOff x="0" y="0"/>
          <a:chExt cx="0" cy="0"/>
        </a:xfrm>
      </p:grpSpPr>
      <p:sp>
        <p:nvSpPr>
          <p:cNvPr id="13" name="Rettangolo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17" name="Rettangolo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3" name="Segnaposto testo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218688" cy="365760"/>
          </a:xfrm>
        </p:spPr>
        <p:txBody>
          <a:bodyPr rtlCol="0" anchor="b">
            <a:noAutofit/>
          </a:bodyPr>
          <a:lstStyle>
            <a:lvl1pPr marL="0" indent="0">
              <a:lnSpc>
                <a:spcPct val="100000"/>
              </a:lnSpc>
              <a:spcBef>
                <a:spcPts val="0"/>
              </a:spcBef>
              <a:buNone/>
              <a:defRPr lang="it-IT" sz="1800" b="0"/>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gli stili del testo dello schema</a:t>
            </a:r>
          </a:p>
        </p:txBody>
      </p:sp>
      <p:sp>
        <p:nvSpPr>
          <p:cNvPr id="4" name="Segnaposto contenuto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3163824" cy="3291840"/>
          </a:xfrm>
        </p:spPr>
        <p:txBody>
          <a:bodyPr rtlCol="0">
            <a:normAutofit/>
          </a:bodyPr>
          <a:lstStyle>
            <a:lvl1pPr>
              <a:lnSpc>
                <a:spcPct val="150000"/>
              </a:lnSpc>
              <a:spcBef>
                <a:spcPts val="0"/>
              </a:spcBef>
              <a:defRPr lang="it-IT" sz="1400"/>
            </a:lvl1pPr>
            <a:lvl2pPr>
              <a:lnSpc>
                <a:spcPct val="150000"/>
              </a:lnSpc>
              <a:spcBef>
                <a:spcPts val="0"/>
              </a:spcBef>
              <a:defRPr lang="it-IT" sz="1200"/>
            </a:lvl2pPr>
            <a:lvl3pPr>
              <a:lnSpc>
                <a:spcPct val="150000"/>
              </a:lnSpc>
              <a:spcBef>
                <a:spcPts val="0"/>
              </a:spcBef>
              <a:defRPr lang="it-IT" sz="1100"/>
            </a:lvl3pPr>
            <a:lvl4pPr>
              <a:lnSpc>
                <a:spcPct val="150000"/>
              </a:lnSpc>
              <a:spcBef>
                <a:spcPts val="0"/>
              </a:spcBef>
              <a:defRPr lang="it-IT" sz="1050"/>
            </a:lvl4pPr>
            <a:lvl5pPr>
              <a:lnSpc>
                <a:spcPct val="150000"/>
              </a:lnSpc>
              <a:spcBef>
                <a:spcPts val="0"/>
              </a:spcBef>
              <a:defRPr lang="it-IT" sz="105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a:extLst>
              <a:ext uri="{FF2B5EF4-FFF2-40B4-BE49-F238E27FC236}">
                <a16:creationId xmlns:a16="http://schemas.microsoft.com/office/drawing/2014/main" id="{30FF5B42-8E52-2B78-7C88-39A811D7A960}"/>
              </a:ext>
            </a:extLst>
          </p:cNvPr>
          <p:cNvSpPr>
            <a:spLocks noGrp="1"/>
          </p:cNvSpPr>
          <p:nvPr>
            <p:ph type="body" sz="quarter" idx="3"/>
          </p:nvPr>
        </p:nvSpPr>
        <p:spPr>
          <a:xfrm>
            <a:off x="5349240" y="2148840"/>
            <a:ext cx="3218688" cy="365760"/>
          </a:xfrm>
        </p:spPr>
        <p:txBody>
          <a:bodyPr rtlCol="0" anchor="b">
            <a:noAutofit/>
          </a:bodyPr>
          <a:lstStyle>
            <a:lvl1pPr marL="0" indent="0">
              <a:lnSpc>
                <a:spcPct val="100000"/>
              </a:lnSpc>
              <a:spcBef>
                <a:spcPts val="0"/>
              </a:spcBef>
              <a:buNone/>
              <a:defRPr lang="it-IT" sz="1800" b="0"/>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gli stili del testo dello schema</a:t>
            </a:r>
          </a:p>
        </p:txBody>
      </p:sp>
      <p:sp>
        <p:nvSpPr>
          <p:cNvPr id="6" name="Segnaposto contenuto 5">
            <a:extLst>
              <a:ext uri="{FF2B5EF4-FFF2-40B4-BE49-F238E27FC236}">
                <a16:creationId xmlns:a16="http://schemas.microsoft.com/office/drawing/2014/main" id="{440AB633-C7A8-E90B-901E-7E3FCE2D54D4}"/>
              </a:ext>
            </a:extLst>
          </p:cNvPr>
          <p:cNvSpPr>
            <a:spLocks noGrp="1"/>
          </p:cNvSpPr>
          <p:nvPr>
            <p:ph sz="quarter" idx="4"/>
          </p:nvPr>
        </p:nvSpPr>
        <p:spPr>
          <a:xfrm>
            <a:off x="5074920" y="2788920"/>
            <a:ext cx="3163824" cy="3291840"/>
          </a:xfrm>
        </p:spPr>
        <p:txBody>
          <a:bodyPr rtlCol="0">
            <a:normAutofit/>
          </a:bodyPr>
          <a:lstStyle>
            <a:lvl1pPr>
              <a:lnSpc>
                <a:spcPct val="150000"/>
              </a:lnSpc>
              <a:spcBef>
                <a:spcPts val="0"/>
              </a:spcBef>
              <a:defRPr lang="it-IT" sz="1400"/>
            </a:lvl1pPr>
            <a:lvl2pPr>
              <a:lnSpc>
                <a:spcPct val="150000"/>
              </a:lnSpc>
              <a:spcBef>
                <a:spcPts val="0"/>
              </a:spcBef>
              <a:defRPr lang="it-IT" sz="1200"/>
            </a:lvl2pPr>
            <a:lvl3pPr>
              <a:lnSpc>
                <a:spcPct val="150000"/>
              </a:lnSpc>
              <a:spcBef>
                <a:spcPts val="0"/>
              </a:spcBef>
              <a:defRPr lang="it-IT" sz="1100"/>
            </a:lvl3pPr>
            <a:lvl4pPr>
              <a:lnSpc>
                <a:spcPct val="150000"/>
              </a:lnSpc>
              <a:spcBef>
                <a:spcPts val="0"/>
              </a:spcBef>
              <a:defRPr lang="it-IT" sz="1050"/>
            </a:lvl4pPr>
            <a:lvl5pPr>
              <a:lnSpc>
                <a:spcPct val="150000"/>
              </a:lnSpc>
              <a:spcBef>
                <a:spcPts val="0"/>
              </a:spcBef>
              <a:defRPr lang="it-IT" sz="105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10" name="Titolo 9">
            <a:extLst>
              <a:ext uri="{FF2B5EF4-FFF2-40B4-BE49-F238E27FC236}">
                <a16:creationId xmlns:a16="http://schemas.microsoft.com/office/drawing/2014/main" id="{FB569F4F-40C0-2BAE-2F80-0B6BF70B4999}"/>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19" name="Segnaposto testo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21" name="Segnaposto piè di pagina 20">
            <a:extLst>
              <a:ext uri="{FF2B5EF4-FFF2-40B4-BE49-F238E27FC236}">
                <a16:creationId xmlns:a16="http://schemas.microsoft.com/office/drawing/2014/main" id="{D44511B0-E2E3-43E3-E867-BD59B58CA925}"/>
              </a:ext>
            </a:extLst>
          </p:cNvPr>
          <p:cNvSpPr>
            <a:spLocks noGrp="1"/>
          </p:cNvSpPr>
          <p:nvPr>
            <p:ph type="ftr" sz="quarter" idx="14"/>
          </p:nvPr>
        </p:nvSpPr>
        <p:spPr/>
        <p:txBody>
          <a:bodyPr rtlCol="0"/>
          <a:lstStyle>
            <a:defPPr>
              <a:defRPr lang="it-IT"/>
            </a:defPPr>
          </a:lstStyle>
          <a:p>
            <a:pPr rtl="0"/>
            <a:endParaRPr lang="it-IT" noProof="0"/>
          </a:p>
        </p:txBody>
      </p:sp>
      <p:sp>
        <p:nvSpPr>
          <p:cNvPr id="23" name="Segnaposto numero diapositiva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rtlCol="0"/>
          <a:lstStyle>
            <a:defPPr>
              <a:defRPr lang="it-IT"/>
            </a:defPPr>
          </a:lstStyle>
          <a:p>
            <a:pPr rtl="0"/>
            <a:fld id="{CC43B8D3-9A08-F84C-9DD4-44948BA52D4B}" type="slidenum">
              <a:rPr lang="it-IT" noProof="0" smtClean="0"/>
              <a:pPr/>
              <a:t>‹N›</a:t>
            </a:fld>
            <a:endParaRPr lang="it-IT" noProof="0"/>
          </a:p>
        </p:txBody>
      </p:sp>
      <p:pic>
        <p:nvPicPr>
          <p:cNvPr id="2" name="Elemento grafico 1">
            <a:extLst>
              <a:ext uri="{FF2B5EF4-FFF2-40B4-BE49-F238E27FC236}">
                <a16:creationId xmlns:a16="http://schemas.microsoft.com/office/drawing/2014/main" id="{E38DCAB8-FF04-8225-502A-9415422E45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4165" t="86663"/>
          <a:stretch/>
        </p:blipFill>
        <p:spPr>
          <a:xfrm flipH="1" flipV="1">
            <a:off x="7732664" y="5943369"/>
            <a:ext cx="4459335" cy="914630"/>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7" name="Ovale 6">
            <a:extLst>
              <a:ext uri="{FF2B5EF4-FFF2-40B4-BE49-F238E27FC236}">
                <a16:creationId xmlns:a16="http://schemas.microsoft.com/office/drawing/2014/main" id="{D37B56B1-1773-120E-5DF7-ADC768615C86}"/>
              </a:ext>
            </a:extLst>
          </p:cNvPr>
          <p:cNvSpPr/>
          <p:nvPr userDrawn="1"/>
        </p:nvSpPr>
        <p:spPr>
          <a:xfrm>
            <a:off x="10012200" y="597794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8" name="Segnaposto testo 4">
            <a:extLst>
              <a:ext uri="{FF2B5EF4-FFF2-40B4-BE49-F238E27FC236}">
                <a16:creationId xmlns:a16="http://schemas.microsoft.com/office/drawing/2014/main" id="{BA05B6D8-31AC-001B-57B4-132C0A9BED34}"/>
              </a:ext>
            </a:extLst>
          </p:cNvPr>
          <p:cNvSpPr>
            <a:spLocks noGrp="1"/>
          </p:cNvSpPr>
          <p:nvPr>
            <p:ph type="body" sz="quarter" idx="16"/>
          </p:nvPr>
        </p:nvSpPr>
        <p:spPr>
          <a:xfrm>
            <a:off x="8851392" y="2148840"/>
            <a:ext cx="3218688" cy="365760"/>
          </a:xfrm>
        </p:spPr>
        <p:txBody>
          <a:bodyPr rtlCol="0" anchor="b">
            <a:noAutofit/>
          </a:bodyPr>
          <a:lstStyle>
            <a:lvl1pPr marL="0" indent="0">
              <a:lnSpc>
                <a:spcPct val="100000"/>
              </a:lnSpc>
              <a:spcBef>
                <a:spcPts val="0"/>
              </a:spcBef>
              <a:buNone/>
              <a:defRPr lang="it-IT" sz="1800" b="0"/>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gli stili del testo dello schema</a:t>
            </a:r>
          </a:p>
        </p:txBody>
      </p:sp>
      <p:sp>
        <p:nvSpPr>
          <p:cNvPr id="9" name="Segnaposto contenuto 5">
            <a:extLst>
              <a:ext uri="{FF2B5EF4-FFF2-40B4-BE49-F238E27FC236}">
                <a16:creationId xmlns:a16="http://schemas.microsoft.com/office/drawing/2014/main" id="{56DC4DB0-B5C2-72F4-A891-0281DDB80FCB}"/>
              </a:ext>
            </a:extLst>
          </p:cNvPr>
          <p:cNvSpPr>
            <a:spLocks noGrp="1"/>
          </p:cNvSpPr>
          <p:nvPr>
            <p:ph sz="quarter" idx="17"/>
          </p:nvPr>
        </p:nvSpPr>
        <p:spPr>
          <a:xfrm>
            <a:off x="8567928" y="2788920"/>
            <a:ext cx="3163824" cy="3291840"/>
          </a:xfrm>
        </p:spPr>
        <p:txBody>
          <a:bodyPr rtlCol="0">
            <a:normAutofit/>
          </a:bodyPr>
          <a:lstStyle>
            <a:lvl1pPr>
              <a:lnSpc>
                <a:spcPct val="150000"/>
              </a:lnSpc>
              <a:spcBef>
                <a:spcPts val="0"/>
              </a:spcBef>
              <a:defRPr lang="it-IT" sz="1400"/>
            </a:lvl1pPr>
            <a:lvl2pPr>
              <a:lnSpc>
                <a:spcPct val="150000"/>
              </a:lnSpc>
              <a:spcBef>
                <a:spcPts val="0"/>
              </a:spcBef>
              <a:defRPr lang="it-IT" sz="1200"/>
            </a:lvl2pPr>
            <a:lvl3pPr>
              <a:lnSpc>
                <a:spcPct val="150000"/>
              </a:lnSpc>
              <a:spcBef>
                <a:spcPts val="0"/>
              </a:spcBef>
              <a:defRPr lang="it-IT" sz="1100"/>
            </a:lvl3pPr>
            <a:lvl4pPr>
              <a:lnSpc>
                <a:spcPct val="150000"/>
              </a:lnSpc>
              <a:spcBef>
                <a:spcPts val="0"/>
              </a:spcBef>
              <a:defRPr lang="it-IT" sz="1050"/>
            </a:lvl4pPr>
            <a:lvl5pPr>
              <a:lnSpc>
                <a:spcPct val="150000"/>
              </a:lnSpc>
              <a:spcBef>
                <a:spcPts val="0"/>
              </a:spcBef>
              <a:defRPr lang="it-IT" sz="105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Tree>
    <p:extLst>
      <p:ext uri="{BB962C8B-B14F-4D97-AF65-F5344CB8AC3E}">
        <p14:creationId xmlns:p14="http://schemas.microsoft.com/office/powerpoint/2010/main" val="125535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olo e contenuto">
    <p:spTree>
      <p:nvGrpSpPr>
        <p:cNvPr id="1" name=""/>
        <p:cNvGrpSpPr/>
        <p:nvPr/>
      </p:nvGrpSpPr>
      <p:grpSpPr>
        <a:xfrm>
          <a:off x="0" y="0"/>
          <a:ext cx="0" cy="0"/>
          <a:chOff x="0" y="0"/>
          <a:chExt cx="0" cy="0"/>
        </a:xfrm>
      </p:grpSpPr>
      <p:sp>
        <p:nvSpPr>
          <p:cNvPr id="40" name="Elemento grafico 22">
            <a:extLst>
              <a:ext uri="{FF2B5EF4-FFF2-40B4-BE49-F238E27FC236}">
                <a16:creationId xmlns:a16="http://schemas.microsoft.com/office/drawing/2014/main" id="{8508C9A2-89A3-8585-F561-54AF27E76C2E}"/>
              </a:ext>
            </a:extLst>
          </p:cNvPr>
          <p:cNvSpPr/>
          <p:nvPr/>
        </p:nvSpPr>
        <p:spPr>
          <a:xfrm>
            <a:off x="8963354" y="3545840"/>
            <a:ext cx="2556181" cy="2641600"/>
          </a:xfrm>
          <a:custGeom>
            <a:avLst/>
            <a:gdLst>
              <a:gd name="connsiteX0" fmla="*/ 11417928 w 11417635"/>
              <a:gd name="connsiteY0" fmla="*/ 16489276 h 17685280"/>
              <a:gd name="connsiteX1" fmla="*/ 10219543 w 11417635"/>
              <a:gd name="connsiteY1" fmla="*/ 17687536 h 17685280"/>
              <a:gd name="connsiteX2" fmla="*/ 1198684 w 11417635"/>
              <a:gd name="connsiteY2" fmla="*/ 17687536 h 17685280"/>
              <a:gd name="connsiteX3" fmla="*/ 293 w 11417635"/>
              <a:gd name="connsiteY3" fmla="*/ 16489276 h 17685280"/>
              <a:gd name="connsiteX4" fmla="*/ 293 w 11417635"/>
              <a:gd name="connsiteY4" fmla="*/ 1200514 h 17685280"/>
              <a:gd name="connsiteX5" fmla="*/ 1198684 w 11417635"/>
              <a:gd name="connsiteY5" fmla="*/ 2255 h 17685280"/>
              <a:gd name="connsiteX6" fmla="*/ 10219543 w 11417635"/>
              <a:gd name="connsiteY6" fmla="*/ 2255 h 17685280"/>
              <a:gd name="connsiteX7" fmla="*/ 11417928 w 11417635"/>
              <a:gd name="connsiteY7" fmla="*/ 1200514 h 17685280"/>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7" fmla="*/ 10219250 w 11417635"/>
              <a:gd name="connsiteY7" fmla="*/ 14227 h 17699508"/>
              <a:gd name="connsiteX8" fmla="*/ 11417635 w 11417635"/>
              <a:gd name="connsiteY8" fmla="*/ 1212486 h 17699508"/>
              <a:gd name="connsiteX9" fmla="*/ 11417635 w 11417635"/>
              <a:gd name="connsiteY9" fmla="*/ 16501248 h 17699508"/>
              <a:gd name="connsiteX0" fmla="*/ 11417635 w 11509075"/>
              <a:gd name="connsiteY0" fmla="*/ 1212486 h 17699508"/>
              <a:gd name="connsiteX1" fmla="*/ 11417635 w 11509075"/>
              <a:gd name="connsiteY1" fmla="*/ 16501248 h 17699508"/>
              <a:gd name="connsiteX2" fmla="*/ 10219250 w 11509075"/>
              <a:gd name="connsiteY2" fmla="*/ 17699508 h 17699508"/>
              <a:gd name="connsiteX3" fmla="*/ 1198391 w 11509075"/>
              <a:gd name="connsiteY3" fmla="*/ 17699508 h 17699508"/>
              <a:gd name="connsiteX4" fmla="*/ 0 w 11509075"/>
              <a:gd name="connsiteY4" fmla="*/ 16501248 h 17699508"/>
              <a:gd name="connsiteX5" fmla="*/ 0 w 11509075"/>
              <a:gd name="connsiteY5" fmla="*/ 1212486 h 17699508"/>
              <a:gd name="connsiteX6" fmla="*/ 1198391 w 11509075"/>
              <a:gd name="connsiteY6" fmla="*/ 14227 h 17699508"/>
              <a:gd name="connsiteX7" fmla="*/ 3548686 w 11509075"/>
              <a:gd name="connsiteY7" fmla="*/ 0 h 17699508"/>
              <a:gd name="connsiteX8" fmla="*/ 10219250 w 11509075"/>
              <a:gd name="connsiteY8" fmla="*/ 14227 h 17699508"/>
              <a:gd name="connsiteX9" fmla="*/ 11509075 w 11509075"/>
              <a:gd name="connsiteY9" fmla="*/ 1303926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8" fmla="*/ 10219250 w 11417635"/>
              <a:gd name="connsiteY8" fmla="*/ 14227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002280 h 17699508"/>
              <a:gd name="connsiteX5" fmla="*/ 2235 w 11419870"/>
              <a:gd name="connsiteY5" fmla="*/ 1212486 h 17699508"/>
              <a:gd name="connsiteX6" fmla="*/ 1200626 w 11419870"/>
              <a:gd name="connsiteY6" fmla="*/ 14227 h 17699508"/>
              <a:gd name="connsiteX7" fmla="*/ 3550921 w 11419870"/>
              <a:gd name="connsiteY7"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947160 h 17699508"/>
              <a:gd name="connsiteX5" fmla="*/ 0 w 11419870"/>
              <a:gd name="connsiteY5" fmla="*/ 3002280 h 17699508"/>
              <a:gd name="connsiteX6" fmla="*/ 2235 w 11419870"/>
              <a:gd name="connsiteY6" fmla="*/ 1212486 h 17699508"/>
              <a:gd name="connsiteX7" fmla="*/ 1200626 w 11419870"/>
              <a:gd name="connsiteY7" fmla="*/ 14227 h 17699508"/>
              <a:gd name="connsiteX8" fmla="*/ 3550921 w 11419870"/>
              <a:gd name="connsiteY8" fmla="*/ 0 h 17699508"/>
              <a:gd name="connsiteX0" fmla="*/ 10221485 w 10221485"/>
              <a:gd name="connsiteY0" fmla="*/ 17699508 h 17699508"/>
              <a:gd name="connsiteX1" fmla="*/ 1200626 w 10221485"/>
              <a:gd name="connsiteY1" fmla="*/ 17699508 h 17699508"/>
              <a:gd name="connsiteX2" fmla="*/ 2235 w 10221485"/>
              <a:gd name="connsiteY2" fmla="*/ 16501248 h 17699508"/>
              <a:gd name="connsiteX3" fmla="*/ 0 w 10221485"/>
              <a:gd name="connsiteY3" fmla="*/ 3947160 h 17699508"/>
              <a:gd name="connsiteX4" fmla="*/ 0 w 10221485"/>
              <a:gd name="connsiteY4" fmla="*/ 3002280 h 17699508"/>
              <a:gd name="connsiteX5" fmla="*/ 2235 w 10221485"/>
              <a:gd name="connsiteY5" fmla="*/ 1212486 h 17699508"/>
              <a:gd name="connsiteX6" fmla="*/ 1200626 w 10221485"/>
              <a:gd name="connsiteY6" fmla="*/ 14227 h 17699508"/>
              <a:gd name="connsiteX7" fmla="*/ 3550921 w 10221485"/>
              <a:gd name="connsiteY7" fmla="*/ 0 h 17699508"/>
              <a:gd name="connsiteX0" fmla="*/ 1200626 w 3550921"/>
              <a:gd name="connsiteY0" fmla="*/ 17699508 h 17699508"/>
              <a:gd name="connsiteX1" fmla="*/ 2235 w 3550921"/>
              <a:gd name="connsiteY1" fmla="*/ 16501248 h 17699508"/>
              <a:gd name="connsiteX2" fmla="*/ 0 w 3550921"/>
              <a:gd name="connsiteY2" fmla="*/ 3947160 h 17699508"/>
              <a:gd name="connsiteX3" fmla="*/ 0 w 3550921"/>
              <a:gd name="connsiteY3" fmla="*/ 3002280 h 17699508"/>
              <a:gd name="connsiteX4" fmla="*/ 2235 w 3550921"/>
              <a:gd name="connsiteY4" fmla="*/ 1212486 h 17699508"/>
              <a:gd name="connsiteX5" fmla="*/ 1200626 w 3550921"/>
              <a:gd name="connsiteY5" fmla="*/ 14227 h 17699508"/>
              <a:gd name="connsiteX6" fmla="*/ 3550921 w 3550921"/>
              <a:gd name="connsiteY6" fmla="*/ 0 h 17699508"/>
              <a:gd name="connsiteX0" fmla="*/ 2235 w 3550921"/>
              <a:gd name="connsiteY0" fmla="*/ 16501248 h 16501248"/>
              <a:gd name="connsiteX1" fmla="*/ 0 w 3550921"/>
              <a:gd name="connsiteY1" fmla="*/ 3947160 h 16501248"/>
              <a:gd name="connsiteX2" fmla="*/ 0 w 3550921"/>
              <a:gd name="connsiteY2" fmla="*/ 3002280 h 16501248"/>
              <a:gd name="connsiteX3" fmla="*/ 2235 w 3550921"/>
              <a:gd name="connsiteY3" fmla="*/ 1212486 h 16501248"/>
              <a:gd name="connsiteX4" fmla="*/ 1200626 w 3550921"/>
              <a:gd name="connsiteY4" fmla="*/ 14227 h 16501248"/>
              <a:gd name="connsiteX5" fmla="*/ 3550921 w 3550921"/>
              <a:gd name="connsiteY5" fmla="*/ 0 h 16501248"/>
              <a:gd name="connsiteX0" fmla="*/ 0 w 3550921"/>
              <a:gd name="connsiteY0" fmla="*/ 3947160 h 3947160"/>
              <a:gd name="connsiteX1" fmla="*/ 0 w 3550921"/>
              <a:gd name="connsiteY1" fmla="*/ 3002280 h 3947160"/>
              <a:gd name="connsiteX2" fmla="*/ 2235 w 3550921"/>
              <a:gd name="connsiteY2" fmla="*/ 1212486 h 3947160"/>
              <a:gd name="connsiteX3" fmla="*/ 1200626 w 3550921"/>
              <a:gd name="connsiteY3" fmla="*/ 14227 h 3947160"/>
              <a:gd name="connsiteX4" fmla="*/ 3550921 w 3550921"/>
              <a:gd name="connsiteY4" fmla="*/ 0 h 3947160"/>
              <a:gd name="connsiteX0" fmla="*/ 0 w 3550921"/>
              <a:gd name="connsiteY0" fmla="*/ 3002280 h 3002280"/>
              <a:gd name="connsiteX1" fmla="*/ 2235 w 3550921"/>
              <a:gd name="connsiteY1" fmla="*/ 1212486 h 3002280"/>
              <a:gd name="connsiteX2" fmla="*/ 1200626 w 3550921"/>
              <a:gd name="connsiteY2" fmla="*/ 14227 h 3002280"/>
              <a:gd name="connsiteX3" fmla="*/ 3550921 w 3550921"/>
              <a:gd name="connsiteY3" fmla="*/ 0 h 3002280"/>
              <a:gd name="connsiteX0" fmla="*/ 2845 w 3548686"/>
              <a:gd name="connsiteY0" fmla="*/ 2799080 h 2799080"/>
              <a:gd name="connsiteX1" fmla="*/ 0 w 3548686"/>
              <a:gd name="connsiteY1" fmla="*/ 1212486 h 2799080"/>
              <a:gd name="connsiteX2" fmla="*/ 1198391 w 3548686"/>
              <a:gd name="connsiteY2" fmla="*/ 14227 h 2799080"/>
              <a:gd name="connsiteX3" fmla="*/ 3548686 w 3548686"/>
              <a:gd name="connsiteY3" fmla="*/ 0 h 2799080"/>
              <a:gd name="connsiteX0" fmla="*/ 2845 w 3548686"/>
              <a:gd name="connsiteY0" fmla="*/ 2707640 h 2707640"/>
              <a:gd name="connsiteX1" fmla="*/ 0 w 3548686"/>
              <a:gd name="connsiteY1" fmla="*/ 1212486 h 2707640"/>
              <a:gd name="connsiteX2" fmla="*/ 1198391 w 3548686"/>
              <a:gd name="connsiteY2" fmla="*/ 14227 h 2707640"/>
              <a:gd name="connsiteX3" fmla="*/ 3548686 w 3548686"/>
              <a:gd name="connsiteY3" fmla="*/ 0 h 2707640"/>
              <a:gd name="connsiteX0" fmla="*/ 2845 w 3548686"/>
              <a:gd name="connsiteY0" fmla="*/ 2667000 h 2667000"/>
              <a:gd name="connsiteX1" fmla="*/ 0 w 3548686"/>
              <a:gd name="connsiteY1" fmla="*/ 1212486 h 2667000"/>
              <a:gd name="connsiteX2" fmla="*/ 1198391 w 3548686"/>
              <a:gd name="connsiteY2" fmla="*/ 14227 h 2667000"/>
              <a:gd name="connsiteX3" fmla="*/ 3548686 w 3548686"/>
              <a:gd name="connsiteY3" fmla="*/ 0 h 2667000"/>
              <a:gd name="connsiteX0" fmla="*/ 2845 w 3548686"/>
              <a:gd name="connsiteY0" fmla="*/ 2651760 h 2651760"/>
              <a:gd name="connsiteX1" fmla="*/ 0 w 3548686"/>
              <a:gd name="connsiteY1" fmla="*/ 1212486 h 2651760"/>
              <a:gd name="connsiteX2" fmla="*/ 1198391 w 3548686"/>
              <a:gd name="connsiteY2" fmla="*/ 14227 h 2651760"/>
              <a:gd name="connsiteX3" fmla="*/ 3548686 w 3548686"/>
              <a:gd name="connsiteY3" fmla="*/ 0 h 2651760"/>
              <a:gd name="connsiteX0" fmla="*/ 2845 w 3020366"/>
              <a:gd name="connsiteY0" fmla="*/ 2651760 h 2651760"/>
              <a:gd name="connsiteX1" fmla="*/ 0 w 3020366"/>
              <a:gd name="connsiteY1" fmla="*/ 1212486 h 2651760"/>
              <a:gd name="connsiteX2" fmla="*/ 1198391 w 3020366"/>
              <a:gd name="connsiteY2" fmla="*/ 14227 h 2651760"/>
              <a:gd name="connsiteX3" fmla="*/ 3020366 w 3020366"/>
              <a:gd name="connsiteY3" fmla="*/ 0 h 2651760"/>
              <a:gd name="connsiteX0" fmla="*/ 2845 w 2883206"/>
              <a:gd name="connsiteY0" fmla="*/ 2651760 h 2651760"/>
              <a:gd name="connsiteX1" fmla="*/ 0 w 2883206"/>
              <a:gd name="connsiteY1" fmla="*/ 1212486 h 2651760"/>
              <a:gd name="connsiteX2" fmla="*/ 1198391 w 2883206"/>
              <a:gd name="connsiteY2" fmla="*/ 14227 h 2651760"/>
              <a:gd name="connsiteX3" fmla="*/ 2883206 w 2883206"/>
              <a:gd name="connsiteY3" fmla="*/ 0 h 2651760"/>
              <a:gd name="connsiteX0" fmla="*/ 2845 w 2796846"/>
              <a:gd name="connsiteY0" fmla="*/ 2651760 h 2651760"/>
              <a:gd name="connsiteX1" fmla="*/ 0 w 2796846"/>
              <a:gd name="connsiteY1" fmla="*/ 1212486 h 2651760"/>
              <a:gd name="connsiteX2" fmla="*/ 1198391 w 2796846"/>
              <a:gd name="connsiteY2" fmla="*/ 14227 h 2651760"/>
              <a:gd name="connsiteX3" fmla="*/ 2796846 w 2796846"/>
              <a:gd name="connsiteY3" fmla="*/ 0 h 2651760"/>
              <a:gd name="connsiteX0" fmla="*/ 2845 w 2735886"/>
              <a:gd name="connsiteY0" fmla="*/ 2656840 h 2656840"/>
              <a:gd name="connsiteX1" fmla="*/ 0 w 2735886"/>
              <a:gd name="connsiteY1" fmla="*/ 1217566 h 2656840"/>
              <a:gd name="connsiteX2" fmla="*/ 1198391 w 2735886"/>
              <a:gd name="connsiteY2" fmla="*/ 19307 h 2656840"/>
              <a:gd name="connsiteX3" fmla="*/ 2735886 w 2735886"/>
              <a:gd name="connsiteY3" fmla="*/ 0 h 265684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44446"/>
              <a:gd name="connsiteY0" fmla="*/ 2651760 h 2651760"/>
              <a:gd name="connsiteX1" fmla="*/ 0 w 2644446"/>
              <a:gd name="connsiteY1" fmla="*/ 1212486 h 2651760"/>
              <a:gd name="connsiteX2" fmla="*/ 1198391 w 2644446"/>
              <a:gd name="connsiteY2" fmla="*/ 14227 h 2651760"/>
              <a:gd name="connsiteX3" fmla="*/ 2644446 w 2644446"/>
              <a:gd name="connsiteY3" fmla="*/ 0 h 2651760"/>
              <a:gd name="connsiteX0" fmla="*/ 2845 w 2608886"/>
              <a:gd name="connsiteY0" fmla="*/ 2651760 h 2651760"/>
              <a:gd name="connsiteX1" fmla="*/ 0 w 2608886"/>
              <a:gd name="connsiteY1" fmla="*/ 1212486 h 2651760"/>
              <a:gd name="connsiteX2" fmla="*/ 1198391 w 2608886"/>
              <a:gd name="connsiteY2" fmla="*/ 14227 h 2651760"/>
              <a:gd name="connsiteX3" fmla="*/ 2608886 w 2608886"/>
              <a:gd name="connsiteY3" fmla="*/ 0 h 2651760"/>
              <a:gd name="connsiteX0" fmla="*/ 2845 w 2598726"/>
              <a:gd name="connsiteY0" fmla="*/ 2646680 h 2646680"/>
              <a:gd name="connsiteX1" fmla="*/ 0 w 2598726"/>
              <a:gd name="connsiteY1" fmla="*/ 1207406 h 2646680"/>
              <a:gd name="connsiteX2" fmla="*/ 1198391 w 2598726"/>
              <a:gd name="connsiteY2" fmla="*/ 9147 h 2646680"/>
              <a:gd name="connsiteX3" fmla="*/ 2598726 w 2598726"/>
              <a:gd name="connsiteY3" fmla="*/ 0 h 2646680"/>
              <a:gd name="connsiteX0" fmla="*/ 2845 w 2558086"/>
              <a:gd name="connsiteY0" fmla="*/ 2641600 h 2641600"/>
              <a:gd name="connsiteX1" fmla="*/ 0 w 2558086"/>
              <a:gd name="connsiteY1" fmla="*/ 1202326 h 2641600"/>
              <a:gd name="connsiteX2" fmla="*/ 1198391 w 2558086"/>
              <a:gd name="connsiteY2" fmla="*/ 4067 h 2641600"/>
              <a:gd name="connsiteX3" fmla="*/ 2558086 w 2558086"/>
              <a:gd name="connsiteY3" fmla="*/ 0 h 2641600"/>
              <a:gd name="connsiteX0" fmla="*/ 2845 w 2556181"/>
              <a:gd name="connsiteY0" fmla="*/ 2641600 h 2641600"/>
              <a:gd name="connsiteX1" fmla="*/ 0 w 2556181"/>
              <a:gd name="connsiteY1" fmla="*/ 1202326 h 2641600"/>
              <a:gd name="connsiteX2" fmla="*/ 1198391 w 2556181"/>
              <a:gd name="connsiteY2" fmla="*/ 4067 h 2641600"/>
              <a:gd name="connsiteX3" fmla="*/ 2556181 w 2556181"/>
              <a:gd name="connsiteY3" fmla="*/ 0 h 2641600"/>
            </a:gdLst>
            <a:ahLst/>
            <a:cxnLst>
              <a:cxn ang="0">
                <a:pos x="connsiteX0" y="connsiteY0"/>
              </a:cxn>
              <a:cxn ang="0">
                <a:pos x="connsiteX1" y="connsiteY1"/>
              </a:cxn>
              <a:cxn ang="0">
                <a:pos x="connsiteX2" y="connsiteY2"/>
              </a:cxn>
              <a:cxn ang="0">
                <a:pos x="connsiteX3" y="connsiteY3"/>
              </a:cxn>
            </a:cxnLst>
            <a:rect l="l" t="t" r="r" b="b"/>
            <a:pathLst>
              <a:path w="2556181" h="2641600">
                <a:moveTo>
                  <a:pt x="2845" y="2641600"/>
                </a:moveTo>
                <a:cubicBezTo>
                  <a:pt x="1897" y="2112735"/>
                  <a:pt x="948" y="1731191"/>
                  <a:pt x="0" y="1202326"/>
                </a:cubicBezTo>
                <a:cubicBezTo>
                  <a:pt x="0" y="540519"/>
                  <a:pt x="536541" y="4067"/>
                  <a:pt x="1198391" y="4067"/>
                </a:cubicBezTo>
                <a:lnTo>
                  <a:pt x="2556181" y="0"/>
                </a:lnTo>
              </a:path>
            </a:pathLst>
          </a:custGeom>
          <a:noFill/>
          <a:ln w="1356897" cap="sq">
            <a:solidFill>
              <a:schemeClr val="accent4">
                <a:alpha val="89000"/>
              </a:schemeClr>
            </a:solidFill>
            <a:prstDash val="solid"/>
            <a:round/>
          </a:ln>
        </p:spPr>
        <p:txBody>
          <a:bodyPr rtlCol="0" anchor="ctr"/>
          <a:lstStyle>
            <a:defPPr>
              <a:defRPr lang="it-IT"/>
            </a:defPPr>
          </a:lstStyle>
          <a:p>
            <a:pPr rtl="0"/>
            <a:endParaRPr lang="it-IT" noProof="0"/>
          </a:p>
        </p:txBody>
      </p:sp>
      <p:sp>
        <p:nvSpPr>
          <p:cNvPr id="2" name="Titolo 1">
            <a:extLst>
              <a:ext uri="{FF2B5EF4-FFF2-40B4-BE49-F238E27FC236}">
                <a16:creationId xmlns:a16="http://schemas.microsoft.com/office/drawing/2014/main" id="{160AE1B9-1C14-F852-2B97-05DAA5F80CD7}"/>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rtlCol="0"/>
          <a:lstStyle>
            <a:lvl1pPr marL="0" indent="0">
              <a:buNone/>
              <a:defRPr lang="it-IT" sz="1800"/>
            </a:lvl1pPr>
            <a:lvl2pPr marL="283464">
              <a:defRPr lang="it-IT" sz="1800"/>
            </a:lvl2pPr>
            <a:lvl3pPr marL="566928">
              <a:defRPr lang="it-IT" sz="1600"/>
            </a:lvl3pPr>
            <a:lvl4pPr marL="758952">
              <a:defRPr lang="it-IT" sz="1400"/>
            </a:lvl4pPr>
            <a:lvl5pPr marL="1042416">
              <a:defRPr lang="it-IT"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testo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3"/>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45" name="Elemento grafico 24">
            <a:extLst>
              <a:ext uri="{FF2B5EF4-FFF2-40B4-BE49-F238E27FC236}">
                <a16:creationId xmlns:a16="http://schemas.microsoft.com/office/drawing/2014/main" id="{3A387C14-96A1-A53F-B0C4-8C320C0E434B}"/>
              </a:ext>
            </a:extLst>
          </p:cNvPr>
          <p:cNvSpPr/>
          <p:nvPr/>
        </p:nvSpPr>
        <p:spPr>
          <a:xfrm>
            <a:off x="8928734" y="3558489"/>
            <a:ext cx="3162299" cy="3196641"/>
          </a:xfrm>
          <a:custGeom>
            <a:avLst/>
            <a:gdLst>
              <a:gd name="connsiteX0" fmla="*/ -3730 w 9166847"/>
              <a:gd name="connsiteY0" fmla="*/ 5764965 h 5765688"/>
              <a:gd name="connsiteX1" fmla="*/ -3730 w 9166847"/>
              <a:gd name="connsiteY1" fmla="*/ 1152444 h 5765688"/>
              <a:gd name="connsiteX2" fmla="*/ 1189314 w 9166847"/>
              <a:gd name="connsiteY2" fmla="*/ -724 h 5765688"/>
              <a:gd name="connsiteX3" fmla="*/ 9163118 w 9166847"/>
              <a:gd name="connsiteY3" fmla="*/ 36857 h 5765688"/>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9166848 w 9166848"/>
              <a:gd name="connsiteY4" fmla="*/ 37581 h 5765689"/>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3169739 w 9166848"/>
              <a:gd name="connsiteY4" fmla="*/ 7671 h 5765689"/>
              <a:gd name="connsiteX5" fmla="*/ 9166848 w 9166848"/>
              <a:gd name="connsiteY5" fmla="*/ 37581 h 5765689"/>
              <a:gd name="connsiteX0" fmla="*/ 0 w 3169739"/>
              <a:gd name="connsiteY0" fmla="*/ 5765689 h 5765689"/>
              <a:gd name="connsiteX1" fmla="*/ 0 w 3169739"/>
              <a:gd name="connsiteY1" fmla="*/ 1153168 h 5765689"/>
              <a:gd name="connsiteX2" fmla="*/ 1193044 w 3169739"/>
              <a:gd name="connsiteY2" fmla="*/ 0 h 5765689"/>
              <a:gd name="connsiteX3" fmla="*/ 2736923 w 3169739"/>
              <a:gd name="connsiteY3" fmla="*/ 1574 h 5765689"/>
              <a:gd name="connsiteX4" fmla="*/ 3169739 w 3169739"/>
              <a:gd name="connsiteY4" fmla="*/ 7671 h 5765689"/>
              <a:gd name="connsiteX0" fmla="*/ 0 w 3160214"/>
              <a:gd name="connsiteY0" fmla="*/ 5765689 h 5765689"/>
              <a:gd name="connsiteX1" fmla="*/ 0 w 3160214"/>
              <a:gd name="connsiteY1" fmla="*/ 1153168 h 5765689"/>
              <a:gd name="connsiteX2" fmla="*/ 1193044 w 3160214"/>
              <a:gd name="connsiteY2" fmla="*/ 0 h 5765689"/>
              <a:gd name="connsiteX3" fmla="*/ 2736923 w 3160214"/>
              <a:gd name="connsiteY3" fmla="*/ 1574 h 5765689"/>
              <a:gd name="connsiteX4" fmla="*/ 3160214 w 3160214"/>
              <a:gd name="connsiteY4" fmla="*/ 7671 h 5765689"/>
              <a:gd name="connsiteX0" fmla="*/ 2085 w 3162299"/>
              <a:gd name="connsiteY0" fmla="*/ 5765689 h 5765689"/>
              <a:gd name="connsiteX1" fmla="*/ 0 w 3162299"/>
              <a:gd name="connsiteY1" fmla="*/ 3173781 h 5765689"/>
              <a:gd name="connsiteX2" fmla="*/ 2085 w 3162299"/>
              <a:gd name="connsiteY2" fmla="*/ 1153168 h 5765689"/>
              <a:gd name="connsiteX3" fmla="*/ 1195129 w 3162299"/>
              <a:gd name="connsiteY3" fmla="*/ 0 h 5765689"/>
              <a:gd name="connsiteX4" fmla="*/ 2739008 w 3162299"/>
              <a:gd name="connsiteY4" fmla="*/ 1574 h 5765689"/>
              <a:gd name="connsiteX5" fmla="*/ 3162299 w 3162299"/>
              <a:gd name="connsiteY5" fmla="*/ 7671 h 5765689"/>
              <a:gd name="connsiteX0" fmla="*/ 0 w 3162299"/>
              <a:gd name="connsiteY0" fmla="*/ 3173781 h 3173781"/>
              <a:gd name="connsiteX1" fmla="*/ 2085 w 3162299"/>
              <a:gd name="connsiteY1" fmla="*/ 1153168 h 3173781"/>
              <a:gd name="connsiteX2" fmla="*/ 1195129 w 3162299"/>
              <a:gd name="connsiteY2" fmla="*/ 0 h 3173781"/>
              <a:gd name="connsiteX3" fmla="*/ 2739008 w 3162299"/>
              <a:gd name="connsiteY3" fmla="*/ 1574 h 3173781"/>
              <a:gd name="connsiteX4" fmla="*/ 3162299 w 3162299"/>
              <a:gd name="connsiteY4" fmla="*/ 7671 h 3173781"/>
              <a:gd name="connsiteX0" fmla="*/ 0 w 3162299"/>
              <a:gd name="connsiteY0" fmla="*/ 3196641 h 3196641"/>
              <a:gd name="connsiteX1" fmla="*/ 2085 w 3162299"/>
              <a:gd name="connsiteY1" fmla="*/ 1153168 h 3196641"/>
              <a:gd name="connsiteX2" fmla="*/ 1195129 w 3162299"/>
              <a:gd name="connsiteY2" fmla="*/ 0 h 3196641"/>
              <a:gd name="connsiteX3" fmla="*/ 2739008 w 3162299"/>
              <a:gd name="connsiteY3" fmla="*/ 1574 h 3196641"/>
              <a:gd name="connsiteX4" fmla="*/ 3162299 w 3162299"/>
              <a:gd name="connsiteY4" fmla="*/ 7671 h 3196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99" h="3196641">
                <a:moveTo>
                  <a:pt x="0" y="3196641"/>
                </a:moveTo>
                <a:lnTo>
                  <a:pt x="2085" y="1153168"/>
                </a:lnTo>
                <a:cubicBezTo>
                  <a:pt x="2085" y="516291"/>
                  <a:pt x="536218" y="0"/>
                  <a:pt x="1195129" y="0"/>
                </a:cubicBezTo>
                <a:lnTo>
                  <a:pt x="2739008" y="1574"/>
                </a:lnTo>
                <a:lnTo>
                  <a:pt x="3162299" y="7671"/>
                </a:lnTo>
              </a:path>
            </a:pathLst>
          </a:custGeom>
          <a:noFill/>
          <a:ln w="225588" cap="sq">
            <a:solidFill>
              <a:srgbClr val="FDF9E2"/>
            </a:solidFill>
            <a:prstDash val="solid"/>
            <a:miter/>
          </a:ln>
        </p:spPr>
        <p:txBody>
          <a:bodyPr rtlCol="0" anchor="ctr"/>
          <a:lstStyle>
            <a:defPPr>
              <a:defRPr lang="it-IT"/>
            </a:defPPr>
          </a:lstStyle>
          <a:p>
            <a:pPr rtl="0"/>
            <a:endParaRPr lang="it-IT" noProof="0"/>
          </a:p>
        </p:txBody>
      </p:sp>
      <p:sp>
        <p:nvSpPr>
          <p:cNvPr id="29" name="Ovale 28">
            <a:extLst>
              <a:ext uri="{FF2B5EF4-FFF2-40B4-BE49-F238E27FC236}">
                <a16:creationId xmlns:a16="http://schemas.microsoft.com/office/drawing/2014/main" id="{09E9B68F-058D-E637-2550-5DA70E3D0D41}"/>
              </a:ext>
            </a:extLst>
          </p:cNvPr>
          <p:cNvSpPr/>
          <p:nvPr userDrawn="1"/>
        </p:nvSpPr>
        <p:spPr>
          <a:xfrm>
            <a:off x="10310340" y="2011478"/>
            <a:ext cx="1628275" cy="1628275"/>
          </a:xfrm>
          <a:prstGeom prst="ellipse">
            <a:avLst/>
          </a:prstGeom>
          <a:solidFill>
            <a:schemeClr val="accent6">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pic>
        <p:nvPicPr>
          <p:cNvPr id="34" name="Elemento grafico 33">
            <a:extLst>
              <a:ext uri="{FF2B5EF4-FFF2-40B4-BE49-F238E27FC236}">
                <a16:creationId xmlns:a16="http://schemas.microsoft.com/office/drawing/2014/main" id="{6188A037-6B9F-861E-36A7-10311D612729}"/>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972" r="31496"/>
          <a:stretch>
            <a:fillRect/>
          </a:stretch>
        </p:blipFill>
        <p:spPr>
          <a:xfrm>
            <a:off x="12700" y="6051321"/>
            <a:ext cx="12192000" cy="528377"/>
          </a:xfrm>
          <a:custGeom>
            <a:avLst/>
            <a:gdLst>
              <a:gd name="connsiteX0" fmla="*/ 0 w 6858000"/>
              <a:gd name="connsiteY0" fmla="*/ 400156 h 400156"/>
              <a:gd name="connsiteX1" fmla="*/ 0 w 6858000"/>
              <a:gd name="connsiteY1" fmla="*/ 0 h 400156"/>
              <a:gd name="connsiteX2" fmla="*/ 6858000 w 6858000"/>
              <a:gd name="connsiteY2" fmla="*/ 0 h 400156"/>
              <a:gd name="connsiteX3" fmla="*/ 6858000 w 6858000"/>
              <a:gd name="connsiteY3" fmla="*/ 400156 h 400156"/>
            </a:gdLst>
            <a:ahLst/>
            <a:cxnLst>
              <a:cxn ang="0">
                <a:pos x="connsiteX0" y="connsiteY0"/>
              </a:cxn>
              <a:cxn ang="0">
                <a:pos x="connsiteX1" y="connsiteY1"/>
              </a:cxn>
              <a:cxn ang="0">
                <a:pos x="connsiteX2" y="connsiteY2"/>
              </a:cxn>
              <a:cxn ang="0">
                <a:pos x="connsiteX3" y="connsiteY3"/>
              </a:cxn>
            </a:cxnLst>
            <a:rect l="l" t="t" r="r" b="b"/>
            <a:pathLst>
              <a:path w="6858000" h="400156">
                <a:moveTo>
                  <a:pt x="0" y="400156"/>
                </a:moveTo>
                <a:lnTo>
                  <a:pt x="0" y="0"/>
                </a:lnTo>
                <a:lnTo>
                  <a:pt x="6858000" y="0"/>
                </a:lnTo>
                <a:lnTo>
                  <a:pt x="6858000" y="400156"/>
                </a:lnTo>
                <a:close/>
              </a:path>
            </a:pathLst>
          </a:custGeom>
        </p:spPr>
      </p:pic>
      <p:sp>
        <p:nvSpPr>
          <p:cNvPr id="36" name="Ovale 35">
            <a:extLst>
              <a:ext uri="{FF2B5EF4-FFF2-40B4-BE49-F238E27FC236}">
                <a16:creationId xmlns:a16="http://schemas.microsoft.com/office/drawing/2014/main" id="{1C9183AD-9166-27E4-F8C4-4AAE1C7F0BB9}"/>
              </a:ext>
            </a:extLst>
          </p:cNvPr>
          <p:cNvSpPr/>
          <p:nvPr userDrawn="1"/>
        </p:nvSpPr>
        <p:spPr>
          <a:xfrm>
            <a:off x="9130046"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38" name="Ovale 37">
            <a:extLst>
              <a:ext uri="{FF2B5EF4-FFF2-40B4-BE49-F238E27FC236}">
                <a16:creationId xmlns:a16="http://schemas.microsoft.com/office/drawing/2014/main" id="{DFED6151-9FDE-FB42-89FC-0347B6A3276D}"/>
              </a:ext>
            </a:extLst>
          </p:cNvPr>
          <p:cNvSpPr/>
          <p:nvPr userDrawn="1"/>
        </p:nvSpPr>
        <p:spPr>
          <a:xfrm>
            <a:off x="8385329"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46" name="Segnaposto piè di pagina 45">
            <a:extLst>
              <a:ext uri="{FF2B5EF4-FFF2-40B4-BE49-F238E27FC236}">
                <a16:creationId xmlns:a16="http://schemas.microsoft.com/office/drawing/2014/main" id="{41E6D8BC-2E14-B95F-1E2F-30FF6EE3AEB3}"/>
              </a:ext>
            </a:extLst>
          </p:cNvPr>
          <p:cNvSpPr>
            <a:spLocks noGrp="1"/>
          </p:cNvSpPr>
          <p:nvPr>
            <p:ph type="ftr" sz="quarter" idx="14"/>
          </p:nvPr>
        </p:nvSpPr>
        <p:spPr/>
        <p:txBody>
          <a:bodyPr rtlCol="0"/>
          <a:lstStyle>
            <a:defPPr>
              <a:defRPr lang="it-IT"/>
            </a:defPPr>
          </a:lstStyle>
          <a:p>
            <a:pPr rtl="0"/>
            <a:endParaRPr lang="it-IT" noProof="0"/>
          </a:p>
        </p:txBody>
      </p:sp>
      <p:sp>
        <p:nvSpPr>
          <p:cNvPr id="47" name="Segnaposto numero diapositiva 46">
            <a:extLst>
              <a:ext uri="{FF2B5EF4-FFF2-40B4-BE49-F238E27FC236}">
                <a16:creationId xmlns:a16="http://schemas.microsoft.com/office/drawing/2014/main" id="{89B6F428-7A93-4AA9-C12A-2A93DFEAF0B6}"/>
              </a:ext>
            </a:extLst>
          </p:cNvPr>
          <p:cNvSpPr>
            <a:spLocks noGrp="1"/>
          </p:cNvSpPr>
          <p:nvPr>
            <p:ph type="sldNum" sz="quarter" idx="15"/>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1580811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razie">
    <p:spTree>
      <p:nvGrpSpPr>
        <p:cNvPr id="1" name=""/>
        <p:cNvGrpSpPr/>
        <p:nvPr/>
      </p:nvGrpSpPr>
      <p:grpSpPr>
        <a:xfrm>
          <a:off x="0" y="0"/>
          <a:ext cx="0" cy="0"/>
          <a:chOff x="0" y="0"/>
          <a:chExt cx="0" cy="0"/>
        </a:xfrm>
      </p:grpSpPr>
      <p:pic>
        <p:nvPicPr>
          <p:cNvPr id="44" name="Elemento grafico 43">
            <a:extLst>
              <a:ext uri="{FF2B5EF4-FFF2-40B4-BE49-F238E27FC236}">
                <a16:creationId xmlns:a16="http://schemas.microsoft.com/office/drawing/2014/main" id="{94240F9C-F2B6-6263-0817-7E0809D9DF3A}"/>
              </a:ext>
            </a:extLst>
          </p:cNvPr>
          <p:cNvPicPr>
            <a:picLocks noChangeAspect="1"/>
          </p:cNvPicPr>
          <p:nvPr userDrawn="1"/>
        </p:nvPicPr>
        <p:blipFill>
          <a:blip r:embed="rId2">
            <a:extLst>
              <a:ext uri="{96DAC541-7B7A-43D3-8B79-37D633B846F1}">
                <asvg:svgBlip xmlns:asvg="http://schemas.microsoft.com/office/drawing/2016/SVG/main" r:embed="rId3"/>
              </a:ext>
            </a:extLst>
          </a:blip>
          <a:srcRect b="85327"/>
          <a:stretch>
            <a:fillRect/>
          </a:stretch>
        </p:blipFill>
        <p:spPr>
          <a:xfrm rot="16200000">
            <a:off x="8348893" y="2856018"/>
            <a:ext cx="6718341" cy="1006304"/>
          </a:xfrm>
          <a:custGeom>
            <a:avLst/>
            <a:gdLst>
              <a:gd name="connsiteX0" fmla="*/ 0 w 6718341"/>
              <a:gd name="connsiteY0" fmla="*/ 0 h 1006304"/>
              <a:gd name="connsiteX1" fmla="*/ 6718341 w 6718341"/>
              <a:gd name="connsiteY1" fmla="*/ 0 h 1006304"/>
              <a:gd name="connsiteX2" fmla="*/ 6718341 w 6718341"/>
              <a:gd name="connsiteY2" fmla="*/ 1006304 h 1006304"/>
              <a:gd name="connsiteX3" fmla="*/ 0 w 6718341"/>
              <a:gd name="connsiteY3" fmla="*/ 1006304 h 1006304"/>
            </a:gdLst>
            <a:ahLst/>
            <a:cxnLst>
              <a:cxn ang="0">
                <a:pos x="connsiteX0" y="connsiteY0"/>
              </a:cxn>
              <a:cxn ang="0">
                <a:pos x="connsiteX1" y="connsiteY1"/>
              </a:cxn>
              <a:cxn ang="0">
                <a:pos x="connsiteX2" y="connsiteY2"/>
              </a:cxn>
              <a:cxn ang="0">
                <a:pos x="connsiteX3" y="connsiteY3"/>
              </a:cxn>
            </a:cxnLst>
            <a:rect l="l" t="t" r="r" b="b"/>
            <a:pathLst>
              <a:path w="6718341" h="1006304">
                <a:moveTo>
                  <a:pt x="0" y="0"/>
                </a:moveTo>
                <a:lnTo>
                  <a:pt x="6718341" y="0"/>
                </a:lnTo>
                <a:lnTo>
                  <a:pt x="6718341" y="1006304"/>
                </a:lnTo>
                <a:lnTo>
                  <a:pt x="0" y="1006304"/>
                </a:lnTo>
                <a:close/>
              </a:path>
            </a:pathLst>
          </a:custGeom>
        </p:spPr>
      </p:pic>
      <p:sp>
        <p:nvSpPr>
          <p:cNvPr id="50" name="Ovale 49">
            <a:extLst>
              <a:ext uri="{FF2B5EF4-FFF2-40B4-BE49-F238E27FC236}">
                <a16:creationId xmlns:a16="http://schemas.microsoft.com/office/drawing/2014/main" id="{024F3BA7-5767-DA19-90B2-79087CCD234A}"/>
              </a:ext>
            </a:extLst>
          </p:cNvPr>
          <p:cNvSpPr/>
          <p:nvPr userDrawn="1"/>
        </p:nvSpPr>
        <p:spPr>
          <a:xfrm>
            <a:off x="11280648" y="107998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52" name="Ovale 51">
            <a:extLst>
              <a:ext uri="{FF2B5EF4-FFF2-40B4-BE49-F238E27FC236}">
                <a16:creationId xmlns:a16="http://schemas.microsoft.com/office/drawing/2014/main" id="{75941C3B-69D9-2131-DE98-77882C6B492E}"/>
              </a:ext>
            </a:extLst>
          </p:cNvPr>
          <p:cNvSpPr/>
          <p:nvPr userDrawn="1"/>
        </p:nvSpPr>
        <p:spPr>
          <a:xfrm>
            <a:off x="9885091" y="4608699"/>
            <a:ext cx="1628275" cy="1628275"/>
          </a:xfrm>
          <a:prstGeom prst="ellipse">
            <a:avLst/>
          </a:prstGeom>
          <a:solidFill>
            <a:schemeClr val="accent3">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pic>
        <p:nvPicPr>
          <p:cNvPr id="72" name="Elemento grafico 71">
            <a:extLst>
              <a:ext uri="{FF2B5EF4-FFF2-40B4-BE49-F238E27FC236}">
                <a16:creationId xmlns:a16="http://schemas.microsoft.com/office/drawing/2014/main" id="{F2C371ED-FE8B-10E6-6B09-AB1AF954AAF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4820" t="41526" b="3152"/>
          <a:stretch/>
        </p:blipFill>
        <p:spPr>
          <a:xfrm>
            <a:off x="-63921" y="5642"/>
            <a:ext cx="3769859" cy="6852356"/>
          </a:xfrm>
          <a:custGeom>
            <a:avLst/>
            <a:gdLst>
              <a:gd name="connsiteX0" fmla="*/ 0 w 3769859"/>
              <a:gd name="connsiteY0" fmla="*/ 0 h 6852356"/>
              <a:gd name="connsiteX1" fmla="*/ 3769859 w 3769859"/>
              <a:gd name="connsiteY1" fmla="*/ 0 h 6852356"/>
              <a:gd name="connsiteX2" fmla="*/ 3769859 w 3769859"/>
              <a:gd name="connsiteY2" fmla="*/ 6852356 h 6852356"/>
              <a:gd name="connsiteX3" fmla="*/ 0 w 3769859"/>
              <a:gd name="connsiteY3" fmla="*/ 6852356 h 6852356"/>
            </a:gdLst>
            <a:ahLst/>
            <a:cxnLst>
              <a:cxn ang="0">
                <a:pos x="connsiteX0" y="connsiteY0"/>
              </a:cxn>
              <a:cxn ang="0">
                <a:pos x="connsiteX1" y="connsiteY1"/>
              </a:cxn>
              <a:cxn ang="0">
                <a:pos x="connsiteX2" y="connsiteY2"/>
              </a:cxn>
              <a:cxn ang="0">
                <a:pos x="connsiteX3" y="connsiteY3"/>
              </a:cxn>
            </a:cxnLst>
            <a:rect l="l" t="t" r="r" b="b"/>
            <a:pathLst>
              <a:path w="3769859" h="6852356">
                <a:moveTo>
                  <a:pt x="0" y="0"/>
                </a:moveTo>
                <a:lnTo>
                  <a:pt x="3769859" y="0"/>
                </a:lnTo>
                <a:lnTo>
                  <a:pt x="3769859" y="6852356"/>
                </a:lnTo>
                <a:lnTo>
                  <a:pt x="0" y="6852356"/>
                </a:lnTo>
                <a:close/>
              </a:path>
            </a:pathLst>
          </a:custGeom>
        </p:spPr>
      </p:pic>
      <p:pic>
        <p:nvPicPr>
          <p:cNvPr id="57" name="Elemento grafico 56">
            <a:extLst>
              <a:ext uri="{FF2B5EF4-FFF2-40B4-BE49-F238E27FC236}">
                <a16:creationId xmlns:a16="http://schemas.microsoft.com/office/drawing/2014/main" id="{E6DDC0DD-511A-395D-6DF6-B3EBA937EF97}"/>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633" b="65821"/>
          <a:stretch>
            <a:fillRect/>
          </a:stretch>
        </p:blipFill>
        <p:spPr>
          <a:xfrm flipV="1">
            <a:off x="5869" y="1"/>
            <a:ext cx="5332115" cy="2343995"/>
          </a:xfrm>
          <a:custGeom>
            <a:avLst/>
            <a:gdLst>
              <a:gd name="connsiteX0" fmla="*/ 0 w 5332115"/>
              <a:gd name="connsiteY0" fmla="*/ 2343995 h 2343995"/>
              <a:gd name="connsiteX1" fmla="*/ 5332115 w 5332115"/>
              <a:gd name="connsiteY1" fmla="*/ 2343995 h 2343995"/>
              <a:gd name="connsiteX2" fmla="*/ 5332115 w 5332115"/>
              <a:gd name="connsiteY2" fmla="*/ 0 h 2343995"/>
              <a:gd name="connsiteX3" fmla="*/ 0 w 5332115"/>
              <a:gd name="connsiteY3" fmla="*/ 0 h 2343995"/>
            </a:gdLst>
            <a:ahLst/>
            <a:cxnLst>
              <a:cxn ang="0">
                <a:pos x="connsiteX0" y="connsiteY0"/>
              </a:cxn>
              <a:cxn ang="0">
                <a:pos x="connsiteX1" y="connsiteY1"/>
              </a:cxn>
              <a:cxn ang="0">
                <a:pos x="connsiteX2" y="connsiteY2"/>
              </a:cxn>
              <a:cxn ang="0">
                <a:pos x="connsiteX3" y="connsiteY3"/>
              </a:cxn>
            </a:cxnLst>
            <a:rect l="l" t="t" r="r" b="b"/>
            <a:pathLst>
              <a:path w="5332115" h="2343995">
                <a:moveTo>
                  <a:pt x="0" y="2343995"/>
                </a:moveTo>
                <a:lnTo>
                  <a:pt x="5332115" y="2343995"/>
                </a:lnTo>
                <a:lnTo>
                  <a:pt x="5332115" y="0"/>
                </a:lnTo>
                <a:lnTo>
                  <a:pt x="0" y="0"/>
                </a:lnTo>
                <a:close/>
              </a:path>
            </a:pathLst>
          </a:custGeom>
        </p:spPr>
      </p:pic>
      <p:pic>
        <p:nvPicPr>
          <p:cNvPr id="60" name="Elemento grafico 59">
            <a:extLst>
              <a:ext uri="{FF2B5EF4-FFF2-40B4-BE49-F238E27FC236}">
                <a16:creationId xmlns:a16="http://schemas.microsoft.com/office/drawing/2014/main" id="{A03A29F6-2DC7-B284-F21B-10BBEECC0526}"/>
              </a:ext>
            </a:extLst>
          </p:cNvPr>
          <p:cNvPicPr>
            <a:picLocks noChangeAspect="1"/>
          </p:cNvPicPr>
          <p:nvPr userDrawn="1"/>
        </p:nvPicPr>
        <p:blipFill>
          <a:blip r:embed="rId6">
            <a:extLst>
              <a:ext uri="{96DAC541-7B7A-43D3-8B79-37D633B846F1}">
                <asvg:svgBlip xmlns:asvg="http://schemas.microsoft.com/office/drawing/2016/SVG/main" r:embed="rId7"/>
              </a:ext>
            </a:extLst>
          </a:blip>
          <a:srcRect l="14165" t="77500"/>
          <a:stretch>
            <a:fillRect/>
          </a:stretch>
        </p:blipFill>
        <p:spPr>
          <a:xfrm>
            <a:off x="-16872" y="-29980"/>
            <a:ext cx="4459335" cy="1601124"/>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64" name="Ovale 63">
            <a:extLst>
              <a:ext uri="{FF2B5EF4-FFF2-40B4-BE49-F238E27FC236}">
                <a16:creationId xmlns:a16="http://schemas.microsoft.com/office/drawing/2014/main" id="{5E42667F-7399-2294-D94B-CB84510A0E95}"/>
              </a:ext>
            </a:extLst>
          </p:cNvPr>
          <p:cNvSpPr/>
          <p:nvPr userDrawn="1"/>
        </p:nvSpPr>
        <p:spPr>
          <a:xfrm>
            <a:off x="3261092" y="18900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pic>
        <p:nvPicPr>
          <p:cNvPr id="26" name="Elemento grafico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73" name="Titolo 1">
            <a:extLst>
              <a:ext uri="{FF2B5EF4-FFF2-40B4-BE49-F238E27FC236}">
                <a16:creationId xmlns:a16="http://schemas.microsoft.com/office/drawing/2014/main" id="{11BE7A0F-8563-C84F-54DB-CF04C6DAD8AC}"/>
              </a:ext>
            </a:extLst>
          </p:cNvPr>
          <p:cNvSpPr>
            <a:spLocks noGrp="1"/>
          </p:cNvSpPr>
          <p:nvPr>
            <p:ph type="title"/>
          </p:nvPr>
        </p:nvSpPr>
        <p:spPr>
          <a:xfrm>
            <a:off x="5985583" y="2214823"/>
            <a:ext cx="3769859" cy="1975104"/>
          </a:xfrm>
        </p:spPr>
        <p:txBody>
          <a:bodyPr rtlCol="0" anchor="b">
            <a:noAutofit/>
          </a:bodyPr>
          <a:lstStyle>
            <a:lvl1pPr>
              <a:defRPr lang="it-IT" sz="6600"/>
            </a:lvl1pPr>
          </a:lstStyle>
          <a:p>
            <a:pPr rtl="0"/>
            <a:r>
              <a:rPr lang="it-IT" noProof="0"/>
              <a:t>Fare clic per modificare lo stile del titolo dello schema</a:t>
            </a:r>
          </a:p>
        </p:txBody>
      </p:sp>
      <p:sp>
        <p:nvSpPr>
          <p:cNvPr id="3" name="Segnaposto testo 2">
            <a:extLst>
              <a:ext uri="{FF2B5EF4-FFF2-40B4-BE49-F238E27FC236}">
                <a16:creationId xmlns:a16="http://schemas.microsoft.com/office/drawing/2014/main" id="{CE354F95-4CC9-871D-2B3D-873AB0B21342}"/>
              </a:ext>
            </a:extLst>
          </p:cNvPr>
          <p:cNvSpPr>
            <a:spLocks noGrp="1"/>
          </p:cNvSpPr>
          <p:nvPr>
            <p:ph type="body" idx="1" hasCustomPrompt="1"/>
          </p:nvPr>
        </p:nvSpPr>
        <p:spPr>
          <a:xfrm>
            <a:off x="5996231" y="4278235"/>
            <a:ext cx="3081528" cy="1170432"/>
          </a:xfrm>
        </p:spPr>
        <p:txBody>
          <a:bodyPr rtlCol="0">
            <a:normAutofit/>
          </a:bodyPr>
          <a:lstStyle>
            <a:lvl1pPr marL="0" indent="0">
              <a:lnSpc>
                <a:spcPct val="90000"/>
              </a:lnSpc>
              <a:spcBef>
                <a:spcPts val="1000"/>
              </a:spcBef>
              <a:buNone/>
              <a:defRPr lang="it-IT" sz="1800">
                <a:solidFill>
                  <a:schemeClr val="tx1"/>
                </a:solidFill>
              </a:defRPr>
            </a:lvl1pPr>
            <a:lvl2pPr marL="457200" indent="0">
              <a:buNone/>
              <a:defRPr lang="it-IT" sz="2000">
                <a:solidFill>
                  <a:schemeClr val="tx1">
                    <a:tint val="75000"/>
                  </a:schemeClr>
                </a:solidFill>
              </a:defRPr>
            </a:lvl2pPr>
            <a:lvl3pPr marL="914400" indent="0">
              <a:buNone/>
              <a:defRPr lang="it-IT" sz="1800">
                <a:solidFill>
                  <a:schemeClr val="tx1">
                    <a:tint val="75000"/>
                  </a:schemeClr>
                </a:solidFill>
              </a:defRPr>
            </a:lvl3pPr>
            <a:lvl4pPr marL="1371600" indent="0">
              <a:buNone/>
              <a:defRPr lang="it-IT" sz="1600">
                <a:solidFill>
                  <a:schemeClr val="tx1">
                    <a:tint val="75000"/>
                  </a:schemeClr>
                </a:solidFill>
              </a:defRPr>
            </a:lvl4pPr>
            <a:lvl5pPr marL="1828800" indent="0">
              <a:buNone/>
              <a:defRPr lang="it-IT" sz="1600">
                <a:solidFill>
                  <a:schemeClr val="tx1">
                    <a:tint val="75000"/>
                  </a:schemeClr>
                </a:solidFill>
              </a:defRPr>
            </a:lvl5pPr>
            <a:lvl6pPr marL="2286000" indent="0">
              <a:buNone/>
              <a:defRPr lang="it-IT" sz="1600">
                <a:solidFill>
                  <a:schemeClr val="tx1">
                    <a:tint val="75000"/>
                  </a:schemeClr>
                </a:solidFill>
              </a:defRPr>
            </a:lvl6pPr>
            <a:lvl7pPr marL="2743200" indent="0">
              <a:buNone/>
              <a:defRPr lang="it-IT" sz="1600">
                <a:solidFill>
                  <a:schemeClr val="tx1">
                    <a:tint val="75000"/>
                  </a:schemeClr>
                </a:solidFill>
              </a:defRPr>
            </a:lvl7pPr>
            <a:lvl8pPr marL="3200400" indent="0">
              <a:buNone/>
              <a:defRPr lang="it-IT" sz="1600">
                <a:solidFill>
                  <a:schemeClr val="tx1">
                    <a:tint val="75000"/>
                  </a:schemeClr>
                </a:solidFill>
              </a:defRPr>
            </a:lvl8pPr>
            <a:lvl9pPr marL="3657600" indent="0">
              <a:buNone/>
              <a:defRPr lang="it-IT" sz="1600">
                <a:solidFill>
                  <a:schemeClr val="tx1">
                    <a:tint val="75000"/>
                  </a:schemeClr>
                </a:solidFill>
              </a:defRPr>
            </a:lvl9pPr>
          </a:lstStyle>
          <a:p>
            <a:pPr lvl="0" rtl="0"/>
            <a:r>
              <a:rPr lang="it-IT" noProof="0"/>
              <a:t>Fare clic per modificare lo stile del titolo</a:t>
            </a:r>
          </a:p>
        </p:txBody>
      </p:sp>
    </p:spTree>
    <p:extLst>
      <p:ext uri="{BB962C8B-B14F-4D97-AF65-F5344CB8AC3E}">
        <p14:creationId xmlns:p14="http://schemas.microsoft.com/office/powerpoint/2010/main" val="2772760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21" name="Segnaposto testo 9">
            <a:extLst>
              <a:ext uri="{FF2B5EF4-FFF2-40B4-BE49-F238E27FC236}">
                <a16:creationId xmlns:a16="http://schemas.microsoft.com/office/drawing/2014/main" id="{F45380E4-4280-4D6A-412C-BEC95C8CA78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6" name="Titolo 5">
            <a:extLst>
              <a:ext uri="{FF2B5EF4-FFF2-40B4-BE49-F238E27FC236}">
                <a16:creationId xmlns:a16="http://schemas.microsoft.com/office/drawing/2014/main" id="{1E2DEC6B-E418-F7FA-5D06-66914BE64098}"/>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22" name="Segnaposto piè di pagina 21">
            <a:extLst>
              <a:ext uri="{FF2B5EF4-FFF2-40B4-BE49-F238E27FC236}">
                <a16:creationId xmlns:a16="http://schemas.microsoft.com/office/drawing/2014/main" id="{CDBC6FA3-472C-62C4-429A-28029D228DD1}"/>
              </a:ext>
            </a:extLst>
          </p:cNvPr>
          <p:cNvSpPr>
            <a:spLocks noGrp="1"/>
          </p:cNvSpPr>
          <p:nvPr>
            <p:ph type="ftr" sz="quarter" idx="14"/>
          </p:nvPr>
        </p:nvSpPr>
        <p:spPr/>
        <p:txBody>
          <a:bodyPr rtlCol="0"/>
          <a:lstStyle>
            <a:defPPr>
              <a:defRPr lang="it-IT"/>
            </a:defPPr>
          </a:lstStyle>
          <a:p>
            <a:pPr rtl="0"/>
            <a:endParaRPr lang="it-IT" noProof="0"/>
          </a:p>
        </p:txBody>
      </p:sp>
      <p:sp>
        <p:nvSpPr>
          <p:cNvPr id="23" name="Segnaposto numero diapositiva 22">
            <a:extLst>
              <a:ext uri="{FF2B5EF4-FFF2-40B4-BE49-F238E27FC236}">
                <a16:creationId xmlns:a16="http://schemas.microsoft.com/office/drawing/2014/main" id="{F0B4C4FF-8EF1-767D-7C77-03D625E4B321}"/>
              </a:ext>
            </a:extLst>
          </p:cNvPr>
          <p:cNvSpPr>
            <a:spLocks noGrp="1"/>
          </p:cNvSpPr>
          <p:nvPr>
            <p:ph type="sldNum" sz="quarter" idx="15"/>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29923964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uoto">
    <p:spTree>
      <p:nvGrpSpPr>
        <p:cNvPr id="1" name=""/>
        <p:cNvGrpSpPr/>
        <p:nvPr/>
      </p:nvGrpSpPr>
      <p:grpSpPr>
        <a:xfrm>
          <a:off x="0" y="0"/>
          <a:ext cx="0" cy="0"/>
          <a:chOff x="0" y="0"/>
          <a:chExt cx="0" cy="0"/>
        </a:xfrm>
      </p:grpSpPr>
      <p:sp>
        <p:nvSpPr>
          <p:cNvPr id="7" name="Segnaposto testo 9">
            <a:extLst>
              <a:ext uri="{FF2B5EF4-FFF2-40B4-BE49-F238E27FC236}">
                <a16:creationId xmlns:a16="http://schemas.microsoft.com/office/drawing/2014/main" id="{A48C42A6-E4A3-57E4-DBFE-86C89D6D36CD}"/>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5" name="Segnaposto piè di pagina 4">
            <a:extLst>
              <a:ext uri="{FF2B5EF4-FFF2-40B4-BE49-F238E27FC236}">
                <a16:creationId xmlns:a16="http://schemas.microsoft.com/office/drawing/2014/main" id="{D90272D4-D364-93D2-A948-9DD478627EAA}"/>
              </a:ext>
            </a:extLst>
          </p:cNvPr>
          <p:cNvSpPr>
            <a:spLocks noGrp="1"/>
          </p:cNvSpPr>
          <p:nvPr>
            <p:ph type="ftr" sz="quarter" idx="10"/>
          </p:nvPr>
        </p:nvSpPr>
        <p:spPr/>
        <p:txBody>
          <a:bodyPr rtlCol="0"/>
          <a:lstStyle>
            <a:defPPr>
              <a:defRPr lang="it-IT"/>
            </a:defPPr>
          </a:lstStyle>
          <a:p>
            <a:pPr rtl="0"/>
            <a:endParaRPr lang="it-IT" noProof="0"/>
          </a:p>
        </p:txBody>
      </p:sp>
      <p:sp>
        <p:nvSpPr>
          <p:cNvPr id="6" name="Segnaposto numero diapositiva 5">
            <a:extLst>
              <a:ext uri="{FF2B5EF4-FFF2-40B4-BE49-F238E27FC236}">
                <a16:creationId xmlns:a16="http://schemas.microsoft.com/office/drawing/2014/main" id="{164DD4E5-F3CE-6199-31DD-1C03C409E0CC}"/>
              </a:ext>
            </a:extLst>
          </p:cNvPr>
          <p:cNvSpPr>
            <a:spLocks noGrp="1"/>
          </p:cNvSpPr>
          <p:nvPr>
            <p:ph type="sldNum" sz="quarter" idx="11"/>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171712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uto con didascalia">
    <p:spTree>
      <p:nvGrpSpPr>
        <p:cNvPr id="1" name=""/>
        <p:cNvGrpSpPr/>
        <p:nvPr/>
      </p:nvGrpSpPr>
      <p:grpSpPr>
        <a:xfrm>
          <a:off x="0" y="0"/>
          <a:ext cx="0" cy="0"/>
          <a:chOff x="0" y="0"/>
          <a:chExt cx="0" cy="0"/>
        </a:xfrm>
      </p:grpSpPr>
      <p:sp>
        <p:nvSpPr>
          <p:cNvPr id="9" name="Segnaposto testo 9">
            <a:extLst>
              <a:ext uri="{FF2B5EF4-FFF2-40B4-BE49-F238E27FC236}">
                <a16:creationId xmlns:a16="http://schemas.microsoft.com/office/drawing/2014/main" id="{3FA20FC2-E959-7E20-4647-E505BD8BE4F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3" name="Segnaposto contenuto 2">
            <a:extLst>
              <a:ext uri="{FF2B5EF4-FFF2-40B4-BE49-F238E27FC236}">
                <a16:creationId xmlns:a16="http://schemas.microsoft.com/office/drawing/2014/main" id="{F9A56E61-4EF1-44C9-6CC9-6876765A738C}"/>
              </a:ext>
            </a:extLst>
          </p:cNvPr>
          <p:cNvSpPr>
            <a:spLocks noGrp="1"/>
          </p:cNvSpPr>
          <p:nvPr>
            <p:ph idx="1"/>
          </p:nvPr>
        </p:nvSpPr>
        <p:spPr>
          <a:xfrm>
            <a:off x="5183188" y="2057400"/>
            <a:ext cx="6172200" cy="4069080"/>
          </a:xfrm>
        </p:spPr>
        <p:txBody>
          <a:bodyPr rtlCol="0"/>
          <a:lstStyle>
            <a:lvl1pPr>
              <a:defRPr lang="it-IT" sz="3200"/>
            </a:lvl1pPr>
            <a:lvl2pPr>
              <a:defRPr lang="it-IT" sz="2800"/>
            </a:lvl2pPr>
            <a:lvl3pPr>
              <a:defRPr lang="it-IT" sz="2400"/>
            </a:lvl3pPr>
            <a:lvl4pPr>
              <a:defRPr lang="it-IT" sz="2000"/>
            </a:lvl4pPr>
            <a:lvl5pPr>
              <a:defRPr lang="it-IT" sz="2000"/>
            </a:lvl5pPr>
            <a:lvl6pPr>
              <a:defRPr lang="it-IT" sz="2000"/>
            </a:lvl6pPr>
            <a:lvl7pPr>
              <a:defRPr lang="it-IT" sz="2000"/>
            </a:lvl7pPr>
            <a:lvl8pPr>
              <a:defRPr lang="it-IT" sz="2000"/>
            </a:lvl8pPr>
            <a:lvl9pPr>
              <a:defRPr lang="it-IT" sz="20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a:extLst>
              <a:ext uri="{FF2B5EF4-FFF2-40B4-BE49-F238E27FC236}">
                <a16:creationId xmlns:a16="http://schemas.microsoft.com/office/drawing/2014/main" id="{FA7802A7-DF1B-DE1B-4EA4-055C59350761}"/>
              </a:ext>
            </a:extLst>
          </p:cNvPr>
          <p:cNvSpPr>
            <a:spLocks noGrp="1"/>
          </p:cNvSpPr>
          <p:nvPr>
            <p:ph type="body" sz="half" idx="2"/>
          </p:nvPr>
        </p:nvSpPr>
        <p:spPr>
          <a:xfrm>
            <a:off x="839788" y="2057400"/>
            <a:ext cx="3932237" cy="4069080"/>
          </a:xfrm>
        </p:spPr>
        <p:txBody>
          <a:bodyPr rtlCol="0"/>
          <a:lstStyle>
            <a:lvl1pPr marL="0" indent="0">
              <a:buNone/>
              <a:defRPr lang="it-IT" sz="1600"/>
            </a:lvl1pPr>
            <a:lvl2pPr marL="457200" indent="0">
              <a:buNone/>
              <a:defRPr lang="it-IT" sz="1400"/>
            </a:lvl2pPr>
            <a:lvl3pPr marL="914400" indent="0">
              <a:buNone/>
              <a:defRPr lang="it-IT" sz="1200"/>
            </a:lvl3pPr>
            <a:lvl4pPr marL="1371600" indent="0">
              <a:buNone/>
              <a:defRPr lang="it-IT" sz="1000"/>
            </a:lvl4pPr>
            <a:lvl5pPr marL="1828800" indent="0">
              <a:buNone/>
              <a:defRPr lang="it-IT" sz="1000"/>
            </a:lvl5pPr>
            <a:lvl6pPr marL="2286000" indent="0">
              <a:buNone/>
              <a:defRPr lang="it-IT" sz="1000"/>
            </a:lvl6pPr>
            <a:lvl7pPr marL="2743200" indent="0">
              <a:buNone/>
              <a:defRPr lang="it-IT" sz="1000"/>
            </a:lvl7pPr>
            <a:lvl8pPr marL="3200400" indent="0">
              <a:buNone/>
              <a:defRPr lang="it-IT" sz="1000"/>
            </a:lvl8pPr>
            <a:lvl9pPr marL="3657600" indent="0">
              <a:buNone/>
              <a:defRPr lang="it-IT" sz="1000"/>
            </a:lvl9pPr>
          </a:lstStyle>
          <a:p>
            <a:pPr lvl="0" rtl="0"/>
            <a:r>
              <a:rPr lang="it-IT" noProof="0"/>
              <a:t>Fare clic per modificare gli stili del testo dello schema</a:t>
            </a:r>
          </a:p>
        </p:txBody>
      </p:sp>
      <p:sp>
        <p:nvSpPr>
          <p:cNvPr id="8" name="Titolo 7">
            <a:extLst>
              <a:ext uri="{FF2B5EF4-FFF2-40B4-BE49-F238E27FC236}">
                <a16:creationId xmlns:a16="http://schemas.microsoft.com/office/drawing/2014/main" id="{FB2F4222-9F0A-A7FE-DFA4-39F2D1A27DA7}"/>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10" name="Segnaposto piè di pagina 9">
            <a:extLst>
              <a:ext uri="{FF2B5EF4-FFF2-40B4-BE49-F238E27FC236}">
                <a16:creationId xmlns:a16="http://schemas.microsoft.com/office/drawing/2014/main" id="{A9174264-0D17-CF28-8778-3DD02FD42C48}"/>
              </a:ext>
            </a:extLst>
          </p:cNvPr>
          <p:cNvSpPr>
            <a:spLocks noGrp="1"/>
          </p:cNvSpPr>
          <p:nvPr>
            <p:ph type="ftr" sz="quarter" idx="14"/>
          </p:nvPr>
        </p:nvSpPr>
        <p:spPr/>
        <p:txBody>
          <a:bodyPr rtlCol="0"/>
          <a:lstStyle>
            <a:defPPr>
              <a:defRPr lang="it-IT"/>
            </a:defPPr>
          </a:lstStyle>
          <a:p>
            <a:pPr rtl="0"/>
            <a:endParaRPr lang="it-IT" noProof="0"/>
          </a:p>
        </p:txBody>
      </p:sp>
      <p:sp>
        <p:nvSpPr>
          <p:cNvPr id="11" name="Segnaposto numero diapositiva 10">
            <a:extLst>
              <a:ext uri="{FF2B5EF4-FFF2-40B4-BE49-F238E27FC236}">
                <a16:creationId xmlns:a16="http://schemas.microsoft.com/office/drawing/2014/main" id="{4FFFA002-049D-7794-5114-044DA2B571DB}"/>
              </a:ext>
            </a:extLst>
          </p:cNvPr>
          <p:cNvSpPr>
            <a:spLocks noGrp="1"/>
          </p:cNvSpPr>
          <p:nvPr>
            <p:ph type="sldNum" sz="quarter" idx="15"/>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3249912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grpSp>
        <p:nvGrpSpPr>
          <p:cNvPr id="58" name="Gruppo 57">
            <a:extLst>
              <a:ext uri="{FF2B5EF4-FFF2-40B4-BE49-F238E27FC236}">
                <a16:creationId xmlns:a16="http://schemas.microsoft.com/office/drawing/2014/main" id="{7F9A3535-D85B-F023-B8C0-28D2FEAAD9E0}"/>
              </a:ext>
            </a:extLst>
          </p:cNvPr>
          <p:cNvGrpSpPr/>
          <p:nvPr userDrawn="1"/>
        </p:nvGrpSpPr>
        <p:grpSpPr>
          <a:xfrm>
            <a:off x="1" y="3827512"/>
            <a:ext cx="12198945" cy="3030489"/>
            <a:chOff x="1" y="3827512"/>
            <a:chExt cx="12198945" cy="3030489"/>
          </a:xfrm>
        </p:grpSpPr>
        <p:sp>
          <p:nvSpPr>
            <p:cNvPr id="57" name="Figura a mano libera: Forma 56">
              <a:extLst>
                <a:ext uri="{FF2B5EF4-FFF2-40B4-BE49-F238E27FC236}">
                  <a16:creationId xmlns:a16="http://schemas.microsoft.com/office/drawing/2014/main" id="{C11C7D54-0954-B838-DA12-86EA86543A54}"/>
                </a:ext>
              </a:extLst>
            </p:cNvPr>
            <p:cNvSpPr/>
            <p:nvPr userDrawn="1"/>
          </p:nvSpPr>
          <p:spPr>
            <a:xfrm>
              <a:off x="11488761" y="5133340"/>
              <a:ext cx="521208" cy="1724660"/>
            </a:xfrm>
            <a:custGeom>
              <a:avLst/>
              <a:gdLst>
                <a:gd name="connsiteX0" fmla="*/ 834 w 513332"/>
                <a:gd name="connsiteY0" fmla="*/ -1393 h 1623974"/>
                <a:gd name="connsiteX1" fmla="*/ 514166 w 513332"/>
                <a:gd name="connsiteY1" fmla="*/ -1393 h 1623974"/>
                <a:gd name="connsiteX2" fmla="*/ 514166 w 513332"/>
                <a:gd name="connsiteY2" fmla="*/ 1622582 h 1623974"/>
                <a:gd name="connsiteX3" fmla="*/ 834 w 513332"/>
                <a:gd name="connsiteY3" fmla="*/ 1622582 h 1623974"/>
              </a:gdLst>
              <a:ahLst/>
              <a:cxnLst>
                <a:cxn ang="0">
                  <a:pos x="connsiteX0" y="connsiteY0"/>
                </a:cxn>
                <a:cxn ang="0">
                  <a:pos x="connsiteX1" y="connsiteY1"/>
                </a:cxn>
                <a:cxn ang="0">
                  <a:pos x="connsiteX2" y="connsiteY2"/>
                </a:cxn>
                <a:cxn ang="0">
                  <a:pos x="connsiteX3" y="connsiteY3"/>
                </a:cxn>
              </a:cxnLst>
              <a:rect l="l" t="t" r="r" b="b"/>
              <a:pathLst>
                <a:path w="513332" h="1623974">
                  <a:moveTo>
                    <a:pt x="834" y="-1393"/>
                  </a:moveTo>
                  <a:lnTo>
                    <a:pt x="514166" y="-1393"/>
                  </a:lnTo>
                  <a:lnTo>
                    <a:pt x="514166" y="1622582"/>
                  </a:lnTo>
                  <a:lnTo>
                    <a:pt x="834" y="1622582"/>
                  </a:lnTo>
                  <a:close/>
                </a:path>
              </a:pathLst>
            </a:custGeom>
            <a:solidFill>
              <a:schemeClr val="accent1"/>
            </a:solidFill>
            <a:ln w="2820" cap="flat">
              <a:solidFill>
                <a:schemeClr val="accent1"/>
              </a:solidFill>
              <a:prstDash val="solid"/>
              <a:miter/>
            </a:ln>
          </p:spPr>
          <p:txBody>
            <a:bodyPr rtlCol="0" anchor="ctr"/>
            <a:lstStyle>
              <a:defPPr>
                <a:defRPr lang="it-IT"/>
              </a:defPPr>
            </a:lstStyle>
            <a:p>
              <a:pPr rtl="0"/>
              <a:endParaRPr lang="it-IT" noProof="0"/>
            </a:p>
          </p:txBody>
        </p:sp>
        <p:pic>
          <p:nvPicPr>
            <p:cNvPr id="55" name="Elemento grafico 54">
              <a:extLst>
                <a:ext uri="{FF2B5EF4-FFF2-40B4-BE49-F238E27FC236}">
                  <a16:creationId xmlns:a16="http://schemas.microsoft.com/office/drawing/2014/main" id="{E49D87C6-232E-E91C-0D76-756637414E88}"/>
                </a:ext>
              </a:extLst>
            </p:cNvPr>
            <p:cNvPicPr>
              <a:picLocks noChangeAspect="1"/>
            </p:cNvPicPr>
            <p:nvPr userDrawn="1"/>
          </p:nvPicPr>
          <p:blipFill>
            <a:blip r:embed="rId2">
              <a:extLst>
                <a:ext uri="{96DAC541-7B7A-43D3-8B79-37D633B846F1}">
                  <asvg:svgBlip xmlns:asvg="http://schemas.microsoft.com/office/drawing/2016/SVG/main" r:embed="rId3"/>
                </a:ext>
              </a:extLst>
            </a:blip>
            <a:srcRect l="9291" r="42583" b="30832"/>
            <a:stretch>
              <a:fillRect/>
            </a:stretch>
          </p:blipFill>
          <p:spPr>
            <a:xfrm>
              <a:off x="1" y="3827512"/>
              <a:ext cx="12198945" cy="3030489"/>
            </a:xfrm>
            <a:custGeom>
              <a:avLst/>
              <a:gdLst>
                <a:gd name="connsiteX0" fmla="*/ 0 w 12198945"/>
                <a:gd name="connsiteY0" fmla="*/ 0 h 3030489"/>
                <a:gd name="connsiteX1" fmla="*/ 12198945 w 12198945"/>
                <a:gd name="connsiteY1" fmla="*/ 0 h 3030489"/>
                <a:gd name="connsiteX2" fmla="*/ 12198945 w 12198945"/>
                <a:gd name="connsiteY2" fmla="*/ 1369519 h 3030489"/>
                <a:gd name="connsiteX3" fmla="*/ 11240822 w 12198945"/>
                <a:gd name="connsiteY3" fmla="*/ 1369519 h 3030489"/>
                <a:gd name="connsiteX4" fmla="*/ 11240822 w 12198945"/>
                <a:gd name="connsiteY4" fmla="*/ 3030489 h 3030489"/>
                <a:gd name="connsiteX5" fmla="*/ 0 w 12198945"/>
                <a:gd name="connsiteY5" fmla="*/ 3030489 h 303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8945" h="3030489">
                  <a:moveTo>
                    <a:pt x="0" y="0"/>
                  </a:moveTo>
                  <a:lnTo>
                    <a:pt x="12198945" y="0"/>
                  </a:lnTo>
                  <a:lnTo>
                    <a:pt x="12198945" y="1369519"/>
                  </a:lnTo>
                  <a:lnTo>
                    <a:pt x="11240822" y="1369519"/>
                  </a:lnTo>
                  <a:lnTo>
                    <a:pt x="11240822" y="3030489"/>
                  </a:lnTo>
                  <a:lnTo>
                    <a:pt x="0" y="3030489"/>
                  </a:lnTo>
                  <a:close/>
                </a:path>
              </a:pathLst>
            </a:custGeom>
          </p:spPr>
        </p:pic>
      </p:grpSp>
      <p:sp>
        <p:nvSpPr>
          <p:cNvPr id="2" name="Titolo 1">
            <a:extLst>
              <a:ext uri="{FF2B5EF4-FFF2-40B4-BE49-F238E27FC236}">
                <a16:creationId xmlns:a16="http://schemas.microsoft.com/office/drawing/2014/main" id="{160AE1B9-1C14-F852-2B97-05DAA5F80CD7}"/>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rtlCol="0"/>
          <a:lstStyle>
            <a:lvl1pPr marL="0" indent="0">
              <a:buNone/>
              <a:defRPr lang="it-IT" sz="1800"/>
            </a:lvl1pPr>
            <a:lvl2pPr marL="283464">
              <a:defRPr lang="it-IT" sz="1800"/>
            </a:lvl2pPr>
            <a:lvl3pPr marL="566928">
              <a:defRPr lang="it-IT" sz="1600"/>
            </a:lvl3pPr>
            <a:lvl4pPr marL="758952">
              <a:defRPr lang="it-IT" sz="1400"/>
            </a:lvl4pPr>
            <a:lvl5pPr marL="1042416">
              <a:defRPr lang="it-IT"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testo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1"/>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11" name="Figura a mano libera 65">
            <a:extLst>
              <a:ext uri="{FF2B5EF4-FFF2-40B4-BE49-F238E27FC236}">
                <a16:creationId xmlns:a16="http://schemas.microsoft.com/office/drawing/2014/main" id="{232AA84F-639D-A24B-BB67-2694CC069C65}"/>
              </a:ext>
            </a:extLst>
          </p:cNvPr>
          <p:cNvSpPr/>
          <p:nvPr/>
        </p:nvSpPr>
        <p:spPr>
          <a:xfrm>
            <a:off x="838989" y="5178370"/>
            <a:ext cx="2157098" cy="1679630"/>
          </a:xfrm>
          <a:custGeom>
            <a:avLst/>
            <a:gdLst>
              <a:gd name="connsiteX0" fmla="*/ 1078549 w 2157098"/>
              <a:gd name="connsiteY0" fmla="*/ 0 h 1679630"/>
              <a:gd name="connsiteX1" fmla="*/ 2157098 w 2157098"/>
              <a:gd name="connsiteY1" fmla="*/ 1078549 h 1679630"/>
              <a:gd name="connsiteX2" fmla="*/ 2072341 w 2157098"/>
              <a:gd name="connsiteY2" fmla="*/ 1498369 h 1679630"/>
              <a:gd name="connsiteX3" fmla="*/ 1973955 w 2157098"/>
              <a:gd name="connsiteY3" fmla="*/ 1679630 h 1679630"/>
              <a:gd name="connsiteX4" fmla="*/ 183143 w 2157098"/>
              <a:gd name="connsiteY4" fmla="*/ 1679630 h 1679630"/>
              <a:gd name="connsiteX5" fmla="*/ 84758 w 2157098"/>
              <a:gd name="connsiteY5" fmla="*/ 1498369 h 1679630"/>
              <a:gd name="connsiteX6" fmla="*/ 0 w 2157098"/>
              <a:gd name="connsiteY6" fmla="*/ 1078549 h 1679630"/>
              <a:gd name="connsiteX7" fmla="*/ 1078549 w 2157098"/>
              <a:gd name="connsiteY7" fmla="*/ 0 h 167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679630">
                <a:moveTo>
                  <a:pt x="1078549" y="0"/>
                </a:moveTo>
                <a:cubicBezTo>
                  <a:pt x="1674215" y="0"/>
                  <a:pt x="2157098" y="482883"/>
                  <a:pt x="2157098" y="1078549"/>
                </a:cubicBezTo>
                <a:cubicBezTo>
                  <a:pt x="2157098" y="1227466"/>
                  <a:pt x="2126918" y="1369333"/>
                  <a:pt x="2072341" y="1498369"/>
                </a:cubicBezTo>
                <a:lnTo>
                  <a:pt x="1973955" y="1679630"/>
                </a:lnTo>
                <a:lnTo>
                  <a:pt x="183143" y="1679630"/>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noProof="0">
              <a:solidFill>
                <a:schemeClr val="accent4"/>
              </a:solidFill>
            </a:endParaRPr>
          </a:p>
        </p:txBody>
      </p:sp>
      <p:sp>
        <p:nvSpPr>
          <p:cNvPr id="13" name="Ovale 12">
            <a:extLst>
              <a:ext uri="{FF2B5EF4-FFF2-40B4-BE49-F238E27FC236}">
                <a16:creationId xmlns:a16="http://schemas.microsoft.com/office/drawing/2014/main" id="{439B8E7B-82C3-F9D6-9E34-8F76C40C8539}"/>
              </a:ext>
            </a:extLst>
          </p:cNvPr>
          <p:cNvSpPr/>
          <p:nvPr/>
        </p:nvSpPr>
        <p:spPr>
          <a:xfrm>
            <a:off x="9626717" y="49909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60" name="Segnaposto piè di pagina 59">
            <a:extLst>
              <a:ext uri="{FF2B5EF4-FFF2-40B4-BE49-F238E27FC236}">
                <a16:creationId xmlns:a16="http://schemas.microsoft.com/office/drawing/2014/main" id="{EACDB755-CEBA-6C68-443D-525463E80DAB}"/>
              </a:ext>
            </a:extLst>
          </p:cNvPr>
          <p:cNvSpPr>
            <a:spLocks noGrp="1"/>
          </p:cNvSpPr>
          <p:nvPr>
            <p:ph type="ftr" sz="quarter" idx="15"/>
          </p:nvPr>
        </p:nvSpPr>
        <p:spPr/>
        <p:txBody>
          <a:bodyPr rtlCol="0"/>
          <a:lstStyle>
            <a:defPPr>
              <a:defRPr lang="it-IT"/>
            </a:defPPr>
          </a:lstStyle>
          <a:p>
            <a:pPr rtl="0"/>
            <a:endParaRPr lang="it-IT" noProof="0"/>
          </a:p>
        </p:txBody>
      </p:sp>
      <p:sp>
        <p:nvSpPr>
          <p:cNvPr id="61" name="Segnaposto numero diapositiva 60">
            <a:extLst>
              <a:ext uri="{FF2B5EF4-FFF2-40B4-BE49-F238E27FC236}">
                <a16:creationId xmlns:a16="http://schemas.microsoft.com/office/drawing/2014/main" id="{307D0F4E-2944-C947-2B6E-0547303F2566}"/>
              </a:ext>
            </a:extLst>
          </p:cNvPr>
          <p:cNvSpPr>
            <a:spLocks noGrp="1"/>
          </p:cNvSpPr>
          <p:nvPr>
            <p:ph type="sldNum" sz="quarter" idx="16"/>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19082399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magine con didascalia">
    <p:spTree>
      <p:nvGrpSpPr>
        <p:cNvPr id="1" name=""/>
        <p:cNvGrpSpPr/>
        <p:nvPr/>
      </p:nvGrpSpPr>
      <p:grpSpPr>
        <a:xfrm>
          <a:off x="0" y="0"/>
          <a:ext cx="0" cy="0"/>
          <a:chOff x="0" y="0"/>
          <a:chExt cx="0" cy="0"/>
        </a:xfrm>
      </p:grpSpPr>
      <p:sp>
        <p:nvSpPr>
          <p:cNvPr id="11" name="Segnaposto testo 9">
            <a:extLst>
              <a:ext uri="{FF2B5EF4-FFF2-40B4-BE49-F238E27FC236}">
                <a16:creationId xmlns:a16="http://schemas.microsoft.com/office/drawing/2014/main" id="{F54A2A46-C45B-ED08-EE41-CEC7D354733A}"/>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3" name="Segnaposto immagine 2">
            <a:extLst>
              <a:ext uri="{FF2B5EF4-FFF2-40B4-BE49-F238E27FC236}">
                <a16:creationId xmlns:a16="http://schemas.microsoft.com/office/drawing/2014/main" id="{3AA4EA03-DC7A-CC5C-0E56-20FDFBD152A4}"/>
              </a:ext>
            </a:extLst>
          </p:cNvPr>
          <p:cNvSpPr>
            <a:spLocks noGrp="1"/>
          </p:cNvSpPr>
          <p:nvPr>
            <p:ph type="pic" idx="1"/>
          </p:nvPr>
        </p:nvSpPr>
        <p:spPr>
          <a:xfrm>
            <a:off x="5180012" y="1725930"/>
            <a:ext cx="6172200" cy="4873625"/>
          </a:xfrm>
        </p:spPr>
        <p:txBody>
          <a:bodyPr rtlCol="0"/>
          <a:lstStyle>
            <a:lvl1pPr marL="0" indent="0">
              <a:buNone/>
              <a:defRPr lang="it-IT" sz="3200"/>
            </a:lvl1pPr>
            <a:lvl2pPr marL="457200" indent="0">
              <a:buNone/>
              <a:defRPr lang="it-IT" sz="2800"/>
            </a:lvl2pPr>
            <a:lvl3pPr marL="914400" indent="0">
              <a:buNone/>
              <a:defRPr lang="it-IT" sz="2400"/>
            </a:lvl3pPr>
            <a:lvl4pPr marL="1371600" indent="0">
              <a:buNone/>
              <a:defRPr lang="it-IT" sz="2000"/>
            </a:lvl4pPr>
            <a:lvl5pPr marL="1828800" indent="0">
              <a:buNone/>
              <a:defRPr lang="it-IT" sz="2000"/>
            </a:lvl5pPr>
            <a:lvl6pPr marL="2286000" indent="0">
              <a:buNone/>
              <a:defRPr lang="it-IT" sz="2000"/>
            </a:lvl6pPr>
            <a:lvl7pPr marL="2743200" indent="0">
              <a:buNone/>
              <a:defRPr lang="it-IT" sz="2000"/>
            </a:lvl7pPr>
            <a:lvl8pPr marL="3200400" indent="0">
              <a:buNone/>
              <a:defRPr lang="it-IT" sz="2000"/>
            </a:lvl8pPr>
            <a:lvl9pPr marL="3657600" indent="0">
              <a:buNone/>
              <a:defRPr lang="it-IT" sz="2000"/>
            </a:lvl9pPr>
          </a:lstStyle>
          <a:p>
            <a:pPr rtl="0"/>
            <a:r>
              <a:rPr lang="it-IT" noProof="0"/>
              <a:t>Fare clic sull'icona per inserire un'immagine</a:t>
            </a:r>
          </a:p>
        </p:txBody>
      </p:sp>
      <p:sp>
        <p:nvSpPr>
          <p:cNvPr id="4" name="Segnaposto testo 3">
            <a:extLst>
              <a:ext uri="{FF2B5EF4-FFF2-40B4-BE49-F238E27FC236}">
                <a16:creationId xmlns:a16="http://schemas.microsoft.com/office/drawing/2014/main" id="{53A30CC9-5F1C-933D-A4C9-7DCE2F039EE1}"/>
              </a:ext>
            </a:extLst>
          </p:cNvPr>
          <p:cNvSpPr>
            <a:spLocks noGrp="1"/>
          </p:cNvSpPr>
          <p:nvPr>
            <p:ph type="body" sz="half" idx="2"/>
          </p:nvPr>
        </p:nvSpPr>
        <p:spPr>
          <a:xfrm>
            <a:off x="839788" y="2057400"/>
            <a:ext cx="3932237" cy="3811588"/>
          </a:xfrm>
        </p:spPr>
        <p:txBody>
          <a:bodyPr rtlCol="0"/>
          <a:lstStyle>
            <a:lvl1pPr marL="0" indent="0">
              <a:buNone/>
              <a:defRPr lang="it-IT" sz="1600"/>
            </a:lvl1pPr>
            <a:lvl2pPr marL="457200" indent="0">
              <a:buNone/>
              <a:defRPr lang="it-IT" sz="1400"/>
            </a:lvl2pPr>
            <a:lvl3pPr marL="914400" indent="0">
              <a:buNone/>
              <a:defRPr lang="it-IT" sz="1200"/>
            </a:lvl3pPr>
            <a:lvl4pPr marL="1371600" indent="0">
              <a:buNone/>
              <a:defRPr lang="it-IT" sz="1000"/>
            </a:lvl4pPr>
            <a:lvl5pPr marL="1828800" indent="0">
              <a:buNone/>
              <a:defRPr lang="it-IT" sz="1000"/>
            </a:lvl5pPr>
            <a:lvl6pPr marL="2286000" indent="0">
              <a:buNone/>
              <a:defRPr lang="it-IT" sz="1000"/>
            </a:lvl6pPr>
            <a:lvl7pPr marL="2743200" indent="0">
              <a:buNone/>
              <a:defRPr lang="it-IT" sz="1000"/>
            </a:lvl7pPr>
            <a:lvl8pPr marL="3200400" indent="0">
              <a:buNone/>
              <a:defRPr lang="it-IT" sz="1000"/>
            </a:lvl8pPr>
            <a:lvl9pPr marL="3657600" indent="0">
              <a:buNone/>
              <a:defRPr lang="it-IT" sz="1000"/>
            </a:lvl9pPr>
          </a:lstStyle>
          <a:p>
            <a:pPr lvl="0" rtl="0"/>
            <a:r>
              <a:rPr lang="it-IT" noProof="0"/>
              <a:t>Fare clic per modificare gli stili del testo dello schema</a:t>
            </a:r>
          </a:p>
        </p:txBody>
      </p:sp>
      <p:sp>
        <p:nvSpPr>
          <p:cNvPr id="8" name="Segnaposto piè di pagina 7">
            <a:extLst>
              <a:ext uri="{FF2B5EF4-FFF2-40B4-BE49-F238E27FC236}">
                <a16:creationId xmlns:a16="http://schemas.microsoft.com/office/drawing/2014/main" id="{04304BF9-EDC8-7868-84C1-6CCB690381DB}"/>
              </a:ext>
            </a:extLst>
          </p:cNvPr>
          <p:cNvSpPr>
            <a:spLocks noGrp="1"/>
          </p:cNvSpPr>
          <p:nvPr>
            <p:ph type="ftr" sz="quarter" idx="10"/>
          </p:nvPr>
        </p:nvSpPr>
        <p:spPr/>
        <p:txBody>
          <a:bodyPr rtlCol="0"/>
          <a:lstStyle>
            <a:defPPr>
              <a:defRPr lang="it-IT"/>
            </a:defPPr>
          </a:lstStyle>
          <a:p>
            <a:pPr rtl="0"/>
            <a:endParaRPr lang="it-IT" noProof="0"/>
          </a:p>
        </p:txBody>
      </p:sp>
      <p:sp>
        <p:nvSpPr>
          <p:cNvPr id="9" name="Segnaposto numero diapositiva 8">
            <a:extLst>
              <a:ext uri="{FF2B5EF4-FFF2-40B4-BE49-F238E27FC236}">
                <a16:creationId xmlns:a16="http://schemas.microsoft.com/office/drawing/2014/main" id="{37FE0970-0DB3-2D10-BEAE-54A52070A1FE}"/>
              </a:ext>
            </a:extLst>
          </p:cNvPr>
          <p:cNvSpPr>
            <a:spLocks noGrp="1"/>
          </p:cNvSpPr>
          <p:nvPr>
            <p:ph type="sldNum" sz="quarter" idx="11"/>
          </p:nvPr>
        </p:nvSpPr>
        <p:spPr/>
        <p:txBody>
          <a:bodyPr rtlCol="0"/>
          <a:lstStyle>
            <a:defPPr>
              <a:defRPr lang="it-IT"/>
            </a:defPPr>
          </a:lstStyle>
          <a:p>
            <a:pPr rtl="0"/>
            <a:fld id="{CC43B8D3-9A08-F84C-9DD4-44948BA52D4B}" type="slidenum">
              <a:rPr lang="it-IT" noProof="0" smtClean="0"/>
              <a:pPr/>
              <a:t>‹N›</a:t>
            </a:fld>
            <a:endParaRPr lang="it-IT" noProof="0"/>
          </a:p>
        </p:txBody>
      </p:sp>
      <p:sp>
        <p:nvSpPr>
          <p:cNvPr id="10" name="Titolo 9">
            <a:extLst>
              <a:ext uri="{FF2B5EF4-FFF2-40B4-BE49-F238E27FC236}">
                <a16:creationId xmlns:a16="http://schemas.microsoft.com/office/drawing/2014/main" id="{FC668391-E0E0-74A5-F96F-B67ECAE86D37}"/>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Tree>
    <p:extLst>
      <p:ext uri="{BB962C8B-B14F-4D97-AF65-F5344CB8AC3E}">
        <p14:creationId xmlns:p14="http://schemas.microsoft.com/office/powerpoint/2010/main" val="4011728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0AE1B9-1C14-F852-2B97-05DAA5F80CD7}"/>
              </a:ext>
            </a:extLst>
          </p:cNvPr>
          <p:cNvSpPr>
            <a:spLocks noGrp="1"/>
          </p:cNvSpPr>
          <p:nvPr>
            <p:ph type="title"/>
          </p:nvPr>
        </p:nvSpPr>
        <p:spPr>
          <a:xfrm>
            <a:off x="603504" y="438912"/>
            <a:ext cx="8762246" cy="1325880"/>
          </a:xfrm>
        </p:spPr>
        <p:txBody>
          <a:bodyPr rtlCol="0"/>
          <a:lstStyle>
            <a:lvl1pPr>
              <a:defRPr lang="it-IT" sz="6600"/>
            </a:lvl1pPr>
          </a:lstStyle>
          <a:p>
            <a:pPr rtl="0"/>
            <a:r>
              <a:rPr lang="it-IT" noProof="0"/>
              <a:t>Fare clic per modificare lo stile del titolo dello schema</a:t>
            </a:r>
          </a:p>
        </p:txBody>
      </p:sp>
      <p:sp>
        <p:nvSpPr>
          <p:cNvPr id="8" name="Segnaposto testo 7">
            <a:extLst>
              <a:ext uri="{FF2B5EF4-FFF2-40B4-BE49-F238E27FC236}">
                <a16:creationId xmlns:a16="http://schemas.microsoft.com/office/drawing/2014/main" id="{A8596636-128C-4D64-E63E-16619F5CDF2C}"/>
              </a:ext>
            </a:extLst>
          </p:cNvPr>
          <p:cNvSpPr>
            <a:spLocks noGrp="1"/>
          </p:cNvSpPr>
          <p:nvPr>
            <p:ph type="body" sz="quarter" idx="13" hasCustomPrompt="1"/>
          </p:nvPr>
        </p:nvSpPr>
        <p:spPr>
          <a:xfrm>
            <a:off x="0" y="1892808"/>
            <a:ext cx="8659368" cy="749808"/>
          </a:xfrm>
          <a:solidFill>
            <a:schemeClr val="accent1">
              <a:lumMod val="75000"/>
            </a:schemeClr>
          </a:solidFill>
        </p:spPr>
        <p:txBody>
          <a:bodyPr lIns="713232" rtlCol="0" anchor="ctr">
            <a:noAutofit/>
          </a:bodyPr>
          <a:lstStyle>
            <a:lvl1pPr marL="0" indent="0">
              <a:buNone/>
              <a:defRPr lang="it-IT" sz="4000">
                <a:solidFill>
                  <a:schemeClr val="bg2"/>
                </a:solidFill>
              </a:defRPr>
            </a:lvl1pPr>
          </a:lstStyle>
          <a:p>
            <a:pPr lvl="0" rtl="0"/>
            <a:r>
              <a:rPr lang="it-IT" noProof="0"/>
              <a:t>Fare clic per modificare lo stile del titolo</a:t>
            </a:r>
          </a:p>
        </p:txBody>
      </p:sp>
      <p:sp>
        <p:nvSpPr>
          <p:cNvPr id="14" name="Segnaposto testo 13">
            <a:extLst>
              <a:ext uri="{FF2B5EF4-FFF2-40B4-BE49-F238E27FC236}">
                <a16:creationId xmlns:a16="http://schemas.microsoft.com/office/drawing/2014/main" id="{D5E065C5-B7CB-9146-3A7C-A6F39CA9B231}"/>
              </a:ext>
            </a:extLst>
          </p:cNvPr>
          <p:cNvSpPr>
            <a:spLocks noGrp="1"/>
          </p:cNvSpPr>
          <p:nvPr>
            <p:ph type="body" sz="quarter" idx="18" hasCustomPrompt="1"/>
          </p:nvPr>
        </p:nvSpPr>
        <p:spPr>
          <a:xfrm>
            <a:off x="8183880" y="1792224"/>
            <a:ext cx="960120" cy="960120"/>
          </a:xfrm>
          <a:prstGeom prst="ellipse">
            <a:avLst/>
          </a:prstGeom>
          <a:solidFill>
            <a:schemeClr val="accent1">
              <a:lumMod val="75000"/>
            </a:schemeClr>
          </a:solidFill>
          <a:ln w="63500">
            <a:solidFill>
              <a:schemeClr val="bg2"/>
            </a:solidFill>
          </a:ln>
        </p:spPr>
        <p:txBody>
          <a:bodyPr lIns="0" tIns="0" rIns="0" bIns="0" rtlCol="0" anchor="ctr">
            <a:noAutofit/>
          </a:bodyPr>
          <a:lstStyle>
            <a:lvl1pPr marL="0" indent="0" algn="ctr">
              <a:buNone/>
              <a:defRPr lang="it-IT" sz="4000">
                <a:solidFill>
                  <a:schemeClr val="bg2"/>
                </a:solidFill>
              </a:defRPr>
            </a:lvl1pPr>
          </a:lstStyle>
          <a:p>
            <a:pPr lvl="0" rtl="0"/>
            <a:r>
              <a:rPr lang="it-IT" noProof="0"/>
              <a:t>00</a:t>
            </a:r>
          </a:p>
        </p:txBody>
      </p:sp>
      <p:sp>
        <p:nvSpPr>
          <p:cNvPr id="9" name="Segnaposto testo 7">
            <a:extLst>
              <a:ext uri="{FF2B5EF4-FFF2-40B4-BE49-F238E27FC236}">
                <a16:creationId xmlns:a16="http://schemas.microsoft.com/office/drawing/2014/main" id="{BD0306DB-B174-37A8-719D-C89F9EE1189F}"/>
              </a:ext>
            </a:extLst>
          </p:cNvPr>
          <p:cNvSpPr>
            <a:spLocks noGrp="1"/>
          </p:cNvSpPr>
          <p:nvPr>
            <p:ph type="body" sz="quarter" idx="14" hasCustomPrompt="1"/>
          </p:nvPr>
        </p:nvSpPr>
        <p:spPr>
          <a:xfrm>
            <a:off x="0" y="2891790"/>
            <a:ext cx="8659368" cy="749808"/>
          </a:xfrm>
          <a:solidFill>
            <a:schemeClr val="accent2">
              <a:lumMod val="75000"/>
            </a:schemeClr>
          </a:solidFill>
        </p:spPr>
        <p:txBody>
          <a:bodyPr lIns="713232" rtlCol="0" anchor="ctr">
            <a:noAutofit/>
          </a:bodyPr>
          <a:lstStyle>
            <a:lvl1pPr marL="0" indent="0">
              <a:buNone/>
              <a:defRPr lang="it-IT" sz="4000">
                <a:solidFill>
                  <a:schemeClr val="bg2"/>
                </a:solidFill>
              </a:defRPr>
            </a:lvl1pPr>
          </a:lstStyle>
          <a:p>
            <a:pPr lvl="0" rtl="0"/>
            <a:r>
              <a:rPr lang="it-IT" noProof="0"/>
              <a:t>Fare clic per modificare lo stile del titolo</a:t>
            </a:r>
          </a:p>
        </p:txBody>
      </p:sp>
      <p:sp>
        <p:nvSpPr>
          <p:cNvPr id="15" name="Segnaposto testo 13">
            <a:extLst>
              <a:ext uri="{FF2B5EF4-FFF2-40B4-BE49-F238E27FC236}">
                <a16:creationId xmlns:a16="http://schemas.microsoft.com/office/drawing/2014/main" id="{D80DBC95-A30E-E3C3-6A02-0DE7F6995B64}"/>
              </a:ext>
            </a:extLst>
          </p:cNvPr>
          <p:cNvSpPr>
            <a:spLocks noGrp="1"/>
          </p:cNvSpPr>
          <p:nvPr>
            <p:ph type="body" sz="quarter" idx="19" hasCustomPrompt="1"/>
          </p:nvPr>
        </p:nvSpPr>
        <p:spPr>
          <a:xfrm>
            <a:off x="8183880" y="2784348"/>
            <a:ext cx="960120" cy="960120"/>
          </a:xfrm>
          <a:prstGeom prst="ellipse">
            <a:avLst/>
          </a:prstGeom>
          <a:solidFill>
            <a:schemeClr val="accent2">
              <a:lumMod val="75000"/>
            </a:schemeClr>
          </a:solidFill>
          <a:ln w="63500">
            <a:solidFill>
              <a:schemeClr val="bg2"/>
            </a:solidFill>
          </a:ln>
        </p:spPr>
        <p:txBody>
          <a:bodyPr lIns="0" tIns="0" rIns="0" bIns="0" rtlCol="0" anchor="ctr">
            <a:noAutofit/>
          </a:bodyPr>
          <a:lstStyle>
            <a:lvl1pPr marL="0" indent="0" algn="ctr">
              <a:buNone/>
              <a:defRPr lang="it-IT" sz="4000">
                <a:solidFill>
                  <a:schemeClr val="bg2"/>
                </a:solidFill>
              </a:defRPr>
            </a:lvl1pPr>
          </a:lstStyle>
          <a:p>
            <a:pPr lvl="0" rtl="0"/>
            <a:r>
              <a:rPr lang="it-IT" noProof="0"/>
              <a:t>00</a:t>
            </a:r>
          </a:p>
        </p:txBody>
      </p:sp>
      <p:sp>
        <p:nvSpPr>
          <p:cNvPr id="10" name="Segnaposto testo 7">
            <a:extLst>
              <a:ext uri="{FF2B5EF4-FFF2-40B4-BE49-F238E27FC236}">
                <a16:creationId xmlns:a16="http://schemas.microsoft.com/office/drawing/2014/main" id="{CFF0762B-1AD3-943D-F4CC-9D5CF5740539}"/>
              </a:ext>
            </a:extLst>
          </p:cNvPr>
          <p:cNvSpPr>
            <a:spLocks noGrp="1"/>
          </p:cNvSpPr>
          <p:nvPr>
            <p:ph type="body" sz="quarter" idx="15" hasCustomPrompt="1"/>
          </p:nvPr>
        </p:nvSpPr>
        <p:spPr>
          <a:xfrm>
            <a:off x="0" y="3890772"/>
            <a:ext cx="8659368" cy="749808"/>
          </a:xfrm>
          <a:solidFill>
            <a:schemeClr val="accent4">
              <a:lumMod val="75000"/>
            </a:schemeClr>
          </a:solidFill>
        </p:spPr>
        <p:txBody>
          <a:bodyPr lIns="713232" rtlCol="0" anchor="ctr">
            <a:noAutofit/>
          </a:bodyPr>
          <a:lstStyle>
            <a:lvl1pPr marL="0" indent="0">
              <a:buNone/>
              <a:defRPr lang="it-IT" sz="4000">
                <a:solidFill>
                  <a:schemeClr val="bg2"/>
                </a:solidFill>
              </a:defRPr>
            </a:lvl1pPr>
          </a:lstStyle>
          <a:p>
            <a:pPr lvl="0" rtl="0"/>
            <a:r>
              <a:rPr lang="it-IT" noProof="0"/>
              <a:t>Fare clic per modificare lo stile del titolo</a:t>
            </a:r>
          </a:p>
        </p:txBody>
      </p:sp>
      <p:sp>
        <p:nvSpPr>
          <p:cNvPr id="16" name="Segnaposto testo 13">
            <a:extLst>
              <a:ext uri="{FF2B5EF4-FFF2-40B4-BE49-F238E27FC236}">
                <a16:creationId xmlns:a16="http://schemas.microsoft.com/office/drawing/2014/main" id="{51060427-2619-E83D-D977-65854C7AA35B}"/>
              </a:ext>
            </a:extLst>
          </p:cNvPr>
          <p:cNvSpPr>
            <a:spLocks noGrp="1"/>
          </p:cNvSpPr>
          <p:nvPr>
            <p:ph type="body" sz="quarter" idx="20" hasCustomPrompt="1"/>
          </p:nvPr>
        </p:nvSpPr>
        <p:spPr>
          <a:xfrm>
            <a:off x="8183880" y="3776472"/>
            <a:ext cx="960120" cy="960120"/>
          </a:xfrm>
          <a:prstGeom prst="ellipse">
            <a:avLst/>
          </a:prstGeom>
          <a:solidFill>
            <a:schemeClr val="accent4">
              <a:lumMod val="75000"/>
            </a:schemeClr>
          </a:solidFill>
          <a:ln w="63500">
            <a:solidFill>
              <a:schemeClr val="bg2"/>
            </a:solidFill>
          </a:ln>
        </p:spPr>
        <p:txBody>
          <a:bodyPr lIns="0" tIns="0" rIns="0" bIns="0" rtlCol="0" anchor="ctr">
            <a:noAutofit/>
          </a:bodyPr>
          <a:lstStyle>
            <a:lvl1pPr marL="0" indent="0" algn="ctr">
              <a:buNone/>
              <a:defRPr lang="it-IT" sz="4000">
                <a:solidFill>
                  <a:schemeClr val="bg2"/>
                </a:solidFill>
              </a:defRPr>
            </a:lvl1pPr>
          </a:lstStyle>
          <a:p>
            <a:pPr lvl="0" rtl="0"/>
            <a:r>
              <a:rPr lang="it-IT" noProof="0"/>
              <a:t>00</a:t>
            </a:r>
          </a:p>
        </p:txBody>
      </p:sp>
      <p:sp>
        <p:nvSpPr>
          <p:cNvPr id="11" name="Segnaposto testo 7">
            <a:extLst>
              <a:ext uri="{FF2B5EF4-FFF2-40B4-BE49-F238E27FC236}">
                <a16:creationId xmlns:a16="http://schemas.microsoft.com/office/drawing/2014/main" id="{8B28E366-646A-5633-0E0C-1BB99B27FDDB}"/>
              </a:ext>
            </a:extLst>
          </p:cNvPr>
          <p:cNvSpPr>
            <a:spLocks noGrp="1"/>
          </p:cNvSpPr>
          <p:nvPr>
            <p:ph type="body" sz="quarter" idx="16" hasCustomPrompt="1"/>
          </p:nvPr>
        </p:nvSpPr>
        <p:spPr>
          <a:xfrm>
            <a:off x="0" y="4889754"/>
            <a:ext cx="8659368" cy="749808"/>
          </a:xfrm>
          <a:solidFill>
            <a:schemeClr val="tx1">
              <a:lumMod val="90000"/>
              <a:lumOff val="10000"/>
            </a:schemeClr>
          </a:solidFill>
        </p:spPr>
        <p:txBody>
          <a:bodyPr lIns="713232" rtlCol="0" anchor="ctr">
            <a:noAutofit/>
          </a:bodyPr>
          <a:lstStyle>
            <a:lvl1pPr marL="0" indent="0">
              <a:buNone/>
              <a:defRPr lang="it-IT" sz="4000">
                <a:solidFill>
                  <a:schemeClr val="bg2"/>
                </a:solidFill>
              </a:defRPr>
            </a:lvl1pPr>
          </a:lstStyle>
          <a:p>
            <a:pPr lvl="0" rtl="0"/>
            <a:r>
              <a:rPr lang="it-IT" noProof="0"/>
              <a:t>Fare clic per modificare lo stile del titolo</a:t>
            </a:r>
          </a:p>
        </p:txBody>
      </p:sp>
      <p:sp>
        <p:nvSpPr>
          <p:cNvPr id="17" name="Segnaposto testo 13">
            <a:extLst>
              <a:ext uri="{FF2B5EF4-FFF2-40B4-BE49-F238E27FC236}">
                <a16:creationId xmlns:a16="http://schemas.microsoft.com/office/drawing/2014/main" id="{2A38A746-8D71-1D08-BD7B-347D1E598542}"/>
              </a:ext>
            </a:extLst>
          </p:cNvPr>
          <p:cNvSpPr>
            <a:spLocks noGrp="1"/>
          </p:cNvSpPr>
          <p:nvPr>
            <p:ph type="body" sz="quarter" idx="21" hasCustomPrompt="1"/>
          </p:nvPr>
        </p:nvSpPr>
        <p:spPr>
          <a:xfrm>
            <a:off x="8183880" y="4768596"/>
            <a:ext cx="960120" cy="960120"/>
          </a:xfrm>
          <a:prstGeom prst="ellipse">
            <a:avLst/>
          </a:prstGeom>
          <a:solidFill>
            <a:schemeClr val="tx2"/>
          </a:solidFill>
          <a:ln w="63500">
            <a:solidFill>
              <a:schemeClr val="bg2"/>
            </a:solidFill>
          </a:ln>
        </p:spPr>
        <p:txBody>
          <a:bodyPr lIns="0" tIns="0" rIns="0" bIns="0" rtlCol="0" anchor="ctr">
            <a:noAutofit/>
          </a:bodyPr>
          <a:lstStyle>
            <a:lvl1pPr marL="0" indent="0" algn="ctr">
              <a:buNone/>
              <a:defRPr lang="it-IT" sz="4000">
                <a:solidFill>
                  <a:schemeClr val="bg2"/>
                </a:solidFill>
              </a:defRPr>
            </a:lvl1pPr>
          </a:lstStyle>
          <a:p>
            <a:pPr lvl="0" rtl="0"/>
            <a:r>
              <a:rPr lang="it-IT" noProof="0"/>
              <a:t>00</a:t>
            </a:r>
          </a:p>
        </p:txBody>
      </p:sp>
      <p:sp>
        <p:nvSpPr>
          <p:cNvPr id="12" name="Segnaposto testo 7">
            <a:extLst>
              <a:ext uri="{FF2B5EF4-FFF2-40B4-BE49-F238E27FC236}">
                <a16:creationId xmlns:a16="http://schemas.microsoft.com/office/drawing/2014/main" id="{CB500DDB-4549-EAE1-1AA8-DBD382D2B9AB}"/>
              </a:ext>
            </a:extLst>
          </p:cNvPr>
          <p:cNvSpPr>
            <a:spLocks noGrp="1"/>
          </p:cNvSpPr>
          <p:nvPr>
            <p:ph type="body" sz="quarter" idx="17" hasCustomPrompt="1"/>
          </p:nvPr>
        </p:nvSpPr>
        <p:spPr>
          <a:xfrm>
            <a:off x="0" y="5888736"/>
            <a:ext cx="8659368" cy="749808"/>
          </a:xfrm>
          <a:solidFill>
            <a:schemeClr val="accent3">
              <a:lumMod val="75000"/>
            </a:schemeClr>
          </a:solidFill>
        </p:spPr>
        <p:txBody>
          <a:bodyPr lIns="713232" rtlCol="0" anchor="ctr">
            <a:noAutofit/>
          </a:bodyPr>
          <a:lstStyle>
            <a:lvl1pPr marL="0" indent="0">
              <a:buNone/>
              <a:defRPr lang="it-IT" sz="4000">
                <a:solidFill>
                  <a:schemeClr val="bg2"/>
                </a:solidFill>
              </a:defRPr>
            </a:lvl1pPr>
          </a:lstStyle>
          <a:p>
            <a:pPr lvl="0" rtl="0"/>
            <a:r>
              <a:rPr lang="it-IT" noProof="0"/>
              <a:t>Fare clic per modificare lo stile del titolo</a:t>
            </a:r>
          </a:p>
        </p:txBody>
      </p:sp>
      <p:sp>
        <p:nvSpPr>
          <p:cNvPr id="18" name="Segnaposto testo 13">
            <a:extLst>
              <a:ext uri="{FF2B5EF4-FFF2-40B4-BE49-F238E27FC236}">
                <a16:creationId xmlns:a16="http://schemas.microsoft.com/office/drawing/2014/main" id="{EC619F49-49DD-DF7B-37A0-6104FF3C2B30}"/>
              </a:ext>
            </a:extLst>
          </p:cNvPr>
          <p:cNvSpPr>
            <a:spLocks noGrp="1"/>
          </p:cNvSpPr>
          <p:nvPr>
            <p:ph type="body" sz="quarter" idx="22" hasCustomPrompt="1"/>
          </p:nvPr>
        </p:nvSpPr>
        <p:spPr>
          <a:xfrm>
            <a:off x="8183880" y="5760720"/>
            <a:ext cx="960120" cy="960120"/>
          </a:xfrm>
          <a:prstGeom prst="ellipse">
            <a:avLst/>
          </a:prstGeom>
          <a:solidFill>
            <a:schemeClr val="accent3">
              <a:lumMod val="75000"/>
            </a:schemeClr>
          </a:solidFill>
          <a:ln w="63500">
            <a:solidFill>
              <a:schemeClr val="bg2"/>
            </a:solidFill>
          </a:ln>
        </p:spPr>
        <p:txBody>
          <a:bodyPr lIns="0" tIns="0" rIns="0" bIns="0" rtlCol="0" anchor="ctr">
            <a:noAutofit/>
          </a:bodyPr>
          <a:lstStyle>
            <a:lvl1pPr marL="0" indent="0" algn="ctr">
              <a:buNone/>
              <a:defRPr lang="it-IT" sz="4000">
                <a:solidFill>
                  <a:schemeClr val="bg2"/>
                </a:solidFill>
              </a:defRPr>
            </a:lvl1pPr>
          </a:lstStyle>
          <a:p>
            <a:pPr lvl="0" rtl="0"/>
            <a:r>
              <a:rPr lang="it-IT" noProof="0"/>
              <a:t>00</a:t>
            </a:r>
          </a:p>
        </p:txBody>
      </p:sp>
    </p:spTree>
    <p:extLst>
      <p:ext uri="{BB962C8B-B14F-4D97-AF65-F5344CB8AC3E}">
        <p14:creationId xmlns:p14="http://schemas.microsoft.com/office/powerpoint/2010/main" val="3161961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23" name="Freeform: Shape 22" hidden="1">
            <a:extLst>
              <a:ext uri="{FF2B5EF4-FFF2-40B4-BE49-F238E27FC236}">
                <a16:creationId xmlns:a16="http://schemas.microsoft.com/office/drawing/2014/main" id="{25EA7C35-FF1A-FBFD-05A2-718EB0D16B65}"/>
              </a:ext>
            </a:extLst>
          </p:cNvPr>
          <p:cNvSpPr/>
          <p:nvPr/>
        </p:nvSpPr>
        <p:spPr>
          <a:xfrm>
            <a:off x="233681" y="2011679"/>
            <a:ext cx="3195438" cy="3286867"/>
          </a:xfrm>
          <a:custGeom>
            <a:avLst/>
            <a:gdLst>
              <a:gd name="connsiteX0" fmla="*/ 2213 w 9357201"/>
              <a:gd name="connsiteY0" fmla="*/ -650 h 3276674"/>
              <a:gd name="connsiteX1" fmla="*/ 8009370 w 9357201"/>
              <a:gd name="connsiteY1" fmla="*/ -650 h 3276674"/>
              <a:gd name="connsiteX2" fmla="*/ 9359415 w 9357201"/>
              <a:gd name="connsiteY2" fmla="*/ 1355860 h 3276674"/>
              <a:gd name="connsiteX3" fmla="*/ 9359415 w 9357201"/>
              <a:gd name="connsiteY3" fmla="*/ 3276024 h 3276674"/>
              <a:gd name="connsiteX0" fmla="*/ 0 w 9357202"/>
              <a:gd name="connsiteY0" fmla="*/ 33 h 3276707"/>
              <a:gd name="connsiteX1" fmla="*/ 5765524 w 9357202"/>
              <a:gd name="connsiteY1" fmla="*/ 0 h 3276707"/>
              <a:gd name="connsiteX2" fmla="*/ 8007157 w 9357202"/>
              <a:gd name="connsiteY2" fmla="*/ 33 h 3276707"/>
              <a:gd name="connsiteX3" fmla="*/ 9357202 w 9357202"/>
              <a:gd name="connsiteY3" fmla="*/ 1356543 h 3276707"/>
              <a:gd name="connsiteX4" fmla="*/ 9357202 w 9357202"/>
              <a:gd name="connsiteY4" fmla="*/ 3276707 h 3276707"/>
              <a:gd name="connsiteX0" fmla="*/ 0 w 3591678"/>
              <a:gd name="connsiteY0" fmla="*/ 0 h 3276707"/>
              <a:gd name="connsiteX1" fmla="*/ 2241633 w 3591678"/>
              <a:gd name="connsiteY1" fmla="*/ 33 h 3276707"/>
              <a:gd name="connsiteX2" fmla="*/ 3591678 w 3591678"/>
              <a:gd name="connsiteY2" fmla="*/ 1356543 h 3276707"/>
              <a:gd name="connsiteX3" fmla="*/ 3591678 w 3591678"/>
              <a:gd name="connsiteY3" fmla="*/ 3276707 h 3276707"/>
              <a:gd name="connsiteX0" fmla="*/ 0 w 3408798"/>
              <a:gd name="connsiteY0" fmla="*/ 0 h 3276707"/>
              <a:gd name="connsiteX1" fmla="*/ 2058753 w 3408798"/>
              <a:gd name="connsiteY1" fmla="*/ 33 h 3276707"/>
              <a:gd name="connsiteX2" fmla="*/ 3408798 w 3408798"/>
              <a:gd name="connsiteY2" fmla="*/ 1356543 h 3276707"/>
              <a:gd name="connsiteX3" fmla="*/ 3408798 w 3408798"/>
              <a:gd name="connsiteY3" fmla="*/ 3276707 h 3276707"/>
              <a:gd name="connsiteX0" fmla="*/ 0 w 3225918"/>
              <a:gd name="connsiteY0" fmla="*/ 0 h 3286867"/>
              <a:gd name="connsiteX1" fmla="*/ 1875873 w 3225918"/>
              <a:gd name="connsiteY1" fmla="*/ 10193 h 3286867"/>
              <a:gd name="connsiteX2" fmla="*/ 3225918 w 3225918"/>
              <a:gd name="connsiteY2" fmla="*/ 1366703 h 3286867"/>
              <a:gd name="connsiteX3" fmla="*/ 3225918 w 3225918"/>
              <a:gd name="connsiteY3" fmla="*/ 3286867 h 3286867"/>
              <a:gd name="connsiteX0" fmla="*/ 0 w 3195438"/>
              <a:gd name="connsiteY0" fmla="*/ 0 h 3286867"/>
              <a:gd name="connsiteX1" fmla="*/ 1845393 w 3195438"/>
              <a:gd name="connsiteY1" fmla="*/ 10193 h 3286867"/>
              <a:gd name="connsiteX2" fmla="*/ 3195438 w 3195438"/>
              <a:gd name="connsiteY2" fmla="*/ 1366703 h 3286867"/>
              <a:gd name="connsiteX3" fmla="*/ 3195438 w 3195438"/>
              <a:gd name="connsiteY3" fmla="*/ 3286867 h 3286867"/>
            </a:gdLst>
            <a:ahLst/>
            <a:cxnLst>
              <a:cxn ang="0">
                <a:pos x="connsiteX0" y="connsiteY0"/>
              </a:cxn>
              <a:cxn ang="0">
                <a:pos x="connsiteX1" y="connsiteY1"/>
              </a:cxn>
              <a:cxn ang="0">
                <a:pos x="connsiteX2" y="connsiteY2"/>
              </a:cxn>
              <a:cxn ang="0">
                <a:pos x="connsiteX3" y="connsiteY3"/>
              </a:cxn>
            </a:cxnLst>
            <a:rect l="l" t="t" r="r" b="b"/>
            <a:pathLst>
              <a:path w="3195438" h="3286867">
                <a:moveTo>
                  <a:pt x="0" y="0"/>
                </a:moveTo>
                <a:lnTo>
                  <a:pt x="1845393" y="10193"/>
                </a:lnTo>
                <a:cubicBezTo>
                  <a:pt x="2591000" y="10193"/>
                  <a:pt x="3195438" y="617523"/>
                  <a:pt x="3195438" y="1366703"/>
                </a:cubicBezTo>
                <a:lnTo>
                  <a:pt x="3195438" y="3286867"/>
                </a:lnTo>
              </a:path>
            </a:pathLst>
          </a:custGeom>
          <a:noFill/>
          <a:ln w="510466" cap="sq">
            <a:solidFill>
              <a:srgbClr val="00AA59"/>
            </a:solidFill>
            <a:prstDash val="solid"/>
            <a:round/>
          </a:ln>
        </p:spPr>
        <p:txBody>
          <a:bodyPr rtlCol="0" anchor="ctr"/>
          <a:lstStyle>
            <a:defPPr>
              <a:defRPr lang="it-IT"/>
            </a:defPPr>
          </a:lstStyle>
          <a:p>
            <a:pPr rtl="0"/>
            <a:endParaRPr lang="it-IT" dirty="0"/>
          </a:p>
        </p:txBody>
      </p:sp>
      <p:sp>
        <p:nvSpPr>
          <p:cNvPr id="24" name="Freeform: Shape 23" hidden="1">
            <a:extLst>
              <a:ext uri="{FF2B5EF4-FFF2-40B4-BE49-F238E27FC236}">
                <a16:creationId xmlns:a16="http://schemas.microsoft.com/office/drawing/2014/main" id="{B09E8213-E4A1-3E30-9198-8B68ABEE82B8}"/>
              </a:ext>
            </a:extLst>
          </p:cNvPr>
          <p:cNvSpPr/>
          <p:nvPr/>
        </p:nvSpPr>
        <p:spPr>
          <a:xfrm>
            <a:off x="3429117" y="4725899"/>
            <a:ext cx="8510941" cy="1366196"/>
          </a:xfrm>
          <a:custGeom>
            <a:avLst/>
            <a:gdLst>
              <a:gd name="connsiteX0" fmla="*/ 10980107 w 10977893"/>
              <a:gd name="connsiteY0" fmla="*/ -650 h 1365979"/>
              <a:gd name="connsiteX1" fmla="*/ 10980107 w 10977893"/>
              <a:gd name="connsiteY1" fmla="*/ 789104 h 1365979"/>
              <a:gd name="connsiteX2" fmla="*/ 10357989 w 10977893"/>
              <a:gd name="connsiteY2" fmla="*/ 1365329 h 1365979"/>
              <a:gd name="connsiteX3" fmla="*/ 624331 w 10977893"/>
              <a:gd name="connsiteY3" fmla="*/ 1365329 h 1365979"/>
              <a:gd name="connsiteX4" fmla="*/ 2213 w 10977893"/>
              <a:gd name="connsiteY4" fmla="*/ 789104 h 1365979"/>
              <a:gd name="connsiteX5" fmla="*/ 2213 w 10977893"/>
              <a:gd name="connsiteY5" fmla="*/ -650 h 1365979"/>
              <a:gd name="connsiteX0" fmla="*/ 10977894 w 10977894"/>
              <a:gd name="connsiteY0" fmla="*/ 0 h 1365979"/>
              <a:gd name="connsiteX1" fmla="*/ 10977894 w 10977894"/>
              <a:gd name="connsiteY1" fmla="*/ 789754 h 1365979"/>
              <a:gd name="connsiteX2" fmla="*/ 10355776 w 10977894"/>
              <a:gd name="connsiteY2" fmla="*/ 1365979 h 1365979"/>
              <a:gd name="connsiteX3" fmla="*/ 8724301 w 10977894"/>
              <a:gd name="connsiteY3" fmla="*/ 1362386 h 1365979"/>
              <a:gd name="connsiteX4" fmla="*/ 622118 w 10977894"/>
              <a:gd name="connsiteY4" fmla="*/ 1365979 h 1365979"/>
              <a:gd name="connsiteX5" fmla="*/ 0 w 10977894"/>
              <a:gd name="connsiteY5" fmla="*/ 789754 h 1365979"/>
              <a:gd name="connsiteX6" fmla="*/ 0 w 10977894"/>
              <a:gd name="connsiteY6" fmla="*/ 0 h 1365979"/>
              <a:gd name="connsiteX0" fmla="*/ 10977894 w 10977894"/>
              <a:gd name="connsiteY0" fmla="*/ 789754 h 1365979"/>
              <a:gd name="connsiteX1" fmla="*/ 10355776 w 10977894"/>
              <a:gd name="connsiteY1" fmla="*/ 1365979 h 1365979"/>
              <a:gd name="connsiteX2" fmla="*/ 8724301 w 10977894"/>
              <a:gd name="connsiteY2" fmla="*/ 1362386 h 1365979"/>
              <a:gd name="connsiteX3" fmla="*/ 622118 w 10977894"/>
              <a:gd name="connsiteY3" fmla="*/ 1365979 h 1365979"/>
              <a:gd name="connsiteX4" fmla="*/ 0 w 10977894"/>
              <a:gd name="connsiteY4" fmla="*/ 789754 h 1365979"/>
              <a:gd name="connsiteX5" fmla="*/ 0 w 10977894"/>
              <a:gd name="connsiteY5" fmla="*/ 0 h 1365979"/>
              <a:gd name="connsiteX0" fmla="*/ 10355776 w 10355776"/>
              <a:gd name="connsiteY0" fmla="*/ 1365979 h 1365979"/>
              <a:gd name="connsiteX1" fmla="*/ 8724301 w 10355776"/>
              <a:gd name="connsiteY1" fmla="*/ 1362386 h 1365979"/>
              <a:gd name="connsiteX2" fmla="*/ 622118 w 10355776"/>
              <a:gd name="connsiteY2" fmla="*/ 1365979 h 1365979"/>
              <a:gd name="connsiteX3" fmla="*/ 0 w 10355776"/>
              <a:gd name="connsiteY3" fmla="*/ 789754 h 1365979"/>
              <a:gd name="connsiteX4" fmla="*/ 0 w 10355776"/>
              <a:gd name="connsiteY4" fmla="*/ 0 h 1365979"/>
              <a:gd name="connsiteX0" fmla="*/ 8724301 w 8724301"/>
              <a:gd name="connsiteY0" fmla="*/ 1362386 h 1365979"/>
              <a:gd name="connsiteX1" fmla="*/ 622118 w 8724301"/>
              <a:gd name="connsiteY1" fmla="*/ 1365979 h 1365979"/>
              <a:gd name="connsiteX2" fmla="*/ 0 w 8724301"/>
              <a:gd name="connsiteY2" fmla="*/ 789754 h 1365979"/>
              <a:gd name="connsiteX3" fmla="*/ 0 w 8724301"/>
              <a:gd name="connsiteY3" fmla="*/ 0 h 1365979"/>
              <a:gd name="connsiteX0" fmla="*/ 8510941 w 8510941"/>
              <a:gd name="connsiteY0" fmla="*/ 1366196 h 1366196"/>
              <a:gd name="connsiteX1" fmla="*/ 622118 w 8510941"/>
              <a:gd name="connsiteY1" fmla="*/ 1365979 h 1366196"/>
              <a:gd name="connsiteX2" fmla="*/ 0 w 8510941"/>
              <a:gd name="connsiteY2" fmla="*/ 789754 h 1366196"/>
              <a:gd name="connsiteX3" fmla="*/ 0 w 8510941"/>
              <a:gd name="connsiteY3" fmla="*/ 0 h 1366196"/>
            </a:gdLst>
            <a:ahLst/>
            <a:cxnLst>
              <a:cxn ang="0">
                <a:pos x="connsiteX0" y="connsiteY0"/>
              </a:cxn>
              <a:cxn ang="0">
                <a:pos x="connsiteX1" y="connsiteY1"/>
              </a:cxn>
              <a:cxn ang="0">
                <a:pos x="connsiteX2" y="connsiteY2"/>
              </a:cxn>
              <a:cxn ang="0">
                <a:pos x="connsiteX3" y="connsiteY3"/>
              </a:cxn>
            </a:cxnLst>
            <a:rect l="l" t="t" r="r" b="b"/>
            <a:pathLst>
              <a:path w="8510941" h="1366196">
                <a:moveTo>
                  <a:pt x="8510941" y="1366196"/>
                </a:moveTo>
                <a:lnTo>
                  <a:pt x="622118" y="1365979"/>
                </a:lnTo>
                <a:cubicBezTo>
                  <a:pt x="278520" y="1365979"/>
                  <a:pt x="0" y="1107979"/>
                  <a:pt x="0" y="789754"/>
                </a:cubicBezTo>
                <a:lnTo>
                  <a:pt x="0" y="0"/>
                </a:lnTo>
              </a:path>
            </a:pathLst>
          </a:custGeom>
          <a:noFill/>
          <a:ln w="510466" cap="sq">
            <a:solidFill>
              <a:srgbClr val="00AA59"/>
            </a:solidFill>
            <a:prstDash val="solid"/>
            <a:round/>
          </a:ln>
        </p:spPr>
        <p:txBody>
          <a:bodyPr rtlCol="0" anchor="ctr"/>
          <a:lstStyle>
            <a:defPPr>
              <a:defRPr lang="it-IT"/>
            </a:defPPr>
          </a:lstStyle>
          <a:p>
            <a:pPr rtl="0"/>
            <a:endParaRPr lang="it-IT" dirty="0"/>
          </a:p>
        </p:txBody>
      </p:sp>
      <p:pic>
        <p:nvPicPr>
          <p:cNvPr id="11" name="Elemento grafico 10">
            <a:extLst>
              <a:ext uri="{FF2B5EF4-FFF2-40B4-BE49-F238E27FC236}">
                <a16:creationId xmlns:a16="http://schemas.microsoft.com/office/drawing/2014/main" id="{A67CFF6C-EDBA-8B95-5C93-0B4BB5939B8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29507" r="12032"/>
          <a:stretch/>
        </p:blipFill>
        <p:spPr>
          <a:xfrm>
            <a:off x="0" y="1779373"/>
            <a:ext cx="12192000" cy="4583992"/>
          </a:xfrm>
          <a:custGeom>
            <a:avLst/>
            <a:gdLst>
              <a:gd name="connsiteX0" fmla="*/ 0 w 12192000"/>
              <a:gd name="connsiteY0" fmla="*/ 0 h 4583992"/>
              <a:gd name="connsiteX1" fmla="*/ 12192000 w 12192000"/>
              <a:gd name="connsiteY1" fmla="*/ 0 h 4583992"/>
              <a:gd name="connsiteX2" fmla="*/ 12192000 w 12192000"/>
              <a:gd name="connsiteY2" fmla="*/ 2190264 h 4583992"/>
              <a:gd name="connsiteX3" fmla="*/ 12187938 w 12192000"/>
              <a:gd name="connsiteY3" fmla="*/ 2190264 h 4583992"/>
              <a:gd name="connsiteX4" fmla="*/ 12187938 w 12192000"/>
              <a:gd name="connsiteY4" fmla="*/ 4583992 h 4583992"/>
              <a:gd name="connsiteX5" fmla="*/ 0 w 12192000"/>
              <a:gd name="connsiteY5" fmla="*/ 4583992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583992">
                <a:moveTo>
                  <a:pt x="0" y="0"/>
                </a:moveTo>
                <a:lnTo>
                  <a:pt x="12192000" y="0"/>
                </a:lnTo>
                <a:lnTo>
                  <a:pt x="12192000" y="2190264"/>
                </a:lnTo>
                <a:lnTo>
                  <a:pt x="12187938" y="2190264"/>
                </a:lnTo>
                <a:lnTo>
                  <a:pt x="12187938" y="4583992"/>
                </a:lnTo>
                <a:lnTo>
                  <a:pt x="0" y="4583992"/>
                </a:lnTo>
                <a:close/>
              </a:path>
            </a:pathLst>
          </a:custGeom>
        </p:spPr>
      </p:pic>
      <p:sp>
        <p:nvSpPr>
          <p:cNvPr id="18" name="Ovale 17">
            <a:extLst>
              <a:ext uri="{FF2B5EF4-FFF2-40B4-BE49-F238E27FC236}">
                <a16:creationId xmlns:a16="http://schemas.microsoft.com/office/drawing/2014/main" id="{1FEFD686-81C7-A517-F1C0-0C3D3EF340F2}"/>
              </a:ext>
            </a:extLst>
          </p:cNvPr>
          <p:cNvSpPr/>
          <p:nvPr/>
        </p:nvSpPr>
        <p:spPr>
          <a:xfrm>
            <a:off x="767250" y="3628115"/>
            <a:ext cx="1628275" cy="1628275"/>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pic>
        <p:nvPicPr>
          <p:cNvPr id="10" name="Elemento grafico 9">
            <a:extLst>
              <a:ext uri="{FF2B5EF4-FFF2-40B4-BE49-F238E27FC236}">
                <a16:creationId xmlns:a16="http://schemas.microsoft.com/office/drawing/2014/main" id="{6032612E-888F-3F52-2DF9-1A7FC1C338A3}"/>
              </a:ext>
            </a:extLst>
          </p:cNvPr>
          <p:cNvPicPr>
            <a:picLocks noChangeAspect="1"/>
          </p:cNvPicPr>
          <p:nvPr/>
        </p:nvPicPr>
        <p:blipFill>
          <a:blip r:embed="rId4">
            <a:extLst>
              <a:ext uri="{96DAC541-7B7A-43D3-8B79-37D633B846F1}">
                <asvg:svgBlip xmlns:asvg="http://schemas.microsoft.com/office/drawing/2016/SVG/main" r:embed="rId5"/>
              </a:ext>
            </a:extLst>
          </a:blip>
          <a:srcRect b="72707"/>
          <a:stretch>
            <a:fillRect/>
          </a:stretch>
        </p:blipFill>
        <p:spPr>
          <a:xfrm>
            <a:off x="5315713" y="5020135"/>
            <a:ext cx="6718341" cy="1871772"/>
          </a:xfrm>
          <a:custGeom>
            <a:avLst/>
            <a:gdLst>
              <a:gd name="connsiteX0" fmla="*/ 0 w 6718341"/>
              <a:gd name="connsiteY0" fmla="*/ 0 h 1871772"/>
              <a:gd name="connsiteX1" fmla="*/ 6718341 w 6718341"/>
              <a:gd name="connsiteY1" fmla="*/ 0 h 1871772"/>
              <a:gd name="connsiteX2" fmla="*/ 6718341 w 6718341"/>
              <a:gd name="connsiteY2" fmla="*/ 1871772 h 1871772"/>
              <a:gd name="connsiteX3" fmla="*/ 0 w 6718341"/>
              <a:gd name="connsiteY3" fmla="*/ 1871772 h 1871772"/>
            </a:gdLst>
            <a:ahLst/>
            <a:cxnLst>
              <a:cxn ang="0">
                <a:pos x="connsiteX0" y="connsiteY0"/>
              </a:cxn>
              <a:cxn ang="0">
                <a:pos x="connsiteX1" y="connsiteY1"/>
              </a:cxn>
              <a:cxn ang="0">
                <a:pos x="connsiteX2" y="connsiteY2"/>
              </a:cxn>
              <a:cxn ang="0">
                <a:pos x="connsiteX3" y="connsiteY3"/>
              </a:cxn>
            </a:cxnLst>
            <a:rect l="l" t="t" r="r" b="b"/>
            <a:pathLst>
              <a:path w="6718341" h="1871772">
                <a:moveTo>
                  <a:pt x="0" y="0"/>
                </a:moveTo>
                <a:lnTo>
                  <a:pt x="6718341" y="0"/>
                </a:lnTo>
                <a:lnTo>
                  <a:pt x="6718341" y="1871772"/>
                </a:lnTo>
                <a:lnTo>
                  <a:pt x="0" y="1871772"/>
                </a:lnTo>
                <a:close/>
              </a:path>
            </a:pathLst>
          </a:custGeom>
        </p:spPr>
      </p:pic>
      <p:sp>
        <p:nvSpPr>
          <p:cNvPr id="12" name="Ovale 11">
            <a:extLst>
              <a:ext uri="{FF2B5EF4-FFF2-40B4-BE49-F238E27FC236}">
                <a16:creationId xmlns:a16="http://schemas.microsoft.com/office/drawing/2014/main" id="{3CA6479C-DB58-C182-DA46-646A89A79A6F}"/>
              </a:ext>
            </a:extLst>
          </p:cNvPr>
          <p:cNvSpPr/>
          <p:nvPr/>
        </p:nvSpPr>
        <p:spPr>
          <a:xfrm>
            <a:off x="11469607" y="5904458"/>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14" name="Ovale 13">
            <a:extLst>
              <a:ext uri="{FF2B5EF4-FFF2-40B4-BE49-F238E27FC236}">
                <a16:creationId xmlns:a16="http://schemas.microsoft.com/office/drawing/2014/main" id="{940F0BF7-907A-B0C3-5845-78EDA851891C}"/>
              </a:ext>
            </a:extLst>
          </p:cNvPr>
          <p:cNvSpPr/>
          <p:nvPr/>
        </p:nvSpPr>
        <p:spPr>
          <a:xfrm>
            <a:off x="3000866" y="2411479"/>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pic>
        <p:nvPicPr>
          <p:cNvPr id="16" name="Elemento grafico 15">
            <a:extLst>
              <a:ext uri="{FF2B5EF4-FFF2-40B4-BE49-F238E27FC236}">
                <a16:creationId xmlns:a16="http://schemas.microsoft.com/office/drawing/2014/main" id="{5D287EAB-26E8-C8AF-6CB0-D37B7CB370E0}"/>
              </a:ext>
            </a:extLst>
          </p:cNvPr>
          <p:cNvPicPr>
            <a:picLocks noChangeAspect="1"/>
          </p:cNvPicPr>
          <p:nvPr/>
        </p:nvPicPr>
        <p:blipFill>
          <a:blip r:embed="rId6">
            <a:extLst>
              <a:ext uri="{96DAC541-7B7A-43D3-8B79-37D633B846F1}">
                <asvg:svgBlip xmlns:asvg="http://schemas.microsoft.com/office/drawing/2016/SVG/main" r:embed="rId7"/>
              </a:ext>
            </a:extLst>
          </a:blip>
          <a:srcRect l="14165" t="77500"/>
          <a:stretch>
            <a:fillRect/>
          </a:stretch>
        </p:blipFill>
        <p:spPr>
          <a:xfrm flipH="1">
            <a:off x="7732665" y="0"/>
            <a:ext cx="4459335" cy="1543022"/>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2" name="Titolo 1">
            <a:extLst>
              <a:ext uri="{FF2B5EF4-FFF2-40B4-BE49-F238E27FC236}">
                <a16:creationId xmlns:a16="http://schemas.microsoft.com/office/drawing/2014/main" id="{5EF5323F-6D74-29FA-F04C-027DF28091E4}"/>
              </a:ext>
            </a:extLst>
          </p:cNvPr>
          <p:cNvSpPr>
            <a:spLocks noGrp="1"/>
          </p:cNvSpPr>
          <p:nvPr>
            <p:ph type="title"/>
          </p:nvPr>
        </p:nvSpPr>
        <p:spPr>
          <a:xfrm>
            <a:off x="5952744" y="2304288"/>
            <a:ext cx="5513832" cy="2432304"/>
          </a:xfrm>
        </p:spPr>
        <p:txBody>
          <a:bodyPr rtlCol="0" anchor="t">
            <a:noAutofit/>
          </a:bodyPr>
          <a:lstStyle>
            <a:lvl1pPr>
              <a:defRPr lang="it-IT" sz="6600"/>
            </a:lvl1pPr>
          </a:lstStyle>
          <a:p>
            <a:pPr rtl="0"/>
            <a:r>
              <a:rPr lang="it-IT" noProof="0"/>
              <a:t>Fare clic per modificare lo stile del titolo dello schema</a:t>
            </a:r>
          </a:p>
        </p:txBody>
      </p:sp>
      <p:sp>
        <p:nvSpPr>
          <p:cNvPr id="3" name="Segnaposto testo 2">
            <a:extLst>
              <a:ext uri="{FF2B5EF4-FFF2-40B4-BE49-F238E27FC236}">
                <a16:creationId xmlns:a16="http://schemas.microsoft.com/office/drawing/2014/main" id="{CE354F95-4CC9-871D-2B3D-873AB0B21342}"/>
              </a:ext>
            </a:extLst>
          </p:cNvPr>
          <p:cNvSpPr>
            <a:spLocks noGrp="1"/>
          </p:cNvSpPr>
          <p:nvPr>
            <p:ph type="body" idx="1" hasCustomPrompt="1"/>
          </p:nvPr>
        </p:nvSpPr>
        <p:spPr>
          <a:xfrm>
            <a:off x="5952744" y="1885193"/>
            <a:ext cx="5943600" cy="411480"/>
          </a:xfrm>
        </p:spPr>
        <p:txBody>
          <a:bodyPr rtlCol="0"/>
          <a:lstStyle>
            <a:lvl1pPr marL="0" indent="0">
              <a:buNone/>
              <a:defRPr lang="it-IT" sz="2400">
                <a:solidFill>
                  <a:schemeClr val="tx1"/>
                </a:solidFill>
              </a:defRPr>
            </a:lvl1pPr>
            <a:lvl2pPr marL="457200" indent="0">
              <a:buNone/>
              <a:defRPr lang="it-IT" sz="2000">
                <a:solidFill>
                  <a:schemeClr val="tx1">
                    <a:tint val="75000"/>
                  </a:schemeClr>
                </a:solidFill>
              </a:defRPr>
            </a:lvl2pPr>
            <a:lvl3pPr marL="914400" indent="0">
              <a:buNone/>
              <a:defRPr lang="it-IT" sz="1800">
                <a:solidFill>
                  <a:schemeClr val="tx1">
                    <a:tint val="75000"/>
                  </a:schemeClr>
                </a:solidFill>
              </a:defRPr>
            </a:lvl3pPr>
            <a:lvl4pPr marL="1371600" indent="0">
              <a:buNone/>
              <a:defRPr lang="it-IT" sz="1600">
                <a:solidFill>
                  <a:schemeClr val="tx1">
                    <a:tint val="75000"/>
                  </a:schemeClr>
                </a:solidFill>
              </a:defRPr>
            </a:lvl4pPr>
            <a:lvl5pPr marL="1828800" indent="0">
              <a:buNone/>
              <a:defRPr lang="it-IT" sz="1600">
                <a:solidFill>
                  <a:schemeClr val="tx1">
                    <a:tint val="75000"/>
                  </a:schemeClr>
                </a:solidFill>
              </a:defRPr>
            </a:lvl5pPr>
            <a:lvl6pPr marL="2286000" indent="0">
              <a:buNone/>
              <a:defRPr lang="it-IT" sz="1600">
                <a:solidFill>
                  <a:schemeClr val="tx1">
                    <a:tint val="75000"/>
                  </a:schemeClr>
                </a:solidFill>
              </a:defRPr>
            </a:lvl6pPr>
            <a:lvl7pPr marL="2743200" indent="0">
              <a:buNone/>
              <a:defRPr lang="it-IT" sz="1600">
                <a:solidFill>
                  <a:schemeClr val="tx1">
                    <a:tint val="75000"/>
                  </a:schemeClr>
                </a:solidFill>
              </a:defRPr>
            </a:lvl7pPr>
            <a:lvl8pPr marL="3200400" indent="0">
              <a:buNone/>
              <a:defRPr lang="it-IT" sz="1600">
                <a:solidFill>
                  <a:schemeClr val="tx1">
                    <a:tint val="75000"/>
                  </a:schemeClr>
                </a:solidFill>
              </a:defRPr>
            </a:lvl8pPr>
            <a:lvl9pPr marL="3657600" indent="0">
              <a:buNone/>
              <a:defRPr lang="it-IT" sz="1600">
                <a:solidFill>
                  <a:schemeClr val="tx1">
                    <a:tint val="75000"/>
                  </a:schemeClr>
                </a:solidFill>
              </a:defRPr>
            </a:lvl9pPr>
          </a:lstStyle>
          <a:p>
            <a:pPr lvl="0" rtl="0"/>
            <a:r>
              <a:rPr lang="it-IT" noProof="0"/>
              <a:t>Fare clic per modificare lo stile del titolo</a:t>
            </a:r>
          </a:p>
        </p:txBody>
      </p:sp>
    </p:spTree>
    <p:extLst>
      <p:ext uri="{BB962C8B-B14F-4D97-AF65-F5344CB8AC3E}">
        <p14:creationId xmlns:p14="http://schemas.microsoft.com/office/powerpoint/2010/main" val="2761099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olo e contenuto - Grafic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rtlCol="0"/>
          <a:lstStyle>
            <a:defPPr>
              <a:defRPr lang="it-IT"/>
            </a:def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2B433B37-5F68-E267-936F-4CA547437331}"/>
              </a:ext>
            </a:extLst>
          </p:cNvPr>
          <p:cNvSpPr>
            <a:spLocks noGrp="1"/>
          </p:cNvSpPr>
          <p:nvPr>
            <p:ph idx="1"/>
          </p:nvPr>
        </p:nvSpPr>
        <p:spPr>
          <a:xfrm>
            <a:off x="731520" y="2404872"/>
            <a:ext cx="10716768" cy="3630168"/>
          </a:xfrm>
        </p:spPr>
        <p:txBody>
          <a:bodyPr rtlCol="0"/>
          <a:lstStyle>
            <a:defPPr>
              <a:defRPr lang="it-IT"/>
            </a:def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10" name="Segnaposto testo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2"/>
          </a:solidFill>
        </p:spPr>
        <p:txBody>
          <a:bodyPr lIns="0" tIns="0" rIns="0" bIns="0" rtlCol="0" anchor="ctr" anchorCtr="0">
            <a:noAutofit/>
          </a:bodyPr>
          <a:lstStyle>
            <a:lvl1pPr marL="0" indent="0" algn="ctr">
              <a:lnSpc>
                <a:spcPct val="100000"/>
              </a:lnSpc>
              <a:spcBef>
                <a:spcPts val="0"/>
              </a:spcBef>
              <a:buNone/>
              <a:defRPr lang="it-IT" sz="3200">
                <a:noFill/>
              </a:defRPr>
            </a:lvl1pPr>
          </a:lstStyle>
          <a:p>
            <a:pPr lvl="0" rtl="0"/>
            <a:r>
              <a:rPr lang="it-IT" noProof="0"/>
              <a:t>X</a:t>
            </a:r>
          </a:p>
        </p:txBody>
      </p:sp>
      <p:sp>
        <p:nvSpPr>
          <p:cNvPr id="11" name="Segnaposto piè di pagina 10">
            <a:extLst>
              <a:ext uri="{FF2B5EF4-FFF2-40B4-BE49-F238E27FC236}">
                <a16:creationId xmlns:a16="http://schemas.microsoft.com/office/drawing/2014/main" id="{F33A32FC-3A65-2B5F-2625-0FE903CD37D4}"/>
              </a:ext>
            </a:extLst>
          </p:cNvPr>
          <p:cNvSpPr>
            <a:spLocks noGrp="1"/>
          </p:cNvSpPr>
          <p:nvPr>
            <p:ph type="ftr" sz="quarter" idx="14"/>
          </p:nvPr>
        </p:nvSpPr>
        <p:spPr/>
        <p:txBody>
          <a:bodyPr rtlCol="0"/>
          <a:lstStyle>
            <a:defPPr>
              <a:defRPr lang="it-IT"/>
            </a:defPPr>
          </a:lstStyle>
          <a:p>
            <a:pPr rtl="0"/>
            <a:endParaRPr lang="it-IT" noProof="0"/>
          </a:p>
        </p:txBody>
      </p:sp>
      <p:sp>
        <p:nvSpPr>
          <p:cNvPr id="12" name="Segnaposto numero diapositiva 11">
            <a:extLst>
              <a:ext uri="{FF2B5EF4-FFF2-40B4-BE49-F238E27FC236}">
                <a16:creationId xmlns:a16="http://schemas.microsoft.com/office/drawing/2014/main" id="{7DFD42C5-F2A8-2017-93FA-4A8F8A7CB7B3}"/>
              </a:ext>
            </a:extLst>
          </p:cNvPr>
          <p:cNvSpPr>
            <a:spLocks noGrp="1"/>
          </p:cNvSpPr>
          <p:nvPr>
            <p:ph type="sldNum" sz="quarter" idx="15"/>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3060168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olo e contenuto - Tabella">
    <p:spTree>
      <p:nvGrpSpPr>
        <p:cNvPr id="1" name=""/>
        <p:cNvGrpSpPr/>
        <p:nvPr/>
      </p:nvGrpSpPr>
      <p:grpSpPr>
        <a:xfrm>
          <a:off x="0" y="0"/>
          <a:ext cx="0" cy="0"/>
          <a:chOff x="0" y="0"/>
          <a:chExt cx="0" cy="0"/>
        </a:xfrm>
      </p:grpSpPr>
      <p:pic>
        <p:nvPicPr>
          <p:cNvPr id="39" name="Elemento grafico 38">
            <a:extLst>
              <a:ext uri="{FF2B5EF4-FFF2-40B4-BE49-F238E27FC236}">
                <a16:creationId xmlns:a16="http://schemas.microsoft.com/office/drawing/2014/main" id="{0FA7F5A0-ECAD-A574-6649-C54801870617}"/>
              </a:ext>
            </a:extLst>
          </p:cNvPr>
          <p:cNvPicPr>
            <a:picLocks noChangeAspect="1"/>
          </p:cNvPicPr>
          <p:nvPr userDrawn="1"/>
        </p:nvPicPr>
        <p:blipFill>
          <a:blip r:embed="rId2">
            <a:extLst>
              <a:ext uri="{96DAC541-7B7A-43D3-8B79-37D633B846F1}">
                <asvg:svgBlip xmlns:asvg="http://schemas.microsoft.com/office/drawing/2016/SVG/main" r:embed="rId3"/>
              </a:ext>
            </a:extLst>
          </a:blip>
          <a:srcRect t="26427" r="82873"/>
          <a:stretch>
            <a:fillRect/>
          </a:stretch>
        </p:blipFill>
        <p:spPr>
          <a:xfrm>
            <a:off x="9233628" y="1"/>
            <a:ext cx="2958372" cy="6105105"/>
          </a:xfrm>
          <a:custGeom>
            <a:avLst/>
            <a:gdLst>
              <a:gd name="connsiteX0" fmla="*/ 0 w 2958372"/>
              <a:gd name="connsiteY0" fmla="*/ 0 h 6105105"/>
              <a:gd name="connsiteX1" fmla="*/ 2958372 w 2958372"/>
              <a:gd name="connsiteY1" fmla="*/ 0 h 6105105"/>
              <a:gd name="connsiteX2" fmla="*/ 2958372 w 2958372"/>
              <a:gd name="connsiteY2" fmla="*/ 6105105 h 6105105"/>
              <a:gd name="connsiteX3" fmla="*/ 0 w 2958372"/>
              <a:gd name="connsiteY3" fmla="*/ 6105105 h 6105105"/>
            </a:gdLst>
            <a:ahLst/>
            <a:cxnLst>
              <a:cxn ang="0">
                <a:pos x="connsiteX0" y="connsiteY0"/>
              </a:cxn>
              <a:cxn ang="0">
                <a:pos x="connsiteX1" y="connsiteY1"/>
              </a:cxn>
              <a:cxn ang="0">
                <a:pos x="connsiteX2" y="connsiteY2"/>
              </a:cxn>
              <a:cxn ang="0">
                <a:pos x="connsiteX3" y="connsiteY3"/>
              </a:cxn>
            </a:cxnLst>
            <a:rect l="l" t="t" r="r" b="b"/>
            <a:pathLst>
              <a:path w="2958372" h="6105105">
                <a:moveTo>
                  <a:pt x="0" y="0"/>
                </a:moveTo>
                <a:lnTo>
                  <a:pt x="2958372" y="0"/>
                </a:lnTo>
                <a:lnTo>
                  <a:pt x="2958372" y="6105105"/>
                </a:lnTo>
                <a:lnTo>
                  <a:pt x="0" y="6105105"/>
                </a:lnTo>
                <a:close/>
              </a:path>
            </a:pathLst>
          </a:custGeom>
        </p:spPr>
      </p:pic>
      <p:sp>
        <p:nvSpPr>
          <p:cNvPr id="32" name="Rettangolo 31">
            <a:extLst>
              <a:ext uri="{FF2B5EF4-FFF2-40B4-BE49-F238E27FC236}">
                <a16:creationId xmlns:a16="http://schemas.microsoft.com/office/drawing/2014/main" id="{98CD520B-B465-7A6D-37C4-8A060446902D}"/>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15" name="Ovale 14">
            <a:extLst>
              <a:ext uri="{FF2B5EF4-FFF2-40B4-BE49-F238E27FC236}">
                <a16:creationId xmlns:a16="http://schemas.microsoft.com/office/drawing/2014/main" id="{4C4684B3-A8D3-6A9A-C264-95DFAD1C3FCE}"/>
              </a:ext>
            </a:extLst>
          </p:cNvPr>
          <p:cNvSpPr/>
          <p:nvPr/>
        </p:nvSpPr>
        <p:spPr>
          <a:xfrm>
            <a:off x="9300014" y="263397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2" name="Titolo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rtlCol="0"/>
          <a:lstStyle>
            <a:defPPr>
              <a:defRPr lang="it-IT"/>
            </a:def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2B433B37-5F68-E267-936F-4CA547437331}"/>
              </a:ext>
            </a:extLst>
          </p:cNvPr>
          <p:cNvSpPr>
            <a:spLocks noGrp="1"/>
          </p:cNvSpPr>
          <p:nvPr>
            <p:ph idx="1"/>
          </p:nvPr>
        </p:nvSpPr>
        <p:spPr>
          <a:xfrm>
            <a:off x="731520" y="2221992"/>
            <a:ext cx="8284464" cy="3986784"/>
          </a:xfrm>
        </p:spPr>
        <p:txBody>
          <a:bodyPr rtlCol="0"/>
          <a:lstStyle>
            <a:defPPr>
              <a:defRPr lang="it-IT"/>
            </a:def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10" name="Segnaposto testo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4"/>
          </a:solidFill>
        </p:spPr>
        <p:txBody>
          <a:bodyPr lIns="0" tIns="0" rIns="0" bIns="0" rtlCol="0" anchor="ctr" anchorCtr="0">
            <a:noAutofit/>
          </a:bodyPr>
          <a:lstStyle>
            <a:lvl1pPr marL="0" indent="0" algn="ctr">
              <a:lnSpc>
                <a:spcPct val="100000"/>
              </a:lnSpc>
              <a:spcBef>
                <a:spcPts val="0"/>
              </a:spcBef>
              <a:buNone/>
              <a:defRPr lang="it-IT" sz="3200">
                <a:noFill/>
              </a:defRPr>
            </a:lvl1pPr>
          </a:lstStyle>
          <a:p>
            <a:pPr lvl="0" rtl="0"/>
            <a:r>
              <a:rPr lang="it-IT" noProof="0"/>
              <a:t>X</a:t>
            </a:r>
          </a:p>
        </p:txBody>
      </p:sp>
      <p:sp>
        <p:nvSpPr>
          <p:cNvPr id="25" name="Rettangolo 24">
            <a:extLst>
              <a:ext uri="{FF2B5EF4-FFF2-40B4-BE49-F238E27FC236}">
                <a16:creationId xmlns:a16="http://schemas.microsoft.com/office/drawing/2014/main" id="{CC1E68FE-16F1-5C98-AEF6-0EAB9EA632CA}"/>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40" name="Segnaposto piè di pagina 39">
            <a:extLst>
              <a:ext uri="{FF2B5EF4-FFF2-40B4-BE49-F238E27FC236}">
                <a16:creationId xmlns:a16="http://schemas.microsoft.com/office/drawing/2014/main" id="{8727F01E-45EF-F70F-2A04-1EA69A246344}"/>
              </a:ext>
            </a:extLst>
          </p:cNvPr>
          <p:cNvSpPr>
            <a:spLocks noGrp="1"/>
          </p:cNvSpPr>
          <p:nvPr>
            <p:ph type="ftr" sz="quarter" idx="14"/>
          </p:nvPr>
        </p:nvSpPr>
        <p:spPr/>
        <p:txBody>
          <a:bodyPr rtlCol="0"/>
          <a:lstStyle>
            <a:defPPr>
              <a:defRPr lang="it-IT"/>
            </a:defPPr>
          </a:lstStyle>
          <a:p>
            <a:pPr rtl="0"/>
            <a:endParaRPr lang="it-IT" noProof="0"/>
          </a:p>
        </p:txBody>
      </p:sp>
      <p:sp>
        <p:nvSpPr>
          <p:cNvPr id="41" name="Segnaposto numero diapositiva 40">
            <a:extLst>
              <a:ext uri="{FF2B5EF4-FFF2-40B4-BE49-F238E27FC236}">
                <a16:creationId xmlns:a16="http://schemas.microsoft.com/office/drawing/2014/main" id="{C388A650-32E8-11EC-26EE-D260D1953D57}"/>
              </a:ext>
            </a:extLst>
          </p:cNvPr>
          <p:cNvSpPr>
            <a:spLocks noGrp="1"/>
          </p:cNvSpPr>
          <p:nvPr>
            <p:ph type="sldNum" sz="quarter" idx="15"/>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3453136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positiva citazione">
    <p:spTree>
      <p:nvGrpSpPr>
        <p:cNvPr id="1" name=""/>
        <p:cNvGrpSpPr/>
        <p:nvPr/>
      </p:nvGrpSpPr>
      <p:grpSpPr>
        <a:xfrm>
          <a:off x="0" y="0"/>
          <a:ext cx="0" cy="0"/>
          <a:chOff x="0" y="0"/>
          <a:chExt cx="0" cy="0"/>
        </a:xfrm>
      </p:grpSpPr>
      <p:pic>
        <p:nvPicPr>
          <p:cNvPr id="22" name="Elemento grafico 21">
            <a:extLst>
              <a:ext uri="{FF2B5EF4-FFF2-40B4-BE49-F238E27FC236}">
                <a16:creationId xmlns:a16="http://schemas.microsoft.com/office/drawing/2014/main" id="{496CE483-FAA2-B42E-3640-00A1E72D335E}"/>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145" t="-169" r="45423" b="28675"/>
          <a:stretch/>
        </p:blipFill>
        <p:spPr>
          <a:xfrm>
            <a:off x="-1" y="3467101"/>
            <a:ext cx="12192001" cy="3390899"/>
          </a:xfrm>
          <a:custGeom>
            <a:avLst/>
            <a:gdLst>
              <a:gd name="connsiteX0" fmla="*/ 0 w 12192001"/>
              <a:gd name="connsiteY0" fmla="*/ 0 h 3390899"/>
              <a:gd name="connsiteX1" fmla="*/ 12192001 w 12192001"/>
              <a:gd name="connsiteY1" fmla="*/ 0 h 3390899"/>
              <a:gd name="connsiteX2" fmla="*/ 12192001 w 12192001"/>
              <a:gd name="connsiteY2" fmla="*/ 2324100 h 3390899"/>
              <a:gd name="connsiteX3" fmla="*/ 12192001 w 12192001"/>
              <a:gd name="connsiteY3" fmla="*/ 3390899 h 3390899"/>
              <a:gd name="connsiteX4" fmla="*/ 0 w 12192001"/>
              <a:gd name="connsiteY4" fmla="*/ 3390899 h 3390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3390899">
                <a:moveTo>
                  <a:pt x="0" y="0"/>
                </a:moveTo>
                <a:lnTo>
                  <a:pt x="12192001" y="0"/>
                </a:lnTo>
                <a:lnTo>
                  <a:pt x="12192001" y="2324100"/>
                </a:lnTo>
                <a:lnTo>
                  <a:pt x="12192001" y="3390899"/>
                </a:lnTo>
                <a:lnTo>
                  <a:pt x="0" y="3390899"/>
                </a:lnTo>
                <a:close/>
              </a:path>
            </a:pathLst>
          </a:custGeom>
        </p:spPr>
      </p:pic>
      <p:sp>
        <p:nvSpPr>
          <p:cNvPr id="23" name="Titolo 1">
            <a:extLst>
              <a:ext uri="{FF2B5EF4-FFF2-40B4-BE49-F238E27FC236}">
                <a16:creationId xmlns:a16="http://schemas.microsoft.com/office/drawing/2014/main" id="{E96FF8CF-2C25-F464-6424-7999EDD13B26}"/>
              </a:ext>
            </a:extLst>
          </p:cNvPr>
          <p:cNvSpPr>
            <a:spLocks noGrp="1"/>
          </p:cNvSpPr>
          <p:nvPr>
            <p:ph type="title"/>
          </p:nvPr>
        </p:nvSpPr>
        <p:spPr>
          <a:xfrm>
            <a:off x="640080" y="1216152"/>
            <a:ext cx="8951976" cy="3191256"/>
          </a:xfrm>
        </p:spPr>
        <p:txBody>
          <a:bodyPr rtlCol="0" anchor="t">
            <a:noAutofit/>
          </a:bodyPr>
          <a:lstStyle>
            <a:lvl1pPr>
              <a:defRPr sz="5500"/>
            </a:lvl1pPr>
          </a:lstStyle>
          <a:p>
            <a:pPr rtl="0"/>
            <a:r>
              <a:rPr lang="it-IT" noProof="0"/>
              <a:t>Fare clic per modificare lo stile del titolo dello schema</a:t>
            </a:r>
          </a:p>
        </p:txBody>
      </p:sp>
      <p:sp>
        <p:nvSpPr>
          <p:cNvPr id="24" name="Elemento grafico 12">
            <a:extLst>
              <a:ext uri="{FF2B5EF4-FFF2-40B4-BE49-F238E27FC236}">
                <a16:creationId xmlns:a16="http://schemas.microsoft.com/office/drawing/2014/main" id="{2409B836-A119-2C0F-0B7F-E84EA554C652}"/>
              </a:ext>
            </a:extLst>
          </p:cNvPr>
          <p:cNvSpPr/>
          <p:nvPr userDrawn="1"/>
        </p:nvSpPr>
        <p:spPr>
          <a:xfrm rot="5400000" flipV="1">
            <a:off x="863486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p>
            <a:pPr rtl="0"/>
            <a:endParaRPr lang="it-IT" noProof="0"/>
          </a:p>
        </p:txBody>
      </p:sp>
      <p:sp>
        <p:nvSpPr>
          <p:cNvPr id="25" name="Elemento grafico 12">
            <a:extLst>
              <a:ext uri="{FF2B5EF4-FFF2-40B4-BE49-F238E27FC236}">
                <a16:creationId xmlns:a16="http://schemas.microsoft.com/office/drawing/2014/main" id="{56142EF8-E22C-7567-D41D-08BE7CE3FFC9}"/>
              </a:ext>
            </a:extLst>
          </p:cNvPr>
          <p:cNvSpPr/>
          <p:nvPr userDrawn="1"/>
        </p:nvSpPr>
        <p:spPr>
          <a:xfrm rot="5400000" flipV="1">
            <a:off x="791350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p>
            <a:pPr rtl="0"/>
            <a:endParaRPr lang="it-IT" noProof="0"/>
          </a:p>
        </p:txBody>
      </p:sp>
      <p:sp>
        <p:nvSpPr>
          <p:cNvPr id="27" name="Figura a mano libera 47">
            <a:extLst>
              <a:ext uri="{FF2B5EF4-FFF2-40B4-BE49-F238E27FC236}">
                <a16:creationId xmlns:a16="http://schemas.microsoft.com/office/drawing/2014/main" id="{5139C642-CA6D-BB5F-4B22-3CED3ED3DC23}"/>
              </a:ext>
            </a:extLst>
          </p:cNvPr>
          <p:cNvSpPr/>
          <p:nvPr userDrawn="1"/>
        </p:nvSpPr>
        <p:spPr>
          <a:xfrm>
            <a:off x="685799" y="5342013"/>
            <a:ext cx="2157098" cy="1515987"/>
          </a:xfrm>
          <a:custGeom>
            <a:avLst/>
            <a:gdLst>
              <a:gd name="connsiteX0" fmla="*/ 1078549 w 2157098"/>
              <a:gd name="connsiteY0" fmla="*/ 0 h 1515987"/>
              <a:gd name="connsiteX1" fmla="*/ 2157098 w 2157098"/>
              <a:gd name="connsiteY1" fmla="*/ 1078549 h 1515987"/>
              <a:gd name="connsiteX2" fmla="*/ 2072340 w 2157098"/>
              <a:gd name="connsiteY2" fmla="*/ 1498369 h 1515987"/>
              <a:gd name="connsiteX3" fmla="*/ 2062778 w 2157098"/>
              <a:gd name="connsiteY3" fmla="*/ 1515987 h 1515987"/>
              <a:gd name="connsiteX4" fmla="*/ 94321 w 2157098"/>
              <a:gd name="connsiteY4" fmla="*/ 1515987 h 1515987"/>
              <a:gd name="connsiteX5" fmla="*/ 84758 w 2157098"/>
              <a:gd name="connsiteY5" fmla="*/ 1498369 h 1515987"/>
              <a:gd name="connsiteX6" fmla="*/ 0 w 2157098"/>
              <a:gd name="connsiteY6" fmla="*/ 1078549 h 1515987"/>
              <a:gd name="connsiteX7" fmla="*/ 1078549 w 2157098"/>
              <a:gd name="connsiteY7" fmla="*/ 0 h 151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515987">
                <a:moveTo>
                  <a:pt x="1078549" y="0"/>
                </a:moveTo>
                <a:cubicBezTo>
                  <a:pt x="1674215" y="0"/>
                  <a:pt x="2157098" y="482883"/>
                  <a:pt x="2157098" y="1078549"/>
                </a:cubicBezTo>
                <a:cubicBezTo>
                  <a:pt x="2157098" y="1227466"/>
                  <a:pt x="2126918" y="1369333"/>
                  <a:pt x="2072340" y="1498369"/>
                </a:cubicBezTo>
                <a:lnTo>
                  <a:pt x="2062778" y="1515987"/>
                </a:lnTo>
                <a:lnTo>
                  <a:pt x="94321" y="1515987"/>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t-IT" noProof="0">
              <a:solidFill>
                <a:schemeClr val="accent4"/>
              </a:solidFill>
            </a:endParaRPr>
          </a:p>
        </p:txBody>
      </p:sp>
      <p:sp>
        <p:nvSpPr>
          <p:cNvPr id="28" name="Ovale 27">
            <a:extLst>
              <a:ext uri="{FF2B5EF4-FFF2-40B4-BE49-F238E27FC236}">
                <a16:creationId xmlns:a16="http://schemas.microsoft.com/office/drawing/2014/main" id="{3A594F8F-1723-E0D7-D0AE-7E5FA2EA0B26}"/>
              </a:ext>
            </a:extLst>
          </p:cNvPr>
          <p:cNvSpPr/>
          <p:nvPr userDrawn="1"/>
        </p:nvSpPr>
        <p:spPr>
          <a:xfrm>
            <a:off x="10905848"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pic>
        <p:nvPicPr>
          <p:cNvPr id="26" name="Elemento grafico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29" name="Segnaposto testo 2">
            <a:extLst>
              <a:ext uri="{FF2B5EF4-FFF2-40B4-BE49-F238E27FC236}">
                <a16:creationId xmlns:a16="http://schemas.microsoft.com/office/drawing/2014/main" id="{7D33D6A1-4FBB-C18D-E4C1-F2EAD1E1CBCB}"/>
              </a:ext>
            </a:extLst>
          </p:cNvPr>
          <p:cNvSpPr>
            <a:spLocks noGrp="1"/>
          </p:cNvSpPr>
          <p:nvPr>
            <p:ph type="body" idx="1"/>
          </p:nvPr>
        </p:nvSpPr>
        <p:spPr>
          <a:xfrm>
            <a:off x="640080" y="4581144"/>
            <a:ext cx="6510528" cy="365760"/>
          </a:xfrm>
        </p:spPr>
        <p:txBody>
          <a:bodyPr rtlCol="0">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Fare clic per modificare gli stili del testo dello schema</a:t>
            </a:r>
          </a:p>
        </p:txBody>
      </p:sp>
      <p:sp>
        <p:nvSpPr>
          <p:cNvPr id="30" name="Ovale 29">
            <a:extLst>
              <a:ext uri="{FF2B5EF4-FFF2-40B4-BE49-F238E27FC236}">
                <a16:creationId xmlns:a16="http://schemas.microsoft.com/office/drawing/2014/main" id="{DF1E588D-A68E-22B7-5F2E-A52328BC3AC2}"/>
              </a:ext>
            </a:extLst>
          </p:cNvPr>
          <p:cNvSpPr/>
          <p:nvPr userDrawn="1"/>
        </p:nvSpPr>
        <p:spPr>
          <a:xfrm>
            <a:off x="11626517"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Tree>
    <p:extLst>
      <p:ext uri="{BB962C8B-B14F-4D97-AF65-F5344CB8AC3E}">
        <p14:creationId xmlns:p14="http://schemas.microsoft.com/office/powerpoint/2010/main" val="3167267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 x4">
    <p:spTree>
      <p:nvGrpSpPr>
        <p:cNvPr id="1" name=""/>
        <p:cNvGrpSpPr/>
        <p:nvPr/>
      </p:nvGrpSpPr>
      <p:grpSpPr>
        <a:xfrm>
          <a:off x="0" y="0"/>
          <a:ext cx="0" cy="0"/>
          <a:chOff x="0" y="0"/>
          <a:chExt cx="0" cy="0"/>
        </a:xfrm>
      </p:grpSpPr>
      <p:pic>
        <p:nvPicPr>
          <p:cNvPr id="8" name="Elemento grafico 7">
            <a:extLst>
              <a:ext uri="{FF2B5EF4-FFF2-40B4-BE49-F238E27FC236}">
                <a16:creationId xmlns:a16="http://schemas.microsoft.com/office/drawing/2014/main" id="{4EA91DE6-3A10-8EDA-34AB-D931B1792C5E}"/>
              </a:ext>
            </a:extLst>
          </p:cNvPr>
          <p:cNvPicPr>
            <a:picLocks noChangeAspect="1"/>
          </p:cNvPicPr>
          <p:nvPr userDrawn="1"/>
        </p:nvPicPr>
        <p:blipFill>
          <a:blip r:embed="rId2">
            <a:extLst>
              <a:ext uri="{96DAC541-7B7A-43D3-8B79-37D633B846F1}">
                <asvg:svgBlip xmlns:asvg="http://schemas.microsoft.com/office/drawing/2016/SVG/main" r:embed="rId3"/>
              </a:ext>
            </a:extLst>
          </a:blip>
          <a:srcRect r="38116"/>
          <a:stretch>
            <a:fillRect/>
          </a:stretch>
        </p:blipFill>
        <p:spPr>
          <a:xfrm rot="5400000" flipH="1">
            <a:off x="9476084" y="1778851"/>
            <a:ext cx="4393983" cy="773351"/>
          </a:xfrm>
          <a:custGeom>
            <a:avLst/>
            <a:gdLst>
              <a:gd name="connsiteX0" fmla="*/ 4393983 w 4393983"/>
              <a:gd name="connsiteY0" fmla="*/ 773351 h 773351"/>
              <a:gd name="connsiteX1" fmla="*/ 4393983 w 4393983"/>
              <a:gd name="connsiteY1" fmla="*/ 0 h 773351"/>
              <a:gd name="connsiteX2" fmla="*/ 0 w 4393983"/>
              <a:gd name="connsiteY2" fmla="*/ 0 h 773351"/>
              <a:gd name="connsiteX3" fmla="*/ 0 w 4393983"/>
              <a:gd name="connsiteY3" fmla="*/ 773351 h 773351"/>
            </a:gdLst>
            <a:ahLst/>
            <a:cxnLst>
              <a:cxn ang="0">
                <a:pos x="connsiteX0" y="connsiteY0"/>
              </a:cxn>
              <a:cxn ang="0">
                <a:pos x="connsiteX1" y="connsiteY1"/>
              </a:cxn>
              <a:cxn ang="0">
                <a:pos x="connsiteX2" y="connsiteY2"/>
              </a:cxn>
              <a:cxn ang="0">
                <a:pos x="connsiteX3" y="connsiteY3"/>
              </a:cxn>
            </a:cxnLst>
            <a:rect l="l" t="t" r="r" b="b"/>
            <a:pathLst>
              <a:path w="4393983" h="773351">
                <a:moveTo>
                  <a:pt x="4393983" y="773351"/>
                </a:moveTo>
                <a:lnTo>
                  <a:pt x="4393983" y="0"/>
                </a:lnTo>
                <a:lnTo>
                  <a:pt x="0" y="0"/>
                </a:lnTo>
                <a:lnTo>
                  <a:pt x="0" y="773351"/>
                </a:lnTo>
                <a:close/>
              </a:path>
            </a:pathLst>
          </a:custGeom>
        </p:spPr>
      </p:pic>
      <p:sp>
        <p:nvSpPr>
          <p:cNvPr id="77" name="Rettangolo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75" name="Titolo 74">
            <a:extLst>
              <a:ext uri="{FF2B5EF4-FFF2-40B4-BE49-F238E27FC236}">
                <a16:creationId xmlns:a16="http://schemas.microsoft.com/office/drawing/2014/main" id="{45C7CFA5-6EFF-944C-B5AF-967956876692}"/>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79" name="Rettangolo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cxnSp>
        <p:nvCxnSpPr>
          <p:cNvPr id="81" name="Connettore diritto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Elemento grafico 82">
            <a:extLst>
              <a:ext uri="{FF2B5EF4-FFF2-40B4-BE49-F238E27FC236}">
                <a16:creationId xmlns:a16="http://schemas.microsoft.com/office/drawing/2014/main" id="{65438DF6-6622-6EE4-F01A-D199CAE96D9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98771">
            <a:off x="868523" y="778989"/>
            <a:ext cx="660389" cy="660389"/>
          </a:xfrm>
          <a:prstGeom prst="rect">
            <a:avLst/>
          </a:prstGeom>
        </p:spPr>
      </p:pic>
      <p:cxnSp>
        <p:nvCxnSpPr>
          <p:cNvPr id="85" name="Connettore diritto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Elemento grafico 10">
            <a:extLst>
              <a:ext uri="{FF2B5EF4-FFF2-40B4-BE49-F238E27FC236}">
                <a16:creationId xmlns:a16="http://schemas.microsoft.com/office/drawing/2014/main" id="{3A3CEC7E-9097-B8E8-85C0-CDDB2AE614D1}"/>
              </a:ext>
            </a:extLst>
          </p:cNvPr>
          <p:cNvPicPr>
            <a:picLocks noChangeAspect="1"/>
          </p:cNvPicPr>
          <p:nvPr userDrawn="1"/>
        </p:nvPicPr>
        <p:blipFill>
          <a:blip r:embed="rId6">
            <a:extLst>
              <a:ext uri="{96DAC541-7B7A-43D3-8B79-37D633B846F1}">
                <asvg:svgBlip xmlns:asvg="http://schemas.microsoft.com/office/drawing/2016/SVG/main" r:embed="rId7"/>
              </a:ext>
            </a:extLst>
          </a:blip>
          <a:srcRect r="50956"/>
          <a:stretch>
            <a:fillRect/>
          </a:stretch>
        </p:blipFill>
        <p:spPr>
          <a:xfrm>
            <a:off x="6471911" y="2707661"/>
            <a:ext cx="5744279" cy="766881"/>
          </a:xfrm>
          <a:custGeom>
            <a:avLst/>
            <a:gdLst>
              <a:gd name="connsiteX0" fmla="*/ 0 w 5744279"/>
              <a:gd name="connsiteY0" fmla="*/ 0 h 766881"/>
              <a:gd name="connsiteX1" fmla="*/ 5744279 w 5744279"/>
              <a:gd name="connsiteY1" fmla="*/ 0 h 766881"/>
              <a:gd name="connsiteX2" fmla="*/ 5744279 w 5744279"/>
              <a:gd name="connsiteY2" fmla="*/ 766881 h 766881"/>
              <a:gd name="connsiteX3" fmla="*/ 0 w 5744279"/>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744279" h="766881">
                <a:moveTo>
                  <a:pt x="0" y="0"/>
                </a:moveTo>
                <a:lnTo>
                  <a:pt x="5744279" y="0"/>
                </a:lnTo>
                <a:lnTo>
                  <a:pt x="5744279" y="766881"/>
                </a:lnTo>
                <a:lnTo>
                  <a:pt x="0" y="766881"/>
                </a:lnTo>
                <a:close/>
              </a:path>
            </a:pathLst>
          </a:custGeom>
        </p:spPr>
      </p:pic>
      <p:pic>
        <p:nvPicPr>
          <p:cNvPr id="13" name="Elemento grafico 12">
            <a:extLst>
              <a:ext uri="{FF2B5EF4-FFF2-40B4-BE49-F238E27FC236}">
                <a16:creationId xmlns:a16="http://schemas.microsoft.com/office/drawing/2014/main" id="{96DCF26E-2BB7-CA60-73C4-CC02E6B54E83}"/>
              </a:ext>
            </a:extLst>
          </p:cNvPr>
          <p:cNvPicPr>
            <a:picLocks noChangeAspect="1"/>
          </p:cNvPicPr>
          <p:nvPr userDrawn="1"/>
        </p:nvPicPr>
        <p:blipFill>
          <a:blip r:embed="rId8">
            <a:extLst>
              <a:ext uri="{96DAC541-7B7A-43D3-8B79-37D633B846F1}">
                <asvg:svgBlip xmlns:asvg="http://schemas.microsoft.com/office/drawing/2016/SVG/main" r:embed="rId9"/>
              </a:ext>
            </a:extLst>
          </a:blip>
          <a:srcRect l="55255"/>
          <a:stretch>
            <a:fillRect/>
          </a:stretch>
        </p:blipFill>
        <p:spPr>
          <a:xfrm>
            <a:off x="-50829" y="2707661"/>
            <a:ext cx="5240777" cy="766881"/>
          </a:xfrm>
          <a:custGeom>
            <a:avLst/>
            <a:gdLst>
              <a:gd name="connsiteX0" fmla="*/ 0 w 5240777"/>
              <a:gd name="connsiteY0" fmla="*/ 0 h 766881"/>
              <a:gd name="connsiteX1" fmla="*/ 5240777 w 5240777"/>
              <a:gd name="connsiteY1" fmla="*/ 0 h 766881"/>
              <a:gd name="connsiteX2" fmla="*/ 5240777 w 5240777"/>
              <a:gd name="connsiteY2" fmla="*/ 766881 h 766881"/>
              <a:gd name="connsiteX3" fmla="*/ 0 w 5240777"/>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240777" h="766881">
                <a:moveTo>
                  <a:pt x="0" y="0"/>
                </a:moveTo>
                <a:lnTo>
                  <a:pt x="5240777" y="0"/>
                </a:lnTo>
                <a:lnTo>
                  <a:pt x="5240777" y="766881"/>
                </a:lnTo>
                <a:lnTo>
                  <a:pt x="0" y="766881"/>
                </a:lnTo>
                <a:close/>
              </a:path>
            </a:pathLst>
          </a:custGeom>
        </p:spPr>
      </p:pic>
      <p:sp>
        <p:nvSpPr>
          <p:cNvPr id="15" name="Ovale 14">
            <a:extLst>
              <a:ext uri="{FF2B5EF4-FFF2-40B4-BE49-F238E27FC236}">
                <a16:creationId xmlns:a16="http://schemas.microsoft.com/office/drawing/2014/main" id="{70074BFB-1FF4-E27D-E273-B30A1A926B24}"/>
              </a:ext>
            </a:extLst>
          </p:cNvPr>
          <p:cNvSpPr/>
          <p:nvPr userDrawn="1"/>
        </p:nvSpPr>
        <p:spPr>
          <a:xfrm>
            <a:off x="4032611" y="2039801"/>
            <a:ext cx="1989036" cy="19890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17" name="Ovale 16">
            <a:extLst>
              <a:ext uri="{FF2B5EF4-FFF2-40B4-BE49-F238E27FC236}">
                <a16:creationId xmlns:a16="http://schemas.microsoft.com/office/drawing/2014/main" id="{B714380A-B062-A581-202E-A9250F901047}"/>
              </a:ext>
            </a:extLst>
          </p:cNvPr>
          <p:cNvSpPr/>
          <p:nvPr userDrawn="1"/>
        </p:nvSpPr>
        <p:spPr>
          <a:xfrm>
            <a:off x="6170354" y="2039801"/>
            <a:ext cx="1989036" cy="19890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19" name="Ovale 18">
            <a:extLst>
              <a:ext uri="{FF2B5EF4-FFF2-40B4-BE49-F238E27FC236}">
                <a16:creationId xmlns:a16="http://schemas.microsoft.com/office/drawing/2014/main" id="{172440E0-AFFD-74CD-6BF4-1208AAECF546}"/>
              </a:ext>
            </a:extLst>
          </p:cNvPr>
          <p:cNvSpPr/>
          <p:nvPr userDrawn="1"/>
        </p:nvSpPr>
        <p:spPr>
          <a:xfrm>
            <a:off x="6170354" y="4362518"/>
            <a:ext cx="1989036" cy="198903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21" name="Ovale 20">
            <a:extLst>
              <a:ext uri="{FF2B5EF4-FFF2-40B4-BE49-F238E27FC236}">
                <a16:creationId xmlns:a16="http://schemas.microsoft.com/office/drawing/2014/main" id="{9DF24E9A-60F5-6DAB-FE7A-37F79F6F9AA9}"/>
              </a:ext>
            </a:extLst>
          </p:cNvPr>
          <p:cNvSpPr/>
          <p:nvPr userDrawn="1"/>
        </p:nvSpPr>
        <p:spPr>
          <a:xfrm>
            <a:off x="4032612" y="4362518"/>
            <a:ext cx="1989036" cy="19890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23" name="Figura a mano libera 16">
            <a:extLst>
              <a:ext uri="{FF2B5EF4-FFF2-40B4-BE49-F238E27FC236}">
                <a16:creationId xmlns:a16="http://schemas.microsoft.com/office/drawing/2014/main" id="{E4234E63-55EE-8BC8-D5B8-C9346AA39037}"/>
              </a:ext>
            </a:extLst>
          </p:cNvPr>
          <p:cNvSpPr/>
          <p:nvPr userDrawn="1"/>
        </p:nvSpPr>
        <p:spPr>
          <a:xfrm>
            <a:off x="624057" y="4000974"/>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noProof="0"/>
          </a:p>
        </p:txBody>
      </p:sp>
      <p:sp>
        <p:nvSpPr>
          <p:cNvPr id="25" name="Figura a mano libera 18">
            <a:extLst>
              <a:ext uri="{FF2B5EF4-FFF2-40B4-BE49-F238E27FC236}">
                <a16:creationId xmlns:a16="http://schemas.microsoft.com/office/drawing/2014/main" id="{9F752DEF-757A-19B9-7805-B7A70E94C5F2}"/>
              </a:ext>
            </a:extLst>
          </p:cNvPr>
          <p:cNvSpPr/>
          <p:nvPr userDrawn="1"/>
        </p:nvSpPr>
        <p:spPr>
          <a:xfrm flipH="1">
            <a:off x="544607" y="2735191"/>
            <a:ext cx="80439" cy="1697503"/>
          </a:xfrm>
          <a:custGeom>
            <a:avLst/>
            <a:gdLst>
              <a:gd name="connsiteX0" fmla="*/ 973027 w 5838044"/>
              <a:gd name="connsiteY0" fmla="*/ 0 h 7382204"/>
              <a:gd name="connsiteX1" fmla="*/ 4865018 w 5838044"/>
              <a:gd name="connsiteY1" fmla="*/ 0 h 7382204"/>
              <a:gd name="connsiteX2" fmla="*/ 5838044 w 5838044"/>
              <a:gd name="connsiteY2" fmla="*/ 973027 h 7382204"/>
              <a:gd name="connsiteX3" fmla="*/ 5838044 w 5838044"/>
              <a:gd name="connsiteY3" fmla="*/ 7382204 h 7382204"/>
              <a:gd name="connsiteX4" fmla="*/ 0 w 5838044"/>
              <a:gd name="connsiteY4" fmla="*/ 7382204 h 7382204"/>
              <a:gd name="connsiteX5" fmla="*/ 0 w 5838044"/>
              <a:gd name="connsiteY5" fmla="*/ 973027 h 7382204"/>
              <a:gd name="connsiteX6" fmla="*/ 973027 w 5838044"/>
              <a:gd name="connsiteY6" fmla="*/ 0 h 7382204"/>
              <a:gd name="connsiteX0" fmla="*/ 973027 w 5838044"/>
              <a:gd name="connsiteY0" fmla="*/ 0 h 7382204"/>
              <a:gd name="connsiteX1" fmla="*/ 4865018 w 5838044"/>
              <a:gd name="connsiteY1" fmla="*/ 0 h 7382204"/>
              <a:gd name="connsiteX2" fmla="*/ 5838044 w 5838044"/>
              <a:gd name="connsiteY2" fmla="*/ 973027 h 7382204"/>
              <a:gd name="connsiteX3" fmla="*/ 0 w 5838044"/>
              <a:gd name="connsiteY3" fmla="*/ 7382204 h 7382204"/>
              <a:gd name="connsiteX4" fmla="*/ 0 w 5838044"/>
              <a:gd name="connsiteY4" fmla="*/ 973027 h 7382204"/>
              <a:gd name="connsiteX5" fmla="*/ 973027 w 5838044"/>
              <a:gd name="connsiteY5" fmla="*/ 0 h 7382204"/>
              <a:gd name="connsiteX0" fmla="*/ 5838044 w 5929484"/>
              <a:gd name="connsiteY0" fmla="*/ 973027 h 7382204"/>
              <a:gd name="connsiteX1" fmla="*/ 0 w 5929484"/>
              <a:gd name="connsiteY1" fmla="*/ 7382204 h 7382204"/>
              <a:gd name="connsiteX2" fmla="*/ 0 w 5929484"/>
              <a:gd name="connsiteY2" fmla="*/ 973027 h 7382204"/>
              <a:gd name="connsiteX3" fmla="*/ 973027 w 5929484"/>
              <a:gd name="connsiteY3" fmla="*/ 0 h 7382204"/>
              <a:gd name="connsiteX4" fmla="*/ 4865018 w 5929484"/>
              <a:gd name="connsiteY4" fmla="*/ 0 h 7382204"/>
              <a:gd name="connsiteX5" fmla="*/ 5929484 w 5929484"/>
              <a:gd name="connsiteY5" fmla="*/ 1064467 h 7382204"/>
              <a:gd name="connsiteX0" fmla="*/ 5838044 w 5996391"/>
              <a:gd name="connsiteY0" fmla="*/ 973027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5771136 w 5996391"/>
              <a:gd name="connsiteY0" fmla="*/ 4764441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0 w 5996391"/>
              <a:gd name="connsiteY0" fmla="*/ 7382204 h 7382204"/>
              <a:gd name="connsiteX1" fmla="*/ 0 w 5996391"/>
              <a:gd name="connsiteY1" fmla="*/ 973027 h 7382204"/>
              <a:gd name="connsiteX2" fmla="*/ 973027 w 5996391"/>
              <a:gd name="connsiteY2" fmla="*/ 0 h 7382204"/>
              <a:gd name="connsiteX3" fmla="*/ 4865018 w 5996391"/>
              <a:gd name="connsiteY3" fmla="*/ 0 h 7382204"/>
              <a:gd name="connsiteX4" fmla="*/ 5996391 w 5996391"/>
              <a:gd name="connsiteY4" fmla="*/ 819140 h 7382204"/>
              <a:gd name="connsiteX0" fmla="*/ 0 w 4865018"/>
              <a:gd name="connsiteY0" fmla="*/ 7382204 h 7382204"/>
              <a:gd name="connsiteX1" fmla="*/ 0 w 4865018"/>
              <a:gd name="connsiteY1" fmla="*/ 973027 h 7382204"/>
              <a:gd name="connsiteX2" fmla="*/ 973027 w 4865018"/>
              <a:gd name="connsiteY2" fmla="*/ 0 h 7382204"/>
              <a:gd name="connsiteX3" fmla="*/ 4865018 w 4865018"/>
              <a:gd name="connsiteY3" fmla="*/ 0 h 7382204"/>
              <a:gd name="connsiteX0" fmla="*/ 0 w 973027"/>
              <a:gd name="connsiteY0" fmla="*/ 7382204 h 7382204"/>
              <a:gd name="connsiteX1" fmla="*/ 0 w 973027"/>
              <a:gd name="connsiteY1" fmla="*/ 973027 h 7382204"/>
              <a:gd name="connsiteX2" fmla="*/ 973027 w 973027"/>
              <a:gd name="connsiteY2" fmla="*/ 0 h 7382204"/>
              <a:gd name="connsiteX0" fmla="*/ 0 w 0"/>
              <a:gd name="connsiteY0" fmla="*/ 6409177 h 6409177"/>
              <a:gd name="connsiteX1" fmla="*/ 0 w 0"/>
              <a:gd name="connsiteY1" fmla="*/ 0 h 6409177"/>
            </a:gdLst>
            <a:ahLst/>
            <a:cxnLst>
              <a:cxn ang="0">
                <a:pos x="connsiteX0" y="connsiteY0"/>
              </a:cxn>
              <a:cxn ang="0">
                <a:pos x="connsiteX1" y="connsiteY1"/>
              </a:cxn>
            </a:cxnLst>
            <a:rect l="l" t="t" r="r" b="b"/>
            <a:pathLst>
              <a:path h="6409177">
                <a:moveTo>
                  <a:pt x="0" y="6409177"/>
                </a:move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noProof="0"/>
          </a:p>
        </p:txBody>
      </p:sp>
      <p:sp>
        <p:nvSpPr>
          <p:cNvPr id="27" name="Figura a mano libera 20">
            <a:extLst>
              <a:ext uri="{FF2B5EF4-FFF2-40B4-BE49-F238E27FC236}">
                <a16:creationId xmlns:a16="http://schemas.microsoft.com/office/drawing/2014/main" id="{6010C008-0418-12FF-A80A-05ECF85F5EB6}"/>
              </a:ext>
            </a:extLst>
          </p:cNvPr>
          <p:cNvSpPr/>
          <p:nvPr userDrawn="1"/>
        </p:nvSpPr>
        <p:spPr>
          <a:xfrm flipH="1">
            <a:off x="7620566" y="3973595"/>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4"/>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noProof="0"/>
          </a:p>
        </p:txBody>
      </p:sp>
      <p:pic>
        <p:nvPicPr>
          <p:cNvPr id="29" name="Elemento grafico 28">
            <a:extLst>
              <a:ext uri="{FF2B5EF4-FFF2-40B4-BE49-F238E27FC236}">
                <a16:creationId xmlns:a16="http://schemas.microsoft.com/office/drawing/2014/main" id="{59EEBCDC-BA3F-5868-75D6-7EB2B87115CB}"/>
              </a:ext>
            </a:extLst>
          </p:cNvPr>
          <p:cNvPicPr>
            <a:picLocks noChangeAspect="1"/>
          </p:cNvPicPr>
          <p:nvPr userDrawn="1"/>
        </p:nvPicPr>
        <p:blipFill>
          <a:blip r:embed="rId10">
            <a:extLst>
              <a:ext uri="{96DAC541-7B7A-43D3-8B79-37D633B846F1}">
                <asvg:svgBlip xmlns:asvg="http://schemas.microsoft.com/office/drawing/2016/SVG/main" r:embed="rId11"/>
              </a:ext>
            </a:extLst>
          </a:blip>
          <a:srcRect l="59986"/>
          <a:stretch>
            <a:fillRect/>
          </a:stretch>
        </p:blipFill>
        <p:spPr>
          <a:xfrm>
            <a:off x="0" y="1420643"/>
            <a:ext cx="1014082" cy="1648983"/>
          </a:xfrm>
          <a:custGeom>
            <a:avLst/>
            <a:gdLst>
              <a:gd name="connsiteX0" fmla="*/ 0 w 1014082"/>
              <a:gd name="connsiteY0" fmla="*/ 0 h 1648983"/>
              <a:gd name="connsiteX1" fmla="*/ 1014082 w 1014082"/>
              <a:gd name="connsiteY1" fmla="*/ 0 h 1648983"/>
              <a:gd name="connsiteX2" fmla="*/ 1014082 w 1014082"/>
              <a:gd name="connsiteY2" fmla="*/ 1648983 h 1648983"/>
              <a:gd name="connsiteX3" fmla="*/ 0 w 1014082"/>
              <a:gd name="connsiteY3" fmla="*/ 1648983 h 1648983"/>
            </a:gdLst>
            <a:ahLst/>
            <a:cxnLst>
              <a:cxn ang="0">
                <a:pos x="connsiteX0" y="connsiteY0"/>
              </a:cxn>
              <a:cxn ang="0">
                <a:pos x="connsiteX1" y="connsiteY1"/>
              </a:cxn>
              <a:cxn ang="0">
                <a:pos x="connsiteX2" y="connsiteY2"/>
              </a:cxn>
              <a:cxn ang="0">
                <a:pos x="connsiteX3" y="connsiteY3"/>
              </a:cxn>
            </a:cxnLst>
            <a:rect l="l" t="t" r="r" b="b"/>
            <a:pathLst>
              <a:path w="1014082" h="1648983">
                <a:moveTo>
                  <a:pt x="0" y="0"/>
                </a:moveTo>
                <a:lnTo>
                  <a:pt x="1014082" y="0"/>
                </a:lnTo>
                <a:lnTo>
                  <a:pt x="1014082" y="1648983"/>
                </a:lnTo>
                <a:lnTo>
                  <a:pt x="0" y="1648983"/>
                </a:lnTo>
                <a:close/>
              </a:path>
            </a:pathLst>
          </a:custGeom>
        </p:spPr>
      </p:pic>
      <p:sp>
        <p:nvSpPr>
          <p:cNvPr id="10" name="Segnaposto testo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45" name="Segnaposto immagine 42">
            <a:extLst>
              <a:ext uri="{FF2B5EF4-FFF2-40B4-BE49-F238E27FC236}">
                <a16:creationId xmlns:a16="http://schemas.microsoft.com/office/drawing/2014/main" id="{085DE0BA-CA08-ED26-0A53-02D6FB619788}"/>
              </a:ext>
            </a:extLst>
          </p:cNvPr>
          <p:cNvSpPr>
            <a:spLocks noGrp="1"/>
          </p:cNvSpPr>
          <p:nvPr>
            <p:ph type="pic" sz="quarter" idx="14"/>
          </p:nvPr>
        </p:nvSpPr>
        <p:spPr>
          <a:xfrm>
            <a:off x="4330203" y="2337393"/>
            <a:ext cx="1389888" cy="1389888"/>
          </a:xfrm>
          <a:prstGeom prst="ellipse">
            <a:avLst/>
          </a:prstGeom>
          <a:solidFill>
            <a:schemeClr val="accent2">
              <a:lumMod val="20000"/>
              <a:lumOff val="80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46" name="Segnaposto immagine 42">
            <a:extLst>
              <a:ext uri="{FF2B5EF4-FFF2-40B4-BE49-F238E27FC236}">
                <a16:creationId xmlns:a16="http://schemas.microsoft.com/office/drawing/2014/main" id="{70F05177-1747-10FB-B022-0A36F8F91931}"/>
              </a:ext>
            </a:extLst>
          </p:cNvPr>
          <p:cNvSpPr>
            <a:spLocks noGrp="1"/>
          </p:cNvSpPr>
          <p:nvPr>
            <p:ph type="pic" sz="quarter" idx="15"/>
          </p:nvPr>
        </p:nvSpPr>
        <p:spPr>
          <a:xfrm>
            <a:off x="6469928" y="2339375"/>
            <a:ext cx="1389888" cy="1389888"/>
          </a:xfrm>
          <a:prstGeom prst="ellipse">
            <a:avLst/>
          </a:prstGeom>
          <a:solidFill>
            <a:schemeClr val="bg1">
              <a:lumMod val="95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50" name="Segnaposto testo 47">
            <a:extLst>
              <a:ext uri="{FF2B5EF4-FFF2-40B4-BE49-F238E27FC236}">
                <a16:creationId xmlns:a16="http://schemas.microsoft.com/office/drawing/2014/main" id="{485E5AFC-758F-34A6-2FEC-6042921AB73B}"/>
              </a:ext>
            </a:extLst>
          </p:cNvPr>
          <p:cNvSpPr>
            <a:spLocks noGrp="1"/>
          </p:cNvSpPr>
          <p:nvPr>
            <p:ph type="body" sz="quarter" idx="18" hasCustomPrompt="1"/>
          </p:nvPr>
        </p:nvSpPr>
        <p:spPr>
          <a:xfrm>
            <a:off x="1126514" y="5064875"/>
            <a:ext cx="2788920" cy="365760"/>
          </a:xfrm>
        </p:spPr>
        <p:txBody>
          <a:bodyPr rtlCol="0">
            <a:normAutofit/>
          </a:bodyPr>
          <a:lstStyle>
            <a:lvl1pPr marL="0" indent="0" algn="r">
              <a:lnSpc>
                <a:spcPct val="100000"/>
              </a:lnSpc>
              <a:spcBef>
                <a:spcPts val="0"/>
              </a:spcBef>
              <a:buNone/>
              <a:defRPr lang="it-IT" sz="1800"/>
            </a:lvl1pPr>
          </a:lstStyle>
          <a:p>
            <a:pPr lvl="0" rtl="0"/>
            <a:r>
              <a:rPr lang="it-IT" noProof="0"/>
              <a:t>Fare clic per modificare lo stile del titolo</a:t>
            </a:r>
          </a:p>
        </p:txBody>
      </p:sp>
      <p:sp>
        <p:nvSpPr>
          <p:cNvPr id="51" name="Segnaposto testo 47">
            <a:extLst>
              <a:ext uri="{FF2B5EF4-FFF2-40B4-BE49-F238E27FC236}">
                <a16:creationId xmlns:a16="http://schemas.microsoft.com/office/drawing/2014/main" id="{298713CC-F6D5-ED75-901B-4121FEC84360}"/>
              </a:ext>
            </a:extLst>
          </p:cNvPr>
          <p:cNvSpPr>
            <a:spLocks noGrp="1"/>
          </p:cNvSpPr>
          <p:nvPr>
            <p:ph type="body" sz="quarter" idx="19" hasCustomPrompt="1"/>
          </p:nvPr>
        </p:nvSpPr>
        <p:spPr>
          <a:xfrm>
            <a:off x="8271823" y="5032014"/>
            <a:ext cx="2788920" cy="365760"/>
          </a:xfrm>
        </p:spPr>
        <p:txBody>
          <a:bodyPr rtlCol="0">
            <a:normAutofit/>
          </a:bodyPr>
          <a:lstStyle>
            <a:lvl1pPr marL="0" indent="0" algn="l">
              <a:lnSpc>
                <a:spcPct val="100000"/>
              </a:lnSpc>
              <a:spcBef>
                <a:spcPts val="0"/>
              </a:spcBef>
              <a:buNone/>
              <a:defRPr lang="it-IT" sz="1800"/>
            </a:lvl1pPr>
          </a:lstStyle>
          <a:p>
            <a:pPr lvl="0" rtl="0"/>
            <a:r>
              <a:rPr lang="it-IT" noProof="0"/>
              <a:t>Fare clic per modificare lo stile del titolo</a:t>
            </a:r>
          </a:p>
        </p:txBody>
      </p:sp>
      <p:sp>
        <p:nvSpPr>
          <p:cNvPr id="57" name="Segnaposto testo 47">
            <a:extLst>
              <a:ext uri="{FF2B5EF4-FFF2-40B4-BE49-F238E27FC236}">
                <a16:creationId xmlns:a16="http://schemas.microsoft.com/office/drawing/2014/main" id="{FD30C172-4265-C1CA-4368-B347D34C9F6D}"/>
              </a:ext>
            </a:extLst>
          </p:cNvPr>
          <p:cNvSpPr>
            <a:spLocks noGrp="1"/>
          </p:cNvSpPr>
          <p:nvPr>
            <p:ph type="body" sz="quarter" idx="16" hasCustomPrompt="1"/>
          </p:nvPr>
        </p:nvSpPr>
        <p:spPr>
          <a:xfrm>
            <a:off x="1126515" y="2795265"/>
            <a:ext cx="2788920" cy="365760"/>
          </a:xfrm>
        </p:spPr>
        <p:txBody>
          <a:bodyPr rtlCol="0">
            <a:normAutofit/>
          </a:bodyPr>
          <a:lstStyle>
            <a:lvl1pPr marL="0" indent="0" algn="r">
              <a:lnSpc>
                <a:spcPct val="100000"/>
              </a:lnSpc>
              <a:spcBef>
                <a:spcPts val="0"/>
              </a:spcBef>
              <a:buNone/>
              <a:defRPr lang="it-IT" sz="1800"/>
            </a:lvl1pPr>
          </a:lstStyle>
          <a:p>
            <a:pPr lvl="0" rtl="0"/>
            <a:r>
              <a:rPr lang="it-IT" noProof="0"/>
              <a:t>Fare clic per modificare lo stile del titolo</a:t>
            </a:r>
          </a:p>
        </p:txBody>
      </p:sp>
      <p:sp>
        <p:nvSpPr>
          <p:cNvPr id="58" name="Segnaposto testo 47">
            <a:extLst>
              <a:ext uri="{FF2B5EF4-FFF2-40B4-BE49-F238E27FC236}">
                <a16:creationId xmlns:a16="http://schemas.microsoft.com/office/drawing/2014/main" id="{E6400DD4-A698-8FC3-4A8E-02EA10BB4BF9}"/>
              </a:ext>
            </a:extLst>
          </p:cNvPr>
          <p:cNvSpPr>
            <a:spLocks noGrp="1"/>
          </p:cNvSpPr>
          <p:nvPr>
            <p:ph type="body" sz="quarter" idx="17" hasCustomPrompt="1"/>
          </p:nvPr>
        </p:nvSpPr>
        <p:spPr>
          <a:xfrm>
            <a:off x="8271823" y="2794678"/>
            <a:ext cx="2788920" cy="365760"/>
          </a:xfrm>
        </p:spPr>
        <p:txBody>
          <a:bodyPr rtlCol="0">
            <a:normAutofit/>
          </a:bodyPr>
          <a:lstStyle>
            <a:lvl1pPr marL="0" indent="0" algn="l">
              <a:lnSpc>
                <a:spcPct val="100000"/>
              </a:lnSpc>
              <a:spcBef>
                <a:spcPts val="0"/>
              </a:spcBef>
              <a:buNone/>
              <a:defRPr lang="it-IT" sz="1800"/>
            </a:lvl1pPr>
          </a:lstStyle>
          <a:p>
            <a:pPr lvl="0" rtl="0"/>
            <a:r>
              <a:rPr lang="it-IT" noProof="0"/>
              <a:t>Fare clic per modificare lo stile del titolo</a:t>
            </a:r>
          </a:p>
        </p:txBody>
      </p:sp>
      <p:sp>
        <p:nvSpPr>
          <p:cNvPr id="59" name="Segnaposto testo 47">
            <a:extLst>
              <a:ext uri="{FF2B5EF4-FFF2-40B4-BE49-F238E27FC236}">
                <a16:creationId xmlns:a16="http://schemas.microsoft.com/office/drawing/2014/main" id="{630E151D-3E22-BE90-7A51-5ED7C9AD7C25}"/>
              </a:ext>
            </a:extLst>
          </p:cNvPr>
          <p:cNvSpPr>
            <a:spLocks noGrp="1"/>
          </p:cNvSpPr>
          <p:nvPr>
            <p:ph type="body" sz="quarter" idx="20" hasCustomPrompt="1"/>
          </p:nvPr>
        </p:nvSpPr>
        <p:spPr>
          <a:xfrm>
            <a:off x="1098143" y="3085049"/>
            <a:ext cx="2816352" cy="310896"/>
          </a:xfrm>
        </p:spPr>
        <p:txBody>
          <a:bodyPr rtlCol="0">
            <a:normAutofit/>
          </a:bodyPr>
          <a:lstStyle>
            <a:lvl1pPr marL="0" indent="0" algn="r">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54" name="Segnaposto testo 47">
            <a:extLst>
              <a:ext uri="{FF2B5EF4-FFF2-40B4-BE49-F238E27FC236}">
                <a16:creationId xmlns:a16="http://schemas.microsoft.com/office/drawing/2014/main" id="{6A448965-125C-6EED-07B0-E98A656BBF34}"/>
              </a:ext>
            </a:extLst>
          </p:cNvPr>
          <p:cNvSpPr>
            <a:spLocks noGrp="1"/>
          </p:cNvSpPr>
          <p:nvPr>
            <p:ph type="body" sz="quarter" idx="21" hasCustomPrompt="1"/>
          </p:nvPr>
        </p:nvSpPr>
        <p:spPr>
          <a:xfrm>
            <a:off x="8280067" y="3086146"/>
            <a:ext cx="2816352" cy="310896"/>
          </a:xfrm>
        </p:spPr>
        <p:txBody>
          <a:bodyPr rtlCol="0">
            <a:normAutofit/>
          </a:bodyPr>
          <a:lstStyle>
            <a:lvl1pPr marL="0" indent="0" algn="l">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72" name="Segnaposto immagine 42">
            <a:extLst>
              <a:ext uri="{FF2B5EF4-FFF2-40B4-BE49-F238E27FC236}">
                <a16:creationId xmlns:a16="http://schemas.microsoft.com/office/drawing/2014/main" id="{9BD10ABF-0CBA-9D6F-30D9-4C5B717D2F65}"/>
              </a:ext>
            </a:extLst>
          </p:cNvPr>
          <p:cNvSpPr>
            <a:spLocks noGrp="1"/>
          </p:cNvSpPr>
          <p:nvPr>
            <p:ph type="pic" sz="quarter" idx="24"/>
          </p:nvPr>
        </p:nvSpPr>
        <p:spPr>
          <a:xfrm>
            <a:off x="4332186" y="4662092"/>
            <a:ext cx="1389888" cy="1389888"/>
          </a:xfrm>
          <a:prstGeom prst="ellipse">
            <a:avLst/>
          </a:prstGeom>
          <a:solidFill>
            <a:schemeClr val="accent1">
              <a:lumMod val="20000"/>
              <a:lumOff val="80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73" name="Segnaposto immagine 42">
            <a:extLst>
              <a:ext uri="{FF2B5EF4-FFF2-40B4-BE49-F238E27FC236}">
                <a16:creationId xmlns:a16="http://schemas.microsoft.com/office/drawing/2014/main" id="{BA07108E-6273-D8A7-4270-9E51F53721B6}"/>
              </a:ext>
            </a:extLst>
          </p:cNvPr>
          <p:cNvSpPr>
            <a:spLocks noGrp="1"/>
          </p:cNvSpPr>
          <p:nvPr>
            <p:ph type="pic" sz="quarter" idx="25"/>
          </p:nvPr>
        </p:nvSpPr>
        <p:spPr>
          <a:xfrm>
            <a:off x="6469928" y="4662092"/>
            <a:ext cx="1389888" cy="1389888"/>
          </a:xfrm>
          <a:prstGeom prst="ellipse">
            <a:avLst/>
          </a:prstGeom>
          <a:solidFill>
            <a:schemeClr val="accent4">
              <a:lumMod val="20000"/>
              <a:lumOff val="80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56" name="Segnaposto testo 47">
            <a:extLst>
              <a:ext uri="{FF2B5EF4-FFF2-40B4-BE49-F238E27FC236}">
                <a16:creationId xmlns:a16="http://schemas.microsoft.com/office/drawing/2014/main" id="{6E2529DA-6F13-4B74-5C48-2FDB0911FFF1}"/>
              </a:ext>
            </a:extLst>
          </p:cNvPr>
          <p:cNvSpPr>
            <a:spLocks noGrp="1"/>
          </p:cNvSpPr>
          <p:nvPr>
            <p:ph type="body" sz="quarter" idx="23" hasCustomPrompt="1"/>
          </p:nvPr>
        </p:nvSpPr>
        <p:spPr>
          <a:xfrm>
            <a:off x="8284732" y="5337865"/>
            <a:ext cx="2816352" cy="310896"/>
          </a:xfrm>
        </p:spPr>
        <p:txBody>
          <a:bodyPr rtlCol="0">
            <a:normAutofit/>
          </a:bodyPr>
          <a:lstStyle>
            <a:lvl1pPr marL="0" indent="0" algn="l">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74" name="Segnaposto testo 47">
            <a:extLst>
              <a:ext uri="{FF2B5EF4-FFF2-40B4-BE49-F238E27FC236}">
                <a16:creationId xmlns:a16="http://schemas.microsoft.com/office/drawing/2014/main" id="{DDB95F67-F2A0-C836-D292-8E7A6E4B1CC7}"/>
              </a:ext>
            </a:extLst>
          </p:cNvPr>
          <p:cNvSpPr>
            <a:spLocks noGrp="1"/>
          </p:cNvSpPr>
          <p:nvPr>
            <p:ph type="body" sz="quarter" idx="22" hasCustomPrompt="1"/>
          </p:nvPr>
        </p:nvSpPr>
        <p:spPr>
          <a:xfrm>
            <a:off x="1107814" y="5335932"/>
            <a:ext cx="2816352" cy="310896"/>
          </a:xfrm>
        </p:spPr>
        <p:txBody>
          <a:bodyPr rtlCol="0">
            <a:normAutofit/>
          </a:bodyPr>
          <a:lstStyle>
            <a:lvl1pPr marL="0" indent="0" algn="r">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3" name="Segnaposto piè di pagina 2">
            <a:extLst>
              <a:ext uri="{FF2B5EF4-FFF2-40B4-BE49-F238E27FC236}">
                <a16:creationId xmlns:a16="http://schemas.microsoft.com/office/drawing/2014/main" id="{6CC414FD-C705-79D9-78A9-63DB36DC2A3B}"/>
              </a:ext>
            </a:extLst>
          </p:cNvPr>
          <p:cNvSpPr>
            <a:spLocks noGrp="1"/>
          </p:cNvSpPr>
          <p:nvPr>
            <p:ph type="ftr" sz="quarter" idx="26"/>
          </p:nvPr>
        </p:nvSpPr>
        <p:spPr/>
        <p:txBody>
          <a:bodyPr rtlCol="0"/>
          <a:lstStyle>
            <a:defPPr>
              <a:defRPr lang="it-IT"/>
            </a:defPPr>
          </a:lstStyle>
          <a:p>
            <a:pPr rtl="0"/>
            <a:endParaRPr lang="it-IT" noProof="0"/>
          </a:p>
        </p:txBody>
      </p:sp>
      <p:sp>
        <p:nvSpPr>
          <p:cNvPr id="7" name="Segnaposto numero diapositiva 6">
            <a:extLst>
              <a:ext uri="{FF2B5EF4-FFF2-40B4-BE49-F238E27FC236}">
                <a16:creationId xmlns:a16="http://schemas.microsoft.com/office/drawing/2014/main" id="{3DDD574B-2DC0-07BF-5573-0917979F78EA}"/>
              </a:ext>
            </a:extLst>
          </p:cNvPr>
          <p:cNvSpPr>
            <a:spLocks noGrp="1"/>
          </p:cNvSpPr>
          <p:nvPr>
            <p:ph type="sldNum" sz="quarter" idx="27"/>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2281780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eam - x8">
    <p:spTree>
      <p:nvGrpSpPr>
        <p:cNvPr id="1" name=""/>
        <p:cNvGrpSpPr/>
        <p:nvPr/>
      </p:nvGrpSpPr>
      <p:grpSpPr>
        <a:xfrm>
          <a:off x="0" y="0"/>
          <a:ext cx="0" cy="0"/>
          <a:chOff x="0" y="0"/>
          <a:chExt cx="0" cy="0"/>
        </a:xfrm>
      </p:grpSpPr>
      <p:sp>
        <p:nvSpPr>
          <p:cNvPr id="3" name="Ovale 2">
            <a:extLst>
              <a:ext uri="{FF2B5EF4-FFF2-40B4-BE49-F238E27FC236}">
                <a16:creationId xmlns:a16="http://schemas.microsoft.com/office/drawing/2014/main" id="{15B61940-E61B-59FA-753F-E3122D288C5B}"/>
              </a:ext>
            </a:extLst>
          </p:cNvPr>
          <p:cNvSpPr/>
          <p:nvPr userDrawn="1"/>
        </p:nvSpPr>
        <p:spPr>
          <a:xfrm>
            <a:off x="1314365" y="1922787"/>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9" name="Ovale 8">
            <a:extLst>
              <a:ext uri="{FF2B5EF4-FFF2-40B4-BE49-F238E27FC236}">
                <a16:creationId xmlns:a16="http://schemas.microsoft.com/office/drawing/2014/main" id="{148AA701-7A67-C49D-4314-407AF753DDE7}"/>
              </a:ext>
            </a:extLst>
          </p:cNvPr>
          <p:cNvSpPr/>
          <p:nvPr userDrawn="1"/>
        </p:nvSpPr>
        <p:spPr>
          <a:xfrm>
            <a:off x="3895640" y="1922787"/>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14" name="Ovale 13">
            <a:extLst>
              <a:ext uri="{FF2B5EF4-FFF2-40B4-BE49-F238E27FC236}">
                <a16:creationId xmlns:a16="http://schemas.microsoft.com/office/drawing/2014/main" id="{7CC8E6E4-F551-385C-FB82-E0DC1F41683A}"/>
              </a:ext>
            </a:extLst>
          </p:cNvPr>
          <p:cNvSpPr/>
          <p:nvPr userDrawn="1"/>
        </p:nvSpPr>
        <p:spPr>
          <a:xfrm>
            <a:off x="6476915" y="1922787"/>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18" name="Ovale 17">
            <a:extLst>
              <a:ext uri="{FF2B5EF4-FFF2-40B4-BE49-F238E27FC236}">
                <a16:creationId xmlns:a16="http://schemas.microsoft.com/office/drawing/2014/main" id="{D29C42C5-603C-FCCB-D730-0AD61CFA4CC2}"/>
              </a:ext>
            </a:extLst>
          </p:cNvPr>
          <p:cNvSpPr/>
          <p:nvPr userDrawn="1"/>
        </p:nvSpPr>
        <p:spPr>
          <a:xfrm>
            <a:off x="9058190" y="1922787"/>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77" name="Rettangolo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79" name="Rettangolo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cxnSp>
        <p:nvCxnSpPr>
          <p:cNvPr id="81" name="Connettore diritto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Elemento grafico 82">
            <a:extLst>
              <a:ext uri="{FF2B5EF4-FFF2-40B4-BE49-F238E27FC236}">
                <a16:creationId xmlns:a16="http://schemas.microsoft.com/office/drawing/2014/main" id="{65438DF6-6622-6EE4-F01A-D199CAE96D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3498771">
            <a:off x="868523" y="778989"/>
            <a:ext cx="660389" cy="660389"/>
          </a:xfrm>
          <a:prstGeom prst="rect">
            <a:avLst/>
          </a:prstGeom>
        </p:spPr>
      </p:pic>
      <p:cxnSp>
        <p:nvCxnSpPr>
          <p:cNvPr id="85" name="Connettore diritto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Segnaposto testo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45" name="Segnaposto immagine 42">
            <a:extLst>
              <a:ext uri="{FF2B5EF4-FFF2-40B4-BE49-F238E27FC236}">
                <a16:creationId xmlns:a16="http://schemas.microsoft.com/office/drawing/2014/main" id="{085DE0BA-CA08-ED26-0A53-02D6FB619788}"/>
              </a:ext>
            </a:extLst>
          </p:cNvPr>
          <p:cNvSpPr>
            <a:spLocks noGrp="1" noChangeAspect="1"/>
          </p:cNvSpPr>
          <p:nvPr>
            <p:ph type="pic" sz="quarter" idx="14"/>
          </p:nvPr>
        </p:nvSpPr>
        <p:spPr>
          <a:xfrm>
            <a:off x="1524893" y="2133315"/>
            <a:ext cx="1170432" cy="1170432"/>
          </a:xfrm>
          <a:prstGeom prst="ellipse">
            <a:avLst/>
          </a:prstGeom>
          <a:solidFill>
            <a:schemeClr val="accent2">
              <a:lumMod val="20000"/>
              <a:lumOff val="80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46" name="Segnaposto immagine 42">
            <a:extLst>
              <a:ext uri="{FF2B5EF4-FFF2-40B4-BE49-F238E27FC236}">
                <a16:creationId xmlns:a16="http://schemas.microsoft.com/office/drawing/2014/main" id="{70F05177-1747-10FB-B022-0A36F8F91931}"/>
              </a:ext>
            </a:extLst>
          </p:cNvPr>
          <p:cNvSpPr>
            <a:spLocks noGrp="1" noChangeAspect="1"/>
          </p:cNvSpPr>
          <p:nvPr>
            <p:ph type="pic" sz="quarter" idx="15"/>
          </p:nvPr>
        </p:nvSpPr>
        <p:spPr>
          <a:xfrm>
            <a:off x="4106168" y="2133315"/>
            <a:ext cx="1170432" cy="1170432"/>
          </a:xfrm>
          <a:prstGeom prst="ellipse">
            <a:avLst/>
          </a:prstGeom>
          <a:solidFill>
            <a:schemeClr val="bg1">
              <a:lumMod val="95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50" name="Segnaposto testo 47">
            <a:extLst>
              <a:ext uri="{FF2B5EF4-FFF2-40B4-BE49-F238E27FC236}">
                <a16:creationId xmlns:a16="http://schemas.microsoft.com/office/drawing/2014/main" id="{485E5AFC-758F-34A6-2FEC-6042921AB73B}"/>
              </a:ext>
            </a:extLst>
          </p:cNvPr>
          <p:cNvSpPr>
            <a:spLocks noGrp="1"/>
          </p:cNvSpPr>
          <p:nvPr>
            <p:ph type="body" sz="quarter" idx="18" hasCustomPrompt="1"/>
          </p:nvPr>
        </p:nvSpPr>
        <p:spPr>
          <a:xfrm>
            <a:off x="6053328" y="3575304"/>
            <a:ext cx="2441448" cy="365760"/>
          </a:xfrm>
        </p:spPr>
        <p:txBody>
          <a:bodyPr rtlCol="0">
            <a:noAutofit/>
          </a:bodyPr>
          <a:lstStyle>
            <a:lvl1pPr marL="0" indent="0" algn="ctr">
              <a:lnSpc>
                <a:spcPct val="100000"/>
              </a:lnSpc>
              <a:spcBef>
                <a:spcPts val="0"/>
              </a:spcBef>
              <a:buNone/>
              <a:defRPr lang="it-IT" sz="1600"/>
            </a:lvl1pPr>
          </a:lstStyle>
          <a:p>
            <a:pPr lvl="0" rtl="0"/>
            <a:r>
              <a:rPr lang="it-IT" noProof="0"/>
              <a:t>Fare clic per modificare lo stile del titolo</a:t>
            </a:r>
          </a:p>
        </p:txBody>
      </p:sp>
      <p:sp>
        <p:nvSpPr>
          <p:cNvPr id="51" name="Segnaposto testo 47">
            <a:extLst>
              <a:ext uri="{FF2B5EF4-FFF2-40B4-BE49-F238E27FC236}">
                <a16:creationId xmlns:a16="http://schemas.microsoft.com/office/drawing/2014/main" id="{298713CC-F6D5-ED75-901B-4121FEC84360}"/>
              </a:ext>
            </a:extLst>
          </p:cNvPr>
          <p:cNvSpPr>
            <a:spLocks noGrp="1"/>
          </p:cNvSpPr>
          <p:nvPr>
            <p:ph type="body" sz="quarter" idx="19" hasCustomPrompt="1"/>
          </p:nvPr>
        </p:nvSpPr>
        <p:spPr>
          <a:xfrm>
            <a:off x="8631936" y="3575304"/>
            <a:ext cx="2441448" cy="365760"/>
          </a:xfrm>
        </p:spPr>
        <p:txBody>
          <a:bodyPr rtlCol="0">
            <a:noAutofit/>
          </a:bodyPr>
          <a:lstStyle>
            <a:lvl1pPr marL="0" indent="0" algn="ctr">
              <a:lnSpc>
                <a:spcPct val="100000"/>
              </a:lnSpc>
              <a:spcBef>
                <a:spcPts val="0"/>
              </a:spcBef>
              <a:buNone/>
              <a:defRPr lang="it-IT" sz="1600"/>
            </a:lvl1pPr>
          </a:lstStyle>
          <a:p>
            <a:pPr lvl="0" rtl="0"/>
            <a:r>
              <a:rPr lang="it-IT" noProof="0"/>
              <a:t>Fare clic per modificare lo stile del titolo</a:t>
            </a:r>
          </a:p>
        </p:txBody>
      </p:sp>
      <p:sp>
        <p:nvSpPr>
          <p:cNvPr id="57" name="Segnaposto testo 47">
            <a:extLst>
              <a:ext uri="{FF2B5EF4-FFF2-40B4-BE49-F238E27FC236}">
                <a16:creationId xmlns:a16="http://schemas.microsoft.com/office/drawing/2014/main" id="{FD30C172-4265-C1CA-4368-B347D34C9F6D}"/>
              </a:ext>
            </a:extLst>
          </p:cNvPr>
          <p:cNvSpPr>
            <a:spLocks noGrp="1"/>
          </p:cNvSpPr>
          <p:nvPr>
            <p:ph type="body" sz="quarter" idx="16" hasCustomPrompt="1"/>
          </p:nvPr>
        </p:nvSpPr>
        <p:spPr>
          <a:xfrm>
            <a:off x="886968" y="3575304"/>
            <a:ext cx="2441448" cy="365760"/>
          </a:xfrm>
        </p:spPr>
        <p:txBody>
          <a:bodyPr rtlCol="0">
            <a:noAutofit/>
          </a:bodyPr>
          <a:lstStyle>
            <a:lvl1pPr marL="0" indent="0" algn="ctr">
              <a:lnSpc>
                <a:spcPct val="100000"/>
              </a:lnSpc>
              <a:spcBef>
                <a:spcPts val="0"/>
              </a:spcBef>
              <a:buNone/>
              <a:defRPr lang="it-IT" sz="1600"/>
            </a:lvl1pPr>
          </a:lstStyle>
          <a:p>
            <a:pPr lvl="0" rtl="0"/>
            <a:r>
              <a:rPr lang="it-IT" noProof="0"/>
              <a:t>Fare clic per modificare lo stile del titolo</a:t>
            </a:r>
          </a:p>
        </p:txBody>
      </p:sp>
      <p:sp>
        <p:nvSpPr>
          <p:cNvPr id="58" name="Segnaposto testo 47">
            <a:extLst>
              <a:ext uri="{FF2B5EF4-FFF2-40B4-BE49-F238E27FC236}">
                <a16:creationId xmlns:a16="http://schemas.microsoft.com/office/drawing/2014/main" id="{E6400DD4-A698-8FC3-4A8E-02EA10BB4BF9}"/>
              </a:ext>
            </a:extLst>
          </p:cNvPr>
          <p:cNvSpPr>
            <a:spLocks noGrp="1"/>
          </p:cNvSpPr>
          <p:nvPr>
            <p:ph type="body" sz="quarter" idx="17" hasCustomPrompt="1"/>
          </p:nvPr>
        </p:nvSpPr>
        <p:spPr>
          <a:xfrm>
            <a:off x="3474720" y="3575304"/>
            <a:ext cx="2441448" cy="365760"/>
          </a:xfrm>
        </p:spPr>
        <p:txBody>
          <a:bodyPr rtlCol="0">
            <a:noAutofit/>
          </a:bodyPr>
          <a:lstStyle>
            <a:lvl1pPr marL="0" indent="0" algn="ctr">
              <a:lnSpc>
                <a:spcPct val="100000"/>
              </a:lnSpc>
              <a:spcBef>
                <a:spcPts val="0"/>
              </a:spcBef>
              <a:buNone/>
              <a:defRPr lang="it-IT" sz="1600"/>
            </a:lvl1pPr>
          </a:lstStyle>
          <a:p>
            <a:pPr lvl="0" rtl="0"/>
            <a:r>
              <a:rPr lang="it-IT" noProof="0"/>
              <a:t>Fare clic per modificare lo stile del titolo</a:t>
            </a:r>
          </a:p>
        </p:txBody>
      </p:sp>
      <p:sp>
        <p:nvSpPr>
          <p:cNvPr id="59" name="Segnaposto testo 47">
            <a:extLst>
              <a:ext uri="{FF2B5EF4-FFF2-40B4-BE49-F238E27FC236}">
                <a16:creationId xmlns:a16="http://schemas.microsoft.com/office/drawing/2014/main" id="{630E151D-3E22-BE90-7A51-5ED7C9AD7C25}"/>
              </a:ext>
            </a:extLst>
          </p:cNvPr>
          <p:cNvSpPr>
            <a:spLocks noGrp="1"/>
          </p:cNvSpPr>
          <p:nvPr>
            <p:ph type="body" sz="quarter" idx="20" hasCustomPrompt="1"/>
          </p:nvPr>
        </p:nvSpPr>
        <p:spPr>
          <a:xfrm>
            <a:off x="886968" y="3867912"/>
            <a:ext cx="2441448" cy="310896"/>
          </a:xfrm>
        </p:spPr>
        <p:txBody>
          <a:bodyPr rtlCol="0">
            <a:normAutofit/>
          </a:bodyPr>
          <a:lstStyle>
            <a:lvl1pPr marL="0" indent="0" algn="ctr">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54" name="Segnaposto testo 47">
            <a:extLst>
              <a:ext uri="{FF2B5EF4-FFF2-40B4-BE49-F238E27FC236}">
                <a16:creationId xmlns:a16="http://schemas.microsoft.com/office/drawing/2014/main" id="{6A448965-125C-6EED-07B0-E98A656BBF34}"/>
              </a:ext>
            </a:extLst>
          </p:cNvPr>
          <p:cNvSpPr>
            <a:spLocks noGrp="1"/>
          </p:cNvSpPr>
          <p:nvPr>
            <p:ph type="body" sz="quarter" idx="21" hasCustomPrompt="1"/>
          </p:nvPr>
        </p:nvSpPr>
        <p:spPr>
          <a:xfrm>
            <a:off x="3474720" y="3867912"/>
            <a:ext cx="2441448" cy="310896"/>
          </a:xfrm>
        </p:spPr>
        <p:txBody>
          <a:bodyPr rtlCol="0">
            <a:normAutofit/>
          </a:bodyPr>
          <a:lstStyle>
            <a:lvl1pPr marL="0" indent="0" algn="ctr">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72" name="Segnaposto immagine 42">
            <a:extLst>
              <a:ext uri="{FF2B5EF4-FFF2-40B4-BE49-F238E27FC236}">
                <a16:creationId xmlns:a16="http://schemas.microsoft.com/office/drawing/2014/main" id="{9BD10ABF-0CBA-9D6F-30D9-4C5B717D2F65}"/>
              </a:ext>
            </a:extLst>
          </p:cNvPr>
          <p:cNvSpPr>
            <a:spLocks noGrp="1" noChangeAspect="1"/>
          </p:cNvSpPr>
          <p:nvPr>
            <p:ph type="pic" sz="quarter" idx="24"/>
          </p:nvPr>
        </p:nvSpPr>
        <p:spPr>
          <a:xfrm>
            <a:off x="6687443" y="2133315"/>
            <a:ext cx="1170432" cy="1170432"/>
          </a:xfrm>
          <a:prstGeom prst="ellipse">
            <a:avLst/>
          </a:prstGeom>
          <a:solidFill>
            <a:schemeClr val="accent1">
              <a:lumMod val="20000"/>
              <a:lumOff val="80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73" name="Segnaposto immagine 42">
            <a:extLst>
              <a:ext uri="{FF2B5EF4-FFF2-40B4-BE49-F238E27FC236}">
                <a16:creationId xmlns:a16="http://schemas.microsoft.com/office/drawing/2014/main" id="{BA07108E-6273-D8A7-4270-9E51F53721B6}"/>
              </a:ext>
            </a:extLst>
          </p:cNvPr>
          <p:cNvSpPr>
            <a:spLocks noGrp="1" noChangeAspect="1"/>
          </p:cNvSpPr>
          <p:nvPr>
            <p:ph type="pic" sz="quarter" idx="25"/>
          </p:nvPr>
        </p:nvSpPr>
        <p:spPr>
          <a:xfrm>
            <a:off x="9268718" y="2133315"/>
            <a:ext cx="1170432" cy="1170432"/>
          </a:xfrm>
          <a:prstGeom prst="ellipse">
            <a:avLst/>
          </a:prstGeom>
          <a:solidFill>
            <a:schemeClr val="accent4">
              <a:lumMod val="20000"/>
              <a:lumOff val="80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56" name="Segnaposto testo 47">
            <a:extLst>
              <a:ext uri="{FF2B5EF4-FFF2-40B4-BE49-F238E27FC236}">
                <a16:creationId xmlns:a16="http://schemas.microsoft.com/office/drawing/2014/main" id="{6E2529DA-6F13-4B74-5C48-2FDB0911FFF1}"/>
              </a:ext>
            </a:extLst>
          </p:cNvPr>
          <p:cNvSpPr>
            <a:spLocks noGrp="1"/>
          </p:cNvSpPr>
          <p:nvPr>
            <p:ph type="body" sz="quarter" idx="23" hasCustomPrompt="1"/>
          </p:nvPr>
        </p:nvSpPr>
        <p:spPr>
          <a:xfrm>
            <a:off x="8631936" y="3867912"/>
            <a:ext cx="2441448" cy="310896"/>
          </a:xfrm>
        </p:spPr>
        <p:txBody>
          <a:bodyPr rtlCol="0">
            <a:normAutofit/>
          </a:bodyPr>
          <a:lstStyle>
            <a:lvl1pPr marL="0" indent="0" algn="ctr">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74" name="Segnaposto testo 47">
            <a:extLst>
              <a:ext uri="{FF2B5EF4-FFF2-40B4-BE49-F238E27FC236}">
                <a16:creationId xmlns:a16="http://schemas.microsoft.com/office/drawing/2014/main" id="{DDB95F67-F2A0-C836-D292-8E7A6E4B1CC7}"/>
              </a:ext>
            </a:extLst>
          </p:cNvPr>
          <p:cNvSpPr>
            <a:spLocks noGrp="1"/>
          </p:cNvSpPr>
          <p:nvPr>
            <p:ph type="body" sz="quarter" idx="22" hasCustomPrompt="1"/>
          </p:nvPr>
        </p:nvSpPr>
        <p:spPr>
          <a:xfrm>
            <a:off x="6053328" y="3867912"/>
            <a:ext cx="2441448" cy="310896"/>
          </a:xfrm>
        </p:spPr>
        <p:txBody>
          <a:bodyPr rtlCol="0">
            <a:normAutofit/>
          </a:bodyPr>
          <a:lstStyle>
            <a:lvl1pPr marL="0" indent="0" algn="ctr">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75" name="Titolo 74">
            <a:extLst>
              <a:ext uri="{FF2B5EF4-FFF2-40B4-BE49-F238E27FC236}">
                <a16:creationId xmlns:a16="http://schemas.microsoft.com/office/drawing/2014/main" id="{45C7CFA5-6EFF-944C-B5AF-967956876692}"/>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24" name="Ovale 23">
            <a:extLst>
              <a:ext uri="{FF2B5EF4-FFF2-40B4-BE49-F238E27FC236}">
                <a16:creationId xmlns:a16="http://schemas.microsoft.com/office/drawing/2014/main" id="{DCCCB2D5-E906-485E-2E26-F407AF7990EE}"/>
              </a:ext>
            </a:extLst>
          </p:cNvPr>
          <p:cNvSpPr/>
          <p:nvPr userDrawn="1"/>
        </p:nvSpPr>
        <p:spPr>
          <a:xfrm>
            <a:off x="1314365" y="4348233"/>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26" name="Ovale 25">
            <a:extLst>
              <a:ext uri="{FF2B5EF4-FFF2-40B4-BE49-F238E27FC236}">
                <a16:creationId xmlns:a16="http://schemas.microsoft.com/office/drawing/2014/main" id="{608273C2-3AD4-6120-E47A-26DB07BBD95D}"/>
              </a:ext>
            </a:extLst>
          </p:cNvPr>
          <p:cNvSpPr/>
          <p:nvPr userDrawn="1"/>
        </p:nvSpPr>
        <p:spPr>
          <a:xfrm>
            <a:off x="3895640" y="4348233"/>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28" name="Ovale 27">
            <a:extLst>
              <a:ext uri="{FF2B5EF4-FFF2-40B4-BE49-F238E27FC236}">
                <a16:creationId xmlns:a16="http://schemas.microsoft.com/office/drawing/2014/main" id="{52F43D3C-5856-8C0F-0F96-72BD06ABE36F}"/>
              </a:ext>
            </a:extLst>
          </p:cNvPr>
          <p:cNvSpPr/>
          <p:nvPr userDrawn="1"/>
        </p:nvSpPr>
        <p:spPr>
          <a:xfrm>
            <a:off x="6476915" y="4348233"/>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30" name="Ovale 29">
            <a:extLst>
              <a:ext uri="{FF2B5EF4-FFF2-40B4-BE49-F238E27FC236}">
                <a16:creationId xmlns:a16="http://schemas.microsoft.com/office/drawing/2014/main" id="{9185EECC-2E1F-A706-B285-3F50DE4E325D}"/>
              </a:ext>
            </a:extLst>
          </p:cNvPr>
          <p:cNvSpPr/>
          <p:nvPr userDrawn="1"/>
        </p:nvSpPr>
        <p:spPr>
          <a:xfrm>
            <a:off x="9058190" y="4348233"/>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31" name="Segnaposto immagine 42">
            <a:extLst>
              <a:ext uri="{FF2B5EF4-FFF2-40B4-BE49-F238E27FC236}">
                <a16:creationId xmlns:a16="http://schemas.microsoft.com/office/drawing/2014/main" id="{68BB68C2-C6BF-C6F9-8006-0D20E4119CDC}"/>
              </a:ext>
            </a:extLst>
          </p:cNvPr>
          <p:cNvSpPr>
            <a:spLocks noGrp="1" noChangeAspect="1"/>
          </p:cNvSpPr>
          <p:nvPr>
            <p:ph type="pic" sz="quarter" idx="26"/>
          </p:nvPr>
        </p:nvSpPr>
        <p:spPr>
          <a:xfrm>
            <a:off x="1524893" y="4558761"/>
            <a:ext cx="1170432" cy="1170432"/>
          </a:xfrm>
          <a:prstGeom prst="ellipse">
            <a:avLst/>
          </a:prstGeom>
          <a:solidFill>
            <a:schemeClr val="accent4">
              <a:lumMod val="20000"/>
              <a:lumOff val="80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32" name="Segnaposto immagine 42">
            <a:extLst>
              <a:ext uri="{FF2B5EF4-FFF2-40B4-BE49-F238E27FC236}">
                <a16:creationId xmlns:a16="http://schemas.microsoft.com/office/drawing/2014/main" id="{7ED2CB41-D537-2DB4-7393-38B54A68A24F}"/>
              </a:ext>
            </a:extLst>
          </p:cNvPr>
          <p:cNvSpPr>
            <a:spLocks noGrp="1" noChangeAspect="1"/>
          </p:cNvSpPr>
          <p:nvPr>
            <p:ph type="pic" sz="quarter" idx="27"/>
          </p:nvPr>
        </p:nvSpPr>
        <p:spPr>
          <a:xfrm>
            <a:off x="4106168" y="4558761"/>
            <a:ext cx="1170432" cy="1170432"/>
          </a:xfrm>
          <a:prstGeom prst="ellipse">
            <a:avLst/>
          </a:prstGeom>
          <a:solidFill>
            <a:schemeClr val="accent1">
              <a:lumMod val="20000"/>
              <a:lumOff val="80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33" name="Segnaposto testo 47">
            <a:extLst>
              <a:ext uri="{FF2B5EF4-FFF2-40B4-BE49-F238E27FC236}">
                <a16:creationId xmlns:a16="http://schemas.microsoft.com/office/drawing/2014/main" id="{BBFB738A-B417-1ECD-CD63-3482F41BC56C}"/>
              </a:ext>
            </a:extLst>
          </p:cNvPr>
          <p:cNvSpPr>
            <a:spLocks noGrp="1"/>
          </p:cNvSpPr>
          <p:nvPr>
            <p:ph type="body" sz="quarter" idx="28" hasCustomPrompt="1"/>
          </p:nvPr>
        </p:nvSpPr>
        <p:spPr>
          <a:xfrm>
            <a:off x="6053328" y="6000750"/>
            <a:ext cx="2441448" cy="365760"/>
          </a:xfrm>
        </p:spPr>
        <p:txBody>
          <a:bodyPr rtlCol="0">
            <a:noAutofit/>
          </a:bodyPr>
          <a:lstStyle>
            <a:lvl1pPr marL="0" indent="0" algn="ctr">
              <a:lnSpc>
                <a:spcPct val="100000"/>
              </a:lnSpc>
              <a:spcBef>
                <a:spcPts val="0"/>
              </a:spcBef>
              <a:buNone/>
              <a:defRPr lang="it-IT" sz="1600"/>
            </a:lvl1pPr>
          </a:lstStyle>
          <a:p>
            <a:pPr lvl="0" rtl="0"/>
            <a:r>
              <a:rPr lang="it-IT" noProof="0"/>
              <a:t>Fare clic per modificare lo stile del titolo</a:t>
            </a:r>
          </a:p>
        </p:txBody>
      </p:sp>
      <p:sp>
        <p:nvSpPr>
          <p:cNvPr id="34" name="Segnaposto testo 47">
            <a:extLst>
              <a:ext uri="{FF2B5EF4-FFF2-40B4-BE49-F238E27FC236}">
                <a16:creationId xmlns:a16="http://schemas.microsoft.com/office/drawing/2014/main" id="{2D5357B5-C3E2-7F93-1D38-5A371EEEF566}"/>
              </a:ext>
            </a:extLst>
          </p:cNvPr>
          <p:cNvSpPr>
            <a:spLocks noGrp="1"/>
          </p:cNvSpPr>
          <p:nvPr>
            <p:ph type="body" sz="quarter" idx="29" hasCustomPrompt="1"/>
          </p:nvPr>
        </p:nvSpPr>
        <p:spPr>
          <a:xfrm>
            <a:off x="8631936" y="6000750"/>
            <a:ext cx="2441448" cy="365760"/>
          </a:xfrm>
        </p:spPr>
        <p:txBody>
          <a:bodyPr rtlCol="0">
            <a:noAutofit/>
          </a:bodyPr>
          <a:lstStyle>
            <a:lvl1pPr marL="0" indent="0" algn="ctr">
              <a:lnSpc>
                <a:spcPct val="100000"/>
              </a:lnSpc>
              <a:spcBef>
                <a:spcPts val="0"/>
              </a:spcBef>
              <a:buNone/>
              <a:defRPr lang="it-IT" sz="1600"/>
            </a:lvl1pPr>
          </a:lstStyle>
          <a:p>
            <a:pPr lvl="0" rtl="0"/>
            <a:r>
              <a:rPr lang="it-IT" noProof="0"/>
              <a:t>Fare clic per modificare lo stile del titolo</a:t>
            </a:r>
          </a:p>
        </p:txBody>
      </p:sp>
      <p:sp>
        <p:nvSpPr>
          <p:cNvPr id="35" name="Segnaposto testo 47">
            <a:extLst>
              <a:ext uri="{FF2B5EF4-FFF2-40B4-BE49-F238E27FC236}">
                <a16:creationId xmlns:a16="http://schemas.microsoft.com/office/drawing/2014/main" id="{F3A2EC5D-9943-7E84-56FB-B58A67C05507}"/>
              </a:ext>
            </a:extLst>
          </p:cNvPr>
          <p:cNvSpPr>
            <a:spLocks noGrp="1"/>
          </p:cNvSpPr>
          <p:nvPr>
            <p:ph type="body" sz="quarter" idx="30" hasCustomPrompt="1"/>
          </p:nvPr>
        </p:nvSpPr>
        <p:spPr>
          <a:xfrm>
            <a:off x="886968" y="6000750"/>
            <a:ext cx="2441448" cy="365760"/>
          </a:xfrm>
        </p:spPr>
        <p:txBody>
          <a:bodyPr rtlCol="0">
            <a:noAutofit/>
          </a:bodyPr>
          <a:lstStyle>
            <a:lvl1pPr marL="0" indent="0" algn="ctr">
              <a:lnSpc>
                <a:spcPct val="100000"/>
              </a:lnSpc>
              <a:spcBef>
                <a:spcPts val="0"/>
              </a:spcBef>
              <a:buNone/>
              <a:defRPr lang="it-IT" sz="1600"/>
            </a:lvl1pPr>
          </a:lstStyle>
          <a:p>
            <a:pPr lvl="0" rtl="0"/>
            <a:r>
              <a:rPr lang="it-IT" noProof="0"/>
              <a:t>Fare clic per modificare lo stile del titolo</a:t>
            </a:r>
          </a:p>
        </p:txBody>
      </p:sp>
      <p:sp>
        <p:nvSpPr>
          <p:cNvPr id="36" name="Segnaposto testo 47">
            <a:extLst>
              <a:ext uri="{FF2B5EF4-FFF2-40B4-BE49-F238E27FC236}">
                <a16:creationId xmlns:a16="http://schemas.microsoft.com/office/drawing/2014/main" id="{DE78D7B0-18B2-66C2-EA4E-90629F60BFAC}"/>
              </a:ext>
            </a:extLst>
          </p:cNvPr>
          <p:cNvSpPr>
            <a:spLocks noGrp="1"/>
          </p:cNvSpPr>
          <p:nvPr>
            <p:ph type="body" sz="quarter" idx="31" hasCustomPrompt="1"/>
          </p:nvPr>
        </p:nvSpPr>
        <p:spPr>
          <a:xfrm>
            <a:off x="3474720" y="6000750"/>
            <a:ext cx="2441448" cy="365760"/>
          </a:xfrm>
        </p:spPr>
        <p:txBody>
          <a:bodyPr rtlCol="0">
            <a:noAutofit/>
          </a:bodyPr>
          <a:lstStyle>
            <a:lvl1pPr marL="0" indent="0" algn="ctr">
              <a:lnSpc>
                <a:spcPct val="100000"/>
              </a:lnSpc>
              <a:spcBef>
                <a:spcPts val="0"/>
              </a:spcBef>
              <a:buNone/>
              <a:defRPr lang="it-IT" sz="1600"/>
            </a:lvl1pPr>
          </a:lstStyle>
          <a:p>
            <a:pPr lvl="0" rtl="0"/>
            <a:r>
              <a:rPr lang="it-IT" noProof="0"/>
              <a:t>Fare clic per modificare lo stile del titolo</a:t>
            </a:r>
          </a:p>
        </p:txBody>
      </p:sp>
      <p:sp>
        <p:nvSpPr>
          <p:cNvPr id="37" name="Segnaposto testo 47">
            <a:extLst>
              <a:ext uri="{FF2B5EF4-FFF2-40B4-BE49-F238E27FC236}">
                <a16:creationId xmlns:a16="http://schemas.microsoft.com/office/drawing/2014/main" id="{A171817E-40B4-8D03-2F00-07A0200ABC8F}"/>
              </a:ext>
            </a:extLst>
          </p:cNvPr>
          <p:cNvSpPr>
            <a:spLocks noGrp="1"/>
          </p:cNvSpPr>
          <p:nvPr>
            <p:ph type="body" sz="quarter" idx="32" hasCustomPrompt="1"/>
          </p:nvPr>
        </p:nvSpPr>
        <p:spPr>
          <a:xfrm>
            <a:off x="886968" y="6293358"/>
            <a:ext cx="2441448" cy="310896"/>
          </a:xfrm>
        </p:spPr>
        <p:txBody>
          <a:bodyPr rtlCol="0">
            <a:normAutofit/>
          </a:bodyPr>
          <a:lstStyle>
            <a:lvl1pPr marL="0" indent="0" algn="ctr">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38" name="Segnaposto testo 47">
            <a:extLst>
              <a:ext uri="{FF2B5EF4-FFF2-40B4-BE49-F238E27FC236}">
                <a16:creationId xmlns:a16="http://schemas.microsoft.com/office/drawing/2014/main" id="{7CB4D57A-D57F-A9A7-E242-62A0EFB9034B}"/>
              </a:ext>
            </a:extLst>
          </p:cNvPr>
          <p:cNvSpPr>
            <a:spLocks noGrp="1"/>
          </p:cNvSpPr>
          <p:nvPr>
            <p:ph type="body" sz="quarter" idx="33" hasCustomPrompt="1"/>
          </p:nvPr>
        </p:nvSpPr>
        <p:spPr>
          <a:xfrm>
            <a:off x="3474720" y="6293358"/>
            <a:ext cx="2441448" cy="310896"/>
          </a:xfrm>
        </p:spPr>
        <p:txBody>
          <a:bodyPr rtlCol="0">
            <a:normAutofit/>
          </a:bodyPr>
          <a:lstStyle>
            <a:lvl1pPr marL="0" indent="0" algn="ctr">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39" name="Segnaposto immagine 42">
            <a:extLst>
              <a:ext uri="{FF2B5EF4-FFF2-40B4-BE49-F238E27FC236}">
                <a16:creationId xmlns:a16="http://schemas.microsoft.com/office/drawing/2014/main" id="{CABD2581-C1DD-BCD8-B303-D442E2826A57}"/>
              </a:ext>
            </a:extLst>
          </p:cNvPr>
          <p:cNvSpPr>
            <a:spLocks noGrp="1" noChangeAspect="1"/>
          </p:cNvSpPr>
          <p:nvPr>
            <p:ph type="pic" sz="quarter" idx="34"/>
          </p:nvPr>
        </p:nvSpPr>
        <p:spPr>
          <a:xfrm>
            <a:off x="6687443" y="4558761"/>
            <a:ext cx="1170432" cy="1170432"/>
          </a:xfrm>
          <a:prstGeom prst="ellipse">
            <a:avLst/>
          </a:prstGeom>
          <a:solidFill>
            <a:schemeClr val="bg1">
              <a:lumMod val="95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40" name="Segnaposto immagine 42">
            <a:extLst>
              <a:ext uri="{FF2B5EF4-FFF2-40B4-BE49-F238E27FC236}">
                <a16:creationId xmlns:a16="http://schemas.microsoft.com/office/drawing/2014/main" id="{69C46305-033A-D1D0-006B-CA534D171213}"/>
              </a:ext>
            </a:extLst>
          </p:cNvPr>
          <p:cNvSpPr>
            <a:spLocks noGrp="1" noChangeAspect="1"/>
          </p:cNvSpPr>
          <p:nvPr>
            <p:ph type="pic" sz="quarter" idx="35"/>
          </p:nvPr>
        </p:nvSpPr>
        <p:spPr>
          <a:xfrm>
            <a:off x="9268718" y="4558761"/>
            <a:ext cx="1170432" cy="1170432"/>
          </a:xfrm>
          <a:prstGeom prst="ellipse">
            <a:avLst/>
          </a:prstGeom>
          <a:solidFill>
            <a:schemeClr val="accent2">
              <a:lumMod val="20000"/>
              <a:lumOff val="80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41" name="Segnaposto testo 47">
            <a:extLst>
              <a:ext uri="{FF2B5EF4-FFF2-40B4-BE49-F238E27FC236}">
                <a16:creationId xmlns:a16="http://schemas.microsoft.com/office/drawing/2014/main" id="{8A2F0738-422D-8670-FFDD-4DD9CC8579DC}"/>
              </a:ext>
            </a:extLst>
          </p:cNvPr>
          <p:cNvSpPr>
            <a:spLocks noGrp="1"/>
          </p:cNvSpPr>
          <p:nvPr>
            <p:ph type="body" sz="quarter" idx="36" hasCustomPrompt="1"/>
          </p:nvPr>
        </p:nvSpPr>
        <p:spPr>
          <a:xfrm>
            <a:off x="8631936" y="6293358"/>
            <a:ext cx="2441448" cy="310896"/>
          </a:xfrm>
        </p:spPr>
        <p:txBody>
          <a:bodyPr rtlCol="0">
            <a:normAutofit/>
          </a:bodyPr>
          <a:lstStyle>
            <a:lvl1pPr marL="0" indent="0" algn="ctr">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42" name="Segnaposto testo 47">
            <a:extLst>
              <a:ext uri="{FF2B5EF4-FFF2-40B4-BE49-F238E27FC236}">
                <a16:creationId xmlns:a16="http://schemas.microsoft.com/office/drawing/2014/main" id="{83236D35-4927-EB6F-1700-660A0790337E}"/>
              </a:ext>
            </a:extLst>
          </p:cNvPr>
          <p:cNvSpPr>
            <a:spLocks noGrp="1"/>
          </p:cNvSpPr>
          <p:nvPr>
            <p:ph type="body" sz="quarter" idx="37" hasCustomPrompt="1"/>
          </p:nvPr>
        </p:nvSpPr>
        <p:spPr>
          <a:xfrm>
            <a:off x="6053328" y="6293358"/>
            <a:ext cx="2441448" cy="310896"/>
          </a:xfrm>
        </p:spPr>
        <p:txBody>
          <a:bodyPr rtlCol="0">
            <a:normAutofit/>
          </a:bodyPr>
          <a:lstStyle>
            <a:lvl1pPr marL="0" indent="0" algn="ctr">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5" name="Segnaposto numero diapositiva 4">
            <a:extLst>
              <a:ext uri="{FF2B5EF4-FFF2-40B4-BE49-F238E27FC236}">
                <a16:creationId xmlns:a16="http://schemas.microsoft.com/office/drawing/2014/main" id="{B5F9D1D0-8763-3145-447C-B59E4A8FC6EC}"/>
              </a:ext>
            </a:extLst>
          </p:cNvPr>
          <p:cNvSpPr>
            <a:spLocks noGrp="1"/>
          </p:cNvSpPr>
          <p:nvPr>
            <p:ph type="sldNum" sz="quarter" idx="39"/>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458818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661E197C-8454-08AA-A652-357480D988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it-IT"/>
            </a:def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piè di pagina 4">
            <a:extLst>
              <a:ext uri="{FF2B5EF4-FFF2-40B4-BE49-F238E27FC236}">
                <a16:creationId xmlns:a16="http://schemas.microsoft.com/office/drawing/2014/main" id="{13530FAC-6DFA-F32C-E62D-5C32C06A02DC}"/>
              </a:ext>
            </a:extLst>
          </p:cNvPr>
          <p:cNvSpPr>
            <a:spLocks noGrp="1"/>
          </p:cNvSpPr>
          <p:nvPr>
            <p:ph type="ftr" sz="quarter" idx="3"/>
          </p:nvPr>
        </p:nvSpPr>
        <p:spPr>
          <a:xfrm>
            <a:off x="732271" y="6234430"/>
            <a:ext cx="4114800" cy="365125"/>
          </a:xfrm>
          <a:prstGeom prst="rect">
            <a:avLst/>
          </a:prstGeom>
        </p:spPr>
        <p:txBody>
          <a:bodyPr vert="horz" lIns="91440" tIns="45720" rIns="91440" bIns="45720" rtlCol="0" anchor="ctr"/>
          <a:lstStyle>
            <a:lvl1pPr algn="l">
              <a:defRPr lang="it-IT" sz="1200">
                <a:solidFill>
                  <a:schemeClr val="tx1">
                    <a:tint val="75000"/>
                  </a:schemeClr>
                </a:solidFill>
              </a:defRPr>
            </a:lvl1pPr>
          </a:lstStyle>
          <a:p>
            <a:pPr rtl="0"/>
            <a:endParaRPr lang="it-IT" noProof="0"/>
          </a:p>
        </p:txBody>
      </p:sp>
      <p:sp>
        <p:nvSpPr>
          <p:cNvPr id="6" name="Segnaposto numero diapositiva 5">
            <a:extLst>
              <a:ext uri="{FF2B5EF4-FFF2-40B4-BE49-F238E27FC236}">
                <a16:creationId xmlns:a16="http://schemas.microsoft.com/office/drawing/2014/main" id="{1F7B62FF-DCC3-B0E5-E9C3-736A708235A7}"/>
              </a:ext>
            </a:extLst>
          </p:cNvPr>
          <p:cNvSpPr>
            <a:spLocks noGrp="1"/>
          </p:cNvSpPr>
          <p:nvPr>
            <p:ph type="sldNum" sz="quarter" idx="4"/>
          </p:nvPr>
        </p:nvSpPr>
        <p:spPr>
          <a:xfrm>
            <a:off x="1651903" y="809244"/>
            <a:ext cx="941832" cy="621792"/>
          </a:xfrm>
          <a:prstGeom prst="rect">
            <a:avLst/>
          </a:prstGeom>
        </p:spPr>
        <p:txBody>
          <a:bodyPr vert="horz" lIns="91440" tIns="45720" rIns="91440" bIns="45720" rtlCol="0" anchor="ctr"/>
          <a:lstStyle>
            <a:lvl1pPr algn="ctr">
              <a:defRPr lang="it-IT" sz="3200">
                <a:solidFill>
                  <a:schemeClr val="bg2"/>
                </a:solidFill>
              </a:defRPr>
            </a:lvl1pPr>
          </a:lstStyle>
          <a:p>
            <a:pPr rtl="0"/>
            <a:fld id="{CC43B8D3-9A08-F84C-9DD4-44948BA52D4B}" type="slidenum">
              <a:rPr lang="it-IT" noProof="0" smtClean="0"/>
              <a:pPr/>
              <a:t>‹N›</a:t>
            </a:fld>
            <a:endParaRPr lang="it-IT" noProof="0"/>
          </a:p>
        </p:txBody>
      </p:sp>
      <p:sp>
        <p:nvSpPr>
          <p:cNvPr id="25" name="Rettangolo 24">
            <a:extLst>
              <a:ext uri="{FF2B5EF4-FFF2-40B4-BE49-F238E27FC236}">
                <a16:creationId xmlns:a16="http://schemas.microsoft.com/office/drawing/2014/main" id="{0EEFFBFB-5A27-2D81-3931-C98447651EF4}"/>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26" name="Rettangolo 25">
            <a:extLst>
              <a:ext uri="{FF2B5EF4-FFF2-40B4-BE49-F238E27FC236}">
                <a16:creationId xmlns:a16="http://schemas.microsoft.com/office/drawing/2014/main" id="{5495E283-E2C6-EE8C-5FC9-96FD9B2DC537}"/>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cxnSp>
        <p:nvCxnSpPr>
          <p:cNvPr id="28" name="Connettore diritto 27">
            <a:extLst>
              <a:ext uri="{FF2B5EF4-FFF2-40B4-BE49-F238E27FC236}">
                <a16:creationId xmlns:a16="http://schemas.microsoft.com/office/drawing/2014/main" id="{6BEB7FA7-6E9C-81BB-8E55-A22BFF734E24}"/>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29" name="Elemento grafico 28">
            <a:extLst>
              <a:ext uri="{FF2B5EF4-FFF2-40B4-BE49-F238E27FC236}">
                <a16:creationId xmlns:a16="http://schemas.microsoft.com/office/drawing/2014/main" id="{77E78B78-C9C0-6811-5C24-BA7F4E612036}"/>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rot="13498771">
            <a:off x="868523" y="778989"/>
            <a:ext cx="660389" cy="660389"/>
          </a:xfrm>
          <a:prstGeom prst="rect">
            <a:avLst/>
          </a:prstGeom>
        </p:spPr>
      </p:pic>
      <p:cxnSp>
        <p:nvCxnSpPr>
          <p:cNvPr id="32" name="Connettore diritto 31">
            <a:extLst>
              <a:ext uri="{FF2B5EF4-FFF2-40B4-BE49-F238E27FC236}">
                <a16:creationId xmlns:a16="http://schemas.microsoft.com/office/drawing/2014/main" id="{9F9C8F7F-2A36-A3D8-7C9C-CFDFFF47B82A}"/>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egnaposto titolo 1">
            <a:extLst>
              <a:ext uri="{FF2B5EF4-FFF2-40B4-BE49-F238E27FC236}">
                <a16:creationId xmlns:a16="http://schemas.microsoft.com/office/drawing/2014/main" id="{3E59602F-1B68-185F-6DA7-FDDA1F06ACC2}"/>
              </a:ext>
            </a:extLst>
          </p:cNvPr>
          <p:cNvSpPr>
            <a:spLocks noGrp="1"/>
          </p:cNvSpPr>
          <p:nvPr>
            <p:ph type="title"/>
          </p:nvPr>
        </p:nvSpPr>
        <p:spPr>
          <a:xfrm>
            <a:off x="2697480" y="731520"/>
            <a:ext cx="8762246" cy="777240"/>
          </a:xfrm>
          <a:prstGeom prst="rect">
            <a:avLst/>
          </a:prstGeom>
        </p:spPr>
        <p:txBody>
          <a:bodyPr vert="horz" lIns="91440" tIns="45720" rIns="91440" bIns="45720" rtlCol="0" anchor="ctr">
            <a:noAutofit/>
          </a:bodyPr>
          <a:lstStyle>
            <a:defPPr>
              <a:defRPr lang="it-IT"/>
            </a:defPPr>
          </a:lstStyle>
          <a:p>
            <a:pPr rtl="0"/>
            <a:r>
              <a:rPr lang="it-IT" noProof="0"/>
              <a:t>Fare clic per modificare lo stile del titolo</a:t>
            </a:r>
          </a:p>
        </p:txBody>
      </p:sp>
    </p:spTree>
    <p:extLst>
      <p:ext uri="{BB962C8B-B14F-4D97-AF65-F5344CB8AC3E}">
        <p14:creationId xmlns:p14="http://schemas.microsoft.com/office/powerpoint/2010/main" val="372648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8" r:id="rId5"/>
    <p:sldLayoutId id="2147483663" r:id="rId6"/>
    <p:sldLayoutId id="2147483664" r:id="rId7"/>
    <p:sldLayoutId id="2147483659" r:id="rId8"/>
    <p:sldLayoutId id="2147483660" r:id="rId9"/>
    <p:sldLayoutId id="2147483661" r:id="rId10"/>
    <p:sldLayoutId id="2147483652" r:id="rId11"/>
    <p:sldLayoutId id="2147483667" r:id="rId12"/>
    <p:sldLayoutId id="2147483653" r:id="rId13"/>
    <p:sldLayoutId id="2147483668" r:id="rId14"/>
    <p:sldLayoutId id="2147483665" r:id="rId15"/>
    <p:sldLayoutId id="2147483666" r:id="rId16"/>
    <p:sldLayoutId id="2147483654" r:id="rId17"/>
    <p:sldLayoutId id="2147483655" r:id="rId18"/>
    <p:sldLayoutId id="2147483656" r:id="rId19"/>
    <p:sldLayoutId id="2147483657" r:id="rId20"/>
  </p:sldLayoutIdLst>
  <p:hf hdr="0" ftr="0" dt="0"/>
  <p:txStyles>
    <p:titleStyle>
      <a:lvl1pPr algn="l" defTabSz="914400" rtl="0" eaLnBrk="1" latinLnBrk="0" hangingPunct="1">
        <a:lnSpc>
          <a:spcPct val="90000"/>
        </a:lnSpc>
        <a:spcBef>
          <a:spcPct val="0"/>
        </a:spcBef>
        <a:buNone/>
        <a:defRPr lang="it-IT" sz="4000" kern="1200">
          <a:solidFill>
            <a:schemeClr val="tx1"/>
          </a:solidFill>
          <a:latin typeface="+mj-lt"/>
          <a:ea typeface="+mj-ea"/>
          <a:cs typeface="+mj-cs"/>
        </a:defRPr>
      </a:lvl1pPr>
    </p:titleStyle>
    <p:bodyStyle>
      <a:lvl1pPr marL="283464" indent="-283464" algn="l" defTabSz="914400" rtl="0" eaLnBrk="1" latinLnBrk="0" hangingPunct="1">
        <a:lnSpc>
          <a:spcPct val="100000"/>
        </a:lnSpc>
        <a:spcBef>
          <a:spcPts val="0"/>
        </a:spcBef>
        <a:buFont typeface="Arial" panose="020B0604020202020204" pitchFamily="34" charset="0"/>
        <a:buChar char="•"/>
        <a:defRPr lang="it-IT" sz="2800" kern="1200">
          <a:solidFill>
            <a:schemeClr val="tx1"/>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lang="it-IT" sz="2400" kern="1200">
          <a:solidFill>
            <a:schemeClr val="tx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it-IT" sz="2000" kern="1200">
          <a:solidFill>
            <a:schemeClr val="tx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p:bodyStyle>
    <p:otherStyle>
      <a:defPPr>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64.png"/><Relationship Id="rId4" Type="http://schemas.openxmlformats.org/officeDocument/2006/relationships/image" Target="../media/image49.svg"/></Relationships>
</file>

<file path=ppt/slides/_rels/slide1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47.svg"/></Relationships>
</file>

<file path=ppt/slides/_rels/slide1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6.xml"/><Relationship Id="rId1" Type="http://schemas.openxmlformats.org/officeDocument/2006/relationships/slideLayout" Target="../slideLayouts/slideLayout15.xml"/><Relationship Id="rId4" Type="http://schemas.openxmlformats.org/officeDocument/2006/relationships/image" Target="../media/image51.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51.sv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5.sv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svg"/><Relationship Id="rId4" Type="http://schemas.openxmlformats.org/officeDocument/2006/relationships/image" Target="../media/image43.svg"/><Relationship Id="rId9" Type="http://schemas.openxmlformats.org/officeDocument/2006/relationships/image" Target="../media/image48.png"/></Relationships>
</file>

<file path=ppt/slides/_rels/slide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5.svg"/></Relationships>
</file>

<file path=ppt/slides/_rels/slide4.xml.rels><?xml version="1.0" encoding="UTF-8" standalone="yes"?>
<Relationships xmlns="http://schemas.openxmlformats.org/package/2006/relationships"><Relationship Id="rId8" Type="http://schemas.openxmlformats.org/officeDocument/2006/relationships/image" Target="../media/image57.sv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55.svg"/><Relationship Id="rId5" Type="http://schemas.openxmlformats.org/officeDocument/2006/relationships/image" Target="../media/image54.png"/><Relationship Id="rId10" Type="http://schemas.openxmlformats.org/officeDocument/2006/relationships/image" Target="../media/image59.svg"/><Relationship Id="rId4" Type="http://schemas.openxmlformats.org/officeDocument/2006/relationships/image" Target="../media/image53.svg"/><Relationship Id="rId9" Type="http://schemas.openxmlformats.org/officeDocument/2006/relationships/image" Target="../media/image58.png"/></Relationships>
</file>

<file path=ppt/slides/_rels/slide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43.svg"/><Relationship Id="rId4" Type="http://schemas.openxmlformats.org/officeDocument/2006/relationships/image" Target="../media/image42.png"/></Relationships>
</file>

<file path=ppt/slides/_rels/slide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61.png"/><Relationship Id="rId4" Type="http://schemas.openxmlformats.org/officeDocument/2006/relationships/image" Target="../media/image43.svg"/></Relationships>
</file>

<file path=ppt/slides/_rels/slide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43.svg"/></Relationships>
</file>

<file path=ppt/slides/_rels/slide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62.png"/><Relationship Id="rId4" Type="http://schemas.openxmlformats.org/officeDocument/2006/relationships/image" Target="../media/image49.svg"/></Relationships>
</file>

<file path=ppt/slides/_rels/slide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63.png"/><Relationship Id="rId4" Type="http://schemas.openxmlformats.org/officeDocument/2006/relationships/image" Target="../media/image4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528762-BFD9-B53C-F438-D440DBFDD2F9}"/>
              </a:ext>
            </a:extLst>
          </p:cNvPr>
          <p:cNvSpPr>
            <a:spLocks noGrp="1"/>
          </p:cNvSpPr>
          <p:nvPr>
            <p:ph type="ctrTitle"/>
          </p:nvPr>
        </p:nvSpPr>
        <p:spPr/>
        <p:txBody>
          <a:bodyPr rtlCol="0"/>
          <a:lstStyle>
            <a:defPPr>
              <a:defRPr lang="it-IT"/>
            </a:defPPr>
          </a:lstStyle>
          <a:p>
            <a:pPr rtl="0"/>
            <a:r>
              <a:rPr lang="it-IT" dirty="0" err="1"/>
              <a:t>TherMike</a:t>
            </a:r>
            <a:br>
              <a:rPr lang="it-IT" dirty="0"/>
            </a:br>
            <a:r>
              <a:rPr lang="it-IT" sz="3200" dirty="0"/>
              <a:t>Statistical Learning </a:t>
            </a:r>
            <a:br>
              <a:rPr lang="it-IT" sz="3200" dirty="0"/>
            </a:br>
            <a:r>
              <a:rPr lang="it-IT" sz="2000" dirty="0" err="1"/>
              <a:t>Final</a:t>
            </a:r>
            <a:r>
              <a:rPr lang="it-IT" sz="2000" dirty="0"/>
              <a:t> Project</a:t>
            </a:r>
            <a:endParaRPr lang="it-IT" dirty="0"/>
          </a:p>
        </p:txBody>
      </p:sp>
      <p:sp>
        <p:nvSpPr>
          <p:cNvPr id="3" name="Sottotitolo 2">
            <a:extLst>
              <a:ext uri="{FF2B5EF4-FFF2-40B4-BE49-F238E27FC236}">
                <a16:creationId xmlns:a16="http://schemas.microsoft.com/office/drawing/2014/main" id="{A57451B7-2A25-8813-BC77-07DE3529FCEE}"/>
              </a:ext>
            </a:extLst>
          </p:cNvPr>
          <p:cNvSpPr>
            <a:spLocks noGrp="1"/>
          </p:cNvSpPr>
          <p:nvPr>
            <p:ph type="subTitle" idx="1"/>
          </p:nvPr>
        </p:nvSpPr>
        <p:spPr>
          <a:xfrm>
            <a:off x="2724912" y="1387835"/>
            <a:ext cx="5943600" cy="411480"/>
          </a:xfrm>
        </p:spPr>
        <p:txBody>
          <a:bodyPr rtlCol="0">
            <a:noAutofit/>
          </a:bodyPr>
          <a:lstStyle>
            <a:defPPr>
              <a:defRPr lang="it-IT"/>
            </a:defPPr>
          </a:lstStyle>
          <a:p>
            <a:pPr rtl="0"/>
            <a:r>
              <a:rPr lang="it-IT" sz="1400" dirty="0"/>
              <a:t>Federico </a:t>
            </a:r>
            <a:r>
              <a:rPr lang="it-IT" sz="1400" dirty="0" err="1"/>
              <a:t>Alvetreti</a:t>
            </a:r>
            <a:endParaRPr lang="it-IT" sz="1400" dirty="0"/>
          </a:p>
          <a:p>
            <a:pPr rtl="0"/>
            <a:r>
              <a:rPr lang="it-IT" sz="1400" dirty="0"/>
              <a:t>Ioan Corrias</a:t>
            </a:r>
          </a:p>
          <a:p>
            <a:pPr rtl="0"/>
            <a:r>
              <a:rPr lang="it-IT" sz="1400" dirty="0"/>
              <a:t>Lucia </a:t>
            </a:r>
            <a:r>
              <a:rPr lang="it-IT" sz="1400" dirty="0" err="1"/>
              <a:t>Dicunta</a:t>
            </a:r>
            <a:endParaRPr lang="it-IT" sz="1400" dirty="0"/>
          </a:p>
          <a:p>
            <a:pPr rtl="0"/>
            <a:r>
              <a:rPr lang="it-IT" sz="1400" dirty="0"/>
              <a:t>Leonardo Di Nino</a:t>
            </a:r>
          </a:p>
        </p:txBody>
      </p:sp>
    </p:spTree>
    <p:extLst>
      <p:ext uri="{BB962C8B-B14F-4D97-AF65-F5344CB8AC3E}">
        <p14:creationId xmlns:p14="http://schemas.microsoft.com/office/powerpoint/2010/main" val="2827593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31D625AD-D853-E707-6C7F-E31923C410C1}"/>
              </a:ext>
            </a:extLst>
          </p:cNvPr>
          <p:cNvSpPr>
            <a:spLocks noGrp="1"/>
          </p:cNvSpPr>
          <p:nvPr>
            <p:ph type="title"/>
          </p:nvPr>
        </p:nvSpPr>
        <p:spPr/>
        <p:txBody>
          <a:bodyPr rtlCol="0"/>
          <a:lstStyle>
            <a:defPPr>
              <a:defRPr lang="it-IT"/>
            </a:defPPr>
          </a:lstStyle>
          <a:p>
            <a:pPr rtl="0"/>
            <a:r>
              <a:rPr lang="it-IT" dirty="0"/>
              <a:t>Feature Engineering</a:t>
            </a:r>
          </a:p>
        </p:txBody>
      </p:sp>
      <p:sp>
        <p:nvSpPr>
          <p:cNvPr id="22" name="Segnaposto testo 21">
            <a:extLst>
              <a:ext uri="{FF2B5EF4-FFF2-40B4-BE49-F238E27FC236}">
                <a16:creationId xmlns:a16="http://schemas.microsoft.com/office/drawing/2014/main" id="{1B742BF8-0956-7E94-FAF4-D42A92ACE16C}"/>
              </a:ext>
            </a:extLst>
          </p:cNvPr>
          <p:cNvSpPr>
            <a:spLocks noGrp="1"/>
          </p:cNvSpPr>
          <p:nvPr>
            <p:ph type="body" sz="quarter" idx="13"/>
          </p:nvPr>
        </p:nvSpPr>
        <p:spPr/>
        <p:txBody>
          <a:bodyPr rtlCol="0"/>
          <a:lstStyle>
            <a:defPPr>
              <a:defRPr lang="it-IT"/>
            </a:defPPr>
          </a:lstStyle>
          <a:p>
            <a:pPr rtl="0"/>
            <a:endParaRPr lang="it-IT"/>
          </a:p>
        </p:txBody>
      </p:sp>
      <p:sp>
        <p:nvSpPr>
          <p:cNvPr id="11" name="Segnaposto numero diapositiva 10">
            <a:extLst>
              <a:ext uri="{FF2B5EF4-FFF2-40B4-BE49-F238E27FC236}">
                <a16:creationId xmlns:a16="http://schemas.microsoft.com/office/drawing/2014/main" id="{A96F7733-7434-FA95-04A6-9FA221A2649C}"/>
              </a:ext>
            </a:extLst>
          </p:cNvPr>
          <p:cNvSpPr>
            <a:spLocks noGrp="1"/>
          </p:cNvSpPr>
          <p:nvPr>
            <p:ph type="sldNum" sz="quarter" idx="15"/>
          </p:nvPr>
        </p:nvSpPr>
        <p:spPr/>
        <p:txBody>
          <a:bodyPr rtlCol="0"/>
          <a:lstStyle>
            <a:defPPr>
              <a:defRPr lang="it-IT"/>
            </a:defPPr>
          </a:lstStyle>
          <a:p>
            <a:pPr rtl="0"/>
            <a:endParaRPr lang="it-IT" dirty="0">
              <a:noFill/>
            </a:endParaRPr>
          </a:p>
        </p:txBody>
      </p:sp>
      <p:pic>
        <p:nvPicPr>
          <p:cNvPr id="2" name="Elemento grafico 1" descr="Voce con riempimento a tinta unita">
            <a:extLst>
              <a:ext uri="{FF2B5EF4-FFF2-40B4-BE49-F238E27FC236}">
                <a16:creationId xmlns:a16="http://schemas.microsoft.com/office/drawing/2014/main" id="{7424F1F4-75CF-81B6-B760-674C369C29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11923" y="793971"/>
            <a:ext cx="621792" cy="621792"/>
          </a:xfrm>
          <a:prstGeom prst="rect">
            <a:avLst/>
          </a:prstGeom>
        </p:spPr>
      </p:pic>
      <p:pic>
        <p:nvPicPr>
          <p:cNvPr id="6" name="Immagine 5">
            <a:extLst>
              <a:ext uri="{FF2B5EF4-FFF2-40B4-BE49-F238E27FC236}">
                <a16:creationId xmlns:a16="http://schemas.microsoft.com/office/drawing/2014/main" id="{A4914286-5B3D-92B0-53D0-6942798BB1FA}"/>
              </a:ext>
            </a:extLst>
          </p:cNvPr>
          <p:cNvPicPr>
            <a:picLocks noChangeAspect="1"/>
          </p:cNvPicPr>
          <p:nvPr/>
        </p:nvPicPr>
        <p:blipFill>
          <a:blip r:embed="rId5"/>
          <a:stretch>
            <a:fillRect/>
          </a:stretch>
        </p:blipFill>
        <p:spPr>
          <a:xfrm>
            <a:off x="5303520" y="1898967"/>
            <a:ext cx="6164472" cy="4624276"/>
          </a:xfrm>
          <a:prstGeom prst="rect">
            <a:avLst/>
          </a:prstGeom>
          <a:ln w="28575">
            <a:solidFill>
              <a:schemeClr val="tx1"/>
            </a:solidFill>
          </a:ln>
        </p:spPr>
      </p:pic>
      <p:sp>
        <p:nvSpPr>
          <p:cNvPr id="7" name="Segnaposto contenuto 1">
            <a:extLst>
              <a:ext uri="{FF2B5EF4-FFF2-40B4-BE49-F238E27FC236}">
                <a16:creationId xmlns:a16="http://schemas.microsoft.com/office/drawing/2014/main" id="{60DFD184-658E-FEB0-17AF-EEB3149D3313}"/>
              </a:ext>
            </a:extLst>
          </p:cNvPr>
          <p:cNvSpPr txBox="1">
            <a:spLocks/>
          </p:cNvSpPr>
          <p:nvPr/>
        </p:nvSpPr>
        <p:spPr>
          <a:xfrm>
            <a:off x="630335" y="4007905"/>
            <a:ext cx="4312879" cy="3063207"/>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en-US" dirty="0"/>
              <a:t>We tried to model the perception of tone color with respect to temperature designing a </a:t>
            </a:r>
            <a:r>
              <a:rPr lang="en-US" dirty="0">
                <a:solidFill>
                  <a:schemeClr val="accent4"/>
                </a:solidFill>
              </a:rPr>
              <a:t>customized feature extraction pipeline </a:t>
            </a:r>
            <a:r>
              <a:rPr lang="en-US" dirty="0"/>
              <a:t>inspired by </a:t>
            </a:r>
            <a:r>
              <a:rPr lang="en-US" i="1" dirty="0"/>
              <a:t>Mel filters </a:t>
            </a:r>
            <a:r>
              <a:rPr lang="en-US" i="1" dirty="0" err="1"/>
              <a:t>cepstrum</a:t>
            </a:r>
            <a:r>
              <a:rPr lang="en-US" i="1" dirty="0"/>
              <a:t> coefficients </a:t>
            </a:r>
            <a:r>
              <a:rPr lang="en-US" dirty="0"/>
              <a:t>and the human hearing mechanism. </a:t>
            </a:r>
          </a:p>
          <a:p>
            <a:pPr algn="just"/>
            <a:endParaRPr lang="en-US" dirty="0"/>
          </a:p>
          <a:p>
            <a:pPr algn="just"/>
            <a:r>
              <a:rPr lang="en-US" dirty="0"/>
              <a:t>We did the following:</a:t>
            </a:r>
          </a:p>
          <a:p>
            <a:pPr algn="l">
              <a:buFont typeface="+mj-lt"/>
              <a:buAutoNum type="arabicPeriod"/>
            </a:pPr>
            <a:r>
              <a:rPr lang="en-US" dirty="0"/>
              <a:t> Filter the power spectrum with a Mel-Filter-bank to return an estimate of the perceived pitch;</a:t>
            </a:r>
          </a:p>
          <a:p>
            <a:pPr algn="l">
              <a:buFont typeface="+mj-lt"/>
              <a:buAutoNum type="arabicPeriod"/>
            </a:pPr>
            <a:r>
              <a:rPr lang="en-US" dirty="0"/>
              <a:t> Apply Weber-Fechner law of psychophysics that models the intensity of the perception as a </a:t>
            </a:r>
            <a:r>
              <a:rPr lang="en-US" i="1" dirty="0"/>
              <a:t>logarithm</a:t>
            </a:r>
            <a:r>
              <a:rPr lang="en-US" dirty="0"/>
              <a:t>.</a:t>
            </a:r>
          </a:p>
          <a:p>
            <a:pPr algn="just"/>
            <a:endParaRPr lang="en-US" dirty="0"/>
          </a:p>
          <a:p>
            <a:pPr algn="just"/>
            <a:endParaRPr lang="en-US" dirty="0"/>
          </a:p>
        </p:txBody>
      </p:sp>
    </p:spTree>
    <p:extLst>
      <p:ext uri="{BB962C8B-B14F-4D97-AF65-F5344CB8AC3E}">
        <p14:creationId xmlns:p14="http://schemas.microsoft.com/office/powerpoint/2010/main" val="3213308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87264F79-95B4-7ADF-2A8F-BEF6FEFDACEE}"/>
              </a:ext>
            </a:extLst>
          </p:cNvPr>
          <p:cNvSpPr>
            <a:spLocks noGrp="1"/>
          </p:cNvSpPr>
          <p:nvPr>
            <p:ph type="title"/>
          </p:nvPr>
        </p:nvSpPr>
        <p:spPr/>
        <p:txBody>
          <a:bodyPr rtlCol="0"/>
          <a:lstStyle>
            <a:defPPr>
              <a:defRPr lang="it-IT"/>
            </a:defPPr>
          </a:lstStyle>
          <a:p>
            <a:pPr rtl="0"/>
            <a:r>
              <a:rPr lang="it-IT" dirty="0"/>
              <a:t>Statistical Framework</a:t>
            </a:r>
          </a:p>
        </p:txBody>
      </p:sp>
      <p:sp>
        <p:nvSpPr>
          <p:cNvPr id="45" name="Segnaposto testo 44">
            <a:extLst>
              <a:ext uri="{FF2B5EF4-FFF2-40B4-BE49-F238E27FC236}">
                <a16:creationId xmlns:a16="http://schemas.microsoft.com/office/drawing/2014/main" id="{69F5F0D3-B131-4CB7-0B2A-26B4F86A2B02}"/>
              </a:ext>
            </a:extLst>
          </p:cNvPr>
          <p:cNvSpPr>
            <a:spLocks noGrp="1"/>
          </p:cNvSpPr>
          <p:nvPr>
            <p:ph type="body" sz="quarter" idx="13"/>
          </p:nvPr>
        </p:nvSpPr>
        <p:spPr/>
        <p:txBody>
          <a:bodyPr rtlCol="0"/>
          <a:lstStyle>
            <a:defPPr>
              <a:defRPr lang="it-IT"/>
            </a:defPPr>
          </a:lstStyle>
          <a:p>
            <a:pPr rtl="0"/>
            <a:endParaRPr lang="it-IT"/>
          </a:p>
        </p:txBody>
      </p:sp>
      <p:sp>
        <p:nvSpPr>
          <p:cNvPr id="42" name="Segnaposto numero diapositiva 41">
            <a:extLst>
              <a:ext uri="{FF2B5EF4-FFF2-40B4-BE49-F238E27FC236}">
                <a16:creationId xmlns:a16="http://schemas.microsoft.com/office/drawing/2014/main" id="{019C8FDA-6404-F188-D702-F6E466BD3C80}"/>
              </a:ext>
            </a:extLst>
          </p:cNvPr>
          <p:cNvSpPr>
            <a:spLocks noGrp="1"/>
          </p:cNvSpPr>
          <p:nvPr>
            <p:ph type="sldNum" sz="quarter" idx="28"/>
          </p:nvPr>
        </p:nvSpPr>
        <p:spPr/>
        <p:txBody>
          <a:bodyPr rtlCol="0"/>
          <a:lstStyle>
            <a:defPPr>
              <a:defRPr lang="it-IT"/>
            </a:defPPr>
          </a:lstStyle>
          <a:p>
            <a:pPr rtl="0"/>
            <a:endParaRPr lang="it-IT" dirty="0">
              <a:noFill/>
            </a:endParaRPr>
          </a:p>
        </p:txBody>
      </p:sp>
      <p:sp>
        <p:nvSpPr>
          <p:cNvPr id="46" name="Segnaposto testo 45">
            <a:extLst>
              <a:ext uri="{FF2B5EF4-FFF2-40B4-BE49-F238E27FC236}">
                <a16:creationId xmlns:a16="http://schemas.microsoft.com/office/drawing/2014/main" id="{75FAFF48-ECD7-B806-073D-92FF0C921A04}"/>
              </a:ext>
              <a:ext uri="{C183D7F6-B498-43B3-948B-1728B52AA6E4}">
                <adec:decorative xmlns:adec="http://schemas.microsoft.com/office/drawing/2017/decorative" val="1"/>
              </a:ext>
            </a:extLst>
          </p:cNvPr>
          <p:cNvSpPr>
            <a:spLocks noGrp="1"/>
          </p:cNvSpPr>
          <p:nvPr>
            <p:ph type="body" sz="quarter" idx="23"/>
          </p:nvPr>
        </p:nvSpPr>
        <p:spPr/>
        <p:txBody>
          <a:bodyPr rtlCol="0"/>
          <a:lstStyle>
            <a:defPPr>
              <a:defRPr lang="it-IT"/>
            </a:defPPr>
          </a:lstStyle>
          <a:p>
            <a:pPr rtl="0"/>
            <a:endParaRPr lang="it-IT"/>
          </a:p>
        </p:txBody>
      </p:sp>
      <p:sp>
        <p:nvSpPr>
          <p:cNvPr id="47" name="Segnaposto testo 46">
            <a:extLst>
              <a:ext uri="{FF2B5EF4-FFF2-40B4-BE49-F238E27FC236}">
                <a16:creationId xmlns:a16="http://schemas.microsoft.com/office/drawing/2014/main" id="{3F91A9F2-2D44-0F31-0AD2-6603CE85725B}"/>
              </a:ext>
              <a:ext uri="{C183D7F6-B498-43B3-948B-1728B52AA6E4}">
                <adec:decorative xmlns:adec="http://schemas.microsoft.com/office/drawing/2017/decorative" val="1"/>
              </a:ext>
            </a:extLst>
          </p:cNvPr>
          <p:cNvSpPr>
            <a:spLocks noGrp="1"/>
          </p:cNvSpPr>
          <p:nvPr>
            <p:ph type="body" sz="quarter" idx="24"/>
          </p:nvPr>
        </p:nvSpPr>
        <p:spPr/>
        <p:txBody>
          <a:bodyPr rtlCol="0"/>
          <a:lstStyle>
            <a:defPPr>
              <a:defRPr lang="it-IT"/>
            </a:defPPr>
          </a:lstStyle>
          <a:p>
            <a:pPr rtl="0"/>
            <a:endParaRPr lang="it-IT"/>
          </a:p>
        </p:txBody>
      </p:sp>
      <p:sp>
        <p:nvSpPr>
          <p:cNvPr id="48" name="Segnaposto testo 47">
            <a:extLst>
              <a:ext uri="{FF2B5EF4-FFF2-40B4-BE49-F238E27FC236}">
                <a16:creationId xmlns:a16="http://schemas.microsoft.com/office/drawing/2014/main" id="{A3E1C905-1F78-C80C-C9A7-A645D9B8A89D}"/>
              </a:ext>
              <a:ext uri="{C183D7F6-B498-43B3-948B-1728B52AA6E4}">
                <adec:decorative xmlns:adec="http://schemas.microsoft.com/office/drawing/2017/decorative" val="1"/>
              </a:ext>
            </a:extLst>
          </p:cNvPr>
          <p:cNvSpPr>
            <a:spLocks noGrp="1"/>
          </p:cNvSpPr>
          <p:nvPr>
            <p:ph type="body" sz="quarter" idx="25"/>
          </p:nvPr>
        </p:nvSpPr>
        <p:spPr/>
        <p:txBody>
          <a:bodyPr rtlCol="0"/>
          <a:lstStyle>
            <a:defPPr>
              <a:defRPr lang="it-IT"/>
            </a:defPPr>
          </a:lstStyle>
          <a:p>
            <a:pPr rtl="0"/>
            <a:endParaRPr lang="it-IT"/>
          </a:p>
        </p:txBody>
      </p:sp>
      <p:sp>
        <p:nvSpPr>
          <p:cNvPr id="49" name="Segnaposto testo 48">
            <a:extLst>
              <a:ext uri="{FF2B5EF4-FFF2-40B4-BE49-F238E27FC236}">
                <a16:creationId xmlns:a16="http://schemas.microsoft.com/office/drawing/2014/main" id="{8CA99796-00AA-C484-557A-B978DA4DDDCC}"/>
              </a:ext>
              <a:ext uri="{C183D7F6-B498-43B3-948B-1728B52AA6E4}">
                <adec:decorative xmlns:adec="http://schemas.microsoft.com/office/drawing/2017/decorative" val="1"/>
              </a:ext>
            </a:extLst>
          </p:cNvPr>
          <p:cNvSpPr>
            <a:spLocks noGrp="1"/>
          </p:cNvSpPr>
          <p:nvPr>
            <p:ph type="body" sz="quarter" idx="26"/>
          </p:nvPr>
        </p:nvSpPr>
        <p:spPr/>
        <p:txBody>
          <a:bodyPr rtlCol="0"/>
          <a:lstStyle>
            <a:defPPr>
              <a:defRPr lang="it-IT"/>
            </a:defPPr>
          </a:lstStyle>
          <a:p>
            <a:pPr rtl="0"/>
            <a:endParaRPr lang="it-IT" dirty="0"/>
          </a:p>
        </p:txBody>
      </p:sp>
      <p:sp>
        <p:nvSpPr>
          <p:cNvPr id="8" name="Segnaposto testo 7">
            <a:extLst>
              <a:ext uri="{FF2B5EF4-FFF2-40B4-BE49-F238E27FC236}">
                <a16:creationId xmlns:a16="http://schemas.microsoft.com/office/drawing/2014/main" id="{E080D02F-F3D4-FF0B-2D0E-64F8B50DCAA6}"/>
              </a:ext>
            </a:extLst>
          </p:cNvPr>
          <p:cNvSpPr>
            <a:spLocks noGrp="1"/>
          </p:cNvSpPr>
          <p:nvPr>
            <p:ph type="body" sz="quarter" idx="15"/>
          </p:nvPr>
        </p:nvSpPr>
        <p:spPr/>
        <p:txBody>
          <a:bodyPr rtlCol="0"/>
          <a:lstStyle>
            <a:defPPr>
              <a:defRPr lang="it-IT"/>
            </a:defPPr>
          </a:lstStyle>
          <a:p>
            <a:pPr rtl="0"/>
            <a:r>
              <a:rPr lang="it-IT" dirty="0"/>
              <a:t>1</a:t>
            </a:r>
          </a:p>
        </p:txBody>
      </p:sp>
      <p:sp>
        <p:nvSpPr>
          <p:cNvPr id="4" name="Segnaposto testo 3">
            <a:extLst>
              <a:ext uri="{FF2B5EF4-FFF2-40B4-BE49-F238E27FC236}">
                <a16:creationId xmlns:a16="http://schemas.microsoft.com/office/drawing/2014/main" id="{4AEDC641-DB48-7215-91E0-5C72AED4E060}"/>
              </a:ext>
            </a:extLst>
          </p:cNvPr>
          <p:cNvSpPr>
            <a:spLocks noGrp="1"/>
          </p:cNvSpPr>
          <p:nvPr>
            <p:ph type="body" idx="1"/>
          </p:nvPr>
        </p:nvSpPr>
        <p:spPr>
          <a:xfrm>
            <a:off x="318516" y="3810000"/>
            <a:ext cx="1822704" cy="1414272"/>
          </a:xfrm>
        </p:spPr>
        <p:txBody>
          <a:bodyPr rtlCol="0"/>
          <a:lstStyle>
            <a:defPPr>
              <a:defRPr lang="it-IT"/>
            </a:defPPr>
          </a:lstStyle>
          <a:p>
            <a:pPr algn="ctr" rtl="0"/>
            <a:r>
              <a:rPr lang="it-IT" dirty="0" err="1"/>
              <a:t>Define</a:t>
            </a:r>
            <a:r>
              <a:rPr lang="it-IT" dirty="0"/>
              <a:t> the </a:t>
            </a:r>
            <a:r>
              <a:rPr lang="it-IT" dirty="0" err="1"/>
              <a:t>functional</a:t>
            </a:r>
            <a:r>
              <a:rPr lang="it-IT" dirty="0"/>
              <a:t> setting</a:t>
            </a:r>
          </a:p>
          <a:p>
            <a:pPr rtl="0"/>
            <a:endParaRPr lang="it-IT" dirty="0"/>
          </a:p>
        </p:txBody>
      </p:sp>
      <p:sp>
        <p:nvSpPr>
          <p:cNvPr id="9" name="Segnaposto testo 8">
            <a:extLst>
              <a:ext uri="{FF2B5EF4-FFF2-40B4-BE49-F238E27FC236}">
                <a16:creationId xmlns:a16="http://schemas.microsoft.com/office/drawing/2014/main" id="{345C6D13-CF93-C1B2-1F70-67C4F6E71841}"/>
              </a:ext>
            </a:extLst>
          </p:cNvPr>
          <p:cNvSpPr>
            <a:spLocks noGrp="1"/>
          </p:cNvSpPr>
          <p:nvPr>
            <p:ph type="body" sz="quarter" idx="16"/>
          </p:nvPr>
        </p:nvSpPr>
        <p:spPr/>
        <p:txBody>
          <a:bodyPr rtlCol="0"/>
          <a:lstStyle>
            <a:defPPr>
              <a:defRPr lang="it-IT"/>
            </a:defPPr>
          </a:lstStyle>
          <a:p>
            <a:pPr rtl="0"/>
            <a:r>
              <a:rPr lang="it-IT" dirty="0"/>
              <a:t>2</a:t>
            </a:r>
          </a:p>
        </p:txBody>
      </p:sp>
      <p:sp>
        <p:nvSpPr>
          <p:cNvPr id="5" name="Segnaposto testo 4">
            <a:extLst>
              <a:ext uri="{FF2B5EF4-FFF2-40B4-BE49-F238E27FC236}">
                <a16:creationId xmlns:a16="http://schemas.microsoft.com/office/drawing/2014/main" id="{0F83D82D-5102-8004-C3B7-FEE3A62802E1}"/>
              </a:ext>
            </a:extLst>
          </p:cNvPr>
          <p:cNvSpPr>
            <a:spLocks noGrp="1"/>
          </p:cNvSpPr>
          <p:nvPr>
            <p:ph type="body" sz="quarter" idx="3"/>
          </p:nvPr>
        </p:nvSpPr>
        <p:spPr>
          <a:xfrm>
            <a:off x="3005709" y="3822573"/>
            <a:ext cx="1365504" cy="577977"/>
          </a:xfrm>
        </p:spPr>
        <p:txBody>
          <a:bodyPr rtlCol="0"/>
          <a:lstStyle>
            <a:defPPr>
              <a:defRPr lang="it-IT"/>
            </a:defPPr>
          </a:lstStyle>
          <a:p>
            <a:pPr algn="ctr" rtl="0"/>
            <a:r>
              <a:rPr lang="it-IT" dirty="0" err="1"/>
              <a:t>Rebuild</a:t>
            </a:r>
            <a:r>
              <a:rPr lang="it-IT" dirty="0"/>
              <a:t> </a:t>
            </a:r>
            <a:r>
              <a:rPr lang="it-IT" dirty="0" err="1"/>
              <a:t>distances</a:t>
            </a:r>
            <a:endParaRPr lang="it-IT" dirty="0"/>
          </a:p>
        </p:txBody>
      </p:sp>
      <p:sp>
        <p:nvSpPr>
          <p:cNvPr id="10" name="Segnaposto testo 9">
            <a:extLst>
              <a:ext uri="{FF2B5EF4-FFF2-40B4-BE49-F238E27FC236}">
                <a16:creationId xmlns:a16="http://schemas.microsoft.com/office/drawing/2014/main" id="{1C9A283B-9E49-B36A-FE51-8E72C9F394EB}"/>
              </a:ext>
            </a:extLst>
          </p:cNvPr>
          <p:cNvSpPr>
            <a:spLocks noGrp="1"/>
          </p:cNvSpPr>
          <p:nvPr>
            <p:ph type="body" sz="quarter" idx="17"/>
          </p:nvPr>
        </p:nvSpPr>
        <p:spPr/>
        <p:txBody>
          <a:bodyPr rtlCol="0"/>
          <a:lstStyle>
            <a:defPPr>
              <a:defRPr lang="it-IT"/>
            </a:defPPr>
          </a:lstStyle>
          <a:p>
            <a:pPr rtl="0"/>
            <a:r>
              <a:rPr lang="it-IT" dirty="0"/>
              <a:t>3</a:t>
            </a:r>
          </a:p>
        </p:txBody>
      </p:sp>
      <p:sp>
        <p:nvSpPr>
          <p:cNvPr id="13" name="Segnaposto testo 12">
            <a:extLst>
              <a:ext uri="{FF2B5EF4-FFF2-40B4-BE49-F238E27FC236}">
                <a16:creationId xmlns:a16="http://schemas.microsoft.com/office/drawing/2014/main" id="{C2055FE9-29DC-BC97-64D3-F9745578B47E}"/>
              </a:ext>
            </a:extLst>
          </p:cNvPr>
          <p:cNvSpPr>
            <a:spLocks noGrp="1"/>
          </p:cNvSpPr>
          <p:nvPr>
            <p:ph type="body" sz="quarter" idx="20"/>
          </p:nvPr>
        </p:nvSpPr>
        <p:spPr>
          <a:xfrm>
            <a:off x="5284089" y="3822573"/>
            <a:ext cx="1639062" cy="804672"/>
          </a:xfrm>
        </p:spPr>
        <p:txBody>
          <a:bodyPr rtlCol="0"/>
          <a:lstStyle>
            <a:defPPr>
              <a:defRPr lang="it-IT"/>
            </a:defPPr>
          </a:lstStyle>
          <a:p>
            <a:pPr algn="ctr" rtl="0"/>
            <a:r>
              <a:rPr lang="it-IT" dirty="0" err="1"/>
              <a:t>Rebrand</a:t>
            </a:r>
            <a:r>
              <a:rPr lang="it-IT" dirty="0"/>
              <a:t> </a:t>
            </a:r>
            <a:r>
              <a:rPr lang="it-IT" dirty="0" err="1"/>
              <a:t>nonparametric</a:t>
            </a:r>
            <a:r>
              <a:rPr lang="it-IT" dirty="0"/>
              <a:t> models</a:t>
            </a:r>
          </a:p>
          <a:p>
            <a:pPr rtl="0"/>
            <a:endParaRPr lang="it-IT" dirty="0"/>
          </a:p>
        </p:txBody>
      </p:sp>
      <p:sp>
        <p:nvSpPr>
          <p:cNvPr id="11" name="Segnaposto testo 10">
            <a:extLst>
              <a:ext uri="{FF2B5EF4-FFF2-40B4-BE49-F238E27FC236}">
                <a16:creationId xmlns:a16="http://schemas.microsoft.com/office/drawing/2014/main" id="{6450CD75-C694-C125-BD13-EF17DEB46B25}"/>
              </a:ext>
            </a:extLst>
          </p:cNvPr>
          <p:cNvSpPr>
            <a:spLocks noGrp="1"/>
          </p:cNvSpPr>
          <p:nvPr>
            <p:ph type="body" sz="quarter" idx="18"/>
          </p:nvPr>
        </p:nvSpPr>
        <p:spPr/>
        <p:txBody>
          <a:bodyPr rtlCol="0"/>
          <a:lstStyle>
            <a:defPPr>
              <a:defRPr lang="it-IT"/>
            </a:defPPr>
          </a:lstStyle>
          <a:p>
            <a:pPr rtl="0"/>
            <a:r>
              <a:rPr lang="it-IT" dirty="0"/>
              <a:t>4</a:t>
            </a:r>
          </a:p>
        </p:txBody>
      </p:sp>
      <p:sp>
        <p:nvSpPr>
          <p:cNvPr id="14" name="Segnaposto testo 13">
            <a:extLst>
              <a:ext uri="{FF2B5EF4-FFF2-40B4-BE49-F238E27FC236}">
                <a16:creationId xmlns:a16="http://schemas.microsoft.com/office/drawing/2014/main" id="{36278598-FCCB-FFAE-8D0C-C6E865B7A96B}"/>
              </a:ext>
            </a:extLst>
          </p:cNvPr>
          <p:cNvSpPr>
            <a:spLocks noGrp="1"/>
          </p:cNvSpPr>
          <p:nvPr>
            <p:ph type="body" sz="quarter" idx="21"/>
          </p:nvPr>
        </p:nvSpPr>
        <p:spPr>
          <a:xfrm>
            <a:off x="7542276" y="3844671"/>
            <a:ext cx="1987296" cy="1414272"/>
          </a:xfrm>
        </p:spPr>
        <p:txBody>
          <a:bodyPr rtlCol="0"/>
          <a:lstStyle>
            <a:defPPr>
              <a:defRPr lang="it-IT"/>
            </a:defPPr>
          </a:lstStyle>
          <a:p>
            <a:pPr algn="ctr" rtl="0"/>
            <a:r>
              <a:rPr lang="it-IT" dirty="0"/>
              <a:t>Validate </a:t>
            </a:r>
            <a:r>
              <a:rPr lang="it-IT" dirty="0" err="1"/>
              <a:t>hyperparameters</a:t>
            </a:r>
            <a:endParaRPr lang="it-IT" dirty="0"/>
          </a:p>
          <a:p>
            <a:pPr algn="ctr" rtl="0"/>
            <a:endParaRPr lang="it-IT" dirty="0"/>
          </a:p>
        </p:txBody>
      </p:sp>
      <p:sp>
        <p:nvSpPr>
          <p:cNvPr id="12" name="Segnaposto testo 11">
            <a:extLst>
              <a:ext uri="{FF2B5EF4-FFF2-40B4-BE49-F238E27FC236}">
                <a16:creationId xmlns:a16="http://schemas.microsoft.com/office/drawing/2014/main" id="{3F9092E2-3437-76F7-8811-79E2775979C6}"/>
              </a:ext>
            </a:extLst>
          </p:cNvPr>
          <p:cNvSpPr>
            <a:spLocks noGrp="1"/>
          </p:cNvSpPr>
          <p:nvPr>
            <p:ph type="body" sz="quarter" idx="19"/>
          </p:nvPr>
        </p:nvSpPr>
        <p:spPr/>
        <p:txBody>
          <a:bodyPr rtlCol="0"/>
          <a:lstStyle>
            <a:defPPr>
              <a:defRPr lang="it-IT"/>
            </a:defPPr>
          </a:lstStyle>
          <a:p>
            <a:pPr rtl="0"/>
            <a:r>
              <a:rPr lang="it-IT" dirty="0"/>
              <a:t>5</a:t>
            </a:r>
          </a:p>
        </p:txBody>
      </p:sp>
      <p:sp>
        <p:nvSpPr>
          <p:cNvPr id="15" name="Segnaposto testo 14">
            <a:extLst>
              <a:ext uri="{FF2B5EF4-FFF2-40B4-BE49-F238E27FC236}">
                <a16:creationId xmlns:a16="http://schemas.microsoft.com/office/drawing/2014/main" id="{C74894D9-3816-D634-32FA-4C32368D5317}"/>
              </a:ext>
            </a:extLst>
          </p:cNvPr>
          <p:cNvSpPr>
            <a:spLocks noGrp="1"/>
          </p:cNvSpPr>
          <p:nvPr>
            <p:ph type="body" sz="quarter" idx="22"/>
          </p:nvPr>
        </p:nvSpPr>
        <p:spPr>
          <a:xfrm>
            <a:off x="10361675" y="3859720"/>
            <a:ext cx="1213105" cy="730377"/>
          </a:xfrm>
        </p:spPr>
        <p:txBody>
          <a:bodyPr rtlCol="0"/>
          <a:lstStyle>
            <a:defPPr>
              <a:defRPr lang="it-IT"/>
            </a:defPPr>
          </a:lstStyle>
          <a:p>
            <a:pPr algn="ctr" rtl="0"/>
            <a:r>
              <a:rPr lang="it-IT" dirty="0" err="1"/>
              <a:t>Deploy</a:t>
            </a:r>
            <a:r>
              <a:rPr lang="it-IT" dirty="0"/>
              <a:t> the model!</a:t>
            </a:r>
          </a:p>
          <a:p>
            <a:pPr algn="ctr" rtl="0"/>
            <a:endParaRPr lang="it-IT" dirty="0"/>
          </a:p>
        </p:txBody>
      </p:sp>
      <p:sp>
        <p:nvSpPr>
          <p:cNvPr id="6" name="Ovale 5">
            <a:extLst>
              <a:ext uri="{FF2B5EF4-FFF2-40B4-BE49-F238E27FC236}">
                <a16:creationId xmlns:a16="http://schemas.microsoft.com/office/drawing/2014/main" id="{927DBFE0-99B0-8C1C-AB0A-D51F876542DB}"/>
              </a:ext>
            </a:extLst>
          </p:cNvPr>
          <p:cNvSpPr/>
          <p:nvPr/>
        </p:nvSpPr>
        <p:spPr>
          <a:xfrm>
            <a:off x="1811923" y="801608"/>
            <a:ext cx="621791" cy="621792"/>
          </a:xfrm>
          <a:prstGeom prst="ellipse">
            <a:avLst/>
          </a:prstGeom>
          <a:solidFill>
            <a:srgbClr val="69056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 name="Elemento grafico 1" descr="Distribuzione normale con riempimento a tinta unita">
            <a:extLst>
              <a:ext uri="{FF2B5EF4-FFF2-40B4-BE49-F238E27FC236}">
                <a16:creationId xmlns:a16="http://schemas.microsoft.com/office/drawing/2014/main" id="{06B115F5-E5AA-9B32-70EB-CCAD03492C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29891" y="811940"/>
            <a:ext cx="585853" cy="585853"/>
          </a:xfrm>
          <a:prstGeom prst="rect">
            <a:avLst/>
          </a:prstGeom>
        </p:spPr>
      </p:pic>
    </p:spTree>
    <p:extLst>
      <p:ext uri="{BB962C8B-B14F-4D97-AF65-F5344CB8AC3E}">
        <p14:creationId xmlns:p14="http://schemas.microsoft.com/office/powerpoint/2010/main" val="1030146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68504937-0E3F-D8F4-C28F-20719A722CB2}"/>
              </a:ext>
            </a:extLst>
          </p:cNvPr>
          <p:cNvSpPr/>
          <p:nvPr/>
        </p:nvSpPr>
        <p:spPr>
          <a:xfrm>
            <a:off x="1457325" y="2381250"/>
            <a:ext cx="1724025" cy="104775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mc:Choice xmlns:a14="http://schemas.microsoft.com/office/drawing/2010/main" Requires="a14">
          <p:sp>
            <p:nvSpPr>
              <p:cNvPr id="9" name="Segnaposto contenuto 1">
                <a:extLst>
                  <a:ext uri="{FF2B5EF4-FFF2-40B4-BE49-F238E27FC236}">
                    <a16:creationId xmlns:a16="http://schemas.microsoft.com/office/drawing/2014/main" id="{58812690-DF04-7747-4838-6AA842AB1C14}"/>
                  </a:ext>
                </a:extLst>
              </p:cNvPr>
              <p:cNvSpPr txBox="1">
                <a:spLocks/>
              </p:cNvSpPr>
              <p:nvPr/>
            </p:nvSpPr>
            <p:spPr>
              <a:xfrm>
                <a:off x="388299" y="2028662"/>
                <a:ext cx="8513106" cy="2499327"/>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en-US" dirty="0"/>
                  <a:t>In almost any of our attempt we ended up working with </a:t>
                </a:r>
                <a:r>
                  <a:rPr lang="en-US" dirty="0">
                    <a:solidFill>
                      <a:srgbClr val="69056B"/>
                    </a:solidFill>
                  </a:rPr>
                  <a:t>functional covariates</a:t>
                </a:r>
                <a:r>
                  <a:rPr lang="en-US" dirty="0"/>
                  <a:t>. Since we thought that a linear model wouldn’t be powerful enough to recover the underlying richness of the problem, we had to inject non-linearity. The easiest ways to do so were basically two: </a:t>
                </a:r>
              </a:p>
              <a:p>
                <a:pPr marL="285750" indent="-285750" algn="just">
                  <a:buFont typeface="Arial" panose="020B0604020202020204" pitchFamily="34" charset="0"/>
                  <a:buChar char="•"/>
                </a:pPr>
                <a:r>
                  <a:rPr lang="en-US" dirty="0"/>
                  <a:t>Implement</a:t>
                </a:r>
                <a:r>
                  <a:rPr lang="it-IT" b="0" i="0" dirty="0">
                    <a:solidFill>
                      <a:srgbClr val="404040"/>
                    </a:solidFill>
                    <a:effectLst/>
                    <a:latin typeface="Lato" panose="020F0502020204030203" pitchFamily="34" charset="0"/>
                  </a:rPr>
                  <a:t> </a:t>
                </a:r>
                <a:r>
                  <a:rPr lang="it-IT" dirty="0"/>
                  <a:t>the</a:t>
                </a:r>
                <a:r>
                  <a:rPr lang="it-IT" b="0" i="0" dirty="0">
                    <a:solidFill>
                      <a:srgbClr val="404040"/>
                    </a:solidFill>
                    <a:effectLst/>
                    <a:latin typeface="Lato" panose="020F0502020204030203" pitchFamily="34" charset="0"/>
                  </a:rPr>
                  <a:t> </a:t>
                </a:r>
                <a:r>
                  <a:rPr lang="it-IT" i="1" dirty="0" err="1"/>
                  <a:t>continuously</a:t>
                </a:r>
                <a:r>
                  <a:rPr lang="it-IT" i="1" dirty="0"/>
                  <a:t> additive model </a:t>
                </a:r>
                <a:br>
                  <a:rPr lang="it-IT" i="1" dirty="0"/>
                </a:b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𝑌</m:t>
                        </m:r>
                      </m:e>
                      <m:sub>
                        <m:r>
                          <a:rPr lang="it-IT" b="0" i="1" smtClean="0">
                            <a:latin typeface="Cambria Math" panose="02040503050406030204" pitchFamily="18" charset="0"/>
                          </a:rPr>
                          <m:t>𝑖</m:t>
                        </m:r>
                      </m:sub>
                    </m:sSub>
                    <m:r>
                      <a:rPr lang="it-IT" b="0" i="1" smtClean="0">
                        <a:latin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𝛼</m:t>
                    </m:r>
                    <m:r>
                      <a:rPr lang="it-IT" b="0" i="1" smtClean="0">
                        <a:latin typeface="Cambria Math" panose="02040503050406030204" pitchFamily="18" charset="0"/>
                        <a:ea typeface="Cambria Math" panose="02040503050406030204" pitchFamily="18" charset="0"/>
                      </a:rPr>
                      <m:t>+</m:t>
                    </m:r>
                    <m:nary>
                      <m:naryPr>
                        <m:limLoc m:val="undOvr"/>
                        <m:subHide m:val="on"/>
                        <m:supHide m:val="on"/>
                        <m:ctrlPr>
                          <a:rPr lang="it-IT" i="1" smtClean="0">
                            <a:latin typeface="Cambria Math" panose="02040503050406030204" pitchFamily="18" charset="0"/>
                          </a:rPr>
                        </m:ctrlPr>
                      </m:naryPr>
                      <m:sub/>
                      <m:sup/>
                      <m:e>
                        <m:r>
                          <a:rPr lang="it-IT" b="0" i="1" smtClean="0">
                            <a:latin typeface="Cambria Math" panose="02040503050406030204" pitchFamily="18" charset="0"/>
                          </a:rPr>
                          <m:t>𝑓</m:t>
                        </m:r>
                        <m:d>
                          <m:dPr>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𝑖</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m:t>
                            </m:r>
                            <m:r>
                              <a:rPr lang="it-IT" b="0" i="1" smtClean="0">
                                <a:latin typeface="Cambria Math" panose="02040503050406030204" pitchFamily="18" charset="0"/>
                              </a:rPr>
                              <m:t>𝑡</m:t>
                            </m:r>
                          </m:e>
                        </m:d>
                        <m:r>
                          <a:rPr lang="it-IT" b="0" i="1" smtClean="0">
                            <a:latin typeface="Cambria Math" panose="02040503050406030204" pitchFamily="18" charset="0"/>
                          </a:rPr>
                          <m:t>𝑑𝑡</m:t>
                        </m:r>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𝜀</m:t>
                            </m:r>
                          </m:e>
                          <m:sub>
                            <m:r>
                              <a:rPr lang="it-IT" b="0" i="1" smtClean="0">
                                <a:latin typeface="Cambria Math" panose="02040503050406030204" pitchFamily="18" charset="0"/>
                              </a:rPr>
                              <m:t>𝑖</m:t>
                            </m:r>
                          </m:sub>
                        </m:sSub>
                      </m:e>
                    </m:nary>
                  </m:oMath>
                </a14:m>
                <a:r>
                  <a:rPr lang="en-US" dirty="0"/>
                  <a:t> where the functional form has to be estimated through a splines expansion;</a:t>
                </a:r>
              </a:p>
              <a:p>
                <a:pPr marL="285750" indent="-285750" algn="just">
                  <a:buFont typeface="Arial" panose="020B0604020202020204" pitchFamily="34" charset="0"/>
                  <a:buChar char="•"/>
                </a:pPr>
                <a:r>
                  <a:rPr lang="en-US" dirty="0"/>
                  <a:t>Go for </a:t>
                </a:r>
                <a:r>
                  <a:rPr lang="en-US" i="1" dirty="0"/>
                  <a:t>nonparametric approaches </a:t>
                </a:r>
                <a:r>
                  <a:rPr lang="en-US" dirty="0"/>
                  <a:t>correctly adapted for functional covariates.</a:t>
                </a:r>
              </a:p>
              <a:p>
                <a:pPr algn="just"/>
                <a:endParaRPr lang="en-US" dirty="0"/>
              </a:p>
            </p:txBody>
          </p:sp>
        </mc:Choice>
        <mc:Fallback>
          <p:sp>
            <p:nvSpPr>
              <p:cNvPr id="9" name="Segnaposto contenuto 1">
                <a:extLst>
                  <a:ext uri="{FF2B5EF4-FFF2-40B4-BE49-F238E27FC236}">
                    <a16:creationId xmlns:a16="http://schemas.microsoft.com/office/drawing/2014/main" id="{58812690-DF04-7747-4838-6AA842AB1C14}"/>
                  </a:ext>
                </a:extLst>
              </p:cNvPr>
              <p:cNvSpPr txBox="1">
                <a:spLocks noRot="1" noChangeAspect="1" noMove="1" noResize="1" noEditPoints="1" noAdjustHandles="1" noChangeArrowheads="1" noChangeShapeType="1" noTextEdit="1"/>
              </p:cNvSpPr>
              <p:nvPr/>
            </p:nvSpPr>
            <p:spPr>
              <a:xfrm>
                <a:off x="388299" y="2028662"/>
                <a:ext cx="8513106" cy="2499327"/>
              </a:xfrm>
              <a:prstGeom prst="rect">
                <a:avLst/>
              </a:prstGeom>
              <a:blipFill>
                <a:blip r:embed="rId3"/>
                <a:stretch>
                  <a:fillRect l="-645" t="-27561" r="-573"/>
                </a:stretch>
              </a:blipFill>
            </p:spPr>
            <p:txBody>
              <a:bodyPr/>
              <a:lstStyle/>
              <a:p>
                <a:r>
                  <a:rPr lang="it-IT">
                    <a:noFill/>
                  </a:rPr>
                  <a:t> </a:t>
                </a:r>
              </a:p>
            </p:txBody>
          </p:sp>
        </mc:Fallback>
      </mc:AlternateContent>
    </p:spTree>
    <p:extLst>
      <p:ext uri="{BB962C8B-B14F-4D97-AF65-F5344CB8AC3E}">
        <p14:creationId xmlns:p14="http://schemas.microsoft.com/office/powerpoint/2010/main" val="251201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68504937-0E3F-D8F4-C28F-20719A722CB2}"/>
              </a:ext>
            </a:extLst>
          </p:cNvPr>
          <p:cNvSpPr/>
          <p:nvPr/>
        </p:nvSpPr>
        <p:spPr>
          <a:xfrm>
            <a:off x="1457325" y="2381250"/>
            <a:ext cx="1724025" cy="104775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mc:Choice xmlns:a14="http://schemas.microsoft.com/office/drawing/2010/main" Requires="a14">
          <p:sp>
            <p:nvSpPr>
              <p:cNvPr id="9" name="Segnaposto contenuto 1">
                <a:extLst>
                  <a:ext uri="{FF2B5EF4-FFF2-40B4-BE49-F238E27FC236}">
                    <a16:creationId xmlns:a16="http://schemas.microsoft.com/office/drawing/2014/main" id="{58812690-DF04-7747-4838-6AA842AB1C14}"/>
                  </a:ext>
                </a:extLst>
              </p:cNvPr>
              <p:cNvSpPr txBox="1">
                <a:spLocks/>
              </p:cNvSpPr>
              <p:nvPr/>
            </p:nvSpPr>
            <p:spPr>
              <a:xfrm>
                <a:off x="388299" y="2028662"/>
                <a:ext cx="8513106" cy="2499327"/>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it-IT" dirty="0"/>
                  <a:t>We </a:t>
                </a:r>
                <a:r>
                  <a:rPr lang="it-IT" dirty="0" err="1"/>
                  <a:t>need</a:t>
                </a:r>
                <a:r>
                  <a:rPr lang="it-IT" dirty="0"/>
                  <a:t> to </a:t>
                </a:r>
                <a:r>
                  <a:rPr lang="it-IT" dirty="0" err="1"/>
                  <a:t>define</a:t>
                </a:r>
                <a:r>
                  <a:rPr lang="it-IT" dirty="0"/>
                  <a:t> some </a:t>
                </a:r>
                <a:r>
                  <a:rPr lang="it-IT" dirty="0" err="1"/>
                  <a:t>useful</a:t>
                </a:r>
                <a:r>
                  <a:rPr lang="it-IT" dirty="0"/>
                  <a:t> ways to </a:t>
                </a:r>
                <a:r>
                  <a:rPr lang="it-IT" dirty="0" err="1"/>
                  <a:t>approximate</a:t>
                </a:r>
                <a:r>
                  <a:rPr lang="it-IT" dirty="0"/>
                  <a:t> </a:t>
                </a:r>
                <a:r>
                  <a:rPr lang="it-IT" dirty="0" err="1">
                    <a:solidFill>
                      <a:srgbClr val="69056B"/>
                    </a:solidFill>
                  </a:rPr>
                  <a:t>distance</a:t>
                </a:r>
                <a:r>
                  <a:rPr lang="it-IT" dirty="0">
                    <a:solidFill>
                      <a:srgbClr val="69056B"/>
                    </a:solidFill>
                  </a:rPr>
                  <a:t> </a:t>
                </a:r>
                <a:r>
                  <a:rPr lang="it-IT" dirty="0" err="1">
                    <a:solidFill>
                      <a:srgbClr val="69056B"/>
                    </a:solidFill>
                  </a:rPr>
                  <a:t>between</a:t>
                </a:r>
                <a:r>
                  <a:rPr lang="it-IT" dirty="0">
                    <a:solidFill>
                      <a:srgbClr val="69056B"/>
                    </a:solidFill>
                  </a:rPr>
                  <a:t> </a:t>
                </a:r>
                <a:r>
                  <a:rPr lang="it-IT" dirty="0" err="1">
                    <a:solidFill>
                      <a:srgbClr val="69056B"/>
                    </a:solidFill>
                  </a:rPr>
                  <a:t>functions</a:t>
                </a:r>
                <a:r>
                  <a:rPr lang="it-IT" dirty="0"/>
                  <a:t>. </a:t>
                </a:r>
                <a:r>
                  <a:rPr lang="it-IT" dirty="0" err="1"/>
                  <a:t>Assuming</a:t>
                </a:r>
                <a:r>
                  <a:rPr lang="it-IT" dirty="0"/>
                  <a:t> </a:t>
                </a:r>
                <a14:m>
                  <m:oMath xmlns:m="http://schemas.openxmlformats.org/officeDocument/2006/math">
                    <m:r>
                      <a:rPr lang="it-IT" b="0" i="1" smtClean="0">
                        <a:latin typeface="Cambria Math" panose="02040503050406030204" pitchFamily="18" charset="0"/>
                      </a:rPr>
                      <m:t>𝑥</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 </m:t>
                    </m:r>
                    <m:r>
                      <a:rPr lang="it-IT" b="0" i="1" smtClean="0">
                        <a:latin typeface="Cambria Math" panose="02040503050406030204" pitchFamily="18" charset="0"/>
                      </a:rPr>
                      <m:t>𝑦</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ea typeface="Cambria Math" panose="02040503050406030204" pitchFamily="18" charset="0"/>
                      </a:rPr>
                      <m:t>∈</m:t>
                    </m:r>
                    <m:sSup>
                      <m:sSupPr>
                        <m:ctrlPr>
                          <a:rPr lang="it-IT" b="0" i="1" smtClean="0">
                            <a:latin typeface="Cambria Math" panose="02040503050406030204" pitchFamily="18" charset="0"/>
                            <a:ea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𝐿</m:t>
                        </m:r>
                      </m:e>
                      <m:sup>
                        <m:r>
                          <a:rPr lang="it-IT" b="0" i="1" smtClean="0">
                            <a:latin typeface="Cambria Math" panose="02040503050406030204" pitchFamily="18" charset="0"/>
                            <a:ea typeface="Cambria Math" panose="02040503050406030204" pitchFamily="18" charset="0"/>
                          </a:rPr>
                          <m:t>2</m:t>
                        </m:r>
                      </m:sup>
                    </m:sSup>
                    <m:d>
                      <m:dPr>
                        <m:ctrlPr>
                          <a:rPr lang="it-IT" b="0" i="1" smtClean="0">
                            <a:latin typeface="Cambria Math" panose="02040503050406030204" pitchFamily="18" charset="0"/>
                            <a:ea typeface="Cambria Math" panose="02040503050406030204" pitchFamily="18" charset="0"/>
                          </a:rPr>
                        </m:ctrlPr>
                      </m:dPr>
                      <m:e>
                        <m:d>
                          <m:dPr>
                            <m:begChr m:val="["/>
                            <m:endChr m:val="]"/>
                            <m:ctrlPr>
                              <a:rPr lang="it-IT" b="0" i="1" smtClean="0">
                                <a:latin typeface="Cambria Math" panose="02040503050406030204" pitchFamily="18" charset="0"/>
                                <a:ea typeface="Cambria Math" panose="02040503050406030204" pitchFamily="18" charset="0"/>
                              </a:rPr>
                            </m:ctrlPr>
                          </m:dPr>
                          <m:e>
                            <m:r>
                              <a:rPr lang="it-IT" b="0" i="1" smtClean="0">
                                <a:latin typeface="Cambria Math" panose="02040503050406030204" pitchFamily="18" charset="0"/>
                                <a:ea typeface="Cambria Math" panose="02040503050406030204" pitchFamily="18" charset="0"/>
                              </a:rPr>
                              <m:t>0,1</m:t>
                            </m:r>
                          </m:e>
                        </m:d>
                      </m:e>
                    </m:d>
                  </m:oMath>
                </a14:m>
                <a:r>
                  <a:rPr lang="en-US" dirty="0"/>
                  <a:t> the distance is defined as consequence of the existence of a norm, so that we have </a:t>
                </a:r>
                <a14:m>
                  <m:oMath xmlns:m="http://schemas.openxmlformats.org/officeDocument/2006/math">
                    <m:sSub>
                      <m:sSubPr>
                        <m:ctrlPr>
                          <a:rPr lang="it-IT" b="0" i="1" smtClean="0">
                            <a:latin typeface="Cambria Math" panose="02040503050406030204" pitchFamily="18" charset="0"/>
                          </a:rPr>
                        </m:ctrlPr>
                      </m:sSubPr>
                      <m:e>
                        <m:d>
                          <m:dPr>
                            <m:begChr m:val="|"/>
                            <m:endChr m:val="|"/>
                            <m:ctrlPr>
                              <a:rPr lang="it-IT" b="0" i="1" smtClean="0">
                                <a:latin typeface="Cambria Math" panose="02040503050406030204" pitchFamily="18" charset="0"/>
                              </a:rPr>
                            </m:ctrlPr>
                          </m:dPr>
                          <m:e>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𝑥</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m:t>
                                </m:r>
                                <m:r>
                                  <a:rPr lang="it-IT" b="0" i="1" smtClean="0">
                                    <a:latin typeface="Cambria Math" panose="02040503050406030204" pitchFamily="18" charset="0"/>
                                  </a:rPr>
                                  <m:t>𝑦</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e>
                            </m:d>
                          </m:e>
                        </m:d>
                      </m:e>
                      <m:sub>
                        <m:sSub>
                          <m:sSubPr>
                            <m:ctrlPr>
                              <a:rPr lang="it-IT" b="0" i="1" smtClean="0">
                                <a:latin typeface="Cambria Math" panose="02040503050406030204" pitchFamily="18" charset="0"/>
                              </a:rPr>
                            </m:ctrlPr>
                          </m:sSubPr>
                          <m:e>
                            <m:r>
                              <a:rPr lang="it-IT" b="0" i="1" smtClean="0">
                                <a:latin typeface="Cambria Math" panose="02040503050406030204" pitchFamily="18" charset="0"/>
                              </a:rPr>
                              <m:t>𝐿</m:t>
                            </m:r>
                          </m:e>
                          <m:sub>
                            <m:r>
                              <a:rPr lang="it-IT" b="0" i="1" smtClean="0">
                                <a:latin typeface="Cambria Math" panose="02040503050406030204" pitchFamily="18" charset="0"/>
                              </a:rPr>
                              <m:t>2</m:t>
                            </m:r>
                          </m:sub>
                        </m:sSub>
                      </m:sub>
                    </m:sSub>
                    <m:r>
                      <a:rPr lang="it-IT" b="0" i="1" smtClean="0">
                        <a:latin typeface="Cambria Math" panose="02040503050406030204" pitchFamily="18" charset="0"/>
                      </a:rPr>
                      <m:t>=</m:t>
                    </m:r>
                    <m:rad>
                      <m:radPr>
                        <m:degHide m:val="on"/>
                        <m:ctrlPr>
                          <a:rPr lang="it-IT" b="0" i="1" smtClean="0">
                            <a:latin typeface="Cambria Math" panose="02040503050406030204" pitchFamily="18" charset="0"/>
                          </a:rPr>
                        </m:ctrlPr>
                      </m:radPr>
                      <m:deg/>
                      <m:e>
                        <m:nary>
                          <m:naryPr>
                            <m:limLoc m:val="undOvr"/>
                            <m:subHide m:val="on"/>
                            <m:supHide m:val="on"/>
                            <m:ctrlPr>
                              <a:rPr lang="it-IT" b="0" i="1" smtClean="0">
                                <a:latin typeface="Cambria Math" panose="02040503050406030204" pitchFamily="18" charset="0"/>
                              </a:rPr>
                            </m:ctrlPr>
                          </m:naryPr>
                          <m:sub/>
                          <m:sup/>
                          <m:e>
                            <m:sSup>
                              <m:sSupPr>
                                <m:ctrlPr>
                                  <a:rPr lang="it-IT" b="0" i="1" smtClean="0">
                                    <a:latin typeface="Cambria Math" panose="02040503050406030204" pitchFamily="18" charset="0"/>
                                  </a:rPr>
                                </m:ctrlPr>
                              </m:sSupPr>
                              <m:e>
                                <m:d>
                                  <m:dPr>
                                    <m:ctrlPr>
                                      <a:rPr lang="it-IT" b="0" i="1" smtClean="0">
                                        <a:latin typeface="Cambria Math" panose="02040503050406030204" pitchFamily="18" charset="0"/>
                                      </a:rPr>
                                    </m:ctrlPr>
                                  </m:dPr>
                                  <m:e>
                                    <m:r>
                                      <a:rPr lang="it-IT" b="0" i="1" smtClean="0">
                                        <a:latin typeface="Cambria Math" panose="02040503050406030204" pitchFamily="18" charset="0"/>
                                      </a:rPr>
                                      <m:t>𝑥</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m:t>
                                    </m:r>
                                    <m:r>
                                      <a:rPr lang="it-IT" b="0" i="1" smtClean="0">
                                        <a:latin typeface="Cambria Math" panose="02040503050406030204" pitchFamily="18" charset="0"/>
                                      </a:rPr>
                                      <m:t>𝑦</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e>
                                </m:d>
                              </m:e>
                              <m:sup>
                                <m:r>
                                  <a:rPr lang="it-IT" b="0" i="1" smtClean="0">
                                    <a:latin typeface="Cambria Math" panose="02040503050406030204" pitchFamily="18" charset="0"/>
                                  </a:rPr>
                                  <m:t>2</m:t>
                                </m:r>
                              </m:sup>
                            </m:sSup>
                            <m:r>
                              <a:rPr lang="it-IT" b="0" i="1" smtClean="0">
                                <a:latin typeface="Cambria Math" panose="02040503050406030204" pitchFamily="18" charset="0"/>
                              </a:rPr>
                              <m:t>𝑑𝑡</m:t>
                            </m:r>
                          </m:e>
                        </m:nary>
                      </m:e>
                    </m:rad>
                    <m:r>
                      <a:rPr lang="it-IT" b="0" i="0" smtClean="0">
                        <a:latin typeface="Cambria Math" panose="02040503050406030204" pitchFamily="18" charset="0"/>
                      </a:rPr>
                      <m:t>. </m:t>
                    </m:r>
                  </m:oMath>
                </a14:m>
                <a:r>
                  <a:rPr lang="en-US" dirty="0"/>
                  <a:t> We could do two things:</a:t>
                </a:r>
              </a:p>
              <a:p>
                <a:pPr marL="285750" indent="-285750" algn="just">
                  <a:buFont typeface="Arial" panose="020B0604020202020204" pitchFamily="34" charset="0"/>
                  <a:buChar char="•"/>
                </a:pPr>
                <a:r>
                  <a:rPr lang="en-US" dirty="0"/>
                  <a:t>Approximate the integral through a finite sum over the data points;</a:t>
                </a:r>
              </a:p>
              <a:p>
                <a:pPr marL="285750" indent="-285750" algn="just">
                  <a:buFont typeface="Arial" panose="020B0604020202020204" pitchFamily="34" charset="0"/>
                  <a:buChar char="•"/>
                </a:pPr>
                <a:r>
                  <a:rPr lang="en-US" dirty="0"/>
                  <a:t>Approximate the distance through a basis expansion on an orthonormal basis and then leveraging Parseval’s identity and </a:t>
                </a:r>
                <a:r>
                  <a:rPr lang="en-US" dirty="0" err="1"/>
                  <a:t>bilinearity</a:t>
                </a:r>
                <a:r>
                  <a:rPr lang="en-US" dirty="0"/>
                  <a:t> of inner product. </a:t>
                </a:r>
              </a:p>
              <a:p>
                <a:pPr algn="just"/>
                <a:endParaRPr lang="en-US" dirty="0"/>
              </a:p>
            </p:txBody>
          </p:sp>
        </mc:Choice>
        <mc:Fallback>
          <p:sp>
            <p:nvSpPr>
              <p:cNvPr id="9" name="Segnaposto contenuto 1">
                <a:extLst>
                  <a:ext uri="{FF2B5EF4-FFF2-40B4-BE49-F238E27FC236}">
                    <a16:creationId xmlns:a16="http://schemas.microsoft.com/office/drawing/2014/main" id="{58812690-DF04-7747-4838-6AA842AB1C14}"/>
                  </a:ext>
                </a:extLst>
              </p:cNvPr>
              <p:cNvSpPr txBox="1">
                <a:spLocks noRot="1" noChangeAspect="1" noMove="1" noResize="1" noEditPoints="1" noAdjustHandles="1" noChangeArrowheads="1" noChangeShapeType="1" noTextEdit="1"/>
              </p:cNvSpPr>
              <p:nvPr/>
            </p:nvSpPr>
            <p:spPr>
              <a:xfrm>
                <a:off x="388299" y="2028662"/>
                <a:ext cx="8513106" cy="2499327"/>
              </a:xfrm>
              <a:prstGeom prst="rect">
                <a:avLst/>
              </a:prstGeom>
              <a:blipFill>
                <a:blip r:embed="rId3"/>
                <a:stretch>
                  <a:fillRect l="-645" t="-26098" r="-573"/>
                </a:stretch>
              </a:blipFill>
            </p:spPr>
            <p:txBody>
              <a:bodyPr/>
              <a:lstStyle/>
              <a:p>
                <a:r>
                  <a:rPr lang="it-IT">
                    <a:noFill/>
                  </a:rPr>
                  <a:t> </a:t>
                </a:r>
              </a:p>
            </p:txBody>
          </p:sp>
        </mc:Fallback>
      </mc:AlternateContent>
    </p:spTree>
    <p:extLst>
      <p:ext uri="{BB962C8B-B14F-4D97-AF65-F5344CB8AC3E}">
        <p14:creationId xmlns:p14="http://schemas.microsoft.com/office/powerpoint/2010/main" val="4257850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68504937-0E3F-D8F4-C28F-20719A722CB2}"/>
              </a:ext>
            </a:extLst>
          </p:cNvPr>
          <p:cNvSpPr/>
          <p:nvPr/>
        </p:nvSpPr>
        <p:spPr>
          <a:xfrm>
            <a:off x="1326697" y="2381250"/>
            <a:ext cx="1724025" cy="104775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mc:Choice xmlns:a14="http://schemas.microsoft.com/office/drawing/2010/main" Requires="a14">
          <p:sp>
            <p:nvSpPr>
              <p:cNvPr id="9" name="Segnaposto contenuto 1">
                <a:extLst>
                  <a:ext uri="{FF2B5EF4-FFF2-40B4-BE49-F238E27FC236}">
                    <a16:creationId xmlns:a16="http://schemas.microsoft.com/office/drawing/2014/main" id="{58812690-DF04-7747-4838-6AA842AB1C14}"/>
                  </a:ext>
                </a:extLst>
              </p:cNvPr>
              <p:cNvSpPr txBox="1">
                <a:spLocks/>
              </p:cNvSpPr>
              <p:nvPr/>
            </p:nvSpPr>
            <p:spPr>
              <a:xfrm>
                <a:off x="304325" y="2613211"/>
                <a:ext cx="8979636" cy="1814165"/>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it-IT" dirty="0"/>
                  <a:t>In the second case, </a:t>
                </a:r>
                <a:r>
                  <a:rPr lang="it-IT" dirty="0" err="1"/>
                  <a:t>given</a:t>
                </a:r>
                <a:r>
                  <a:rPr lang="it-IT" dirty="0"/>
                  <a:t> an </a:t>
                </a:r>
                <a:r>
                  <a:rPr lang="it-IT" dirty="0" err="1">
                    <a:solidFill>
                      <a:srgbClr val="69056B"/>
                    </a:solidFill>
                  </a:rPr>
                  <a:t>orhonormal</a:t>
                </a:r>
                <a:r>
                  <a:rPr lang="it-IT" dirty="0">
                    <a:solidFill>
                      <a:srgbClr val="69056B"/>
                    </a:solidFill>
                  </a:rPr>
                  <a:t> </a:t>
                </a:r>
                <a:r>
                  <a:rPr lang="it-IT" dirty="0" err="1">
                    <a:solidFill>
                      <a:srgbClr val="69056B"/>
                    </a:solidFill>
                  </a:rPr>
                  <a:t>basis</a:t>
                </a:r>
                <a:r>
                  <a:rPr lang="it-IT" dirty="0">
                    <a:solidFill>
                      <a:srgbClr val="69056B"/>
                    </a:solidFill>
                  </a:rPr>
                  <a:t> </a:t>
                </a:r>
                <a14:m>
                  <m:oMath xmlns:m="http://schemas.openxmlformats.org/officeDocument/2006/math">
                    <m:sSubSup>
                      <m:sSubSupPr>
                        <m:ctrlPr>
                          <a:rPr lang="it-IT" i="1" smtClean="0">
                            <a:latin typeface="Cambria Math" panose="02040503050406030204" pitchFamily="18" charset="0"/>
                          </a:rPr>
                        </m:ctrlPr>
                      </m:sSubSupPr>
                      <m:e>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𝜙</m:t>
                            </m:r>
                          </m:e>
                          <m:sub>
                            <m:r>
                              <a:rPr lang="it-IT" b="0" i="1" smtClean="0">
                                <a:latin typeface="Cambria Math" panose="02040503050406030204" pitchFamily="18" charset="0"/>
                              </a:rPr>
                              <m:t>𝑗</m:t>
                            </m:r>
                          </m:sub>
                        </m:sSub>
                        <m:r>
                          <a:rPr lang="it-IT" b="0" i="1" smtClean="0">
                            <a:latin typeface="Cambria Math" panose="02040503050406030204" pitchFamily="18" charset="0"/>
                          </a:rPr>
                          <m:t>}</m:t>
                        </m:r>
                      </m:e>
                      <m:sub>
                        <m:r>
                          <a:rPr lang="it-IT" b="0" i="1" smtClean="0">
                            <a:latin typeface="Cambria Math" panose="02040503050406030204" pitchFamily="18" charset="0"/>
                          </a:rPr>
                          <m:t>𝑗</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oMath>
                </a14:m>
                <a:r>
                  <a:rPr lang="it-IT" dirty="0" err="1"/>
                  <a:t>what</a:t>
                </a:r>
                <a:r>
                  <a:rPr lang="it-IT" dirty="0"/>
                  <a:t> </a:t>
                </a:r>
                <a:r>
                  <a:rPr lang="it-IT" dirty="0" err="1"/>
                  <a:t>happens</a:t>
                </a:r>
                <a:r>
                  <a:rPr lang="it-IT" dirty="0"/>
                  <a:t> </a:t>
                </a:r>
                <a:r>
                  <a:rPr lang="it-IT" dirty="0" err="1"/>
                  <a:t>is</a:t>
                </a:r>
                <a:r>
                  <a:rPr lang="it-IT" dirty="0"/>
                  <a:t> the following:</a:t>
                </a:r>
              </a:p>
              <a:p>
                <a:pPr algn="just"/>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sSup>
                            <m:sSupPr>
                              <m:ctrlPr>
                                <a:rPr lang="it-IT" b="0" i="1" smtClean="0">
                                  <a:latin typeface="Cambria Math" panose="02040503050406030204" pitchFamily="18" charset="0"/>
                                </a:rPr>
                              </m:ctrlPr>
                            </m:sSupPr>
                            <m:e>
                              <m:d>
                                <m:dPr>
                                  <m:begChr m:val="|"/>
                                  <m:endChr m:val="|"/>
                                  <m:ctrlPr>
                                    <a:rPr lang="it-IT" b="0" i="1" smtClean="0">
                                      <a:latin typeface="Cambria Math" panose="02040503050406030204" pitchFamily="18" charset="0"/>
                                    </a:rPr>
                                  </m:ctrlPr>
                                </m:dPr>
                                <m:e>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𝑥</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m:t>
                                      </m:r>
                                      <m:r>
                                        <a:rPr lang="it-IT" b="0" i="1" smtClean="0">
                                          <a:latin typeface="Cambria Math" panose="02040503050406030204" pitchFamily="18" charset="0"/>
                                        </a:rPr>
                                        <m:t>𝑦</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e>
                                  </m:d>
                                </m:e>
                              </m:d>
                            </m:e>
                            <m:sup>
                              <m:r>
                                <a:rPr lang="it-IT" b="0" i="1" smtClean="0">
                                  <a:latin typeface="Cambria Math" panose="02040503050406030204" pitchFamily="18" charset="0"/>
                                </a:rPr>
                                <m:t>2</m:t>
                              </m:r>
                            </m:sup>
                          </m:sSup>
                        </m:e>
                        <m:sub>
                          <m:sSub>
                            <m:sSubPr>
                              <m:ctrlPr>
                                <a:rPr lang="it-IT" b="0" i="1" smtClean="0">
                                  <a:latin typeface="Cambria Math" panose="02040503050406030204" pitchFamily="18" charset="0"/>
                                </a:rPr>
                              </m:ctrlPr>
                            </m:sSubPr>
                            <m:e>
                              <m:r>
                                <a:rPr lang="it-IT" b="0" i="1" smtClean="0">
                                  <a:latin typeface="Cambria Math" panose="02040503050406030204" pitchFamily="18" charset="0"/>
                                </a:rPr>
                                <m:t>𝐿</m:t>
                              </m:r>
                            </m:e>
                            <m:sub>
                              <m:r>
                                <a:rPr lang="it-IT" b="0" i="1" smtClean="0">
                                  <a:latin typeface="Cambria Math" panose="02040503050406030204" pitchFamily="18" charset="0"/>
                                </a:rPr>
                                <m:t>2</m:t>
                              </m:r>
                            </m:sub>
                          </m:sSub>
                        </m:sub>
                      </m:sSub>
                      <m:r>
                        <a:rPr lang="it-IT" b="0" i="1" smtClean="0">
                          <a:latin typeface="Cambria Math" panose="02040503050406030204" pitchFamily="18" charset="0"/>
                        </a:rPr>
                        <m:t>=</m:t>
                      </m:r>
                      <m:nary>
                        <m:naryPr>
                          <m:chr m:val="∑"/>
                          <m:ctrlPr>
                            <a:rPr lang="it-IT" b="0" i="1" smtClean="0">
                              <a:latin typeface="Cambria Math" panose="02040503050406030204" pitchFamily="18" charset="0"/>
                            </a:rPr>
                          </m:ctrlPr>
                        </m:naryPr>
                        <m:sub>
                          <m:r>
                            <m:rPr>
                              <m:brk m:alnAt="23"/>
                            </m:rPr>
                            <a:rPr lang="it-IT" b="0" i="1" smtClean="0">
                              <a:latin typeface="Cambria Math" panose="02040503050406030204" pitchFamily="18" charset="0"/>
                            </a:rPr>
                            <m:t>𝑗</m:t>
                          </m:r>
                          <m:r>
                            <a:rPr lang="it-IT" b="0" i="1" smtClean="0">
                              <a:latin typeface="Cambria Math" panose="02040503050406030204" pitchFamily="18" charset="0"/>
                            </a:rPr>
                            <m:t>=1</m:t>
                          </m:r>
                        </m:sub>
                        <m:sup>
                          <m:r>
                            <a:rPr lang="it-IT" b="0" i="1" smtClean="0">
                              <a:latin typeface="Cambria Math" panose="02040503050406030204" pitchFamily="18" charset="0"/>
                            </a:rPr>
                            <m:t>∞</m:t>
                          </m:r>
                        </m:sup>
                        <m:e>
                          <m:sSup>
                            <m:sSupPr>
                              <m:ctrlPr>
                                <a:rPr lang="it-IT" b="0" i="1" smtClean="0">
                                  <a:latin typeface="Cambria Math" panose="02040503050406030204" pitchFamily="18" charset="0"/>
                                </a:rPr>
                              </m:ctrlPr>
                            </m:sSupPr>
                            <m:e>
                              <m:d>
                                <m:dPr>
                                  <m:begChr m:val="|"/>
                                  <m:endChr m:val="|"/>
                                  <m:ctrlPr>
                                    <a:rPr lang="it-IT" b="0" i="1" smtClean="0">
                                      <a:latin typeface="Cambria Math" panose="02040503050406030204" pitchFamily="18" charset="0"/>
                                    </a:rPr>
                                  </m:ctrlPr>
                                </m:dPr>
                                <m:e>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𝑥</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m:t>
                                      </m:r>
                                      <m:r>
                                        <a:rPr lang="it-IT" b="0" i="1" smtClean="0">
                                          <a:latin typeface="Cambria Math" panose="02040503050406030204" pitchFamily="18" charset="0"/>
                                        </a:rPr>
                                        <m:t>𝑦</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𝜙</m:t>
                                          </m:r>
                                        </m:e>
                                        <m:sub>
                                          <m:r>
                                            <a:rPr lang="it-IT" b="0" i="1" smtClean="0">
                                              <a:latin typeface="Cambria Math" panose="02040503050406030204" pitchFamily="18" charset="0"/>
                                            </a:rPr>
                                            <m:t>𝑗</m:t>
                                          </m:r>
                                        </m:sub>
                                      </m:sSub>
                                    </m:e>
                                  </m:d>
                                </m:e>
                              </m:d>
                            </m:e>
                            <m:sup>
                              <m:r>
                                <a:rPr lang="it-IT" b="0" i="1" smtClean="0">
                                  <a:latin typeface="Cambria Math" panose="02040503050406030204" pitchFamily="18" charset="0"/>
                                </a:rPr>
                                <m:t>2</m:t>
                              </m:r>
                            </m:sup>
                          </m:sSup>
                          <m:r>
                            <a:rPr lang="it-IT" b="0" i="1" smtClean="0">
                              <a:latin typeface="Cambria Math" panose="02040503050406030204" pitchFamily="18" charset="0"/>
                            </a:rPr>
                            <m:t>=</m:t>
                          </m:r>
                          <m:nary>
                            <m:naryPr>
                              <m:chr m:val="∑"/>
                              <m:ctrlPr>
                                <a:rPr lang="it-IT" i="1">
                                  <a:latin typeface="Cambria Math" panose="02040503050406030204" pitchFamily="18" charset="0"/>
                                </a:rPr>
                              </m:ctrlPr>
                            </m:naryPr>
                            <m:sub>
                              <m:r>
                                <m:rPr>
                                  <m:brk m:alnAt="23"/>
                                </m:rPr>
                                <a:rPr lang="it-IT" i="1">
                                  <a:latin typeface="Cambria Math" panose="02040503050406030204" pitchFamily="18" charset="0"/>
                                </a:rPr>
                                <m:t>𝑗</m:t>
                              </m:r>
                              <m:r>
                                <a:rPr lang="it-IT" i="1">
                                  <a:latin typeface="Cambria Math" panose="02040503050406030204" pitchFamily="18" charset="0"/>
                                </a:rPr>
                                <m:t>=1</m:t>
                              </m:r>
                            </m:sub>
                            <m:sup>
                              <m:r>
                                <a:rPr lang="it-IT" i="1">
                                  <a:latin typeface="Cambria Math" panose="02040503050406030204" pitchFamily="18" charset="0"/>
                                </a:rPr>
                                <m:t>∞</m:t>
                              </m:r>
                            </m:sup>
                            <m:e>
                              <m:sSup>
                                <m:sSupPr>
                                  <m:ctrlPr>
                                    <a:rPr lang="it-IT" i="1">
                                      <a:latin typeface="Cambria Math" panose="02040503050406030204" pitchFamily="18" charset="0"/>
                                    </a:rPr>
                                  </m:ctrlPr>
                                </m:sSupPr>
                                <m:e>
                                  <m:d>
                                    <m:dPr>
                                      <m:begChr m:val="|"/>
                                      <m:endChr m:val="|"/>
                                      <m:ctrlPr>
                                        <a:rPr lang="it-IT" i="1">
                                          <a:latin typeface="Cambria Math" panose="02040503050406030204" pitchFamily="18" charset="0"/>
                                        </a:rPr>
                                      </m:ctrlPr>
                                    </m:dPr>
                                    <m:e>
                                      <m:d>
                                        <m:dPr>
                                          <m:begChr m:val="⟨"/>
                                          <m:endChr m:val="⟩"/>
                                          <m:ctrlPr>
                                            <a:rPr lang="it-IT" i="1">
                                              <a:latin typeface="Cambria Math" panose="02040503050406030204" pitchFamily="18" charset="0"/>
                                            </a:rPr>
                                          </m:ctrlPr>
                                        </m:dPr>
                                        <m:e>
                                          <m:r>
                                            <a:rPr lang="it-IT" i="1">
                                              <a:latin typeface="Cambria Math" panose="02040503050406030204" pitchFamily="18" charset="0"/>
                                            </a:rPr>
                                            <m:t>𝑥</m:t>
                                          </m:r>
                                          <m:d>
                                            <m:dPr>
                                              <m:ctrlPr>
                                                <a:rPr lang="it-IT" i="1">
                                                  <a:latin typeface="Cambria Math" panose="02040503050406030204" pitchFamily="18" charset="0"/>
                                                </a:rPr>
                                              </m:ctrlPr>
                                            </m:dPr>
                                            <m:e>
                                              <m:r>
                                                <a:rPr lang="it-IT" i="1">
                                                  <a:latin typeface="Cambria Math" panose="02040503050406030204" pitchFamily="18" charset="0"/>
                                                </a:rPr>
                                                <m:t>𝑡</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𝜙</m:t>
                                              </m:r>
                                            </m:e>
                                            <m:sub>
                                              <m:r>
                                                <a:rPr lang="it-IT" i="1">
                                                  <a:latin typeface="Cambria Math" panose="02040503050406030204" pitchFamily="18" charset="0"/>
                                                </a:rPr>
                                                <m:t>𝑗</m:t>
                                              </m:r>
                                            </m:sub>
                                          </m:sSub>
                                        </m:e>
                                      </m:d>
                                      <m:r>
                                        <a:rPr lang="it-IT" b="0" i="1" smtClean="0">
                                          <a:latin typeface="Cambria Math" panose="02040503050406030204" pitchFamily="18" charset="0"/>
                                        </a:rPr>
                                        <m:t>−⟨</m:t>
                                      </m:r>
                                      <m:r>
                                        <a:rPr lang="it-IT" b="0" i="1" smtClean="0">
                                          <a:latin typeface="Cambria Math" panose="02040503050406030204" pitchFamily="18" charset="0"/>
                                        </a:rPr>
                                        <m:t>𝑦</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𝜙</m:t>
                                          </m:r>
                                        </m:e>
                                        <m:sub>
                                          <m:r>
                                            <a:rPr lang="it-IT" b="0" i="1" smtClean="0">
                                              <a:latin typeface="Cambria Math" panose="02040503050406030204" pitchFamily="18" charset="0"/>
                                            </a:rPr>
                                            <m:t>𝑗</m:t>
                                          </m:r>
                                        </m:sub>
                                      </m:sSub>
                                      <m:r>
                                        <a:rPr lang="it-IT" b="0" i="1" smtClean="0">
                                          <a:latin typeface="Cambria Math" panose="02040503050406030204" pitchFamily="18" charset="0"/>
                                        </a:rPr>
                                        <m:t>⟩</m:t>
                                      </m:r>
                                    </m:e>
                                  </m:d>
                                </m:e>
                                <m:sup>
                                  <m:r>
                                    <a:rPr lang="it-IT" i="1">
                                      <a:latin typeface="Cambria Math" panose="02040503050406030204" pitchFamily="18" charset="0"/>
                                    </a:rPr>
                                    <m:t>2</m:t>
                                  </m:r>
                                </m:sup>
                              </m:sSup>
                              <m:r>
                                <a:rPr lang="it-IT" i="1">
                                  <a:latin typeface="Cambria Math" panose="02040503050406030204" pitchFamily="18" charset="0"/>
                                </a:rPr>
                                <m:t>=</m:t>
                              </m:r>
                            </m:e>
                          </m:nary>
                        </m:e>
                      </m:nary>
                      <m:r>
                        <a:rPr lang="it-IT" b="0" i="0" smtClean="0">
                          <a:latin typeface="Cambria Math" panose="02040503050406030204" pitchFamily="18" charset="0"/>
                        </a:rPr>
                        <m:t>|</m:t>
                      </m:r>
                      <m:d>
                        <m:dPr>
                          <m:begChr m:val="|"/>
                          <m:endChr m:val="|"/>
                          <m:ctrlPr>
                            <a:rPr lang="it-IT" b="0" i="1" smtClean="0">
                              <a:latin typeface="Cambria Math" panose="02040503050406030204" pitchFamily="18" charset="0"/>
                            </a:rPr>
                          </m:ctrlPr>
                        </m:dPr>
                        <m:e>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𝛽</m:t>
                              </m:r>
                            </m:e>
                            <m:sub>
                              <m:r>
                                <a:rPr lang="it-IT" b="0" i="1" smtClean="0">
                                  <a:latin typeface="Cambria Math" panose="02040503050406030204" pitchFamily="18" charset="0"/>
                                </a:rPr>
                                <m:t>∞</m:t>
                              </m:r>
                            </m:sub>
                            <m:sup>
                              <m:r>
                                <a:rPr lang="it-IT" b="0" i="1" smtClean="0">
                                  <a:latin typeface="Cambria Math" panose="02040503050406030204" pitchFamily="18" charset="0"/>
                                </a:rPr>
                                <m:t>𝑥</m:t>
                              </m:r>
                            </m:sup>
                          </m:sSubSup>
                          <m:r>
                            <a:rPr lang="it-IT" b="0" i="1" smtClean="0">
                              <a:latin typeface="Cambria Math" panose="02040503050406030204" pitchFamily="18" charset="0"/>
                            </a:rPr>
                            <m:t>−</m:t>
                          </m:r>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𝛽</m:t>
                              </m:r>
                            </m:e>
                            <m:sub>
                              <m:r>
                                <a:rPr lang="it-IT" b="0" i="1" smtClean="0">
                                  <a:latin typeface="Cambria Math" panose="02040503050406030204" pitchFamily="18" charset="0"/>
                                </a:rPr>
                                <m:t>∞</m:t>
                              </m:r>
                            </m:sub>
                            <m:sup>
                              <m:r>
                                <a:rPr lang="it-IT" b="0" i="1" smtClean="0">
                                  <a:latin typeface="Cambria Math" panose="02040503050406030204" pitchFamily="18" charset="0"/>
                                </a:rPr>
                                <m:t>𝑦</m:t>
                              </m:r>
                            </m:sup>
                          </m:sSubSup>
                        </m:e>
                      </m:d>
                      <m:r>
                        <a:rPr lang="it-IT" b="0" i="1" smtClean="0">
                          <a:latin typeface="Cambria Math" panose="02040503050406030204" pitchFamily="18" charset="0"/>
                        </a:rPr>
                        <m:t>|</m:t>
                      </m:r>
                    </m:oMath>
                  </m:oMathPara>
                </a14:m>
                <a:endParaRPr lang="en-US" dirty="0"/>
              </a:p>
              <a:p>
                <a:pPr algn="just"/>
                <a:r>
                  <a:rPr lang="en-US" dirty="0"/>
                  <a:t>So from the last equality descends an approximation on a finite orthonormal basis which we expand our functions on to gather the empirical Generalized Fourier Coefficients. </a:t>
                </a:r>
              </a:p>
              <a:p>
                <a:pPr algn="just"/>
                <a:endParaRPr lang="en-US" dirty="0"/>
              </a:p>
            </p:txBody>
          </p:sp>
        </mc:Choice>
        <mc:Fallback>
          <p:sp>
            <p:nvSpPr>
              <p:cNvPr id="9" name="Segnaposto contenuto 1">
                <a:extLst>
                  <a:ext uri="{FF2B5EF4-FFF2-40B4-BE49-F238E27FC236}">
                    <a16:creationId xmlns:a16="http://schemas.microsoft.com/office/drawing/2014/main" id="{58812690-DF04-7747-4838-6AA842AB1C14}"/>
                  </a:ext>
                </a:extLst>
              </p:cNvPr>
              <p:cNvSpPr txBox="1">
                <a:spLocks noRot="1" noChangeAspect="1" noMove="1" noResize="1" noEditPoints="1" noAdjustHandles="1" noChangeArrowheads="1" noChangeShapeType="1" noTextEdit="1"/>
              </p:cNvSpPr>
              <p:nvPr/>
            </p:nvSpPr>
            <p:spPr>
              <a:xfrm>
                <a:off x="304325" y="2613211"/>
                <a:ext cx="8979636" cy="1814165"/>
              </a:xfrm>
              <a:prstGeom prst="rect">
                <a:avLst/>
              </a:prstGeom>
              <a:blipFill>
                <a:blip r:embed="rId3"/>
                <a:stretch>
                  <a:fillRect l="-611" t="-42088" r="-543"/>
                </a:stretch>
              </a:blipFill>
            </p:spPr>
            <p:txBody>
              <a:bodyPr/>
              <a:lstStyle/>
              <a:p>
                <a:r>
                  <a:rPr lang="it-IT">
                    <a:noFill/>
                  </a:rPr>
                  <a:t> </a:t>
                </a:r>
              </a:p>
            </p:txBody>
          </p:sp>
        </mc:Fallback>
      </mc:AlternateContent>
    </p:spTree>
    <p:extLst>
      <p:ext uri="{BB962C8B-B14F-4D97-AF65-F5344CB8AC3E}">
        <p14:creationId xmlns:p14="http://schemas.microsoft.com/office/powerpoint/2010/main" val="1877728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68504937-0E3F-D8F4-C28F-20719A722CB2}"/>
              </a:ext>
            </a:extLst>
          </p:cNvPr>
          <p:cNvSpPr/>
          <p:nvPr/>
        </p:nvSpPr>
        <p:spPr>
          <a:xfrm>
            <a:off x="1457325" y="2381250"/>
            <a:ext cx="1724025" cy="104775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mc:Choice xmlns:a14="http://schemas.microsoft.com/office/drawing/2010/main" Requires="a14">
          <p:sp>
            <p:nvSpPr>
              <p:cNvPr id="9" name="Segnaposto contenuto 1">
                <a:extLst>
                  <a:ext uri="{FF2B5EF4-FFF2-40B4-BE49-F238E27FC236}">
                    <a16:creationId xmlns:a16="http://schemas.microsoft.com/office/drawing/2014/main" id="{58812690-DF04-7747-4838-6AA842AB1C14}"/>
                  </a:ext>
                </a:extLst>
              </p:cNvPr>
              <p:cNvSpPr txBox="1">
                <a:spLocks/>
              </p:cNvSpPr>
              <p:nvPr/>
            </p:nvSpPr>
            <p:spPr>
              <a:xfrm>
                <a:off x="369638" y="1628830"/>
                <a:ext cx="8979636" cy="2499327"/>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it-IT" dirty="0"/>
                  <a:t>This </a:t>
                </a:r>
                <a:r>
                  <a:rPr lang="it-IT" dirty="0" err="1"/>
                  <a:t>two</a:t>
                </a:r>
                <a:r>
                  <a:rPr lang="it-IT" dirty="0"/>
                  <a:t> </a:t>
                </a:r>
                <a:r>
                  <a:rPr lang="it-IT" dirty="0" err="1"/>
                  <a:t>approximations</a:t>
                </a:r>
                <a:r>
                  <a:rPr lang="it-IT" dirty="0"/>
                  <a:t> for the </a:t>
                </a:r>
                <a:r>
                  <a:rPr lang="it-IT" dirty="0" err="1"/>
                  <a:t>distance</a:t>
                </a:r>
                <a:r>
                  <a:rPr lang="it-IT" dirty="0"/>
                  <a:t> </a:t>
                </a:r>
                <a:r>
                  <a:rPr lang="it-IT" dirty="0" err="1"/>
                  <a:t>between</a:t>
                </a:r>
                <a:r>
                  <a:rPr lang="it-IT" dirty="0"/>
                  <a:t> </a:t>
                </a:r>
                <a:r>
                  <a:rPr lang="it-IT" dirty="0" err="1"/>
                  <a:t>functions</a:t>
                </a:r>
                <a:r>
                  <a:rPr lang="it-IT" dirty="0"/>
                  <a:t> are </a:t>
                </a:r>
                <a:r>
                  <a:rPr lang="it-IT" dirty="0" err="1"/>
                  <a:t>useful</a:t>
                </a:r>
                <a:r>
                  <a:rPr lang="it-IT" dirty="0"/>
                  <a:t> to be </a:t>
                </a:r>
                <a:r>
                  <a:rPr lang="it-IT" dirty="0" err="1"/>
                  <a:t>plugged</a:t>
                </a:r>
                <a:r>
                  <a:rPr lang="it-IT" dirty="0"/>
                  <a:t> </a:t>
                </a:r>
                <a:r>
                  <a:rPr lang="it-IT" dirty="0" err="1"/>
                  <a:t>into</a:t>
                </a:r>
                <a:r>
                  <a:rPr lang="it-IT" dirty="0"/>
                  <a:t> </a:t>
                </a:r>
                <a:r>
                  <a:rPr lang="it-IT" dirty="0" err="1"/>
                  <a:t>two</a:t>
                </a:r>
                <a:r>
                  <a:rPr lang="it-IT" dirty="0"/>
                  <a:t> </a:t>
                </a:r>
                <a:r>
                  <a:rPr lang="it-IT" dirty="0" err="1"/>
                  <a:t>well</a:t>
                </a:r>
                <a:r>
                  <a:rPr lang="it-IT" dirty="0"/>
                  <a:t> </a:t>
                </a:r>
                <a:r>
                  <a:rPr lang="it-IT" dirty="0" err="1"/>
                  <a:t>known</a:t>
                </a:r>
                <a:r>
                  <a:rPr lang="it-IT" dirty="0"/>
                  <a:t> </a:t>
                </a:r>
                <a:r>
                  <a:rPr lang="it-IT" dirty="0" err="1">
                    <a:solidFill>
                      <a:srgbClr val="7030A0"/>
                    </a:solidFill>
                  </a:rPr>
                  <a:t>estimators</a:t>
                </a:r>
                <a:r>
                  <a:rPr lang="it-IT" dirty="0"/>
                  <a:t> for the </a:t>
                </a:r>
                <a:r>
                  <a:rPr lang="it-IT" dirty="0" err="1"/>
                  <a:t>nonparametric</a:t>
                </a:r>
                <a:r>
                  <a:rPr lang="it-IT" dirty="0"/>
                  <a:t> model </a:t>
                </a:r>
                <a14:m>
                  <m:oMath xmlns:m="http://schemas.openxmlformats.org/officeDocument/2006/math">
                    <m:r>
                      <a:rPr lang="it-IT" b="0" i="1" smtClean="0">
                        <a:latin typeface="Cambria Math" panose="02040503050406030204" pitchFamily="18" charset="0"/>
                      </a:rPr>
                      <m:t>𝑌</m:t>
                    </m:r>
                    <m:r>
                      <a:rPr lang="it-IT" b="0" i="1" smtClean="0">
                        <a:latin typeface="Cambria Math" panose="02040503050406030204" pitchFamily="18" charset="0"/>
                      </a:rPr>
                      <m:t>=</m:t>
                    </m:r>
                    <m:r>
                      <a:rPr lang="it-IT" b="0" i="1" smtClean="0">
                        <a:latin typeface="Cambria Math" panose="02040503050406030204" pitchFamily="18" charset="0"/>
                      </a:rPr>
                      <m:t>𝑚</m:t>
                    </m:r>
                    <m:d>
                      <m:dPr>
                        <m:ctrlPr>
                          <a:rPr lang="it-IT" b="0" i="1" smtClean="0">
                            <a:latin typeface="Cambria Math" panose="02040503050406030204" pitchFamily="18" charset="0"/>
                          </a:rPr>
                        </m:ctrlPr>
                      </m:dPr>
                      <m:e>
                        <m:r>
                          <a:rPr lang="it-IT" b="0" i="1" smtClean="0">
                            <a:latin typeface="Cambria Math" panose="02040503050406030204" pitchFamily="18" charset="0"/>
                          </a:rPr>
                          <m:t>𝑥</m:t>
                        </m:r>
                      </m:e>
                    </m:d>
                    <m:r>
                      <a:rPr lang="it-IT" b="0" i="1" smtClean="0">
                        <a:latin typeface="Cambria Math" panose="02040503050406030204" pitchFamily="18" charset="0"/>
                      </a:rPr>
                      <m:t>+</m:t>
                    </m:r>
                    <m:r>
                      <a:rPr lang="it-IT" b="0" i="1" smtClean="0">
                        <a:latin typeface="Cambria Math" panose="02040503050406030204" pitchFamily="18" charset="0"/>
                      </a:rPr>
                      <m:t>𝜖</m:t>
                    </m:r>
                    <m:r>
                      <a:rPr lang="it-IT" b="0" i="1" smtClean="0">
                        <a:latin typeface="Cambria Math" panose="02040503050406030204" pitchFamily="18" charset="0"/>
                      </a:rPr>
                      <m:t>, </m:t>
                    </m:r>
                    <m:r>
                      <a:rPr lang="it-IT" b="0" i="1" smtClean="0">
                        <a:latin typeface="Cambria Math" panose="02040503050406030204" pitchFamily="18" charset="0"/>
                      </a:rPr>
                      <m:t>𝑚</m:t>
                    </m:r>
                    <m:d>
                      <m:dPr>
                        <m:ctrlPr>
                          <a:rPr lang="it-IT" b="0" i="1" smtClean="0">
                            <a:latin typeface="Cambria Math" panose="02040503050406030204" pitchFamily="18" charset="0"/>
                          </a:rPr>
                        </m:ctrlPr>
                      </m:dPr>
                      <m:e>
                        <m:r>
                          <a:rPr lang="it-IT" b="0" i="1" smtClean="0">
                            <a:latin typeface="Cambria Math" panose="02040503050406030204" pitchFamily="18" charset="0"/>
                          </a:rPr>
                          <m:t>𝑥</m:t>
                        </m:r>
                      </m:e>
                    </m:d>
                    <m:r>
                      <a:rPr lang="it-IT" b="0" i="1" smtClean="0">
                        <a:latin typeface="Cambria Math" panose="02040503050406030204" pitchFamily="18" charset="0"/>
                      </a:rPr>
                      <m:t>=</m:t>
                    </m:r>
                    <m:r>
                      <a:rPr lang="it-IT" b="0" i="1" smtClean="0">
                        <a:latin typeface="Cambria Math" panose="02040503050406030204" pitchFamily="18" charset="0"/>
                      </a:rPr>
                      <m:t>𝐸</m:t>
                    </m:r>
                    <m:r>
                      <a:rPr lang="it-IT" b="0" i="1" smtClean="0">
                        <a:latin typeface="Cambria Math" panose="02040503050406030204" pitchFamily="18" charset="0"/>
                      </a:rPr>
                      <m:t>[</m:t>
                    </m:r>
                    <m:r>
                      <a:rPr lang="it-IT" b="0" i="1" smtClean="0">
                        <a:latin typeface="Cambria Math" panose="02040503050406030204" pitchFamily="18" charset="0"/>
                      </a:rPr>
                      <m:t>𝑌</m:t>
                    </m:r>
                    <m:r>
                      <a:rPr lang="it-IT" b="0" i="1" smtClean="0">
                        <a:latin typeface="Cambria Math" panose="02040503050406030204" pitchFamily="18" charset="0"/>
                      </a:rPr>
                      <m:t>|</m:t>
                    </m:r>
                    <m:r>
                      <a:rPr lang="it-IT" b="0" i="1" smtClean="0">
                        <a:latin typeface="Cambria Math" panose="02040503050406030204" pitchFamily="18" charset="0"/>
                      </a:rPr>
                      <m:t>𝑋</m:t>
                    </m:r>
                    <m:r>
                      <a:rPr lang="it-IT" b="0" i="1" smtClean="0">
                        <a:latin typeface="Cambria Math" panose="02040503050406030204" pitchFamily="18" charset="0"/>
                      </a:rPr>
                      <m:t>=</m:t>
                    </m:r>
                    <m:r>
                      <a:rPr lang="it-IT" b="0" i="1" smtClean="0">
                        <a:latin typeface="Cambria Math" panose="02040503050406030204" pitchFamily="18" charset="0"/>
                      </a:rPr>
                      <m:t>𝑥</m:t>
                    </m:r>
                    <m:r>
                      <a:rPr lang="it-IT" b="0" i="1" smtClean="0">
                        <a:latin typeface="Cambria Math" panose="02040503050406030204" pitchFamily="18" charset="0"/>
                      </a:rPr>
                      <m:t>]</m:t>
                    </m:r>
                  </m:oMath>
                </a14:m>
                <a:r>
                  <a:rPr lang="en-US" dirty="0"/>
                  <a:t>:</a:t>
                </a:r>
              </a:p>
              <a:p>
                <a:pPr marL="285750" indent="-285750" algn="just">
                  <a:buFont typeface="Arial" panose="020B0604020202020204" pitchFamily="34" charset="0"/>
                  <a:buChar char="•"/>
                </a:pPr>
                <a:r>
                  <a:rPr lang="en-US" dirty="0"/>
                  <a:t>The </a:t>
                </a:r>
                <a:r>
                  <a:rPr lang="en-US" dirty="0" err="1">
                    <a:solidFill>
                      <a:srgbClr val="69056B"/>
                    </a:solidFill>
                  </a:rPr>
                  <a:t>Nadaraya</a:t>
                </a:r>
                <a:r>
                  <a:rPr lang="en-US" dirty="0">
                    <a:solidFill>
                      <a:srgbClr val="69056B"/>
                    </a:solidFill>
                  </a:rPr>
                  <a:t>-Watson estimator </a:t>
                </a:r>
                <a14:m>
                  <m:oMath xmlns:m="http://schemas.openxmlformats.org/officeDocument/2006/math">
                    <m:acc>
                      <m:accPr>
                        <m:chr m:val="̂"/>
                        <m:ctrlPr>
                          <a:rPr lang="it-IT" b="0" i="1" smtClean="0">
                            <a:solidFill>
                              <a:schemeClr val="tx1"/>
                            </a:solidFill>
                            <a:latin typeface="Cambria Math" panose="02040503050406030204" pitchFamily="18" charset="0"/>
                          </a:rPr>
                        </m:ctrlPr>
                      </m:accPr>
                      <m:e>
                        <m:r>
                          <a:rPr lang="it-IT" b="0" i="1" smtClean="0">
                            <a:solidFill>
                              <a:schemeClr val="tx1"/>
                            </a:solidFill>
                            <a:latin typeface="Cambria Math" panose="02040503050406030204" pitchFamily="18" charset="0"/>
                          </a:rPr>
                          <m:t>𝑚</m:t>
                        </m:r>
                      </m:e>
                    </m:acc>
                    <m:d>
                      <m:dPr>
                        <m:ctrlPr>
                          <a:rPr lang="it-IT" b="0" i="1" dirty="0" smtClean="0">
                            <a:solidFill>
                              <a:schemeClr val="tx1"/>
                            </a:solidFill>
                            <a:latin typeface="Cambria Math" panose="02040503050406030204" pitchFamily="18" charset="0"/>
                          </a:rPr>
                        </m:ctrlPr>
                      </m:dPr>
                      <m:e>
                        <m:r>
                          <a:rPr lang="it-IT" b="0" i="1" dirty="0" smtClean="0">
                            <a:solidFill>
                              <a:schemeClr val="tx1"/>
                            </a:solidFill>
                            <a:latin typeface="Cambria Math" panose="02040503050406030204" pitchFamily="18" charset="0"/>
                          </a:rPr>
                          <m:t>𝑥</m:t>
                        </m:r>
                      </m:e>
                    </m:d>
                    <m:r>
                      <a:rPr lang="it-IT" b="0" i="1" dirty="0" smtClean="0">
                        <a:solidFill>
                          <a:schemeClr val="tx1"/>
                        </a:solidFill>
                        <a:latin typeface="Cambria Math" panose="02040503050406030204" pitchFamily="18" charset="0"/>
                      </a:rPr>
                      <m:t>=</m:t>
                    </m:r>
                    <m:f>
                      <m:fPr>
                        <m:ctrlPr>
                          <a:rPr lang="it-IT" b="0" i="1" dirty="0" smtClean="0">
                            <a:latin typeface="Cambria Math" panose="02040503050406030204" pitchFamily="18" charset="0"/>
                          </a:rPr>
                        </m:ctrlPr>
                      </m:fPr>
                      <m:num>
                        <m:nary>
                          <m:naryPr>
                            <m:chr m:val="∑"/>
                            <m:ctrlPr>
                              <a:rPr lang="it-IT" b="0" i="1" dirty="0" smtClean="0">
                                <a:latin typeface="Cambria Math" panose="02040503050406030204" pitchFamily="18" charset="0"/>
                              </a:rPr>
                            </m:ctrlPr>
                          </m:naryPr>
                          <m:sub>
                            <m:r>
                              <m:rPr>
                                <m:brk m:alnAt="23"/>
                              </m:rPr>
                              <a:rPr lang="it-IT" b="0" i="1" dirty="0" smtClean="0">
                                <a:latin typeface="Cambria Math" panose="02040503050406030204" pitchFamily="18" charset="0"/>
                              </a:rPr>
                              <m:t>𝑗</m:t>
                            </m:r>
                            <m:r>
                              <a:rPr lang="it-IT" b="0" i="1" dirty="0" smtClean="0">
                                <a:latin typeface="Cambria Math" panose="02040503050406030204" pitchFamily="18" charset="0"/>
                              </a:rPr>
                              <m:t>=1</m:t>
                            </m:r>
                          </m:sub>
                          <m:sup>
                            <m:r>
                              <a:rPr lang="it-IT" b="0" i="1" dirty="0" smtClean="0">
                                <a:latin typeface="Cambria Math" panose="02040503050406030204" pitchFamily="18" charset="0"/>
                              </a:rPr>
                              <m:t>𝑁</m:t>
                            </m:r>
                          </m:sup>
                          <m:e>
                            <m:sSub>
                              <m:sSubPr>
                                <m:ctrlPr>
                                  <a:rPr lang="it-IT" b="0" i="1" dirty="0" smtClean="0">
                                    <a:latin typeface="Cambria Math" panose="02040503050406030204" pitchFamily="18" charset="0"/>
                                  </a:rPr>
                                </m:ctrlPr>
                              </m:sSubPr>
                              <m:e>
                                <m:r>
                                  <a:rPr lang="it-IT" b="0" i="1" dirty="0" smtClean="0">
                                    <a:latin typeface="Cambria Math" panose="02040503050406030204" pitchFamily="18" charset="0"/>
                                  </a:rPr>
                                  <m:t>𝑌</m:t>
                                </m:r>
                              </m:e>
                              <m:sub>
                                <m:r>
                                  <a:rPr lang="it-IT" b="0" i="1" dirty="0" smtClean="0">
                                    <a:latin typeface="Cambria Math" panose="02040503050406030204" pitchFamily="18" charset="0"/>
                                  </a:rPr>
                                  <m:t>𝑗</m:t>
                                </m:r>
                              </m:sub>
                            </m:sSub>
                            <m:r>
                              <a:rPr lang="it-IT" b="0" i="1" dirty="0" smtClean="0">
                                <a:latin typeface="Cambria Math" panose="02040503050406030204" pitchFamily="18" charset="0"/>
                              </a:rPr>
                              <m:t>𝐾</m:t>
                            </m:r>
                            <m:r>
                              <a:rPr lang="it-IT" b="0" i="1" dirty="0" smtClean="0">
                                <a:latin typeface="Cambria Math" panose="02040503050406030204" pitchFamily="18" charset="0"/>
                              </a:rPr>
                              <m:t>(</m:t>
                            </m:r>
                            <m:sSup>
                              <m:sSupPr>
                                <m:ctrlPr>
                                  <a:rPr lang="it-IT" b="0" i="1" dirty="0" smtClean="0">
                                    <a:latin typeface="Cambria Math" panose="02040503050406030204" pitchFamily="18" charset="0"/>
                                  </a:rPr>
                                </m:ctrlPr>
                              </m:sSupPr>
                              <m:e>
                                <m:r>
                                  <a:rPr lang="it-IT" b="0" i="1" dirty="0" smtClean="0">
                                    <a:latin typeface="Cambria Math" panose="02040503050406030204" pitchFamily="18" charset="0"/>
                                  </a:rPr>
                                  <m:t>h</m:t>
                                </m:r>
                              </m:e>
                              <m:sup>
                                <m:r>
                                  <a:rPr lang="it-IT" b="0" i="1" dirty="0" smtClean="0">
                                    <a:latin typeface="Cambria Math" panose="02040503050406030204" pitchFamily="18" charset="0"/>
                                  </a:rPr>
                                  <m:t>−1</m:t>
                                </m:r>
                              </m:sup>
                            </m:sSup>
                            <m:r>
                              <a:rPr lang="it-IT" b="0" i="1" dirty="0" smtClean="0">
                                <a:latin typeface="Cambria Math" panose="02040503050406030204" pitchFamily="18" charset="0"/>
                              </a:rPr>
                              <m:t>𝑑</m:t>
                            </m:r>
                            <m:d>
                              <m:dPr>
                                <m:ctrlPr>
                                  <a:rPr lang="it-IT" b="0" i="1" dirty="0" smtClean="0">
                                    <a:latin typeface="Cambria Math" panose="02040503050406030204" pitchFamily="18" charset="0"/>
                                  </a:rPr>
                                </m:ctrlPr>
                              </m:dPr>
                              <m:e>
                                <m:sSub>
                                  <m:sSubPr>
                                    <m:ctrlPr>
                                      <a:rPr lang="it-IT" b="0" i="1" dirty="0" smtClean="0">
                                        <a:latin typeface="Cambria Math" panose="02040503050406030204" pitchFamily="18" charset="0"/>
                                      </a:rPr>
                                    </m:ctrlPr>
                                  </m:sSubPr>
                                  <m:e>
                                    <m:r>
                                      <a:rPr lang="it-IT" b="0" i="1" dirty="0" smtClean="0">
                                        <a:latin typeface="Cambria Math" panose="02040503050406030204" pitchFamily="18" charset="0"/>
                                      </a:rPr>
                                      <m:t>𝑋</m:t>
                                    </m:r>
                                  </m:e>
                                  <m:sub>
                                    <m:r>
                                      <a:rPr lang="it-IT" b="0" i="1" dirty="0" smtClean="0">
                                        <a:latin typeface="Cambria Math" panose="02040503050406030204" pitchFamily="18" charset="0"/>
                                      </a:rPr>
                                      <m:t>𝑗</m:t>
                                    </m:r>
                                  </m:sub>
                                </m:sSub>
                                <m:r>
                                  <a:rPr lang="it-IT" b="0" i="1" dirty="0" smtClean="0">
                                    <a:latin typeface="Cambria Math" panose="02040503050406030204" pitchFamily="18" charset="0"/>
                                  </a:rPr>
                                  <m:t>,</m:t>
                                </m:r>
                                <m:r>
                                  <a:rPr lang="it-IT" b="0" i="1" dirty="0" smtClean="0">
                                    <a:latin typeface="Cambria Math" panose="02040503050406030204" pitchFamily="18" charset="0"/>
                                  </a:rPr>
                                  <m:t>𝑥</m:t>
                                </m:r>
                              </m:e>
                            </m:d>
                            <m:r>
                              <a:rPr lang="it-IT" b="0" i="1" dirty="0" smtClean="0">
                                <a:latin typeface="Cambria Math" panose="02040503050406030204" pitchFamily="18" charset="0"/>
                              </a:rPr>
                              <m:t>)</m:t>
                            </m:r>
                          </m:e>
                        </m:nary>
                      </m:num>
                      <m:den>
                        <m:nary>
                          <m:naryPr>
                            <m:chr m:val="∑"/>
                            <m:ctrlPr>
                              <a:rPr lang="it-IT" i="1" dirty="0">
                                <a:latin typeface="Cambria Math" panose="02040503050406030204" pitchFamily="18" charset="0"/>
                              </a:rPr>
                            </m:ctrlPr>
                          </m:naryPr>
                          <m:sub>
                            <m:r>
                              <m:rPr>
                                <m:brk m:alnAt="23"/>
                              </m:rPr>
                              <a:rPr lang="it-IT" i="1" dirty="0">
                                <a:latin typeface="Cambria Math" panose="02040503050406030204" pitchFamily="18" charset="0"/>
                              </a:rPr>
                              <m:t>𝑗</m:t>
                            </m:r>
                            <m:r>
                              <a:rPr lang="it-IT" i="1" dirty="0">
                                <a:latin typeface="Cambria Math" panose="02040503050406030204" pitchFamily="18" charset="0"/>
                              </a:rPr>
                              <m:t>=1</m:t>
                            </m:r>
                          </m:sub>
                          <m:sup>
                            <m:r>
                              <a:rPr lang="it-IT" i="1" dirty="0">
                                <a:latin typeface="Cambria Math" panose="02040503050406030204" pitchFamily="18" charset="0"/>
                              </a:rPr>
                              <m:t>𝑁</m:t>
                            </m:r>
                          </m:sup>
                          <m:e>
                            <m:r>
                              <a:rPr lang="it-IT" i="1" dirty="0">
                                <a:latin typeface="Cambria Math" panose="02040503050406030204" pitchFamily="18" charset="0"/>
                              </a:rPr>
                              <m:t>𝐾</m:t>
                            </m:r>
                            <m:r>
                              <a:rPr lang="it-IT" i="1" dirty="0">
                                <a:latin typeface="Cambria Math" panose="02040503050406030204" pitchFamily="18" charset="0"/>
                              </a:rPr>
                              <m:t>(</m:t>
                            </m:r>
                            <m:sSup>
                              <m:sSupPr>
                                <m:ctrlPr>
                                  <a:rPr lang="it-IT" i="1" dirty="0">
                                    <a:latin typeface="Cambria Math" panose="02040503050406030204" pitchFamily="18" charset="0"/>
                                  </a:rPr>
                                </m:ctrlPr>
                              </m:sSupPr>
                              <m:e>
                                <m:r>
                                  <a:rPr lang="it-IT" i="1" dirty="0">
                                    <a:latin typeface="Cambria Math" panose="02040503050406030204" pitchFamily="18" charset="0"/>
                                  </a:rPr>
                                  <m:t>h</m:t>
                                </m:r>
                              </m:e>
                              <m:sup>
                                <m:r>
                                  <a:rPr lang="it-IT" i="1" dirty="0">
                                    <a:latin typeface="Cambria Math" panose="02040503050406030204" pitchFamily="18" charset="0"/>
                                  </a:rPr>
                                  <m:t>−1</m:t>
                                </m:r>
                              </m:sup>
                            </m:sSup>
                            <m:r>
                              <a:rPr lang="it-IT" i="1" dirty="0">
                                <a:latin typeface="Cambria Math" panose="02040503050406030204" pitchFamily="18" charset="0"/>
                              </a:rPr>
                              <m:t>𝑑</m:t>
                            </m:r>
                            <m:d>
                              <m:dPr>
                                <m:ctrlPr>
                                  <a:rPr lang="it-IT" i="1" dirty="0">
                                    <a:latin typeface="Cambria Math" panose="02040503050406030204" pitchFamily="18" charset="0"/>
                                  </a:rPr>
                                </m:ctrlPr>
                              </m:dPr>
                              <m:e>
                                <m:sSub>
                                  <m:sSubPr>
                                    <m:ctrlPr>
                                      <a:rPr lang="it-IT" i="1" dirty="0">
                                        <a:latin typeface="Cambria Math" panose="02040503050406030204" pitchFamily="18" charset="0"/>
                                      </a:rPr>
                                    </m:ctrlPr>
                                  </m:sSubPr>
                                  <m:e>
                                    <m:r>
                                      <a:rPr lang="it-IT" i="1" dirty="0">
                                        <a:latin typeface="Cambria Math" panose="02040503050406030204" pitchFamily="18" charset="0"/>
                                      </a:rPr>
                                      <m:t>𝑋</m:t>
                                    </m:r>
                                  </m:e>
                                  <m:sub>
                                    <m:r>
                                      <a:rPr lang="it-IT" i="1" dirty="0">
                                        <a:latin typeface="Cambria Math" panose="02040503050406030204" pitchFamily="18" charset="0"/>
                                      </a:rPr>
                                      <m:t>𝑗</m:t>
                                    </m:r>
                                  </m:sub>
                                </m:sSub>
                                <m:r>
                                  <a:rPr lang="it-IT" i="1" dirty="0">
                                    <a:latin typeface="Cambria Math" panose="02040503050406030204" pitchFamily="18" charset="0"/>
                                  </a:rPr>
                                  <m:t>,</m:t>
                                </m:r>
                                <m:r>
                                  <a:rPr lang="it-IT" i="1" dirty="0">
                                    <a:latin typeface="Cambria Math" panose="02040503050406030204" pitchFamily="18" charset="0"/>
                                  </a:rPr>
                                  <m:t>𝑥</m:t>
                                </m:r>
                              </m:e>
                            </m:d>
                            <m:r>
                              <a:rPr lang="it-IT" i="1" dirty="0">
                                <a:latin typeface="Cambria Math" panose="02040503050406030204" pitchFamily="18" charset="0"/>
                              </a:rPr>
                              <m:t>)</m:t>
                            </m:r>
                          </m:e>
                        </m:nary>
                      </m:den>
                    </m:f>
                  </m:oMath>
                </a14:m>
                <a:r>
                  <a:rPr lang="en-US" dirty="0">
                    <a:solidFill>
                      <a:srgbClr val="69056B"/>
                    </a:solidFill>
                  </a:rPr>
                  <a:t> </a:t>
                </a:r>
                <a:r>
                  <a:rPr lang="en-US" dirty="0"/>
                  <a:t>;</a:t>
                </a:r>
              </a:p>
              <a:p>
                <a:pPr marL="285750" indent="-285750" algn="just">
                  <a:buFont typeface="Arial" panose="020B0604020202020204" pitchFamily="34" charset="0"/>
                  <a:buChar char="•"/>
                </a:pPr>
                <a:r>
                  <a:rPr lang="en-US" dirty="0"/>
                  <a:t>The </a:t>
                </a:r>
                <a:r>
                  <a:rPr lang="en-US" dirty="0">
                    <a:solidFill>
                      <a:srgbClr val="69056B"/>
                    </a:solidFill>
                  </a:rPr>
                  <a:t>k-nearest-</a:t>
                </a:r>
                <a:r>
                  <a:rPr lang="en-US" dirty="0" err="1">
                    <a:solidFill>
                      <a:srgbClr val="69056B"/>
                    </a:solidFill>
                  </a:rPr>
                  <a:t>neighbours</a:t>
                </a:r>
                <a:r>
                  <a:rPr lang="en-US" dirty="0">
                    <a:solidFill>
                      <a:srgbClr val="69056B"/>
                    </a:solidFill>
                  </a:rPr>
                  <a:t> regression </a:t>
                </a:r>
                <a14:m>
                  <m:oMath xmlns:m="http://schemas.openxmlformats.org/officeDocument/2006/math">
                    <m:acc>
                      <m:accPr>
                        <m:chr m:val="̂"/>
                        <m:ctrlPr>
                          <a:rPr lang="it-IT" b="0" i="1" smtClean="0">
                            <a:solidFill>
                              <a:schemeClr val="tx1"/>
                            </a:solidFill>
                            <a:latin typeface="Cambria Math" panose="02040503050406030204" pitchFamily="18" charset="0"/>
                          </a:rPr>
                        </m:ctrlPr>
                      </m:accPr>
                      <m:e>
                        <m:r>
                          <a:rPr lang="it-IT" b="0" i="1" smtClean="0">
                            <a:solidFill>
                              <a:schemeClr val="tx1"/>
                            </a:solidFill>
                            <a:latin typeface="Cambria Math" panose="02040503050406030204" pitchFamily="18" charset="0"/>
                          </a:rPr>
                          <m:t>𝑚</m:t>
                        </m:r>
                      </m:e>
                    </m:acc>
                    <m:d>
                      <m:dPr>
                        <m:ctrlPr>
                          <a:rPr lang="it-IT" b="0" i="1" dirty="0" smtClean="0">
                            <a:latin typeface="Cambria Math" panose="02040503050406030204" pitchFamily="18" charset="0"/>
                          </a:rPr>
                        </m:ctrlPr>
                      </m:dPr>
                      <m:e>
                        <m:r>
                          <a:rPr lang="it-IT" b="0" i="1" dirty="0" smtClean="0">
                            <a:latin typeface="Cambria Math" panose="02040503050406030204" pitchFamily="18" charset="0"/>
                          </a:rPr>
                          <m:t>𝑥</m:t>
                        </m:r>
                      </m:e>
                    </m:d>
                    <m:r>
                      <a:rPr lang="it-IT" b="0" i="1" dirty="0" smtClean="0">
                        <a:latin typeface="Cambria Math" panose="02040503050406030204" pitchFamily="18" charset="0"/>
                      </a:rPr>
                      <m:t>=</m:t>
                    </m:r>
                    <m:f>
                      <m:fPr>
                        <m:ctrlPr>
                          <a:rPr lang="it-IT" b="0" i="1" dirty="0" smtClean="0">
                            <a:latin typeface="Cambria Math" panose="02040503050406030204" pitchFamily="18" charset="0"/>
                          </a:rPr>
                        </m:ctrlPr>
                      </m:fPr>
                      <m:num>
                        <m:r>
                          <a:rPr lang="it-IT" b="0" i="1" dirty="0" smtClean="0">
                            <a:latin typeface="Cambria Math" panose="02040503050406030204" pitchFamily="18" charset="0"/>
                          </a:rPr>
                          <m:t>1</m:t>
                        </m:r>
                      </m:num>
                      <m:den>
                        <m:d>
                          <m:dPr>
                            <m:begChr m:val="|"/>
                            <m:endChr m:val="|"/>
                            <m:ctrlPr>
                              <a:rPr lang="it-IT" b="0" i="1" dirty="0" smtClean="0">
                                <a:latin typeface="Cambria Math" panose="02040503050406030204" pitchFamily="18" charset="0"/>
                              </a:rPr>
                            </m:ctrlPr>
                          </m:dPr>
                          <m:e>
                            <m:sSub>
                              <m:sSubPr>
                                <m:ctrlPr>
                                  <a:rPr lang="it-IT" b="0" i="1" dirty="0" smtClean="0">
                                    <a:latin typeface="Cambria Math" panose="02040503050406030204" pitchFamily="18" charset="0"/>
                                  </a:rPr>
                                </m:ctrlPr>
                              </m:sSubPr>
                              <m:e>
                                <m:r>
                                  <a:rPr lang="it-IT" b="0" i="1" dirty="0" smtClean="0">
                                    <a:latin typeface="Cambria Math" panose="02040503050406030204" pitchFamily="18" charset="0"/>
                                  </a:rPr>
                                  <m:t>𝐾</m:t>
                                </m:r>
                              </m:e>
                              <m:sub>
                                <m:r>
                                  <a:rPr lang="it-IT" b="0" i="1" dirty="0" smtClean="0">
                                    <a:latin typeface="Cambria Math" panose="02040503050406030204" pitchFamily="18" charset="0"/>
                                  </a:rPr>
                                  <m:t>𝑛𝑛</m:t>
                                </m:r>
                              </m:sub>
                            </m:sSub>
                          </m:e>
                        </m:d>
                      </m:den>
                    </m:f>
                    <m:nary>
                      <m:naryPr>
                        <m:chr m:val="∑"/>
                        <m:supHide m:val="on"/>
                        <m:ctrlPr>
                          <a:rPr lang="it-IT" b="0" i="1" dirty="0" smtClean="0">
                            <a:latin typeface="Cambria Math" panose="02040503050406030204" pitchFamily="18" charset="0"/>
                          </a:rPr>
                        </m:ctrlPr>
                      </m:naryPr>
                      <m:sub>
                        <m:r>
                          <m:rPr>
                            <m:brk m:alnAt="7"/>
                          </m:rPr>
                          <a:rPr lang="it-IT" b="0" i="1" dirty="0" smtClean="0">
                            <a:latin typeface="Cambria Math" panose="02040503050406030204" pitchFamily="18" charset="0"/>
                          </a:rPr>
                          <m:t>𝑘</m:t>
                        </m:r>
                        <m:r>
                          <a:rPr lang="it-IT" b="0" i="1" dirty="0" smtClean="0">
                            <a:latin typeface="Cambria Math" panose="02040503050406030204" pitchFamily="18" charset="0"/>
                          </a:rPr>
                          <m:t>∈</m:t>
                        </m:r>
                        <m:sSub>
                          <m:sSubPr>
                            <m:ctrlPr>
                              <a:rPr lang="it-IT" b="0" i="1" dirty="0" smtClean="0">
                                <a:latin typeface="Cambria Math" panose="02040503050406030204" pitchFamily="18" charset="0"/>
                              </a:rPr>
                            </m:ctrlPr>
                          </m:sSubPr>
                          <m:e>
                            <m:r>
                              <a:rPr lang="it-IT" b="0" i="1" dirty="0" smtClean="0">
                                <a:latin typeface="Cambria Math" panose="02040503050406030204" pitchFamily="18" charset="0"/>
                              </a:rPr>
                              <m:t>𝐾</m:t>
                            </m:r>
                          </m:e>
                          <m:sub>
                            <m:r>
                              <a:rPr lang="it-IT" b="0" i="1" dirty="0" smtClean="0">
                                <a:latin typeface="Cambria Math" panose="02040503050406030204" pitchFamily="18" charset="0"/>
                              </a:rPr>
                              <m:t>𝑛𝑛</m:t>
                            </m:r>
                          </m:sub>
                        </m:sSub>
                      </m:sub>
                      <m:sup/>
                      <m:e>
                        <m:sSub>
                          <m:sSubPr>
                            <m:ctrlPr>
                              <a:rPr lang="it-IT" b="0" i="1" dirty="0" smtClean="0">
                                <a:latin typeface="Cambria Math" panose="02040503050406030204" pitchFamily="18" charset="0"/>
                              </a:rPr>
                            </m:ctrlPr>
                          </m:sSubPr>
                          <m:e>
                            <m:r>
                              <a:rPr lang="it-IT" b="0" i="1" dirty="0" smtClean="0">
                                <a:latin typeface="Cambria Math" panose="02040503050406030204" pitchFamily="18" charset="0"/>
                              </a:rPr>
                              <m:t>𝑌</m:t>
                            </m:r>
                          </m:e>
                          <m:sub>
                            <m:r>
                              <a:rPr lang="it-IT" b="0" i="1" dirty="0" smtClean="0">
                                <a:latin typeface="Cambria Math" panose="02040503050406030204" pitchFamily="18" charset="0"/>
                              </a:rPr>
                              <m:t>𝑘</m:t>
                            </m:r>
                          </m:sub>
                        </m:sSub>
                      </m:e>
                    </m:nary>
                  </m:oMath>
                </a14:m>
                <a:endParaRPr lang="en-US" dirty="0">
                  <a:solidFill>
                    <a:srgbClr val="69056B"/>
                  </a:solidFill>
                </a:endParaRPr>
              </a:p>
              <a:p>
                <a:pPr algn="just"/>
                <a:endParaRPr lang="en-US" dirty="0"/>
              </a:p>
            </p:txBody>
          </p:sp>
        </mc:Choice>
        <mc:Fallback>
          <p:sp>
            <p:nvSpPr>
              <p:cNvPr id="9" name="Segnaposto contenuto 1">
                <a:extLst>
                  <a:ext uri="{FF2B5EF4-FFF2-40B4-BE49-F238E27FC236}">
                    <a16:creationId xmlns:a16="http://schemas.microsoft.com/office/drawing/2014/main" id="{58812690-DF04-7747-4838-6AA842AB1C14}"/>
                  </a:ext>
                </a:extLst>
              </p:cNvPr>
              <p:cNvSpPr txBox="1">
                <a:spLocks noRot="1" noChangeAspect="1" noMove="1" noResize="1" noEditPoints="1" noAdjustHandles="1" noChangeArrowheads="1" noChangeShapeType="1" noTextEdit="1"/>
              </p:cNvSpPr>
              <p:nvPr/>
            </p:nvSpPr>
            <p:spPr>
              <a:xfrm>
                <a:off x="369638" y="1628830"/>
                <a:ext cx="8979636" cy="2499327"/>
              </a:xfrm>
              <a:prstGeom prst="rect">
                <a:avLst/>
              </a:prstGeom>
              <a:blipFill>
                <a:blip r:embed="rId3"/>
                <a:stretch>
                  <a:fillRect l="-611" r="-543" b="-13171"/>
                </a:stretch>
              </a:blipFill>
            </p:spPr>
            <p:txBody>
              <a:bodyPr/>
              <a:lstStyle/>
              <a:p>
                <a:r>
                  <a:rPr lang="it-IT">
                    <a:noFill/>
                  </a:rPr>
                  <a:t> </a:t>
                </a:r>
              </a:p>
            </p:txBody>
          </p:sp>
        </mc:Fallback>
      </mc:AlternateContent>
    </p:spTree>
    <p:extLst>
      <p:ext uri="{BB962C8B-B14F-4D97-AF65-F5344CB8AC3E}">
        <p14:creationId xmlns:p14="http://schemas.microsoft.com/office/powerpoint/2010/main" val="1656581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olo 12">
            <a:extLst>
              <a:ext uri="{FF2B5EF4-FFF2-40B4-BE49-F238E27FC236}">
                <a16:creationId xmlns:a16="http://schemas.microsoft.com/office/drawing/2014/main" id="{E729A509-992F-8C10-902D-182448B5A1AE}"/>
              </a:ext>
            </a:extLst>
          </p:cNvPr>
          <p:cNvSpPr>
            <a:spLocks noGrp="1"/>
          </p:cNvSpPr>
          <p:nvPr>
            <p:ph type="title"/>
          </p:nvPr>
        </p:nvSpPr>
        <p:spPr/>
        <p:txBody>
          <a:bodyPr rtlCol="0"/>
          <a:lstStyle>
            <a:defPPr>
              <a:defRPr lang="it-IT"/>
            </a:defPPr>
          </a:lstStyle>
          <a:p>
            <a:pPr rtl="0"/>
            <a:r>
              <a:rPr lang="it-IT" dirty="0" err="1"/>
              <a:t>Failures</a:t>
            </a:r>
            <a:r>
              <a:rPr lang="it-IT" dirty="0"/>
              <a:t> and Successes</a:t>
            </a:r>
          </a:p>
        </p:txBody>
      </p:sp>
      <p:sp>
        <p:nvSpPr>
          <p:cNvPr id="12" name="Segnaposto contenuto 11">
            <a:extLst>
              <a:ext uri="{FF2B5EF4-FFF2-40B4-BE49-F238E27FC236}">
                <a16:creationId xmlns:a16="http://schemas.microsoft.com/office/drawing/2014/main" id="{84FA0F1E-A920-0194-981E-4B573643BB48}"/>
              </a:ext>
            </a:extLst>
          </p:cNvPr>
          <p:cNvSpPr>
            <a:spLocks noGrp="1"/>
          </p:cNvSpPr>
          <p:nvPr>
            <p:ph idx="1"/>
          </p:nvPr>
        </p:nvSpPr>
        <p:spPr/>
        <p:txBody>
          <a:bodyPr rtlCol="0"/>
          <a:lstStyle>
            <a:defPPr>
              <a:defRPr lang="it-IT"/>
            </a:defPPr>
          </a:lstStyle>
          <a:p>
            <a:pPr algn="l" rtl="0" fontAlgn="base"/>
            <a:r>
              <a:rPr lang="it-IT" b="0" i="0" dirty="0">
                <a:solidFill>
                  <a:srgbClr val="000000"/>
                </a:solidFill>
                <a:effectLst/>
                <a:latin typeface="Calibri" panose="020F0502020204030204" pitchFamily="34" charset="0"/>
              </a:rPr>
              <a:t>​</a:t>
            </a:r>
            <a:endParaRPr lang="it-IT" b="0" i="0" dirty="0">
              <a:solidFill>
                <a:srgbClr val="000000"/>
              </a:solidFill>
              <a:effectLst/>
              <a:latin typeface="Segoe UI" panose="020B0502040204020203" pitchFamily="34" charset="0"/>
            </a:endParaRPr>
          </a:p>
          <a:p>
            <a:pPr rtl="0"/>
            <a:endParaRPr lang="it-IT" b="1" dirty="0">
              <a:latin typeface="Arial Black" panose="020B0604020202020204" pitchFamily="34" charset="0"/>
              <a:cs typeface="Arial Black" panose="020B0604020202020204" pitchFamily="34" charset="0"/>
            </a:endParaRPr>
          </a:p>
        </p:txBody>
      </p:sp>
      <p:sp>
        <p:nvSpPr>
          <p:cNvPr id="19" name="Segnaposto testo 18">
            <a:extLst>
              <a:ext uri="{FF2B5EF4-FFF2-40B4-BE49-F238E27FC236}">
                <a16:creationId xmlns:a16="http://schemas.microsoft.com/office/drawing/2014/main" id="{1A502D19-C614-886C-4945-5880F36E0998}"/>
              </a:ext>
            </a:extLst>
          </p:cNvPr>
          <p:cNvSpPr>
            <a:spLocks noGrp="1"/>
          </p:cNvSpPr>
          <p:nvPr>
            <p:ph type="body" sz="quarter" idx="13"/>
          </p:nvPr>
        </p:nvSpPr>
        <p:spPr/>
        <p:txBody>
          <a:bodyPr rtlCol="0"/>
          <a:lstStyle>
            <a:defPPr>
              <a:defRPr lang="it-IT"/>
            </a:defPPr>
          </a:lstStyle>
          <a:p>
            <a:pPr rtl="0"/>
            <a:endParaRPr lang="it-IT"/>
          </a:p>
        </p:txBody>
      </p:sp>
      <p:sp>
        <p:nvSpPr>
          <p:cNvPr id="17" name="Segnaposto numero diapositiva 16">
            <a:extLst>
              <a:ext uri="{FF2B5EF4-FFF2-40B4-BE49-F238E27FC236}">
                <a16:creationId xmlns:a16="http://schemas.microsoft.com/office/drawing/2014/main" id="{E46CC291-411B-349C-8657-ED39C084F877}"/>
              </a:ext>
            </a:extLst>
          </p:cNvPr>
          <p:cNvSpPr>
            <a:spLocks noGrp="1"/>
          </p:cNvSpPr>
          <p:nvPr>
            <p:ph type="sldNum" sz="quarter" idx="15"/>
          </p:nvPr>
        </p:nvSpPr>
        <p:spPr/>
        <p:txBody>
          <a:bodyPr rtlCol="0"/>
          <a:lstStyle>
            <a:defPPr>
              <a:defRPr lang="it-IT"/>
            </a:defPPr>
          </a:lstStyle>
          <a:p>
            <a:pPr rtl="0"/>
            <a:endParaRPr lang="it-IT" dirty="0">
              <a:noFill/>
            </a:endParaRPr>
          </a:p>
        </p:txBody>
      </p:sp>
      <p:pic>
        <p:nvPicPr>
          <p:cNvPr id="4" name="Elemento grafico 3" descr="Aspirazione con riempimento a tinta unita">
            <a:extLst>
              <a:ext uri="{FF2B5EF4-FFF2-40B4-BE49-F238E27FC236}">
                <a16:creationId xmlns:a16="http://schemas.microsoft.com/office/drawing/2014/main" id="{F062064E-C510-7990-E577-59C38DEDD5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80282" y="862330"/>
            <a:ext cx="485073" cy="485073"/>
          </a:xfrm>
          <a:prstGeom prst="rect">
            <a:avLst/>
          </a:prstGeom>
        </p:spPr>
      </p:pic>
    </p:spTree>
    <p:extLst>
      <p:ext uri="{BB962C8B-B14F-4D97-AF65-F5344CB8AC3E}">
        <p14:creationId xmlns:p14="http://schemas.microsoft.com/office/powerpoint/2010/main" val="893108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1945C2F8-2E24-F46B-AC7B-3070B381497A}"/>
              </a:ext>
            </a:extLst>
          </p:cNvPr>
          <p:cNvSpPr>
            <a:spLocks noGrp="1"/>
          </p:cNvSpPr>
          <p:nvPr>
            <p:ph type="title"/>
          </p:nvPr>
        </p:nvSpPr>
        <p:spPr>
          <a:xfrm>
            <a:off x="4752975" y="4472248"/>
            <a:ext cx="5326317" cy="1975104"/>
          </a:xfrm>
        </p:spPr>
        <p:txBody>
          <a:bodyPr rtlCol="0"/>
          <a:lstStyle>
            <a:defPPr>
              <a:defRPr lang="it-IT"/>
            </a:defPPr>
          </a:lstStyle>
          <a:p>
            <a:pPr rtl="0"/>
            <a:r>
              <a:rPr lang="it-IT" dirty="0"/>
              <a:t>Thank </a:t>
            </a:r>
            <a:r>
              <a:rPr lang="it-IT" dirty="0" err="1"/>
              <a:t>you</a:t>
            </a:r>
            <a:r>
              <a:rPr lang="it-IT" dirty="0"/>
              <a:t>!</a:t>
            </a:r>
          </a:p>
        </p:txBody>
      </p:sp>
    </p:spTree>
    <p:extLst>
      <p:ext uri="{BB962C8B-B14F-4D97-AF65-F5344CB8AC3E}">
        <p14:creationId xmlns:p14="http://schemas.microsoft.com/office/powerpoint/2010/main" val="3161219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0FA49DED-F98B-AA29-6402-0A09C4EFE003}"/>
              </a:ext>
            </a:extLst>
          </p:cNvPr>
          <p:cNvSpPr>
            <a:spLocks noGrp="1"/>
          </p:cNvSpPr>
          <p:nvPr>
            <p:ph type="body" sz="quarter" idx="13"/>
          </p:nvPr>
        </p:nvSpPr>
        <p:spPr>
          <a:xfrm>
            <a:off x="-1" y="1892808"/>
            <a:ext cx="9890449" cy="749808"/>
          </a:xfrm>
        </p:spPr>
        <p:txBody>
          <a:bodyPr rtlCol="0"/>
          <a:lstStyle>
            <a:defPPr>
              <a:defRPr lang="it-IT"/>
            </a:defPPr>
          </a:lstStyle>
          <a:p>
            <a:pPr rtl="0"/>
            <a:r>
              <a:rPr lang="it-IT" dirty="0" err="1"/>
              <a:t>TherMike</a:t>
            </a:r>
            <a:r>
              <a:rPr lang="it-IT" dirty="0"/>
              <a:t> - Hearing hot </a:t>
            </a:r>
            <a:r>
              <a:rPr lang="it-IT" dirty="0" err="1"/>
              <a:t>loud</a:t>
            </a:r>
            <a:endParaRPr lang="it-IT" dirty="0"/>
          </a:p>
        </p:txBody>
      </p:sp>
      <p:sp>
        <p:nvSpPr>
          <p:cNvPr id="48" name="Segnaposto testo 47">
            <a:extLst>
              <a:ext uri="{FF2B5EF4-FFF2-40B4-BE49-F238E27FC236}">
                <a16:creationId xmlns:a16="http://schemas.microsoft.com/office/drawing/2014/main" id="{B79EAB77-EA1B-845C-B39D-F4147B3C0E4B}"/>
              </a:ext>
            </a:extLst>
          </p:cNvPr>
          <p:cNvSpPr>
            <a:spLocks noGrp="1"/>
          </p:cNvSpPr>
          <p:nvPr>
            <p:ph type="body" sz="quarter" idx="18"/>
          </p:nvPr>
        </p:nvSpPr>
        <p:spPr>
          <a:xfrm>
            <a:off x="8594427" y="1792224"/>
            <a:ext cx="960120" cy="960120"/>
          </a:xfrm>
        </p:spPr>
        <p:txBody>
          <a:bodyPr rtlCol="0"/>
          <a:lstStyle>
            <a:defPPr>
              <a:defRPr lang="it-IT"/>
            </a:defPPr>
          </a:lstStyle>
          <a:p>
            <a:pPr rtl="0"/>
            <a:endParaRPr lang="it-IT" dirty="0">
              <a:noFill/>
            </a:endParaRPr>
          </a:p>
        </p:txBody>
      </p:sp>
      <p:sp>
        <p:nvSpPr>
          <p:cNvPr id="4" name="Segnaposto testo 3">
            <a:extLst>
              <a:ext uri="{FF2B5EF4-FFF2-40B4-BE49-F238E27FC236}">
                <a16:creationId xmlns:a16="http://schemas.microsoft.com/office/drawing/2014/main" id="{EBBAF7CB-A8CE-582C-C1DB-E6D72AC69A46}"/>
              </a:ext>
            </a:extLst>
          </p:cNvPr>
          <p:cNvSpPr>
            <a:spLocks noGrp="1"/>
          </p:cNvSpPr>
          <p:nvPr>
            <p:ph type="body" sz="quarter" idx="14"/>
          </p:nvPr>
        </p:nvSpPr>
        <p:spPr>
          <a:xfrm>
            <a:off x="0" y="2891790"/>
            <a:ext cx="9890448" cy="749808"/>
          </a:xfrm>
        </p:spPr>
        <p:txBody>
          <a:bodyPr rtlCol="0"/>
          <a:lstStyle>
            <a:defPPr>
              <a:defRPr lang="it-IT"/>
            </a:defPPr>
          </a:lstStyle>
          <a:p>
            <a:pPr rtl="0"/>
            <a:r>
              <a:rPr lang="it-IT" dirty="0"/>
              <a:t>Data Collection</a:t>
            </a:r>
          </a:p>
        </p:txBody>
      </p:sp>
      <p:sp>
        <p:nvSpPr>
          <p:cNvPr id="49" name="Segnaposto testo 48">
            <a:extLst>
              <a:ext uri="{FF2B5EF4-FFF2-40B4-BE49-F238E27FC236}">
                <a16:creationId xmlns:a16="http://schemas.microsoft.com/office/drawing/2014/main" id="{9AD6ED5E-6255-A10D-1B61-1C38A65A0172}"/>
              </a:ext>
            </a:extLst>
          </p:cNvPr>
          <p:cNvSpPr>
            <a:spLocks noGrp="1"/>
          </p:cNvSpPr>
          <p:nvPr>
            <p:ph type="body" sz="quarter" idx="19"/>
          </p:nvPr>
        </p:nvSpPr>
        <p:spPr>
          <a:xfrm>
            <a:off x="8594427" y="2788033"/>
            <a:ext cx="960120" cy="960120"/>
          </a:xfrm>
        </p:spPr>
        <p:txBody>
          <a:bodyPr rtlCol="0"/>
          <a:lstStyle>
            <a:defPPr>
              <a:defRPr lang="it-IT"/>
            </a:defPPr>
          </a:lstStyle>
          <a:p>
            <a:pPr rtl="0"/>
            <a:endParaRPr lang="it-IT" dirty="0">
              <a:noFill/>
            </a:endParaRPr>
          </a:p>
        </p:txBody>
      </p:sp>
      <p:sp>
        <p:nvSpPr>
          <p:cNvPr id="5" name="Segnaposto testo 4">
            <a:extLst>
              <a:ext uri="{FF2B5EF4-FFF2-40B4-BE49-F238E27FC236}">
                <a16:creationId xmlns:a16="http://schemas.microsoft.com/office/drawing/2014/main" id="{21C403DC-3521-3A53-9255-0D192EBD4F25}"/>
              </a:ext>
            </a:extLst>
          </p:cNvPr>
          <p:cNvSpPr>
            <a:spLocks noGrp="1"/>
          </p:cNvSpPr>
          <p:nvPr>
            <p:ph type="body" sz="quarter" idx="15"/>
          </p:nvPr>
        </p:nvSpPr>
        <p:spPr>
          <a:xfrm>
            <a:off x="-1" y="3890772"/>
            <a:ext cx="9890447" cy="749808"/>
          </a:xfrm>
        </p:spPr>
        <p:txBody>
          <a:bodyPr rtlCol="0"/>
          <a:lstStyle>
            <a:defPPr>
              <a:defRPr lang="it-IT"/>
            </a:defPPr>
          </a:lstStyle>
          <a:p>
            <a:pPr rtl="0"/>
            <a:r>
              <a:rPr lang="it-IT" dirty="0"/>
              <a:t>Feature Engineering</a:t>
            </a:r>
          </a:p>
        </p:txBody>
      </p:sp>
      <p:sp>
        <p:nvSpPr>
          <p:cNvPr id="50" name="Segnaposto testo 49">
            <a:extLst>
              <a:ext uri="{FF2B5EF4-FFF2-40B4-BE49-F238E27FC236}">
                <a16:creationId xmlns:a16="http://schemas.microsoft.com/office/drawing/2014/main" id="{725D92A4-EE14-BE47-EFF6-F0FD3F4AE66E}"/>
              </a:ext>
            </a:extLst>
          </p:cNvPr>
          <p:cNvSpPr>
            <a:spLocks noGrp="1"/>
          </p:cNvSpPr>
          <p:nvPr>
            <p:ph type="body" sz="quarter" idx="20"/>
          </p:nvPr>
        </p:nvSpPr>
        <p:spPr>
          <a:xfrm>
            <a:off x="8594427" y="3767001"/>
            <a:ext cx="960120" cy="960120"/>
          </a:xfrm>
        </p:spPr>
        <p:txBody>
          <a:bodyPr rtlCol="0"/>
          <a:lstStyle>
            <a:defPPr>
              <a:defRPr lang="it-IT"/>
            </a:defPPr>
          </a:lstStyle>
          <a:p>
            <a:pPr rtl="0"/>
            <a:endParaRPr lang="it-IT" dirty="0">
              <a:noFill/>
            </a:endParaRPr>
          </a:p>
        </p:txBody>
      </p:sp>
      <p:sp>
        <p:nvSpPr>
          <p:cNvPr id="6" name="Segnaposto testo 5">
            <a:extLst>
              <a:ext uri="{FF2B5EF4-FFF2-40B4-BE49-F238E27FC236}">
                <a16:creationId xmlns:a16="http://schemas.microsoft.com/office/drawing/2014/main" id="{01F6EA68-2AA8-DF86-685C-EC3843127767}"/>
              </a:ext>
            </a:extLst>
          </p:cNvPr>
          <p:cNvSpPr>
            <a:spLocks noGrp="1"/>
          </p:cNvSpPr>
          <p:nvPr>
            <p:ph type="body" sz="quarter" idx="16"/>
          </p:nvPr>
        </p:nvSpPr>
        <p:spPr>
          <a:xfrm>
            <a:off x="0" y="4889754"/>
            <a:ext cx="9890446" cy="749808"/>
          </a:xfrm>
          <a:solidFill>
            <a:srgbClr val="69056B"/>
          </a:solidFill>
        </p:spPr>
        <p:txBody>
          <a:bodyPr rtlCol="0"/>
          <a:lstStyle>
            <a:defPPr>
              <a:defRPr lang="it-IT"/>
            </a:defPPr>
          </a:lstStyle>
          <a:p>
            <a:pPr rtl="0"/>
            <a:r>
              <a:rPr lang="it-IT" dirty="0"/>
              <a:t>Statistical Framework</a:t>
            </a:r>
          </a:p>
        </p:txBody>
      </p:sp>
      <p:sp>
        <p:nvSpPr>
          <p:cNvPr id="51" name="Segnaposto testo 50">
            <a:extLst>
              <a:ext uri="{FF2B5EF4-FFF2-40B4-BE49-F238E27FC236}">
                <a16:creationId xmlns:a16="http://schemas.microsoft.com/office/drawing/2014/main" id="{7FFFF704-D039-7DC7-A34E-489FEE26CD8F}"/>
              </a:ext>
            </a:extLst>
          </p:cNvPr>
          <p:cNvSpPr>
            <a:spLocks noGrp="1"/>
          </p:cNvSpPr>
          <p:nvPr>
            <p:ph type="body" sz="quarter" idx="21"/>
          </p:nvPr>
        </p:nvSpPr>
        <p:spPr>
          <a:xfrm>
            <a:off x="8594427" y="4784598"/>
            <a:ext cx="960120" cy="960120"/>
          </a:xfrm>
          <a:solidFill>
            <a:srgbClr val="69056B"/>
          </a:solidFill>
        </p:spPr>
        <p:txBody>
          <a:bodyPr rtlCol="0"/>
          <a:lstStyle>
            <a:defPPr>
              <a:defRPr lang="it-IT"/>
            </a:defPPr>
          </a:lstStyle>
          <a:p>
            <a:pPr rtl="0"/>
            <a:r>
              <a:rPr lang="it-IT" dirty="0">
                <a:noFill/>
              </a:rPr>
              <a:t>11</a:t>
            </a:r>
          </a:p>
        </p:txBody>
      </p:sp>
      <p:sp>
        <p:nvSpPr>
          <p:cNvPr id="7" name="Segnaposto testo 6">
            <a:extLst>
              <a:ext uri="{FF2B5EF4-FFF2-40B4-BE49-F238E27FC236}">
                <a16:creationId xmlns:a16="http://schemas.microsoft.com/office/drawing/2014/main" id="{A2545FBC-2F5C-8772-F385-63E103558308}"/>
              </a:ext>
            </a:extLst>
          </p:cNvPr>
          <p:cNvSpPr>
            <a:spLocks noGrp="1"/>
          </p:cNvSpPr>
          <p:nvPr>
            <p:ph type="body" sz="quarter" idx="17"/>
          </p:nvPr>
        </p:nvSpPr>
        <p:spPr>
          <a:xfrm>
            <a:off x="0" y="5888736"/>
            <a:ext cx="9890446" cy="749808"/>
          </a:xfrm>
        </p:spPr>
        <p:txBody>
          <a:bodyPr rtlCol="0"/>
          <a:lstStyle>
            <a:defPPr>
              <a:defRPr lang="it-IT"/>
            </a:defPPr>
          </a:lstStyle>
          <a:p>
            <a:pPr rtl="0"/>
            <a:r>
              <a:rPr lang="it-IT" dirty="0" err="1"/>
              <a:t>Failures</a:t>
            </a:r>
            <a:r>
              <a:rPr lang="it-IT" dirty="0"/>
              <a:t> and Successes</a:t>
            </a:r>
          </a:p>
        </p:txBody>
      </p:sp>
      <p:sp>
        <p:nvSpPr>
          <p:cNvPr id="52" name="Segnaposto testo 51">
            <a:extLst>
              <a:ext uri="{FF2B5EF4-FFF2-40B4-BE49-F238E27FC236}">
                <a16:creationId xmlns:a16="http://schemas.microsoft.com/office/drawing/2014/main" id="{B834A08F-B9C1-B3EF-25F5-A69D401C8BC6}"/>
              </a:ext>
            </a:extLst>
          </p:cNvPr>
          <p:cNvSpPr>
            <a:spLocks noGrp="1"/>
          </p:cNvSpPr>
          <p:nvPr>
            <p:ph type="body" sz="quarter" idx="22"/>
          </p:nvPr>
        </p:nvSpPr>
        <p:spPr>
          <a:xfrm>
            <a:off x="8594427" y="5783580"/>
            <a:ext cx="960120" cy="960120"/>
          </a:xfrm>
        </p:spPr>
        <p:txBody>
          <a:bodyPr rtlCol="0"/>
          <a:lstStyle>
            <a:defPPr>
              <a:defRPr lang="it-IT"/>
            </a:defPPr>
          </a:lstStyle>
          <a:p>
            <a:pPr rtl="0"/>
            <a:endParaRPr lang="it-IT" dirty="0">
              <a:noFill/>
            </a:endParaRPr>
          </a:p>
        </p:txBody>
      </p:sp>
      <p:pic>
        <p:nvPicPr>
          <p:cNvPr id="11" name="Elemento grafico 10" descr="Disco con riempimento a tinta unita">
            <a:extLst>
              <a:ext uri="{FF2B5EF4-FFF2-40B4-BE49-F238E27FC236}">
                <a16:creationId xmlns:a16="http://schemas.microsoft.com/office/drawing/2014/main" id="{9C2D3203-5FC2-252C-85A2-B5F1104904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60693" y="2852112"/>
            <a:ext cx="827586" cy="827586"/>
          </a:xfrm>
          <a:prstGeom prst="rect">
            <a:avLst/>
          </a:prstGeom>
        </p:spPr>
      </p:pic>
      <p:pic>
        <p:nvPicPr>
          <p:cNvPr id="13" name="Elemento grafico 12" descr="Termometro con riempimento a tinta unita">
            <a:extLst>
              <a:ext uri="{FF2B5EF4-FFF2-40B4-BE49-F238E27FC236}">
                <a16:creationId xmlns:a16="http://schemas.microsoft.com/office/drawing/2014/main" id="{99AF8558-22E0-B5F4-12F9-8967D89CDB4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405782">
            <a:off x="8652958" y="1850757"/>
            <a:ext cx="843057" cy="843057"/>
          </a:xfrm>
          <a:prstGeom prst="rect">
            <a:avLst/>
          </a:prstGeom>
        </p:spPr>
      </p:pic>
      <p:pic>
        <p:nvPicPr>
          <p:cNvPr id="15" name="Elemento grafico 14" descr="Distribuzione normale con riempimento a tinta unita">
            <a:extLst>
              <a:ext uri="{FF2B5EF4-FFF2-40B4-BE49-F238E27FC236}">
                <a16:creationId xmlns:a16="http://schemas.microsoft.com/office/drawing/2014/main" id="{53DC5FE3-219B-00A8-5E04-47A357EDDFA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699582" y="4869507"/>
            <a:ext cx="749808" cy="749808"/>
          </a:xfrm>
          <a:prstGeom prst="rect">
            <a:avLst/>
          </a:prstGeom>
        </p:spPr>
      </p:pic>
      <p:pic>
        <p:nvPicPr>
          <p:cNvPr id="17" name="Elemento grafico 16" descr="Voce con riempimento a tinta unita">
            <a:extLst>
              <a:ext uri="{FF2B5EF4-FFF2-40B4-BE49-F238E27FC236}">
                <a16:creationId xmlns:a16="http://schemas.microsoft.com/office/drawing/2014/main" id="{7E138BFD-A84A-8C36-B9BE-BB1C11771D9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640147" y="3783711"/>
            <a:ext cx="914400" cy="914400"/>
          </a:xfrm>
          <a:prstGeom prst="rect">
            <a:avLst/>
          </a:prstGeom>
        </p:spPr>
      </p:pic>
      <p:pic>
        <p:nvPicPr>
          <p:cNvPr id="19" name="Elemento grafico 18" descr="Aspirazione con riempimento a tinta unita">
            <a:extLst>
              <a:ext uri="{FF2B5EF4-FFF2-40B4-BE49-F238E27FC236}">
                <a16:creationId xmlns:a16="http://schemas.microsoft.com/office/drawing/2014/main" id="{BD4A2B26-D357-0234-AA18-3F7E387770A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738444" y="5907351"/>
            <a:ext cx="710946" cy="710946"/>
          </a:xfrm>
          <a:prstGeom prst="rect">
            <a:avLst/>
          </a:prstGeom>
        </p:spPr>
      </p:pic>
    </p:spTree>
    <p:extLst>
      <p:ext uri="{BB962C8B-B14F-4D97-AF65-F5344CB8AC3E}">
        <p14:creationId xmlns:p14="http://schemas.microsoft.com/office/powerpoint/2010/main" val="452850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Titolo 11">
            <a:extLst>
              <a:ext uri="{FF2B5EF4-FFF2-40B4-BE49-F238E27FC236}">
                <a16:creationId xmlns:a16="http://schemas.microsoft.com/office/drawing/2014/main" id="{0BA60034-9E02-4BFF-D46B-98C157D63892}"/>
              </a:ext>
            </a:extLst>
          </p:cNvPr>
          <p:cNvSpPr>
            <a:spLocks noGrp="1"/>
          </p:cNvSpPr>
          <p:nvPr>
            <p:ph type="title"/>
          </p:nvPr>
        </p:nvSpPr>
        <p:spPr/>
        <p:txBody>
          <a:bodyPr rtlCol="0"/>
          <a:lstStyle>
            <a:defPPr>
              <a:defRPr lang="it-IT"/>
            </a:defPPr>
          </a:lstStyle>
          <a:p>
            <a:r>
              <a:rPr lang="it-IT" dirty="0" err="1"/>
              <a:t>TherMike</a:t>
            </a:r>
            <a:r>
              <a:rPr lang="it-IT" dirty="0"/>
              <a:t>- Hearing hot </a:t>
            </a:r>
            <a:r>
              <a:rPr lang="it-IT" dirty="0" err="1"/>
              <a:t>loud</a:t>
            </a:r>
            <a:endParaRPr lang="it-IT" dirty="0"/>
          </a:p>
        </p:txBody>
      </p:sp>
      <p:sp>
        <p:nvSpPr>
          <p:cNvPr id="2" name="Segnaposto contenuto 1">
            <a:extLst>
              <a:ext uri="{FF2B5EF4-FFF2-40B4-BE49-F238E27FC236}">
                <a16:creationId xmlns:a16="http://schemas.microsoft.com/office/drawing/2014/main" id="{2BA91497-60EB-6CC6-BE1A-11323E8A9677}"/>
              </a:ext>
            </a:extLst>
          </p:cNvPr>
          <p:cNvSpPr>
            <a:spLocks noGrp="1"/>
          </p:cNvSpPr>
          <p:nvPr>
            <p:ph idx="1"/>
          </p:nvPr>
        </p:nvSpPr>
        <p:spPr>
          <a:xfrm>
            <a:off x="709127" y="2422973"/>
            <a:ext cx="8762246" cy="2012053"/>
          </a:xfrm>
        </p:spPr>
        <p:txBody>
          <a:bodyPr rtlCol="0"/>
          <a:lstStyle>
            <a:defPPr>
              <a:defRPr lang="it-IT"/>
            </a:defPPr>
          </a:lstStyle>
          <a:p>
            <a:pPr algn="just"/>
            <a:r>
              <a:rPr lang="it-IT" dirty="0" err="1"/>
              <a:t>We</a:t>
            </a:r>
            <a:r>
              <a:rPr lang="it-IT" dirty="0"/>
              <a:t> </a:t>
            </a:r>
            <a:r>
              <a:rPr lang="it-IT" dirty="0" err="1"/>
              <a:t>were</a:t>
            </a:r>
            <a:r>
              <a:rPr lang="it-IT" dirty="0"/>
              <a:t> </a:t>
            </a:r>
            <a:r>
              <a:rPr lang="it-IT" dirty="0" err="1"/>
              <a:t>inspired</a:t>
            </a:r>
            <a:r>
              <a:rPr lang="it-IT" dirty="0"/>
              <a:t> by </a:t>
            </a:r>
            <a:r>
              <a:rPr lang="it-IT" dirty="0" err="1"/>
              <a:t>Mr.Brutti</a:t>
            </a:r>
            <a:r>
              <a:rPr lang="it-IT" dirty="0"/>
              <a:t> sound </a:t>
            </a:r>
            <a:r>
              <a:rPr lang="it-IT" dirty="0" err="1"/>
              <a:t>experiments</a:t>
            </a:r>
            <a:r>
              <a:rPr lang="it-IT" dirty="0"/>
              <a:t> and </a:t>
            </a:r>
            <a:r>
              <a:rPr lang="it-IT" dirty="0" err="1"/>
              <a:t>we</a:t>
            </a:r>
            <a:r>
              <a:rPr lang="it-IT" dirty="0"/>
              <a:t> </a:t>
            </a:r>
            <a:r>
              <a:rPr lang="it-IT" dirty="0" err="1"/>
              <a:t>decided</a:t>
            </a:r>
            <a:r>
              <a:rPr lang="it-IT" dirty="0"/>
              <a:t> to </a:t>
            </a:r>
            <a:r>
              <a:rPr lang="it-IT" dirty="0" err="1"/>
              <a:t>dig</a:t>
            </a:r>
            <a:r>
              <a:rPr lang="it-IT" dirty="0"/>
              <a:t> </a:t>
            </a:r>
            <a:r>
              <a:rPr lang="it-IT" dirty="0" err="1"/>
              <a:t>deeper</a:t>
            </a:r>
            <a:r>
              <a:rPr lang="it-IT" dirty="0"/>
              <a:t> in the </a:t>
            </a:r>
            <a:r>
              <a:rPr lang="it-IT" dirty="0" err="1"/>
              <a:t>problem</a:t>
            </a:r>
            <a:r>
              <a:rPr lang="it-IT" dirty="0"/>
              <a:t>. </a:t>
            </a:r>
            <a:r>
              <a:rPr lang="it-IT" dirty="0" err="1">
                <a:solidFill>
                  <a:srgbClr val="FF0000"/>
                </a:solidFill>
              </a:rPr>
              <a:t>TherMike</a:t>
            </a:r>
            <a:r>
              <a:rPr lang="it-IT" dirty="0"/>
              <a:t> </a:t>
            </a:r>
            <a:r>
              <a:rPr lang="it-IT" dirty="0" err="1"/>
              <a:t>arises</a:t>
            </a:r>
            <a:r>
              <a:rPr lang="it-IT" dirty="0"/>
              <a:t> </a:t>
            </a:r>
            <a:r>
              <a:rPr lang="it-IT" dirty="0" err="1"/>
              <a:t>as</a:t>
            </a:r>
            <a:r>
              <a:rPr lang="it-IT" dirty="0"/>
              <a:t> the </a:t>
            </a:r>
            <a:r>
              <a:rPr lang="it-IT" dirty="0" err="1"/>
              <a:t>opportunity</a:t>
            </a:r>
            <a:r>
              <a:rPr lang="it-IT" dirty="0"/>
              <a:t> to </a:t>
            </a:r>
            <a:r>
              <a:rPr lang="it-IT" dirty="0" err="1"/>
              <a:t>deploy</a:t>
            </a:r>
            <a:r>
              <a:rPr lang="it-IT" dirty="0"/>
              <a:t> a machine learning model </a:t>
            </a:r>
            <a:r>
              <a:rPr lang="it-IT" dirty="0" err="1"/>
              <a:t>that</a:t>
            </a:r>
            <a:r>
              <a:rPr lang="it-IT" dirty="0"/>
              <a:t> can </a:t>
            </a:r>
            <a:r>
              <a:rPr lang="it-IT" dirty="0" err="1"/>
              <a:t>interpret</a:t>
            </a:r>
            <a:r>
              <a:rPr lang="it-IT" dirty="0"/>
              <a:t> or </a:t>
            </a:r>
            <a:r>
              <a:rPr lang="it-IT" dirty="0" err="1"/>
              <a:t>explain</a:t>
            </a:r>
            <a:r>
              <a:rPr lang="it-IT" dirty="0"/>
              <a:t> a </a:t>
            </a:r>
            <a:r>
              <a:rPr lang="it-IT" dirty="0" err="1"/>
              <a:t>phenomenon</a:t>
            </a:r>
            <a:r>
              <a:rPr lang="it-IT" dirty="0"/>
              <a:t> </a:t>
            </a:r>
            <a:r>
              <a:rPr lang="it-IT" dirty="0" err="1"/>
              <a:t>that</a:t>
            </a:r>
            <a:r>
              <a:rPr lang="it-IT" dirty="0"/>
              <a:t> </a:t>
            </a:r>
            <a:r>
              <a:rPr lang="it-IT" dirty="0" err="1"/>
              <a:t>is</a:t>
            </a:r>
            <a:r>
              <a:rPr lang="it-IT" dirty="0"/>
              <a:t> </a:t>
            </a:r>
            <a:r>
              <a:rPr lang="it-IT" dirty="0" err="1"/>
              <a:t>actually</a:t>
            </a:r>
            <a:r>
              <a:rPr lang="it-IT" dirty="0"/>
              <a:t> </a:t>
            </a:r>
            <a:r>
              <a:rPr lang="it-IT" dirty="0" err="1"/>
              <a:t>well</a:t>
            </a:r>
            <a:r>
              <a:rPr lang="it-IT" dirty="0"/>
              <a:t> </a:t>
            </a:r>
            <a:r>
              <a:rPr lang="it-IT" dirty="0" err="1"/>
              <a:t>known</a:t>
            </a:r>
            <a:r>
              <a:rPr lang="it-IT" dirty="0"/>
              <a:t> in </a:t>
            </a:r>
            <a:r>
              <a:rPr lang="it-IT" dirty="0" err="1"/>
              <a:t>neurosciences</a:t>
            </a:r>
            <a:r>
              <a:rPr lang="it-IT" dirty="0"/>
              <a:t> and </a:t>
            </a:r>
            <a:r>
              <a:rPr lang="it-IT" dirty="0" err="1"/>
              <a:t>psychoacoustics</a:t>
            </a:r>
            <a:r>
              <a:rPr lang="it-IT" dirty="0"/>
              <a:t>: </a:t>
            </a:r>
            <a:r>
              <a:rPr lang="it-IT" dirty="0" err="1"/>
              <a:t>how</a:t>
            </a:r>
            <a:r>
              <a:rPr lang="it-IT" dirty="0"/>
              <a:t> </a:t>
            </a:r>
            <a:r>
              <a:rPr lang="it-IT" dirty="0" err="1"/>
              <a:t>is</a:t>
            </a:r>
            <a:r>
              <a:rPr lang="it-IT" dirty="0"/>
              <a:t> </a:t>
            </a:r>
            <a:r>
              <a:rPr lang="it-IT" dirty="0" err="1"/>
              <a:t>it</a:t>
            </a:r>
            <a:r>
              <a:rPr lang="it-IT" dirty="0"/>
              <a:t> </a:t>
            </a:r>
            <a:r>
              <a:rPr lang="it-IT" dirty="0" err="1"/>
              <a:t>possible</a:t>
            </a:r>
            <a:r>
              <a:rPr lang="it-IT" dirty="0"/>
              <a:t> for </a:t>
            </a:r>
            <a:r>
              <a:rPr lang="it-IT" dirty="0" err="1"/>
              <a:t>our</a:t>
            </a:r>
            <a:r>
              <a:rPr lang="it-IT" dirty="0"/>
              <a:t> </a:t>
            </a:r>
            <a:r>
              <a:rPr lang="it-IT" dirty="0" err="1"/>
              <a:t>ear</a:t>
            </a:r>
            <a:r>
              <a:rPr lang="it-IT" dirty="0"/>
              <a:t> and brain to </a:t>
            </a:r>
            <a:r>
              <a:rPr lang="it-IT" dirty="0" err="1"/>
              <a:t>collect</a:t>
            </a:r>
            <a:r>
              <a:rPr lang="it-IT" dirty="0"/>
              <a:t> and </a:t>
            </a:r>
            <a:r>
              <a:rPr lang="it-IT" dirty="0" err="1"/>
              <a:t>decode</a:t>
            </a:r>
            <a:r>
              <a:rPr lang="it-IT" dirty="0"/>
              <a:t> information </a:t>
            </a:r>
            <a:r>
              <a:rPr lang="it-IT" dirty="0" err="1"/>
              <a:t>that</a:t>
            </a:r>
            <a:r>
              <a:rPr lang="it-IT" dirty="0"/>
              <a:t> are </a:t>
            </a:r>
            <a:r>
              <a:rPr lang="it-IT" dirty="0" err="1"/>
              <a:t>apparently</a:t>
            </a:r>
            <a:r>
              <a:rPr lang="it-IT" dirty="0"/>
              <a:t> </a:t>
            </a:r>
            <a:r>
              <a:rPr lang="it-IT" dirty="0" err="1"/>
              <a:t>unrelated</a:t>
            </a:r>
            <a:r>
              <a:rPr lang="it-IT" dirty="0"/>
              <a:t> with </a:t>
            </a:r>
            <a:r>
              <a:rPr lang="it-IT" dirty="0" err="1"/>
              <a:t>what</a:t>
            </a:r>
            <a:r>
              <a:rPr lang="it-IT" dirty="0"/>
              <a:t> </a:t>
            </a:r>
            <a:r>
              <a:rPr lang="it-IT" dirty="0" err="1"/>
              <a:t>we</a:t>
            </a:r>
            <a:r>
              <a:rPr lang="it-IT" dirty="0"/>
              <a:t> are </a:t>
            </a:r>
            <a:r>
              <a:rPr lang="it-IT" dirty="0" err="1"/>
              <a:t>actually</a:t>
            </a:r>
            <a:r>
              <a:rPr lang="it-IT" dirty="0"/>
              <a:t> hearing? </a:t>
            </a:r>
          </a:p>
          <a:p>
            <a:pPr algn="just" rtl="0"/>
            <a:endParaRPr lang="it-IT" dirty="0">
              <a:solidFill>
                <a:srgbClr val="FF0000"/>
              </a:solidFill>
            </a:endParaRPr>
          </a:p>
          <a:p>
            <a:pPr algn="just" rtl="0"/>
            <a:endParaRPr lang="it-IT" dirty="0"/>
          </a:p>
        </p:txBody>
      </p:sp>
      <p:sp>
        <p:nvSpPr>
          <p:cNvPr id="25" name="Segnaposto testo 24">
            <a:extLst>
              <a:ext uri="{FF2B5EF4-FFF2-40B4-BE49-F238E27FC236}">
                <a16:creationId xmlns:a16="http://schemas.microsoft.com/office/drawing/2014/main" id="{409EE273-65DC-EBC2-149C-7BB5726CEBDB}"/>
              </a:ext>
            </a:extLst>
          </p:cNvPr>
          <p:cNvSpPr>
            <a:spLocks noGrp="1"/>
          </p:cNvSpPr>
          <p:nvPr>
            <p:ph type="body" sz="quarter" idx="13"/>
          </p:nvPr>
        </p:nvSpPr>
        <p:spPr/>
        <p:txBody>
          <a:bodyPr rtlCol="0"/>
          <a:lstStyle>
            <a:defPPr>
              <a:defRPr lang="it-IT"/>
            </a:defPPr>
          </a:lstStyle>
          <a:p>
            <a:pPr rtl="0"/>
            <a:r>
              <a:rPr lang="it-IT" dirty="0"/>
              <a:t>3</a:t>
            </a:r>
          </a:p>
        </p:txBody>
      </p:sp>
      <p:sp>
        <p:nvSpPr>
          <p:cNvPr id="27" name="Segnaposto numero diapositiva 26">
            <a:extLst>
              <a:ext uri="{FF2B5EF4-FFF2-40B4-BE49-F238E27FC236}">
                <a16:creationId xmlns:a16="http://schemas.microsoft.com/office/drawing/2014/main" id="{900E35B6-58C6-ABFD-1333-AA1B7702D18A}"/>
              </a:ext>
            </a:extLst>
          </p:cNvPr>
          <p:cNvSpPr>
            <a:spLocks noGrp="1"/>
          </p:cNvSpPr>
          <p:nvPr>
            <p:ph type="sldNum" sz="quarter" idx="16"/>
          </p:nvPr>
        </p:nvSpPr>
        <p:spPr/>
        <p:txBody>
          <a:bodyPr rtlCol="0"/>
          <a:lstStyle>
            <a:defPPr>
              <a:defRPr lang="it-IT"/>
            </a:defPPr>
          </a:lstStyle>
          <a:p>
            <a:pPr rtl="0"/>
            <a:endParaRPr lang="it-IT" dirty="0">
              <a:noFill/>
            </a:endParaRPr>
          </a:p>
        </p:txBody>
      </p:sp>
      <p:sp>
        <p:nvSpPr>
          <p:cNvPr id="8" name="Segnaposto numero diapositiva 26">
            <a:extLst>
              <a:ext uri="{FF2B5EF4-FFF2-40B4-BE49-F238E27FC236}">
                <a16:creationId xmlns:a16="http://schemas.microsoft.com/office/drawing/2014/main" id="{C9D35391-07FE-8572-70F0-C350F3EC07C7}"/>
              </a:ext>
            </a:extLst>
          </p:cNvPr>
          <p:cNvSpPr txBox="1">
            <a:spLocks/>
          </p:cNvSpPr>
          <p:nvPr/>
        </p:nvSpPr>
        <p:spPr>
          <a:xfrm>
            <a:off x="1930271" y="1382936"/>
            <a:ext cx="941832" cy="621792"/>
          </a:xfrm>
          <a:prstGeom prst="rect">
            <a:avLst/>
          </a:prstGeom>
        </p:spPr>
        <p:txBody>
          <a:bodyPr vert="horz" lIns="91440" tIns="45720" rIns="91440" bIns="45720" rtlCol="0" anchor="ctr"/>
          <a:lstStyle>
            <a:defPPr rtl="0">
              <a:defRPr lang="it-IT"/>
            </a:defPPr>
            <a:lvl1pPr marL="0" algn="ctr" defTabSz="914400" rtl="0" eaLnBrk="1" latinLnBrk="0" hangingPunct="1">
              <a:defRPr lang="it-IT" sz="3200" kern="1200">
                <a:solidFill>
                  <a:schemeClr val="bg2"/>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a:lstStyle>
          <a:p>
            <a:fld id="{CC43B8D3-9A08-F84C-9DD4-44948BA52D4B}" type="slidenum">
              <a:rPr lang="it-IT" smtClean="0"/>
              <a:pPr/>
              <a:t>3</a:t>
            </a:fld>
            <a:endParaRPr lang="it-IT" dirty="0"/>
          </a:p>
        </p:txBody>
      </p:sp>
      <p:pic>
        <p:nvPicPr>
          <p:cNvPr id="9" name="Elemento grafico 8" descr="Termometro con riempimento a tinta unita">
            <a:extLst>
              <a:ext uri="{FF2B5EF4-FFF2-40B4-BE49-F238E27FC236}">
                <a16:creationId xmlns:a16="http://schemas.microsoft.com/office/drawing/2014/main" id="{1FAA9564-A119-D25B-67E1-B93AFDD3B52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405782">
            <a:off x="1814559" y="795087"/>
            <a:ext cx="616518" cy="616518"/>
          </a:xfrm>
          <a:prstGeom prst="rect">
            <a:avLst/>
          </a:prstGeom>
        </p:spPr>
      </p:pic>
    </p:spTree>
    <p:extLst>
      <p:ext uri="{BB962C8B-B14F-4D97-AF65-F5344CB8AC3E}">
        <p14:creationId xmlns:p14="http://schemas.microsoft.com/office/powerpoint/2010/main" val="1343223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ttangolo 41">
            <a:extLst>
              <a:ext uri="{FF2B5EF4-FFF2-40B4-BE49-F238E27FC236}">
                <a16:creationId xmlns:a16="http://schemas.microsoft.com/office/drawing/2014/main" id="{5D4F89A7-5DC7-F29D-9C3E-6238D8C95B1F}"/>
              </a:ext>
            </a:extLst>
          </p:cNvPr>
          <p:cNvSpPr/>
          <p:nvPr/>
        </p:nvSpPr>
        <p:spPr>
          <a:xfrm>
            <a:off x="9255727" y="2965189"/>
            <a:ext cx="345473" cy="463811"/>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0" name="Elemento grafico 39" descr="Microfono contorno">
            <a:extLst>
              <a:ext uri="{FF2B5EF4-FFF2-40B4-BE49-F238E27FC236}">
                <a16:creationId xmlns:a16="http://schemas.microsoft.com/office/drawing/2014/main" id="{B995CCE7-6920-F6D8-F1D3-FFC8AA512E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9934559">
            <a:off x="8711678" y="2856887"/>
            <a:ext cx="1973931" cy="1973931"/>
          </a:xfrm>
          <a:prstGeom prst="rect">
            <a:avLst/>
          </a:prstGeom>
        </p:spPr>
      </p:pic>
      <p:sp>
        <p:nvSpPr>
          <p:cNvPr id="41" name="Rettangolo 40">
            <a:extLst>
              <a:ext uri="{FF2B5EF4-FFF2-40B4-BE49-F238E27FC236}">
                <a16:creationId xmlns:a16="http://schemas.microsoft.com/office/drawing/2014/main" id="{481980CB-155F-75DF-0402-C70B9D3990F1}"/>
              </a:ext>
            </a:extLst>
          </p:cNvPr>
          <p:cNvSpPr/>
          <p:nvPr/>
        </p:nvSpPr>
        <p:spPr>
          <a:xfrm rot="3580084">
            <a:off x="8551151" y="3506790"/>
            <a:ext cx="1686483" cy="75239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Rettangolo 26">
            <a:extLst>
              <a:ext uri="{FF2B5EF4-FFF2-40B4-BE49-F238E27FC236}">
                <a16:creationId xmlns:a16="http://schemas.microsoft.com/office/drawing/2014/main" id="{6740517E-F1C4-E2E4-56A4-B471E50C5EE9}"/>
              </a:ext>
            </a:extLst>
          </p:cNvPr>
          <p:cNvSpPr/>
          <p:nvPr/>
        </p:nvSpPr>
        <p:spPr>
          <a:xfrm>
            <a:off x="522514" y="149289"/>
            <a:ext cx="11028784" cy="1399592"/>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Segnaposto contenuto 1">
            <a:extLst>
              <a:ext uri="{FF2B5EF4-FFF2-40B4-BE49-F238E27FC236}">
                <a16:creationId xmlns:a16="http://schemas.microsoft.com/office/drawing/2014/main" id="{E4DD2825-EDF9-D703-2D8C-E2C5E579D352}"/>
              </a:ext>
            </a:extLst>
          </p:cNvPr>
          <p:cNvSpPr txBox="1">
            <a:spLocks/>
          </p:cNvSpPr>
          <p:nvPr/>
        </p:nvSpPr>
        <p:spPr>
          <a:xfrm>
            <a:off x="522514" y="1681096"/>
            <a:ext cx="5573486" cy="3495807"/>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en-US" dirty="0"/>
              <a:t>So, we decided not to build a model “simply” capable of classifying if the water is cold or hot given its splashing sound: </a:t>
            </a:r>
            <a:r>
              <a:rPr lang="en-US" i="1" u="sng" dirty="0"/>
              <a:t>we wanted to build a real thermometer able to listen to temperature. </a:t>
            </a:r>
          </a:p>
          <a:p>
            <a:pPr algn="just"/>
            <a:endParaRPr lang="en-US" dirty="0"/>
          </a:p>
          <a:p>
            <a:pPr algn="just"/>
            <a:r>
              <a:rPr lang="en-US" dirty="0"/>
              <a:t>This makes our problem a </a:t>
            </a:r>
            <a:r>
              <a:rPr lang="en-US" dirty="0">
                <a:solidFill>
                  <a:srgbClr val="FF0000"/>
                </a:solidFill>
              </a:rPr>
              <a:t>regression</a:t>
            </a:r>
            <a:r>
              <a:rPr lang="en-US" dirty="0"/>
              <a:t> one: given a pouring sound, we want to predict  the temperature. And now lots of questions arises!</a:t>
            </a:r>
          </a:p>
          <a:p>
            <a:pPr algn="just"/>
            <a:endParaRPr lang="en-US" dirty="0">
              <a:solidFill>
                <a:srgbClr val="FF0000"/>
              </a:solidFill>
            </a:endParaRPr>
          </a:p>
          <a:p>
            <a:pPr algn="just"/>
            <a:endParaRPr lang="en-US" dirty="0"/>
          </a:p>
        </p:txBody>
      </p:sp>
      <p:sp>
        <p:nvSpPr>
          <p:cNvPr id="43" name="Rettangolo 42">
            <a:extLst>
              <a:ext uri="{FF2B5EF4-FFF2-40B4-BE49-F238E27FC236}">
                <a16:creationId xmlns:a16="http://schemas.microsoft.com/office/drawing/2014/main" id="{DC351F1A-016E-4093-BD2E-F5B417573236}"/>
              </a:ext>
            </a:extLst>
          </p:cNvPr>
          <p:cNvSpPr/>
          <p:nvPr/>
        </p:nvSpPr>
        <p:spPr>
          <a:xfrm>
            <a:off x="9255727" y="2445754"/>
            <a:ext cx="345473" cy="9144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8" name="Elemento grafico 37" descr="Termometro con riempimento a tinta unita">
            <a:extLst>
              <a:ext uri="{FF2B5EF4-FFF2-40B4-BE49-F238E27FC236}">
                <a16:creationId xmlns:a16="http://schemas.microsoft.com/office/drawing/2014/main" id="{69C9805D-D0F0-C65F-F106-40F868C2B23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9010786">
            <a:off x="8773755" y="3193096"/>
            <a:ext cx="1583819" cy="1565729"/>
          </a:xfrm>
          <a:prstGeom prst="rect">
            <a:avLst/>
          </a:prstGeom>
        </p:spPr>
      </p:pic>
      <p:pic>
        <p:nvPicPr>
          <p:cNvPr id="49" name="Elemento grafico 48" descr="Misurino con riempimento a tinta unita">
            <a:extLst>
              <a:ext uri="{FF2B5EF4-FFF2-40B4-BE49-F238E27FC236}">
                <a16:creationId xmlns:a16="http://schemas.microsoft.com/office/drawing/2014/main" id="{A351F146-DE88-96E2-CAB9-4458D93001C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131228" flipH="1">
            <a:off x="6787329" y="1284397"/>
            <a:ext cx="1848468" cy="1848468"/>
          </a:xfrm>
          <a:prstGeom prst="rect">
            <a:avLst/>
          </a:prstGeom>
        </p:spPr>
      </p:pic>
      <p:pic>
        <p:nvPicPr>
          <p:cNvPr id="51" name="Elemento grafico 50" descr="Acqua con riempimento a tinta unita">
            <a:extLst>
              <a:ext uri="{FF2B5EF4-FFF2-40B4-BE49-F238E27FC236}">
                <a16:creationId xmlns:a16="http://schemas.microsoft.com/office/drawing/2014/main" id="{47CA3ACE-41D2-C835-92BB-9F7A84C99BF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295957" y="2246656"/>
            <a:ext cx="577448" cy="577448"/>
          </a:xfrm>
          <a:prstGeom prst="rect">
            <a:avLst/>
          </a:prstGeom>
        </p:spPr>
      </p:pic>
      <p:pic>
        <p:nvPicPr>
          <p:cNvPr id="52" name="Elemento grafico 51" descr="Acqua con riempimento a tinta unita">
            <a:extLst>
              <a:ext uri="{FF2B5EF4-FFF2-40B4-BE49-F238E27FC236}">
                <a16:creationId xmlns:a16="http://schemas.microsoft.com/office/drawing/2014/main" id="{C74690B2-956D-E1D6-FBD5-4A1320ACA20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254175" y="2735730"/>
            <a:ext cx="457816" cy="457816"/>
          </a:xfrm>
          <a:prstGeom prst="rect">
            <a:avLst/>
          </a:prstGeom>
        </p:spPr>
      </p:pic>
      <p:pic>
        <p:nvPicPr>
          <p:cNvPr id="53" name="Elemento grafico 52" descr="Acqua con riempimento a tinta unita">
            <a:extLst>
              <a:ext uri="{FF2B5EF4-FFF2-40B4-BE49-F238E27FC236}">
                <a16:creationId xmlns:a16="http://schemas.microsoft.com/office/drawing/2014/main" id="{4CED1A49-CD75-4DE7-FE0A-1C83697AB98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531890" y="2985832"/>
            <a:ext cx="415427" cy="415427"/>
          </a:xfrm>
          <a:prstGeom prst="rect">
            <a:avLst/>
          </a:prstGeom>
        </p:spPr>
      </p:pic>
      <p:pic>
        <p:nvPicPr>
          <p:cNvPr id="54" name="Elemento grafico 53" descr="Acqua con riempimento a tinta unita">
            <a:extLst>
              <a:ext uri="{FF2B5EF4-FFF2-40B4-BE49-F238E27FC236}">
                <a16:creationId xmlns:a16="http://schemas.microsoft.com/office/drawing/2014/main" id="{EC91ED7E-0614-D7BD-29F6-A7CBF6333BA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431426" y="3351635"/>
            <a:ext cx="355210" cy="355210"/>
          </a:xfrm>
          <a:prstGeom prst="rect">
            <a:avLst/>
          </a:prstGeom>
        </p:spPr>
      </p:pic>
    </p:spTree>
    <p:extLst>
      <p:ext uri="{BB962C8B-B14F-4D97-AF65-F5344CB8AC3E}">
        <p14:creationId xmlns:p14="http://schemas.microsoft.com/office/powerpoint/2010/main" val="851604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Titolo 23">
            <a:extLst>
              <a:ext uri="{FF2B5EF4-FFF2-40B4-BE49-F238E27FC236}">
                <a16:creationId xmlns:a16="http://schemas.microsoft.com/office/drawing/2014/main" id="{A8BD3563-74C4-0E4D-FE4C-A2AA33C321BD}"/>
              </a:ext>
            </a:extLst>
          </p:cNvPr>
          <p:cNvSpPr>
            <a:spLocks noGrp="1"/>
          </p:cNvSpPr>
          <p:nvPr>
            <p:ph type="title"/>
          </p:nvPr>
        </p:nvSpPr>
        <p:spPr/>
        <p:txBody>
          <a:bodyPr rtlCol="0"/>
          <a:lstStyle>
            <a:defPPr>
              <a:defRPr lang="it-IT"/>
            </a:defPPr>
          </a:lstStyle>
          <a:p>
            <a:pPr rtl="0"/>
            <a:r>
              <a:rPr lang="it-IT" dirty="0"/>
              <a:t>Data Collection</a:t>
            </a:r>
          </a:p>
        </p:txBody>
      </p:sp>
      <p:sp>
        <p:nvSpPr>
          <p:cNvPr id="10" name="Segnaposto testo 9">
            <a:extLst>
              <a:ext uri="{FF2B5EF4-FFF2-40B4-BE49-F238E27FC236}">
                <a16:creationId xmlns:a16="http://schemas.microsoft.com/office/drawing/2014/main" id="{4C914057-CF12-017E-B2D8-B25B6E322913}"/>
              </a:ext>
            </a:extLst>
          </p:cNvPr>
          <p:cNvSpPr>
            <a:spLocks noGrp="1"/>
          </p:cNvSpPr>
          <p:nvPr>
            <p:ph type="body" sz="quarter" idx="13"/>
          </p:nvPr>
        </p:nvSpPr>
        <p:spPr/>
        <p:txBody>
          <a:bodyPr rtlCol="0"/>
          <a:lstStyle>
            <a:defPPr>
              <a:defRPr lang="it-IT"/>
            </a:defPPr>
          </a:lstStyle>
          <a:p>
            <a:pPr rtl="0"/>
            <a:endParaRPr lang="it-IT" dirty="0"/>
          </a:p>
        </p:txBody>
      </p:sp>
      <p:sp>
        <p:nvSpPr>
          <p:cNvPr id="5" name="Segnaposto numero diapositiva 4">
            <a:extLst>
              <a:ext uri="{FF2B5EF4-FFF2-40B4-BE49-F238E27FC236}">
                <a16:creationId xmlns:a16="http://schemas.microsoft.com/office/drawing/2014/main" id="{312EF1DE-337F-5192-8762-CB5AF953805D}"/>
              </a:ext>
            </a:extLst>
          </p:cNvPr>
          <p:cNvSpPr>
            <a:spLocks noGrp="1"/>
          </p:cNvSpPr>
          <p:nvPr>
            <p:ph type="sldNum" sz="quarter" idx="15"/>
          </p:nvPr>
        </p:nvSpPr>
        <p:spPr/>
        <p:txBody>
          <a:bodyPr rtlCol="0"/>
          <a:lstStyle>
            <a:defPPr>
              <a:defRPr lang="it-IT"/>
            </a:defPPr>
          </a:lstStyle>
          <a:p>
            <a:pPr rtl="0"/>
            <a:endParaRPr lang="it-IT" dirty="0">
              <a:noFill/>
            </a:endParaRPr>
          </a:p>
        </p:txBody>
      </p:sp>
      <p:pic>
        <p:nvPicPr>
          <p:cNvPr id="6" name="Immagine 5">
            <a:extLst>
              <a:ext uri="{FF2B5EF4-FFF2-40B4-BE49-F238E27FC236}">
                <a16:creationId xmlns:a16="http://schemas.microsoft.com/office/drawing/2014/main" id="{2C0ADA3C-EF71-F2C5-BF50-212B94E67D2D}"/>
              </a:ext>
            </a:extLst>
          </p:cNvPr>
          <p:cNvPicPr>
            <a:picLocks noChangeAspect="1"/>
          </p:cNvPicPr>
          <p:nvPr/>
        </p:nvPicPr>
        <p:blipFill>
          <a:blip r:embed="rId3"/>
          <a:stretch>
            <a:fillRect/>
          </a:stretch>
        </p:blipFill>
        <p:spPr>
          <a:xfrm>
            <a:off x="752522" y="1737162"/>
            <a:ext cx="6995766" cy="4564776"/>
          </a:xfrm>
          <a:prstGeom prst="rect">
            <a:avLst/>
          </a:prstGeom>
          <a:ln w="28575">
            <a:solidFill>
              <a:schemeClr val="tx1"/>
            </a:solidFill>
          </a:ln>
        </p:spPr>
      </p:pic>
      <p:sp>
        <p:nvSpPr>
          <p:cNvPr id="7" name="Segnaposto contenuto 1">
            <a:extLst>
              <a:ext uri="{FF2B5EF4-FFF2-40B4-BE49-F238E27FC236}">
                <a16:creationId xmlns:a16="http://schemas.microsoft.com/office/drawing/2014/main" id="{7B872331-57D4-1BF3-24AF-779639F4A60F}"/>
              </a:ext>
            </a:extLst>
          </p:cNvPr>
          <p:cNvSpPr>
            <a:spLocks noGrp="1"/>
          </p:cNvSpPr>
          <p:nvPr>
            <p:ph idx="1"/>
          </p:nvPr>
        </p:nvSpPr>
        <p:spPr>
          <a:xfrm>
            <a:off x="7841391" y="2563617"/>
            <a:ext cx="3647967" cy="2911866"/>
          </a:xfrm>
        </p:spPr>
        <p:txBody>
          <a:bodyPr rtlCol="0">
            <a:normAutofit lnSpcReduction="10000"/>
          </a:bodyPr>
          <a:lstStyle>
            <a:defPPr>
              <a:defRPr lang="it-IT"/>
            </a:defPPr>
          </a:lstStyle>
          <a:p>
            <a:pPr marL="0" indent="0" algn="just">
              <a:buNone/>
            </a:pPr>
            <a:r>
              <a:rPr lang="it-IT" sz="1800" dirty="0" err="1"/>
              <a:t>Strictly</a:t>
            </a:r>
            <a:r>
              <a:rPr lang="it-IT" sz="1800" dirty="0"/>
              <a:t> from a </a:t>
            </a:r>
            <a:r>
              <a:rPr lang="it-IT" sz="1800" dirty="0" err="1"/>
              <a:t>practical</a:t>
            </a:r>
            <a:r>
              <a:rPr lang="it-IT" sz="1800" dirty="0"/>
              <a:t> </a:t>
            </a:r>
            <a:r>
              <a:rPr lang="it-IT" sz="1800" dirty="0" err="1"/>
              <a:t>perspective</a:t>
            </a:r>
            <a:r>
              <a:rPr lang="it-IT" sz="1800" dirty="0"/>
              <a:t>, Ioan </a:t>
            </a:r>
            <a:r>
              <a:rPr lang="it-IT" sz="1800" dirty="0" err="1"/>
              <a:t>built</a:t>
            </a:r>
            <a:r>
              <a:rPr lang="it-IT" sz="1800" dirty="0"/>
              <a:t> an app on </a:t>
            </a:r>
            <a:r>
              <a:rPr lang="it-IT" sz="1800" dirty="0" err="1"/>
              <a:t>StreamLit</a:t>
            </a:r>
            <a:r>
              <a:rPr lang="it-IT" sz="1800" dirty="0"/>
              <a:t> to </a:t>
            </a:r>
            <a:r>
              <a:rPr lang="it-IT" sz="1800" dirty="0" err="1"/>
              <a:t>allow</a:t>
            </a:r>
            <a:r>
              <a:rPr lang="it-IT" sz="1800" dirty="0"/>
              <a:t> </a:t>
            </a:r>
            <a:r>
              <a:rPr lang="it-IT" sz="1800" dirty="0" err="1"/>
              <a:t>each</a:t>
            </a:r>
            <a:r>
              <a:rPr lang="it-IT" sz="1800" dirty="0"/>
              <a:t> of </a:t>
            </a:r>
            <a:r>
              <a:rPr lang="it-IT" sz="1800" dirty="0" err="1"/>
              <a:t>us</a:t>
            </a:r>
            <a:r>
              <a:rPr lang="it-IT" sz="1800" dirty="0"/>
              <a:t> to </a:t>
            </a:r>
            <a:r>
              <a:rPr lang="it-IT" sz="1800" dirty="0" err="1"/>
              <a:t>collect</a:t>
            </a:r>
            <a:r>
              <a:rPr lang="it-IT" sz="1800" dirty="0"/>
              <a:t> data on </a:t>
            </a:r>
            <a:r>
              <a:rPr lang="it-IT" sz="1800" dirty="0" err="1"/>
              <a:t>our</a:t>
            </a:r>
            <a:r>
              <a:rPr lang="it-IT" sz="1800" dirty="0"/>
              <a:t> </a:t>
            </a:r>
            <a:r>
              <a:rPr lang="it-IT" sz="1800" dirty="0" err="1"/>
              <a:t>own</a:t>
            </a:r>
            <a:r>
              <a:rPr lang="it-IT" sz="1800" dirty="0"/>
              <a:t>. The </a:t>
            </a:r>
            <a:r>
              <a:rPr lang="it-IT" sz="1800" dirty="0">
                <a:solidFill>
                  <a:srgbClr val="00B0F0"/>
                </a:solidFill>
              </a:rPr>
              <a:t>data stream</a:t>
            </a:r>
            <a:r>
              <a:rPr lang="it-IT" sz="1800" dirty="0"/>
              <a:t> </a:t>
            </a:r>
            <a:r>
              <a:rPr lang="it-IT" sz="1800" dirty="0" err="1"/>
              <a:t>was</a:t>
            </a:r>
            <a:r>
              <a:rPr lang="it-IT" sz="1800" dirty="0"/>
              <a:t> </a:t>
            </a:r>
            <a:r>
              <a:rPr lang="it-IT" sz="1800" dirty="0" err="1"/>
              <a:t>processed</a:t>
            </a:r>
            <a:r>
              <a:rPr lang="it-IT" sz="1800" dirty="0"/>
              <a:t> and </a:t>
            </a:r>
            <a:r>
              <a:rPr lang="it-IT" sz="1800" dirty="0" err="1"/>
              <a:t>stored</a:t>
            </a:r>
            <a:r>
              <a:rPr lang="it-IT" sz="1800" dirty="0"/>
              <a:t> on a </a:t>
            </a:r>
            <a:r>
              <a:rPr lang="it-IT" sz="1800" dirty="0" err="1"/>
              <a:t>shared</a:t>
            </a:r>
            <a:r>
              <a:rPr lang="it-IT" sz="1800" dirty="0"/>
              <a:t> Google Drive and </a:t>
            </a:r>
            <a:r>
              <a:rPr lang="it-IT" sz="1800" dirty="0" err="1"/>
              <a:t>each</a:t>
            </a:r>
            <a:r>
              <a:rPr lang="it-IT" sz="1800" dirty="0"/>
              <a:t> file </a:t>
            </a:r>
            <a:r>
              <a:rPr lang="it-IT" sz="1800" dirty="0" err="1"/>
              <a:t>has</a:t>
            </a:r>
            <a:r>
              <a:rPr lang="it-IT" sz="1800" dirty="0"/>
              <a:t> </a:t>
            </a:r>
            <a:r>
              <a:rPr lang="it-IT" sz="1800" dirty="0" err="1"/>
              <a:t>been</a:t>
            </a:r>
            <a:r>
              <a:rPr lang="it-IT" sz="1800" dirty="0"/>
              <a:t> </a:t>
            </a:r>
            <a:r>
              <a:rPr lang="it-IT" sz="1800" dirty="0" err="1"/>
              <a:t>labeled</a:t>
            </a:r>
            <a:r>
              <a:rPr lang="it-IT" sz="1800" dirty="0"/>
              <a:t> with the </a:t>
            </a:r>
            <a:r>
              <a:rPr lang="it-IT" sz="1800" dirty="0" err="1"/>
              <a:t>author</a:t>
            </a:r>
            <a:r>
              <a:rPr lang="it-IT" sz="1800" dirty="0"/>
              <a:t> name and the </a:t>
            </a:r>
            <a:r>
              <a:rPr lang="it-IT" sz="1800" dirty="0" err="1"/>
              <a:t>detected</a:t>
            </a:r>
            <a:r>
              <a:rPr lang="it-IT" sz="1800" dirty="0"/>
              <a:t> temperature.</a:t>
            </a:r>
          </a:p>
        </p:txBody>
      </p:sp>
      <p:pic>
        <p:nvPicPr>
          <p:cNvPr id="9" name="Elemento grafico 8" descr="Disco con riempimento a tinta unita">
            <a:extLst>
              <a:ext uri="{FF2B5EF4-FFF2-40B4-BE49-F238E27FC236}">
                <a16:creationId xmlns:a16="http://schemas.microsoft.com/office/drawing/2014/main" id="{E979A75A-367D-231E-751A-CA27937E357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15806" y="793971"/>
            <a:ext cx="621792" cy="621792"/>
          </a:xfrm>
          <a:prstGeom prst="rect">
            <a:avLst/>
          </a:prstGeom>
        </p:spPr>
      </p:pic>
    </p:spTree>
    <p:extLst>
      <p:ext uri="{BB962C8B-B14F-4D97-AF65-F5344CB8AC3E}">
        <p14:creationId xmlns:p14="http://schemas.microsoft.com/office/powerpoint/2010/main" val="3989327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Titolo 23">
            <a:extLst>
              <a:ext uri="{FF2B5EF4-FFF2-40B4-BE49-F238E27FC236}">
                <a16:creationId xmlns:a16="http://schemas.microsoft.com/office/drawing/2014/main" id="{A8BD3563-74C4-0E4D-FE4C-A2AA33C321BD}"/>
              </a:ext>
            </a:extLst>
          </p:cNvPr>
          <p:cNvSpPr>
            <a:spLocks noGrp="1"/>
          </p:cNvSpPr>
          <p:nvPr>
            <p:ph type="title"/>
          </p:nvPr>
        </p:nvSpPr>
        <p:spPr/>
        <p:txBody>
          <a:bodyPr rtlCol="0"/>
          <a:lstStyle>
            <a:defPPr>
              <a:defRPr lang="it-IT"/>
            </a:defPPr>
          </a:lstStyle>
          <a:p>
            <a:pPr rtl="0"/>
            <a:r>
              <a:rPr lang="it-IT" dirty="0"/>
              <a:t>Data Collection</a:t>
            </a:r>
          </a:p>
        </p:txBody>
      </p:sp>
      <p:sp>
        <p:nvSpPr>
          <p:cNvPr id="10" name="Segnaposto testo 9">
            <a:extLst>
              <a:ext uri="{FF2B5EF4-FFF2-40B4-BE49-F238E27FC236}">
                <a16:creationId xmlns:a16="http://schemas.microsoft.com/office/drawing/2014/main" id="{4C914057-CF12-017E-B2D8-B25B6E322913}"/>
              </a:ext>
            </a:extLst>
          </p:cNvPr>
          <p:cNvSpPr>
            <a:spLocks noGrp="1"/>
          </p:cNvSpPr>
          <p:nvPr>
            <p:ph type="body" sz="quarter" idx="13"/>
          </p:nvPr>
        </p:nvSpPr>
        <p:spPr/>
        <p:txBody>
          <a:bodyPr rtlCol="0"/>
          <a:lstStyle>
            <a:defPPr>
              <a:defRPr lang="it-IT"/>
            </a:defPPr>
          </a:lstStyle>
          <a:p>
            <a:pPr rtl="0"/>
            <a:endParaRPr lang="it-IT" dirty="0"/>
          </a:p>
        </p:txBody>
      </p:sp>
      <p:sp>
        <p:nvSpPr>
          <p:cNvPr id="5" name="Segnaposto numero diapositiva 4">
            <a:extLst>
              <a:ext uri="{FF2B5EF4-FFF2-40B4-BE49-F238E27FC236}">
                <a16:creationId xmlns:a16="http://schemas.microsoft.com/office/drawing/2014/main" id="{312EF1DE-337F-5192-8762-CB5AF953805D}"/>
              </a:ext>
            </a:extLst>
          </p:cNvPr>
          <p:cNvSpPr>
            <a:spLocks noGrp="1"/>
          </p:cNvSpPr>
          <p:nvPr>
            <p:ph type="sldNum" sz="quarter" idx="15"/>
          </p:nvPr>
        </p:nvSpPr>
        <p:spPr/>
        <p:txBody>
          <a:bodyPr rtlCol="0"/>
          <a:lstStyle>
            <a:defPPr>
              <a:defRPr lang="it-IT"/>
            </a:defPPr>
          </a:lstStyle>
          <a:p>
            <a:pPr rtl="0"/>
            <a:endParaRPr lang="it-IT" dirty="0">
              <a:noFill/>
            </a:endParaRPr>
          </a:p>
        </p:txBody>
      </p:sp>
      <p:sp>
        <p:nvSpPr>
          <p:cNvPr id="7" name="Segnaposto contenuto 1">
            <a:extLst>
              <a:ext uri="{FF2B5EF4-FFF2-40B4-BE49-F238E27FC236}">
                <a16:creationId xmlns:a16="http://schemas.microsoft.com/office/drawing/2014/main" id="{7B872331-57D4-1BF3-24AF-779639F4A60F}"/>
              </a:ext>
            </a:extLst>
          </p:cNvPr>
          <p:cNvSpPr>
            <a:spLocks noGrp="1"/>
          </p:cNvSpPr>
          <p:nvPr>
            <p:ph idx="1"/>
          </p:nvPr>
        </p:nvSpPr>
        <p:spPr>
          <a:xfrm>
            <a:off x="685800" y="3048907"/>
            <a:ext cx="3647967" cy="2279604"/>
          </a:xfrm>
        </p:spPr>
        <p:txBody>
          <a:bodyPr rtlCol="0">
            <a:normAutofit lnSpcReduction="10000"/>
          </a:bodyPr>
          <a:lstStyle>
            <a:defPPr>
              <a:defRPr lang="it-IT"/>
            </a:defPPr>
          </a:lstStyle>
          <a:p>
            <a:pPr marL="0" indent="0" algn="just">
              <a:buNone/>
            </a:pPr>
            <a:r>
              <a:rPr lang="it-IT" sz="1800" dirty="0"/>
              <a:t>A </a:t>
            </a:r>
            <a:r>
              <a:rPr lang="it-IT" sz="1800" dirty="0" err="1">
                <a:solidFill>
                  <a:srgbClr val="00B0F0"/>
                </a:solidFill>
              </a:rPr>
              <a:t>histogram</a:t>
            </a:r>
            <a:r>
              <a:rPr lang="it-IT" sz="1800" dirty="0"/>
              <a:t> </a:t>
            </a:r>
            <a:r>
              <a:rPr lang="it-IT" sz="1800" dirty="0" err="1"/>
              <a:t>updating</a:t>
            </a:r>
            <a:r>
              <a:rPr lang="it-IT" sz="1800" dirty="0"/>
              <a:t> after </a:t>
            </a:r>
            <a:r>
              <a:rPr lang="it-IT" sz="1800" dirty="0" err="1"/>
              <a:t>each</a:t>
            </a:r>
            <a:r>
              <a:rPr lang="it-IT" sz="1800" dirty="0"/>
              <a:t> update shows the </a:t>
            </a:r>
            <a:r>
              <a:rPr lang="it-IT" sz="1800" dirty="0" err="1">
                <a:solidFill>
                  <a:srgbClr val="00B0F0"/>
                </a:solidFill>
              </a:rPr>
              <a:t>distribution</a:t>
            </a:r>
            <a:r>
              <a:rPr lang="it-IT" sz="1800" dirty="0"/>
              <a:t> </a:t>
            </a:r>
            <a:r>
              <a:rPr lang="it-IT" sz="1800" dirty="0">
                <a:solidFill>
                  <a:srgbClr val="00B0F0"/>
                </a:solidFill>
              </a:rPr>
              <a:t>of the labels</a:t>
            </a:r>
            <a:r>
              <a:rPr lang="it-IT" sz="1800" dirty="0"/>
              <a:t>: </a:t>
            </a:r>
            <a:r>
              <a:rPr lang="it-IT" sz="1800" dirty="0" err="1"/>
              <a:t>this</a:t>
            </a:r>
            <a:r>
              <a:rPr lang="it-IT" sz="1800" dirty="0"/>
              <a:t> </a:t>
            </a:r>
            <a:r>
              <a:rPr lang="it-IT" sz="1800" dirty="0" err="1"/>
              <a:t>was</a:t>
            </a:r>
            <a:r>
              <a:rPr lang="it-IT" sz="1800" dirty="0"/>
              <a:t> an </a:t>
            </a:r>
            <a:r>
              <a:rPr lang="it-IT" sz="1800" dirty="0" err="1"/>
              <a:t>implementation</a:t>
            </a:r>
            <a:r>
              <a:rPr lang="it-IT" sz="1800" dirty="0"/>
              <a:t> </a:t>
            </a:r>
            <a:r>
              <a:rPr lang="it-IT" sz="1800" dirty="0" err="1"/>
              <a:t>that</a:t>
            </a:r>
            <a:r>
              <a:rPr lang="it-IT" sz="1800" dirty="0"/>
              <a:t> </a:t>
            </a:r>
            <a:r>
              <a:rPr lang="it-IT" sz="1800" dirty="0" err="1"/>
              <a:t>has</a:t>
            </a:r>
            <a:r>
              <a:rPr lang="it-IT" sz="1800" dirty="0"/>
              <a:t> </a:t>
            </a:r>
            <a:r>
              <a:rPr lang="it-IT" sz="1800" dirty="0" err="1"/>
              <a:t>been</a:t>
            </a:r>
            <a:r>
              <a:rPr lang="it-IT" sz="1800" dirty="0"/>
              <a:t> </a:t>
            </a:r>
            <a:r>
              <a:rPr lang="it-IT" sz="1800" dirty="0" err="1"/>
              <a:t>inserted</a:t>
            </a:r>
            <a:r>
              <a:rPr lang="it-IT" sz="1800" dirty="0"/>
              <a:t> in </a:t>
            </a:r>
            <a:r>
              <a:rPr lang="it-IT" sz="1800" dirty="0" err="1"/>
              <a:t>order</a:t>
            </a:r>
            <a:r>
              <a:rPr lang="it-IT" sz="1800" dirty="0"/>
              <a:t> to </a:t>
            </a:r>
            <a:r>
              <a:rPr lang="it-IT" sz="1800" dirty="0" err="1"/>
              <a:t>keep</a:t>
            </a:r>
            <a:r>
              <a:rPr lang="it-IT" sz="1800" dirty="0"/>
              <a:t> </a:t>
            </a:r>
            <a:r>
              <a:rPr lang="it-IT" sz="1800" dirty="0" err="1"/>
              <a:t>us</a:t>
            </a:r>
            <a:r>
              <a:rPr lang="it-IT" sz="1800" dirty="0"/>
              <a:t> from building an </a:t>
            </a:r>
            <a:r>
              <a:rPr lang="it-IT" sz="1800" dirty="0" err="1"/>
              <a:t>unbalanced</a:t>
            </a:r>
            <a:r>
              <a:rPr lang="it-IT" sz="1800" dirty="0"/>
              <a:t> dataset.</a:t>
            </a:r>
          </a:p>
        </p:txBody>
      </p:sp>
      <p:pic>
        <p:nvPicPr>
          <p:cNvPr id="9" name="Elemento grafico 8" descr="Disco con riempimento a tinta unita">
            <a:extLst>
              <a:ext uri="{FF2B5EF4-FFF2-40B4-BE49-F238E27FC236}">
                <a16:creationId xmlns:a16="http://schemas.microsoft.com/office/drawing/2014/main" id="{E979A75A-367D-231E-751A-CA27937E35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15806" y="793971"/>
            <a:ext cx="621792" cy="621792"/>
          </a:xfrm>
          <a:prstGeom prst="rect">
            <a:avLst/>
          </a:prstGeom>
        </p:spPr>
      </p:pic>
      <p:pic>
        <p:nvPicPr>
          <p:cNvPr id="3" name="Immagine 2">
            <a:extLst>
              <a:ext uri="{FF2B5EF4-FFF2-40B4-BE49-F238E27FC236}">
                <a16:creationId xmlns:a16="http://schemas.microsoft.com/office/drawing/2014/main" id="{DEE396A2-A48B-9658-DCAB-477CB66EF1CE}"/>
              </a:ext>
            </a:extLst>
          </p:cNvPr>
          <p:cNvPicPr>
            <a:picLocks noChangeAspect="1"/>
          </p:cNvPicPr>
          <p:nvPr/>
        </p:nvPicPr>
        <p:blipFill>
          <a:blip r:embed="rId5"/>
          <a:stretch>
            <a:fillRect/>
          </a:stretch>
        </p:blipFill>
        <p:spPr>
          <a:xfrm>
            <a:off x="5638548" y="1934482"/>
            <a:ext cx="5829444" cy="4508454"/>
          </a:xfrm>
          <a:prstGeom prst="rect">
            <a:avLst/>
          </a:prstGeom>
          <a:ln w="28575">
            <a:solidFill>
              <a:schemeClr val="tx1"/>
            </a:solidFill>
          </a:ln>
        </p:spPr>
      </p:pic>
    </p:spTree>
    <p:extLst>
      <p:ext uri="{BB962C8B-B14F-4D97-AF65-F5344CB8AC3E}">
        <p14:creationId xmlns:p14="http://schemas.microsoft.com/office/powerpoint/2010/main" val="4069929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egnaposto testo 19">
            <a:extLst>
              <a:ext uri="{FF2B5EF4-FFF2-40B4-BE49-F238E27FC236}">
                <a16:creationId xmlns:a16="http://schemas.microsoft.com/office/drawing/2014/main" id="{7D61BAD3-11BF-AA74-F4B3-2ABC02077200}"/>
              </a:ext>
            </a:extLst>
          </p:cNvPr>
          <p:cNvSpPr>
            <a:spLocks noGrp="1"/>
          </p:cNvSpPr>
          <p:nvPr>
            <p:ph type="body" sz="quarter" idx="13"/>
          </p:nvPr>
        </p:nvSpPr>
        <p:spPr/>
        <p:txBody>
          <a:bodyPr rtlCol="0"/>
          <a:lstStyle>
            <a:defPPr>
              <a:defRPr lang="it-IT"/>
            </a:defPPr>
          </a:lstStyle>
          <a:p>
            <a:pPr rtl="0"/>
            <a:endParaRPr lang="it-IT" dirty="0"/>
          </a:p>
        </p:txBody>
      </p:sp>
      <p:sp>
        <p:nvSpPr>
          <p:cNvPr id="18" name="Titolo 23">
            <a:extLst>
              <a:ext uri="{FF2B5EF4-FFF2-40B4-BE49-F238E27FC236}">
                <a16:creationId xmlns:a16="http://schemas.microsoft.com/office/drawing/2014/main" id="{862E377C-B484-3BAD-EE4F-5E2B06258AE5}"/>
              </a:ext>
            </a:extLst>
          </p:cNvPr>
          <p:cNvSpPr>
            <a:spLocks noGrp="1"/>
          </p:cNvSpPr>
          <p:nvPr>
            <p:ph type="title"/>
          </p:nvPr>
        </p:nvSpPr>
        <p:spPr>
          <a:xfrm>
            <a:off x="2587811" y="722376"/>
            <a:ext cx="8870656" cy="764982"/>
          </a:xfrm>
        </p:spPr>
        <p:txBody>
          <a:bodyPr rtlCol="0"/>
          <a:lstStyle>
            <a:defPPr>
              <a:defRPr lang="it-IT"/>
            </a:defPPr>
          </a:lstStyle>
          <a:p>
            <a:pPr rtl="0"/>
            <a:r>
              <a:rPr lang="it-IT" dirty="0"/>
              <a:t>Data Collection</a:t>
            </a:r>
          </a:p>
        </p:txBody>
      </p:sp>
      <p:sp>
        <p:nvSpPr>
          <p:cNvPr id="19" name="Segnaposto numero diapositiva 4">
            <a:extLst>
              <a:ext uri="{FF2B5EF4-FFF2-40B4-BE49-F238E27FC236}">
                <a16:creationId xmlns:a16="http://schemas.microsoft.com/office/drawing/2014/main" id="{9378F953-68EC-FBD7-8109-06573E4D49C1}"/>
              </a:ext>
            </a:extLst>
          </p:cNvPr>
          <p:cNvSpPr>
            <a:spLocks noGrp="1"/>
          </p:cNvSpPr>
          <p:nvPr>
            <p:ph type="sldNum" sz="quarter" idx="15"/>
          </p:nvPr>
        </p:nvSpPr>
        <p:spPr>
          <a:xfrm>
            <a:off x="1642378" y="809244"/>
            <a:ext cx="941832" cy="621792"/>
          </a:xfrm>
        </p:spPr>
        <p:txBody>
          <a:bodyPr rtlCol="0"/>
          <a:lstStyle>
            <a:defPPr>
              <a:defRPr lang="it-IT"/>
            </a:defPPr>
          </a:lstStyle>
          <a:p>
            <a:pPr rtl="0"/>
            <a:endParaRPr lang="it-IT" dirty="0">
              <a:noFill/>
            </a:endParaRPr>
          </a:p>
        </p:txBody>
      </p:sp>
      <p:pic>
        <p:nvPicPr>
          <p:cNvPr id="21" name="Elemento grafico 20" descr="Disco con riempimento a tinta unita">
            <a:extLst>
              <a:ext uri="{FF2B5EF4-FFF2-40B4-BE49-F238E27FC236}">
                <a16:creationId xmlns:a16="http://schemas.microsoft.com/office/drawing/2014/main" id="{C3ED605D-39DC-C93E-1C9C-0C32200644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06281" y="793971"/>
            <a:ext cx="621792" cy="621792"/>
          </a:xfrm>
          <a:prstGeom prst="rect">
            <a:avLst/>
          </a:prstGeom>
        </p:spPr>
      </p:pic>
      <p:sp>
        <p:nvSpPr>
          <p:cNvPr id="22" name="Rettangolo 21">
            <a:extLst>
              <a:ext uri="{FF2B5EF4-FFF2-40B4-BE49-F238E27FC236}">
                <a16:creationId xmlns:a16="http://schemas.microsoft.com/office/drawing/2014/main" id="{23CB0CB8-62C3-AB0B-B94E-1E58F8057953}"/>
              </a:ext>
            </a:extLst>
          </p:cNvPr>
          <p:cNvSpPr/>
          <p:nvPr/>
        </p:nvSpPr>
        <p:spPr>
          <a:xfrm>
            <a:off x="723900" y="304800"/>
            <a:ext cx="10848975" cy="132397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Rettangolo 22">
            <a:extLst>
              <a:ext uri="{FF2B5EF4-FFF2-40B4-BE49-F238E27FC236}">
                <a16:creationId xmlns:a16="http://schemas.microsoft.com/office/drawing/2014/main" id="{576778A4-88F0-96BE-01C0-43A2A6688862}"/>
              </a:ext>
            </a:extLst>
          </p:cNvPr>
          <p:cNvSpPr/>
          <p:nvPr/>
        </p:nvSpPr>
        <p:spPr>
          <a:xfrm>
            <a:off x="10389260" y="238125"/>
            <a:ext cx="499719" cy="139065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ttangolo 23">
            <a:extLst>
              <a:ext uri="{FF2B5EF4-FFF2-40B4-BE49-F238E27FC236}">
                <a16:creationId xmlns:a16="http://schemas.microsoft.com/office/drawing/2014/main" id="{A287B9F5-5620-FCE5-B68B-42CBB7907EDD}"/>
              </a:ext>
            </a:extLst>
          </p:cNvPr>
          <p:cNvSpPr/>
          <p:nvPr/>
        </p:nvSpPr>
        <p:spPr>
          <a:xfrm>
            <a:off x="11108040" y="238125"/>
            <a:ext cx="499719" cy="139065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Segnaposto contenuto 1">
            <a:extLst>
              <a:ext uri="{FF2B5EF4-FFF2-40B4-BE49-F238E27FC236}">
                <a16:creationId xmlns:a16="http://schemas.microsoft.com/office/drawing/2014/main" id="{27FF9F41-90D7-1610-FE14-0C281C993E8A}"/>
              </a:ext>
            </a:extLst>
          </p:cNvPr>
          <p:cNvSpPr txBox="1">
            <a:spLocks/>
          </p:cNvSpPr>
          <p:nvPr/>
        </p:nvSpPr>
        <p:spPr>
          <a:xfrm>
            <a:off x="584241" y="722376"/>
            <a:ext cx="9297761" cy="2499327"/>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en-US" dirty="0"/>
              <a:t>The experiment was easy in its guiding lines: pour some water, record its splash, detect the temperature. We just decided for some </a:t>
            </a:r>
            <a:r>
              <a:rPr lang="en-US" dirty="0">
                <a:solidFill>
                  <a:srgbClr val="00B0F0"/>
                </a:solidFill>
              </a:rPr>
              <a:t>parameters</a:t>
            </a:r>
            <a:r>
              <a:rPr lang="en-US" dirty="0"/>
              <a:t> to be similar in order to gather </a:t>
            </a:r>
            <a:r>
              <a:rPr lang="en-US" dirty="0" err="1"/>
              <a:t>homogenenous</a:t>
            </a:r>
            <a:r>
              <a:rPr lang="en-US" dirty="0"/>
              <a:t> data:</a:t>
            </a:r>
          </a:p>
          <a:p>
            <a:pPr marL="285750" indent="-285750" algn="just">
              <a:buFont typeface="Arial" panose="020B0604020202020204" pitchFamily="34" charset="0"/>
              <a:buChar char="•"/>
            </a:pPr>
            <a:r>
              <a:rPr lang="en-US" dirty="0"/>
              <a:t>We used two metal vessels;</a:t>
            </a:r>
          </a:p>
          <a:p>
            <a:pPr marL="285750" indent="-285750" algn="just">
              <a:buFont typeface="Arial" panose="020B0604020202020204" pitchFamily="34" charset="0"/>
              <a:buChar char="•"/>
            </a:pPr>
            <a:r>
              <a:rPr lang="en-US" dirty="0"/>
              <a:t>We poured water from no more than 10 cm away;</a:t>
            </a:r>
          </a:p>
          <a:p>
            <a:pPr marL="285750" indent="-285750" algn="just">
              <a:buFont typeface="Arial" panose="020B0604020202020204" pitchFamily="34" charset="0"/>
              <a:buChar char="•"/>
            </a:pPr>
            <a:r>
              <a:rPr lang="en-US" dirty="0"/>
              <a:t>We detected the temperature right after pouring the water;</a:t>
            </a:r>
          </a:p>
          <a:p>
            <a:pPr marL="285750" indent="-285750" algn="just">
              <a:buFont typeface="Arial" panose="020B0604020202020204" pitchFamily="34" charset="0"/>
              <a:buChar char="•"/>
            </a:pPr>
            <a:r>
              <a:rPr lang="en-US" dirty="0"/>
              <a:t>We recorded audio lasting between 5 and 7 seconds.</a:t>
            </a:r>
            <a:endParaRPr lang="en-US" dirty="0">
              <a:solidFill>
                <a:srgbClr val="FF0000"/>
              </a:solidFill>
            </a:endParaRPr>
          </a:p>
          <a:p>
            <a:pPr algn="just"/>
            <a:endParaRPr lang="en-US" dirty="0"/>
          </a:p>
        </p:txBody>
      </p:sp>
      <p:sp>
        <p:nvSpPr>
          <p:cNvPr id="27" name="Segnaposto contenuto 1">
            <a:extLst>
              <a:ext uri="{FF2B5EF4-FFF2-40B4-BE49-F238E27FC236}">
                <a16:creationId xmlns:a16="http://schemas.microsoft.com/office/drawing/2014/main" id="{C53C9918-1DB5-02D9-5035-7A72E5293072}"/>
              </a:ext>
            </a:extLst>
          </p:cNvPr>
          <p:cNvSpPr txBox="1">
            <a:spLocks/>
          </p:cNvSpPr>
          <p:nvPr/>
        </p:nvSpPr>
        <p:spPr>
          <a:xfrm>
            <a:off x="584241" y="3737038"/>
            <a:ext cx="9297761" cy="1323975"/>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en-US" dirty="0"/>
              <a:t>In the end we collected 309 audio samples on our own. Additionally, we also used as benchmark dataset the one from the similar study we read about, that consisted of 333 audio samples. </a:t>
            </a:r>
            <a:endParaRPr lang="en-US" dirty="0">
              <a:solidFill>
                <a:srgbClr val="FF0000"/>
              </a:solidFill>
            </a:endParaRPr>
          </a:p>
          <a:p>
            <a:pPr algn="just"/>
            <a:endParaRPr lang="en-US" dirty="0"/>
          </a:p>
        </p:txBody>
      </p:sp>
    </p:spTree>
    <p:extLst>
      <p:ext uri="{BB962C8B-B14F-4D97-AF65-F5344CB8AC3E}">
        <p14:creationId xmlns:p14="http://schemas.microsoft.com/office/powerpoint/2010/main" val="1480574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31D625AD-D853-E707-6C7F-E31923C410C1}"/>
              </a:ext>
            </a:extLst>
          </p:cNvPr>
          <p:cNvSpPr>
            <a:spLocks noGrp="1"/>
          </p:cNvSpPr>
          <p:nvPr>
            <p:ph type="title"/>
          </p:nvPr>
        </p:nvSpPr>
        <p:spPr/>
        <p:txBody>
          <a:bodyPr rtlCol="0"/>
          <a:lstStyle>
            <a:defPPr>
              <a:defRPr lang="it-IT"/>
            </a:defPPr>
          </a:lstStyle>
          <a:p>
            <a:pPr rtl="0"/>
            <a:r>
              <a:rPr lang="it-IT" dirty="0"/>
              <a:t>Feature Engineering</a:t>
            </a:r>
          </a:p>
        </p:txBody>
      </p:sp>
      <p:sp>
        <p:nvSpPr>
          <p:cNvPr id="22" name="Segnaposto testo 21">
            <a:extLst>
              <a:ext uri="{FF2B5EF4-FFF2-40B4-BE49-F238E27FC236}">
                <a16:creationId xmlns:a16="http://schemas.microsoft.com/office/drawing/2014/main" id="{1B742BF8-0956-7E94-FAF4-D42A92ACE16C}"/>
              </a:ext>
            </a:extLst>
          </p:cNvPr>
          <p:cNvSpPr>
            <a:spLocks noGrp="1"/>
          </p:cNvSpPr>
          <p:nvPr>
            <p:ph type="body" sz="quarter" idx="13"/>
          </p:nvPr>
        </p:nvSpPr>
        <p:spPr/>
        <p:txBody>
          <a:bodyPr rtlCol="0"/>
          <a:lstStyle>
            <a:defPPr>
              <a:defRPr lang="it-IT"/>
            </a:defPPr>
          </a:lstStyle>
          <a:p>
            <a:pPr rtl="0"/>
            <a:endParaRPr lang="it-IT"/>
          </a:p>
        </p:txBody>
      </p:sp>
      <p:sp>
        <p:nvSpPr>
          <p:cNvPr id="11" name="Segnaposto numero diapositiva 10">
            <a:extLst>
              <a:ext uri="{FF2B5EF4-FFF2-40B4-BE49-F238E27FC236}">
                <a16:creationId xmlns:a16="http://schemas.microsoft.com/office/drawing/2014/main" id="{A96F7733-7434-FA95-04A6-9FA221A2649C}"/>
              </a:ext>
            </a:extLst>
          </p:cNvPr>
          <p:cNvSpPr>
            <a:spLocks noGrp="1"/>
          </p:cNvSpPr>
          <p:nvPr>
            <p:ph type="sldNum" sz="quarter" idx="15"/>
          </p:nvPr>
        </p:nvSpPr>
        <p:spPr/>
        <p:txBody>
          <a:bodyPr rtlCol="0"/>
          <a:lstStyle>
            <a:defPPr>
              <a:defRPr lang="it-IT"/>
            </a:defPPr>
          </a:lstStyle>
          <a:p>
            <a:pPr rtl="0"/>
            <a:endParaRPr lang="it-IT" dirty="0">
              <a:noFill/>
            </a:endParaRPr>
          </a:p>
        </p:txBody>
      </p:sp>
      <p:pic>
        <p:nvPicPr>
          <p:cNvPr id="2" name="Elemento grafico 1" descr="Voce con riempimento a tinta unita">
            <a:extLst>
              <a:ext uri="{FF2B5EF4-FFF2-40B4-BE49-F238E27FC236}">
                <a16:creationId xmlns:a16="http://schemas.microsoft.com/office/drawing/2014/main" id="{7424F1F4-75CF-81B6-B760-674C369C29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11923" y="793971"/>
            <a:ext cx="621792" cy="621792"/>
          </a:xfrm>
          <a:prstGeom prst="rect">
            <a:avLst/>
          </a:prstGeom>
        </p:spPr>
      </p:pic>
      <p:pic>
        <p:nvPicPr>
          <p:cNvPr id="7" name="Immagine 6" descr="Immagine che contiene linea, Diagramma, testo, diagramma&#10;&#10;Descrizione generata automaticamente">
            <a:extLst>
              <a:ext uri="{FF2B5EF4-FFF2-40B4-BE49-F238E27FC236}">
                <a16:creationId xmlns:a16="http://schemas.microsoft.com/office/drawing/2014/main" id="{DC2D38BE-5734-EBC7-33B2-0C1253EE4255}"/>
              </a:ext>
            </a:extLst>
          </p:cNvPr>
          <p:cNvPicPr>
            <a:picLocks noChangeAspect="1"/>
          </p:cNvPicPr>
          <p:nvPr/>
        </p:nvPicPr>
        <p:blipFill>
          <a:blip r:embed="rId5"/>
          <a:stretch>
            <a:fillRect/>
          </a:stretch>
        </p:blipFill>
        <p:spPr>
          <a:xfrm>
            <a:off x="708725" y="1730071"/>
            <a:ext cx="4615115" cy="4754706"/>
          </a:xfrm>
          <a:prstGeom prst="rect">
            <a:avLst/>
          </a:prstGeom>
          <a:ln w="28575">
            <a:solidFill>
              <a:schemeClr val="tx1"/>
            </a:solidFill>
          </a:ln>
        </p:spPr>
      </p:pic>
      <p:sp>
        <p:nvSpPr>
          <p:cNvPr id="10" name="Segnaposto contenuto 1">
            <a:extLst>
              <a:ext uri="{FF2B5EF4-FFF2-40B4-BE49-F238E27FC236}">
                <a16:creationId xmlns:a16="http://schemas.microsoft.com/office/drawing/2014/main" id="{C72BEA86-5E7E-E3D1-028A-BFBF10C6F088}"/>
              </a:ext>
            </a:extLst>
          </p:cNvPr>
          <p:cNvSpPr txBox="1">
            <a:spLocks/>
          </p:cNvSpPr>
          <p:nvPr/>
        </p:nvSpPr>
        <p:spPr>
          <a:xfrm>
            <a:off x="5806481" y="3636297"/>
            <a:ext cx="3286719" cy="2499327"/>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en-US" dirty="0"/>
              <a:t>There clearly is an </a:t>
            </a:r>
            <a:r>
              <a:rPr lang="en-US" dirty="0">
                <a:solidFill>
                  <a:schemeClr val="accent4"/>
                </a:solidFill>
              </a:rPr>
              <a:t>empirical evidence </a:t>
            </a:r>
            <a:r>
              <a:rPr lang="en-US" dirty="0"/>
              <a:t>in discerning between hot and cold water: the viscosity and density of the liquid change with respect to the temperature. This is a good starting point, but at the same time it is not enough to explain acoustic phenomena.</a:t>
            </a:r>
          </a:p>
          <a:p>
            <a:pPr algn="just"/>
            <a:endParaRPr lang="en-US" dirty="0"/>
          </a:p>
        </p:txBody>
      </p:sp>
    </p:spTree>
    <p:extLst>
      <p:ext uri="{BB962C8B-B14F-4D97-AF65-F5344CB8AC3E}">
        <p14:creationId xmlns:p14="http://schemas.microsoft.com/office/powerpoint/2010/main" val="2461847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31D625AD-D853-E707-6C7F-E31923C410C1}"/>
              </a:ext>
            </a:extLst>
          </p:cNvPr>
          <p:cNvSpPr>
            <a:spLocks noGrp="1"/>
          </p:cNvSpPr>
          <p:nvPr>
            <p:ph type="title"/>
          </p:nvPr>
        </p:nvSpPr>
        <p:spPr/>
        <p:txBody>
          <a:bodyPr rtlCol="0"/>
          <a:lstStyle>
            <a:defPPr>
              <a:defRPr lang="it-IT"/>
            </a:defPPr>
          </a:lstStyle>
          <a:p>
            <a:pPr rtl="0"/>
            <a:r>
              <a:rPr lang="it-IT" dirty="0"/>
              <a:t>Feature Engineering</a:t>
            </a:r>
          </a:p>
        </p:txBody>
      </p:sp>
      <p:sp>
        <p:nvSpPr>
          <p:cNvPr id="22" name="Segnaposto testo 21">
            <a:extLst>
              <a:ext uri="{FF2B5EF4-FFF2-40B4-BE49-F238E27FC236}">
                <a16:creationId xmlns:a16="http://schemas.microsoft.com/office/drawing/2014/main" id="{1B742BF8-0956-7E94-FAF4-D42A92ACE16C}"/>
              </a:ext>
            </a:extLst>
          </p:cNvPr>
          <p:cNvSpPr>
            <a:spLocks noGrp="1"/>
          </p:cNvSpPr>
          <p:nvPr>
            <p:ph type="body" sz="quarter" idx="13"/>
          </p:nvPr>
        </p:nvSpPr>
        <p:spPr/>
        <p:txBody>
          <a:bodyPr rtlCol="0"/>
          <a:lstStyle>
            <a:defPPr>
              <a:defRPr lang="it-IT"/>
            </a:defPPr>
          </a:lstStyle>
          <a:p>
            <a:pPr rtl="0"/>
            <a:endParaRPr lang="it-IT"/>
          </a:p>
        </p:txBody>
      </p:sp>
      <p:sp>
        <p:nvSpPr>
          <p:cNvPr id="11" name="Segnaposto numero diapositiva 10">
            <a:extLst>
              <a:ext uri="{FF2B5EF4-FFF2-40B4-BE49-F238E27FC236}">
                <a16:creationId xmlns:a16="http://schemas.microsoft.com/office/drawing/2014/main" id="{A96F7733-7434-FA95-04A6-9FA221A2649C}"/>
              </a:ext>
            </a:extLst>
          </p:cNvPr>
          <p:cNvSpPr>
            <a:spLocks noGrp="1"/>
          </p:cNvSpPr>
          <p:nvPr>
            <p:ph type="sldNum" sz="quarter" idx="15"/>
          </p:nvPr>
        </p:nvSpPr>
        <p:spPr/>
        <p:txBody>
          <a:bodyPr rtlCol="0"/>
          <a:lstStyle>
            <a:defPPr>
              <a:defRPr lang="it-IT"/>
            </a:defPPr>
          </a:lstStyle>
          <a:p>
            <a:pPr rtl="0"/>
            <a:endParaRPr lang="it-IT" dirty="0">
              <a:noFill/>
            </a:endParaRPr>
          </a:p>
        </p:txBody>
      </p:sp>
      <p:pic>
        <p:nvPicPr>
          <p:cNvPr id="2" name="Elemento grafico 1" descr="Voce con riempimento a tinta unita">
            <a:extLst>
              <a:ext uri="{FF2B5EF4-FFF2-40B4-BE49-F238E27FC236}">
                <a16:creationId xmlns:a16="http://schemas.microsoft.com/office/drawing/2014/main" id="{7424F1F4-75CF-81B6-B760-674C369C29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11923" y="793971"/>
            <a:ext cx="621792" cy="621792"/>
          </a:xfrm>
          <a:prstGeom prst="rect">
            <a:avLst/>
          </a:prstGeom>
        </p:spPr>
      </p:pic>
      <p:pic>
        <p:nvPicPr>
          <p:cNvPr id="4" name="Immagine 3">
            <a:extLst>
              <a:ext uri="{FF2B5EF4-FFF2-40B4-BE49-F238E27FC236}">
                <a16:creationId xmlns:a16="http://schemas.microsoft.com/office/drawing/2014/main" id="{3D41033B-53CF-3688-FDBF-F2045954060F}"/>
              </a:ext>
            </a:extLst>
          </p:cNvPr>
          <p:cNvPicPr>
            <a:picLocks noChangeAspect="1"/>
          </p:cNvPicPr>
          <p:nvPr/>
        </p:nvPicPr>
        <p:blipFill>
          <a:blip r:embed="rId5"/>
          <a:stretch>
            <a:fillRect/>
          </a:stretch>
        </p:blipFill>
        <p:spPr>
          <a:xfrm>
            <a:off x="5258269" y="1746946"/>
            <a:ext cx="3894230" cy="4755454"/>
          </a:xfrm>
          <a:prstGeom prst="rect">
            <a:avLst/>
          </a:prstGeom>
          <a:ln w="28575">
            <a:solidFill>
              <a:schemeClr val="tx1"/>
            </a:solidFill>
          </a:ln>
        </p:spPr>
      </p:pic>
      <p:sp>
        <p:nvSpPr>
          <p:cNvPr id="6" name="Segnaposto contenuto 1">
            <a:extLst>
              <a:ext uri="{FF2B5EF4-FFF2-40B4-BE49-F238E27FC236}">
                <a16:creationId xmlns:a16="http://schemas.microsoft.com/office/drawing/2014/main" id="{78B41E84-EC69-8A06-252E-E50497EC14E6}"/>
              </a:ext>
            </a:extLst>
          </p:cNvPr>
          <p:cNvSpPr txBox="1">
            <a:spLocks/>
          </p:cNvSpPr>
          <p:nvPr/>
        </p:nvSpPr>
        <p:spPr>
          <a:xfrm>
            <a:off x="437295" y="3429000"/>
            <a:ext cx="4312879" cy="2499327"/>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en-US" dirty="0" err="1"/>
              <a:t>Infact</a:t>
            </a:r>
            <a:r>
              <a:rPr lang="en-US" dirty="0"/>
              <a:t>, when comparing spectrograms of audio recording of liquid poured at the different temperature there is no apparent difference between the two scenarios. </a:t>
            </a:r>
          </a:p>
          <a:p>
            <a:pPr algn="just"/>
            <a:endParaRPr lang="en-US" dirty="0">
              <a:solidFill>
                <a:srgbClr val="FF0000"/>
              </a:solidFill>
            </a:endParaRPr>
          </a:p>
          <a:p>
            <a:pPr algn="just"/>
            <a:r>
              <a:rPr lang="en-US" dirty="0"/>
              <a:t>This meant to us that the interesting findings were not in the </a:t>
            </a:r>
            <a:r>
              <a:rPr lang="en-US" dirty="0">
                <a:solidFill>
                  <a:schemeClr val="accent4"/>
                </a:solidFill>
              </a:rPr>
              <a:t>harmonic content</a:t>
            </a:r>
            <a:r>
              <a:rPr lang="en-US" dirty="0"/>
              <a:t> per se but somewhere else. </a:t>
            </a:r>
          </a:p>
          <a:p>
            <a:pPr algn="just"/>
            <a:endParaRPr lang="en-US" dirty="0"/>
          </a:p>
        </p:txBody>
      </p:sp>
    </p:spTree>
    <p:extLst>
      <p:ext uri="{BB962C8B-B14F-4D97-AF65-F5344CB8AC3E}">
        <p14:creationId xmlns:p14="http://schemas.microsoft.com/office/powerpoint/2010/main" val="2864039020"/>
      </p:ext>
    </p:extLst>
  </p:cSld>
  <p:clrMapOvr>
    <a:masterClrMapping/>
  </p:clrMapOvr>
</p:sld>
</file>

<file path=ppt/theme/theme1.xml><?xml version="1.0" encoding="utf-8"?>
<a:theme xmlns:a="http://schemas.openxmlformats.org/drawingml/2006/main" name="Tema di Office">
  <a:themeElements>
    <a:clrScheme name="Custom 19">
      <a:dk1>
        <a:srgbClr val="231F20"/>
      </a:dk1>
      <a:lt1>
        <a:srgbClr val="FFFFFF"/>
      </a:lt1>
      <a:dk2>
        <a:srgbClr val="231F20"/>
      </a:dk2>
      <a:lt2>
        <a:srgbClr val="FDF9E2"/>
      </a:lt2>
      <a:accent1>
        <a:srgbClr val="FC2834"/>
      </a:accent1>
      <a:accent2>
        <a:srgbClr val="43AAC7"/>
      </a:accent2>
      <a:accent3>
        <a:srgbClr val="00AA59"/>
      </a:accent3>
      <a:accent4>
        <a:srgbClr val="FEA000"/>
      </a:accent4>
      <a:accent5>
        <a:srgbClr val="FDEE6B"/>
      </a:accent5>
      <a:accent6>
        <a:srgbClr val="3266A6"/>
      </a:accent6>
      <a:hlink>
        <a:srgbClr val="FC2734"/>
      </a:hlink>
      <a:folHlink>
        <a:srgbClr val="42AAC7"/>
      </a:folHlink>
    </a:clrScheme>
    <a:fontScheme name="Custom 26">
      <a:majorFont>
        <a:latin typeface="Arial Black"/>
        <a:ea typeface=""/>
        <a:cs typeface=""/>
      </a:majorFont>
      <a:minorFont>
        <a:latin typeface="Arial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8494346_TF22529792_Win32" id="{B596B583-5FBF-441E-A716-D45F8AB14D9D}" vid="{A32F53D2-1B5C-42D4-A2AB-06F419BF2DFF}"/>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65A588-1D2A-427C-AA32-A236D95C8F8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3441F37-C10B-49C7-9131-D813AD6E9480}">
  <ds:schemaRefs>
    <ds:schemaRef ds:uri="http://schemas.microsoft.com/sharepoint/v3/contenttype/forms"/>
  </ds:schemaRefs>
</ds:datastoreItem>
</file>

<file path=customXml/itemProps3.xml><?xml version="1.0" encoding="utf-8"?>
<ds:datastoreItem xmlns:ds="http://schemas.openxmlformats.org/officeDocument/2006/customXml" ds:itemID="{4FB0F111-FD6B-4279-A9B8-A9ADF27746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Modello Metropolitano</Template>
  <TotalTime>219</TotalTime>
  <Words>865</Words>
  <Application>Microsoft Office PowerPoint</Application>
  <PresentationFormat>Widescreen</PresentationFormat>
  <Paragraphs>84</Paragraphs>
  <Slides>17</Slides>
  <Notes>17</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17</vt:i4>
      </vt:variant>
    </vt:vector>
  </HeadingPairs>
  <TitlesOfParts>
    <vt:vector size="24" baseType="lpstr">
      <vt:lpstr>Arial</vt:lpstr>
      <vt:lpstr>Arial Black</vt:lpstr>
      <vt:lpstr>Calibri</vt:lpstr>
      <vt:lpstr>Cambria Math</vt:lpstr>
      <vt:lpstr>Lato</vt:lpstr>
      <vt:lpstr>Segoe UI</vt:lpstr>
      <vt:lpstr>Tema di Office</vt:lpstr>
      <vt:lpstr>TherMike Statistical Learning  Final Project</vt:lpstr>
      <vt:lpstr>Presentazione standard di PowerPoint</vt:lpstr>
      <vt:lpstr>TherMike- Hearing hot loud</vt:lpstr>
      <vt:lpstr>Presentazione standard di PowerPoint</vt:lpstr>
      <vt:lpstr>Data Collection</vt:lpstr>
      <vt:lpstr>Data Collection</vt:lpstr>
      <vt:lpstr>Data Collection</vt:lpstr>
      <vt:lpstr>Feature Engineering</vt:lpstr>
      <vt:lpstr>Feature Engineering</vt:lpstr>
      <vt:lpstr>Feature Engineering</vt:lpstr>
      <vt:lpstr>Statistical Framework</vt:lpstr>
      <vt:lpstr>Presentazione standard di PowerPoint</vt:lpstr>
      <vt:lpstr>Presentazione standard di PowerPoint</vt:lpstr>
      <vt:lpstr>Presentazione standard di PowerPoint</vt:lpstr>
      <vt:lpstr>Presentazione standard di PowerPoint</vt:lpstr>
      <vt:lpstr>Failures and Successes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TherMike Statistical Learning  Final Project</dc:title>
  <dc:creator>Leonardo Di Nino</dc:creator>
  <cp:lastModifiedBy>Leonardo Di Nino</cp:lastModifiedBy>
  <cp:revision>3</cp:revision>
  <dcterms:created xsi:type="dcterms:W3CDTF">2023-09-12T13:04:08Z</dcterms:created>
  <dcterms:modified xsi:type="dcterms:W3CDTF">2023-09-12T16:43:53Z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