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5C13443-3909-451E-9632-E0103B1CC3B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bit.ly/2yj5FfP" TargetMode="External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Sistemas de ecuaciones lineales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latin typeface="Arial"/>
              </a:rPr>
              <a:t>Método de eliminación de Gauss-Jordan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Eliminación hacia adelante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Unos en la diagonal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Eliminación hacia atrás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Profit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Eliminación hacia adelante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Inicialización de variables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 = Matriz de coeficientes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b = Vector de términos independientes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[m,c]=size(A);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j=1; % j-esima columna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k=1;% k-esima fila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n=1;% n-esima fila de pivot</a:t>
            </a:r>
            <a:endParaRPr b="0" lang="en-GB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z=2;% las operaciones de fila siempre empiezan con la segunda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400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Eliminación hacia adelante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Ciclo sobre pivots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Ciclo desde fila 2 hasta fila m -1 (índice de fila: r)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Ciclo sobre columnas (índice de columna: l)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Desde columna l = 1 hasta columna c</a:t>
            </a:r>
            <a:endParaRPr b="0" lang="en-GB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A(r,l) = A(r,j) / A(k,j)* A(n,l) – A(r,l);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A(2,1) = A(2,1) / A(1,1) * A(1,1) – A(2,1) = 0 anula A(2,1), A(3,1), …, A(k, 1)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A(2,2) = A(2,1) / A(1,1) * A(1,2) – A(2,2)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A(3,2) = A(3,1) / A(1,2) * A(1,2) – A(3,2) = A(3,1) – A(3,2) primera pasada no anula A(3,2)</a:t>
            </a:r>
            <a:endParaRPr b="0" lang="en-GB" sz="20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Terminado el ciclo sobre las filas, se considera la fila 2 procesada, con A(2,1) nulo 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k=k+1; j=j+1; n=n+1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Se repite ciclo sobre filas, desde fila 3 hasta fila m – 1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Se repite ciclo sobre columnas</a:t>
            </a:r>
            <a:endParaRPr b="0" lang="en-GB" sz="24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k = j = n = 2; r = 3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A(3,2) = A(3,2) / A(2,2) * A(2,2) – A(3,2) = 0 (segunda pasada sí anula A(3,2)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A(r,:) = A(r,j) / A(k,j) * A(n,:) - A(r,:); notación condensada para bucle sobre columna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Unos en la diagonal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Dividir cada fila por A(r,r)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Ciclo sobre las filas (r desde 1 a rango de la matriz)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Ciclo sobre las columnas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A(r,l) = A(r,l) / A(r,r) para todos los l de r hasta c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A(r,:) = A(r,:) / A(r,r); (notación condensada)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785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Eliminación hacia atrás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m = c = 4 (tamaño de la matriz)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Ciclo sobre filas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  <a:ea typeface="Noto Sans CJK SC"/>
              </a:rPr>
              <a:t>Desde fila  m -1</a:t>
            </a:r>
            <a:r>
              <a:rPr b="0" lang="en-GB" sz="2400" spc="-1" strike="noStrike">
                <a:latin typeface="Arial"/>
              </a:rPr>
              <a:t> hasta fila 1 (índice de fila: r)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Ciclo sobre columnas (índice de columna: l)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Desde columna l = 1 hasta columna c</a:t>
            </a:r>
            <a:endParaRPr b="0" lang="en-GB" sz="20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A(rowJ,l)=A(rowJ,l) – A(rowJ,c) * A(m,l);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A(3,4) = A(3,4) - A(4,4) * A(3,4) = 0 anula A(3,4) ya que A(4,4) = 1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Lo que no se anule en la primera pasada se anulará en las siguientes</a:t>
            </a:r>
            <a:endParaRPr b="0" lang="en-GB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Siguiente pasada: m = m-1, c = c-1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Repite ciclo sobre filas, desde r = m-2 hasta r = 1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Repite ciclo sobre columnas</a:t>
            </a:r>
            <a:endParaRPr b="0" lang="en-GB" sz="24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A(rowJ,:) = A(rowJ,:) - A(rowJ,c)*A(m,:); notación condensada para bucle sobre columna</a:t>
            </a: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Profit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Si las mismas operaciones se realizan sobre el vector columna de términos independientes, al final se obtiene un vector columna con la solución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Si las mismas operaciones se realizan sobre la matriz identidad se obtiene la matriz inversa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Tarea: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Modificar el código suministrado por la cátedra (hallado en  </a:t>
            </a:r>
            <a:r>
              <a:rPr b="0" lang="en-GB" sz="2800" spc="-1" strike="noStrike">
                <a:latin typeface="Arial"/>
                <a:hlinkClick r:id="rId1"/>
              </a:rPr>
              <a:t>https://bit.ly/2yj5FfP</a:t>
            </a:r>
            <a:r>
              <a:rPr b="0" lang="en-GB" sz="2800" spc="-1" strike="noStrike">
                <a:latin typeface="Arial"/>
              </a:rPr>
              <a:t>) en una función que acepte matrices arbitrarias, devuelva la solución y devuelva la inversa</a:t>
            </a:r>
            <a:endParaRPr b="0" lang="en-GB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600" spc="-1" strike="noStrike">
                <a:latin typeface="Arial"/>
              </a:rPr>
              <a:t>Método de eliminación de Gauss-Jordan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4536000" cy="4073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GB" sz="3200" spc="-1" strike="noStrike">
                <a:latin typeface="Arial"/>
              </a:rPr>
              <a:t>clc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clear all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syms x y z w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%Converting Linear Simultaneous Equations to Matrix form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eqns=[6*x+2*y+2*z+4*w==1,-x+2*y+2*z-3*w==-1,x+0*y+2*z+3*w==1,0*x + y+z+4*w==2];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vars=[x, y, z, w];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a is the matrix of co-efficient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b is the matrix of constants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[a,b]=equationsToMatrix(eqns,vars)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m is the row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c is the column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[m,c]=size(a);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j=1; %j th column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k=1;%k th row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n=1;% n th pivoting row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z=2;% Row operation always starts from 2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Forward Elimination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Shifting Loop for column operation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for i=1:c-1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%Making each desired column component zero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for r=z:m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% Checking if any Lower triangle is Already Zero or not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if a(r,j)==0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% If any is zero left the entire row as it is and skip the step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a(r,:)=a(r,:);b(r,:)=b(r,:);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else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b(r,:)=((a(r,j)/a(k,j))*b(n,:))-b(r,:);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a(r,:)=((a(r,j)/a(k,j))*a(n,:))-a(r,:);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57" name="TextShape 3"/>
          <p:cNvSpPr txBox="1"/>
          <p:nvPr/>
        </p:nvSpPr>
        <p:spPr>
          <a:xfrm>
            <a:off x="4968000" y="1175760"/>
            <a:ext cx="4536000" cy="336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k=k+1;% Changing row after completion of inner </a:t>
            </a:r>
            <a:r>
              <a:rPr b="0" lang="en-GB" sz="3200" spc="-1" strike="noStrike">
                <a:latin typeface="Arial"/>
              </a:rPr>
              <a:t>loop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n=n+1;% Changing the pivoting row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z=z+1;% Setting a new condition for inner loop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j=j+1;% Changing column after completion of </a:t>
            </a:r>
            <a:r>
              <a:rPr b="0" lang="en-GB" sz="3200" spc="-1" strike="noStrike">
                <a:latin typeface="Arial"/>
              </a:rPr>
              <a:t>inner loop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% Converting all the diagonal elements to one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for row=1:m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b(row,:)=b(row,:)/a(row,row);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a(row,:)=a(row,:)/a(row,row);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D=c;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for q=1:D-1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for rowJ=m-1:-1:1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if a(rowJ,c)==0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a(rowJ,:)=a(rowJ,:);b(rowJ,:)=b(rowJ,:);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else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b(rowJ,:)=b(rowJ,:)-(a(rowJ,c)*b(m,:));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  </a:t>
            </a:r>
            <a:r>
              <a:rPr b="0" lang="en-GB" sz="3200" spc="-1" strike="noStrike">
                <a:latin typeface="Arial"/>
              </a:rPr>
              <a:t>a(rowJ,:)=a(rowJ,:)-(a(rowJ,c)*a(m,:));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  </a:t>
            </a:r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end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m=m-1;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  </a:t>
            </a:r>
            <a:r>
              <a:rPr b="0" lang="en-GB" sz="3200" spc="-1" strike="noStrike">
                <a:latin typeface="Arial"/>
              </a:rPr>
              <a:t>c=c-1;</a:t>
            </a:r>
            <a:endParaRPr b="0" lang="en-GB" sz="3200" spc="-1" strike="noStrike">
              <a:latin typeface="Arial"/>
            </a:endParaRPr>
          </a:p>
          <a:p>
            <a:r>
              <a:rPr b="0" lang="en-GB" sz="3200" spc="-1" strike="noStrike">
                <a:latin typeface="Arial"/>
              </a:rPr>
              <a:t>end 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2020-05-02T04:09:51Z</dcterms:created>
  <dc:creator/>
  <dc:description/>
  <dc:language>en-GB</dc:language>
  <cp:lastModifiedBy/>
  <dcterms:modified xsi:type="dcterms:W3CDTF">2020-05-02T08:13:23Z</dcterms:modified>
  <cp:revision>5</cp:revision>
  <dc:subject/>
  <dc:title/>
</cp:coreProperties>
</file>