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10691800" cx="7559675"/>
  <p:notesSz cx="6858000" cy="9945675"/>
  <p:embeddedFontLst>
    <p:embeddedFont>
      <p:font typeface="Ubuntu"/>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Ubuntu-italic.fntdata"/><Relationship Id="rId10" Type="http://schemas.openxmlformats.org/officeDocument/2006/relationships/font" Target="fonts/Ubuntu-bold.fntdata"/><Relationship Id="rId12" Type="http://schemas.openxmlformats.org/officeDocument/2006/relationships/font" Target="fonts/Ubuntu-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Ubuntu-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724175"/>
            <a:ext cx="5486400" cy="4475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8894c8372_0_94:notes"/>
          <p:cNvSpPr txBox="1"/>
          <p:nvPr>
            <p:ph idx="1" type="body"/>
          </p:nvPr>
        </p:nvSpPr>
        <p:spPr>
          <a:xfrm>
            <a:off x="685800" y="4724175"/>
            <a:ext cx="5486400" cy="44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8894c8372_0_94:notes"/>
          <p:cNvSpPr/>
          <p:nvPr>
            <p:ph idx="2" type="sldImg"/>
          </p:nvPr>
        </p:nvSpPr>
        <p:spPr>
          <a:xfrm>
            <a:off x="1143225" y="745925"/>
            <a:ext cx="4572300" cy="37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66976" y="1749795"/>
            <a:ext cx="6425724" cy="3722335"/>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4960"/>
              <a:buFont typeface="Ubuntu"/>
              <a:buNone/>
              <a:defRPr b="0" i="0" sz="4960"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944960" y="5615678"/>
            <a:ext cx="5669756" cy="2581379"/>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827"/>
              </a:spcBef>
              <a:spcAft>
                <a:spcPts val="0"/>
              </a:spcAft>
              <a:buClr>
                <a:schemeClr val="dk1"/>
              </a:buClr>
              <a:buSzPts val="1984"/>
              <a:buFont typeface="Arial"/>
              <a:buNone/>
              <a:defRPr b="0" i="0" sz="1984" u="none" cap="none" strike="noStrike">
                <a:solidFill>
                  <a:schemeClr val="dk1"/>
                </a:solidFill>
                <a:latin typeface="Ubuntu"/>
                <a:ea typeface="Ubuntu"/>
                <a:cs typeface="Ubuntu"/>
                <a:sym typeface="Ubuntu"/>
              </a:defRPr>
            </a:lvl1pPr>
            <a:lvl2pPr indent="-9666" lvl="1" marL="377967" marR="0" rtl="0" algn="ctr">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2pPr>
            <a:lvl3pPr indent="-6633" lvl="2" marL="755934" marR="0" rtl="0" algn="ctr">
              <a:lnSpc>
                <a:spcPct val="90000"/>
              </a:lnSpc>
              <a:spcBef>
                <a:spcPts val="413"/>
              </a:spcBef>
              <a:spcAft>
                <a:spcPts val="0"/>
              </a:spcAft>
              <a:buClr>
                <a:schemeClr val="dk1"/>
              </a:buClr>
              <a:buSzPts val="1488"/>
              <a:buFont typeface="Arial"/>
              <a:buNone/>
              <a:defRPr b="0" i="0" sz="1488" u="none" cap="none" strike="noStrike">
                <a:solidFill>
                  <a:schemeClr val="dk1"/>
                </a:solidFill>
                <a:latin typeface="Ubuntu"/>
                <a:ea typeface="Ubuntu"/>
                <a:cs typeface="Ubuntu"/>
                <a:sym typeface="Ubuntu"/>
              </a:defRPr>
            </a:lvl3pPr>
            <a:lvl4pPr indent="-3602" lvl="3" marL="1133902"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4pPr>
            <a:lvl5pPr indent="-568" lvl="4" marL="1511869"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5pPr>
            <a:lvl6pPr indent="-10236" lvl="5" marL="1889836"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6pPr>
            <a:lvl7pPr indent="-7203" lvl="6" marL="2267803"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7pPr>
            <a:lvl8pPr indent="-4171" lvl="7" marL="2645771"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8pPr>
            <a:lvl9pPr indent="-1137" lvl="8" marL="3023738"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9pPr>
          </a:lstStyle>
          <a:p/>
        </p:txBody>
      </p:sp>
      <p:sp>
        <p:nvSpPr>
          <p:cNvPr id="14" name="Google Shape;14;p2"/>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15" name="Google Shape;15;p2"/>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16" name="Google Shape;16;p2"/>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2" u="none" cap="none" strike="noStrike">
                <a:solidFill>
                  <a:srgbClr val="888888"/>
                </a:solidFill>
                <a:latin typeface="Ubuntu"/>
                <a:ea typeface="Ubuntu"/>
                <a:cs typeface="Ubuntu"/>
                <a:sym typeface="Ubuntu"/>
              </a:defRPr>
            </a:lvl1pPr>
            <a:lvl2pPr indent="0" lvl="1" marL="0" marR="0" rtl="0" algn="r">
              <a:spcBef>
                <a:spcPts val="0"/>
              </a:spcBef>
              <a:buNone/>
              <a:defRPr b="0" i="0" sz="992" u="none" cap="none" strike="noStrike">
                <a:solidFill>
                  <a:srgbClr val="888888"/>
                </a:solidFill>
                <a:latin typeface="Ubuntu"/>
                <a:ea typeface="Ubuntu"/>
                <a:cs typeface="Ubuntu"/>
                <a:sym typeface="Ubuntu"/>
              </a:defRPr>
            </a:lvl2pPr>
            <a:lvl3pPr indent="0" lvl="2" marL="0" marR="0" rtl="0" algn="r">
              <a:spcBef>
                <a:spcPts val="0"/>
              </a:spcBef>
              <a:buNone/>
              <a:defRPr b="0" i="0" sz="992" u="none" cap="none" strike="noStrike">
                <a:solidFill>
                  <a:srgbClr val="888888"/>
                </a:solidFill>
                <a:latin typeface="Ubuntu"/>
                <a:ea typeface="Ubuntu"/>
                <a:cs typeface="Ubuntu"/>
                <a:sym typeface="Ubuntu"/>
              </a:defRPr>
            </a:lvl3pPr>
            <a:lvl4pPr indent="0" lvl="3" marL="0" marR="0" rtl="0" algn="r">
              <a:spcBef>
                <a:spcPts val="0"/>
              </a:spcBef>
              <a:buNone/>
              <a:defRPr b="0" i="0" sz="992" u="none" cap="none" strike="noStrike">
                <a:solidFill>
                  <a:srgbClr val="888888"/>
                </a:solidFill>
                <a:latin typeface="Ubuntu"/>
                <a:ea typeface="Ubuntu"/>
                <a:cs typeface="Ubuntu"/>
                <a:sym typeface="Ubuntu"/>
              </a:defRPr>
            </a:lvl4pPr>
            <a:lvl5pPr indent="0" lvl="4" marL="0" marR="0" rtl="0" algn="r">
              <a:spcBef>
                <a:spcPts val="0"/>
              </a:spcBef>
              <a:buNone/>
              <a:defRPr b="0" i="0" sz="992" u="none" cap="none" strike="noStrike">
                <a:solidFill>
                  <a:srgbClr val="888888"/>
                </a:solidFill>
                <a:latin typeface="Ubuntu"/>
                <a:ea typeface="Ubuntu"/>
                <a:cs typeface="Ubuntu"/>
                <a:sym typeface="Ubuntu"/>
              </a:defRPr>
            </a:lvl5pPr>
            <a:lvl6pPr indent="0" lvl="5" marL="0" marR="0" rtl="0" algn="r">
              <a:spcBef>
                <a:spcPts val="0"/>
              </a:spcBef>
              <a:buNone/>
              <a:defRPr b="0" i="0" sz="992" u="none" cap="none" strike="noStrike">
                <a:solidFill>
                  <a:srgbClr val="888888"/>
                </a:solidFill>
                <a:latin typeface="Ubuntu"/>
                <a:ea typeface="Ubuntu"/>
                <a:cs typeface="Ubuntu"/>
                <a:sym typeface="Ubuntu"/>
              </a:defRPr>
            </a:lvl6pPr>
            <a:lvl7pPr indent="0" lvl="6" marL="0" marR="0" rtl="0" algn="r">
              <a:spcBef>
                <a:spcPts val="0"/>
              </a:spcBef>
              <a:buNone/>
              <a:defRPr b="0" i="0" sz="992" u="none" cap="none" strike="noStrike">
                <a:solidFill>
                  <a:srgbClr val="888888"/>
                </a:solidFill>
                <a:latin typeface="Ubuntu"/>
                <a:ea typeface="Ubuntu"/>
                <a:cs typeface="Ubuntu"/>
                <a:sym typeface="Ubuntu"/>
              </a:defRPr>
            </a:lvl7pPr>
            <a:lvl8pPr indent="0" lvl="7" marL="0" marR="0" rtl="0" algn="r">
              <a:spcBef>
                <a:spcPts val="0"/>
              </a:spcBef>
              <a:buNone/>
              <a:defRPr b="0" i="0" sz="992" u="none" cap="none" strike="noStrike">
                <a:solidFill>
                  <a:srgbClr val="888888"/>
                </a:solidFill>
                <a:latin typeface="Ubuntu"/>
                <a:ea typeface="Ubuntu"/>
                <a:cs typeface="Ubuntu"/>
                <a:sym typeface="Ubuntu"/>
              </a:defRPr>
            </a:lvl8pPr>
            <a:lvl9pPr indent="0" lvl="8" marL="0" marR="0" rtl="0" algn="r">
              <a:spcBef>
                <a:spcPts val="0"/>
              </a:spcBef>
              <a:buNone/>
              <a:defRPr b="0" i="0" sz="992" u="none" cap="none" strike="noStrike">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verticale teks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387909" y="2978019"/>
            <a:ext cx="6783857" cy="6520220"/>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71" name="Google Shape;71;p11"/>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2" name="Google Shape;72;p11"/>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3" name="Google Shape;73;p11"/>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e titel en teks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694512" y="4284621"/>
            <a:ext cx="9060817" cy="1630055"/>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1612846" y="2701814"/>
            <a:ext cx="9060817" cy="4795669"/>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77" name="Google Shape;77;p12"/>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8" name="Google Shape;78;p12"/>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9" name="Google Shape;79;p12"/>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519728" y="2846200"/>
            <a:ext cx="6520220"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20" name="Google Shape;20;p3"/>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1" name="Google Shape;21;p3"/>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2" name="Google Shape;22;p3"/>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ekop"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515791" y="2665532"/>
            <a:ext cx="6520220" cy="4447496"/>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4960"/>
              <a:buFont typeface="Ubuntu"/>
              <a:buNone/>
              <a:defRPr b="0" i="0" sz="4960"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515791" y="7155103"/>
            <a:ext cx="6520220" cy="233883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984"/>
              <a:buFont typeface="Arial"/>
              <a:buNone/>
              <a:defRPr b="0" i="0" sz="1984"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rgbClr val="888888"/>
              </a:buClr>
              <a:buSzPts val="1653"/>
              <a:buFont typeface="Arial"/>
              <a:buNone/>
              <a:defRPr b="0" i="0" sz="1653" u="none" cap="none" strike="noStrike">
                <a:solidFill>
                  <a:srgbClr val="888888"/>
                </a:solidFill>
                <a:latin typeface="Ubuntu"/>
                <a:ea typeface="Ubuntu"/>
                <a:cs typeface="Ubuntu"/>
                <a:sym typeface="Ubuntu"/>
              </a:defRPr>
            </a:lvl2pPr>
            <a:lvl3pPr indent="-228600" lvl="2" marL="1371600" marR="0" rtl="0" algn="l">
              <a:lnSpc>
                <a:spcPct val="90000"/>
              </a:lnSpc>
              <a:spcBef>
                <a:spcPts val="413"/>
              </a:spcBef>
              <a:spcAft>
                <a:spcPts val="0"/>
              </a:spcAft>
              <a:buClr>
                <a:srgbClr val="888888"/>
              </a:buClr>
              <a:buSzPts val="1488"/>
              <a:buFont typeface="Arial"/>
              <a:buNone/>
              <a:defRPr b="0" i="0" sz="1488" u="none" cap="none" strike="noStrike">
                <a:solidFill>
                  <a:srgbClr val="888888"/>
                </a:solidFill>
                <a:latin typeface="Ubuntu"/>
                <a:ea typeface="Ubuntu"/>
                <a:cs typeface="Ubuntu"/>
                <a:sym typeface="Ubuntu"/>
              </a:defRPr>
            </a:lvl3pPr>
            <a:lvl4pPr indent="-228600" lvl="3" marL="18288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4pPr>
            <a:lvl5pPr indent="-228600" lvl="4" marL="22860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5pPr>
            <a:lvl6pPr indent="-228600" lvl="5" marL="27432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6pPr>
            <a:lvl7pPr indent="-228600" lvl="6" marL="32004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7pPr>
            <a:lvl8pPr indent="-228600" lvl="7" marL="36576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8pPr>
            <a:lvl9pPr indent="-228600" lvl="8" marL="41148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9pPr>
          </a:lstStyle>
          <a:p/>
        </p:txBody>
      </p:sp>
      <p:sp>
        <p:nvSpPr>
          <p:cNvPr id="26" name="Google Shape;26;p4"/>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7" name="Google Shape;27;p4"/>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8" name="Google Shape;28;p4"/>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van twee"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519728" y="2846200"/>
            <a:ext cx="3212862"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32" name="Google Shape;32;p5"/>
          <p:cNvSpPr txBox="1"/>
          <p:nvPr>
            <p:ph idx="2" type="body"/>
          </p:nvPr>
        </p:nvSpPr>
        <p:spPr>
          <a:xfrm>
            <a:off x="3827085" y="2846200"/>
            <a:ext cx="3212862"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33" name="Google Shape;33;p5"/>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34" name="Google Shape;34;p5"/>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35" name="Google Shape;35;p5"/>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elijking"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520712"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520713" y="2620980"/>
            <a:ext cx="3198096" cy="128450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984"/>
              <a:buFont typeface="Arial"/>
              <a:buNone/>
              <a:defRPr b="1" i="0" sz="1984"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653"/>
              <a:buFont typeface="Arial"/>
              <a:buNone/>
              <a:defRPr b="1" i="0" sz="1653"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1488"/>
              <a:buFont typeface="Arial"/>
              <a:buNone/>
              <a:defRPr b="1" i="0" sz="1488"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9pPr>
          </a:lstStyle>
          <a:p/>
        </p:txBody>
      </p:sp>
      <p:sp>
        <p:nvSpPr>
          <p:cNvPr id="39" name="Google Shape;39;p6"/>
          <p:cNvSpPr txBox="1"/>
          <p:nvPr>
            <p:ph idx="2" type="body"/>
          </p:nvPr>
        </p:nvSpPr>
        <p:spPr>
          <a:xfrm>
            <a:off x="520713" y="3905482"/>
            <a:ext cx="3198096" cy="5744375"/>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40" name="Google Shape;40;p6"/>
          <p:cNvSpPr txBox="1"/>
          <p:nvPr>
            <p:ph idx="3" type="body"/>
          </p:nvPr>
        </p:nvSpPr>
        <p:spPr>
          <a:xfrm>
            <a:off x="3827086" y="2620980"/>
            <a:ext cx="3213847" cy="128450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984"/>
              <a:buFont typeface="Arial"/>
              <a:buNone/>
              <a:defRPr b="1" i="0" sz="1984"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653"/>
              <a:buFont typeface="Arial"/>
              <a:buNone/>
              <a:defRPr b="1" i="0" sz="1653"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1488"/>
              <a:buFont typeface="Arial"/>
              <a:buNone/>
              <a:defRPr b="1" i="0" sz="1488"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9pPr>
          </a:lstStyle>
          <a:p/>
        </p:txBody>
      </p:sp>
      <p:sp>
        <p:nvSpPr>
          <p:cNvPr id="41" name="Google Shape;41;p6"/>
          <p:cNvSpPr txBox="1"/>
          <p:nvPr>
            <p:ph idx="4" type="body"/>
          </p:nvPr>
        </p:nvSpPr>
        <p:spPr>
          <a:xfrm>
            <a:off x="3827086" y="3905482"/>
            <a:ext cx="3213847" cy="5744375"/>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42" name="Google Shape;42;p6"/>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3" name="Google Shape;43;p6"/>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4" name="Google Shape;44;p6"/>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8" name="Google Shape;48;p7"/>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9" name="Google Shape;49;p7"/>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52" name="Google Shape;52;p8"/>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53" name="Google Shape;53;p8"/>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520712" y="712788"/>
            <a:ext cx="2438192" cy="2494756"/>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2645"/>
              <a:buFont typeface="Ubuntu"/>
              <a:buNone/>
              <a:defRPr b="0" i="0" sz="2645"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213847" y="1539425"/>
            <a:ext cx="3827085" cy="7598117"/>
          </a:xfrm>
          <a:prstGeom prst="rect">
            <a:avLst/>
          </a:prstGeom>
          <a:noFill/>
          <a:ln>
            <a:noFill/>
          </a:ln>
        </p:spPr>
        <p:txBody>
          <a:bodyPr anchorCtr="0" anchor="t" bIns="91425" lIns="91425" spcFirstLastPara="1" rIns="91425" wrap="square" tIns="91425">
            <a:noAutofit/>
          </a:bodyPr>
          <a:lstStyle>
            <a:lvl1pPr indent="-396557" lvl="0" marL="457200" marR="0" rtl="0" algn="l">
              <a:lnSpc>
                <a:spcPct val="90000"/>
              </a:lnSpc>
              <a:spcBef>
                <a:spcPts val="827"/>
              </a:spcBef>
              <a:spcAft>
                <a:spcPts val="0"/>
              </a:spcAft>
              <a:buClr>
                <a:schemeClr val="dk1"/>
              </a:buClr>
              <a:buSzPts val="2645"/>
              <a:buFont typeface="Arial"/>
              <a:buChar char="•"/>
              <a:defRPr b="0" i="0" sz="2645" u="none" cap="none" strike="noStrike">
                <a:solidFill>
                  <a:schemeClr val="dk1"/>
                </a:solidFill>
                <a:latin typeface="Ubuntu"/>
                <a:ea typeface="Ubuntu"/>
                <a:cs typeface="Ubuntu"/>
                <a:sym typeface="Ubuntu"/>
              </a:defRPr>
            </a:lvl1pPr>
            <a:lvl2pPr indent="-375602" lvl="1" marL="914400" marR="0" rtl="0" algn="l">
              <a:lnSpc>
                <a:spcPct val="90000"/>
              </a:lnSpc>
              <a:spcBef>
                <a:spcPts val="413"/>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2pPr>
            <a:lvl3pPr indent="-354583" lvl="2" marL="13716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3pPr>
            <a:lvl4pPr indent="-333565" lvl="3" marL="18288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4pPr>
            <a:lvl5pPr indent="-333565" lvl="4" marL="22860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5pPr>
            <a:lvl6pPr indent="-333565" lvl="5" marL="27432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6pPr>
            <a:lvl7pPr indent="-333565" lvl="6" marL="32004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7pPr>
            <a:lvl8pPr indent="-333565" lvl="7" marL="3657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8pPr>
            <a:lvl9pPr indent="-333565" lvl="8" marL="41148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9pPr>
          </a:lstStyle>
          <a:p/>
        </p:txBody>
      </p:sp>
      <p:sp>
        <p:nvSpPr>
          <p:cNvPr id="57" name="Google Shape;57;p9"/>
          <p:cNvSpPr txBox="1"/>
          <p:nvPr>
            <p:ph idx="2" type="body"/>
          </p:nvPr>
        </p:nvSpPr>
        <p:spPr>
          <a:xfrm>
            <a:off x="520712" y="3207544"/>
            <a:ext cx="2438192" cy="594237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157"/>
              <a:buFont typeface="Arial"/>
              <a:buNone/>
              <a:defRPr b="0" i="0" sz="1157"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992"/>
              <a:buFont typeface="Arial"/>
              <a:buNone/>
              <a:defRPr b="0" i="0" sz="992"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9pPr>
          </a:lstStyle>
          <a:p/>
        </p:txBody>
      </p:sp>
      <p:sp>
        <p:nvSpPr>
          <p:cNvPr id="58" name="Google Shape;58;p9"/>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59" name="Google Shape;59;p9"/>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60" name="Google Shape;60;p9"/>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520712" y="712788"/>
            <a:ext cx="2438192" cy="2494756"/>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2645"/>
              <a:buFont typeface="Ubuntu"/>
              <a:buNone/>
              <a:defRPr b="0" i="0" sz="2645"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3213847" y="1539425"/>
            <a:ext cx="3827085" cy="7598117"/>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827"/>
              </a:spcBef>
              <a:spcAft>
                <a:spcPts val="0"/>
              </a:spcAft>
              <a:buClr>
                <a:schemeClr val="dk1"/>
              </a:buClr>
              <a:buSzPts val="2645"/>
              <a:buFont typeface="Arial"/>
              <a:buNone/>
              <a:defRPr b="0" i="0" sz="2645" u="none" cap="none" strike="noStrike">
                <a:solidFill>
                  <a:schemeClr val="dk1"/>
                </a:solidFill>
                <a:latin typeface="Ubuntu"/>
                <a:ea typeface="Ubuntu"/>
                <a:cs typeface="Ubuntu"/>
                <a:sym typeface="Ubuntu"/>
              </a:defRPr>
            </a:lvl1pPr>
            <a:lvl2pPr indent="-9666" lvl="1" marL="377967" marR="0" rtl="0" algn="l">
              <a:lnSpc>
                <a:spcPct val="90000"/>
              </a:lnSpc>
              <a:spcBef>
                <a:spcPts val="413"/>
              </a:spcBef>
              <a:spcAft>
                <a:spcPts val="0"/>
              </a:spcAft>
              <a:buClr>
                <a:schemeClr val="dk1"/>
              </a:buClr>
              <a:buSzPts val="2315"/>
              <a:buFont typeface="Arial"/>
              <a:buNone/>
              <a:defRPr b="0" i="0" sz="2315" u="none" cap="none" strike="noStrike">
                <a:solidFill>
                  <a:schemeClr val="dk1"/>
                </a:solidFill>
                <a:latin typeface="Ubuntu"/>
                <a:ea typeface="Ubuntu"/>
                <a:cs typeface="Ubuntu"/>
                <a:sym typeface="Ubuntu"/>
              </a:defRPr>
            </a:lvl2pPr>
            <a:lvl3pPr indent="-6633" lvl="2" marL="755934" marR="0" rtl="0" algn="l">
              <a:lnSpc>
                <a:spcPct val="90000"/>
              </a:lnSpc>
              <a:spcBef>
                <a:spcPts val="413"/>
              </a:spcBef>
              <a:spcAft>
                <a:spcPts val="0"/>
              </a:spcAft>
              <a:buClr>
                <a:schemeClr val="dk1"/>
              </a:buClr>
              <a:buSzPts val="1984"/>
              <a:buFont typeface="Arial"/>
              <a:buNone/>
              <a:defRPr b="0" i="0" sz="1984" u="none" cap="none" strike="noStrike">
                <a:solidFill>
                  <a:schemeClr val="dk1"/>
                </a:solidFill>
                <a:latin typeface="Ubuntu"/>
                <a:ea typeface="Ubuntu"/>
                <a:cs typeface="Ubuntu"/>
                <a:sym typeface="Ubuntu"/>
              </a:defRPr>
            </a:lvl3pPr>
            <a:lvl4pPr indent="-3602" lvl="3" marL="1133902"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4pPr>
            <a:lvl5pPr indent="-568" lvl="4" marL="1511869"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5pPr>
            <a:lvl6pPr indent="-10236" lvl="5" marL="1889836"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6pPr>
            <a:lvl7pPr indent="-7203" lvl="6" marL="2267803"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7pPr>
            <a:lvl8pPr indent="-4171" lvl="7" marL="2645771"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8pPr>
            <a:lvl9pPr indent="-1137" lvl="8" marL="3023738"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9pPr>
          </a:lstStyle>
          <a:p/>
        </p:txBody>
      </p:sp>
      <p:sp>
        <p:nvSpPr>
          <p:cNvPr id="64" name="Google Shape;64;p10"/>
          <p:cNvSpPr txBox="1"/>
          <p:nvPr>
            <p:ph idx="1" type="body"/>
          </p:nvPr>
        </p:nvSpPr>
        <p:spPr>
          <a:xfrm>
            <a:off x="520712" y="3207544"/>
            <a:ext cx="2438192" cy="594237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157"/>
              <a:buFont typeface="Arial"/>
              <a:buNone/>
              <a:defRPr b="0" i="0" sz="1157"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992"/>
              <a:buFont typeface="Arial"/>
              <a:buNone/>
              <a:defRPr b="0" i="0" sz="992"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9pPr>
          </a:lstStyle>
          <a:p/>
        </p:txBody>
      </p:sp>
      <p:sp>
        <p:nvSpPr>
          <p:cNvPr id="65" name="Google Shape;65;p10"/>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66" name="Google Shape;66;p10"/>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67" name="Google Shape;67;p10"/>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519728" y="2846200"/>
            <a:ext cx="6520220"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8" name="Google Shape;8;p1"/>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9" name="Google Shape;9;p1"/>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10" name="Google Shape;10;p1"/>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2" u="none" cap="none" strike="noStrike">
                <a:solidFill>
                  <a:srgbClr val="888888"/>
                </a:solidFill>
                <a:latin typeface="Ubuntu"/>
                <a:ea typeface="Ubuntu"/>
                <a:cs typeface="Ubuntu"/>
                <a:sym typeface="Ubuntu"/>
              </a:defRPr>
            </a:lvl1pPr>
            <a:lvl2pPr indent="0" lvl="1" marL="0" marR="0" rtl="0" algn="r">
              <a:spcBef>
                <a:spcPts val="0"/>
              </a:spcBef>
              <a:buNone/>
              <a:defRPr b="0" i="0" sz="992" u="none" cap="none" strike="noStrike">
                <a:solidFill>
                  <a:srgbClr val="888888"/>
                </a:solidFill>
                <a:latin typeface="Ubuntu"/>
                <a:ea typeface="Ubuntu"/>
                <a:cs typeface="Ubuntu"/>
                <a:sym typeface="Ubuntu"/>
              </a:defRPr>
            </a:lvl2pPr>
            <a:lvl3pPr indent="0" lvl="2" marL="0" marR="0" rtl="0" algn="r">
              <a:spcBef>
                <a:spcPts val="0"/>
              </a:spcBef>
              <a:buNone/>
              <a:defRPr b="0" i="0" sz="992" u="none" cap="none" strike="noStrike">
                <a:solidFill>
                  <a:srgbClr val="888888"/>
                </a:solidFill>
                <a:latin typeface="Ubuntu"/>
                <a:ea typeface="Ubuntu"/>
                <a:cs typeface="Ubuntu"/>
                <a:sym typeface="Ubuntu"/>
              </a:defRPr>
            </a:lvl3pPr>
            <a:lvl4pPr indent="0" lvl="3" marL="0" marR="0" rtl="0" algn="r">
              <a:spcBef>
                <a:spcPts val="0"/>
              </a:spcBef>
              <a:buNone/>
              <a:defRPr b="0" i="0" sz="992" u="none" cap="none" strike="noStrike">
                <a:solidFill>
                  <a:srgbClr val="888888"/>
                </a:solidFill>
                <a:latin typeface="Ubuntu"/>
                <a:ea typeface="Ubuntu"/>
                <a:cs typeface="Ubuntu"/>
                <a:sym typeface="Ubuntu"/>
              </a:defRPr>
            </a:lvl4pPr>
            <a:lvl5pPr indent="0" lvl="4" marL="0" marR="0" rtl="0" algn="r">
              <a:spcBef>
                <a:spcPts val="0"/>
              </a:spcBef>
              <a:buNone/>
              <a:defRPr b="0" i="0" sz="992" u="none" cap="none" strike="noStrike">
                <a:solidFill>
                  <a:srgbClr val="888888"/>
                </a:solidFill>
                <a:latin typeface="Ubuntu"/>
                <a:ea typeface="Ubuntu"/>
                <a:cs typeface="Ubuntu"/>
                <a:sym typeface="Ubuntu"/>
              </a:defRPr>
            </a:lvl5pPr>
            <a:lvl6pPr indent="0" lvl="5" marL="0" marR="0" rtl="0" algn="r">
              <a:spcBef>
                <a:spcPts val="0"/>
              </a:spcBef>
              <a:buNone/>
              <a:defRPr b="0" i="0" sz="992" u="none" cap="none" strike="noStrike">
                <a:solidFill>
                  <a:srgbClr val="888888"/>
                </a:solidFill>
                <a:latin typeface="Ubuntu"/>
                <a:ea typeface="Ubuntu"/>
                <a:cs typeface="Ubuntu"/>
                <a:sym typeface="Ubuntu"/>
              </a:defRPr>
            </a:lvl6pPr>
            <a:lvl7pPr indent="0" lvl="6" marL="0" marR="0" rtl="0" algn="r">
              <a:spcBef>
                <a:spcPts val="0"/>
              </a:spcBef>
              <a:buNone/>
              <a:defRPr b="0" i="0" sz="992" u="none" cap="none" strike="noStrike">
                <a:solidFill>
                  <a:srgbClr val="888888"/>
                </a:solidFill>
                <a:latin typeface="Ubuntu"/>
                <a:ea typeface="Ubuntu"/>
                <a:cs typeface="Ubuntu"/>
                <a:sym typeface="Ubuntu"/>
              </a:defRPr>
            </a:lvl7pPr>
            <a:lvl8pPr indent="0" lvl="7" marL="0" marR="0" rtl="0" algn="r">
              <a:spcBef>
                <a:spcPts val="0"/>
              </a:spcBef>
              <a:buNone/>
              <a:defRPr b="0" i="0" sz="992" u="none" cap="none" strike="noStrike">
                <a:solidFill>
                  <a:srgbClr val="888888"/>
                </a:solidFill>
                <a:latin typeface="Ubuntu"/>
                <a:ea typeface="Ubuntu"/>
                <a:cs typeface="Ubuntu"/>
                <a:sym typeface="Ubuntu"/>
              </a:defRPr>
            </a:lvl8pPr>
            <a:lvl9pPr indent="0" lvl="8" marL="0" marR="0" rtl="0" algn="r">
              <a:spcBef>
                <a:spcPts val="0"/>
              </a:spcBef>
              <a:buNone/>
              <a:defRPr b="0" i="0" sz="992" u="none" cap="none" strike="noStrike">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6.png"/><Relationship Id="rId15" Type="http://schemas.openxmlformats.org/officeDocument/2006/relationships/image" Target="../media/image6.png"/><Relationship Id="rId1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6.png"/><Relationship Id="rId15" Type="http://schemas.openxmlformats.org/officeDocument/2006/relationships/image" Target="../media/image15.jpg"/><Relationship Id="rId14" Type="http://schemas.openxmlformats.org/officeDocument/2006/relationships/image" Target="../media/image9.png"/><Relationship Id="rId16"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hyperlink" Target="https://hubpages.com/art/paper-automata-free-downloads-templates-fun-examples-and-mechanism-info" TargetMode="External"/><Relationship Id="rId7" Type="http://schemas.openxmlformats.org/officeDocument/2006/relationships/hyperlink" Target="http://www.mechanical-toys.com/Automata%20mainpage.html" TargetMode="External"/><Relationship Id="rId8" Type="http://schemas.openxmlformats.org/officeDocument/2006/relationships/hyperlink" Target="https://www.robives.com/mechanism/cams/#.VRug6VVW-iw" TargetMode="External"/></Relationships>
</file>

<file path=ppt/slides/_rels/slide3.xml.rels><?xml version="1.0" encoding="UTF-8" standalone="yes"?><Relationships xmlns="http://schemas.openxmlformats.org/package/2006/relationships"><Relationship Id="rId11" Type="http://schemas.openxmlformats.org/officeDocument/2006/relationships/hyperlink" Target="http://idahoptv.org/sciencetrek/topics/simple_machines/index.cfm" TargetMode="External"/><Relationship Id="rId10" Type="http://schemas.openxmlformats.org/officeDocument/2006/relationships/hyperlink" Target="https://www.teachengineering.org/curricularunits/view/cub_simp_machines_curricularunit" TargetMode="External"/><Relationship Id="rId13" Type="http://schemas.openxmlformats.org/officeDocument/2006/relationships/hyperlink" Target="http://bit.ly/2AQMirr" TargetMode="External"/><Relationship Id="rId12" Type="http://schemas.openxmlformats.org/officeDocument/2006/relationships/hyperlink" Target="https://educators.brainpop.com/bp-jr-topic/simple-machines/"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hyperlink" Target="https://makered.nl/tandwielen-en-automata/" TargetMode="External"/><Relationship Id="rId5" Type="http://schemas.openxmlformats.org/officeDocument/2006/relationships/hyperlink" Target="http://www.technologystudent.com/cams/camdex.htm" TargetMode="External"/><Relationship Id="rId6" Type="http://schemas.openxmlformats.org/officeDocument/2006/relationships/hyperlink" Target="http://www.design-technology.info/mt/" TargetMode="External"/><Relationship Id="rId7" Type="http://schemas.openxmlformats.org/officeDocument/2006/relationships/hyperlink" Target="https://mechanical-inventors.wikispaces.com/" TargetMode="External"/><Relationship Id="rId8" Type="http://schemas.openxmlformats.org/officeDocument/2006/relationships/hyperlink" Target="https://vimeo.com/11971880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672075" y="5027774"/>
            <a:ext cx="4059927" cy="2624725"/>
          </a:xfrm>
          <a:prstGeom prst="rect">
            <a:avLst/>
          </a:prstGeom>
          <a:noFill/>
          <a:ln>
            <a:noFill/>
          </a:ln>
        </p:spPr>
      </p:pic>
      <p:pic>
        <p:nvPicPr>
          <p:cNvPr id="85" name="Google Shape;85;p13"/>
          <p:cNvPicPr preferRelativeResize="0"/>
          <p:nvPr/>
        </p:nvPicPr>
        <p:blipFill rotWithShape="1">
          <a:blip r:embed="rId4">
            <a:alphaModFix/>
          </a:blip>
          <a:srcRect b="0" l="0" r="0" t="0"/>
          <a:stretch/>
        </p:blipFill>
        <p:spPr>
          <a:xfrm>
            <a:off x="1598989" y="9821382"/>
            <a:ext cx="4317099" cy="493283"/>
          </a:xfrm>
          <a:prstGeom prst="rect">
            <a:avLst/>
          </a:prstGeom>
          <a:noFill/>
          <a:ln>
            <a:noFill/>
          </a:ln>
        </p:spPr>
      </p:pic>
      <p:pic>
        <p:nvPicPr>
          <p:cNvPr id="86" name="Google Shape;86;p13"/>
          <p:cNvPicPr preferRelativeResize="0"/>
          <p:nvPr/>
        </p:nvPicPr>
        <p:blipFill rotWithShape="1">
          <a:blip r:embed="rId5">
            <a:alphaModFix/>
          </a:blip>
          <a:srcRect b="0" l="0" r="0" t="0"/>
          <a:stretch/>
        </p:blipFill>
        <p:spPr>
          <a:xfrm>
            <a:off x="692434" y="703352"/>
            <a:ext cx="1072117" cy="1063665"/>
          </a:xfrm>
          <a:prstGeom prst="rect">
            <a:avLst/>
          </a:prstGeom>
          <a:noFill/>
          <a:ln>
            <a:noFill/>
          </a:ln>
        </p:spPr>
      </p:pic>
      <p:sp>
        <p:nvSpPr>
          <p:cNvPr id="87" name="Google Shape;87;p13"/>
          <p:cNvSpPr txBox="1"/>
          <p:nvPr/>
        </p:nvSpPr>
        <p:spPr>
          <a:xfrm>
            <a:off x="1942009" y="752685"/>
            <a:ext cx="5012243" cy="877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Sprookjespark</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Een pretpark met bewegende wezens</a:t>
            </a:r>
            <a:endParaRPr sz="2200">
              <a:solidFill>
                <a:srgbClr val="575656"/>
              </a:solidFill>
              <a:latin typeface="Ubuntu"/>
              <a:ea typeface="Ubuntu"/>
              <a:cs typeface="Ubuntu"/>
              <a:sym typeface="Ubuntu"/>
            </a:endParaRPr>
          </a:p>
        </p:txBody>
      </p:sp>
      <p:pic>
        <p:nvPicPr>
          <p:cNvPr id="88" name="Google Shape;88;p13"/>
          <p:cNvPicPr preferRelativeResize="0"/>
          <p:nvPr/>
        </p:nvPicPr>
        <p:blipFill rotWithShape="1">
          <a:blip r:embed="rId3">
            <a:alphaModFix/>
          </a:blip>
          <a:srcRect b="0" l="0" r="0" t="0"/>
          <a:stretch/>
        </p:blipFill>
        <p:spPr>
          <a:xfrm>
            <a:off x="675593" y="1984236"/>
            <a:ext cx="6330201" cy="3464064"/>
          </a:xfrm>
          <a:prstGeom prst="rect">
            <a:avLst/>
          </a:prstGeom>
          <a:noFill/>
          <a:ln>
            <a:noFill/>
          </a:ln>
        </p:spPr>
      </p:pic>
      <p:sp>
        <p:nvSpPr>
          <p:cNvPr id="89" name="Google Shape;89;p13"/>
          <p:cNvSpPr txBox="1"/>
          <p:nvPr/>
        </p:nvSpPr>
        <p:spPr>
          <a:xfrm>
            <a:off x="948853" y="2239646"/>
            <a:ext cx="137646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Opdracht</a:t>
            </a:r>
            <a:endParaRPr b="1" sz="1600">
              <a:solidFill>
                <a:schemeClr val="dk1"/>
              </a:solidFill>
              <a:latin typeface="Ubuntu"/>
              <a:ea typeface="Ubuntu"/>
              <a:cs typeface="Ubuntu"/>
              <a:sym typeface="Ubuntu"/>
            </a:endParaRPr>
          </a:p>
        </p:txBody>
      </p:sp>
      <p:sp>
        <p:nvSpPr>
          <p:cNvPr id="90" name="Google Shape;90;p13"/>
          <p:cNvSpPr txBox="1"/>
          <p:nvPr/>
        </p:nvSpPr>
        <p:spPr>
          <a:xfrm>
            <a:off x="947600" y="2611875"/>
            <a:ext cx="2689800" cy="206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Maak een pretparkbewoner die kan bewegen.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Een pretpark wilt een nieuwe attractie bouwen. In die attractie varen de bezoekers in bootjes door een wonderlijke sprookjeswereld van bewegende wezens. Kan jij zo’n sprookjeswezen voor het pretpark maken?</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p:txBody>
      </p:sp>
      <p:pic>
        <p:nvPicPr>
          <p:cNvPr id="91" name="Google Shape;91;p13"/>
          <p:cNvPicPr preferRelativeResize="0"/>
          <p:nvPr/>
        </p:nvPicPr>
        <p:blipFill rotWithShape="1">
          <a:blip r:embed="rId6">
            <a:alphaModFix/>
          </a:blip>
          <a:srcRect b="0" l="0" r="0" t="0"/>
          <a:stretch/>
        </p:blipFill>
        <p:spPr>
          <a:xfrm>
            <a:off x="3448838" y="2051318"/>
            <a:ext cx="3236393" cy="3069608"/>
          </a:xfrm>
          <a:prstGeom prst="rect">
            <a:avLst/>
          </a:prstGeom>
          <a:noFill/>
          <a:ln>
            <a:noFill/>
          </a:ln>
        </p:spPr>
      </p:pic>
      <p:sp>
        <p:nvSpPr>
          <p:cNvPr id="92" name="Google Shape;92;p13"/>
          <p:cNvSpPr txBox="1"/>
          <p:nvPr/>
        </p:nvSpPr>
        <p:spPr>
          <a:xfrm>
            <a:off x="948853" y="5440800"/>
            <a:ext cx="183044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Voorwaarden</a:t>
            </a:r>
            <a:endParaRPr b="1" sz="1600">
              <a:solidFill>
                <a:schemeClr val="dk1"/>
              </a:solidFill>
              <a:latin typeface="Ubuntu"/>
              <a:ea typeface="Ubuntu"/>
              <a:cs typeface="Ubuntu"/>
              <a:sym typeface="Ubuntu"/>
            </a:endParaRPr>
          </a:p>
        </p:txBody>
      </p:sp>
      <p:sp>
        <p:nvSpPr>
          <p:cNvPr id="93" name="Google Shape;93;p13"/>
          <p:cNvSpPr txBox="1"/>
          <p:nvPr/>
        </p:nvSpPr>
        <p:spPr>
          <a:xfrm>
            <a:off x="1598989" y="5812993"/>
            <a:ext cx="268983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Je constructie moet minstens een bewegend onderdeel hebben.</a:t>
            </a:r>
            <a:endParaRPr sz="1200">
              <a:solidFill>
                <a:schemeClr val="dk1"/>
              </a:solidFill>
              <a:latin typeface="Ubuntu"/>
              <a:ea typeface="Ubuntu"/>
              <a:cs typeface="Ubuntu"/>
              <a:sym typeface="Ubuntu"/>
            </a:endParaRPr>
          </a:p>
        </p:txBody>
      </p:sp>
      <p:sp>
        <p:nvSpPr>
          <p:cNvPr id="94" name="Google Shape;94;p13"/>
          <p:cNvSpPr txBox="1"/>
          <p:nvPr/>
        </p:nvSpPr>
        <p:spPr>
          <a:xfrm>
            <a:off x="1598989" y="6376100"/>
            <a:ext cx="258248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Je constructie moet in een schoenendoos passen.</a:t>
            </a:r>
            <a:endParaRPr/>
          </a:p>
        </p:txBody>
      </p:sp>
      <p:pic>
        <p:nvPicPr>
          <p:cNvPr id="95" name="Google Shape;95;p13"/>
          <p:cNvPicPr preferRelativeResize="0"/>
          <p:nvPr/>
        </p:nvPicPr>
        <p:blipFill rotWithShape="1">
          <a:blip r:embed="rId7">
            <a:alphaModFix/>
          </a:blip>
          <a:srcRect b="0" l="0" r="0" t="0"/>
          <a:stretch/>
        </p:blipFill>
        <p:spPr>
          <a:xfrm>
            <a:off x="1227216" y="5871093"/>
            <a:ext cx="268100" cy="323067"/>
          </a:xfrm>
          <a:prstGeom prst="rect">
            <a:avLst/>
          </a:prstGeom>
          <a:noFill/>
          <a:ln>
            <a:noFill/>
          </a:ln>
        </p:spPr>
      </p:pic>
      <p:pic>
        <p:nvPicPr>
          <p:cNvPr id="96" name="Google Shape;96;p13"/>
          <p:cNvPicPr preferRelativeResize="0"/>
          <p:nvPr/>
        </p:nvPicPr>
        <p:blipFill rotWithShape="1">
          <a:blip r:embed="rId8">
            <a:alphaModFix/>
          </a:blip>
          <a:srcRect b="0" l="0" r="0" t="0"/>
          <a:stretch/>
        </p:blipFill>
        <p:spPr>
          <a:xfrm>
            <a:off x="1227214" y="6376100"/>
            <a:ext cx="268100" cy="323067"/>
          </a:xfrm>
          <a:prstGeom prst="rect">
            <a:avLst/>
          </a:prstGeom>
          <a:noFill/>
          <a:ln>
            <a:noFill/>
          </a:ln>
        </p:spPr>
      </p:pic>
      <p:grpSp>
        <p:nvGrpSpPr>
          <p:cNvPr id="97" name="Google Shape;97;p13"/>
          <p:cNvGrpSpPr/>
          <p:nvPr/>
        </p:nvGrpSpPr>
        <p:grpSpPr>
          <a:xfrm rot="446092">
            <a:off x="1658254" y="7582888"/>
            <a:ext cx="2767947" cy="1999065"/>
            <a:chOff x="1311600" y="8014325"/>
            <a:chExt cx="2767927" cy="1999050"/>
          </a:xfrm>
        </p:grpSpPr>
        <p:pic>
          <p:nvPicPr>
            <p:cNvPr id="98" name="Google Shape;98;p13"/>
            <p:cNvPicPr preferRelativeResize="0"/>
            <p:nvPr/>
          </p:nvPicPr>
          <p:blipFill>
            <a:blip r:embed="rId9">
              <a:alphaModFix/>
            </a:blip>
            <a:stretch>
              <a:fillRect/>
            </a:stretch>
          </p:blipFill>
          <p:spPr>
            <a:xfrm>
              <a:off x="1383574" y="8140613"/>
              <a:ext cx="2422574" cy="1577798"/>
            </a:xfrm>
            <a:prstGeom prst="rect">
              <a:avLst/>
            </a:prstGeom>
            <a:noFill/>
            <a:ln>
              <a:noFill/>
            </a:ln>
          </p:spPr>
        </p:pic>
        <p:pic>
          <p:nvPicPr>
            <p:cNvPr id="99" name="Google Shape;99;p13"/>
            <p:cNvPicPr preferRelativeResize="0"/>
            <p:nvPr/>
          </p:nvPicPr>
          <p:blipFill rotWithShape="1">
            <a:blip r:embed="rId10">
              <a:alphaModFix/>
            </a:blip>
            <a:srcRect b="0" l="0" r="0" t="0"/>
            <a:stretch/>
          </p:blipFill>
          <p:spPr>
            <a:xfrm rot="4">
              <a:off x="1311600" y="8014327"/>
              <a:ext cx="2767927" cy="1999047"/>
            </a:xfrm>
            <a:prstGeom prst="rect">
              <a:avLst/>
            </a:prstGeom>
            <a:noFill/>
            <a:ln>
              <a:noFill/>
            </a:ln>
          </p:spPr>
        </p:pic>
      </p:grpSp>
      <p:grpSp>
        <p:nvGrpSpPr>
          <p:cNvPr id="100" name="Google Shape;100;p13"/>
          <p:cNvGrpSpPr/>
          <p:nvPr/>
        </p:nvGrpSpPr>
        <p:grpSpPr>
          <a:xfrm rot="-607190">
            <a:off x="4457280" y="7669148"/>
            <a:ext cx="2767807" cy="1998964"/>
            <a:chOff x="4445175" y="8014325"/>
            <a:chExt cx="2767927" cy="1999050"/>
          </a:xfrm>
        </p:grpSpPr>
        <p:pic>
          <p:nvPicPr>
            <p:cNvPr id="101" name="Google Shape;101;p13"/>
            <p:cNvPicPr preferRelativeResize="0"/>
            <p:nvPr/>
          </p:nvPicPr>
          <p:blipFill>
            <a:blip r:embed="rId11">
              <a:alphaModFix/>
            </a:blip>
            <a:stretch>
              <a:fillRect/>
            </a:stretch>
          </p:blipFill>
          <p:spPr>
            <a:xfrm>
              <a:off x="4595300" y="8104777"/>
              <a:ext cx="2422575" cy="1613625"/>
            </a:xfrm>
            <a:prstGeom prst="rect">
              <a:avLst/>
            </a:prstGeom>
            <a:noFill/>
            <a:ln>
              <a:noFill/>
            </a:ln>
          </p:spPr>
        </p:pic>
        <p:pic>
          <p:nvPicPr>
            <p:cNvPr id="102" name="Google Shape;102;p13"/>
            <p:cNvPicPr preferRelativeResize="0"/>
            <p:nvPr/>
          </p:nvPicPr>
          <p:blipFill rotWithShape="1">
            <a:blip r:embed="rId10">
              <a:alphaModFix/>
            </a:blip>
            <a:srcRect b="0" l="0" r="0" t="0"/>
            <a:stretch/>
          </p:blipFill>
          <p:spPr>
            <a:xfrm rot="4">
              <a:off x="4445175" y="8014327"/>
              <a:ext cx="2767927" cy="1999047"/>
            </a:xfrm>
            <a:prstGeom prst="rect">
              <a:avLst/>
            </a:prstGeom>
            <a:noFill/>
            <a:ln>
              <a:noFill/>
            </a:ln>
          </p:spPr>
        </p:pic>
      </p:grpSp>
      <p:grpSp>
        <p:nvGrpSpPr>
          <p:cNvPr id="103" name="Google Shape;103;p13"/>
          <p:cNvGrpSpPr/>
          <p:nvPr/>
        </p:nvGrpSpPr>
        <p:grpSpPr>
          <a:xfrm rot="318109">
            <a:off x="3956880" y="6610353"/>
            <a:ext cx="2220327" cy="1721586"/>
            <a:chOff x="5339300" y="5353475"/>
            <a:chExt cx="2220375" cy="1721624"/>
          </a:xfrm>
        </p:grpSpPr>
        <p:pic>
          <p:nvPicPr>
            <p:cNvPr id="104" name="Google Shape;104;p13"/>
            <p:cNvPicPr preferRelativeResize="0"/>
            <p:nvPr/>
          </p:nvPicPr>
          <p:blipFill>
            <a:blip r:embed="rId12">
              <a:alphaModFix/>
            </a:blip>
            <a:stretch>
              <a:fillRect/>
            </a:stretch>
          </p:blipFill>
          <p:spPr>
            <a:xfrm>
              <a:off x="5391300" y="5419738"/>
              <a:ext cx="2012225" cy="1509175"/>
            </a:xfrm>
            <a:prstGeom prst="rect">
              <a:avLst/>
            </a:prstGeom>
            <a:noFill/>
            <a:ln>
              <a:noFill/>
            </a:ln>
          </p:spPr>
        </p:pic>
        <p:pic>
          <p:nvPicPr>
            <p:cNvPr id="105" name="Google Shape;105;p13"/>
            <p:cNvPicPr preferRelativeResize="0"/>
            <p:nvPr/>
          </p:nvPicPr>
          <p:blipFill rotWithShape="1">
            <a:blip r:embed="rId10">
              <a:alphaModFix/>
            </a:blip>
            <a:srcRect b="0" l="0" r="0" t="0"/>
            <a:stretch/>
          </p:blipFill>
          <p:spPr>
            <a:xfrm rot="5">
              <a:off x="5339300" y="5353476"/>
              <a:ext cx="2220375" cy="1721621"/>
            </a:xfrm>
            <a:prstGeom prst="rect">
              <a:avLst/>
            </a:prstGeom>
            <a:noFill/>
            <a:ln>
              <a:noFill/>
            </a:ln>
          </p:spPr>
        </p:pic>
      </p:grpSp>
      <p:grpSp>
        <p:nvGrpSpPr>
          <p:cNvPr id="106" name="Google Shape;106;p13"/>
          <p:cNvGrpSpPr/>
          <p:nvPr/>
        </p:nvGrpSpPr>
        <p:grpSpPr>
          <a:xfrm rot="-576269">
            <a:off x="716027" y="8431815"/>
            <a:ext cx="1772163" cy="1414759"/>
            <a:chOff x="5430675" y="3533000"/>
            <a:chExt cx="2089599" cy="1668175"/>
          </a:xfrm>
        </p:grpSpPr>
        <p:pic>
          <p:nvPicPr>
            <p:cNvPr id="107" name="Google Shape;107;p13"/>
            <p:cNvPicPr preferRelativeResize="0"/>
            <p:nvPr/>
          </p:nvPicPr>
          <p:blipFill>
            <a:blip r:embed="rId13">
              <a:alphaModFix/>
            </a:blip>
            <a:stretch>
              <a:fillRect/>
            </a:stretch>
          </p:blipFill>
          <p:spPr>
            <a:xfrm>
              <a:off x="5472879" y="3610507"/>
              <a:ext cx="1849061" cy="1385000"/>
            </a:xfrm>
            <a:prstGeom prst="rect">
              <a:avLst/>
            </a:prstGeom>
            <a:noFill/>
            <a:ln>
              <a:noFill/>
            </a:ln>
          </p:spPr>
        </p:pic>
        <p:pic>
          <p:nvPicPr>
            <p:cNvPr id="108" name="Google Shape;108;p13"/>
            <p:cNvPicPr preferRelativeResize="0"/>
            <p:nvPr/>
          </p:nvPicPr>
          <p:blipFill rotWithShape="1">
            <a:blip r:embed="rId10">
              <a:alphaModFix/>
            </a:blip>
            <a:srcRect b="0" l="0" r="0" t="0"/>
            <a:stretch/>
          </p:blipFill>
          <p:spPr>
            <a:xfrm rot="5">
              <a:off x="5430675" y="3533002"/>
              <a:ext cx="2089599" cy="1668172"/>
            </a:xfrm>
            <a:prstGeom prst="rect">
              <a:avLst/>
            </a:prstGeom>
            <a:noFill/>
            <a:ln>
              <a:noFill/>
            </a:ln>
          </p:spPr>
        </p:pic>
      </p:grpSp>
      <p:grpSp>
        <p:nvGrpSpPr>
          <p:cNvPr id="109" name="Google Shape;109;p13"/>
          <p:cNvGrpSpPr/>
          <p:nvPr/>
        </p:nvGrpSpPr>
        <p:grpSpPr>
          <a:xfrm rot="-436452">
            <a:off x="5018650" y="5513729"/>
            <a:ext cx="1985536" cy="1535001"/>
            <a:chOff x="3491275" y="5314625"/>
            <a:chExt cx="1472785" cy="1063677"/>
          </a:xfrm>
        </p:grpSpPr>
        <p:pic>
          <p:nvPicPr>
            <p:cNvPr id="110" name="Google Shape;110;p13"/>
            <p:cNvPicPr preferRelativeResize="0"/>
            <p:nvPr/>
          </p:nvPicPr>
          <p:blipFill rotWithShape="1">
            <a:blip r:embed="rId14">
              <a:alphaModFix/>
            </a:blip>
            <a:srcRect b="0" l="23088" r="0" t="0"/>
            <a:stretch/>
          </p:blipFill>
          <p:spPr>
            <a:xfrm>
              <a:off x="3553475" y="5353475"/>
              <a:ext cx="1286050" cy="948279"/>
            </a:xfrm>
            <a:prstGeom prst="rect">
              <a:avLst/>
            </a:prstGeom>
            <a:noFill/>
            <a:ln>
              <a:noFill/>
            </a:ln>
          </p:spPr>
        </p:pic>
        <p:pic>
          <p:nvPicPr>
            <p:cNvPr id="111" name="Google Shape;111;p13"/>
            <p:cNvPicPr preferRelativeResize="0"/>
            <p:nvPr/>
          </p:nvPicPr>
          <p:blipFill rotWithShape="1">
            <a:blip r:embed="rId10">
              <a:alphaModFix/>
            </a:blip>
            <a:srcRect b="0" l="0" r="0" t="0"/>
            <a:stretch/>
          </p:blipFill>
          <p:spPr>
            <a:xfrm rot="7">
              <a:off x="3491275" y="5314627"/>
              <a:ext cx="1472785" cy="1063674"/>
            </a:xfrm>
            <a:prstGeom prst="rect">
              <a:avLst/>
            </a:prstGeom>
            <a:noFill/>
            <a:ln>
              <a:noFill/>
            </a:ln>
          </p:spPr>
        </p:pic>
      </p:grpSp>
      <p:pic>
        <p:nvPicPr>
          <p:cNvPr id="112" name="Google Shape;112;p13"/>
          <p:cNvPicPr preferRelativeResize="0"/>
          <p:nvPr/>
        </p:nvPicPr>
        <p:blipFill rotWithShape="1">
          <a:blip r:embed="rId15">
            <a:alphaModFix/>
          </a:blip>
          <a:srcRect b="0" l="0" r="0" t="0"/>
          <a:stretch/>
        </p:blipFill>
        <p:spPr>
          <a:xfrm>
            <a:off x="1227213" y="6881116"/>
            <a:ext cx="268100" cy="323067"/>
          </a:xfrm>
          <a:prstGeom prst="rect">
            <a:avLst/>
          </a:prstGeom>
          <a:noFill/>
          <a:ln>
            <a:noFill/>
          </a:ln>
        </p:spPr>
      </p:pic>
      <p:sp>
        <p:nvSpPr>
          <p:cNvPr id="113" name="Google Shape;113;p13"/>
          <p:cNvSpPr txBox="1"/>
          <p:nvPr/>
        </p:nvSpPr>
        <p:spPr>
          <a:xfrm>
            <a:off x="1599025" y="6894150"/>
            <a:ext cx="2283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Gebruik minsten één principe van ‘simple machines’.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4"/>
          <p:cNvPicPr preferRelativeResize="0"/>
          <p:nvPr/>
        </p:nvPicPr>
        <p:blipFill rotWithShape="1">
          <a:blip r:embed="rId3">
            <a:alphaModFix/>
          </a:blip>
          <a:srcRect b="0" l="0" r="0" t="0"/>
          <a:stretch/>
        </p:blipFill>
        <p:spPr>
          <a:xfrm>
            <a:off x="1598989" y="9821382"/>
            <a:ext cx="4317099" cy="493283"/>
          </a:xfrm>
          <a:prstGeom prst="rect">
            <a:avLst/>
          </a:prstGeom>
          <a:noFill/>
          <a:ln>
            <a:noFill/>
          </a:ln>
        </p:spPr>
      </p:pic>
      <p:pic>
        <p:nvPicPr>
          <p:cNvPr id="119" name="Google Shape;119;p14"/>
          <p:cNvPicPr preferRelativeResize="0"/>
          <p:nvPr/>
        </p:nvPicPr>
        <p:blipFill rotWithShape="1">
          <a:blip r:embed="rId4">
            <a:alphaModFix/>
          </a:blip>
          <a:srcRect b="0" l="0" r="0" t="0"/>
          <a:stretch/>
        </p:blipFill>
        <p:spPr>
          <a:xfrm>
            <a:off x="705918" y="703352"/>
            <a:ext cx="1043222" cy="1063665"/>
          </a:xfrm>
          <a:prstGeom prst="rect">
            <a:avLst/>
          </a:prstGeom>
          <a:noFill/>
          <a:ln>
            <a:noFill/>
          </a:ln>
        </p:spPr>
      </p:pic>
      <p:sp>
        <p:nvSpPr>
          <p:cNvPr id="120" name="Google Shape;120;p14"/>
          <p:cNvSpPr txBox="1"/>
          <p:nvPr/>
        </p:nvSpPr>
        <p:spPr>
          <a:xfrm>
            <a:off x="720389" y="1961403"/>
            <a:ext cx="168572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Opdracht</a:t>
            </a:r>
            <a:endParaRPr b="1" sz="1600">
              <a:solidFill>
                <a:schemeClr val="dk1"/>
              </a:solidFill>
              <a:latin typeface="Ubuntu"/>
              <a:ea typeface="Ubuntu"/>
              <a:cs typeface="Ubuntu"/>
              <a:sym typeface="Ubuntu"/>
            </a:endParaRPr>
          </a:p>
        </p:txBody>
      </p:sp>
      <p:sp>
        <p:nvSpPr>
          <p:cNvPr id="121" name="Google Shape;121;p14"/>
          <p:cNvSpPr txBox="1"/>
          <p:nvPr/>
        </p:nvSpPr>
        <p:spPr>
          <a:xfrm>
            <a:off x="719150" y="2333600"/>
            <a:ext cx="2944200" cy="433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De leerlingen maken een pretparkbewoner die kan bewegen. </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De mechanismen die ze gebruiken worden automata genoemd. Automata zijn de voorouders van electro-mechanische robots. Ze zijn een goed voorbeeld van hoe een vorm van energie en beweging in een andere vorm van beweging kan omgezet worden.</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Met het bouwen van een automata kan men op een speelse manier eenvoudige machines verkennen met elementen zoals nokken, hefbomen, verbindingen… Ze laten ook toe om probleemoplossende talenten rond mechaniek aan te leren.</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Tijdens het ontwerpen, gaan de leerlingen te werk volgens de ontwerpcyclus. </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p:txBody>
      </p:sp>
      <p:pic>
        <p:nvPicPr>
          <p:cNvPr id="122" name="Google Shape;122;p14"/>
          <p:cNvPicPr preferRelativeResize="0"/>
          <p:nvPr/>
        </p:nvPicPr>
        <p:blipFill rotWithShape="1">
          <a:blip r:embed="rId5">
            <a:alphaModFix/>
          </a:blip>
          <a:srcRect b="0" l="0" r="0" t="0"/>
          <a:stretch/>
        </p:blipFill>
        <p:spPr>
          <a:xfrm>
            <a:off x="3606125" y="1956859"/>
            <a:ext cx="3236393" cy="3069608"/>
          </a:xfrm>
          <a:prstGeom prst="rect">
            <a:avLst/>
          </a:prstGeom>
          <a:noFill/>
          <a:ln>
            <a:noFill/>
          </a:ln>
        </p:spPr>
      </p:pic>
      <p:sp>
        <p:nvSpPr>
          <p:cNvPr id="123" name="Google Shape;123;p14"/>
          <p:cNvSpPr txBox="1"/>
          <p:nvPr/>
        </p:nvSpPr>
        <p:spPr>
          <a:xfrm>
            <a:off x="713568" y="6590344"/>
            <a:ext cx="137646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Inspiratie</a:t>
            </a:r>
            <a:endParaRPr b="1" sz="1600">
              <a:solidFill>
                <a:schemeClr val="dk1"/>
              </a:solidFill>
              <a:latin typeface="Ubuntu"/>
              <a:ea typeface="Ubuntu"/>
              <a:cs typeface="Ubuntu"/>
              <a:sym typeface="Ubuntu"/>
            </a:endParaRPr>
          </a:p>
        </p:txBody>
      </p:sp>
      <p:sp>
        <p:nvSpPr>
          <p:cNvPr id="124" name="Google Shape;124;p14"/>
          <p:cNvSpPr txBox="1"/>
          <p:nvPr/>
        </p:nvSpPr>
        <p:spPr>
          <a:xfrm>
            <a:off x="728452" y="6976170"/>
            <a:ext cx="5232233"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Automata</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Arial"/>
              <a:buChar char="•"/>
            </a:pPr>
            <a:r>
              <a:rPr lang="nl-BE" sz="1200" u="sng">
                <a:solidFill>
                  <a:schemeClr val="hlink"/>
                </a:solidFill>
                <a:latin typeface="Ubuntu"/>
                <a:ea typeface="Ubuntu"/>
                <a:cs typeface="Ubuntu"/>
                <a:sym typeface="Ubuntu"/>
                <a:hlinkClick r:id="rId6"/>
              </a:rPr>
              <a:t>https://hubpages.com/art/paper-automata-free-downloads-templates-fun-examples-and-mechanism-info</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Arial"/>
              <a:buChar char="•"/>
            </a:pPr>
            <a:r>
              <a:rPr lang="nl-BE" sz="1200" u="sng">
                <a:solidFill>
                  <a:schemeClr val="hlink"/>
                </a:solidFill>
                <a:latin typeface="Ubuntu"/>
                <a:ea typeface="Ubuntu"/>
                <a:cs typeface="Ubuntu"/>
                <a:sym typeface="Ubuntu"/>
                <a:hlinkClick r:id="rId7"/>
              </a:rPr>
              <a:t>http://www.mechanical-toys.com/Automata%20mainpage.html</a:t>
            </a:r>
            <a:r>
              <a:rPr lang="nl-BE" sz="1200">
                <a:solidFill>
                  <a:schemeClr val="dk1"/>
                </a:solidFill>
                <a:latin typeface="Ubuntu"/>
                <a:ea typeface="Ubuntu"/>
                <a:cs typeface="Ubuntu"/>
                <a:sym typeface="Ubuntu"/>
              </a:rPr>
              <a:t>)</a:t>
            </a:r>
            <a:endParaRPr/>
          </a:p>
          <a:p>
            <a:pPr indent="-171450" lvl="0" marL="171450" marR="0" rtl="0" algn="l">
              <a:spcBef>
                <a:spcPts val="0"/>
              </a:spcBef>
              <a:spcAft>
                <a:spcPts val="0"/>
              </a:spcAft>
              <a:buClr>
                <a:schemeClr val="dk1"/>
              </a:buClr>
              <a:buSzPts val="1200"/>
              <a:buFont typeface="Arial"/>
              <a:buChar char="•"/>
            </a:pPr>
            <a:r>
              <a:rPr lang="nl-BE" sz="1200" u="sng">
                <a:solidFill>
                  <a:schemeClr val="hlink"/>
                </a:solidFill>
                <a:latin typeface="Ubuntu"/>
                <a:ea typeface="Ubuntu"/>
                <a:cs typeface="Ubuntu"/>
                <a:sym typeface="Ubuntu"/>
                <a:hlinkClick r:id="rId8"/>
              </a:rPr>
              <a:t>https://www.robives.com/mechanism/cams/#.VRug6VVW-iw</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p:txBody>
      </p:sp>
      <p:sp>
        <p:nvSpPr>
          <p:cNvPr id="125" name="Google Shape;125;p14"/>
          <p:cNvSpPr txBox="1"/>
          <p:nvPr/>
        </p:nvSpPr>
        <p:spPr>
          <a:xfrm>
            <a:off x="1942009" y="752685"/>
            <a:ext cx="5012243" cy="877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Sprookjespark</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Een pretpark met bewegende wezens</a:t>
            </a:r>
            <a:endParaRPr sz="2200">
              <a:solidFill>
                <a:srgbClr val="575656"/>
              </a:solidFill>
              <a:latin typeface="Ubuntu"/>
              <a:ea typeface="Ubuntu"/>
              <a:cs typeface="Ubuntu"/>
              <a:sym typeface="Ubuntu"/>
            </a:endParaRPr>
          </a:p>
        </p:txBody>
      </p:sp>
      <p:grpSp>
        <p:nvGrpSpPr>
          <p:cNvPr id="126" name="Google Shape;126;p14"/>
          <p:cNvGrpSpPr/>
          <p:nvPr/>
        </p:nvGrpSpPr>
        <p:grpSpPr>
          <a:xfrm rot="411310">
            <a:off x="520872" y="8156506"/>
            <a:ext cx="2084759" cy="1606661"/>
            <a:chOff x="1311600" y="8014325"/>
            <a:chExt cx="2767927" cy="1999050"/>
          </a:xfrm>
        </p:grpSpPr>
        <p:pic>
          <p:nvPicPr>
            <p:cNvPr id="127" name="Google Shape;127;p14"/>
            <p:cNvPicPr preferRelativeResize="0"/>
            <p:nvPr/>
          </p:nvPicPr>
          <p:blipFill>
            <a:blip r:embed="rId9">
              <a:alphaModFix/>
            </a:blip>
            <a:stretch>
              <a:fillRect/>
            </a:stretch>
          </p:blipFill>
          <p:spPr>
            <a:xfrm>
              <a:off x="1383574" y="8140613"/>
              <a:ext cx="2422574" cy="1577798"/>
            </a:xfrm>
            <a:prstGeom prst="rect">
              <a:avLst/>
            </a:prstGeom>
            <a:noFill/>
            <a:ln>
              <a:noFill/>
            </a:ln>
          </p:spPr>
        </p:pic>
        <p:pic>
          <p:nvPicPr>
            <p:cNvPr id="128" name="Google Shape;128;p14"/>
            <p:cNvPicPr preferRelativeResize="0"/>
            <p:nvPr/>
          </p:nvPicPr>
          <p:blipFill rotWithShape="1">
            <a:blip r:embed="rId10">
              <a:alphaModFix/>
            </a:blip>
            <a:srcRect b="0" l="0" r="0" t="0"/>
            <a:stretch/>
          </p:blipFill>
          <p:spPr>
            <a:xfrm rot="4">
              <a:off x="1311600" y="8014327"/>
              <a:ext cx="2767927" cy="1999047"/>
            </a:xfrm>
            <a:prstGeom prst="rect">
              <a:avLst/>
            </a:prstGeom>
            <a:noFill/>
            <a:ln>
              <a:noFill/>
            </a:ln>
          </p:spPr>
        </p:pic>
      </p:grpSp>
      <p:grpSp>
        <p:nvGrpSpPr>
          <p:cNvPr id="129" name="Google Shape;129;p14"/>
          <p:cNvGrpSpPr/>
          <p:nvPr/>
        </p:nvGrpSpPr>
        <p:grpSpPr>
          <a:xfrm rot="236973">
            <a:off x="3975973" y="8277919"/>
            <a:ext cx="1876682" cy="1462019"/>
            <a:chOff x="4445175" y="8014325"/>
            <a:chExt cx="2767927" cy="1999050"/>
          </a:xfrm>
        </p:grpSpPr>
        <p:pic>
          <p:nvPicPr>
            <p:cNvPr id="130" name="Google Shape;130;p14"/>
            <p:cNvPicPr preferRelativeResize="0"/>
            <p:nvPr/>
          </p:nvPicPr>
          <p:blipFill>
            <a:blip r:embed="rId11">
              <a:alphaModFix/>
            </a:blip>
            <a:stretch>
              <a:fillRect/>
            </a:stretch>
          </p:blipFill>
          <p:spPr>
            <a:xfrm>
              <a:off x="4595300" y="8104777"/>
              <a:ext cx="2422575" cy="1613625"/>
            </a:xfrm>
            <a:prstGeom prst="rect">
              <a:avLst/>
            </a:prstGeom>
            <a:noFill/>
            <a:ln>
              <a:noFill/>
            </a:ln>
          </p:spPr>
        </p:pic>
        <p:pic>
          <p:nvPicPr>
            <p:cNvPr id="131" name="Google Shape;131;p14"/>
            <p:cNvPicPr preferRelativeResize="0"/>
            <p:nvPr/>
          </p:nvPicPr>
          <p:blipFill rotWithShape="1">
            <a:blip r:embed="rId10">
              <a:alphaModFix/>
            </a:blip>
            <a:srcRect b="0" l="0" r="0" t="0"/>
            <a:stretch/>
          </p:blipFill>
          <p:spPr>
            <a:xfrm rot="4">
              <a:off x="4445175" y="8014327"/>
              <a:ext cx="2767927" cy="1999047"/>
            </a:xfrm>
            <a:prstGeom prst="rect">
              <a:avLst/>
            </a:prstGeom>
            <a:noFill/>
            <a:ln>
              <a:noFill/>
            </a:ln>
          </p:spPr>
        </p:pic>
      </p:grpSp>
      <p:grpSp>
        <p:nvGrpSpPr>
          <p:cNvPr id="132" name="Google Shape;132;p14"/>
          <p:cNvGrpSpPr/>
          <p:nvPr/>
        </p:nvGrpSpPr>
        <p:grpSpPr>
          <a:xfrm rot="-308429">
            <a:off x="4879951" y="5281022"/>
            <a:ext cx="2220424" cy="1721662"/>
            <a:chOff x="5339300" y="5353475"/>
            <a:chExt cx="2220375" cy="1721624"/>
          </a:xfrm>
        </p:grpSpPr>
        <p:pic>
          <p:nvPicPr>
            <p:cNvPr id="133" name="Google Shape;133;p14"/>
            <p:cNvPicPr preferRelativeResize="0"/>
            <p:nvPr/>
          </p:nvPicPr>
          <p:blipFill>
            <a:blip r:embed="rId12">
              <a:alphaModFix/>
            </a:blip>
            <a:stretch>
              <a:fillRect/>
            </a:stretch>
          </p:blipFill>
          <p:spPr>
            <a:xfrm>
              <a:off x="5391300" y="5419738"/>
              <a:ext cx="2012225" cy="1509175"/>
            </a:xfrm>
            <a:prstGeom prst="rect">
              <a:avLst/>
            </a:prstGeom>
            <a:noFill/>
            <a:ln>
              <a:noFill/>
            </a:ln>
          </p:spPr>
        </p:pic>
        <p:pic>
          <p:nvPicPr>
            <p:cNvPr id="134" name="Google Shape;134;p14"/>
            <p:cNvPicPr preferRelativeResize="0"/>
            <p:nvPr/>
          </p:nvPicPr>
          <p:blipFill rotWithShape="1">
            <a:blip r:embed="rId10">
              <a:alphaModFix/>
            </a:blip>
            <a:srcRect b="0" l="0" r="0" t="0"/>
            <a:stretch/>
          </p:blipFill>
          <p:spPr>
            <a:xfrm rot="5">
              <a:off x="5339300" y="5353476"/>
              <a:ext cx="2220375" cy="1721621"/>
            </a:xfrm>
            <a:prstGeom prst="rect">
              <a:avLst/>
            </a:prstGeom>
            <a:noFill/>
            <a:ln>
              <a:noFill/>
            </a:ln>
          </p:spPr>
        </p:pic>
      </p:grpSp>
      <p:grpSp>
        <p:nvGrpSpPr>
          <p:cNvPr id="135" name="Google Shape;135;p14"/>
          <p:cNvGrpSpPr/>
          <p:nvPr/>
        </p:nvGrpSpPr>
        <p:grpSpPr>
          <a:xfrm rot="581051">
            <a:off x="5386213" y="7787187"/>
            <a:ext cx="1685670" cy="1345709"/>
            <a:chOff x="5430675" y="3533000"/>
            <a:chExt cx="2089599" cy="1668175"/>
          </a:xfrm>
        </p:grpSpPr>
        <p:pic>
          <p:nvPicPr>
            <p:cNvPr id="136" name="Google Shape;136;p14"/>
            <p:cNvPicPr preferRelativeResize="0"/>
            <p:nvPr/>
          </p:nvPicPr>
          <p:blipFill>
            <a:blip r:embed="rId13">
              <a:alphaModFix/>
            </a:blip>
            <a:stretch>
              <a:fillRect/>
            </a:stretch>
          </p:blipFill>
          <p:spPr>
            <a:xfrm>
              <a:off x="5472879" y="3610507"/>
              <a:ext cx="1849061" cy="1385000"/>
            </a:xfrm>
            <a:prstGeom prst="rect">
              <a:avLst/>
            </a:prstGeom>
            <a:noFill/>
            <a:ln>
              <a:noFill/>
            </a:ln>
          </p:spPr>
        </p:pic>
        <p:pic>
          <p:nvPicPr>
            <p:cNvPr id="137" name="Google Shape;137;p14"/>
            <p:cNvPicPr preferRelativeResize="0"/>
            <p:nvPr/>
          </p:nvPicPr>
          <p:blipFill rotWithShape="1">
            <a:blip r:embed="rId10">
              <a:alphaModFix/>
            </a:blip>
            <a:srcRect b="0" l="0" r="0" t="0"/>
            <a:stretch/>
          </p:blipFill>
          <p:spPr>
            <a:xfrm rot="5">
              <a:off x="5430675" y="3533002"/>
              <a:ext cx="2089599" cy="1668172"/>
            </a:xfrm>
            <a:prstGeom prst="rect">
              <a:avLst/>
            </a:prstGeom>
            <a:noFill/>
            <a:ln>
              <a:noFill/>
            </a:ln>
          </p:spPr>
        </p:pic>
      </p:grpSp>
      <p:grpSp>
        <p:nvGrpSpPr>
          <p:cNvPr id="138" name="Google Shape;138;p14"/>
          <p:cNvGrpSpPr/>
          <p:nvPr/>
        </p:nvGrpSpPr>
        <p:grpSpPr>
          <a:xfrm rot="-397146">
            <a:off x="2445694" y="8371478"/>
            <a:ext cx="1657178" cy="1274896"/>
            <a:chOff x="3491275" y="5314625"/>
            <a:chExt cx="1472785" cy="1063677"/>
          </a:xfrm>
        </p:grpSpPr>
        <p:pic>
          <p:nvPicPr>
            <p:cNvPr id="139" name="Google Shape;139;p14"/>
            <p:cNvPicPr preferRelativeResize="0"/>
            <p:nvPr/>
          </p:nvPicPr>
          <p:blipFill rotWithShape="1">
            <a:blip r:embed="rId14">
              <a:alphaModFix/>
            </a:blip>
            <a:srcRect b="0" l="23088" r="0" t="0"/>
            <a:stretch/>
          </p:blipFill>
          <p:spPr>
            <a:xfrm>
              <a:off x="3553475" y="5353475"/>
              <a:ext cx="1286050" cy="948279"/>
            </a:xfrm>
            <a:prstGeom prst="rect">
              <a:avLst/>
            </a:prstGeom>
            <a:noFill/>
            <a:ln>
              <a:noFill/>
            </a:ln>
          </p:spPr>
        </p:pic>
        <p:pic>
          <p:nvPicPr>
            <p:cNvPr id="140" name="Google Shape;140;p14"/>
            <p:cNvPicPr preferRelativeResize="0"/>
            <p:nvPr/>
          </p:nvPicPr>
          <p:blipFill rotWithShape="1">
            <a:blip r:embed="rId10">
              <a:alphaModFix/>
            </a:blip>
            <a:srcRect b="0" l="0" r="0" t="0"/>
            <a:stretch/>
          </p:blipFill>
          <p:spPr>
            <a:xfrm rot="7">
              <a:off x="3491275" y="5314627"/>
              <a:ext cx="1472785" cy="1063674"/>
            </a:xfrm>
            <a:prstGeom prst="rect">
              <a:avLst/>
            </a:prstGeom>
            <a:noFill/>
            <a:ln>
              <a:noFill/>
            </a:ln>
          </p:spPr>
        </p:pic>
      </p:grpSp>
      <p:grpSp>
        <p:nvGrpSpPr>
          <p:cNvPr id="141" name="Google Shape;141;p14"/>
          <p:cNvGrpSpPr/>
          <p:nvPr/>
        </p:nvGrpSpPr>
        <p:grpSpPr>
          <a:xfrm rot="170906">
            <a:off x="3636881" y="5165870"/>
            <a:ext cx="1600630" cy="1951961"/>
            <a:chOff x="3545675" y="5772900"/>
            <a:chExt cx="2003575" cy="2443350"/>
          </a:xfrm>
        </p:grpSpPr>
        <p:pic>
          <p:nvPicPr>
            <p:cNvPr id="142" name="Google Shape;142;p14"/>
            <p:cNvPicPr preferRelativeResize="0"/>
            <p:nvPr/>
          </p:nvPicPr>
          <p:blipFill>
            <a:blip r:embed="rId15">
              <a:alphaModFix/>
            </a:blip>
            <a:stretch>
              <a:fillRect/>
            </a:stretch>
          </p:blipFill>
          <p:spPr>
            <a:xfrm>
              <a:off x="3590875" y="5820638"/>
              <a:ext cx="1714500" cy="2162175"/>
            </a:xfrm>
            <a:prstGeom prst="rect">
              <a:avLst/>
            </a:prstGeom>
            <a:noFill/>
            <a:ln>
              <a:noFill/>
            </a:ln>
          </p:spPr>
        </p:pic>
        <p:pic>
          <p:nvPicPr>
            <p:cNvPr id="143" name="Google Shape;143;p14"/>
            <p:cNvPicPr preferRelativeResize="0"/>
            <p:nvPr/>
          </p:nvPicPr>
          <p:blipFill rotWithShape="1">
            <a:blip r:embed="rId16">
              <a:alphaModFix/>
            </a:blip>
            <a:srcRect b="0" l="0" r="0" t="0"/>
            <a:stretch/>
          </p:blipFill>
          <p:spPr>
            <a:xfrm>
              <a:off x="3545675" y="5772900"/>
              <a:ext cx="2003575" cy="24433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15"/>
          <p:cNvPicPr preferRelativeResize="0"/>
          <p:nvPr/>
        </p:nvPicPr>
        <p:blipFill rotWithShape="1">
          <a:blip r:embed="rId3">
            <a:alphaModFix/>
          </a:blip>
          <a:srcRect b="0" l="0" r="0" t="0"/>
          <a:stretch/>
        </p:blipFill>
        <p:spPr>
          <a:xfrm>
            <a:off x="1598989" y="9821382"/>
            <a:ext cx="4317099" cy="493283"/>
          </a:xfrm>
          <a:prstGeom prst="rect">
            <a:avLst/>
          </a:prstGeom>
          <a:noFill/>
          <a:ln>
            <a:noFill/>
          </a:ln>
        </p:spPr>
      </p:pic>
      <p:pic>
        <p:nvPicPr>
          <p:cNvPr id="149" name="Google Shape;149;p15"/>
          <p:cNvPicPr preferRelativeResize="0"/>
          <p:nvPr/>
        </p:nvPicPr>
        <p:blipFill rotWithShape="1">
          <a:blip r:embed="rId4">
            <a:alphaModFix/>
          </a:blip>
          <a:srcRect b="0" l="0" r="0" t="0"/>
          <a:stretch/>
        </p:blipFill>
        <p:spPr>
          <a:xfrm>
            <a:off x="719137" y="716798"/>
            <a:ext cx="1016848" cy="1036776"/>
          </a:xfrm>
          <a:prstGeom prst="rect">
            <a:avLst/>
          </a:prstGeom>
          <a:noFill/>
          <a:ln>
            <a:noFill/>
          </a:ln>
        </p:spPr>
      </p:pic>
      <p:sp>
        <p:nvSpPr>
          <p:cNvPr id="150" name="Google Shape;150;p15"/>
          <p:cNvSpPr txBox="1"/>
          <p:nvPr/>
        </p:nvSpPr>
        <p:spPr>
          <a:xfrm>
            <a:off x="1941999" y="752675"/>
            <a:ext cx="5068200" cy="8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Sprookjespark</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Een pretpark met bewegende wezens</a:t>
            </a:r>
            <a:endParaRPr/>
          </a:p>
        </p:txBody>
      </p:sp>
      <p:sp>
        <p:nvSpPr>
          <p:cNvPr id="151" name="Google Shape;151;p15"/>
          <p:cNvSpPr txBox="1"/>
          <p:nvPr/>
        </p:nvSpPr>
        <p:spPr>
          <a:xfrm>
            <a:off x="2606502" y="2180206"/>
            <a:ext cx="234667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Aanvullende info</a:t>
            </a:r>
            <a:endParaRPr b="1" sz="1800">
              <a:solidFill>
                <a:schemeClr val="dk1"/>
              </a:solidFill>
              <a:latin typeface="Ubuntu"/>
              <a:ea typeface="Ubuntu"/>
              <a:cs typeface="Ubuntu"/>
              <a:sym typeface="Ubuntu"/>
            </a:endParaRPr>
          </a:p>
        </p:txBody>
      </p:sp>
      <p:sp>
        <p:nvSpPr>
          <p:cNvPr id="152" name="Google Shape;152;p15"/>
          <p:cNvSpPr txBox="1"/>
          <p:nvPr/>
        </p:nvSpPr>
        <p:spPr>
          <a:xfrm>
            <a:off x="740687" y="4880475"/>
            <a:ext cx="60783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Extra links: </a:t>
            </a:r>
            <a:endParaRPr b="1" sz="1800">
              <a:solidFill>
                <a:schemeClr val="dk1"/>
              </a:solidFill>
              <a:latin typeface="Ubuntu"/>
              <a:ea typeface="Ubuntu"/>
              <a:cs typeface="Ubuntu"/>
              <a:sym typeface="Ubuntu"/>
            </a:endParaRPr>
          </a:p>
        </p:txBody>
      </p:sp>
      <p:sp>
        <p:nvSpPr>
          <p:cNvPr id="153" name="Google Shape;153;p15"/>
          <p:cNvSpPr txBox="1"/>
          <p:nvPr/>
        </p:nvSpPr>
        <p:spPr>
          <a:xfrm>
            <a:off x="1346850" y="5347450"/>
            <a:ext cx="5663400" cy="29367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5"/>
              </a:rPr>
              <a:t>http://www.technologystudent.com/cams/camdex.htm</a:t>
            </a:r>
            <a:endParaRPr sz="1200">
              <a:latin typeface="Ubuntu"/>
              <a:ea typeface="Ubuntu"/>
              <a:cs typeface="Ubuntu"/>
              <a:sym typeface="Ubuntu"/>
            </a:endParaRPr>
          </a:p>
          <a:p>
            <a:pPr indent="0" lvl="0" marL="0" marR="0" rtl="0" algn="l">
              <a:spcBef>
                <a:spcPts val="0"/>
              </a:spcBef>
              <a:spcAft>
                <a:spcPts val="0"/>
              </a:spcAft>
              <a:buNone/>
            </a:pPr>
            <a:r>
              <a:t/>
            </a:r>
            <a:endParaRPr sz="1200">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6"/>
              </a:rPr>
              <a:t>http://www.design-technology.info/mt/</a:t>
            </a:r>
            <a:endParaRPr sz="1200">
              <a:latin typeface="Ubuntu"/>
              <a:ea typeface="Ubuntu"/>
              <a:cs typeface="Ubuntu"/>
              <a:sym typeface="Ubuntu"/>
            </a:endParaRPr>
          </a:p>
          <a:p>
            <a:pPr indent="0" lvl="0" marL="0" marR="0" rtl="0" algn="l">
              <a:spcBef>
                <a:spcPts val="0"/>
              </a:spcBef>
              <a:spcAft>
                <a:spcPts val="0"/>
              </a:spcAft>
              <a:buNone/>
            </a:pPr>
            <a:r>
              <a:t/>
            </a:r>
            <a:endParaRPr sz="1200">
              <a:latin typeface="Ubuntu"/>
              <a:ea typeface="Ubuntu"/>
              <a:cs typeface="Ubuntu"/>
              <a:sym typeface="Ubuntu"/>
            </a:endParaRPr>
          </a:p>
          <a:p>
            <a:pPr indent="-304800" lvl="0" marL="457200" marR="0" rtl="0" algn="l">
              <a:spcBef>
                <a:spcPts val="0"/>
              </a:spcBef>
              <a:spcAft>
                <a:spcPts val="0"/>
              </a:spcAft>
              <a:buSzPts val="1200"/>
              <a:buFont typeface="Ubuntu"/>
              <a:buChar char="●"/>
            </a:pPr>
            <a:r>
              <a:rPr lang="nl-BE" sz="1200" u="sng">
                <a:solidFill>
                  <a:schemeClr val="hlink"/>
                </a:solidFill>
                <a:latin typeface="Ubuntu"/>
                <a:ea typeface="Ubuntu"/>
                <a:cs typeface="Ubuntu"/>
                <a:sym typeface="Ubuntu"/>
                <a:hlinkClick r:id="rId7"/>
              </a:rPr>
              <a:t>https://mechanical-inventors.wikispaces.com/</a:t>
            </a:r>
            <a:endParaRPr sz="1200">
              <a:latin typeface="Ubuntu"/>
              <a:ea typeface="Ubuntu"/>
              <a:cs typeface="Ubuntu"/>
              <a:sym typeface="Ubuntu"/>
            </a:endParaRPr>
          </a:p>
          <a:p>
            <a:pPr indent="0" lvl="0" marL="0" marR="0" rtl="0" algn="l">
              <a:spcBef>
                <a:spcPts val="0"/>
              </a:spcBef>
              <a:spcAft>
                <a:spcPts val="0"/>
              </a:spcAft>
              <a:buNone/>
            </a:pPr>
            <a:r>
              <a:t/>
            </a:r>
            <a:endParaRPr sz="1200">
              <a:latin typeface="Ubuntu"/>
              <a:ea typeface="Ubuntu"/>
              <a:cs typeface="Ubuntu"/>
              <a:sym typeface="Ubuntu"/>
            </a:endParaRPr>
          </a:p>
          <a:p>
            <a:pPr indent="-304800" lvl="0" marL="457200" marR="0" rtl="0" algn="l">
              <a:spcBef>
                <a:spcPts val="0"/>
              </a:spcBef>
              <a:spcAft>
                <a:spcPts val="0"/>
              </a:spcAft>
              <a:buSzPts val="1200"/>
              <a:buFont typeface="Ubuntu"/>
              <a:buChar char="●"/>
            </a:pPr>
            <a:r>
              <a:rPr lang="nl-BE" sz="1200" u="sng">
                <a:solidFill>
                  <a:schemeClr val="hlink"/>
                </a:solidFill>
                <a:latin typeface="Ubuntu"/>
                <a:ea typeface="Ubuntu"/>
                <a:cs typeface="Ubuntu"/>
                <a:sym typeface="Ubuntu"/>
                <a:hlinkClick r:id="rId8"/>
              </a:rPr>
              <a:t>https://vimeo.com/119718805</a:t>
            </a:r>
            <a:endParaRPr sz="1200">
              <a:latin typeface="Ubuntu"/>
              <a:ea typeface="Ubuntu"/>
              <a:cs typeface="Ubuntu"/>
              <a:sym typeface="Ubuntu"/>
            </a:endParaRPr>
          </a:p>
          <a:p>
            <a:pPr indent="0" lvl="0" marL="0" marR="0" rtl="0" algn="l">
              <a:spcBef>
                <a:spcPts val="0"/>
              </a:spcBef>
              <a:spcAft>
                <a:spcPts val="0"/>
              </a:spcAft>
              <a:buNone/>
            </a:pPr>
            <a:r>
              <a:t/>
            </a:r>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9"/>
              </a:rPr>
              <a:t>https://makered.nl/tandwielen-en-automata/</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10"/>
              </a:rPr>
              <a:t>https://www.teachengineering.org/curricularunits/view/cub_simp_machines_curricularunit</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11"/>
              </a:rPr>
              <a:t>http://idahoptv.org/sciencetrek/topics/simple_machines/index.cfm</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12"/>
              </a:rPr>
              <a:t>https://educators.brainpop.com/bp-jr-topic/simple-machines/</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13"/>
              </a:rPr>
              <a:t>http://bit.ly/2AQMirr</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p:txBody>
      </p:sp>
      <p:sp>
        <p:nvSpPr>
          <p:cNvPr id="154" name="Google Shape;154;p15"/>
          <p:cNvSpPr txBox="1"/>
          <p:nvPr/>
        </p:nvSpPr>
        <p:spPr>
          <a:xfrm>
            <a:off x="1346825" y="2891426"/>
            <a:ext cx="4866000" cy="13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BE" sz="1200">
                <a:solidFill>
                  <a:schemeClr val="dk1"/>
                </a:solidFill>
                <a:latin typeface="Ubuntu"/>
                <a:ea typeface="Ubuntu"/>
                <a:cs typeface="Ubuntu"/>
                <a:sym typeface="Ubuntu"/>
              </a:rPr>
              <a:t>Automata worden nog steeds gebouwd. De terugkerende toegepaste principes worden ‘simple machines’ genoemd. Deze kan je toelichten samen met het principe van een nok en as, en linkages.</a:t>
            </a:r>
            <a:endParaRPr sz="1200">
              <a:solidFill>
                <a:schemeClr val="dk1"/>
              </a:solidFill>
              <a:latin typeface="Ubuntu"/>
              <a:ea typeface="Ubuntu"/>
              <a:cs typeface="Ubuntu"/>
              <a:sym typeface="Ubuntu"/>
            </a:endParaRPr>
          </a:p>
          <a:p>
            <a:pPr indent="0" lvl="0" marL="0" rtl="0" algn="l">
              <a:spcBef>
                <a:spcPts val="0"/>
              </a:spcBef>
              <a:spcAft>
                <a:spcPts val="0"/>
              </a:spcAft>
              <a:buNone/>
            </a:pPr>
            <a:r>
              <a:t/>
            </a:r>
            <a:endParaRPr sz="1200">
              <a:solidFill>
                <a:schemeClr val="dk1"/>
              </a:solidFill>
              <a:latin typeface="Ubuntu"/>
              <a:ea typeface="Ubuntu"/>
              <a:cs typeface="Ubuntu"/>
              <a:sym typeface="Ubuntu"/>
            </a:endParaRPr>
          </a:p>
          <a:p>
            <a:pPr indent="0" lvl="0" marL="0" rtl="0" algn="l">
              <a:spcBef>
                <a:spcPts val="0"/>
              </a:spcBef>
              <a:spcAft>
                <a:spcPts val="0"/>
              </a:spcAft>
              <a:buNone/>
            </a:pPr>
            <a:r>
              <a:rPr lang="nl-BE" sz="1200">
                <a:solidFill>
                  <a:schemeClr val="dk1"/>
                </a:solidFill>
                <a:latin typeface="Ubuntu"/>
                <a:ea typeface="Ubuntu"/>
                <a:cs typeface="Ubuntu"/>
                <a:sym typeface="Ubuntu"/>
              </a:rPr>
              <a:t>Tik het woord ‘linkages’ op Pinterest of Google in om allerlei voorbeelden te vinden. </a:t>
            </a:r>
            <a:endParaRPr sz="1200">
              <a:solidFill>
                <a:schemeClr val="dk1"/>
              </a:solidFill>
              <a:latin typeface="Ubuntu"/>
              <a:ea typeface="Ubuntu"/>
              <a:cs typeface="Ubuntu"/>
              <a:sym typeface="Ubuntu"/>
            </a:endParaRPr>
          </a:p>
          <a:p>
            <a:pPr indent="0" lvl="0" marL="0" rtl="0" algn="l">
              <a:spcBef>
                <a:spcPts val="0"/>
              </a:spcBef>
              <a:spcAft>
                <a:spcPts val="0"/>
              </a:spcAft>
              <a:buNone/>
            </a:pPr>
            <a:r>
              <a:t/>
            </a:r>
            <a:endParaRPr sz="1200">
              <a:solidFill>
                <a:schemeClr val="dk1"/>
              </a:solidFill>
              <a:latin typeface="Ubuntu"/>
              <a:ea typeface="Ubuntu"/>
              <a:cs typeface="Ubuntu"/>
              <a:sym typeface="Ubuntu"/>
            </a:endParaRPr>
          </a:p>
          <a:p>
            <a:pPr indent="0" lvl="0" marL="0" rtl="0" algn="l">
              <a:spcBef>
                <a:spcPts val="0"/>
              </a:spcBef>
              <a:spcAft>
                <a:spcPts val="0"/>
              </a:spcAft>
              <a:buNone/>
            </a:pPr>
            <a:r>
              <a:t/>
            </a:r>
            <a:endParaRPr sz="1200">
              <a:solidFill>
                <a:schemeClr val="dk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6"/>
          <p:cNvPicPr preferRelativeResize="0"/>
          <p:nvPr/>
        </p:nvPicPr>
        <p:blipFill rotWithShape="1">
          <a:blip r:embed="rId3">
            <a:alphaModFix/>
          </a:blip>
          <a:srcRect b="0" l="0" r="0" t="0"/>
          <a:stretch/>
        </p:blipFill>
        <p:spPr>
          <a:xfrm>
            <a:off x="1598989" y="9821382"/>
            <a:ext cx="4317098" cy="493283"/>
          </a:xfrm>
          <a:prstGeom prst="rect">
            <a:avLst/>
          </a:prstGeom>
          <a:noFill/>
          <a:ln>
            <a:noFill/>
          </a:ln>
        </p:spPr>
      </p:pic>
      <p:pic>
        <p:nvPicPr>
          <p:cNvPr id="160" name="Google Shape;160;p16"/>
          <p:cNvPicPr preferRelativeResize="0"/>
          <p:nvPr/>
        </p:nvPicPr>
        <p:blipFill rotWithShape="1">
          <a:blip r:embed="rId4">
            <a:alphaModFix/>
          </a:blip>
          <a:srcRect b="0" l="0" r="0" t="0"/>
          <a:stretch/>
        </p:blipFill>
        <p:spPr>
          <a:xfrm>
            <a:off x="719137" y="716798"/>
            <a:ext cx="1016848" cy="1036776"/>
          </a:xfrm>
          <a:prstGeom prst="rect">
            <a:avLst/>
          </a:prstGeom>
          <a:noFill/>
          <a:ln>
            <a:noFill/>
          </a:ln>
        </p:spPr>
      </p:pic>
      <p:sp>
        <p:nvSpPr>
          <p:cNvPr id="161" name="Google Shape;161;p16"/>
          <p:cNvSpPr txBox="1"/>
          <p:nvPr/>
        </p:nvSpPr>
        <p:spPr>
          <a:xfrm>
            <a:off x="1941999" y="752675"/>
            <a:ext cx="5068200" cy="8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Sprookjespark</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Een pretpark met bewegende wezens</a:t>
            </a:r>
            <a:endParaRPr/>
          </a:p>
        </p:txBody>
      </p:sp>
      <p:sp>
        <p:nvSpPr>
          <p:cNvPr id="162" name="Google Shape;162;p16"/>
          <p:cNvSpPr txBox="1"/>
          <p:nvPr/>
        </p:nvSpPr>
        <p:spPr>
          <a:xfrm>
            <a:off x="2606502" y="2180206"/>
            <a:ext cx="2346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Materiaallijst</a:t>
            </a:r>
            <a:endParaRPr b="1" sz="1800">
              <a:solidFill>
                <a:schemeClr val="dk1"/>
              </a:solidFill>
              <a:latin typeface="Ubuntu"/>
              <a:ea typeface="Ubuntu"/>
              <a:cs typeface="Ubuntu"/>
              <a:sym typeface="Ubuntu"/>
            </a:endParaRPr>
          </a:p>
        </p:txBody>
      </p:sp>
      <p:sp>
        <p:nvSpPr>
          <p:cNvPr id="163" name="Google Shape;163;p16"/>
          <p:cNvSpPr txBox="1"/>
          <p:nvPr/>
        </p:nvSpPr>
        <p:spPr>
          <a:xfrm>
            <a:off x="1346830" y="2891435"/>
            <a:ext cx="4866000" cy="421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400">
                <a:solidFill>
                  <a:schemeClr val="dk1"/>
                </a:solidFill>
                <a:latin typeface="Ubuntu"/>
                <a:ea typeface="Ubuntu"/>
                <a:cs typeface="Ubuntu"/>
                <a:sym typeface="Ubuntu"/>
              </a:rPr>
              <a:t>3D-printen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Papierwaren en karton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Knutselmateriaal</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Piepschuim</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Houten latjes en stokjes</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Ijzerdraad</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Touw</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Rietjes </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Satéstokjes</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Schrijfgerief</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Plakband</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Lijm</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Scharen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Lijmpistolen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Ballonnen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Knikkers</a:t>
            </a: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b="1" lang="nl-BE" sz="1400">
                <a:solidFill>
                  <a:schemeClr val="dk1"/>
                </a:solidFill>
                <a:latin typeface="Ubuntu"/>
                <a:ea typeface="Ubuntu"/>
                <a:cs typeface="Ubuntu"/>
                <a:sym typeface="Ubuntu"/>
              </a:rPr>
              <a:t>Extra</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Isomosnijder</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Zaag</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Ubuntu"/>
              <a:buChar char="•"/>
            </a:pPr>
            <a:r>
              <a:rPr lang="nl-BE" sz="1200">
                <a:solidFill>
                  <a:schemeClr val="dk1"/>
                </a:solidFill>
                <a:latin typeface="Ubuntu"/>
                <a:ea typeface="Ubuntu"/>
                <a:cs typeface="Ubuntu"/>
                <a:sym typeface="Ubuntu"/>
              </a:rPr>
              <a:t>Breekmes en snijmat</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Kantoorthema">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