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10691800" cx="7559675"/>
  <p:notesSz cx="6858000" cy="9945675"/>
  <p:embeddedFontLst>
    <p:embeddedFont>
      <p:font typeface="Ubuntu"/>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Ubuntu-bold.fntdata"/><Relationship Id="rId10" Type="http://schemas.openxmlformats.org/officeDocument/2006/relationships/font" Target="fonts/Ubuntu-regular.fntdata"/><Relationship Id="rId13" Type="http://schemas.openxmlformats.org/officeDocument/2006/relationships/font" Target="fonts/Ubuntu-boldItalic.fntdata"/><Relationship Id="rId12" Type="http://schemas.openxmlformats.org/officeDocument/2006/relationships/font" Target="fonts/Ubuntu-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724175"/>
            <a:ext cx="5486400" cy="44755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724175"/>
            <a:ext cx="5486400" cy="447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724175"/>
            <a:ext cx="5486400" cy="447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724175"/>
            <a:ext cx="5486400" cy="447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28894c8372_0_22:notes"/>
          <p:cNvSpPr txBox="1"/>
          <p:nvPr>
            <p:ph idx="1" type="body"/>
          </p:nvPr>
        </p:nvSpPr>
        <p:spPr>
          <a:xfrm>
            <a:off x="685800" y="4724175"/>
            <a:ext cx="5486400" cy="44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8894c8372_0_22:notes"/>
          <p:cNvSpPr/>
          <p:nvPr>
            <p:ph idx="2" type="sldImg"/>
          </p:nvPr>
        </p:nvSpPr>
        <p:spPr>
          <a:xfrm>
            <a:off x="1143225" y="745925"/>
            <a:ext cx="4572300" cy="37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724175"/>
            <a:ext cx="5486400" cy="447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745925"/>
            <a:ext cx="4572225" cy="372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dia"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566976" y="1749795"/>
            <a:ext cx="6425724" cy="3722335"/>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4960"/>
              <a:buFont typeface="Ubuntu"/>
              <a:buNone/>
              <a:defRPr b="0" i="0" sz="4960"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944960" y="5615678"/>
            <a:ext cx="5669756" cy="2581379"/>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827"/>
              </a:spcBef>
              <a:spcAft>
                <a:spcPts val="0"/>
              </a:spcAft>
              <a:buClr>
                <a:schemeClr val="dk1"/>
              </a:buClr>
              <a:buSzPts val="1984"/>
              <a:buFont typeface="Arial"/>
              <a:buNone/>
              <a:defRPr b="0" i="0" sz="1984" u="none" cap="none" strike="noStrike">
                <a:solidFill>
                  <a:schemeClr val="dk1"/>
                </a:solidFill>
                <a:latin typeface="Ubuntu"/>
                <a:ea typeface="Ubuntu"/>
                <a:cs typeface="Ubuntu"/>
                <a:sym typeface="Ubuntu"/>
              </a:defRPr>
            </a:lvl1pPr>
            <a:lvl2pPr indent="-9666" lvl="1" marL="377967" marR="0" rtl="0" algn="ctr">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2pPr>
            <a:lvl3pPr indent="-6633" lvl="2" marL="755934" marR="0" rtl="0" algn="ctr">
              <a:lnSpc>
                <a:spcPct val="90000"/>
              </a:lnSpc>
              <a:spcBef>
                <a:spcPts val="413"/>
              </a:spcBef>
              <a:spcAft>
                <a:spcPts val="0"/>
              </a:spcAft>
              <a:buClr>
                <a:schemeClr val="dk1"/>
              </a:buClr>
              <a:buSzPts val="1488"/>
              <a:buFont typeface="Arial"/>
              <a:buNone/>
              <a:defRPr b="0" i="0" sz="1488" u="none" cap="none" strike="noStrike">
                <a:solidFill>
                  <a:schemeClr val="dk1"/>
                </a:solidFill>
                <a:latin typeface="Ubuntu"/>
                <a:ea typeface="Ubuntu"/>
                <a:cs typeface="Ubuntu"/>
                <a:sym typeface="Ubuntu"/>
              </a:defRPr>
            </a:lvl3pPr>
            <a:lvl4pPr indent="-3602" lvl="3" marL="1133902"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4pPr>
            <a:lvl5pPr indent="-568" lvl="4" marL="1511869"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5pPr>
            <a:lvl6pPr indent="-10236" lvl="5" marL="1889836"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6pPr>
            <a:lvl7pPr indent="-7203" lvl="6" marL="2267803"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7pPr>
            <a:lvl8pPr indent="-4171" lvl="7" marL="2645771"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8pPr>
            <a:lvl9pPr indent="-1137" lvl="8" marL="3023738" marR="0" rtl="0" algn="ctr">
              <a:lnSpc>
                <a:spcPct val="90000"/>
              </a:lnSpc>
              <a:spcBef>
                <a:spcPts val="413"/>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9pPr>
          </a:lstStyle>
          <a:p/>
        </p:txBody>
      </p:sp>
      <p:sp>
        <p:nvSpPr>
          <p:cNvPr id="14" name="Google Shape;14;p2"/>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15" name="Google Shape;15;p2"/>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16" name="Google Shape;16;p2"/>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92" u="none" cap="none" strike="noStrike">
                <a:solidFill>
                  <a:srgbClr val="888888"/>
                </a:solidFill>
                <a:latin typeface="Ubuntu"/>
                <a:ea typeface="Ubuntu"/>
                <a:cs typeface="Ubuntu"/>
                <a:sym typeface="Ubuntu"/>
              </a:defRPr>
            </a:lvl1pPr>
            <a:lvl2pPr indent="0" lvl="1" marL="0" marR="0" rtl="0" algn="r">
              <a:spcBef>
                <a:spcPts val="0"/>
              </a:spcBef>
              <a:buNone/>
              <a:defRPr b="0" i="0" sz="992" u="none" cap="none" strike="noStrike">
                <a:solidFill>
                  <a:srgbClr val="888888"/>
                </a:solidFill>
                <a:latin typeface="Ubuntu"/>
                <a:ea typeface="Ubuntu"/>
                <a:cs typeface="Ubuntu"/>
                <a:sym typeface="Ubuntu"/>
              </a:defRPr>
            </a:lvl2pPr>
            <a:lvl3pPr indent="0" lvl="2" marL="0" marR="0" rtl="0" algn="r">
              <a:spcBef>
                <a:spcPts val="0"/>
              </a:spcBef>
              <a:buNone/>
              <a:defRPr b="0" i="0" sz="992" u="none" cap="none" strike="noStrike">
                <a:solidFill>
                  <a:srgbClr val="888888"/>
                </a:solidFill>
                <a:latin typeface="Ubuntu"/>
                <a:ea typeface="Ubuntu"/>
                <a:cs typeface="Ubuntu"/>
                <a:sym typeface="Ubuntu"/>
              </a:defRPr>
            </a:lvl3pPr>
            <a:lvl4pPr indent="0" lvl="3" marL="0" marR="0" rtl="0" algn="r">
              <a:spcBef>
                <a:spcPts val="0"/>
              </a:spcBef>
              <a:buNone/>
              <a:defRPr b="0" i="0" sz="992" u="none" cap="none" strike="noStrike">
                <a:solidFill>
                  <a:srgbClr val="888888"/>
                </a:solidFill>
                <a:latin typeface="Ubuntu"/>
                <a:ea typeface="Ubuntu"/>
                <a:cs typeface="Ubuntu"/>
                <a:sym typeface="Ubuntu"/>
              </a:defRPr>
            </a:lvl4pPr>
            <a:lvl5pPr indent="0" lvl="4" marL="0" marR="0" rtl="0" algn="r">
              <a:spcBef>
                <a:spcPts val="0"/>
              </a:spcBef>
              <a:buNone/>
              <a:defRPr b="0" i="0" sz="992" u="none" cap="none" strike="noStrike">
                <a:solidFill>
                  <a:srgbClr val="888888"/>
                </a:solidFill>
                <a:latin typeface="Ubuntu"/>
                <a:ea typeface="Ubuntu"/>
                <a:cs typeface="Ubuntu"/>
                <a:sym typeface="Ubuntu"/>
              </a:defRPr>
            </a:lvl5pPr>
            <a:lvl6pPr indent="0" lvl="5" marL="0" marR="0" rtl="0" algn="r">
              <a:spcBef>
                <a:spcPts val="0"/>
              </a:spcBef>
              <a:buNone/>
              <a:defRPr b="0" i="0" sz="992" u="none" cap="none" strike="noStrike">
                <a:solidFill>
                  <a:srgbClr val="888888"/>
                </a:solidFill>
                <a:latin typeface="Ubuntu"/>
                <a:ea typeface="Ubuntu"/>
                <a:cs typeface="Ubuntu"/>
                <a:sym typeface="Ubuntu"/>
              </a:defRPr>
            </a:lvl6pPr>
            <a:lvl7pPr indent="0" lvl="6" marL="0" marR="0" rtl="0" algn="r">
              <a:spcBef>
                <a:spcPts val="0"/>
              </a:spcBef>
              <a:buNone/>
              <a:defRPr b="0" i="0" sz="992" u="none" cap="none" strike="noStrike">
                <a:solidFill>
                  <a:srgbClr val="888888"/>
                </a:solidFill>
                <a:latin typeface="Ubuntu"/>
                <a:ea typeface="Ubuntu"/>
                <a:cs typeface="Ubuntu"/>
                <a:sym typeface="Ubuntu"/>
              </a:defRPr>
            </a:lvl7pPr>
            <a:lvl8pPr indent="0" lvl="7" marL="0" marR="0" rtl="0" algn="r">
              <a:spcBef>
                <a:spcPts val="0"/>
              </a:spcBef>
              <a:buNone/>
              <a:defRPr b="0" i="0" sz="992" u="none" cap="none" strike="noStrike">
                <a:solidFill>
                  <a:srgbClr val="888888"/>
                </a:solidFill>
                <a:latin typeface="Ubuntu"/>
                <a:ea typeface="Ubuntu"/>
                <a:cs typeface="Ubuntu"/>
                <a:sym typeface="Ubuntu"/>
              </a:defRPr>
            </a:lvl8pPr>
            <a:lvl9pPr indent="0" lvl="8" marL="0" marR="0" rtl="0" algn="r">
              <a:spcBef>
                <a:spcPts val="0"/>
              </a:spcBef>
              <a:buNone/>
              <a:defRPr b="0" i="0" sz="992" u="none" cap="none" strike="noStrike">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verticale teks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387909" y="2978019"/>
            <a:ext cx="6783857" cy="6520220"/>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71" name="Google Shape;71;p11"/>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2" name="Google Shape;72;p11"/>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3" name="Google Shape;73;p11"/>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e titel en teks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694512" y="4284621"/>
            <a:ext cx="9060817" cy="1630055"/>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1612846" y="2701814"/>
            <a:ext cx="9060817" cy="4795669"/>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77" name="Google Shape;77;p12"/>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8" name="Google Shape;78;p12"/>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79" name="Google Shape;79;p12"/>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en objec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519728" y="2846200"/>
            <a:ext cx="6520220"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20" name="Google Shape;20;p3"/>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1" name="Google Shape;21;p3"/>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2" name="Google Shape;22;p3"/>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ekop"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515791" y="2665532"/>
            <a:ext cx="6520220" cy="4447496"/>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4960"/>
              <a:buFont typeface="Ubuntu"/>
              <a:buNone/>
              <a:defRPr b="0" i="0" sz="4960"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515791" y="7155103"/>
            <a:ext cx="6520220" cy="233883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984"/>
              <a:buFont typeface="Arial"/>
              <a:buNone/>
              <a:defRPr b="0" i="0" sz="1984"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rgbClr val="888888"/>
              </a:buClr>
              <a:buSzPts val="1653"/>
              <a:buFont typeface="Arial"/>
              <a:buNone/>
              <a:defRPr b="0" i="0" sz="1653" u="none" cap="none" strike="noStrike">
                <a:solidFill>
                  <a:srgbClr val="888888"/>
                </a:solidFill>
                <a:latin typeface="Ubuntu"/>
                <a:ea typeface="Ubuntu"/>
                <a:cs typeface="Ubuntu"/>
                <a:sym typeface="Ubuntu"/>
              </a:defRPr>
            </a:lvl2pPr>
            <a:lvl3pPr indent="-228600" lvl="2" marL="1371600" marR="0" rtl="0" algn="l">
              <a:lnSpc>
                <a:spcPct val="90000"/>
              </a:lnSpc>
              <a:spcBef>
                <a:spcPts val="413"/>
              </a:spcBef>
              <a:spcAft>
                <a:spcPts val="0"/>
              </a:spcAft>
              <a:buClr>
                <a:srgbClr val="888888"/>
              </a:buClr>
              <a:buSzPts val="1488"/>
              <a:buFont typeface="Arial"/>
              <a:buNone/>
              <a:defRPr b="0" i="0" sz="1488" u="none" cap="none" strike="noStrike">
                <a:solidFill>
                  <a:srgbClr val="888888"/>
                </a:solidFill>
                <a:latin typeface="Ubuntu"/>
                <a:ea typeface="Ubuntu"/>
                <a:cs typeface="Ubuntu"/>
                <a:sym typeface="Ubuntu"/>
              </a:defRPr>
            </a:lvl3pPr>
            <a:lvl4pPr indent="-228600" lvl="3" marL="18288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4pPr>
            <a:lvl5pPr indent="-228600" lvl="4" marL="22860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5pPr>
            <a:lvl6pPr indent="-228600" lvl="5" marL="27432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6pPr>
            <a:lvl7pPr indent="-228600" lvl="6" marL="32004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7pPr>
            <a:lvl8pPr indent="-228600" lvl="7" marL="36576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8pPr>
            <a:lvl9pPr indent="-228600" lvl="8" marL="4114800" marR="0" rtl="0" algn="l">
              <a:lnSpc>
                <a:spcPct val="90000"/>
              </a:lnSpc>
              <a:spcBef>
                <a:spcPts val="413"/>
              </a:spcBef>
              <a:spcAft>
                <a:spcPts val="0"/>
              </a:spcAft>
              <a:buClr>
                <a:srgbClr val="888888"/>
              </a:buClr>
              <a:buSzPts val="1323"/>
              <a:buFont typeface="Arial"/>
              <a:buNone/>
              <a:defRPr b="0" i="0" sz="1323" u="none" cap="none" strike="noStrike">
                <a:solidFill>
                  <a:srgbClr val="888888"/>
                </a:solidFill>
                <a:latin typeface="Ubuntu"/>
                <a:ea typeface="Ubuntu"/>
                <a:cs typeface="Ubuntu"/>
                <a:sym typeface="Ubuntu"/>
              </a:defRPr>
            </a:lvl9pPr>
          </a:lstStyle>
          <a:p/>
        </p:txBody>
      </p:sp>
      <p:sp>
        <p:nvSpPr>
          <p:cNvPr id="26" name="Google Shape;26;p4"/>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7" name="Google Shape;27;p4"/>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28" name="Google Shape;28;p4"/>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van twee"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519728" y="2846200"/>
            <a:ext cx="3212862"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32" name="Google Shape;32;p5"/>
          <p:cNvSpPr txBox="1"/>
          <p:nvPr>
            <p:ph idx="2" type="body"/>
          </p:nvPr>
        </p:nvSpPr>
        <p:spPr>
          <a:xfrm>
            <a:off x="3827085" y="2846200"/>
            <a:ext cx="3212862"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33" name="Google Shape;33;p5"/>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34" name="Google Shape;34;p5"/>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35" name="Google Shape;35;p5"/>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gelijking"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520712"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520713" y="2620980"/>
            <a:ext cx="3198096" cy="128450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984"/>
              <a:buFont typeface="Arial"/>
              <a:buNone/>
              <a:defRPr b="1" i="0" sz="1984"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653"/>
              <a:buFont typeface="Arial"/>
              <a:buNone/>
              <a:defRPr b="1" i="0" sz="1653"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1488"/>
              <a:buFont typeface="Arial"/>
              <a:buNone/>
              <a:defRPr b="1" i="0" sz="1488"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9pPr>
          </a:lstStyle>
          <a:p/>
        </p:txBody>
      </p:sp>
      <p:sp>
        <p:nvSpPr>
          <p:cNvPr id="39" name="Google Shape;39;p6"/>
          <p:cNvSpPr txBox="1"/>
          <p:nvPr>
            <p:ph idx="2" type="body"/>
          </p:nvPr>
        </p:nvSpPr>
        <p:spPr>
          <a:xfrm>
            <a:off x="520713" y="3905482"/>
            <a:ext cx="3198096" cy="5744375"/>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40" name="Google Shape;40;p6"/>
          <p:cNvSpPr txBox="1"/>
          <p:nvPr>
            <p:ph idx="3" type="body"/>
          </p:nvPr>
        </p:nvSpPr>
        <p:spPr>
          <a:xfrm>
            <a:off x="3827086" y="2620980"/>
            <a:ext cx="3213847" cy="128450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984"/>
              <a:buFont typeface="Arial"/>
              <a:buNone/>
              <a:defRPr b="1" i="0" sz="1984"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653"/>
              <a:buFont typeface="Arial"/>
              <a:buNone/>
              <a:defRPr b="1" i="0" sz="1653"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1488"/>
              <a:buFont typeface="Arial"/>
              <a:buNone/>
              <a:defRPr b="1" i="0" sz="1488"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1323"/>
              <a:buFont typeface="Arial"/>
              <a:buNone/>
              <a:defRPr b="1" i="0" sz="1323" u="none" cap="none" strike="noStrike">
                <a:solidFill>
                  <a:schemeClr val="dk1"/>
                </a:solidFill>
                <a:latin typeface="Ubuntu"/>
                <a:ea typeface="Ubuntu"/>
                <a:cs typeface="Ubuntu"/>
                <a:sym typeface="Ubuntu"/>
              </a:defRPr>
            </a:lvl9pPr>
          </a:lstStyle>
          <a:p/>
        </p:txBody>
      </p:sp>
      <p:sp>
        <p:nvSpPr>
          <p:cNvPr id="41" name="Google Shape;41;p6"/>
          <p:cNvSpPr txBox="1"/>
          <p:nvPr>
            <p:ph idx="4" type="body"/>
          </p:nvPr>
        </p:nvSpPr>
        <p:spPr>
          <a:xfrm>
            <a:off x="3827086" y="3905482"/>
            <a:ext cx="3213847" cy="5744375"/>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42" name="Google Shape;42;p6"/>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3" name="Google Shape;43;p6"/>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4" name="Google Shape;44;p6"/>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een titel"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8" name="Google Shape;48;p7"/>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49" name="Google Shape;49;p7"/>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eg"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52" name="Google Shape;52;p8"/>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53" name="Google Shape;53;p8"/>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oud met bijschrif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520712" y="712788"/>
            <a:ext cx="2438192" cy="2494756"/>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2645"/>
              <a:buFont typeface="Ubuntu"/>
              <a:buNone/>
              <a:defRPr b="0" i="0" sz="2645"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213847" y="1539425"/>
            <a:ext cx="3827085" cy="7598117"/>
          </a:xfrm>
          <a:prstGeom prst="rect">
            <a:avLst/>
          </a:prstGeom>
          <a:noFill/>
          <a:ln>
            <a:noFill/>
          </a:ln>
        </p:spPr>
        <p:txBody>
          <a:bodyPr anchorCtr="0" anchor="t" bIns="91425" lIns="91425" spcFirstLastPara="1" rIns="91425" wrap="square" tIns="91425">
            <a:noAutofit/>
          </a:bodyPr>
          <a:lstStyle>
            <a:lvl1pPr indent="-396557" lvl="0" marL="457200" marR="0" rtl="0" algn="l">
              <a:lnSpc>
                <a:spcPct val="90000"/>
              </a:lnSpc>
              <a:spcBef>
                <a:spcPts val="827"/>
              </a:spcBef>
              <a:spcAft>
                <a:spcPts val="0"/>
              </a:spcAft>
              <a:buClr>
                <a:schemeClr val="dk1"/>
              </a:buClr>
              <a:buSzPts val="2645"/>
              <a:buFont typeface="Arial"/>
              <a:buChar char="•"/>
              <a:defRPr b="0" i="0" sz="2645" u="none" cap="none" strike="noStrike">
                <a:solidFill>
                  <a:schemeClr val="dk1"/>
                </a:solidFill>
                <a:latin typeface="Ubuntu"/>
                <a:ea typeface="Ubuntu"/>
                <a:cs typeface="Ubuntu"/>
                <a:sym typeface="Ubuntu"/>
              </a:defRPr>
            </a:lvl1pPr>
            <a:lvl2pPr indent="-375602" lvl="1" marL="914400" marR="0" rtl="0" algn="l">
              <a:lnSpc>
                <a:spcPct val="90000"/>
              </a:lnSpc>
              <a:spcBef>
                <a:spcPts val="413"/>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2pPr>
            <a:lvl3pPr indent="-354583" lvl="2" marL="13716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3pPr>
            <a:lvl4pPr indent="-333565" lvl="3" marL="18288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4pPr>
            <a:lvl5pPr indent="-333565" lvl="4" marL="22860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5pPr>
            <a:lvl6pPr indent="-333565" lvl="5" marL="27432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6pPr>
            <a:lvl7pPr indent="-333565" lvl="6" marL="32004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7pPr>
            <a:lvl8pPr indent="-333565" lvl="7" marL="3657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8pPr>
            <a:lvl9pPr indent="-333565" lvl="8" marL="41148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9pPr>
          </a:lstStyle>
          <a:p/>
        </p:txBody>
      </p:sp>
      <p:sp>
        <p:nvSpPr>
          <p:cNvPr id="57" name="Google Shape;57;p9"/>
          <p:cNvSpPr txBox="1"/>
          <p:nvPr>
            <p:ph idx="2" type="body"/>
          </p:nvPr>
        </p:nvSpPr>
        <p:spPr>
          <a:xfrm>
            <a:off x="520712" y="3207544"/>
            <a:ext cx="2438192" cy="594237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157"/>
              <a:buFont typeface="Arial"/>
              <a:buNone/>
              <a:defRPr b="0" i="0" sz="1157"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992"/>
              <a:buFont typeface="Arial"/>
              <a:buNone/>
              <a:defRPr b="0" i="0" sz="992"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9pPr>
          </a:lstStyle>
          <a:p/>
        </p:txBody>
      </p:sp>
      <p:sp>
        <p:nvSpPr>
          <p:cNvPr id="58" name="Google Shape;58;p9"/>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59" name="Google Shape;59;p9"/>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60" name="Google Shape;60;p9"/>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fbeelding met bijschrif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520712" y="712788"/>
            <a:ext cx="2438192" cy="2494756"/>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2645"/>
              <a:buFont typeface="Ubuntu"/>
              <a:buNone/>
              <a:defRPr b="0" i="0" sz="2645"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3213847" y="1539425"/>
            <a:ext cx="3827085" cy="7598117"/>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827"/>
              </a:spcBef>
              <a:spcAft>
                <a:spcPts val="0"/>
              </a:spcAft>
              <a:buClr>
                <a:schemeClr val="dk1"/>
              </a:buClr>
              <a:buSzPts val="2645"/>
              <a:buFont typeface="Arial"/>
              <a:buNone/>
              <a:defRPr b="0" i="0" sz="2645" u="none" cap="none" strike="noStrike">
                <a:solidFill>
                  <a:schemeClr val="dk1"/>
                </a:solidFill>
                <a:latin typeface="Ubuntu"/>
                <a:ea typeface="Ubuntu"/>
                <a:cs typeface="Ubuntu"/>
                <a:sym typeface="Ubuntu"/>
              </a:defRPr>
            </a:lvl1pPr>
            <a:lvl2pPr indent="-9666" lvl="1" marL="377967" marR="0" rtl="0" algn="l">
              <a:lnSpc>
                <a:spcPct val="90000"/>
              </a:lnSpc>
              <a:spcBef>
                <a:spcPts val="413"/>
              </a:spcBef>
              <a:spcAft>
                <a:spcPts val="0"/>
              </a:spcAft>
              <a:buClr>
                <a:schemeClr val="dk1"/>
              </a:buClr>
              <a:buSzPts val="2315"/>
              <a:buFont typeface="Arial"/>
              <a:buNone/>
              <a:defRPr b="0" i="0" sz="2315" u="none" cap="none" strike="noStrike">
                <a:solidFill>
                  <a:schemeClr val="dk1"/>
                </a:solidFill>
                <a:latin typeface="Ubuntu"/>
                <a:ea typeface="Ubuntu"/>
                <a:cs typeface="Ubuntu"/>
                <a:sym typeface="Ubuntu"/>
              </a:defRPr>
            </a:lvl2pPr>
            <a:lvl3pPr indent="-6633" lvl="2" marL="755934" marR="0" rtl="0" algn="l">
              <a:lnSpc>
                <a:spcPct val="90000"/>
              </a:lnSpc>
              <a:spcBef>
                <a:spcPts val="413"/>
              </a:spcBef>
              <a:spcAft>
                <a:spcPts val="0"/>
              </a:spcAft>
              <a:buClr>
                <a:schemeClr val="dk1"/>
              </a:buClr>
              <a:buSzPts val="1984"/>
              <a:buFont typeface="Arial"/>
              <a:buNone/>
              <a:defRPr b="0" i="0" sz="1984" u="none" cap="none" strike="noStrike">
                <a:solidFill>
                  <a:schemeClr val="dk1"/>
                </a:solidFill>
                <a:latin typeface="Ubuntu"/>
                <a:ea typeface="Ubuntu"/>
                <a:cs typeface="Ubuntu"/>
                <a:sym typeface="Ubuntu"/>
              </a:defRPr>
            </a:lvl3pPr>
            <a:lvl4pPr indent="-3602" lvl="3" marL="1133902"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4pPr>
            <a:lvl5pPr indent="-568" lvl="4" marL="1511869"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5pPr>
            <a:lvl6pPr indent="-10236" lvl="5" marL="1889836"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6pPr>
            <a:lvl7pPr indent="-7203" lvl="6" marL="2267803"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7pPr>
            <a:lvl8pPr indent="-4171" lvl="7" marL="2645771"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8pPr>
            <a:lvl9pPr indent="-1137" lvl="8" marL="3023738" marR="0" rtl="0" algn="l">
              <a:lnSpc>
                <a:spcPct val="90000"/>
              </a:lnSpc>
              <a:spcBef>
                <a:spcPts val="413"/>
              </a:spcBef>
              <a:spcAft>
                <a:spcPts val="0"/>
              </a:spcAft>
              <a:buClr>
                <a:schemeClr val="dk1"/>
              </a:buClr>
              <a:buSzPts val="1653"/>
              <a:buFont typeface="Arial"/>
              <a:buNone/>
              <a:defRPr b="0" i="0" sz="1653" u="none" cap="none" strike="noStrike">
                <a:solidFill>
                  <a:schemeClr val="dk1"/>
                </a:solidFill>
                <a:latin typeface="Ubuntu"/>
                <a:ea typeface="Ubuntu"/>
                <a:cs typeface="Ubuntu"/>
                <a:sym typeface="Ubuntu"/>
              </a:defRPr>
            </a:lvl9pPr>
          </a:lstStyle>
          <a:p/>
        </p:txBody>
      </p:sp>
      <p:sp>
        <p:nvSpPr>
          <p:cNvPr id="64" name="Google Shape;64;p10"/>
          <p:cNvSpPr txBox="1"/>
          <p:nvPr>
            <p:ph idx="1" type="body"/>
          </p:nvPr>
        </p:nvSpPr>
        <p:spPr>
          <a:xfrm>
            <a:off x="520712" y="3207544"/>
            <a:ext cx="2438192" cy="594237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827"/>
              </a:spcBef>
              <a:spcAft>
                <a:spcPts val="0"/>
              </a:spcAft>
              <a:buClr>
                <a:schemeClr val="dk1"/>
              </a:buClr>
              <a:buSzPts val="1323"/>
              <a:buFont typeface="Arial"/>
              <a:buNone/>
              <a:defRPr b="0" i="0" sz="1323" u="none" cap="none" strike="noStrike">
                <a:solidFill>
                  <a:schemeClr val="dk1"/>
                </a:solidFill>
                <a:latin typeface="Ubuntu"/>
                <a:ea typeface="Ubuntu"/>
                <a:cs typeface="Ubuntu"/>
                <a:sym typeface="Ubuntu"/>
              </a:defRPr>
            </a:lvl1pPr>
            <a:lvl2pPr indent="-228600" lvl="1" marL="914400" marR="0" rtl="0" algn="l">
              <a:lnSpc>
                <a:spcPct val="90000"/>
              </a:lnSpc>
              <a:spcBef>
                <a:spcPts val="413"/>
              </a:spcBef>
              <a:spcAft>
                <a:spcPts val="0"/>
              </a:spcAft>
              <a:buClr>
                <a:schemeClr val="dk1"/>
              </a:buClr>
              <a:buSzPts val="1157"/>
              <a:buFont typeface="Arial"/>
              <a:buNone/>
              <a:defRPr b="0" i="0" sz="1157" u="none" cap="none" strike="noStrike">
                <a:solidFill>
                  <a:schemeClr val="dk1"/>
                </a:solidFill>
                <a:latin typeface="Ubuntu"/>
                <a:ea typeface="Ubuntu"/>
                <a:cs typeface="Ubuntu"/>
                <a:sym typeface="Ubuntu"/>
              </a:defRPr>
            </a:lvl2pPr>
            <a:lvl3pPr indent="-228600" lvl="2" marL="1371600" marR="0" rtl="0" algn="l">
              <a:lnSpc>
                <a:spcPct val="90000"/>
              </a:lnSpc>
              <a:spcBef>
                <a:spcPts val="413"/>
              </a:spcBef>
              <a:spcAft>
                <a:spcPts val="0"/>
              </a:spcAft>
              <a:buClr>
                <a:schemeClr val="dk1"/>
              </a:buClr>
              <a:buSzPts val="992"/>
              <a:buFont typeface="Arial"/>
              <a:buNone/>
              <a:defRPr b="0" i="0" sz="992" u="none" cap="none" strike="noStrike">
                <a:solidFill>
                  <a:schemeClr val="dk1"/>
                </a:solidFill>
                <a:latin typeface="Ubuntu"/>
                <a:ea typeface="Ubuntu"/>
                <a:cs typeface="Ubuntu"/>
                <a:sym typeface="Ubuntu"/>
              </a:defRPr>
            </a:lvl3pPr>
            <a:lvl4pPr indent="-228600" lvl="3" marL="1828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4pPr>
            <a:lvl5pPr indent="-228600" lvl="4" marL="22860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5pPr>
            <a:lvl6pPr indent="-228600" lvl="5" marL="27432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6pPr>
            <a:lvl7pPr indent="-228600" lvl="6" marL="32004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7pPr>
            <a:lvl8pPr indent="-228600" lvl="7" marL="36576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8pPr>
            <a:lvl9pPr indent="-228600" lvl="8" marL="4114800" marR="0" rtl="0" algn="l">
              <a:lnSpc>
                <a:spcPct val="90000"/>
              </a:lnSpc>
              <a:spcBef>
                <a:spcPts val="413"/>
              </a:spcBef>
              <a:spcAft>
                <a:spcPts val="0"/>
              </a:spcAft>
              <a:buClr>
                <a:schemeClr val="dk1"/>
              </a:buClr>
              <a:buSzPts val="827"/>
              <a:buFont typeface="Arial"/>
              <a:buNone/>
              <a:defRPr b="0" i="0" sz="827" u="none" cap="none" strike="noStrike">
                <a:solidFill>
                  <a:schemeClr val="dk1"/>
                </a:solidFill>
                <a:latin typeface="Ubuntu"/>
                <a:ea typeface="Ubuntu"/>
                <a:cs typeface="Ubuntu"/>
                <a:sym typeface="Ubuntu"/>
              </a:defRPr>
            </a:lvl9pPr>
          </a:lstStyle>
          <a:p/>
        </p:txBody>
      </p:sp>
      <p:sp>
        <p:nvSpPr>
          <p:cNvPr id="65" name="Google Shape;65;p10"/>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66" name="Google Shape;66;p10"/>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992">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67" name="Google Shape;67;p10"/>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2">
                <a:solidFill>
                  <a:srgbClr val="888888"/>
                </a:solidFill>
                <a:latin typeface="Ubuntu"/>
                <a:ea typeface="Ubuntu"/>
                <a:cs typeface="Ubuntu"/>
                <a:sym typeface="Ubuntu"/>
              </a:defRPr>
            </a:lvl1pPr>
            <a:lvl2pPr indent="0" lvl="1" marL="0" marR="0" rtl="0" algn="r">
              <a:spcBef>
                <a:spcPts val="0"/>
              </a:spcBef>
              <a:buNone/>
              <a:defRPr sz="992">
                <a:solidFill>
                  <a:srgbClr val="888888"/>
                </a:solidFill>
                <a:latin typeface="Ubuntu"/>
                <a:ea typeface="Ubuntu"/>
                <a:cs typeface="Ubuntu"/>
                <a:sym typeface="Ubuntu"/>
              </a:defRPr>
            </a:lvl2pPr>
            <a:lvl3pPr indent="0" lvl="2" marL="0" marR="0" rtl="0" algn="r">
              <a:spcBef>
                <a:spcPts val="0"/>
              </a:spcBef>
              <a:buNone/>
              <a:defRPr sz="992">
                <a:solidFill>
                  <a:srgbClr val="888888"/>
                </a:solidFill>
                <a:latin typeface="Ubuntu"/>
                <a:ea typeface="Ubuntu"/>
                <a:cs typeface="Ubuntu"/>
                <a:sym typeface="Ubuntu"/>
              </a:defRPr>
            </a:lvl3pPr>
            <a:lvl4pPr indent="0" lvl="3" marL="0" marR="0" rtl="0" algn="r">
              <a:spcBef>
                <a:spcPts val="0"/>
              </a:spcBef>
              <a:buNone/>
              <a:defRPr sz="992">
                <a:solidFill>
                  <a:srgbClr val="888888"/>
                </a:solidFill>
                <a:latin typeface="Ubuntu"/>
                <a:ea typeface="Ubuntu"/>
                <a:cs typeface="Ubuntu"/>
                <a:sym typeface="Ubuntu"/>
              </a:defRPr>
            </a:lvl4pPr>
            <a:lvl5pPr indent="0" lvl="4" marL="0" marR="0" rtl="0" algn="r">
              <a:spcBef>
                <a:spcPts val="0"/>
              </a:spcBef>
              <a:buNone/>
              <a:defRPr sz="992">
                <a:solidFill>
                  <a:srgbClr val="888888"/>
                </a:solidFill>
                <a:latin typeface="Ubuntu"/>
                <a:ea typeface="Ubuntu"/>
                <a:cs typeface="Ubuntu"/>
                <a:sym typeface="Ubuntu"/>
              </a:defRPr>
            </a:lvl5pPr>
            <a:lvl6pPr indent="0" lvl="5" marL="0" marR="0" rtl="0" algn="r">
              <a:spcBef>
                <a:spcPts val="0"/>
              </a:spcBef>
              <a:buNone/>
              <a:defRPr sz="992">
                <a:solidFill>
                  <a:srgbClr val="888888"/>
                </a:solidFill>
                <a:latin typeface="Ubuntu"/>
                <a:ea typeface="Ubuntu"/>
                <a:cs typeface="Ubuntu"/>
                <a:sym typeface="Ubuntu"/>
              </a:defRPr>
            </a:lvl6pPr>
            <a:lvl7pPr indent="0" lvl="6" marL="0" marR="0" rtl="0" algn="r">
              <a:spcBef>
                <a:spcPts val="0"/>
              </a:spcBef>
              <a:buNone/>
              <a:defRPr sz="992">
                <a:solidFill>
                  <a:srgbClr val="888888"/>
                </a:solidFill>
                <a:latin typeface="Ubuntu"/>
                <a:ea typeface="Ubuntu"/>
                <a:cs typeface="Ubuntu"/>
                <a:sym typeface="Ubuntu"/>
              </a:defRPr>
            </a:lvl7pPr>
            <a:lvl8pPr indent="0" lvl="7" marL="0" marR="0" rtl="0" algn="r">
              <a:spcBef>
                <a:spcPts val="0"/>
              </a:spcBef>
              <a:buNone/>
              <a:defRPr sz="992">
                <a:solidFill>
                  <a:srgbClr val="888888"/>
                </a:solidFill>
                <a:latin typeface="Ubuntu"/>
                <a:ea typeface="Ubuntu"/>
                <a:cs typeface="Ubuntu"/>
                <a:sym typeface="Ubuntu"/>
              </a:defRPr>
            </a:lvl8pPr>
            <a:lvl9pPr indent="0" lvl="8" marL="0" marR="0" rtl="0" algn="r">
              <a:spcBef>
                <a:spcPts val="0"/>
              </a:spcBef>
              <a:buNone/>
              <a:defRPr sz="992">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9728" y="569242"/>
            <a:ext cx="6520220" cy="206659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3637"/>
              <a:buFont typeface="Ubuntu"/>
              <a:buNone/>
              <a:defRPr b="0" i="0" sz="3637" u="none" cap="none" strike="noStrike">
                <a:solidFill>
                  <a:schemeClr val="dk1"/>
                </a:solidFill>
                <a:latin typeface="Ubuntu"/>
                <a:ea typeface="Ubuntu"/>
                <a:cs typeface="Ubuntu"/>
                <a:sym typeface="Ubuntu"/>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519728" y="2846200"/>
            <a:ext cx="6520220" cy="6783857"/>
          </a:xfrm>
          <a:prstGeom prst="rect">
            <a:avLst/>
          </a:prstGeom>
          <a:noFill/>
          <a:ln>
            <a:noFill/>
          </a:ln>
        </p:spPr>
        <p:txBody>
          <a:bodyPr anchorCtr="0" anchor="t" bIns="91425" lIns="91425" spcFirstLastPara="1" rIns="91425" wrap="square" tIns="91425">
            <a:no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Ubuntu"/>
                <a:ea typeface="Ubuntu"/>
                <a:cs typeface="Ubuntu"/>
                <a:sym typeface="Ubuntu"/>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Ubuntu"/>
                <a:ea typeface="Ubuntu"/>
                <a:cs typeface="Ubuntu"/>
                <a:sym typeface="Ubuntu"/>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Ubuntu"/>
                <a:ea typeface="Ubuntu"/>
                <a:cs typeface="Ubuntu"/>
                <a:sym typeface="Ubuntu"/>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Ubuntu"/>
                <a:ea typeface="Ubuntu"/>
                <a:cs typeface="Ubuntu"/>
                <a:sym typeface="Ubuntu"/>
              </a:defRPr>
            </a:lvl9pPr>
          </a:lstStyle>
          <a:p/>
        </p:txBody>
      </p:sp>
      <p:sp>
        <p:nvSpPr>
          <p:cNvPr id="8" name="Google Shape;8;p1"/>
          <p:cNvSpPr txBox="1"/>
          <p:nvPr>
            <p:ph idx="10" type="dt"/>
          </p:nvPr>
        </p:nvSpPr>
        <p:spPr>
          <a:xfrm>
            <a:off x="519728" y="9909729"/>
            <a:ext cx="1700927" cy="56924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9" name="Google Shape;9;p1"/>
          <p:cNvSpPr txBox="1"/>
          <p:nvPr>
            <p:ph idx="11" type="ftr"/>
          </p:nvPr>
        </p:nvSpPr>
        <p:spPr>
          <a:xfrm>
            <a:off x="2504143" y="9909729"/>
            <a:ext cx="2551390" cy="56924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92" u="none" cap="none" strike="noStrike">
                <a:solidFill>
                  <a:srgbClr val="888888"/>
                </a:solidFill>
                <a:latin typeface="Ubuntu"/>
                <a:ea typeface="Ubuntu"/>
                <a:cs typeface="Ubuntu"/>
                <a:sym typeface="Ubuntu"/>
              </a:defRPr>
            </a:lvl1pPr>
            <a:lvl2pPr indent="0" lvl="1" marL="457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2pPr>
            <a:lvl3pPr indent="0" lvl="2" marL="914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3pPr>
            <a:lvl4pPr indent="0" lvl="3" marL="1371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4pPr>
            <a:lvl5pPr indent="0" lvl="4" marL="18288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5pPr>
            <a:lvl6pPr indent="0" lvl="5" marL="22860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6pPr>
            <a:lvl7pPr indent="0" lvl="6" marL="27432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7pPr>
            <a:lvl8pPr indent="0" lvl="7" marL="32004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8pPr>
            <a:lvl9pPr indent="0" lvl="8" marL="3657600" marR="0" rtl="0" algn="l">
              <a:spcBef>
                <a:spcPts val="0"/>
              </a:spcBef>
              <a:spcAft>
                <a:spcPts val="0"/>
              </a:spcAft>
              <a:buSzPts val="1400"/>
              <a:buNone/>
              <a:defRPr b="0" i="0" sz="1800" u="none" cap="none" strike="noStrike">
                <a:solidFill>
                  <a:schemeClr val="dk1"/>
                </a:solidFill>
                <a:latin typeface="Ubuntu"/>
                <a:ea typeface="Ubuntu"/>
                <a:cs typeface="Ubuntu"/>
                <a:sym typeface="Ubuntu"/>
              </a:defRPr>
            </a:lvl9pPr>
          </a:lstStyle>
          <a:p/>
        </p:txBody>
      </p:sp>
      <p:sp>
        <p:nvSpPr>
          <p:cNvPr id="10" name="Google Shape;10;p1"/>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92" u="none" cap="none" strike="noStrike">
                <a:solidFill>
                  <a:srgbClr val="888888"/>
                </a:solidFill>
                <a:latin typeface="Ubuntu"/>
                <a:ea typeface="Ubuntu"/>
                <a:cs typeface="Ubuntu"/>
                <a:sym typeface="Ubuntu"/>
              </a:defRPr>
            </a:lvl1pPr>
            <a:lvl2pPr indent="0" lvl="1" marL="0" marR="0" rtl="0" algn="r">
              <a:spcBef>
                <a:spcPts val="0"/>
              </a:spcBef>
              <a:buNone/>
              <a:defRPr b="0" i="0" sz="992" u="none" cap="none" strike="noStrike">
                <a:solidFill>
                  <a:srgbClr val="888888"/>
                </a:solidFill>
                <a:latin typeface="Ubuntu"/>
                <a:ea typeface="Ubuntu"/>
                <a:cs typeface="Ubuntu"/>
                <a:sym typeface="Ubuntu"/>
              </a:defRPr>
            </a:lvl2pPr>
            <a:lvl3pPr indent="0" lvl="2" marL="0" marR="0" rtl="0" algn="r">
              <a:spcBef>
                <a:spcPts val="0"/>
              </a:spcBef>
              <a:buNone/>
              <a:defRPr b="0" i="0" sz="992" u="none" cap="none" strike="noStrike">
                <a:solidFill>
                  <a:srgbClr val="888888"/>
                </a:solidFill>
                <a:latin typeface="Ubuntu"/>
                <a:ea typeface="Ubuntu"/>
                <a:cs typeface="Ubuntu"/>
                <a:sym typeface="Ubuntu"/>
              </a:defRPr>
            </a:lvl3pPr>
            <a:lvl4pPr indent="0" lvl="3" marL="0" marR="0" rtl="0" algn="r">
              <a:spcBef>
                <a:spcPts val="0"/>
              </a:spcBef>
              <a:buNone/>
              <a:defRPr b="0" i="0" sz="992" u="none" cap="none" strike="noStrike">
                <a:solidFill>
                  <a:srgbClr val="888888"/>
                </a:solidFill>
                <a:latin typeface="Ubuntu"/>
                <a:ea typeface="Ubuntu"/>
                <a:cs typeface="Ubuntu"/>
                <a:sym typeface="Ubuntu"/>
              </a:defRPr>
            </a:lvl4pPr>
            <a:lvl5pPr indent="0" lvl="4" marL="0" marR="0" rtl="0" algn="r">
              <a:spcBef>
                <a:spcPts val="0"/>
              </a:spcBef>
              <a:buNone/>
              <a:defRPr b="0" i="0" sz="992" u="none" cap="none" strike="noStrike">
                <a:solidFill>
                  <a:srgbClr val="888888"/>
                </a:solidFill>
                <a:latin typeface="Ubuntu"/>
                <a:ea typeface="Ubuntu"/>
                <a:cs typeface="Ubuntu"/>
                <a:sym typeface="Ubuntu"/>
              </a:defRPr>
            </a:lvl5pPr>
            <a:lvl6pPr indent="0" lvl="5" marL="0" marR="0" rtl="0" algn="r">
              <a:spcBef>
                <a:spcPts val="0"/>
              </a:spcBef>
              <a:buNone/>
              <a:defRPr b="0" i="0" sz="992" u="none" cap="none" strike="noStrike">
                <a:solidFill>
                  <a:srgbClr val="888888"/>
                </a:solidFill>
                <a:latin typeface="Ubuntu"/>
                <a:ea typeface="Ubuntu"/>
                <a:cs typeface="Ubuntu"/>
                <a:sym typeface="Ubuntu"/>
              </a:defRPr>
            </a:lvl6pPr>
            <a:lvl7pPr indent="0" lvl="6" marL="0" marR="0" rtl="0" algn="r">
              <a:spcBef>
                <a:spcPts val="0"/>
              </a:spcBef>
              <a:buNone/>
              <a:defRPr b="0" i="0" sz="992" u="none" cap="none" strike="noStrike">
                <a:solidFill>
                  <a:srgbClr val="888888"/>
                </a:solidFill>
                <a:latin typeface="Ubuntu"/>
                <a:ea typeface="Ubuntu"/>
                <a:cs typeface="Ubuntu"/>
                <a:sym typeface="Ubuntu"/>
              </a:defRPr>
            </a:lvl7pPr>
            <a:lvl8pPr indent="0" lvl="7" marL="0" marR="0" rtl="0" algn="r">
              <a:spcBef>
                <a:spcPts val="0"/>
              </a:spcBef>
              <a:buNone/>
              <a:defRPr b="0" i="0" sz="992" u="none" cap="none" strike="noStrike">
                <a:solidFill>
                  <a:srgbClr val="888888"/>
                </a:solidFill>
                <a:latin typeface="Ubuntu"/>
                <a:ea typeface="Ubuntu"/>
                <a:cs typeface="Ubuntu"/>
                <a:sym typeface="Ubuntu"/>
              </a:defRPr>
            </a:lvl8pPr>
            <a:lvl9pPr indent="0" lvl="8" marL="0" marR="0" rtl="0" algn="r">
              <a:spcBef>
                <a:spcPts val="0"/>
              </a:spcBef>
              <a:buNone/>
              <a:defRPr b="0" i="0" sz="992" u="none" cap="none" strike="noStrike">
                <a:solidFill>
                  <a:srgbClr val="888888"/>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nl-B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g"/><Relationship Id="rId10" Type="http://schemas.openxmlformats.org/officeDocument/2006/relationships/image" Target="../media/image2.png"/><Relationship Id="rId13" Type="http://schemas.openxmlformats.org/officeDocument/2006/relationships/image" Target="../media/image10.png"/><Relationship Id="rId12"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jpg"/><Relationship Id="rId9" Type="http://schemas.openxmlformats.org/officeDocument/2006/relationships/image" Target="../media/image1.png"/><Relationship Id="rId15" Type="http://schemas.openxmlformats.org/officeDocument/2006/relationships/image" Target="../media/image13.jpg"/><Relationship Id="rId14" Type="http://schemas.openxmlformats.org/officeDocument/2006/relationships/image" Target="../media/image9.jp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1.png"/></Relationships>
</file>

<file path=ppt/slides/_rels/slide2.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8.jpg"/><Relationship Id="rId13" Type="http://schemas.openxmlformats.org/officeDocument/2006/relationships/image" Target="../media/image10.png"/><Relationship Id="rId12"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hyperlink" Target="http://idahoptv.org/sciencetrek/topics/simple_machines/index.cfm" TargetMode="External"/><Relationship Id="rId14" Type="http://schemas.openxmlformats.org/officeDocument/2006/relationships/image" Target="../media/image13.jpg"/><Relationship Id="rId5" Type="http://schemas.openxmlformats.org/officeDocument/2006/relationships/image" Target="../media/image11.png"/><Relationship Id="rId6" Type="http://schemas.openxmlformats.org/officeDocument/2006/relationships/hyperlink" Target="http://beta.sambal.be/updates/de-geschiedenis-van-de-rube-goldberg-machines-b1bdb376-859f-465c-8700-098cf32755a3" TargetMode="External"/><Relationship Id="rId7" Type="http://schemas.openxmlformats.org/officeDocument/2006/relationships/hyperlink" Target="https://www.youtube.com/results?search_query=rube+goldberg+machine+pop+a+balloon" TargetMode="External"/><Relationship Id="rId8" Type="http://schemas.openxmlformats.org/officeDocument/2006/relationships/hyperlink" Target="http://www2.d125.org/applied_arts/teched/courses/ae/pdfs/rube_goldberg.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hyperlink" Target="https://educators.brainpop.com/bp-jr-topic/simple-machines/" TargetMode="External"/><Relationship Id="rId6" Type="http://schemas.openxmlformats.org/officeDocument/2006/relationships/hyperlink" Target="https://www.teachengineering.org/curricularunits/view/cub_simp_machines_curricularunit" TargetMode="External"/><Relationship Id="rId7" Type="http://schemas.openxmlformats.org/officeDocument/2006/relationships/hyperlink" Target="http://idahoptv.org/sciencetrek/topics/simple_machines/index.cfm" TargetMode="External"/><Relationship Id="rId8" Type="http://schemas.openxmlformats.org/officeDocument/2006/relationships/hyperlink" Target="http://bit.ly/2AQMir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0" Type="http://schemas.openxmlformats.org/officeDocument/2006/relationships/image" Target="../media/image33.png"/><Relationship Id="rId11" Type="http://schemas.openxmlformats.org/officeDocument/2006/relationships/image" Target="../media/image17.png"/><Relationship Id="rId22" Type="http://schemas.openxmlformats.org/officeDocument/2006/relationships/image" Target="../media/image30.png"/><Relationship Id="rId10" Type="http://schemas.openxmlformats.org/officeDocument/2006/relationships/image" Target="../media/image16.png"/><Relationship Id="rId21" Type="http://schemas.openxmlformats.org/officeDocument/2006/relationships/image" Target="../media/image25.png"/><Relationship Id="rId13" Type="http://schemas.openxmlformats.org/officeDocument/2006/relationships/image" Target="../media/image14.png"/><Relationship Id="rId12" Type="http://schemas.openxmlformats.org/officeDocument/2006/relationships/image" Target="../media/image3.png"/><Relationship Id="rId23"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3.png"/><Relationship Id="rId9" Type="http://schemas.openxmlformats.org/officeDocument/2006/relationships/image" Target="../media/image28.png"/><Relationship Id="rId15" Type="http://schemas.openxmlformats.org/officeDocument/2006/relationships/image" Target="../media/image27.png"/><Relationship Id="rId14" Type="http://schemas.openxmlformats.org/officeDocument/2006/relationships/image" Target="../media/image19.png"/><Relationship Id="rId17" Type="http://schemas.openxmlformats.org/officeDocument/2006/relationships/image" Target="../media/image20.png"/><Relationship Id="rId16" Type="http://schemas.openxmlformats.org/officeDocument/2006/relationships/image" Target="../media/image26.png"/><Relationship Id="rId5" Type="http://schemas.openxmlformats.org/officeDocument/2006/relationships/image" Target="../media/image21.png"/><Relationship Id="rId19" Type="http://schemas.openxmlformats.org/officeDocument/2006/relationships/image" Target="../media/image22.png"/><Relationship Id="rId6" Type="http://schemas.openxmlformats.org/officeDocument/2006/relationships/image" Target="../media/image32.png"/><Relationship Id="rId18" Type="http://schemas.openxmlformats.org/officeDocument/2006/relationships/image" Target="../media/image15.png"/><Relationship Id="rId7" Type="http://schemas.openxmlformats.org/officeDocument/2006/relationships/image" Target="../media/image24.png"/><Relationship Id="rId8"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672069" y="5027780"/>
            <a:ext cx="4059932" cy="2315706"/>
          </a:xfrm>
          <a:prstGeom prst="rect">
            <a:avLst/>
          </a:prstGeom>
          <a:noFill/>
          <a:ln>
            <a:noFill/>
          </a:ln>
        </p:spPr>
      </p:pic>
      <p:grpSp>
        <p:nvGrpSpPr>
          <p:cNvPr id="85" name="Google Shape;85;p13"/>
          <p:cNvGrpSpPr/>
          <p:nvPr/>
        </p:nvGrpSpPr>
        <p:grpSpPr>
          <a:xfrm>
            <a:off x="510508" y="7105883"/>
            <a:ext cx="2519159" cy="2017288"/>
            <a:chOff x="875410" y="7888531"/>
            <a:chExt cx="2519159" cy="2017288"/>
          </a:xfrm>
        </p:grpSpPr>
        <p:pic>
          <p:nvPicPr>
            <p:cNvPr id="86" name="Google Shape;86;p13"/>
            <p:cNvPicPr preferRelativeResize="0"/>
            <p:nvPr/>
          </p:nvPicPr>
          <p:blipFill rotWithShape="1">
            <a:blip r:embed="rId4">
              <a:alphaModFix/>
            </a:blip>
            <a:srcRect b="0" l="16081" r="4665" t="0"/>
            <a:stretch/>
          </p:blipFill>
          <p:spPr>
            <a:xfrm>
              <a:off x="947601" y="7996171"/>
              <a:ext cx="2246712" cy="1601058"/>
            </a:xfrm>
            <a:prstGeom prst="rect">
              <a:avLst/>
            </a:prstGeom>
            <a:noFill/>
            <a:ln>
              <a:noFill/>
            </a:ln>
          </p:spPr>
        </p:pic>
        <p:pic>
          <p:nvPicPr>
            <p:cNvPr id="87" name="Google Shape;87;p13"/>
            <p:cNvPicPr preferRelativeResize="0"/>
            <p:nvPr/>
          </p:nvPicPr>
          <p:blipFill rotWithShape="1">
            <a:blip r:embed="rId5">
              <a:alphaModFix/>
            </a:blip>
            <a:srcRect b="0" l="0" r="0" t="0"/>
            <a:stretch/>
          </p:blipFill>
          <p:spPr>
            <a:xfrm>
              <a:off x="875410" y="7888531"/>
              <a:ext cx="2519159" cy="2017288"/>
            </a:xfrm>
            <a:prstGeom prst="rect">
              <a:avLst/>
            </a:prstGeom>
            <a:noFill/>
            <a:ln>
              <a:noFill/>
            </a:ln>
          </p:spPr>
        </p:pic>
      </p:grpSp>
      <p:pic>
        <p:nvPicPr>
          <p:cNvPr id="88" name="Google Shape;88;p13"/>
          <p:cNvPicPr preferRelativeResize="0"/>
          <p:nvPr/>
        </p:nvPicPr>
        <p:blipFill rotWithShape="1">
          <a:blip r:embed="rId6">
            <a:alphaModFix/>
          </a:blip>
          <a:srcRect b="0" l="0" r="0" t="0"/>
          <a:stretch/>
        </p:blipFill>
        <p:spPr>
          <a:xfrm>
            <a:off x="1598989" y="9821382"/>
            <a:ext cx="4317099" cy="493283"/>
          </a:xfrm>
          <a:prstGeom prst="rect">
            <a:avLst/>
          </a:prstGeom>
          <a:noFill/>
          <a:ln>
            <a:noFill/>
          </a:ln>
        </p:spPr>
      </p:pic>
      <p:pic>
        <p:nvPicPr>
          <p:cNvPr id="89" name="Google Shape;89;p13"/>
          <p:cNvPicPr preferRelativeResize="0"/>
          <p:nvPr/>
        </p:nvPicPr>
        <p:blipFill rotWithShape="1">
          <a:blip r:embed="rId7">
            <a:alphaModFix/>
          </a:blip>
          <a:srcRect b="0" l="0" r="0" t="0"/>
          <a:stretch/>
        </p:blipFill>
        <p:spPr>
          <a:xfrm>
            <a:off x="675593" y="703352"/>
            <a:ext cx="1104490" cy="1061157"/>
          </a:xfrm>
          <a:prstGeom prst="rect">
            <a:avLst/>
          </a:prstGeom>
          <a:noFill/>
          <a:ln>
            <a:noFill/>
          </a:ln>
        </p:spPr>
      </p:pic>
      <p:sp>
        <p:nvSpPr>
          <p:cNvPr id="90" name="Google Shape;90;p13"/>
          <p:cNvSpPr txBox="1"/>
          <p:nvPr/>
        </p:nvSpPr>
        <p:spPr>
          <a:xfrm>
            <a:off x="1942010" y="752685"/>
            <a:ext cx="4615544" cy="8771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nl-BE" sz="2900" u="none" cap="none" strike="noStrike">
                <a:solidFill>
                  <a:srgbClr val="575656"/>
                </a:solidFill>
                <a:latin typeface="Ubuntu"/>
                <a:ea typeface="Ubuntu"/>
                <a:cs typeface="Ubuntu"/>
                <a:sym typeface="Ubuntu"/>
              </a:rPr>
              <a:t>Rube Goldbergmachine</a:t>
            </a:r>
            <a:endParaRPr b="1" i="0" sz="2900" u="none" cap="none" strike="noStrike">
              <a:solidFill>
                <a:srgbClr val="575656"/>
              </a:solidFill>
              <a:latin typeface="Ubuntu"/>
              <a:ea typeface="Ubuntu"/>
              <a:cs typeface="Ubuntu"/>
              <a:sym typeface="Ubuntu"/>
            </a:endParaRPr>
          </a:p>
          <a:p>
            <a:pPr indent="0" lvl="0" marL="0" marR="0" rtl="0" algn="ctr">
              <a:spcBef>
                <a:spcPts val="0"/>
              </a:spcBef>
              <a:spcAft>
                <a:spcPts val="0"/>
              </a:spcAft>
              <a:buNone/>
            </a:pPr>
            <a:r>
              <a:rPr b="0" i="0" lang="nl-BE" sz="2200" u="none" cap="none" strike="noStrike">
                <a:solidFill>
                  <a:srgbClr val="575656"/>
                </a:solidFill>
                <a:latin typeface="Ubuntu"/>
                <a:ea typeface="Ubuntu"/>
                <a:cs typeface="Ubuntu"/>
                <a:sym typeface="Ubuntu"/>
              </a:rPr>
              <a:t>Knikkerbaan met een “KNAL”</a:t>
            </a:r>
            <a:endParaRPr/>
          </a:p>
        </p:txBody>
      </p:sp>
      <p:pic>
        <p:nvPicPr>
          <p:cNvPr id="91" name="Google Shape;91;p13"/>
          <p:cNvPicPr preferRelativeResize="0"/>
          <p:nvPr/>
        </p:nvPicPr>
        <p:blipFill rotWithShape="1">
          <a:blip r:embed="rId3">
            <a:alphaModFix/>
          </a:blip>
          <a:srcRect b="0" l="0" r="0" t="0"/>
          <a:stretch/>
        </p:blipFill>
        <p:spPr>
          <a:xfrm>
            <a:off x="675593" y="1984236"/>
            <a:ext cx="6330201" cy="3464064"/>
          </a:xfrm>
          <a:prstGeom prst="rect">
            <a:avLst/>
          </a:prstGeom>
          <a:noFill/>
          <a:ln>
            <a:noFill/>
          </a:ln>
        </p:spPr>
      </p:pic>
      <p:sp>
        <p:nvSpPr>
          <p:cNvPr id="92" name="Google Shape;92;p13"/>
          <p:cNvSpPr txBox="1"/>
          <p:nvPr/>
        </p:nvSpPr>
        <p:spPr>
          <a:xfrm>
            <a:off x="948853" y="2239646"/>
            <a:ext cx="137646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nl-BE" sz="1600" u="none" cap="none" strike="noStrike">
                <a:solidFill>
                  <a:schemeClr val="dk1"/>
                </a:solidFill>
                <a:latin typeface="Ubuntu"/>
                <a:ea typeface="Ubuntu"/>
                <a:cs typeface="Ubuntu"/>
                <a:sym typeface="Ubuntu"/>
              </a:rPr>
              <a:t>Opdracht</a:t>
            </a:r>
            <a:endParaRPr b="1" sz="1600">
              <a:solidFill>
                <a:schemeClr val="dk1"/>
              </a:solidFill>
              <a:latin typeface="Ubuntu"/>
              <a:ea typeface="Ubuntu"/>
              <a:cs typeface="Ubuntu"/>
              <a:sym typeface="Ubuntu"/>
            </a:endParaRPr>
          </a:p>
        </p:txBody>
      </p:sp>
      <p:sp>
        <p:nvSpPr>
          <p:cNvPr id="93" name="Google Shape;93;p13"/>
          <p:cNvSpPr txBox="1"/>
          <p:nvPr/>
        </p:nvSpPr>
        <p:spPr>
          <a:xfrm>
            <a:off x="947602" y="2611839"/>
            <a:ext cx="2499196"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Ontwerp een knikkerbaan  waarmee je een ballon kan laten ontploffen. </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lang="nl-BE" sz="1200">
                <a:solidFill>
                  <a:schemeClr val="dk1"/>
                </a:solidFill>
                <a:latin typeface="Ubuntu"/>
                <a:ea typeface="Ubuntu"/>
                <a:cs typeface="Ubuntu"/>
                <a:sym typeface="Ubuntu"/>
              </a:rPr>
              <a:t>Cristina zag een filmpje van een Rube Goldbergmachine. Het was een knikkerbaan waarbij de knikker door verschillende delen rolde en daardoor op het einde een ballon liet ontploffen. Kan jij ook zo’n knikkerbaan bouwen? </a:t>
            </a:r>
            <a:endParaRPr/>
          </a:p>
        </p:txBody>
      </p:sp>
      <p:pic>
        <p:nvPicPr>
          <p:cNvPr id="94" name="Google Shape;94;p13"/>
          <p:cNvPicPr preferRelativeResize="0"/>
          <p:nvPr/>
        </p:nvPicPr>
        <p:blipFill rotWithShape="1">
          <a:blip r:embed="rId8">
            <a:alphaModFix/>
          </a:blip>
          <a:srcRect b="0" l="0" r="0" t="0"/>
          <a:stretch/>
        </p:blipFill>
        <p:spPr>
          <a:xfrm>
            <a:off x="3448838" y="2051318"/>
            <a:ext cx="3236393" cy="3069608"/>
          </a:xfrm>
          <a:prstGeom prst="rect">
            <a:avLst/>
          </a:prstGeom>
          <a:noFill/>
          <a:ln>
            <a:noFill/>
          </a:ln>
        </p:spPr>
      </p:pic>
      <p:sp>
        <p:nvSpPr>
          <p:cNvPr id="95" name="Google Shape;95;p13"/>
          <p:cNvSpPr txBox="1"/>
          <p:nvPr/>
        </p:nvSpPr>
        <p:spPr>
          <a:xfrm>
            <a:off x="948853" y="5440800"/>
            <a:ext cx="183044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600">
                <a:solidFill>
                  <a:schemeClr val="dk1"/>
                </a:solidFill>
                <a:latin typeface="Ubuntu"/>
                <a:ea typeface="Ubuntu"/>
                <a:cs typeface="Ubuntu"/>
                <a:sym typeface="Ubuntu"/>
              </a:rPr>
              <a:t>Voorwaarden</a:t>
            </a:r>
            <a:endParaRPr b="1" sz="1600">
              <a:solidFill>
                <a:schemeClr val="dk1"/>
              </a:solidFill>
              <a:latin typeface="Ubuntu"/>
              <a:ea typeface="Ubuntu"/>
              <a:cs typeface="Ubuntu"/>
              <a:sym typeface="Ubuntu"/>
            </a:endParaRPr>
          </a:p>
        </p:txBody>
      </p:sp>
      <p:sp>
        <p:nvSpPr>
          <p:cNvPr id="96" name="Google Shape;96;p13"/>
          <p:cNvSpPr txBox="1"/>
          <p:nvPr/>
        </p:nvSpPr>
        <p:spPr>
          <a:xfrm>
            <a:off x="1598989" y="5812993"/>
            <a:ext cx="294338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Je knikkerbaan moet minstens 3 ‘simple machines’ onderdelen bevatten. </a:t>
            </a:r>
            <a:endParaRPr/>
          </a:p>
        </p:txBody>
      </p:sp>
      <p:sp>
        <p:nvSpPr>
          <p:cNvPr id="97" name="Google Shape;97;p13"/>
          <p:cNvSpPr txBox="1"/>
          <p:nvPr/>
        </p:nvSpPr>
        <p:spPr>
          <a:xfrm>
            <a:off x="1598989" y="6436494"/>
            <a:ext cx="258248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De knikker moet op het einde een ballon laten ontploffen. </a:t>
            </a:r>
            <a:endParaRPr/>
          </a:p>
        </p:txBody>
      </p:sp>
      <p:pic>
        <p:nvPicPr>
          <p:cNvPr id="98" name="Google Shape;98;p13"/>
          <p:cNvPicPr preferRelativeResize="0"/>
          <p:nvPr/>
        </p:nvPicPr>
        <p:blipFill rotWithShape="1">
          <a:blip r:embed="rId9">
            <a:alphaModFix/>
          </a:blip>
          <a:srcRect b="0" l="0" r="0" t="0"/>
          <a:stretch/>
        </p:blipFill>
        <p:spPr>
          <a:xfrm>
            <a:off x="1227216" y="5871093"/>
            <a:ext cx="268100" cy="323067"/>
          </a:xfrm>
          <a:prstGeom prst="rect">
            <a:avLst/>
          </a:prstGeom>
          <a:noFill/>
          <a:ln>
            <a:noFill/>
          </a:ln>
        </p:spPr>
      </p:pic>
      <p:pic>
        <p:nvPicPr>
          <p:cNvPr id="99" name="Google Shape;99;p13"/>
          <p:cNvPicPr preferRelativeResize="0"/>
          <p:nvPr/>
        </p:nvPicPr>
        <p:blipFill rotWithShape="1">
          <a:blip r:embed="rId10">
            <a:alphaModFix/>
          </a:blip>
          <a:srcRect b="0" l="0" r="0" t="0"/>
          <a:stretch/>
        </p:blipFill>
        <p:spPr>
          <a:xfrm>
            <a:off x="1227214" y="6436494"/>
            <a:ext cx="268100" cy="323067"/>
          </a:xfrm>
          <a:prstGeom prst="rect">
            <a:avLst/>
          </a:prstGeom>
          <a:noFill/>
          <a:ln>
            <a:noFill/>
          </a:ln>
        </p:spPr>
      </p:pic>
      <p:grpSp>
        <p:nvGrpSpPr>
          <p:cNvPr id="100" name="Google Shape;100;p13"/>
          <p:cNvGrpSpPr/>
          <p:nvPr/>
        </p:nvGrpSpPr>
        <p:grpSpPr>
          <a:xfrm rot="248002">
            <a:off x="3546782" y="7095475"/>
            <a:ext cx="2847617" cy="2284987"/>
            <a:chOff x="6413789" y="6532749"/>
            <a:chExt cx="2847617" cy="2284987"/>
          </a:xfrm>
        </p:grpSpPr>
        <p:pic>
          <p:nvPicPr>
            <p:cNvPr id="101" name="Google Shape;101;p13"/>
            <p:cNvPicPr preferRelativeResize="0"/>
            <p:nvPr/>
          </p:nvPicPr>
          <p:blipFill rotWithShape="1">
            <a:blip r:embed="rId11">
              <a:alphaModFix/>
            </a:blip>
            <a:srcRect b="0" l="0" r="0" t="0"/>
            <a:stretch/>
          </p:blipFill>
          <p:spPr>
            <a:xfrm>
              <a:off x="6499823" y="6715726"/>
              <a:ext cx="2513884" cy="1876849"/>
            </a:xfrm>
            <a:prstGeom prst="rect">
              <a:avLst/>
            </a:prstGeom>
            <a:noFill/>
            <a:ln>
              <a:noFill/>
            </a:ln>
          </p:spPr>
        </p:pic>
        <p:pic>
          <p:nvPicPr>
            <p:cNvPr id="102" name="Google Shape;102;p13"/>
            <p:cNvPicPr preferRelativeResize="0"/>
            <p:nvPr/>
          </p:nvPicPr>
          <p:blipFill rotWithShape="1">
            <a:blip r:embed="rId5">
              <a:alphaModFix/>
            </a:blip>
            <a:srcRect b="0" l="0" r="0" t="0"/>
            <a:stretch/>
          </p:blipFill>
          <p:spPr>
            <a:xfrm>
              <a:off x="6413789" y="6532749"/>
              <a:ext cx="2847617" cy="2284987"/>
            </a:xfrm>
            <a:prstGeom prst="rect">
              <a:avLst/>
            </a:prstGeom>
            <a:noFill/>
            <a:ln>
              <a:noFill/>
            </a:ln>
          </p:spPr>
        </p:pic>
      </p:grpSp>
      <p:grpSp>
        <p:nvGrpSpPr>
          <p:cNvPr id="103" name="Google Shape;103;p13"/>
          <p:cNvGrpSpPr/>
          <p:nvPr/>
        </p:nvGrpSpPr>
        <p:grpSpPr>
          <a:xfrm rot="-261885">
            <a:off x="4835903" y="5113473"/>
            <a:ext cx="2370435" cy="3058986"/>
            <a:chOff x="5615266" y="6468020"/>
            <a:chExt cx="2370435" cy="3058986"/>
          </a:xfrm>
        </p:grpSpPr>
        <p:pic>
          <p:nvPicPr>
            <p:cNvPr id="104" name="Google Shape;104;p13"/>
            <p:cNvPicPr preferRelativeResize="0"/>
            <p:nvPr/>
          </p:nvPicPr>
          <p:blipFill rotWithShape="1">
            <a:blip r:embed="rId12">
              <a:alphaModFix/>
            </a:blip>
            <a:srcRect b="0" l="0" r="0" t="0"/>
            <a:stretch/>
          </p:blipFill>
          <p:spPr>
            <a:xfrm>
              <a:off x="5698646" y="6554796"/>
              <a:ext cx="2045291" cy="2727055"/>
            </a:xfrm>
            <a:prstGeom prst="rect">
              <a:avLst/>
            </a:prstGeom>
            <a:noFill/>
            <a:ln>
              <a:noFill/>
            </a:ln>
          </p:spPr>
        </p:pic>
        <p:pic>
          <p:nvPicPr>
            <p:cNvPr id="105" name="Google Shape;105;p13"/>
            <p:cNvPicPr preferRelativeResize="0"/>
            <p:nvPr/>
          </p:nvPicPr>
          <p:blipFill rotWithShape="1">
            <a:blip r:embed="rId13">
              <a:alphaModFix/>
            </a:blip>
            <a:srcRect b="0" l="0" r="0" t="0"/>
            <a:stretch/>
          </p:blipFill>
          <p:spPr>
            <a:xfrm>
              <a:off x="5615266" y="6468020"/>
              <a:ext cx="2370435" cy="3058986"/>
            </a:xfrm>
            <a:prstGeom prst="rect">
              <a:avLst/>
            </a:prstGeom>
            <a:noFill/>
            <a:ln>
              <a:noFill/>
            </a:ln>
          </p:spPr>
        </p:pic>
      </p:grpSp>
      <p:grpSp>
        <p:nvGrpSpPr>
          <p:cNvPr id="106" name="Google Shape;106;p13"/>
          <p:cNvGrpSpPr/>
          <p:nvPr/>
        </p:nvGrpSpPr>
        <p:grpSpPr>
          <a:xfrm rot="-392359">
            <a:off x="5365176" y="8511691"/>
            <a:ext cx="1886582" cy="1411742"/>
            <a:chOff x="7048974" y="6994413"/>
            <a:chExt cx="2872576" cy="2149568"/>
          </a:xfrm>
        </p:grpSpPr>
        <p:pic>
          <p:nvPicPr>
            <p:cNvPr id="107" name="Google Shape;107;p13"/>
            <p:cNvPicPr preferRelativeResize="0"/>
            <p:nvPr/>
          </p:nvPicPr>
          <p:blipFill rotWithShape="1">
            <a:blip r:embed="rId14">
              <a:alphaModFix/>
            </a:blip>
            <a:srcRect b="6773" l="0" r="0" t="0"/>
            <a:stretch/>
          </p:blipFill>
          <p:spPr>
            <a:xfrm>
              <a:off x="7140840" y="7105883"/>
              <a:ext cx="2604501" cy="1818271"/>
            </a:xfrm>
            <a:prstGeom prst="rect">
              <a:avLst/>
            </a:prstGeom>
            <a:noFill/>
            <a:ln>
              <a:noFill/>
            </a:ln>
          </p:spPr>
        </p:pic>
        <p:pic>
          <p:nvPicPr>
            <p:cNvPr id="108" name="Google Shape;108;p13"/>
            <p:cNvPicPr preferRelativeResize="0"/>
            <p:nvPr/>
          </p:nvPicPr>
          <p:blipFill rotWithShape="1">
            <a:blip r:embed="rId5">
              <a:alphaModFix/>
            </a:blip>
            <a:srcRect b="0" l="0" r="0" t="0"/>
            <a:stretch/>
          </p:blipFill>
          <p:spPr>
            <a:xfrm>
              <a:off x="7048974" y="6994413"/>
              <a:ext cx="2872576" cy="2149568"/>
            </a:xfrm>
            <a:prstGeom prst="rect">
              <a:avLst/>
            </a:prstGeom>
            <a:noFill/>
            <a:ln>
              <a:noFill/>
            </a:ln>
          </p:spPr>
        </p:pic>
      </p:grpSp>
      <p:grpSp>
        <p:nvGrpSpPr>
          <p:cNvPr id="109" name="Google Shape;109;p13"/>
          <p:cNvGrpSpPr/>
          <p:nvPr/>
        </p:nvGrpSpPr>
        <p:grpSpPr>
          <a:xfrm rot="199756">
            <a:off x="2034058" y="8290797"/>
            <a:ext cx="2188379" cy="1637289"/>
            <a:chOff x="3878591" y="7645460"/>
            <a:chExt cx="3051648" cy="2283164"/>
          </a:xfrm>
        </p:grpSpPr>
        <p:pic>
          <p:nvPicPr>
            <p:cNvPr id="110" name="Google Shape;110;p13"/>
            <p:cNvPicPr preferRelativeResize="0"/>
            <p:nvPr/>
          </p:nvPicPr>
          <p:blipFill rotWithShape="1">
            <a:blip r:embed="rId15">
              <a:alphaModFix/>
            </a:blip>
            <a:srcRect b="0" l="6613" r="9115" t="0"/>
            <a:stretch/>
          </p:blipFill>
          <p:spPr>
            <a:xfrm>
              <a:off x="3970420" y="7781816"/>
              <a:ext cx="2755829" cy="1846898"/>
            </a:xfrm>
            <a:prstGeom prst="rect">
              <a:avLst/>
            </a:prstGeom>
            <a:noFill/>
            <a:ln>
              <a:noFill/>
            </a:ln>
          </p:spPr>
        </p:pic>
        <p:pic>
          <p:nvPicPr>
            <p:cNvPr id="111" name="Google Shape;111;p13"/>
            <p:cNvPicPr preferRelativeResize="0"/>
            <p:nvPr/>
          </p:nvPicPr>
          <p:blipFill rotWithShape="1">
            <a:blip r:embed="rId5">
              <a:alphaModFix/>
            </a:blip>
            <a:srcRect b="0" l="0" r="0" t="0"/>
            <a:stretch/>
          </p:blipFill>
          <p:spPr>
            <a:xfrm>
              <a:off x="3878591" y="7645460"/>
              <a:ext cx="3051648" cy="228316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3">
            <a:alphaModFix/>
          </a:blip>
          <a:srcRect b="0" l="0" r="0" t="0"/>
          <a:stretch/>
        </p:blipFill>
        <p:spPr>
          <a:xfrm>
            <a:off x="1598989" y="9821382"/>
            <a:ext cx="4317099" cy="493283"/>
          </a:xfrm>
          <a:prstGeom prst="rect">
            <a:avLst/>
          </a:prstGeom>
          <a:noFill/>
          <a:ln>
            <a:noFill/>
          </a:ln>
        </p:spPr>
      </p:pic>
      <p:pic>
        <p:nvPicPr>
          <p:cNvPr id="117" name="Google Shape;117;p14"/>
          <p:cNvPicPr preferRelativeResize="0"/>
          <p:nvPr/>
        </p:nvPicPr>
        <p:blipFill rotWithShape="1">
          <a:blip r:embed="rId4">
            <a:alphaModFix/>
          </a:blip>
          <a:srcRect b="0" l="0" r="0" t="0"/>
          <a:stretch/>
        </p:blipFill>
        <p:spPr>
          <a:xfrm>
            <a:off x="692357" y="703352"/>
            <a:ext cx="1070037" cy="1061157"/>
          </a:xfrm>
          <a:prstGeom prst="rect">
            <a:avLst/>
          </a:prstGeom>
          <a:noFill/>
          <a:ln>
            <a:noFill/>
          </a:ln>
        </p:spPr>
      </p:pic>
      <p:sp>
        <p:nvSpPr>
          <p:cNvPr id="118" name="Google Shape;118;p14"/>
          <p:cNvSpPr txBox="1"/>
          <p:nvPr/>
        </p:nvSpPr>
        <p:spPr>
          <a:xfrm>
            <a:off x="1942010" y="752685"/>
            <a:ext cx="4615544" cy="8771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Rube Goldbergmachine</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Knikkerbaan met een “KNAL”</a:t>
            </a:r>
            <a:endParaRPr/>
          </a:p>
        </p:txBody>
      </p:sp>
      <p:sp>
        <p:nvSpPr>
          <p:cNvPr id="119" name="Google Shape;119;p14"/>
          <p:cNvSpPr txBox="1"/>
          <p:nvPr/>
        </p:nvSpPr>
        <p:spPr>
          <a:xfrm>
            <a:off x="720389" y="1961403"/>
            <a:ext cx="1685723"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600">
                <a:solidFill>
                  <a:schemeClr val="dk1"/>
                </a:solidFill>
                <a:latin typeface="Ubuntu"/>
                <a:ea typeface="Ubuntu"/>
                <a:cs typeface="Ubuntu"/>
                <a:sym typeface="Ubuntu"/>
              </a:rPr>
              <a:t>Opdracht</a:t>
            </a:r>
            <a:endParaRPr b="1" sz="1600">
              <a:solidFill>
                <a:schemeClr val="dk1"/>
              </a:solidFill>
              <a:latin typeface="Ubuntu"/>
              <a:ea typeface="Ubuntu"/>
              <a:cs typeface="Ubuntu"/>
              <a:sym typeface="Ubuntu"/>
            </a:endParaRPr>
          </a:p>
        </p:txBody>
      </p:sp>
      <p:sp>
        <p:nvSpPr>
          <p:cNvPr id="120" name="Google Shape;120;p14"/>
          <p:cNvSpPr txBox="1"/>
          <p:nvPr/>
        </p:nvSpPr>
        <p:spPr>
          <a:xfrm>
            <a:off x="720400" y="2333600"/>
            <a:ext cx="2916000" cy="323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200">
                <a:solidFill>
                  <a:schemeClr val="dk1"/>
                </a:solidFill>
                <a:latin typeface="Ubuntu"/>
                <a:ea typeface="Ubuntu"/>
                <a:cs typeface="Ubuntu"/>
                <a:sym typeface="Ubuntu"/>
              </a:rPr>
              <a:t>Cristina zag een filmpje van een Rube Goldbergmachine. Het was een knikkerbaan waarbij de knikker door verschillende delen rolde en daardoor op het einde een ballon liet ontploffen. Je daagt de leerlingen uit om ook zo’n machine te bouwen. </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lang="nl-BE" sz="1200">
                <a:solidFill>
                  <a:schemeClr val="dk1"/>
                </a:solidFill>
                <a:latin typeface="Ubuntu"/>
                <a:ea typeface="Ubuntu"/>
                <a:cs typeface="Ubuntu"/>
                <a:sym typeface="Ubuntu"/>
              </a:rPr>
              <a:t>Rube Goldberg was een Amerikaanse cartoonist die gekend stond voor zijn tekeningen van ingewikkelde machines die simpele taken uitvoeren. Overal ter wereld proberen mensen zulke machines zelf te bouwen. De terugkerende toegepaste principes worden simple machines genoemd. Deze kan je toelichten samen met het principe van een nok en as, en linkages.</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lang="nl-BE" sz="1200">
                <a:solidFill>
                  <a:schemeClr val="dk1"/>
                </a:solidFill>
                <a:latin typeface="Ubuntu"/>
                <a:ea typeface="Ubuntu"/>
                <a:cs typeface="Ubuntu"/>
                <a:sym typeface="Ubuntu"/>
              </a:rPr>
              <a:t>Tijdens het ontwerpen, gaan ze te werk volgens de ontwerpcyclus. </a:t>
            </a:r>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p:txBody>
      </p:sp>
      <p:pic>
        <p:nvPicPr>
          <p:cNvPr id="121" name="Google Shape;121;p14"/>
          <p:cNvPicPr preferRelativeResize="0"/>
          <p:nvPr/>
        </p:nvPicPr>
        <p:blipFill rotWithShape="1">
          <a:blip r:embed="rId5">
            <a:alphaModFix/>
          </a:blip>
          <a:srcRect b="0" l="0" r="0" t="0"/>
          <a:stretch/>
        </p:blipFill>
        <p:spPr>
          <a:xfrm>
            <a:off x="3606125" y="1956859"/>
            <a:ext cx="3236393" cy="3069608"/>
          </a:xfrm>
          <a:prstGeom prst="rect">
            <a:avLst/>
          </a:prstGeom>
          <a:noFill/>
          <a:ln>
            <a:noFill/>
          </a:ln>
        </p:spPr>
      </p:pic>
      <p:sp>
        <p:nvSpPr>
          <p:cNvPr id="122" name="Google Shape;122;p14"/>
          <p:cNvSpPr txBox="1"/>
          <p:nvPr/>
        </p:nvSpPr>
        <p:spPr>
          <a:xfrm>
            <a:off x="713568" y="6380137"/>
            <a:ext cx="13764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nl-BE" sz="1600">
                <a:solidFill>
                  <a:schemeClr val="dk1"/>
                </a:solidFill>
                <a:latin typeface="Ubuntu"/>
                <a:ea typeface="Ubuntu"/>
                <a:cs typeface="Ubuntu"/>
                <a:sym typeface="Ubuntu"/>
              </a:rPr>
              <a:t>Inspiratie</a:t>
            </a:r>
            <a:endParaRPr b="1" sz="1600">
              <a:solidFill>
                <a:schemeClr val="dk1"/>
              </a:solidFill>
              <a:latin typeface="Ubuntu"/>
              <a:ea typeface="Ubuntu"/>
              <a:cs typeface="Ubuntu"/>
              <a:sym typeface="Ubuntu"/>
            </a:endParaRPr>
          </a:p>
        </p:txBody>
      </p:sp>
      <p:sp>
        <p:nvSpPr>
          <p:cNvPr id="123" name="Google Shape;123;p14"/>
          <p:cNvSpPr txBox="1"/>
          <p:nvPr/>
        </p:nvSpPr>
        <p:spPr>
          <a:xfrm>
            <a:off x="713575" y="6769150"/>
            <a:ext cx="3610200" cy="2403600"/>
          </a:xfrm>
          <a:prstGeom prst="rect">
            <a:avLst/>
          </a:prstGeom>
          <a:noFill/>
          <a:ln>
            <a:noFill/>
          </a:ln>
        </p:spPr>
        <p:txBody>
          <a:bodyPr anchorCtr="0" anchor="t" bIns="45700" lIns="91425" spcFirstLastPara="1" rIns="91425" wrap="square" tIns="45700">
            <a:noAutofit/>
          </a:bodyPr>
          <a:lstStyle/>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Rube Goldbergmachine (</a:t>
            </a:r>
            <a:r>
              <a:rPr lang="nl-BE" sz="1200" u="sng">
                <a:solidFill>
                  <a:schemeClr val="hlink"/>
                </a:solidFill>
                <a:latin typeface="Ubuntu"/>
                <a:ea typeface="Ubuntu"/>
                <a:cs typeface="Ubuntu"/>
                <a:sym typeface="Ubuntu"/>
                <a:hlinkClick r:id="rId6"/>
              </a:rPr>
              <a:t>http://beta.sambal.be/updates/de-geschiedenis-van-de-rube-goldberg-machines-b1bdb376-859f-465c-8700-098cf32755a3</a:t>
            </a:r>
            <a:r>
              <a:rPr lang="nl-BE" sz="1200">
                <a:solidFill>
                  <a:schemeClr val="dk1"/>
                </a:solidFill>
                <a:latin typeface="Ubuntu"/>
                <a:ea typeface="Ubuntu"/>
                <a:cs typeface="Ubuntu"/>
                <a:sym typeface="Ubuntu"/>
              </a:rPr>
              <a:t>) </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Pop a Balloon</a:t>
            </a:r>
            <a:br>
              <a:rPr lang="nl-BE" sz="1200">
                <a:solidFill>
                  <a:schemeClr val="dk1"/>
                </a:solidFill>
                <a:latin typeface="Ubuntu"/>
                <a:ea typeface="Ubuntu"/>
                <a:cs typeface="Ubuntu"/>
                <a:sym typeface="Ubuntu"/>
              </a:rPr>
            </a:br>
            <a:r>
              <a:rPr lang="nl-BE" sz="1200">
                <a:solidFill>
                  <a:schemeClr val="dk1"/>
                </a:solidFill>
                <a:latin typeface="Ubuntu"/>
                <a:ea typeface="Ubuntu"/>
                <a:cs typeface="Ubuntu"/>
                <a:sym typeface="Ubuntu"/>
              </a:rPr>
              <a:t>(</a:t>
            </a:r>
            <a:r>
              <a:rPr lang="nl-BE" sz="1200" u="sng">
                <a:solidFill>
                  <a:schemeClr val="hlink"/>
                </a:solidFill>
                <a:latin typeface="Ubuntu"/>
                <a:ea typeface="Ubuntu"/>
                <a:cs typeface="Ubuntu"/>
                <a:sym typeface="Ubuntu"/>
                <a:hlinkClick r:id="rId7"/>
              </a:rPr>
              <a:t>https://www.youtube.com/results?search_query=rube+goldberg+machine+pop+a+balloon</a:t>
            </a:r>
            <a:r>
              <a:rPr lang="nl-BE" sz="1200">
                <a:solidFill>
                  <a:schemeClr val="dk1"/>
                </a:solidFill>
                <a:latin typeface="Ubuntu"/>
                <a:ea typeface="Ubuntu"/>
                <a:cs typeface="Ubuntu"/>
                <a:sym typeface="Ubuntu"/>
              </a:rPr>
              <a:t>)</a:t>
            </a:r>
            <a:br>
              <a:rPr lang="nl-BE" sz="1200">
                <a:solidFill>
                  <a:schemeClr val="dk1"/>
                </a:solidFill>
                <a:latin typeface="Ubuntu"/>
                <a:ea typeface="Ubuntu"/>
                <a:cs typeface="Ubuntu"/>
                <a:sym typeface="Ubuntu"/>
              </a:rPr>
            </a:br>
            <a:r>
              <a:rPr lang="nl-BE" sz="1200">
                <a:solidFill>
                  <a:schemeClr val="dk1"/>
                </a:solidFill>
                <a:latin typeface="Ubuntu"/>
                <a:ea typeface="Ubuntu"/>
                <a:cs typeface="Ubuntu"/>
                <a:sym typeface="Ubuntu"/>
              </a:rPr>
              <a:t>(</a:t>
            </a:r>
            <a:r>
              <a:rPr lang="nl-BE" sz="1200" u="sng">
                <a:solidFill>
                  <a:schemeClr val="hlink"/>
                </a:solidFill>
                <a:latin typeface="Ubuntu"/>
                <a:ea typeface="Ubuntu"/>
                <a:cs typeface="Ubuntu"/>
                <a:sym typeface="Ubuntu"/>
                <a:hlinkClick r:id="rId8"/>
              </a:rPr>
              <a:t>http://www2.d125.org/applied_arts/teched/courses/ae/pdfs/rube_goldberg.pdf</a:t>
            </a:r>
            <a:r>
              <a:rPr lang="nl-BE" sz="1200">
                <a:solidFill>
                  <a:schemeClr val="dk1"/>
                </a:solidFill>
                <a:latin typeface="Ubuntu"/>
                <a:ea typeface="Ubuntu"/>
                <a:cs typeface="Ubuntu"/>
                <a:sym typeface="Ubuntu"/>
              </a:rPr>
              <a:t>)</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Simple Machines</a:t>
            </a:r>
            <a:br>
              <a:rPr lang="nl-BE" sz="1200">
                <a:solidFill>
                  <a:schemeClr val="dk1"/>
                </a:solidFill>
                <a:latin typeface="Ubuntu"/>
                <a:ea typeface="Ubuntu"/>
                <a:cs typeface="Ubuntu"/>
                <a:sym typeface="Ubuntu"/>
              </a:rPr>
            </a:br>
            <a:r>
              <a:rPr lang="nl-BE" sz="1200" u="sng">
                <a:solidFill>
                  <a:schemeClr val="hlink"/>
                </a:solidFill>
                <a:latin typeface="Ubuntu"/>
                <a:ea typeface="Ubuntu"/>
                <a:cs typeface="Ubuntu"/>
                <a:sym typeface="Ubuntu"/>
                <a:hlinkClick r:id="rId9"/>
              </a:rPr>
              <a:t>http://idahoptv.org/sciencetrek/topics/simple_machines/index.cfm</a:t>
            </a:r>
            <a:endParaRPr sz="1200">
              <a:solidFill>
                <a:schemeClr val="dk1"/>
              </a:solidFill>
              <a:latin typeface="Ubuntu"/>
              <a:ea typeface="Ubuntu"/>
              <a:cs typeface="Ubuntu"/>
              <a:sym typeface="Ubuntu"/>
            </a:endParaRPr>
          </a:p>
        </p:txBody>
      </p:sp>
      <p:grpSp>
        <p:nvGrpSpPr>
          <p:cNvPr id="124" name="Google Shape;124;p14"/>
          <p:cNvGrpSpPr/>
          <p:nvPr/>
        </p:nvGrpSpPr>
        <p:grpSpPr>
          <a:xfrm>
            <a:off x="4623389" y="7722656"/>
            <a:ext cx="2519159" cy="2017288"/>
            <a:chOff x="875410" y="7888531"/>
            <a:chExt cx="2519159" cy="2017288"/>
          </a:xfrm>
        </p:grpSpPr>
        <p:pic>
          <p:nvPicPr>
            <p:cNvPr id="125" name="Google Shape;125;p14"/>
            <p:cNvPicPr preferRelativeResize="0"/>
            <p:nvPr/>
          </p:nvPicPr>
          <p:blipFill rotWithShape="1">
            <a:blip r:embed="rId10">
              <a:alphaModFix/>
            </a:blip>
            <a:srcRect b="0" l="16081" r="4665" t="0"/>
            <a:stretch/>
          </p:blipFill>
          <p:spPr>
            <a:xfrm>
              <a:off x="947601" y="7996171"/>
              <a:ext cx="2246712" cy="1601058"/>
            </a:xfrm>
            <a:prstGeom prst="rect">
              <a:avLst/>
            </a:prstGeom>
            <a:noFill/>
            <a:ln>
              <a:noFill/>
            </a:ln>
          </p:spPr>
        </p:pic>
        <p:pic>
          <p:nvPicPr>
            <p:cNvPr id="126" name="Google Shape;126;p14"/>
            <p:cNvPicPr preferRelativeResize="0"/>
            <p:nvPr/>
          </p:nvPicPr>
          <p:blipFill rotWithShape="1">
            <a:blip r:embed="rId11">
              <a:alphaModFix/>
            </a:blip>
            <a:srcRect b="0" l="0" r="0" t="0"/>
            <a:stretch/>
          </p:blipFill>
          <p:spPr>
            <a:xfrm>
              <a:off x="875410" y="7888531"/>
              <a:ext cx="2519159" cy="2017288"/>
            </a:xfrm>
            <a:prstGeom prst="rect">
              <a:avLst/>
            </a:prstGeom>
            <a:noFill/>
            <a:ln>
              <a:noFill/>
            </a:ln>
          </p:spPr>
        </p:pic>
      </p:grpSp>
      <p:grpSp>
        <p:nvGrpSpPr>
          <p:cNvPr id="127" name="Google Shape;127;p14"/>
          <p:cNvGrpSpPr/>
          <p:nvPr/>
        </p:nvGrpSpPr>
        <p:grpSpPr>
          <a:xfrm rot="-261885">
            <a:off x="4835903" y="5113473"/>
            <a:ext cx="2370435" cy="3058986"/>
            <a:chOff x="5615266" y="6468020"/>
            <a:chExt cx="2370435" cy="3058986"/>
          </a:xfrm>
        </p:grpSpPr>
        <p:pic>
          <p:nvPicPr>
            <p:cNvPr id="128" name="Google Shape;128;p14"/>
            <p:cNvPicPr preferRelativeResize="0"/>
            <p:nvPr/>
          </p:nvPicPr>
          <p:blipFill rotWithShape="1">
            <a:blip r:embed="rId12">
              <a:alphaModFix/>
            </a:blip>
            <a:srcRect b="0" l="0" r="0" t="0"/>
            <a:stretch/>
          </p:blipFill>
          <p:spPr>
            <a:xfrm>
              <a:off x="5698646" y="6554796"/>
              <a:ext cx="2045291" cy="2727055"/>
            </a:xfrm>
            <a:prstGeom prst="rect">
              <a:avLst/>
            </a:prstGeom>
            <a:noFill/>
            <a:ln>
              <a:noFill/>
            </a:ln>
          </p:spPr>
        </p:pic>
        <p:pic>
          <p:nvPicPr>
            <p:cNvPr id="129" name="Google Shape;129;p14"/>
            <p:cNvPicPr preferRelativeResize="0"/>
            <p:nvPr/>
          </p:nvPicPr>
          <p:blipFill rotWithShape="1">
            <a:blip r:embed="rId13">
              <a:alphaModFix/>
            </a:blip>
            <a:srcRect b="0" l="0" r="0" t="0"/>
            <a:stretch/>
          </p:blipFill>
          <p:spPr>
            <a:xfrm>
              <a:off x="5615266" y="6468020"/>
              <a:ext cx="2370435" cy="3058986"/>
            </a:xfrm>
            <a:prstGeom prst="rect">
              <a:avLst/>
            </a:prstGeom>
            <a:noFill/>
            <a:ln>
              <a:noFill/>
            </a:ln>
          </p:spPr>
        </p:pic>
      </p:grpSp>
      <p:grpSp>
        <p:nvGrpSpPr>
          <p:cNvPr id="130" name="Google Shape;130;p14"/>
          <p:cNvGrpSpPr/>
          <p:nvPr/>
        </p:nvGrpSpPr>
        <p:grpSpPr>
          <a:xfrm rot="199539">
            <a:off x="3651762" y="5196950"/>
            <a:ext cx="2188360" cy="1637275"/>
            <a:chOff x="3878591" y="7645460"/>
            <a:chExt cx="3051647" cy="2283165"/>
          </a:xfrm>
        </p:grpSpPr>
        <p:pic>
          <p:nvPicPr>
            <p:cNvPr id="131" name="Google Shape;131;p14"/>
            <p:cNvPicPr preferRelativeResize="0"/>
            <p:nvPr/>
          </p:nvPicPr>
          <p:blipFill rotWithShape="1">
            <a:blip r:embed="rId14">
              <a:alphaModFix/>
            </a:blip>
            <a:srcRect b="0" l="6615" r="9110" t="0"/>
            <a:stretch/>
          </p:blipFill>
          <p:spPr>
            <a:xfrm>
              <a:off x="3970420" y="7781816"/>
              <a:ext cx="2755827" cy="1846897"/>
            </a:xfrm>
            <a:prstGeom prst="rect">
              <a:avLst/>
            </a:prstGeom>
            <a:noFill/>
            <a:ln>
              <a:noFill/>
            </a:ln>
          </p:spPr>
        </p:pic>
        <p:pic>
          <p:nvPicPr>
            <p:cNvPr id="132" name="Google Shape;132;p14"/>
            <p:cNvPicPr preferRelativeResize="0"/>
            <p:nvPr/>
          </p:nvPicPr>
          <p:blipFill rotWithShape="1">
            <a:blip r:embed="rId11">
              <a:alphaModFix/>
            </a:blip>
            <a:srcRect b="0" l="0" r="0" t="0"/>
            <a:stretch/>
          </p:blipFill>
          <p:spPr>
            <a:xfrm>
              <a:off x="3878591" y="7645460"/>
              <a:ext cx="3051647" cy="228316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15"/>
          <p:cNvPicPr preferRelativeResize="0"/>
          <p:nvPr/>
        </p:nvPicPr>
        <p:blipFill rotWithShape="1">
          <a:blip r:embed="rId3">
            <a:alphaModFix/>
          </a:blip>
          <a:srcRect b="0" l="0" r="0" t="0"/>
          <a:stretch/>
        </p:blipFill>
        <p:spPr>
          <a:xfrm>
            <a:off x="1598989" y="9821382"/>
            <a:ext cx="4317099" cy="493283"/>
          </a:xfrm>
          <a:prstGeom prst="rect">
            <a:avLst/>
          </a:prstGeom>
          <a:noFill/>
          <a:ln>
            <a:noFill/>
          </a:ln>
        </p:spPr>
      </p:pic>
      <p:pic>
        <p:nvPicPr>
          <p:cNvPr id="138" name="Google Shape;138;p15"/>
          <p:cNvPicPr preferRelativeResize="0"/>
          <p:nvPr/>
        </p:nvPicPr>
        <p:blipFill rotWithShape="1">
          <a:blip r:embed="rId4">
            <a:alphaModFix/>
          </a:blip>
          <a:srcRect b="0" l="0" r="0" t="0"/>
          <a:stretch/>
        </p:blipFill>
        <p:spPr>
          <a:xfrm>
            <a:off x="705918" y="716798"/>
            <a:ext cx="1042986" cy="1034330"/>
          </a:xfrm>
          <a:prstGeom prst="rect">
            <a:avLst/>
          </a:prstGeom>
          <a:noFill/>
          <a:ln>
            <a:noFill/>
          </a:ln>
        </p:spPr>
      </p:pic>
      <p:sp>
        <p:nvSpPr>
          <p:cNvPr id="139" name="Google Shape;139;p15"/>
          <p:cNvSpPr txBox="1"/>
          <p:nvPr/>
        </p:nvSpPr>
        <p:spPr>
          <a:xfrm>
            <a:off x="1942010" y="752685"/>
            <a:ext cx="4615544" cy="8771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Rube Goldbergmachine</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Knikkerbaan met een “KNAL”</a:t>
            </a:r>
            <a:endParaRPr/>
          </a:p>
        </p:txBody>
      </p:sp>
      <p:sp>
        <p:nvSpPr>
          <p:cNvPr id="140" name="Google Shape;140;p15"/>
          <p:cNvSpPr txBox="1"/>
          <p:nvPr/>
        </p:nvSpPr>
        <p:spPr>
          <a:xfrm>
            <a:off x="718400" y="2180200"/>
            <a:ext cx="60783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800">
                <a:solidFill>
                  <a:schemeClr val="dk1"/>
                </a:solidFill>
                <a:latin typeface="Ubuntu"/>
                <a:ea typeface="Ubuntu"/>
                <a:cs typeface="Ubuntu"/>
                <a:sym typeface="Ubuntu"/>
              </a:rPr>
              <a:t>Tips voor regels en aanvullende voorwaarden </a:t>
            </a:r>
            <a:endParaRPr b="1" sz="1800">
              <a:solidFill>
                <a:schemeClr val="dk1"/>
              </a:solidFill>
              <a:latin typeface="Ubuntu"/>
              <a:ea typeface="Ubuntu"/>
              <a:cs typeface="Ubuntu"/>
              <a:sym typeface="Ubuntu"/>
            </a:endParaRPr>
          </a:p>
        </p:txBody>
      </p:sp>
      <p:sp>
        <p:nvSpPr>
          <p:cNvPr id="141" name="Google Shape;141;p15"/>
          <p:cNvSpPr txBox="1"/>
          <p:nvPr/>
        </p:nvSpPr>
        <p:spPr>
          <a:xfrm>
            <a:off x="1346825" y="2891430"/>
            <a:ext cx="4866000" cy="1857600"/>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1200"/>
              <a:buFont typeface="Ubuntu"/>
              <a:buAutoNum type="arabicPeriod"/>
            </a:pPr>
            <a:r>
              <a:rPr lang="nl-BE" sz="1200">
                <a:solidFill>
                  <a:schemeClr val="dk1"/>
                </a:solidFill>
                <a:latin typeface="Ubuntu"/>
                <a:ea typeface="Ubuntu"/>
                <a:cs typeface="Ubuntu"/>
                <a:sym typeface="Ubuntu"/>
              </a:rPr>
              <a:t>Maak teams van 2 tot 4 leerlingen. Elke leerling is verantwoordelijk voor minstens één stap van de knikkerbaan. Als groep bedenken ze samen één extra stap. In het totaal bestaat de knikkerbaan dus uit 3 tot 5 onderdelen.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AutoNum type="arabicPeriod"/>
            </a:pPr>
            <a:r>
              <a:rPr lang="nl-BE" sz="1200">
                <a:solidFill>
                  <a:schemeClr val="dk1"/>
                </a:solidFill>
                <a:latin typeface="Ubuntu"/>
                <a:ea typeface="Ubuntu"/>
                <a:cs typeface="Ubuntu"/>
                <a:sym typeface="Ubuntu"/>
              </a:rPr>
              <a:t>Daag de leerlingen uit om zoveel mogelijk verschillende principes toe te passen.</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AutoNum type="arabicPeriod"/>
            </a:pPr>
            <a:r>
              <a:rPr lang="nl-BE" sz="1200">
                <a:solidFill>
                  <a:schemeClr val="dk1"/>
                </a:solidFill>
                <a:latin typeface="Ubuntu"/>
                <a:ea typeface="Ubuntu"/>
                <a:cs typeface="Ubuntu"/>
                <a:sym typeface="Ubuntu"/>
              </a:rPr>
              <a:t>Laat de kinderen zelf materiaal bij elkaar zoeken. Na overleg mogen ze eventueel ook spullen van school gebruiken. Maak goede afspraken over het materiaal dat ze mogen gebruiken.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AutoNum type="arabicPeriod"/>
            </a:pPr>
            <a:r>
              <a:rPr lang="nl-BE" sz="1200">
                <a:solidFill>
                  <a:schemeClr val="dk1"/>
                </a:solidFill>
                <a:latin typeface="Ubuntu"/>
                <a:ea typeface="Ubuntu"/>
                <a:cs typeface="Ubuntu"/>
                <a:sym typeface="Ubuntu"/>
              </a:rPr>
              <a:t>Je kan de afmetingen van de knikkerbaan beperken. </a:t>
            </a:r>
            <a:endParaRPr sz="1200">
              <a:solidFill>
                <a:schemeClr val="dk1"/>
              </a:solidFill>
              <a:latin typeface="Ubuntu"/>
              <a:ea typeface="Ubuntu"/>
              <a:cs typeface="Ubuntu"/>
              <a:sym typeface="Ubuntu"/>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p:txBody>
      </p:sp>
      <p:sp>
        <p:nvSpPr>
          <p:cNvPr id="142" name="Google Shape;142;p15"/>
          <p:cNvSpPr txBox="1"/>
          <p:nvPr/>
        </p:nvSpPr>
        <p:spPr>
          <a:xfrm>
            <a:off x="740687" y="5201125"/>
            <a:ext cx="60783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800">
                <a:solidFill>
                  <a:schemeClr val="dk1"/>
                </a:solidFill>
                <a:latin typeface="Ubuntu"/>
                <a:ea typeface="Ubuntu"/>
                <a:cs typeface="Ubuntu"/>
                <a:sym typeface="Ubuntu"/>
              </a:rPr>
              <a:t>Nog 3 tips:</a:t>
            </a:r>
            <a:endParaRPr b="1" sz="1800">
              <a:solidFill>
                <a:schemeClr val="dk1"/>
              </a:solidFill>
              <a:latin typeface="Ubuntu"/>
              <a:ea typeface="Ubuntu"/>
              <a:cs typeface="Ubuntu"/>
              <a:sym typeface="Ubuntu"/>
            </a:endParaRPr>
          </a:p>
        </p:txBody>
      </p:sp>
      <p:sp>
        <p:nvSpPr>
          <p:cNvPr id="143" name="Google Shape;143;p15"/>
          <p:cNvSpPr txBox="1"/>
          <p:nvPr/>
        </p:nvSpPr>
        <p:spPr>
          <a:xfrm>
            <a:off x="1346850" y="5686203"/>
            <a:ext cx="4866000" cy="877200"/>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1200"/>
              <a:buFont typeface="Ubuntu"/>
              <a:buChar char="●"/>
            </a:pPr>
            <a:r>
              <a:rPr lang="nl-BE" sz="1200">
                <a:solidFill>
                  <a:schemeClr val="dk1"/>
                </a:solidFill>
                <a:latin typeface="Ubuntu"/>
                <a:ea typeface="Ubuntu"/>
                <a:cs typeface="Ubuntu"/>
                <a:sym typeface="Ubuntu"/>
              </a:rPr>
              <a:t>Begin achteraan en werk naar voren.</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a:solidFill>
                  <a:schemeClr val="dk1"/>
                </a:solidFill>
                <a:latin typeface="Ubuntu"/>
                <a:ea typeface="Ubuntu"/>
                <a:cs typeface="Ubuntu"/>
                <a:sym typeface="Ubuntu"/>
              </a:rPr>
              <a:t>Neem voor elke stap een apart vel papier voor de schets en de beschrijving.</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a:solidFill>
                  <a:schemeClr val="dk1"/>
                </a:solidFill>
                <a:latin typeface="Ubuntu"/>
                <a:ea typeface="Ubuntu"/>
                <a:cs typeface="Ubuntu"/>
                <a:sym typeface="Ubuntu"/>
              </a:rPr>
              <a:t>Denk creatief!</a:t>
            </a:r>
            <a:endParaRPr sz="1200">
              <a:solidFill>
                <a:schemeClr val="dk1"/>
              </a:solidFill>
              <a:latin typeface="Ubuntu"/>
              <a:ea typeface="Ubuntu"/>
              <a:cs typeface="Ubuntu"/>
              <a:sym typeface="Ubuntu"/>
            </a:endParaRPr>
          </a:p>
        </p:txBody>
      </p:sp>
      <p:sp>
        <p:nvSpPr>
          <p:cNvPr id="144" name="Google Shape;144;p15"/>
          <p:cNvSpPr txBox="1"/>
          <p:nvPr/>
        </p:nvSpPr>
        <p:spPr>
          <a:xfrm>
            <a:off x="740687" y="7090275"/>
            <a:ext cx="60783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800">
                <a:solidFill>
                  <a:schemeClr val="dk1"/>
                </a:solidFill>
                <a:latin typeface="Ubuntu"/>
                <a:ea typeface="Ubuntu"/>
                <a:cs typeface="Ubuntu"/>
                <a:sym typeface="Ubuntu"/>
              </a:rPr>
              <a:t>Extra links: </a:t>
            </a:r>
            <a:endParaRPr b="1" sz="1800">
              <a:solidFill>
                <a:schemeClr val="dk1"/>
              </a:solidFill>
              <a:latin typeface="Ubuntu"/>
              <a:ea typeface="Ubuntu"/>
              <a:cs typeface="Ubuntu"/>
              <a:sym typeface="Ubuntu"/>
            </a:endParaRPr>
          </a:p>
        </p:txBody>
      </p:sp>
      <p:sp>
        <p:nvSpPr>
          <p:cNvPr id="145" name="Google Shape;145;p15"/>
          <p:cNvSpPr txBox="1"/>
          <p:nvPr/>
        </p:nvSpPr>
        <p:spPr>
          <a:xfrm>
            <a:off x="1346850" y="7557250"/>
            <a:ext cx="5663400" cy="1857600"/>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5"/>
              </a:rPr>
              <a:t>https://educators.brainpop.com/bp-jr-topic/simple-machines/</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6"/>
              </a:rPr>
              <a:t>https://www.teachengineering.org/curricularunits/view/cub_simp_machines_curricularunit</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7"/>
              </a:rPr>
              <a:t>http://idahoptv.org/sciencetrek/topics/simple_machines/index.cfm</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a:p>
            <a:pPr indent="-304800" lvl="0" marL="457200" marR="0" rtl="0" algn="l">
              <a:spcBef>
                <a:spcPts val="0"/>
              </a:spcBef>
              <a:spcAft>
                <a:spcPts val="0"/>
              </a:spcAft>
              <a:buClr>
                <a:schemeClr val="dk1"/>
              </a:buClr>
              <a:buSzPts val="1200"/>
              <a:buFont typeface="Ubuntu"/>
              <a:buChar char="●"/>
            </a:pPr>
            <a:r>
              <a:rPr lang="nl-BE" sz="1200" u="sng">
                <a:solidFill>
                  <a:schemeClr val="hlink"/>
                </a:solidFill>
                <a:latin typeface="Ubuntu"/>
                <a:ea typeface="Ubuntu"/>
                <a:cs typeface="Ubuntu"/>
                <a:sym typeface="Ubuntu"/>
                <a:hlinkClick r:id="rId8"/>
              </a:rPr>
              <a:t>http://bit.ly/2AQMirr</a:t>
            </a:r>
            <a:endParaRPr sz="1200">
              <a:solidFill>
                <a:schemeClr val="dk1"/>
              </a:solidFill>
              <a:latin typeface="Ubuntu"/>
              <a:ea typeface="Ubuntu"/>
              <a:cs typeface="Ubuntu"/>
              <a:sym typeface="Ubuntu"/>
            </a:endParaRPr>
          </a:p>
          <a:p>
            <a:pPr indent="0" lvl="0" marL="0" marR="0" rtl="0" algn="l">
              <a:spcBef>
                <a:spcPts val="0"/>
              </a:spcBef>
              <a:spcAft>
                <a:spcPts val="0"/>
              </a:spcAft>
              <a:buNone/>
            </a:pPr>
            <a:r>
              <a:t/>
            </a:r>
            <a:endParaRPr sz="1200">
              <a:solidFill>
                <a:schemeClr val="dk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16"/>
          <p:cNvPicPr preferRelativeResize="0"/>
          <p:nvPr/>
        </p:nvPicPr>
        <p:blipFill rotWithShape="1">
          <a:blip r:embed="rId3">
            <a:alphaModFix/>
          </a:blip>
          <a:srcRect b="0" l="0" r="0" t="0"/>
          <a:stretch/>
        </p:blipFill>
        <p:spPr>
          <a:xfrm>
            <a:off x="1598989" y="9821382"/>
            <a:ext cx="4317098" cy="493283"/>
          </a:xfrm>
          <a:prstGeom prst="rect">
            <a:avLst/>
          </a:prstGeom>
          <a:noFill/>
          <a:ln>
            <a:noFill/>
          </a:ln>
        </p:spPr>
      </p:pic>
      <p:pic>
        <p:nvPicPr>
          <p:cNvPr id="151" name="Google Shape;151;p16"/>
          <p:cNvPicPr preferRelativeResize="0"/>
          <p:nvPr/>
        </p:nvPicPr>
        <p:blipFill rotWithShape="1">
          <a:blip r:embed="rId4">
            <a:alphaModFix/>
          </a:blip>
          <a:srcRect b="0" l="0" r="0" t="0"/>
          <a:stretch/>
        </p:blipFill>
        <p:spPr>
          <a:xfrm>
            <a:off x="705918" y="716798"/>
            <a:ext cx="1042987" cy="1034330"/>
          </a:xfrm>
          <a:prstGeom prst="rect">
            <a:avLst/>
          </a:prstGeom>
          <a:noFill/>
          <a:ln>
            <a:noFill/>
          </a:ln>
        </p:spPr>
      </p:pic>
      <p:sp>
        <p:nvSpPr>
          <p:cNvPr id="152" name="Google Shape;152;p16"/>
          <p:cNvSpPr txBox="1"/>
          <p:nvPr/>
        </p:nvSpPr>
        <p:spPr>
          <a:xfrm>
            <a:off x="1942010" y="752685"/>
            <a:ext cx="4615500" cy="87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Rube Goldbergmachine</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Knikkerbaan met een “KNAL”</a:t>
            </a:r>
            <a:endParaRPr/>
          </a:p>
        </p:txBody>
      </p:sp>
      <p:sp>
        <p:nvSpPr>
          <p:cNvPr id="153" name="Google Shape;153;p16"/>
          <p:cNvSpPr txBox="1"/>
          <p:nvPr/>
        </p:nvSpPr>
        <p:spPr>
          <a:xfrm>
            <a:off x="2606502" y="2180206"/>
            <a:ext cx="2346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800">
                <a:solidFill>
                  <a:schemeClr val="dk1"/>
                </a:solidFill>
                <a:latin typeface="Ubuntu"/>
                <a:ea typeface="Ubuntu"/>
                <a:cs typeface="Ubuntu"/>
                <a:sym typeface="Ubuntu"/>
              </a:rPr>
              <a:t>Materiaallijst</a:t>
            </a:r>
            <a:endParaRPr b="1" sz="1800">
              <a:solidFill>
                <a:schemeClr val="dk1"/>
              </a:solidFill>
              <a:latin typeface="Ubuntu"/>
              <a:ea typeface="Ubuntu"/>
              <a:cs typeface="Ubuntu"/>
              <a:sym typeface="Ubuntu"/>
            </a:endParaRPr>
          </a:p>
        </p:txBody>
      </p:sp>
      <p:sp>
        <p:nvSpPr>
          <p:cNvPr id="154" name="Google Shape;154;p16"/>
          <p:cNvSpPr txBox="1"/>
          <p:nvPr/>
        </p:nvSpPr>
        <p:spPr>
          <a:xfrm>
            <a:off x="1346830" y="2891435"/>
            <a:ext cx="4866000" cy="384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Papierwaren en karton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Knutselmateriaal</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Piepschuim</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Houten latjes en stokjes</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Ijzerdraad</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Touw</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Schrijfgerief</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Plakband &amp; ducttape</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Lijm</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Scharen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Lijmpistolen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Ballonnen</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Knikkers</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Ubuntu"/>
              <a:buChar char="•"/>
            </a:pPr>
            <a:r>
              <a:rPr lang="nl-BE" sz="1200">
                <a:solidFill>
                  <a:schemeClr val="dk1"/>
                </a:solidFill>
                <a:latin typeface="Ubuntu"/>
                <a:ea typeface="Ubuntu"/>
                <a:cs typeface="Ubuntu"/>
                <a:sym typeface="Ubuntu"/>
              </a:rPr>
              <a:t>duimspijkers of prikkers voor prikbord</a:t>
            </a:r>
            <a:endParaRPr sz="1200">
              <a:solidFill>
                <a:schemeClr val="dk1"/>
              </a:solidFill>
              <a:latin typeface="Ubuntu"/>
              <a:ea typeface="Ubuntu"/>
              <a:cs typeface="Ubuntu"/>
              <a:sym typeface="Ubuntu"/>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a:p>
            <a:pPr indent="0" lvl="0" marL="0" marR="0" rtl="0" algn="l">
              <a:spcBef>
                <a:spcPts val="0"/>
              </a:spcBef>
              <a:spcAft>
                <a:spcPts val="0"/>
              </a:spcAft>
              <a:buNone/>
            </a:pPr>
            <a:r>
              <a:rPr b="1" lang="nl-BE" sz="1400">
                <a:solidFill>
                  <a:schemeClr val="dk1"/>
                </a:solidFill>
                <a:latin typeface="Ubuntu"/>
                <a:ea typeface="Ubuntu"/>
                <a:cs typeface="Ubuntu"/>
                <a:sym typeface="Ubuntu"/>
              </a:rPr>
              <a:t>Extra</a:t>
            </a:r>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Isomosnijder</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Arial"/>
              <a:buChar char="•"/>
            </a:pPr>
            <a:r>
              <a:rPr lang="nl-BE" sz="1200">
                <a:solidFill>
                  <a:schemeClr val="dk1"/>
                </a:solidFill>
                <a:latin typeface="Ubuntu"/>
                <a:ea typeface="Ubuntu"/>
                <a:cs typeface="Ubuntu"/>
                <a:sym typeface="Ubuntu"/>
              </a:rPr>
              <a:t>Zaag</a:t>
            </a:r>
            <a:endParaRPr sz="1200">
              <a:solidFill>
                <a:schemeClr val="dk1"/>
              </a:solidFill>
              <a:latin typeface="Ubuntu"/>
              <a:ea typeface="Ubuntu"/>
              <a:cs typeface="Ubuntu"/>
              <a:sym typeface="Ubuntu"/>
            </a:endParaRPr>
          </a:p>
          <a:p>
            <a:pPr indent="-171450" lvl="0" marL="171450" marR="0" rtl="0" algn="l">
              <a:spcBef>
                <a:spcPts val="0"/>
              </a:spcBef>
              <a:spcAft>
                <a:spcPts val="0"/>
              </a:spcAft>
              <a:buClr>
                <a:schemeClr val="dk1"/>
              </a:buClr>
              <a:buSzPts val="1200"/>
              <a:buFont typeface="Ubuntu"/>
              <a:buChar char="•"/>
            </a:pPr>
            <a:r>
              <a:rPr lang="nl-BE" sz="1200">
                <a:solidFill>
                  <a:schemeClr val="dk1"/>
                </a:solidFill>
                <a:latin typeface="Ubuntu"/>
                <a:ea typeface="Ubuntu"/>
                <a:cs typeface="Ubuntu"/>
                <a:sym typeface="Ubuntu"/>
              </a:rPr>
              <a:t>Breekmes en snijmat</a:t>
            </a:r>
            <a:endParaRPr sz="1200">
              <a:solidFill>
                <a:schemeClr val="dk1"/>
              </a:solidFill>
              <a:latin typeface="Ubuntu"/>
              <a:ea typeface="Ubuntu"/>
              <a:cs typeface="Ubuntu"/>
              <a:sym typeface="Ubuntu"/>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7"/>
          <p:cNvPicPr preferRelativeResize="0"/>
          <p:nvPr/>
        </p:nvPicPr>
        <p:blipFill rotWithShape="1">
          <a:blip r:embed="rId3">
            <a:alphaModFix/>
          </a:blip>
          <a:srcRect b="0" l="0" r="0" t="0"/>
          <a:stretch/>
        </p:blipFill>
        <p:spPr>
          <a:xfrm>
            <a:off x="1598989" y="9821382"/>
            <a:ext cx="4317099" cy="493283"/>
          </a:xfrm>
          <a:prstGeom prst="rect">
            <a:avLst/>
          </a:prstGeom>
          <a:noFill/>
          <a:ln>
            <a:noFill/>
          </a:ln>
        </p:spPr>
      </p:pic>
      <p:pic>
        <p:nvPicPr>
          <p:cNvPr id="160" name="Google Shape;160;p17"/>
          <p:cNvPicPr preferRelativeResize="0"/>
          <p:nvPr/>
        </p:nvPicPr>
        <p:blipFill rotWithShape="1">
          <a:blip r:embed="rId4">
            <a:alphaModFix/>
          </a:blip>
          <a:srcRect b="0" l="0" r="0" t="0"/>
          <a:stretch/>
        </p:blipFill>
        <p:spPr>
          <a:xfrm>
            <a:off x="325791" y="8214558"/>
            <a:ext cx="2327402" cy="1598468"/>
          </a:xfrm>
          <a:prstGeom prst="rect">
            <a:avLst/>
          </a:prstGeom>
          <a:noFill/>
          <a:ln>
            <a:noFill/>
          </a:ln>
        </p:spPr>
      </p:pic>
      <p:pic>
        <p:nvPicPr>
          <p:cNvPr id="161" name="Google Shape;161;p17"/>
          <p:cNvPicPr preferRelativeResize="0"/>
          <p:nvPr/>
        </p:nvPicPr>
        <p:blipFill rotWithShape="1">
          <a:blip r:embed="rId4">
            <a:alphaModFix/>
          </a:blip>
          <a:srcRect b="0" l="0" r="0" t="0"/>
          <a:stretch/>
        </p:blipFill>
        <p:spPr>
          <a:xfrm>
            <a:off x="2638701" y="8214558"/>
            <a:ext cx="2327402" cy="1598468"/>
          </a:xfrm>
          <a:prstGeom prst="rect">
            <a:avLst/>
          </a:prstGeom>
          <a:noFill/>
          <a:ln>
            <a:noFill/>
          </a:ln>
        </p:spPr>
      </p:pic>
      <p:pic>
        <p:nvPicPr>
          <p:cNvPr id="162" name="Google Shape;162;p17"/>
          <p:cNvPicPr preferRelativeResize="0"/>
          <p:nvPr/>
        </p:nvPicPr>
        <p:blipFill rotWithShape="1">
          <a:blip r:embed="rId5">
            <a:alphaModFix/>
          </a:blip>
          <a:srcRect b="0" l="0" r="0" t="0"/>
          <a:stretch/>
        </p:blipFill>
        <p:spPr>
          <a:xfrm>
            <a:off x="3163996" y="6795101"/>
            <a:ext cx="3674956" cy="1262031"/>
          </a:xfrm>
          <a:prstGeom prst="rect">
            <a:avLst/>
          </a:prstGeom>
          <a:noFill/>
          <a:ln>
            <a:noFill/>
          </a:ln>
        </p:spPr>
      </p:pic>
      <p:pic>
        <p:nvPicPr>
          <p:cNvPr id="163" name="Google Shape;163;p17"/>
          <p:cNvPicPr preferRelativeResize="0"/>
          <p:nvPr/>
        </p:nvPicPr>
        <p:blipFill rotWithShape="1">
          <a:blip r:embed="rId6">
            <a:alphaModFix/>
          </a:blip>
          <a:srcRect b="0" l="0" r="0" t="0"/>
          <a:stretch/>
        </p:blipFill>
        <p:spPr>
          <a:xfrm>
            <a:off x="648411" y="5587661"/>
            <a:ext cx="2501749" cy="2406025"/>
          </a:xfrm>
          <a:prstGeom prst="rect">
            <a:avLst/>
          </a:prstGeom>
          <a:noFill/>
          <a:ln>
            <a:noFill/>
          </a:ln>
        </p:spPr>
      </p:pic>
      <p:pic>
        <p:nvPicPr>
          <p:cNvPr id="164" name="Google Shape;164;p17"/>
          <p:cNvPicPr preferRelativeResize="0"/>
          <p:nvPr/>
        </p:nvPicPr>
        <p:blipFill rotWithShape="1">
          <a:blip r:embed="rId7">
            <a:alphaModFix/>
          </a:blip>
          <a:srcRect b="0" l="0" r="0" t="0"/>
          <a:stretch/>
        </p:blipFill>
        <p:spPr>
          <a:xfrm>
            <a:off x="869035" y="1979820"/>
            <a:ext cx="2102517" cy="927422"/>
          </a:xfrm>
          <a:prstGeom prst="rect">
            <a:avLst/>
          </a:prstGeom>
          <a:noFill/>
          <a:ln>
            <a:noFill/>
          </a:ln>
        </p:spPr>
      </p:pic>
      <p:pic>
        <p:nvPicPr>
          <p:cNvPr id="165" name="Google Shape;165;p17"/>
          <p:cNvPicPr preferRelativeResize="0"/>
          <p:nvPr/>
        </p:nvPicPr>
        <p:blipFill rotWithShape="1">
          <a:blip r:embed="rId8">
            <a:alphaModFix/>
          </a:blip>
          <a:srcRect b="0" l="0" r="0" t="0"/>
          <a:stretch/>
        </p:blipFill>
        <p:spPr>
          <a:xfrm>
            <a:off x="3511611" y="4199105"/>
            <a:ext cx="2537824" cy="1790104"/>
          </a:xfrm>
          <a:prstGeom prst="rect">
            <a:avLst/>
          </a:prstGeom>
          <a:noFill/>
          <a:ln>
            <a:noFill/>
          </a:ln>
        </p:spPr>
      </p:pic>
      <p:pic>
        <p:nvPicPr>
          <p:cNvPr id="166" name="Google Shape;166;p17"/>
          <p:cNvPicPr preferRelativeResize="0"/>
          <p:nvPr/>
        </p:nvPicPr>
        <p:blipFill rotWithShape="1">
          <a:blip r:embed="rId9">
            <a:alphaModFix/>
          </a:blip>
          <a:srcRect b="0" l="0" r="0" t="0"/>
          <a:stretch/>
        </p:blipFill>
        <p:spPr>
          <a:xfrm>
            <a:off x="3109230" y="5515384"/>
            <a:ext cx="3069571" cy="833134"/>
          </a:xfrm>
          <a:prstGeom prst="rect">
            <a:avLst/>
          </a:prstGeom>
          <a:noFill/>
          <a:ln>
            <a:noFill/>
          </a:ln>
        </p:spPr>
      </p:pic>
      <p:pic>
        <p:nvPicPr>
          <p:cNvPr id="167" name="Google Shape;167;p17"/>
          <p:cNvPicPr preferRelativeResize="0"/>
          <p:nvPr/>
        </p:nvPicPr>
        <p:blipFill rotWithShape="1">
          <a:blip r:embed="rId10">
            <a:alphaModFix/>
          </a:blip>
          <a:srcRect b="0" l="0" r="0" t="0"/>
          <a:stretch/>
        </p:blipFill>
        <p:spPr>
          <a:xfrm>
            <a:off x="719138" y="4171134"/>
            <a:ext cx="2813586" cy="925301"/>
          </a:xfrm>
          <a:prstGeom prst="rect">
            <a:avLst/>
          </a:prstGeom>
          <a:noFill/>
          <a:ln>
            <a:noFill/>
          </a:ln>
        </p:spPr>
      </p:pic>
      <p:pic>
        <p:nvPicPr>
          <p:cNvPr id="168" name="Google Shape;168;p17"/>
          <p:cNvPicPr preferRelativeResize="0"/>
          <p:nvPr/>
        </p:nvPicPr>
        <p:blipFill rotWithShape="1">
          <a:blip r:embed="rId11">
            <a:alphaModFix/>
          </a:blip>
          <a:srcRect b="0" l="0" r="0" t="0"/>
          <a:stretch/>
        </p:blipFill>
        <p:spPr>
          <a:xfrm>
            <a:off x="3195638" y="2002110"/>
            <a:ext cx="3696664" cy="2135908"/>
          </a:xfrm>
          <a:prstGeom prst="rect">
            <a:avLst/>
          </a:prstGeom>
          <a:noFill/>
          <a:ln>
            <a:noFill/>
          </a:ln>
        </p:spPr>
      </p:pic>
      <p:pic>
        <p:nvPicPr>
          <p:cNvPr id="169" name="Google Shape;169;p17"/>
          <p:cNvPicPr preferRelativeResize="0"/>
          <p:nvPr/>
        </p:nvPicPr>
        <p:blipFill rotWithShape="1">
          <a:blip r:embed="rId12">
            <a:alphaModFix/>
          </a:blip>
          <a:srcRect b="0" l="0" r="0" t="0"/>
          <a:stretch/>
        </p:blipFill>
        <p:spPr>
          <a:xfrm>
            <a:off x="675593" y="703352"/>
            <a:ext cx="1104490" cy="1061157"/>
          </a:xfrm>
          <a:prstGeom prst="rect">
            <a:avLst/>
          </a:prstGeom>
          <a:noFill/>
          <a:ln>
            <a:noFill/>
          </a:ln>
        </p:spPr>
      </p:pic>
      <p:sp>
        <p:nvSpPr>
          <p:cNvPr id="170" name="Google Shape;170;p17"/>
          <p:cNvSpPr txBox="1"/>
          <p:nvPr/>
        </p:nvSpPr>
        <p:spPr>
          <a:xfrm>
            <a:off x="1942010" y="752685"/>
            <a:ext cx="4806464" cy="8771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2900">
                <a:solidFill>
                  <a:srgbClr val="575656"/>
                </a:solidFill>
                <a:latin typeface="Ubuntu"/>
                <a:ea typeface="Ubuntu"/>
                <a:cs typeface="Ubuntu"/>
                <a:sym typeface="Ubuntu"/>
              </a:rPr>
              <a:t>Rube Goldbergmachine</a:t>
            </a:r>
            <a:endParaRPr b="1" sz="2900">
              <a:solidFill>
                <a:srgbClr val="575656"/>
              </a:solidFill>
              <a:latin typeface="Ubuntu"/>
              <a:ea typeface="Ubuntu"/>
              <a:cs typeface="Ubuntu"/>
              <a:sym typeface="Ubuntu"/>
            </a:endParaRPr>
          </a:p>
          <a:p>
            <a:pPr indent="0" lvl="0" marL="0" marR="0" rtl="0" algn="ctr">
              <a:spcBef>
                <a:spcPts val="0"/>
              </a:spcBef>
              <a:spcAft>
                <a:spcPts val="0"/>
              </a:spcAft>
              <a:buNone/>
            </a:pPr>
            <a:r>
              <a:rPr lang="nl-BE" sz="2200">
                <a:solidFill>
                  <a:srgbClr val="575656"/>
                </a:solidFill>
                <a:latin typeface="Ubuntu"/>
                <a:ea typeface="Ubuntu"/>
                <a:cs typeface="Ubuntu"/>
                <a:sym typeface="Ubuntu"/>
              </a:rPr>
              <a:t>Knikkerbaan met een “KNAL”</a:t>
            </a:r>
            <a:endParaRPr/>
          </a:p>
        </p:txBody>
      </p:sp>
      <p:sp>
        <p:nvSpPr>
          <p:cNvPr id="171" name="Google Shape;171;p17"/>
          <p:cNvSpPr txBox="1"/>
          <p:nvPr/>
        </p:nvSpPr>
        <p:spPr>
          <a:xfrm>
            <a:off x="936522" y="2048970"/>
            <a:ext cx="184355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600">
                <a:solidFill>
                  <a:srgbClr val="575656"/>
                </a:solidFill>
                <a:latin typeface="Ubuntu"/>
                <a:ea typeface="Ubuntu"/>
                <a:cs typeface="Ubuntu"/>
                <a:sym typeface="Ubuntu"/>
              </a:rPr>
              <a:t>Wat weet je over Rube Goldberg? </a:t>
            </a:r>
            <a:endParaRPr b="1" sz="1600">
              <a:solidFill>
                <a:srgbClr val="575656"/>
              </a:solidFill>
              <a:latin typeface="Ubuntu"/>
              <a:ea typeface="Ubuntu"/>
              <a:cs typeface="Ubuntu"/>
              <a:sym typeface="Ubuntu"/>
            </a:endParaRPr>
          </a:p>
        </p:txBody>
      </p:sp>
      <p:pic>
        <p:nvPicPr>
          <p:cNvPr id="172" name="Google Shape;172;p17"/>
          <p:cNvPicPr preferRelativeResize="0"/>
          <p:nvPr/>
        </p:nvPicPr>
        <p:blipFill rotWithShape="1">
          <a:blip r:embed="rId13">
            <a:alphaModFix/>
          </a:blip>
          <a:srcRect b="0" l="0" r="0" t="0"/>
          <a:stretch/>
        </p:blipFill>
        <p:spPr>
          <a:xfrm>
            <a:off x="3511611" y="2789566"/>
            <a:ext cx="268100" cy="323067"/>
          </a:xfrm>
          <a:prstGeom prst="rect">
            <a:avLst/>
          </a:prstGeom>
          <a:noFill/>
          <a:ln>
            <a:noFill/>
          </a:ln>
        </p:spPr>
      </p:pic>
      <p:pic>
        <p:nvPicPr>
          <p:cNvPr id="173" name="Google Shape;173;p17"/>
          <p:cNvPicPr preferRelativeResize="0"/>
          <p:nvPr/>
        </p:nvPicPr>
        <p:blipFill rotWithShape="1">
          <a:blip r:embed="rId14">
            <a:alphaModFix/>
          </a:blip>
          <a:srcRect b="0" l="0" r="0" t="0"/>
          <a:stretch/>
        </p:blipFill>
        <p:spPr>
          <a:xfrm>
            <a:off x="3511613" y="3380266"/>
            <a:ext cx="268100" cy="323067"/>
          </a:xfrm>
          <a:prstGeom prst="rect">
            <a:avLst/>
          </a:prstGeom>
          <a:noFill/>
          <a:ln>
            <a:noFill/>
          </a:ln>
        </p:spPr>
      </p:pic>
      <p:pic>
        <p:nvPicPr>
          <p:cNvPr id="174" name="Google Shape;174;p17"/>
          <p:cNvPicPr preferRelativeResize="0"/>
          <p:nvPr/>
        </p:nvPicPr>
        <p:blipFill rotWithShape="1">
          <a:blip r:embed="rId15">
            <a:alphaModFix/>
          </a:blip>
          <a:srcRect b="0" l="0" r="0" t="0"/>
          <a:stretch/>
        </p:blipFill>
        <p:spPr>
          <a:xfrm>
            <a:off x="3511613" y="2216198"/>
            <a:ext cx="268100" cy="323067"/>
          </a:xfrm>
          <a:prstGeom prst="rect">
            <a:avLst/>
          </a:prstGeom>
          <a:solidFill>
            <a:schemeClr val="lt1"/>
          </a:solidFill>
          <a:ln>
            <a:noFill/>
          </a:ln>
        </p:spPr>
      </p:pic>
      <p:sp>
        <p:nvSpPr>
          <p:cNvPr id="175" name="Google Shape;175;p17"/>
          <p:cNvSpPr txBox="1"/>
          <p:nvPr/>
        </p:nvSpPr>
        <p:spPr>
          <a:xfrm>
            <a:off x="741260" y="4245417"/>
            <a:ext cx="264729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600">
                <a:solidFill>
                  <a:srgbClr val="575656"/>
                </a:solidFill>
                <a:latin typeface="Ubuntu"/>
                <a:ea typeface="Ubuntu"/>
                <a:cs typeface="Ubuntu"/>
                <a:sym typeface="Ubuntu"/>
              </a:rPr>
              <a:t>Geef 2 woorden die zijn uitvindingen beschrijven: </a:t>
            </a:r>
            <a:endParaRPr b="1" sz="1600">
              <a:solidFill>
                <a:srgbClr val="575656"/>
              </a:solidFill>
              <a:latin typeface="Ubuntu"/>
              <a:ea typeface="Ubuntu"/>
              <a:cs typeface="Ubuntu"/>
              <a:sym typeface="Ubuntu"/>
            </a:endParaRPr>
          </a:p>
        </p:txBody>
      </p:sp>
      <p:pic>
        <p:nvPicPr>
          <p:cNvPr id="176" name="Google Shape;176;p17"/>
          <p:cNvPicPr preferRelativeResize="0"/>
          <p:nvPr/>
        </p:nvPicPr>
        <p:blipFill rotWithShape="1">
          <a:blip r:embed="rId15">
            <a:alphaModFix/>
          </a:blip>
          <a:srcRect b="0" l="0" r="0" t="0"/>
          <a:stretch/>
        </p:blipFill>
        <p:spPr>
          <a:xfrm>
            <a:off x="3728146" y="4521863"/>
            <a:ext cx="268100" cy="323067"/>
          </a:xfrm>
          <a:prstGeom prst="rect">
            <a:avLst/>
          </a:prstGeom>
          <a:noFill/>
          <a:ln>
            <a:noFill/>
          </a:ln>
        </p:spPr>
      </p:pic>
      <p:pic>
        <p:nvPicPr>
          <p:cNvPr id="177" name="Google Shape;177;p17"/>
          <p:cNvPicPr preferRelativeResize="0"/>
          <p:nvPr/>
        </p:nvPicPr>
        <p:blipFill rotWithShape="1">
          <a:blip r:embed="rId13">
            <a:alphaModFix/>
          </a:blip>
          <a:srcRect b="0" l="0" r="0" t="0"/>
          <a:stretch/>
        </p:blipFill>
        <p:spPr>
          <a:xfrm>
            <a:off x="3728145" y="5066798"/>
            <a:ext cx="268100" cy="323067"/>
          </a:xfrm>
          <a:prstGeom prst="rect">
            <a:avLst/>
          </a:prstGeom>
          <a:noFill/>
          <a:ln>
            <a:noFill/>
          </a:ln>
        </p:spPr>
      </p:pic>
      <p:sp>
        <p:nvSpPr>
          <p:cNvPr id="178" name="Google Shape;178;p17"/>
          <p:cNvSpPr txBox="1"/>
          <p:nvPr/>
        </p:nvSpPr>
        <p:spPr>
          <a:xfrm>
            <a:off x="3202668" y="5876463"/>
            <a:ext cx="279896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600">
                <a:solidFill>
                  <a:srgbClr val="575656"/>
                </a:solidFill>
                <a:latin typeface="Ubuntu"/>
                <a:ea typeface="Ubuntu"/>
                <a:cs typeface="Ubuntu"/>
                <a:sym typeface="Ubuntu"/>
              </a:rPr>
              <a:t>Wat is een </a:t>
            </a:r>
            <a:endParaRPr/>
          </a:p>
        </p:txBody>
      </p:sp>
      <p:pic>
        <p:nvPicPr>
          <p:cNvPr id="179" name="Google Shape;179;p17"/>
          <p:cNvPicPr preferRelativeResize="0"/>
          <p:nvPr/>
        </p:nvPicPr>
        <p:blipFill rotWithShape="1">
          <a:blip r:embed="rId16">
            <a:alphaModFix/>
          </a:blip>
          <a:srcRect b="0" l="0" r="0" t="0"/>
          <a:stretch/>
        </p:blipFill>
        <p:spPr>
          <a:xfrm>
            <a:off x="2069126" y="2833090"/>
            <a:ext cx="1075710" cy="526584"/>
          </a:xfrm>
          <a:prstGeom prst="rect">
            <a:avLst/>
          </a:prstGeom>
          <a:noFill/>
          <a:ln>
            <a:noFill/>
          </a:ln>
        </p:spPr>
      </p:pic>
      <p:sp>
        <p:nvSpPr>
          <p:cNvPr id="180" name="Google Shape;180;p17"/>
          <p:cNvSpPr txBox="1"/>
          <p:nvPr/>
        </p:nvSpPr>
        <p:spPr>
          <a:xfrm>
            <a:off x="3163996" y="6315465"/>
            <a:ext cx="279896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nl-BE" sz="1600">
                <a:solidFill>
                  <a:srgbClr val="575656"/>
                </a:solidFill>
                <a:latin typeface="Ubuntu"/>
                <a:ea typeface="Ubuntu"/>
                <a:cs typeface="Ubuntu"/>
                <a:sym typeface="Ubuntu"/>
              </a:rPr>
              <a:t>Rube Goldbergmachine?</a:t>
            </a:r>
            <a:endParaRPr/>
          </a:p>
        </p:txBody>
      </p:sp>
      <p:pic>
        <p:nvPicPr>
          <p:cNvPr id="181" name="Google Shape;181;p17"/>
          <p:cNvPicPr preferRelativeResize="0"/>
          <p:nvPr/>
        </p:nvPicPr>
        <p:blipFill rotWithShape="1">
          <a:blip r:embed="rId17">
            <a:alphaModFix/>
          </a:blip>
          <a:srcRect b="0" l="0" r="0" t="0"/>
          <a:stretch/>
        </p:blipFill>
        <p:spPr>
          <a:xfrm>
            <a:off x="2798470" y="5095397"/>
            <a:ext cx="609104" cy="488851"/>
          </a:xfrm>
          <a:prstGeom prst="rect">
            <a:avLst/>
          </a:prstGeom>
          <a:noFill/>
          <a:ln>
            <a:noFill/>
          </a:ln>
        </p:spPr>
      </p:pic>
      <p:sp>
        <p:nvSpPr>
          <p:cNvPr id="182" name="Google Shape;182;p17"/>
          <p:cNvSpPr txBox="1"/>
          <p:nvPr/>
        </p:nvSpPr>
        <p:spPr>
          <a:xfrm>
            <a:off x="3266658" y="6874856"/>
            <a:ext cx="3380518"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BE" sz="1400">
                <a:solidFill>
                  <a:srgbClr val="575656"/>
                </a:solidFill>
                <a:latin typeface="Ubuntu"/>
                <a:ea typeface="Ubuntu"/>
                <a:cs typeface="Ubuntu"/>
                <a:sym typeface="Ubuntu"/>
              </a:rPr>
              <a:t>Kijk naar Rube Goldbergmachines </a:t>
            </a:r>
            <a:endParaRPr/>
          </a:p>
          <a:p>
            <a:pPr indent="0" lvl="0" marL="0" marR="0" rtl="0" algn="l">
              <a:spcBef>
                <a:spcPts val="0"/>
              </a:spcBef>
              <a:spcAft>
                <a:spcPts val="0"/>
              </a:spcAft>
              <a:buNone/>
            </a:pPr>
            <a:r>
              <a:rPr lang="nl-BE" sz="1400">
                <a:solidFill>
                  <a:srgbClr val="575656"/>
                </a:solidFill>
                <a:latin typeface="Ubuntu"/>
                <a:ea typeface="Ubuntu"/>
                <a:cs typeface="Ubuntu"/>
                <a:sym typeface="Ubuntu"/>
              </a:rPr>
              <a:t>die gemaakt zijn door andere kinderen. Welke drie machines vind jij het beste? Maak een tekening hieronder!</a:t>
            </a:r>
            <a:endParaRPr sz="1400">
              <a:solidFill>
                <a:srgbClr val="575656"/>
              </a:solidFill>
              <a:latin typeface="Ubuntu"/>
              <a:ea typeface="Ubuntu"/>
              <a:cs typeface="Ubuntu"/>
              <a:sym typeface="Ubuntu"/>
            </a:endParaRPr>
          </a:p>
        </p:txBody>
      </p:sp>
      <p:pic>
        <p:nvPicPr>
          <p:cNvPr id="183" name="Google Shape;183;p17"/>
          <p:cNvPicPr preferRelativeResize="0"/>
          <p:nvPr/>
        </p:nvPicPr>
        <p:blipFill rotWithShape="1">
          <a:blip r:embed="rId18">
            <a:alphaModFix/>
          </a:blip>
          <a:srcRect b="0" l="0" r="0" t="0"/>
          <a:stretch/>
        </p:blipFill>
        <p:spPr>
          <a:xfrm>
            <a:off x="5597694" y="8003229"/>
            <a:ext cx="138508" cy="184317"/>
          </a:xfrm>
          <a:prstGeom prst="rect">
            <a:avLst/>
          </a:prstGeom>
          <a:noFill/>
          <a:ln>
            <a:noFill/>
          </a:ln>
        </p:spPr>
      </p:pic>
      <p:pic>
        <p:nvPicPr>
          <p:cNvPr id="184" name="Google Shape;184;p17"/>
          <p:cNvPicPr preferRelativeResize="0"/>
          <p:nvPr/>
        </p:nvPicPr>
        <p:blipFill rotWithShape="1">
          <a:blip r:embed="rId19">
            <a:alphaModFix/>
          </a:blip>
          <a:srcRect b="0" l="0" r="0" t="0"/>
          <a:stretch/>
        </p:blipFill>
        <p:spPr>
          <a:xfrm>
            <a:off x="4207724" y="7997968"/>
            <a:ext cx="139063" cy="194372"/>
          </a:xfrm>
          <a:prstGeom prst="rect">
            <a:avLst/>
          </a:prstGeom>
          <a:noFill/>
          <a:ln>
            <a:noFill/>
          </a:ln>
        </p:spPr>
      </p:pic>
      <p:pic>
        <p:nvPicPr>
          <p:cNvPr id="185" name="Google Shape;185;p17"/>
          <p:cNvPicPr preferRelativeResize="0"/>
          <p:nvPr/>
        </p:nvPicPr>
        <p:blipFill rotWithShape="1">
          <a:blip r:embed="rId20">
            <a:alphaModFix/>
          </a:blip>
          <a:srcRect b="0" l="0" r="0" t="0"/>
          <a:stretch/>
        </p:blipFill>
        <p:spPr>
          <a:xfrm>
            <a:off x="2215629" y="8001333"/>
            <a:ext cx="1244713" cy="194684"/>
          </a:xfrm>
          <a:prstGeom prst="rect">
            <a:avLst/>
          </a:prstGeom>
          <a:noFill/>
          <a:ln>
            <a:noFill/>
          </a:ln>
        </p:spPr>
      </p:pic>
      <p:pic>
        <p:nvPicPr>
          <p:cNvPr id="186" name="Google Shape;186;p17"/>
          <p:cNvPicPr preferRelativeResize="0"/>
          <p:nvPr/>
        </p:nvPicPr>
        <p:blipFill rotWithShape="1">
          <a:blip r:embed="rId4">
            <a:alphaModFix/>
          </a:blip>
          <a:srcRect b="0" l="0" r="0" t="0"/>
          <a:stretch/>
        </p:blipFill>
        <p:spPr>
          <a:xfrm>
            <a:off x="4977916" y="8214558"/>
            <a:ext cx="2327402" cy="1598468"/>
          </a:xfrm>
          <a:prstGeom prst="rect">
            <a:avLst/>
          </a:prstGeom>
          <a:noFill/>
          <a:ln>
            <a:noFill/>
          </a:ln>
        </p:spPr>
      </p:pic>
      <p:pic>
        <p:nvPicPr>
          <p:cNvPr id="187" name="Google Shape;187;p17"/>
          <p:cNvPicPr preferRelativeResize="0"/>
          <p:nvPr/>
        </p:nvPicPr>
        <p:blipFill rotWithShape="1">
          <a:blip r:embed="rId21">
            <a:alphaModFix/>
          </a:blip>
          <a:srcRect b="0" l="0" r="0" t="0"/>
          <a:stretch/>
        </p:blipFill>
        <p:spPr>
          <a:xfrm>
            <a:off x="2418050" y="3529414"/>
            <a:ext cx="720785" cy="610965"/>
          </a:xfrm>
          <a:prstGeom prst="rect">
            <a:avLst/>
          </a:prstGeom>
          <a:noFill/>
          <a:ln>
            <a:noFill/>
          </a:ln>
        </p:spPr>
      </p:pic>
      <p:pic>
        <p:nvPicPr>
          <p:cNvPr id="188" name="Google Shape;188;p17"/>
          <p:cNvPicPr preferRelativeResize="0"/>
          <p:nvPr/>
        </p:nvPicPr>
        <p:blipFill rotWithShape="1">
          <a:blip r:embed="rId22">
            <a:alphaModFix/>
          </a:blip>
          <a:srcRect b="0" l="0" r="0" t="0"/>
          <a:stretch/>
        </p:blipFill>
        <p:spPr>
          <a:xfrm>
            <a:off x="3996370" y="2535906"/>
            <a:ext cx="2253824" cy="37117"/>
          </a:xfrm>
          <a:prstGeom prst="rect">
            <a:avLst/>
          </a:prstGeom>
          <a:noFill/>
          <a:ln>
            <a:noFill/>
          </a:ln>
        </p:spPr>
      </p:pic>
      <p:pic>
        <p:nvPicPr>
          <p:cNvPr id="189" name="Google Shape;189;p17"/>
          <p:cNvPicPr preferRelativeResize="0"/>
          <p:nvPr/>
        </p:nvPicPr>
        <p:blipFill rotWithShape="1">
          <a:blip r:embed="rId22">
            <a:alphaModFix/>
          </a:blip>
          <a:srcRect b="0" l="0" r="0" t="0"/>
          <a:stretch/>
        </p:blipFill>
        <p:spPr>
          <a:xfrm>
            <a:off x="3996370" y="3073228"/>
            <a:ext cx="2253824" cy="37117"/>
          </a:xfrm>
          <a:prstGeom prst="rect">
            <a:avLst/>
          </a:prstGeom>
          <a:noFill/>
          <a:ln>
            <a:noFill/>
          </a:ln>
        </p:spPr>
      </p:pic>
      <p:pic>
        <p:nvPicPr>
          <p:cNvPr id="190" name="Google Shape;190;p17"/>
          <p:cNvPicPr preferRelativeResize="0"/>
          <p:nvPr/>
        </p:nvPicPr>
        <p:blipFill rotWithShape="1">
          <a:blip r:embed="rId22">
            <a:alphaModFix/>
          </a:blip>
          <a:srcRect b="0" l="0" r="0" t="0"/>
          <a:stretch/>
        </p:blipFill>
        <p:spPr>
          <a:xfrm>
            <a:off x="3996370" y="3662723"/>
            <a:ext cx="2253824" cy="37117"/>
          </a:xfrm>
          <a:prstGeom prst="rect">
            <a:avLst/>
          </a:prstGeom>
          <a:noFill/>
          <a:ln>
            <a:noFill/>
          </a:ln>
        </p:spPr>
      </p:pic>
      <p:pic>
        <p:nvPicPr>
          <p:cNvPr id="191" name="Google Shape;191;p17"/>
          <p:cNvPicPr preferRelativeResize="0"/>
          <p:nvPr/>
        </p:nvPicPr>
        <p:blipFill rotWithShape="1">
          <a:blip r:embed="rId23">
            <a:alphaModFix/>
          </a:blip>
          <a:srcRect b="0" l="0" r="0" t="0"/>
          <a:stretch/>
        </p:blipFill>
        <p:spPr>
          <a:xfrm>
            <a:off x="4218250" y="4830192"/>
            <a:ext cx="1324276" cy="37116"/>
          </a:xfrm>
          <a:prstGeom prst="rect">
            <a:avLst/>
          </a:prstGeom>
          <a:noFill/>
          <a:ln>
            <a:noFill/>
          </a:ln>
        </p:spPr>
      </p:pic>
      <p:pic>
        <p:nvPicPr>
          <p:cNvPr id="192" name="Google Shape;192;p17"/>
          <p:cNvPicPr preferRelativeResize="0"/>
          <p:nvPr/>
        </p:nvPicPr>
        <p:blipFill rotWithShape="1">
          <a:blip r:embed="rId23">
            <a:alphaModFix/>
          </a:blip>
          <a:srcRect b="0" l="0" r="0" t="0"/>
          <a:stretch/>
        </p:blipFill>
        <p:spPr>
          <a:xfrm>
            <a:off x="4218251" y="5352735"/>
            <a:ext cx="1324276" cy="371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Kantoorthema">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