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0692000" cx="7596000"/>
  <p:notesSz cx="6858000" cy="9144000"/>
  <p:embeddedFontLst>
    <p:embeddedFont>
      <p:font typeface="Cabin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65">
          <p15:clr>
            <a:srgbClr val="9AA0A6"/>
          </p15:clr>
        </p15:guide>
        <p15:guide id="2" orient="horz" pos="1431">
          <p15:clr>
            <a:srgbClr val="9AA0A6"/>
          </p15:clr>
        </p15:guide>
        <p15:guide id="3" orient="horz" pos="1677">
          <p15:clr>
            <a:srgbClr val="9AA0A6"/>
          </p15:clr>
        </p15:guide>
        <p15:guide id="4" orient="horz" pos="1187">
          <p15:clr>
            <a:srgbClr val="9AA0A6"/>
          </p15:clr>
        </p15:guide>
        <p15:guide id="5" pos="4120">
          <p15:clr>
            <a:srgbClr val="9AA0A6"/>
          </p15:clr>
        </p15:guide>
        <p15:guide id="6" pos="288">
          <p15:clr>
            <a:srgbClr val="9AA0A6"/>
          </p15:clr>
        </p15:guide>
        <p15:guide id="7" pos="446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Fien Neli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65"/>
        <p:guide pos="1431" orient="horz"/>
        <p:guide pos="1677" orient="horz"/>
        <p:guide pos="1187" orient="horz"/>
        <p:guide pos="4120"/>
        <p:guide pos="288"/>
        <p:guide pos="44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regular.fntdata"/><Relationship Id="rId10" Type="http://schemas.openxmlformats.org/officeDocument/2006/relationships/slide" Target="slides/slide4.xml"/><Relationship Id="rId13" Type="http://schemas.openxmlformats.org/officeDocument/2006/relationships/font" Target="fonts/Cabin-italic.fntdata"/><Relationship Id="rId12" Type="http://schemas.openxmlformats.org/officeDocument/2006/relationships/font" Target="fonts/Cab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font" Target="fonts/Cabin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1-23T09:45:56.902">
    <p:pos x="6000" y="0"/>
    <p:text>Pas het niveau aan door het grijze vakje aan te klikken en te verplaatsen aan de hand van 'pijltjestoetsen'.</p:text>
  </p:cm>
  <p:cm authorId="0" idx="2" dt="2020-01-23T09:45:56.274">
    <p:pos x="6000" y="100"/>
    <p:text>Naam project aanpassen naar eigen projectnaam.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1-23T09:45:59.622">
    <p:pos x="6000" y="0"/>
    <p:text>Pas alle rode tekst aan in functie van je eigen project.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1-23T10:57:38.178">
    <p:pos x="6000" y="0"/>
    <p:text>Plaats een foto met het eindproduct in gebruik in de grijze kader.</p:text>
  </p:cm>
  <p:cm authorId="0" idx="5" dt="2020-01-23T10:34:46.445">
    <p:pos x="6000" y="100"/>
    <p:text>Verplaats de grijze vakje naar de gepaste optie.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1277" y="685800"/>
            <a:ext cx="243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1277" y="685800"/>
            <a:ext cx="243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fa13fd63_0_7:notes"/>
          <p:cNvSpPr txBox="1"/>
          <p:nvPr>
            <p:ph idx="1" type="body"/>
          </p:nvPr>
        </p:nvSpPr>
        <p:spPr>
          <a:xfrm>
            <a:off x="685800" y="4400510"/>
            <a:ext cx="54864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6dfa13fd63_0_7:notes"/>
          <p:cNvSpPr/>
          <p:nvPr>
            <p:ph idx="2" type="sldImg"/>
          </p:nvPr>
        </p:nvSpPr>
        <p:spPr>
          <a:xfrm>
            <a:off x="2235867" y="1142819"/>
            <a:ext cx="2386200" cy="308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fa13fd63_0_1:notes"/>
          <p:cNvSpPr/>
          <p:nvPr>
            <p:ph idx="2" type="sldImg"/>
          </p:nvPr>
        </p:nvSpPr>
        <p:spPr>
          <a:xfrm>
            <a:off x="2211277" y="685800"/>
            <a:ext cx="243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fa13fd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meerdere mogelijkheden kunnen aangeklikt worden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fa13fd63_0_148:notes"/>
          <p:cNvSpPr/>
          <p:nvPr>
            <p:ph idx="2" type="sldImg"/>
          </p:nvPr>
        </p:nvSpPr>
        <p:spPr>
          <a:xfrm>
            <a:off x="2211277" y="685800"/>
            <a:ext cx="243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fa13fd6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8939" y="1547778"/>
            <a:ext cx="70782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8932" y="5891409"/>
            <a:ext cx="70782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8932" y="2299346"/>
            <a:ext cx="70782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8932" y="6552657"/>
            <a:ext cx="7078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8932" y="4471058"/>
            <a:ext cx="70782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8932" y="2395696"/>
            <a:ext cx="70782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8932" y="2395696"/>
            <a:ext cx="33228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014317" y="2395696"/>
            <a:ext cx="33228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8932" y="1154948"/>
            <a:ext cx="23325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8932" y="2888617"/>
            <a:ext cx="23325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7255" y="935745"/>
            <a:ext cx="52899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98000" y="-260"/>
            <a:ext cx="3798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0553" y="2563450"/>
            <a:ext cx="33603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0553" y="5826865"/>
            <a:ext cx="33603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03285" y="1505164"/>
            <a:ext cx="31875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8932" y="8794266"/>
            <a:ext cx="49833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8932" y="925091"/>
            <a:ext cx="70782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8932" y="2395696"/>
            <a:ext cx="70782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hyperlink" Target="https://www.stem-academie.be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www.stem-academie.be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61978" y="8198388"/>
            <a:ext cx="1491600" cy="545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912525" y="8207099"/>
            <a:ext cx="104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1" lang="nl" sz="1800">
                <a:latin typeface="Cabin"/>
                <a:ea typeface="Cabin"/>
                <a:cs typeface="Cabin"/>
                <a:sym typeface="Cabin"/>
              </a:rPr>
              <a:t>owtech</a:t>
            </a:r>
            <a:endParaRPr b="1" sz="1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8907" y="6339059"/>
            <a:ext cx="7078200" cy="16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6000">
                <a:latin typeface="Cabin"/>
                <a:ea typeface="Cabin"/>
                <a:cs typeface="Cabin"/>
                <a:sym typeface="Cabin"/>
              </a:rPr>
              <a:t>Naam project</a:t>
            </a:r>
            <a:endParaRPr b="1" sz="60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23826" l="0" r="0" t="0"/>
          <a:stretch/>
        </p:blipFill>
        <p:spPr>
          <a:xfrm>
            <a:off x="1677275" y="1947924"/>
            <a:ext cx="4241451" cy="4255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65400" y="8207088"/>
            <a:ext cx="14652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Cabin"/>
                <a:ea typeface="Cabin"/>
                <a:cs typeface="Cabin"/>
                <a:sym typeface="Cabin"/>
              </a:rPr>
              <a:t>middletech</a:t>
            </a:r>
            <a:endParaRPr b="1" sz="18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42175" y="8207088"/>
            <a:ext cx="1287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Cabin"/>
                <a:ea typeface="Cabin"/>
                <a:cs typeface="Cabin"/>
                <a:sym typeface="Cabin"/>
              </a:rPr>
              <a:t>hightech</a:t>
            </a:r>
            <a:endParaRPr b="1" sz="18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759281" y="5477049"/>
            <a:ext cx="61140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25" spcFirstLastPara="1" rIns="91725" wrap="square" tIns="45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nl" cap="none" strike="noStrike">
                <a:latin typeface="Cabin"/>
                <a:ea typeface="Cabin"/>
                <a:cs typeface="Cabin"/>
                <a:sym typeface="Cabin"/>
              </a:rPr>
              <a:t>Versie 1.0, </a:t>
            </a:r>
            <a:r>
              <a:rPr lang="nl">
                <a:latin typeface="Cabin"/>
                <a:ea typeface="Cabin"/>
                <a:cs typeface="Cabin"/>
                <a:sym typeface="Cabin"/>
              </a:rPr>
              <a:t>januari 2019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Deze handleiding werd ontwikkeld door </a:t>
            </a:r>
            <a:r>
              <a:rPr b="1" lang="nl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voornaam + naam.</a:t>
            </a:r>
            <a:r>
              <a:rPr lang="nl">
                <a:latin typeface="Cabin"/>
                <a:ea typeface="Cabin"/>
                <a:cs typeface="Cabin"/>
                <a:sym typeface="Cabin"/>
              </a:rPr>
              <a:t>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voor </a:t>
            </a:r>
            <a:r>
              <a:rPr lang="nl">
                <a:latin typeface="Cabin"/>
                <a:ea typeface="Cabin"/>
                <a:cs typeface="Cabin"/>
                <a:sym typeface="Cabin"/>
              </a:rPr>
              <a:t>Maakbib (Stempartnerschap VLAIO)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en valt onder de creative commons licentie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www.decreatievestem.be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https://www.vlaio.be/nl</a:t>
            </a:r>
            <a:br>
              <a:rPr lang="nl">
                <a:latin typeface="Cabin"/>
                <a:ea typeface="Cabin"/>
                <a:cs typeface="Cabin"/>
                <a:sym typeface="Cabin"/>
              </a:rPr>
            </a:br>
            <a:r>
              <a:rPr lang="nl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/>
              </a:rPr>
              <a:t>https://www.stem-</a:t>
            </a:r>
            <a:r>
              <a:rPr lang="n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acad</a:t>
            </a:r>
            <a:r>
              <a:rPr lang="nl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/>
              </a:rPr>
              <a:t>emie.b</a:t>
            </a:r>
            <a:r>
              <a:rPr lang="nl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990" y="6375524"/>
            <a:ext cx="2011789" cy="53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8990" y="8175992"/>
            <a:ext cx="2751875" cy="9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67450" y="6320958"/>
            <a:ext cx="2751875" cy="64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9000" y="7041101"/>
            <a:ext cx="2751876" cy="632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281297" y="787416"/>
            <a:ext cx="7033414" cy="3017747"/>
            <a:chOff x="281297" y="4684148"/>
            <a:chExt cx="7033414" cy="3017747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31099">
              <a:off x="327091" y="5035884"/>
              <a:ext cx="6941826" cy="253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5"/>
            <p:cNvSpPr/>
            <p:nvPr/>
          </p:nvSpPr>
          <p:spPr>
            <a:xfrm>
              <a:off x="1919750" y="5643705"/>
              <a:ext cx="572100" cy="545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 rot="-1081">
              <a:off x="1177504" y="4684598"/>
              <a:ext cx="2862900" cy="6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2400">
                  <a:latin typeface="Cabin"/>
                  <a:ea typeface="Cabin"/>
                  <a:cs typeface="Cabin"/>
                  <a:sym typeface="Cabin"/>
                </a:rPr>
                <a:t>Wat</a:t>
              </a:r>
              <a:r>
                <a:rPr b="1" lang="nl" sz="2400">
                  <a:latin typeface="Cabin"/>
                  <a:ea typeface="Cabin"/>
                  <a:cs typeface="Cabin"/>
                  <a:sym typeface="Cabin"/>
                </a:rPr>
                <a:t>?</a:t>
              </a:r>
              <a:endParaRPr b="1" sz="2400"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>
              <a:off x="977996" y="5686155"/>
              <a:ext cx="752769" cy="460800"/>
              <a:chOff x="3168453" y="5637850"/>
              <a:chExt cx="1005300" cy="4608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3168453" y="5637850"/>
                <a:ext cx="1005300" cy="46080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 txBox="1"/>
              <p:nvPr/>
            </p:nvSpPr>
            <p:spPr>
              <a:xfrm>
                <a:off x="3238955" y="5742700"/>
                <a:ext cx="833400" cy="25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">
                    <a:solidFill>
                      <a:srgbClr val="FFFFFF"/>
                    </a:solidFill>
                    <a:latin typeface="Cabin"/>
                    <a:ea typeface="Cabin"/>
                    <a:cs typeface="Cabin"/>
                    <a:sym typeface="Cabin"/>
                  </a:rPr>
                  <a:t>tijd</a:t>
                </a:r>
                <a:endParaRPr b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sp>
          <p:nvSpPr>
            <p:cNvPr id="80" name="Google Shape;80;p15"/>
            <p:cNvSpPr/>
            <p:nvPr/>
          </p:nvSpPr>
          <p:spPr>
            <a:xfrm>
              <a:off x="979750" y="6463455"/>
              <a:ext cx="1632600" cy="460800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152403" y="6568305"/>
              <a:ext cx="1287300" cy="25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soort activiteit</a:t>
              </a:r>
              <a:endParaRPr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06600" y="6421005"/>
              <a:ext cx="1287300" cy="545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2706600" y="6429705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Individueel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3957100" y="6429692"/>
              <a:ext cx="14652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kleine groep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5231600" y="6430797"/>
              <a:ext cx="16326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grote groep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950350" y="5640590"/>
              <a:ext cx="5109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15</a:t>
              </a:r>
              <a:r>
                <a:rPr lang="nl">
                  <a:solidFill>
                    <a:srgbClr val="222222"/>
                  </a:solidFill>
                  <a:highlight>
                    <a:srgbClr val="FFFFFF"/>
                  </a:highlight>
                  <a:latin typeface="Cabin"/>
                  <a:ea typeface="Cabin"/>
                  <a:cs typeface="Cabin"/>
                  <a:sym typeface="Cabin"/>
                </a:rPr>
                <a:t>’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2363500" y="5667279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30</a:t>
              </a:r>
              <a:r>
                <a:rPr lang="nl">
                  <a:solidFill>
                    <a:srgbClr val="222222"/>
                  </a:solidFill>
                  <a:highlight>
                    <a:srgbClr val="FFFFFF"/>
                  </a:highlight>
                  <a:latin typeface="Cabin"/>
                  <a:ea typeface="Cabin"/>
                  <a:cs typeface="Cabin"/>
                  <a:sym typeface="Cabin"/>
                </a:rPr>
                <a:t>’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3117387" y="5643827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1u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Google Shape;89;p15"/>
            <p:cNvSpPr txBox="1"/>
            <p:nvPr/>
          </p:nvSpPr>
          <p:spPr>
            <a:xfrm>
              <a:off x="3947052" y="5631297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2u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4826050" y="5650429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3</a:t>
              </a: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u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664177" y="5631304"/>
              <a:ext cx="1287300" cy="52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+</a:t>
              </a:r>
              <a:r>
                <a:rPr b="1" lang="nl">
                  <a:latin typeface="Cabin"/>
                  <a:ea typeface="Cabin"/>
                  <a:cs typeface="Cabin"/>
                  <a:sym typeface="Cabin"/>
                </a:rPr>
                <a:t>3u</a:t>
              </a:r>
              <a:endParaRPr b="1"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2" name="Google Shape;92;p15"/>
          <p:cNvSpPr/>
          <p:nvPr/>
        </p:nvSpPr>
        <p:spPr>
          <a:xfrm rot="-5400000">
            <a:off x="14096625" y="3932650"/>
            <a:ext cx="1980300" cy="66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5"/>
          <p:cNvGrpSpPr/>
          <p:nvPr/>
        </p:nvGrpSpPr>
        <p:grpSpPr>
          <a:xfrm>
            <a:off x="11789775" y="4974650"/>
            <a:ext cx="1780725" cy="988750"/>
            <a:chOff x="464025" y="563200"/>
            <a:chExt cx="1780725" cy="988750"/>
          </a:xfrm>
        </p:grpSpPr>
        <p:pic>
          <p:nvPicPr>
            <p:cNvPr id="94" name="Google Shape;9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025" y="563200"/>
              <a:ext cx="1780725" cy="98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658300" y="745610"/>
              <a:ext cx="1185300" cy="6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2400">
                  <a:latin typeface="Cabin"/>
                  <a:ea typeface="Cabin"/>
                  <a:cs typeface="Cabin"/>
                  <a:sym typeface="Cabin"/>
                </a:rPr>
                <a:t>Inhoud</a:t>
              </a:r>
              <a:endParaRPr b="1" sz="2400"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6" name="Google Shape;96;p15"/>
          <p:cNvSpPr txBox="1"/>
          <p:nvPr/>
        </p:nvSpPr>
        <p:spPr>
          <a:xfrm>
            <a:off x="12245750" y="6610474"/>
            <a:ext cx="56202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Hier schrijf je neer wat je project inhoudt. Probeer deze te beperken tot 5 zinnen.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94100" y="4251925"/>
            <a:ext cx="6607800" cy="56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7038144" y="9693616"/>
            <a:ext cx="4557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  <p:sp>
        <p:nvSpPr>
          <p:cNvPr id="103" name="Google Shape;103;p16"/>
          <p:cNvSpPr/>
          <p:nvPr/>
        </p:nvSpPr>
        <p:spPr>
          <a:xfrm rot="-5400000">
            <a:off x="12681200" y="1843000"/>
            <a:ext cx="1980300" cy="66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10374350" y="2885000"/>
            <a:ext cx="1780725" cy="988750"/>
            <a:chOff x="464025" y="563200"/>
            <a:chExt cx="1780725" cy="988750"/>
          </a:xfrm>
        </p:grpSpPr>
        <p:pic>
          <p:nvPicPr>
            <p:cNvPr id="105" name="Google Shape;10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025" y="563200"/>
              <a:ext cx="1780725" cy="98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6"/>
            <p:cNvSpPr txBox="1"/>
            <p:nvPr/>
          </p:nvSpPr>
          <p:spPr>
            <a:xfrm>
              <a:off x="658300" y="745610"/>
              <a:ext cx="1185300" cy="6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2400">
                  <a:latin typeface="Cabin"/>
                  <a:ea typeface="Cabin"/>
                  <a:cs typeface="Cabin"/>
                  <a:sym typeface="Cabin"/>
                </a:rPr>
                <a:t>Inhoud</a:t>
              </a:r>
              <a:endParaRPr b="1" sz="2400"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10830325" y="4520824"/>
            <a:ext cx="56202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bin"/>
                <a:ea typeface="Cabin"/>
                <a:cs typeface="Cabin"/>
                <a:sym typeface="Cabin"/>
              </a:rPr>
              <a:t>Hier schrijf je neer wat je project inhoudt. Probeer deze te beperken tot 5 zinnen.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637300" y="3032125"/>
            <a:ext cx="2455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57125" y="3873750"/>
            <a:ext cx="2455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heb je nodig?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96150" y="5442550"/>
            <a:ext cx="2455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Weetje?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