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7596188" cy="10691813"/>
  <p:notesSz cx="6858000" cy="9144000"/>
  <p:embeddedFontLst>
    <p:embeddedFont>
      <p:font typeface="Cabin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665">
          <p15:clr>
            <a:srgbClr val="9AA0A6"/>
          </p15:clr>
        </p15:guide>
        <p15:guide id="2" orient="horz" pos="1431">
          <p15:clr>
            <a:srgbClr val="9AA0A6"/>
          </p15:clr>
        </p15:guide>
        <p15:guide id="3" orient="horz" pos="1677">
          <p15:clr>
            <a:srgbClr val="9AA0A6"/>
          </p15:clr>
        </p15:guide>
        <p15:guide id="4" orient="horz" pos="1187">
          <p15:clr>
            <a:srgbClr val="9AA0A6"/>
          </p15:clr>
        </p15:guide>
        <p15:guide id="5" pos="4120">
          <p15:clr>
            <a:srgbClr val="9AA0A6"/>
          </p15:clr>
        </p15:guide>
        <p15:guide id="6" pos="288">
          <p15:clr>
            <a:srgbClr val="9AA0A6"/>
          </p15:clr>
        </p15:guide>
        <p15:guide id="7" pos="4460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ien Nelis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294" y="78"/>
      </p:cViewPr>
      <p:guideLst>
        <p:guide pos="665"/>
        <p:guide orient="horz" pos="1431"/>
        <p:guide orient="horz" pos="1677"/>
        <p:guide orient="horz" pos="1187"/>
        <p:guide pos="4120"/>
        <p:guide pos="288"/>
        <p:guide pos="44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1-23T09:45:56.274" idx="2">
    <p:pos x="6000" y="100"/>
    <p:text>Naam project aanpassen naar eigen projectnaam.</p:text>
  </p:cm>
  <p:cm authorId="0" dt="2020-01-23T09:45:56.902" idx="1">
    <p:pos x="6000" y="0"/>
    <p:text>Pas het niveau aan door het grijze vakje aan te klikken en te verplaatsen aan de hand van 'pijltjestoetsen'.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1-23T09:45:59.622" idx="3">
    <p:pos x="6000" y="0"/>
    <p:text>Pas alle rode tekst aan in functie van je eigen project.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1-23T10:34:46.445" idx="5">
    <p:pos x="6000" y="100"/>
    <p:text>Verplaats de grijze vakje naar de gepaste optie.</p:text>
  </p:cm>
  <p:cm authorId="0" dt="2020-01-23T10:57:38.178" idx="4">
    <p:pos x="6000" y="0"/>
    <p:text>Plaats een foto met het eindproduct in gebruik in de grijze kader.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1277" y="685800"/>
            <a:ext cx="243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1388" y="685800"/>
            <a:ext cx="2435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fa13fd63_0_7:notes"/>
          <p:cNvSpPr txBox="1">
            <a:spLocks noGrp="1"/>
          </p:cNvSpPr>
          <p:nvPr>
            <p:ph type="body" idx="1"/>
          </p:nvPr>
        </p:nvSpPr>
        <p:spPr>
          <a:xfrm>
            <a:off x="685800" y="4400510"/>
            <a:ext cx="54864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dfa13fd6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2038" y="1143000"/>
            <a:ext cx="21939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dfa13fd6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1388" y="685800"/>
            <a:ext cx="2435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dfa13fd6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meerdere mogelijkheden kunnen aangeklikt worden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8939" y="1547778"/>
            <a:ext cx="7078200" cy="42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8932" y="5891409"/>
            <a:ext cx="7078200" cy="16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38144" y="9693616"/>
            <a:ext cx="4557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38144" y="9693616"/>
            <a:ext cx="4557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8932" y="4471058"/>
            <a:ext cx="7078200" cy="17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38144" y="9693616"/>
            <a:ext cx="4557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8932" y="925091"/>
            <a:ext cx="70782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8932" y="2395696"/>
            <a:ext cx="70782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38144" y="9693616"/>
            <a:ext cx="4557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8932" y="925091"/>
            <a:ext cx="70782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8932" y="2395696"/>
            <a:ext cx="33228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014317" y="2395696"/>
            <a:ext cx="33228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38144" y="9693616"/>
            <a:ext cx="4557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8932" y="925091"/>
            <a:ext cx="70782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38144" y="9693616"/>
            <a:ext cx="4557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8932" y="1154948"/>
            <a:ext cx="2332500" cy="15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8932" y="2888617"/>
            <a:ext cx="2332500" cy="66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38144" y="9693616"/>
            <a:ext cx="4557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7255" y="935745"/>
            <a:ext cx="5289900" cy="85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38144" y="9693616"/>
            <a:ext cx="4557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98000" y="-260"/>
            <a:ext cx="3798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0553" y="2563450"/>
            <a:ext cx="3360300" cy="30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0553" y="5826865"/>
            <a:ext cx="3360300" cy="25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03285" y="1505164"/>
            <a:ext cx="3187500" cy="7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38144" y="9693616"/>
            <a:ext cx="4557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8932" y="2299346"/>
            <a:ext cx="7078200" cy="40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8932" y="6552657"/>
            <a:ext cx="70782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38144" y="9693616"/>
            <a:ext cx="4557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8932" y="925091"/>
            <a:ext cx="70782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8932" y="2395696"/>
            <a:ext cx="70782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38144" y="9693616"/>
            <a:ext cx="4557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hyperlink" Target="https://www.stem-academie.be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3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634607" y="8207088"/>
            <a:ext cx="1491600" cy="545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912525" y="8207099"/>
            <a:ext cx="1041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 b="1">
                <a:latin typeface="Cabin"/>
                <a:ea typeface="Cabin"/>
                <a:cs typeface="Cabin"/>
                <a:sym typeface="Cabin"/>
              </a:rPr>
              <a:t>lowtech</a:t>
            </a:r>
            <a:endParaRPr sz="1800" b="1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58907" y="6339059"/>
            <a:ext cx="7078200" cy="16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6000" b="1" dirty="0" smtClean="0">
                <a:latin typeface="Cabin"/>
                <a:ea typeface="Cabin"/>
                <a:cs typeface="Cabin"/>
                <a:sym typeface="Cabin"/>
              </a:rPr>
              <a:t>Lichtgevende kleirobot</a:t>
            </a:r>
            <a:endParaRPr sz="6000" b="1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23826"/>
          <a:stretch/>
        </p:blipFill>
        <p:spPr>
          <a:xfrm>
            <a:off x="1677275" y="1947924"/>
            <a:ext cx="4241451" cy="42555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065400" y="8207088"/>
            <a:ext cx="14652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 b="1">
                <a:latin typeface="Cabin"/>
                <a:ea typeface="Cabin"/>
                <a:cs typeface="Cabin"/>
                <a:sym typeface="Cabin"/>
              </a:rPr>
              <a:t>middletech</a:t>
            </a:r>
            <a:endParaRPr sz="1800" b="1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642175" y="8207088"/>
            <a:ext cx="1287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 b="1" dirty="0">
                <a:latin typeface="Cabin"/>
                <a:ea typeface="Cabin"/>
                <a:cs typeface="Cabin"/>
                <a:sym typeface="Cabin"/>
              </a:rPr>
              <a:t>hightech</a:t>
            </a:r>
            <a:endParaRPr sz="1800" b="1" dirty="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868990" y="5378366"/>
            <a:ext cx="61140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25" tIns="45850" rIns="91725" bIns="45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i="0" strike="noStrike" cap="none" dirty="0">
                <a:latin typeface="Cabin"/>
                <a:ea typeface="Cabin"/>
                <a:cs typeface="Cabin"/>
                <a:sym typeface="Cabin"/>
              </a:rPr>
              <a:t>Versie 1.0, </a:t>
            </a:r>
            <a:r>
              <a:rPr lang="nl" dirty="0">
                <a:latin typeface="Cabin"/>
                <a:ea typeface="Cabin"/>
                <a:cs typeface="Cabin"/>
                <a:sym typeface="Cabin"/>
              </a:rPr>
              <a:t>januari 2019</a:t>
            </a: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latin typeface="Cabin"/>
                <a:ea typeface="Cabin"/>
                <a:cs typeface="Cabin"/>
                <a:sym typeface="Cabin"/>
              </a:rPr>
              <a:t>Deze handleiding werd ontwikkeld door </a:t>
            </a:r>
            <a:r>
              <a:rPr lang="nl" dirty="0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Petri </a:t>
            </a:r>
            <a:r>
              <a:rPr lang="nl" dirty="0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Duijsters </a:t>
            </a:r>
            <a:endParaRPr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latin typeface="Cabin"/>
                <a:ea typeface="Cabin"/>
                <a:cs typeface="Cabin"/>
                <a:sym typeface="Cabin"/>
              </a:rPr>
              <a:t>voor Maakbib (STEM-partnerschap VLAIO)</a:t>
            </a: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latin typeface="Cabin"/>
                <a:ea typeface="Cabin"/>
                <a:cs typeface="Cabin"/>
                <a:sym typeface="Cabin"/>
              </a:rPr>
              <a:t>en valt onder de Creative Commons licentie</a:t>
            </a: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latin typeface="Cabin"/>
                <a:ea typeface="Cabin"/>
                <a:cs typeface="Cabin"/>
                <a:sym typeface="Cabin"/>
              </a:rPr>
              <a:t>www.maakbib.be</a:t>
            </a: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latin typeface="Cabin"/>
                <a:ea typeface="Cabin"/>
                <a:cs typeface="Cabin"/>
                <a:sym typeface="Cabin"/>
              </a:rPr>
              <a:t>www.decreatievestem.be</a:t>
            </a: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latin typeface="Cabin"/>
                <a:ea typeface="Cabin"/>
                <a:cs typeface="Cabin"/>
                <a:sym typeface="Cabin"/>
              </a:rPr>
              <a:t>www.vlaio.be/nl</a:t>
            </a:r>
            <a:br>
              <a:rPr lang="nl" dirty="0">
                <a:latin typeface="Cabin"/>
                <a:ea typeface="Cabin"/>
                <a:cs typeface="Cabin"/>
                <a:sym typeface="Cabin"/>
              </a:rPr>
            </a:br>
            <a:r>
              <a:rPr lang="nl" dirty="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/>
              </a:rPr>
              <a:t>www.stem-</a:t>
            </a:r>
            <a:r>
              <a:rPr lang="nl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acad</a:t>
            </a:r>
            <a:r>
              <a:rPr lang="nl" dirty="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/>
              </a:rPr>
              <a:t>emie.b</a:t>
            </a:r>
            <a:r>
              <a:rPr lang="nl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endParaRPr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8990" y="6375524"/>
            <a:ext cx="2011789" cy="534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8990" y="8175992"/>
            <a:ext cx="2751875" cy="95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7450" y="6320958"/>
            <a:ext cx="2751875" cy="643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9000" y="7041101"/>
            <a:ext cx="2751876" cy="632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5"/>
          <p:cNvGrpSpPr/>
          <p:nvPr/>
        </p:nvGrpSpPr>
        <p:grpSpPr>
          <a:xfrm>
            <a:off x="281293" y="758841"/>
            <a:ext cx="7033414" cy="3017747"/>
            <a:chOff x="327091" y="4684598"/>
            <a:chExt cx="6941826" cy="2885886"/>
          </a:xfrm>
        </p:grpSpPr>
        <p:pic>
          <p:nvPicPr>
            <p:cNvPr id="74" name="Google Shape;7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31099">
              <a:off x="327091" y="5035884"/>
              <a:ext cx="6941826" cy="253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5"/>
            <p:cNvSpPr/>
            <p:nvPr/>
          </p:nvSpPr>
          <p:spPr>
            <a:xfrm>
              <a:off x="3486174" y="5647155"/>
              <a:ext cx="572100" cy="545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 rot="-1081">
              <a:off x="1177504" y="4684598"/>
              <a:ext cx="2862900" cy="60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" sz="2400" b="1">
                  <a:latin typeface="Cabin"/>
                  <a:ea typeface="Cabin"/>
                  <a:cs typeface="Cabin"/>
                  <a:sym typeface="Cabin"/>
                </a:rPr>
                <a:t>Wat?</a:t>
              </a:r>
              <a:endParaRPr sz="2400" b="1"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77" name="Google Shape;77;p15"/>
            <p:cNvGrpSpPr/>
            <p:nvPr/>
          </p:nvGrpSpPr>
          <p:grpSpPr>
            <a:xfrm>
              <a:off x="977996" y="5686155"/>
              <a:ext cx="752769" cy="460800"/>
              <a:chOff x="3168453" y="5637850"/>
              <a:chExt cx="1005300" cy="460800"/>
            </a:xfrm>
          </p:grpSpPr>
          <p:sp>
            <p:nvSpPr>
              <p:cNvPr id="78" name="Google Shape;78;p15"/>
              <p:cNvSpPr/>
              <p:nvPr/>
            </p:nvSpPr>
            <p:spPr>
              <a:xfrm>
                <a:off x="3168453" y="5637850"/>
                <a:ext cx="1005300" cy="46080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 txBox="1"/>
              <p:nvPr/>
            </p:nvSpPr>
            <p:spPr>
              <a:xfrm>
                <a:off x="3238955" y="5742700"/>
                <a:ext cx="833400" cy="25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nl" b="1">
                    <a:solidFill>
                      <a:srgbClr val="FFFFFF"/>
                    </a:solidFill>
                    <a:latin typeface="Cabin"/>
                    <a:ea typeface="Cabin"/>
                    <a:cs typeface="Cabin"/>
                    <a:sym typeface="Cabin"/>
                  </a:rPr>
                  <a:t>tijd</a:t>
                </a:r>
                <a:endParaRPr b="1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</p:grpSp>
        <p:sp>
          <p:nvSpPr>
            <p:cNvPr id="80" name="Google Shape;80;p15"/>
            <p:cNvSpPr/>
            <p:nvPr/>
          </p:nvSpPr>
          <p:spPr>
            <a:xfrm>
              <a:off x="979750" y="6463455"/>
              <a:ext cx="1632600" cy="4608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 txBox="1"/>
            <p:nvPr/>
          </p:nvSpPr>
          <p:spPr>
            <a:xfrm>
              <a:off x="1152403" y="6568305"/>
              <a:ext cx="1287300" cy="25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" b="1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soort activiteit</a:t>
              </a:r>
              <a:endParaRPr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706600" y="6421005"/>
              <a:ext cx="1287300" cy="545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2706600" y="6429705"/>
              <a:ext cx="1287300" cy="52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" b="1" dirty="0">
                  <a:latin typeface="Cabin"/>
                  <a:ea typeface="Cabin"/>
                  <a:cs typeface="Cabin"/>
                  <a:sym typeface="Cabin"/>
                </a:rPr>
                <a:t>Individueel</a:t>
              </a:r>
              <a:endParaRPr b="1" dirty="0"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3957100" y="6429692"/>
              <a:ext cx="1465200" cy="52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" b="1" dirty="0">
                  <a:latin typeface="Cabin"/>
                  <a:ea typeface="Cabin"/>
                  <a:cs typeface="Cabin"/>
                  <a:sym typeface="Cabin"/>
                </a:rPr>
                <a:t>kleine groep</a:t>
              </a:r>
              <a:endParaRPr b="1" dirty="0"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5297050" y="6410737"/>
              <a:ext cx="1632600" cy="52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" b="1" dirty="0">
                  <a:latin typeface="Cabin"/>
                  <a:ea typeface="Cabin"/>
                  <a:cs typeface="Cabin"/>
                  <a:sym typeface="Cabin"/>
                </a:rPr>
                <a:t>grote groep</a:t>
              </a:r>
              <a:endParaRPr b="1" dirty="0"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1998717" y="5667279"/>
              <a:ext cx="510900" cy="52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" b="1" dirty="0">
                  <a:latin typeface="Cabin"/>
                  <a:ea typeface="Cabin"/>
                  <a:cs typeface="Cabin"/>
                  <a:sym typeface="Cabin"/>
                </a:rPr>
                <a:t>15</a:t>
              </a:r>
              <a:r>
                <a:rPr lang="nl" dirty="0">
                  <a:solidFill>
                    <a:srgbClr val="222222"/>
                  </a:solidFill>
                  <a:highlight>
                    <a:srgbClr val="FFFFFF"/>
                  </a:highlight>
                  <a:latin typeface="Cabin"/>
                  <a:ea typeface="Cabin"/>
                  <a:cs typeface="Cabin"/>
                  <a:sym typeface="Cabin"/>
                </a:rPr>
                <a:t>’</a:t>
              </a:r>
              <a:endParaRPr b="1" dirty="0"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2363500" y="5667279"/>
              <a:ext cx="1287300" cy="52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" b="1">
                  <a:latin typeface="Cabin"/>
                  <a:ea typeface="Cabin"/>
                  <a:cs typeface="Cabin"/>
                  <a:sym typeface="Cabin"/>
                </a:rPr>
                <a:t>30</a:t>
              </a:r>
              <a:r>
                <a:rPr lang="nl">
                  <a:solidFill>
                    <a:srgbClr val="222222"/>
                  </a:solidFill>
                  <a:highlight>
                    <a:srgbClr val="FFFFFF"/>
                  </a:highlight>
                  <a:latin typeface="Cabin"/>
                  <a:ea typeface="Cabin"/>
                  <a:cs typeface="Cabin"/>
                  <a:sym typeface="Cabin"/>
                </a:rPr>
                <a:t>’</a:t>
              </a:r>
              <a:endParaRPr b="1"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8" name="Google Shape;88;p15"/>
            <p:cNvSpPr txBox="1"/>
            <p:nvPr/>
          </p:nvSpPr>
          <p:spPr>
            <a:xfrm>
              <a:off x="3117387" y="5643827"/>
              <a:ext cx="1287300" cy="52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" b="1">
                  <a:latin typeface="Cabin"/>
                  <a:ea typeface="Cabin"/>
                  <a:cs typeface="Cabin"/>
                  <a:sym typeface="Cabin"/>
                </a:rPr>
                <a:t>1u</a:t>
              </a:r>
              <a:endParaRPr b="1"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9" name="Google Shape;89;p15"/>
            <p:cNvSpPr txBox="1"/>
            <p:nvPr/>
          </p:nvSpPr>
          <p:spPr>
            <a:xfrm>
              <a:off x="3947052" y="5631297"/>
              <a:ext cx="1287300" cy="52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" b="1">
                  <a:latin typeface="Cabin"/>
                  <a:ea typeface="Cabin"/>
                  <a:cs typeface="Cabin"/>
                  <a:sym typeface="Cabin"/>
                </a:rPr>
                <a:t>2u</a:t>
              </a:r>
              <a:endParaRPr b="1"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" name="Google Shape;90;p15"/>
            <p:cNvSpPr txBox="1"/>
            <p:nvPr/>
          </p:nvSpPr>
          <p:spPr>
            <a:xfrm>
              <a:off x="4826050" y="5650429"/>
              <a:ext cx="1287300" cy="52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" b="1">
                  <a:latin typeface="Cabin"/>
                  <a:ea typeface="Cabin"/>
                  <a:cs typeface="Cabin"/>
                  <a:sym typeface="Cabin"/>
                </a:rPr>
                <a:t>3u</a:t>
              </a:r>
              <a:endParaRPr b="1"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5469700" y="5645600"/>
              <a:ext cx="1287300" cy="52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" b="1" dirty="0">
                  <a:latin typeface="Cabin"/>
                  <a:ea typeface="Cabin"/>
                  <a:cs typeface="Cabin"/>
                  <a:sym typeface="Cabin"/>
                </a:rPr>
                <a:t>+3u</a:t>
              </a:r>
              <a:endParaRPr b="1" dirty="0"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92" name="Google Shape;92;p15"/>
          <p:cNvSpPr/>
          <p:nvPr/>
        </p:nvSpPr>
        <p:spPr>
          <a:xfrm rot="-5400000">
            <a:off x="14096625" y="3932650"/>
            <a:ext cx="1980300" cy="660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15"/>
          <p:cNvGrpSpPr/>
          <p:nvPr/>
        </p:nvGrpSpPr>
        <p:grpSpPr>
          <a:xfrm>
            <a:off x="8225775" y="5478050"/>
            <a:ext cx="1780725" cy="988750"/>
            <a:chOff x="464025" y="563200"/>
            <a:chExt cx="1780725" cy="988750"/>
          </a:xfrm>
        </p:grpSpPr>
        <p:pic>
          <p:nvPicPr>
            <p:cNvPr id="94" name="Google Shape;94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4025" y="563200"/>
              <a:ext cx="1780725" cy="988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5"/>
            <p:cNvSpPr txBox="1"/>
            <p:nvPr/>
          </p:nvSpPr>
          <p:spPr>
            <a:xfrm>
              <a:off x="658300" y="745610"/>
              <a:ext cx="1185300" cy="60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" sz="2400" b="1">
                  <a:latin typeface="Cabin"/>
                  <a:ea typeface="Cabin"/>
                  <a:cs typeface="Cabin"/>
                  <a:sym typeface="Cabin"/>
                </a:rPr>
                <a:t>Inhoud</a:t>
              </a:r>
              <a:endParaRPr sz="2400" b="1"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96" name="Google Shape;96;p15"/>
          <p:cNvSpPr txBox="1"/>
          <p:nvPr/>
        </p:nvSpPr>
        <p:spPr>
          <a:xfrm>
            <a:off x="8681750" y="7113874"/>
            <a:ext cx="56202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Cabin"/>
                <a:ea typeface="Cabin"/>
                <a:cs typeface="Cabin"/>
                <a:sym typeface="Cabin"/>
              </a:rPr>
              <a:t>Hier schrijf je neer wat je project inhoudt. Probeer deze te beperken tot 5 zinnen.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494100" y="4251925"/>
            <a:ext cx="6607800" cy="566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lang="nl-NL" sz="2000" b="1" dirty="0" smtClean="0"/>
          </a:p>
          <a:p>
            <a:pPr lvl="0"/>
            <a:endParaRPr lang="nl-NL" sz="2000" b="1" dirty="0"/>
          </a:p>
          <a:p>
            <a:pPr lvl="0"/>
            <a:endParaRPr lang="nl-NL" sz="2000" b="1" dirty="0" smtClean="0"/>
          </a:p>
          <a:p>
            <a:pPr lvl="0"/>
            <a:endParaRPr lang="nl-NL" sz="2000" b="1" dirty="0"/>
          </a:p>
          <a:p>
            <a:pPr lvl="0"/>
            <a:endParaRPr lang="nl-NL" sz="2000" b="1" dirty="0" smtClean="0"/>
          </a:p>
          <a:p>
            <a:pPr lvl="0"/>
            <a:endParaRPr lang="nl-NL" sz="2000" b="1" dirty="0"/>
          </a:p>
          <a:p>
            <a:pPr lvl="0"/>
            <a:endParaRPr lang="nl-NL" sz="2000" b="1" dirty="0" smtClean="0"/>
          </a:p>
          <a:p>
            <a:pPr lvl="0"/>
            <a:endParaRPr lang="nl-NL" sz="2000" b="1" dirty="0"/>
          </a:p>
          <a:p>
            <a:pPr lvl="0"/>
            <a:endParaRPr lang="nl-NL" sz="2000" b="1" dirty="0" smtClean="0"/>
          </a:p>
          <a:p>
            <a:pPr lvl="0"/>
            <a:endParaRPr lang="nl-NL" sz="2000" b="1" dirty="0"/>
          </a:p>
          <a:p>
            <a:pPr lvl="0" algn="ctr"/>
            <a:r>
              <a:rPr lang="nl-NL" sz="2000" b="1" dirty="0" smtClean="0"/>
              <a:t>Maak een lichtgevende kleirobot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Maak een robot van geleidende en niet-geleidende klei. </a:t>
            </a:r>
            <a:br>
              <a:rPr lang="nl-NL" dirty="0" smtClean="0"/>
            </a:br>
            <a:r>
              <a:rPr lang="nl-NL" dirty="0" smtClean="0"/>
              <a:t>Bouw een stroomkring en laat de neus van de robot oplichten </a:t>
            </a:r>
          </a:p>
          <a:p>
            <a:pPr lvl="0" algn="ctr"/>
            <a:r>
              <a:rPr lang="nl-NL" dirty="0" smtClean="0"/>
              <a:t>door een </a:t>
            </a:r>
            <a:r>
              <a:rPr lang="nl-NL" dirty="0" smtClean="0"/>
              <a:t>led </a:t>
            </a:r>
            <a:r>
              <a:rPr lang="nl-NL" dirty="0" smtClean="0"/>
              <a:t>lampje te gebruiken.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67" y="4560905"/>
            <a:ext cx="4063998" cy="32511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111</Words>
  <Application>Microsoft Office PowerPoint</Application>
  <PresentationFormat>Aangepast</PresentationFormat>
  <Paragraphs>52</Paragraphs>
  <Slides>3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6" baseType="lpstr">
      <vt:lpstr>Arial</vt:lpstr>
      <vt:lpstr>Cabin</vt:lpstr>
      <vt:lpstr>Simple Light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Petri Duysters</dc:creator>
  <cp:lastModifiedBy>Petri Duysters</cp:lastModifiedBy>
  <cp:revision>5</cp:revision>
  <dcterms:modified xsi:type="dcterms:W3CDTF">2020-05-22T08:56:00Z</dcterms:modified>
</cp:coreProperties>
</file>