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1" r:id="rId8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8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29276-ABC9-480A-9E5E-D7BB95495418}" type="doc">
      <dgm:prSet loTypeId="urn:microsoft.com/office/officeart/2005/8/layout/hList7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9A6676F-3836-4907-BF95-2650AACFB4B0}">
      <dgm:prSet phldrT="[Text]" custT="1"/>
      <dgm:spPr/>
      <dgm:t>
        <a:bodyPr anchor="t"/>
        <a:lstStyle/>
        <a:p>
          <a:pPr algn="ctr"/>
          <a:r>
            <a:rPr lang="en-GB" sz="1400" b="1" i="0" dirty="0" err="1"/>
            <a:t>SimGNN</a:t>
          </a:r>
          <a:br>
            <a:rPr lang="en-GB" sz="1400" dirty="0"/>
          </a:br>
          <a:br>
            <a:rPr lang="en-GB" sz="1400" dirty="0"/>
          </a:br>
          <a:r>
            <a:rPr lang="en-GB" sz="1400" dirty="0">
              <a:latin typeface="+mn-lt"/>
            </a:rPr>
            <a:t>The foundational GNN model, introducing core features later adopted by other approaches.</a:t>
          </a:r>
          <a:endParaRPr lang="en-GB" sz="1400" dirty="0"/>
        </a:p>
      </dgm:t>
    </dgm:pt>
    <dgm:pt modelId="{B0740D14-9CB0-4081-B410-B6B9A3D5A8BA}" type="parTrans" cxnId="{84822E63-F5BB-4939-9B83-60C450AB42D7}">
      <dgm:prSet/>
      <dgm:spPr/>
      <dgm:t>
        <a:bodyPr/>
        <a:lstStyle/>
        <a:p>
          <a:endParaRPr lang="en-GB"/>
        </a:p>
      </dgm:t>
    </dgm:pt>
    <dgm:pt modelId="{E344910B-8EBB-4C06-BE77-DDAD50D4A968}" type="sibTrans" cxnId="{84822E63-F5BB-4939-9B83-60C450AB42D7}">
      <dgm:prSet/>
      <dgm:spPr/>
      <dgm:t>
        <a:bodyPr/>
        <a:lstStyle/>
        <a:p>
          <a:endParaRPr lang="en-GB"/>
        </a:p>
      </dgm:t>
    </dgm:pt>
    <dgm:pt modelId="{4BC036B5-14BD-4AA1-B438-AF33E1A5E460}">
      <dgm:prSet phldrT="[Text]" custT="1"/>
      <dgm:spPr/>
      <dgm:t>
        <a:bodyPr anchor="t"/>
        <a:lstStyle/>
        <a:p>
          <a:pPr algn="ctr">
            <a:buNone/>
          </a:pPr>
          <a:r>
            <a:rPr lang="en-GB" sz="1400" b="1" dirty="0"/>
            <a:t>GPN</a:t>
          </a:r>
          <a:br>
            <a:rPr lang="en-GB" sz="1400" dirty="0"/>
          </a:br>
          <a:br>
            <a:rPr lang="en-GB" sz="1400" dirty="0"/>
          </a:br>
          <a:r>
            <a:rPr lang="en-GB" sz="1400" dirty="0">
              <a:latin typeface="+mn-lt"/>
            </a:rPr>
            <a:t>Proposing an innovative hybrid approach for GED approximation.</a:t>
          </a:r>
          <a:endParaRPr lang="en-GB" sz="1400" dirty="0"/>
        </a:p>
      </dgm:t>
    </dgm:pt>
    <dgm:pt modelId="{64591D85-ACD0-4D21-B41D-4193B12C6794}" type="parTrans" cxnId="{993E1FBD-58F3-474A-A94C-DE41E9DB21AF}">
      <dgm:prSet/>
      <dgm:spPr/>
      <dgm:t>
        <a:bodyPr/>
        <a:lstStyle/>
        <a:p>
          <a:endParaRPr lang="en-GB"/>
        </a:p>
      </dgm:t>
    </dgm:pt>
    <dgm:pt modelId="{5DDBAD2C-8AEE-41B6-A9F0-D0ABC1B8A50E}" type="sibTrans" cxnId="{993E1FBD-58F3-474A-A94C-DE41E9DB21AF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36CD08AA-30CE-4CAC-B502-72BF1996568F}">
          <dgm:prSet phldrT="[Text]" custT="1"/>
          <dgm:spPr/>
          <dgm:t>
            <a:bodyPr anchor="t"/>
            <a:lstStyle/>
            <a:p>
              <a:pPr algn="ctr">
                <a:buNone/>
              </a:pPr>
              <a:r>
                <a:rPr lang="en-GB" sz="1400" b="1" dirty="0" err="1">
                  <a:latin typeface="+mj-lt"/>
                </a:rPr>
                <a:t>TaGSim</a:t>
              </a:r>
              <a:br>
                <a:rPr lang="en-GB" sz="1400" dirty="0">
                  <a:latin typeface="+mj-lt"/>
                </a:rPr>
              </a:br>
              <a:br>
                <a:rPr lang="en-GB" sz="1400" dirty="0">
                  <a:latin typeface="+mj-lt"/>
                </a:rPr>
              </a:br>
              <a:r>
                <a:rPr lang="en-GB" sz="1400" dirty="0">
                  <a:latin typeface="+mj-lt"/>
                </a:rPr>
                <a:t>The first to re-think GED as the sum of 3 values: </a:t>
              </a:r>
              <a14:m>
                <m:oMath xmlns:m="http://schemas.openxmlformats.org/officeDocument/2006/math">
                  <m:r>
                    <a:rPr lang="en-GB" sz="1400" i="1" dirty="0" smtClean="0">
                      <a:latin typeface="Cambria Math" panose="02040503050406030204" pitchFamily="18" charset="0"/>
                    </a:rPr>
                    <m:t>𝑔𝑒𝑑</m:t>
                  </m:r>
                  <m:r>
                    <a:rPr lang="en-GB" sz="1400" i="1" dirty="0" smtClean="0">
                      <a:latin typeface="Cambria Math" panose="02040503050406030204" pitchFamily="18" charset="0"/>
                    </a:rPr>
                    <m:t>_</m:t>
                  </m:r>
                  <m:r>
                    <a:rPr lang="en-GB" sz="1400" i="1" dirty="0" smtClean="0">
                      <a:latin typeface="Cambria Math" panose="02040503050406030204" pitchFamily="18" charset="0"/>
                    </a:rPr>
                    <m:t>𝑛𝑐</m:t>
                  </m:r>
                  <m:r>
                    <a:rPr lang="en-GB" sz="1400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GB" sz="1400" i="1" dirty="0" err="1" smtClean="0">
                      <a:latin typeface="Cambria Math" panose="02040503050406030204" pitchFamily="18" charset="0"/>
                    </a:rPr>
                    <m:t>𝑔𝑒𝑑</m:t>
                  </m:r>
                  <m:r>
                    <a:rPr lang="en-GB" sz="1400" i="1" dirty="0" err="1" smtClean="0">
                      <a:latin typeface="Cambria Math" panose="02040503050406030204" pitchFamily="18" charset="0"/>
                    </a:rPr>
                    <m:t>_</m:t>
                  </m:r>
                  <m:r>
                    <a:rPr lang="en-GB" sz="1400" i="1" dirty="0" err="1" smtClean="0">
                      <a:latin typeface="Cambria Math" panose="02040503050406030204" pitchFamily="18" charset="0"/>
                    </a:rPr>
                    <m:t>𝑖𝑛</m:t>
                  </m:r>
                  <m:r>
                    <a:rPr lang="en-GB" sz="1400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GB" sz="1400" i="1" dirty="0" err="1" smtClean="0">
                      <a:latin typeface="Cambria Math" panose="02040503050406030204" pitchFamily="18" charset="0"/>
                    </a:rPr>
                    <m:t>𝑔𝑒𝑑</m:t>
                  </m:r>
                  <m:r>
                    <a:rPr lang="en-GB" sz="1400" i="1" dirty="0" err="1" smtClean="0">
                      <a:latin typeface="Cambria Math" panose="02040503050406030204" pitchFamily="18" charset="0"/>
                    </a:rPr>
                    <m:t>_</m:t>
                  </m:r>
                  <m:r>
                    <a:rPr lang="en-GB" sz="1400" i="1" dirty="0" err="1" smtClean="0">
                      <a:latin typeface="Cambria Math" panose="02040503050406030204" pitchFamily="18" charset="0"/>
                    </a:rPr>
                    <m:t>𝑖𝑒</m:t>
                  </m:r>
                </m:oMath>
              </a14:m>
              <a:endParaRPr lang="en-GB" sz="1400" dirty="0">
                <a:latin typeface="+mj-lt"/>
              </a:endParaRPr>
            </a:p>
          </dgm:t>
        </dgm:pt>
      </mc:Choice>
      <mc:Fallback xmlns="">
        <dgm:pt modelId="{36CD08AA-30CE-4CAC-B502-72BF1996568F}">
          <dgm:prSet phldrT="[Text]" custT="1"/>
          <dgm:spPr/>
          <dgm:t>
            <a:bodyPr anchor="t"/>
            <a:lstStyle/>
            <a:p>
              <a:pPr algn="ctr">
                <a:buNone/>
              </a:pPr>
              <a:r>
                <a:rPr lang="en-GB" sz="1400" b="1" dirty="0" err="1">
                  <a:latin typeface="+mj-lt"/>
                </a:rPr>
                <a:t>TaGSim</a:t>
              </a:r>
              <a:br>
                <a:rPr lang="en-GB" sz="1400" dirty="0">
                  <a:latin typeface="+mj-lt"/>
                </a:rPr>
              </a:br>
              <a:br>
                <a:rPr lang="en-GB" sz="1400" dirty="0">
                  <a:latin typeface="+mj-lt"/>
                </a:rPr>
              </a:br>
              <a:r>
                <a:rPr lang="en-GB" sz="1400" dirty="0">
                  <a:latin typeface="+mj-lt"/>
                </a:rPr>
                <a:t>The first to re-think GED as the sum of 3 values: </a:t>
              </a:r>
              <a:r>
                <a:rPr lang="en-GB" sz="1400" i="0" dirty="0">
                  <a:latin typeface="+mj-lt"/>
                </a:rPr>
                <a:t>𝑔𝑒𝑑_𝑛𝑐, </a:t>
              </a:r>
              <a:r>
                <a:rPr lang="en-GB" sz="1400" i="0" dirty="0" err="1">
                  <a:latin typeface="+mj-lt"/>
                </a:rPr>
                <a:t>𝑔𝑒𝑑_𝑖𝑛</a:t>
              </a:r>
              <a:r>
                <a:rPr lang="en-GB" sz="1400" i="0" dirty="0">
                  <a:latin typeface="+mj-lt"/>
                </a:rPr>
                <a:t>, </a:t>
              </a:r>
              <a:r>
                <a:rPr lang="en-GB" sz="1400" i="0" dirty="0" err="1">
                  <a:latin typeface="+mj-lt"/>
                </a:rPr>
                <a:t>𝑔𝑒𝑑_𝑖𝑒</a:t>
              </a:r>
              <a:endParaRPr lang="en-GB" sz="1400" dirty="0">
                <a:latin typeface="+mj-lt"/>
              </a:endParaRPr>
            </a:p>
          </dgm:t>
        </dgm:pt>
      </mc:Fallback>
    </mc:AlternateContent>
    <dgm:pt modelId="{07ADD5F8-D684-4854-901F-F491BCDD962B}" type="parTrans" cxnId="{AFD629AD-C5D6-492F-9E3A-EEBBBA429B59}">
      <dgm:prSet/>
      <dgm:spPr/>
      <dgm:t>
        <a:bodyPr/>
        <a:lstStyle/>
        <a:p>
          <a:endParaRPr lang="en-GB"/>
        </a:p>
      </dgm:t>
    </dgm:pt>
    <dgm:pt modelId="{6277BCFD-356A-4C12-BF4D-AAD579DD71A9}" type="sibTrans" cxnId="{AFD629AD-C5D6-492F-9E3A-EEBBBA429B59}">
      <dgm:prSet/>
      <dgm:spPr/>
      <dgm:t>
        <a:bodyPr/>
        <a:lstStyle/>
        <a:p>
          <a:endParaRPr lang="en-GB"/>
        </a:p>
      </dgm:t>
    </dgm:pt>
    <dgm:pt modelId="{75D4F9B4-1F8C-4F40-B39A-85EF7968ED71}">
      <dgm:prSet phldrT="[Text]" custT="1"/>
      <dgm:spPr/>
      <dgm:t>
        <a:bodyPr anchor="t"/>
        <a:lstStyle/>
        <a:p>
          <a:pPr algn="ctr"/>
          <a:r>
            <a:rPr lang="en-GB" sz="1400" b="1" dirty="0" err="1"/>
            <a:t>GedGNN</a:t>
          </a:r>
          <a:br>
            <a:rPr lang="en-GB" sz="1400" dirty="0"/>
          </a:br>
          <a:br>
            <a:rPr lang="en-GB" sz="1400" dirty="0"/>
          </a:br>
          <a:r>
            <a:rPr lang="en-GB" sz="1400" dirty="0">
              <a:latin typeface="+mn-lt"/>
            </a:rPr>
            <a:t>Current state-of-the-art model in performance which combines the previous three.</a:t>
          </a:r>
          <a:endParaRPr lang="en-GB" sz="1400" dirty="0"/>
        </a:p>
      </dgm:t>
    </dgm:pt>
    <dgm:pt modelId="{08FD629D-E57E-40EF-A34D-BDFA4EE78B2D}" type="parTrans" cxnId="{511C4DA0-E4C8-4255-A939-39E90569F4D6}">
      <dgm:prSet/>
      <dgm:spPr/>
      <dgm:t>
        <a:bodyPr/>
        <a:lstStyle/>
        <a:p>
          <a:endParaRPr lang="en-GB"/>
        </a:p>
      </dgm:t>
    </dgm:pt>
    <dgm:pt modelId="{F47CC9F3-01D6-4301-8C71-F11FCA9BB3AF}" type="sibTrans" cxnId="{511C4DA0-E4C8-4255-A939-39E90569F4D6}">
      <dgm:prSet/>
      <dgm:spPr/>
      <dgm:t>
        <a:bodyPr/>
        <a:lstStyle/>
        <a:p>
          <a:endParaRPr lang="en-GB"/>
        </a:p>
      </dgm:t>
    </dgm:pt>
    <dgm:pt modelId="{2D691EDD-82D8-4464-90E0-66CC70D677BF}" type="pres">
      <dgm:prSet presAssocID="{7A929276-ABC9-480A-9E5E-D7BB95495418}" presName="Name0" presStyleCnt="0">
        <dgm:presLayoutVars>
          <dgm:dir/>
          <dgm:resizeHandles val="exact"/>
        </dgm:presLayoutVars>
      </dgm:prSet>
      <dgm:spPr/>
    </dgm:pt>
    <dgm:pt modelId="{B29E620A-E685-4316-9C38-F34FE27B4B65}" type="pres">
      <dgm:prSet presAssocID="{7A929276-ABC9-480A-9E5E-D7BB95495418}" presName="fgShape" presStyleLbl="fgShp" presStyleIdx="0" presStyleCnt="1" custScaleY="78292" custLinFactNeighborY="8839"/>
      <dgm:spPr>
        <a:prstGeom prst="rightArrow">
          <a:avLst/>
        </a:prstGeom>
      </dgm:spPr>
    </dgm:pt>
    <dgm:pt modelId="{E774414F-1CF9-4071-8667-BC3EDF9D5FD0}" type="pres">
      <dgm:prSet presAssocID="{7A929276-ABC9-480A-9E5E-D7BB95495418}" presName="linComp" presStyleCnt="0"/>
      <dgm:spPr/>
    </dgm:pt>
    <dgm:pt modelId="{83604612-46FF-494F-A87F-5AF08C6BF661}" type="pres">
      <dgm:prSet presAssocID="{09A6676F-3836-4907-BF95-2650AACFB4B0}" presName="compNode" presStyleCnt="0"/>
      <dgm:spPr/>
    </dgm:pt>
    <dgm:pt modelId="{080475E8-6047-466F-B1CB-60707493322E}" type="pres">
      <dgm:prSet presAssocID="{09A6676F-3836-4907-BF95-2650AACFB4B0}" presName="bkgdShape" presStyleLbl="node1" presStyleIdx="0" presStyleCnt="4" custLinFactNeighborX="-95" custLinFactNeighborY="-5753"/>
      <dgm:spPr/>
    </dgm:pt>
    <dgm:pt modelId="{7D1C248A-0ADB-4BCD-936C-89239CFCFC49}" type="pres">
      <dgm:prSet presAssocID="{09A6676F-3836-4907-BF95-2650AACFB4B0}" presName="nodeTx" presStyleLbl="node1" presStyleIdx="0" presStyleCnt="4">
        <dgm:presLayoutVars>
          <dgm:bulletEnabled val="1"/>
        </dgm:presLayoutVars>
      </dgm:prSet>
      <dgm:spPr/>
    </dgm:pt>
    <dgm:pt modelId="{1109F058-B1F5-4259-BF58-3390DE49613B}" type="pres">
      <dgm:prSet presAssocID="{09A6676F-3836-4907-BF95-2650AACFB4B0}" presName="invisiNode" presStyleLbl="node1" presStyleIdx="0" presStyleCnt="4"/>
      <dgm:spPr/>
    </dgm:pt>
    <dgm:pt modelId="{E548E9DA-99D5-4CDB-9335-1CB75E1AAEA8}" type="pres">
      <dgm:prSet presAssocID="{09A6676F-3836-4907-BF95-2650AACFB4B0}" presName="imagNode" presStyleLbl="fgImgPlace1" presStyleIdx="0" presStyleCnt="4" custScaleX="165736"/>
      <dgm:spPr>
        <a:prstGeom prst="roundRect">
          <a:avLst/>
        </a:prstGeom>
        <a:blipFill dpi="0" rotWithShape="1">
          <a:blip xmlns:r="http://schemas.openxmlformats.org/officeDocument/2006/relationships" r:embed="rId1" cstate="print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656" b="15656"/>
          </a:stretch>
        </a:blipFill>
        <a:ln w="9525"/>
      </dgm:spPr>
    </dgm:pt>
    <dgm:pt modelId="{911E9FC4-72B1-4865-B136-941FF3412628}" type="pres">
      <dgm:prSet presAssocID="{E344910B-8EBB-4C06-BE77-DDAD50D4A968}" presName="sibTrans" presStyleLbl="sibTrans2D1" presStyleIdx="0" presStyleCnt="0"/>
      <dgm:spPr/>
    </dgm:pt>
    <dgm:pt modelId="{D760AE08-CDE7-4265-96C8-F2EDBB502DA6}" type="pres">
      <dgm:prSet presAssocID="{4BC036B5-14BD-4AA1-B438-AF33E1A5E460}" presName="compNode" presStyleCnt="0"/>
      <dgm:spPr/>
    </dgm:pt>
    <dgm:pt modelId="{33DFF007-C1E1-4B61-A167-8DF982550F36}" type="pres">
      <dgm:prSet presAssocID="{4BC036B5-14BD-4AA1-B438-AF33E1A5E460}" presName="bkgdShape" presStyleLbl="node1" presStyleIdx="1" presStyleCnt="4"/>
      <dgm:spPr/>
    </dgm:pt>
    <dgm:pt modelId="{48267C81-9DDE-4533-B4B5-669963DE891F}" type="pres">
      <dgm:prSet presAssocID="{4BC036B5-14BD-4AA1-B438-AF33E1A5E460}" presName="nodeTx" presStyleLbl="node1" presStyleIdx="1" presStyleCnt="4">
        <dgm:presLayoutVars>
          <dgm:bulletEnabled val="1"/>
        </dgm:presLayoutVars>
      </dgm:prSet>
      <dgm:spPr/>
    </dgm:pt>
    <dgm:pt modelId="{887D31A8-16EC-40DD-A1AD-5FE14BFC577F}" type="pres">
      <dgm:prSet presAssocID="{4BC036B5-14BD-4AA1-B438-AF33E1A5E460}" presName="invisiNode" presStyleLbl="node1" presStyleIdx="1" presStyleCnt="4"/>
      <dgm:spPr/>
    </dgm:pt>
    <dgm:pt modelId="{2F5DFABC-B9FD-46DD-9385-21FA839C4F3D}" type="pres">
      <dgm:prSet presAssocID="{4BC036B5-14BD-4AA1-B438-AF33E1A5E460}" presName="imagNode" presStyleLbl="fgImgPlace1" presStyleIdx="1" presStyleCnt="4" custScaleX="168473"/>
      <dgm:spPr>
        <a:prstGeom prst="roundRect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644" b="16644"/>
          </a:stretch>
        </a:blipFill>
      </dgm:spPr>
    </dgm:pt>
    <dgm:pt modelId="{67CBFDE8-1CAD-4966-B294-6D56F083426E}" type="pres">
      <dgm:prSet presAssocID="{5DDBAD2C-8AEE-41B6-A9F0-D0ABC1B8A50E}" presName="sibTrans" presStyleLbl="sibTrans2D1" presStyleIdx="0" presStyleCnt="0"/>
      <dgm:spPr/>
    </dgm:pt>
    <dgm:pt modelId="{A565B6F8-1AB8-4A63-A416-204E7DA5EAC1}" type="pres">
      <dgm:prSet presAssocID="{36CD08AA-30CE-4CAC-B502-72BF1996568F}" presName="compNode" presStyleCnt="0"/>
      <dgm:spPr/>
    </dgm:pt>
    <dgm:pt modelId="{086C6DBC-3306-4CCB-8C30-60E6BE0183B3}" type="pres">
      <dgm:prSet presAssocID="{36CD08AA-30CE-4CAC-B502-72BF1996568F}" presName="bkgdShape" presStyleLbl="node1" presStyleIdx="2" presStyleCnt="4"/>
      <dgm:spPr/>
    </dgm:pt>
    <dgm:pt modelId="{4B48389F-8464-48C9-A3EB-4835023C060C}" type="pres">
      <dgm:prSet presAssocID="{36CD08AA-30CE-4CAC-B502-72BF1996568F}" presName="nodeTx" presStyleLbl="node1" presStyleIdx="2" presStyleCnt="4">
        <dgm:presLayoutVars>
          <dgm:bulletEnabled val="1"/>
        </dgm:presLayoutVars>
      </dgm:prSet>
      <dgm:spPr/>
    </dgm:pt>
    <dgm:pt modelId="{24D74F7A-7190-4885-AC64-BFDF4DDCE7D4}" type="pres">
      <dgm:prSet presAssocID="{36CD08AA-30CE-4CAC-B502-72BF1996568F}" presName="invisiNode" presStyleLbl="node1" presStyleIdx="2" presStyleCnt="4"/>
      <dgm:spPr/>
    </dgm:pt>
    <dgm:pt modelId="{DB0A7466-790F-44B7-B2C7-E209A0C887B8}" type="pres">
      <dgm:prSet presAssocID="{36CD08AA-30CE-4CAC-B502-72BF1996568F}" presName="imagNode" presStyleLbl="fgImgPlace1" presStyleIdx="2" presStyleCnt="4" custScaleX="171211"/>
      <dgm:spPr>
        <a:prstGeom prst="round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242" b="7242"/>
          </a:stretch>
        </a:blipFill>
      </dgm:spPr>
    </dgm:pt>
    <dgm:pt modelId="{22F52084-70E9-4736-9719-74455092C3BA}" type="pres">
      <dgm:prSet presAssocID="{6277BCFD-356A-4C12-BF4D-AAD579DD71A9}" presName="sibTrans" presStyleLbl="sibTrans2D1" presStyleIdx="0" presStyleCnt="0"/>
      <dgm:spPr/>
    </dgm:pt>
    <dgm:pt modelId="{3E112635-B2CD-4F62-A310-B3764491C209}" type="pres">
      <dgm:prSet presAssocID="{75D4F9B4-1F8C-4F40-B39A-85EF7968ED71}" presName="compNode" presStyleCnt="0"/>
      <dgm:spPr/>
    </dgm:pt>
    <dgm:pt modelId="{E91CD4FC-83A5-421A-BB98-CE6C4E49A351}" type="pres">
      <dgm:prSet presAssocID="{75D4F9B4-1F8C-4F40-B39A-85EF7968ED71}" presName="bkgdShape" presStyleLbl="node1" presStyleIdx="3" presStyleCnt="4"/>
      <dgm:spPr/>
    </dgm:pt>
    <dgm:pt modelId="{1976AFC2-4B86-41D3-854C-D1C4ECEDCF08}" type="pres">
      <dgm:prSet presAssocID="{75D4F9B4-1F8C-4F40-B39A-85EF7968ED71}" presName="nodeTx" presStyleLbl="node1" presStyleIdx="3" presStyleCnt="4">
        <dgm:presLayoutVars>
          <dgm:bulletEnabled val="1"/>
        </dgm:presLayoutVars>
      </dgm:prSet>
      <dgm:spPr/>
    </dgm:pt>
    <dgm:pt modelId="{A687E11B-E1E6-4261-B4A6-875AB1381A47}" type="pres">
      <dgm:prSet presAssocID="{75D4F9B4-1F8C-4F40-B39A-85EF7968ED71}" presName="invisiNode" presStyleLbl="node1" presStyleIdx="3" presStyleCnt="4"/>
      <dgm:spPr/>
    </dgm:pt>
    <dgm:pt modelId="{9F268659-CA1E-4594-AA94-D2AB33217B73}" type="pres">
      <dgm:prSet presAssocID="{75D4F9B4-1F8C-4F40-B39A-85EF7968ED71}" presName="imagNode" presStyleLbl="fgImgPlace1" presStyleIdx="3" presStyleCnt="4" custScaleX="173948"/>
      <dgm:spPr>
        <a:prstGeom prst="round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8258" b="18258"/>
          </a:stretch>
        </a:blipFill>
      </dgm:spPr>
    </dgm:pt>
  </dgm:ptLst>
  <dgm:cxnLst>
    <dgm:cxn modelId="{C00A6406-8A6F-473B-952B-61EC77426A24}" type="presOf" srcId="{36CD08AA-30CE-4CAC-B502-72BF1996568F}" destId="{086C6DBC-3306-4CCB-8C30-60E6BE0183B3}" srcOrd="0" destOrd="0" presId="urn:microsoft.com/office/officeart/2005/8/layout/hList7"/>
    <dgm:cxn modelId="{B27C791B-545A-42AB-B583-47C6A758C6A1}" type="presOf" srcId="{4BC036B5-14BD-4AA1-B438-AF33E1A5E460}" destId="{33DFF007-C1E1-4B61-A167-8DF982550F36}" srcOrd="0" destOrd="0" presId="urn:microsoft.com/office/officeart/2005/8/layout/hList7"/>
    <dgm:cxn modelId="{84822E63-F5BB-4939-9B83-60C450AB42D7}" srcId="{7A929276-ABC9-480A-9E5E-D7BB95495418}" destId="{09A6676F-3836-4907-BF95-2650AACFB4B0}" srcOrd="0" destOrd="0" parTransId="{B0740D14-9CB0-4081-B410-B6B9A3D5A8BA}" sibTransId="{E344910B-8EBB-4C06-BE77-DDAD50D4A968}"/>
    <dgm:cxn modelId="{78F81045-61FF-4940-B021-226248F33281}" type="presOf" srcId="{6277BCFD-356A-4C12-BF4D-AAD579DD71A9}" destId="{22F52084-70E9-4736-9719-74455092C3BA}" srcOrd="0" destOrd="0" presId="urn:microsoft.com/office/officeart/2005/8/layout/hList7"/>
    <dgm:cxn modelId="{1033D051-4AFC-4B5C-A478-9FC3B50A42F5}" type="presOf" srcId="{09A6676F-3836-4907-BF95-2650AACFB4B0}" destId="{080475E8-6047-466F-B1CB-60707493322E}" srcOrd="0" destOrd="0" presId="urn:microsoft.com/office/officeart/2005/8/layout/hList7"/>
    <dgm:cxn modelId="{87DEA273-2163-4BFB-B029-5540012D54D1}" type="presOf" srcId="{4BC036B5-14BD-4AA1-B438-AF33E1A5E460}" destId="{48267C81-9DDE-4533-B4B5-669963DE891F}" srcOrd="1" destOrd="0" presId="urn:microsoft.com/office/officeart/2005/8/layout/hList7"/>
    <dgm:cxn modelId="{9B61EE55-8106-439A-B657-9D38E0A0BBD3}" type="presOf" srcId="{7A929276-ABC9-480A-9E5E-D7BB95495418}" destId="{2D691EDD-82D8-4464-90E0-66CC70D677BF}" srcOrd="0" destOrd="0" presId="urn:microsoft.com/office/officeart/2005/8/layout/hList7"/>
    <dgm:cxn modelId="{72948687-7638-4484-A4CE-279788651436}" type="presOf" srcId="{09A6676F-3836-4907-BF95-2650AACFB4B0}" destId="{7D1C248A-0ADB-4BCD-936C-89239CFCFC49}" srcOrd="1" destOrd="0" presId="urn:microsoft.com/office/officeart/2005/8/layout/hList7"/>
    <dgm:cxn modelId="{9BFE838D-E5D6-405E-88F0-D6A89759D9CF}" type="presOf" srcId="{5DDBAD2C-8AEE-41B6-A9F0-D0ABC1B8A50E}" destId="{67CBFDE8-1CAD-4966-B294-6D56F083426E}" srcOrd="0" destOrd="0" presId="urn:microsoft.com/office/officeart/2005/8/layout/hList7"/>
    <dgm:cxn modelId="{56D3C59E-EA8A-45BC-9FD5-2EADEA524F48}" type="presOf" srcId="{75D4F9B4-1F8C-4F40-B39A-85EF7968ED71}" destId="{1976AFC2-4B86-41D3-854C-D1C4ECEDCF08}" srcOrd="1" destOrd="0" presId="urn:microsoft.com/office/officeart/2005/8/layout/hList7"/>
    <dgm:cxn modelId="{511C4DA0-E4C8-4255-A939-39E90569F4D6}" srcId="{7A929276-ABC9-480A-9E5E-D7BB95495418}" destId="{75D4F9B4-1F8C-4F40-B39A-85EF7968ED71}" srcOrd="3" destOrd="0" parTransId="{08FD629D-E57E-40EF-A34D-BDFA4EE78B2D}" sibTransId="{F47CC9F3-01D6-4301-8C71-F11FCA9BB3AF}"/>
    <dgm:cxn modelId="{AFD629AD-C5D6-492F-9E3A-EEBBBA429B59}" srcId="{7A929276-ABC9-480A-9E5E-D7BB95495418}" destId="{36CD08AA-30CE-4CAC-B502-72BF1996568F}" srcOrd="2" destOrd="0" parTransId="{07ADD5F8-D684-4854-901F-F491BCDD962B}" sibTransId="{6277BCFD-356A-4C12-BF4D-AAD579DD71A9}"/>
    <dgm:cxn modelId="{5FB3BEB4-6C8B-4F1F-BAE1-676C1F8AFE33}" type="presOf" srcId="{75D4F9B4-1F8C-4F40-B39A-85EF7968ED71}" destId="{E91CD4FC-83A5-421A-BB98-CE6C4E49A351}" srcOrd="0" destOrd="0" presId="urn:microsoft.com/office/officeart/2005/8/layout/hList7"/>
    <dgm:cxn modelId="{993E1FBD-58F3-474A-A94C-DE41E9DB21AF}" srcId="{7A929276-ABC9-480A-9E5E-D7BB95495418}" destId="{4BC036B5-14BD-4AA1-B438-AF33E1A5E460}" srcOrd="1" destOrd="0" parTransId="{64591D85-ACD0-4D21-B41D-4193B12C6794}" sibTransId="{5DDBAD2C-8AEE-41B6-A9F0-D0ABC1B8A50E}"/>
    <dgm:cxn modelId="{669D32DC-8EDD-45E3-B8DD-E997BF4F7D85}" type="presOf" srcId="{36CD08AA-30CE-4CAC-B502-72BF1996568F}" destId="{4B48389F-8464-48C9-A3EB-4835023C060C}" srcOrd="1" destOrd="0" presId="urn:microsoft.com/office/officeart/2005/8/layout/hList7"/>
    <dgm:cxn modelId="{970095F3-44AC-4383-ABFD-E999DB37EF86}" type="presOf" srcId="{E344910B-8EBB-4C06-BE77-DDAD50D4A968}" destId="{911E9FC4-72B1-4865-B136-941FF3412628}" srcOrd="0" destOrd="0" presId="urn:microsoft.com/office/officeart/2005/8/layout/hList7"/>
    <dgm:cxn modelId="{9D713F26-4000-4FDD-801C-9546A7CD9720}" type="presParOf" srcId="{2D691EDD-82D8-4464-90E0-66CC70D677BF}" destId="{B29E620A-E685-4316-9C38-F34FE27B4B65}" srcOrd="0" destOrd="0" presId="urn:microsoft.com/office/officeart/2005/8/layout/hList7"/>
    <dgm:cxn modelId="{0216DDC4-243D-4D88-A07C-EA021C5D3D4E}" type="presParOf" srcId="{2D691EDD-82D8-4464-90E0-66CC70D677BF}" destId="{E774414F-1CF9-4071-8667-BC3EDF9D5FD0}" srcOrd="1" destOrd="0" presId="urn:microsoft.com/office/officeart/2005/8/layout/hList7"/>
    <dgm:cxn modelId="{C04448CF-4C21-4EAE-BE47-303023E717E4}" type="presParOf" srcId="{E774414F-1CF9-4071-8667-BC3EDF9D5FD0}" destId="{83604612-46FF-494F-A87F-5AF08C6BF661}" srcOrd="0" destOrd="0" presId="urn:microsoft.com/office/officeart/2005/8/layout/hList7"/>
    <dgm:cxn modelId="{08654634-A98E-47FE-80CE-E1B7B50C471A}" type="presParOf" srcId="{83604612-46FF-494F-A87F-5AF08C6BF661}" destId="{080475E8-6047-466F-B1CB-60707493322E}" srcOrd="0" destOrd="0" presId="urn:microsoft.com/office/officeart/2005/8/layout/hList7"/>
    <dgm:cxn modelId="{E9800B42-CF9F-4331-8785-7C0C43A20332}" type="presParOf" srcId="{83604612-46FF-494F-A87F-5AF08C6BF661}" destId="{7D1C248A-0ADB-4BCD-936C-89239CFCFC49}" srcOrd="1" destOrd="0" presId="urn:microsoft.com/office/officeart/2005/8/layout/hList7"/>
    <dgm:cxn modelId="{3FA8A0A2-89AD-4E82-A70F-5925CCDD3416}" type="presParOf" srcId="{83604612-46FF-494F-A87F-5AF08C6BF661}" destId="{1109F058-B1F5-4259-BF58-3390DE49613B}" srcOrd="2" destOrd="0" presId="urn:microsoft.com/office/officeart/2005/8/layout/hList7"/>
    <dgm:cxn modelId="{392803B0-0019-49FE-B34C-6F889CE051DF}" type="presParOf" srcId="{83604612-46FF-494F-A87F-5AF08C6BF661}" destId="{E548E9DA-99D5-4CDB-9335-1CB75E1AAEA8}" srcOrd="3" destOrd="0" presId="urn:microsoft.com/office/officeart/2005/8/layout/hList7"/>
    <dgm:cxn modelId="{2E2F7282-CF2B-4FD3-8AB3-2CDC61AE3231}" type="presParOf" srcId="{E774414F-1CF9-4071-8667-BC3EDF9D5FD0}" destId="{911E9FC4-72B1-4865-B136-941FF3412628}" srcOrd="1" destOrd="0" presId="urn:microsoft.com/office/officeart/2005/8/layout/hList7"/>
    <dgm:cxn modelId="{19330CAA-C2D4-4169-B5A9-0BC36AA6ABDB}" type="presParOf" srcId="{E774414F-1CF9-4071-8667-BC3EDF9D5FD0}" destId="{D760AE08-CDE7-4265-96C8-F2EDBB502DA6}" srcOrd="2" destOrd="0" presId="urn:microsoft.com/office/officeart/2005/8/layout/hList7"/>
    <dgm:cxn modelId="{320FE991-36D3-4FB9-A0CB-E0788C33A3D0}" type="presParOf" srcId="{D760AE08-CDE7-4265-96C8-F2EDBB502DA6}" destId="{33DFF007-C1E1-4B61-A167-8DF982550F36}" srcOrd="0" destOrd="0" presId="urn:microsoft.com/office/officeart/2005/8/layout/hList7"/>
    <dgm:cxn modelId="{3799A3C4-0606-4C28-AA98-9AD0EF4A934D}" type="presParOf" srcId="{D760AE08-CDE7-4265-96C8-F2EDBB502DA6}" destId="{48267C81-9DDE-4533-B4B5-669963DE891F}" srcOrd="1" destOrd="0" presId="urn:microsoft.com/office/officeart/2005/8/layout/hList7"/>
    <dgm:cxn modelId="{D4688AEB-56C2-46D0-BA13-942743AAAD38}" type="presParOf" srcId="{D760AE08-CDE7-4265-96C8-F2EDBB502DA6}" destId="{887D31A8-16EC-40DD-A1AD-5FE14BFC577F}" srcOrd="2" destOrd="0" presId="urn:microsoft.com/office/officeart/2005/8/layout/hList7"/>
    <dgm:cxn modelId="{E2CC6DBE-2AB2-4971-A077-439B7961A861}" type="presParOf" srcId="{D760AE08-CDE7-4265-96C8-F2EDBB502DA6}" destId="{2F5DFABC-B9FD-46DD-9385-21FA839C4F3D}" srcOrd="3" destOrd="0" presId="urn:microsoft.com/office/officeart/2005/8/layout/hList7"/>
    <dgm:cxn modelId="{EC5E8F28-8632-40FD-9CD8-AF5D777DF2AA}" type="presParOf" srcId="{E774414F-1CF9-4071-8667-BC3EDF9D5FD0}" destId="{67CBFDE8-1CAD-4966-B294-6D56F083426E}" srcOrd="3" destOrd="0" presId="urn:microsoft.com/office/officeart/2005/8/layout/hList7"/>
    <dgm:cxn modelId="{216E2909-CEB5-43D7-B7DC-00BBD7FD08C8}" type="presParOf" srcId="{E774414F-1CF9-4071-8667-BC3EDF9D5FD0}" destId="{A565B6F8-1AB8-4A63-A416-204E7DA5EAC1}" srcOrd="4" destOrd="0" presId="urn:microsoft.com/office/officeart/2005/8/layout/hList7"/>
    <dgm:cxn modelId="{412E392D-D5B5-416D-A2D3-A9E806B64ECA}" type="presParOf" srcId="{A565B6F8-1AB8-4A63-A416-204E7DA5EAC1}" destId="{086C6DBC-3306-4CCB-8C30-60E6BE0183B3}" srcOrd="0" destOrd="0" presId="urn:microsoft.com/office/officeart/2005/8/layout/hList7"/>
    <dgm:cxn modelId="{A2BEEF9C-C11A-47ED-8D57-61D70534C9D3}" type="presParOf" srcId="{A565B6F8-1AB8-4A63-A416-204E7DA5EAC1}" destId="{4B48389F-8464-48C9-A3EB-4835023C060C}" srcOrd="1" destOrd="0" presId="urn:microsoft.com/office/officeart/2005/8/layout/hList7"/>
    <dgm:cxn modelId="{D7039C69-7015-4290-9531-0E814CBD642A}" type="presParOf" srcId="{A565B6F8-1AB8-4A63-A416-204E7DA5EAC1}" destId="{24D74F7A-7190-4885-AC64-BFDF4DDCE7D4}" srcOrd="2" destOrd="0" presId="urn:microsoft.com/office/officeart/2005/8/layout/hList7"/>
    <dgm:cxn modelId="{8E95EF01-0514-4C84-8DE8-9030579DD8F9}" type="presParOf" srcId="{A565B6F8-1AB8-4A63-A416-204E7DA5EAC1}" destId="{DB0A7466-790F-44B7-B2C7-E209A0C887B8}" srcOrd="3" destOrd="0" presId="urn:microsoft.com/office/officeart/2005/8/layout/hList7"/>
    <dgm:cxn modelId="{71E60396-D58A-4D92-BA9A-3C93C117C491}" type="presParOf" srcId="{E774414F-1CF9-4071-8667-BC3EDF9D5FD0}" destId="{22F52084-70E9-4736-9719-74455092C3BA}" srcOrd="5" destOrd="0" presId="urn:microsoft.com/office/officeart/2005/8/layout/hList7"/>
    <dgm:cxn modelId="{633F72F3-6418-452A-9CF0-9690E28093E0}" type="presParOf" srcId="{E774414F-1CF9-4071-8667-BC3EDF9D5FD0}" destId="{3E112635-B2CD-4F62-A310-B3764491C209}" srcOrd="6" destOrd="0" presId="urn:microsoft.com/office/officeart/2005/8/layout/hList7"/>
    <dgm:cxn modelId="{9FF31999-D347-42A2-8A9D-A2F6CEFEDAA1}" type="presParOf" srcId="{3E112635-B2CD-4F62-A310-B3764491C209}" destId="{E91CD4FC-83A5-421A-BB98-CE6C4E49A351}" srcOrd="0" destOrd="0" presId="urn:microsoft.com/office/officeart/2005/8/layout/hList7"/>
    <dgm:cxn modelId="{849198F6-7BB9-4C11-BEA5-2690CD5EC26E}" type="presParOf" srcId="{3E112635-B2CD-4F62-A310-B3764491C209}" destId="{1976AFC2-4B86-41D3-854C-D1C4ECEDCF08}" srcOrd="1" destOrd="0" presId="urn:microsoft.com/office/officeart/2005/8/layout/hList7"/>
    <dgm:cxn modelId="{9D4EB5ED-AF5C-4570-A16E-D766AF963F16}" type="presParOf" srcId="{3E112635-B2CD-4F62-A310-B3764491C209}" destId="{A687E11B-E1E6-4261-B4A6-875AB1381A47}" srcOrd="2" destOrd="0" presId="urn:microsoft.com/office/officeart/2005/8/layout/hList7"/>
    <dgm:cxn modelId="{1A362D55-966B-4C61-B4AE-EC9A5F27669B}" type="presParOf" srcId="{3E112635-B2CD-4F62-A310-B3764491C209}" destId="{9F268659-CA1E-4594-AA94-D2AB33217B7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29276-ABC9-480A-9E5E-D7BB95495418}" type="doc">
      <dgm:prSet loTypeId="urn:microsoft.com/office/officeart/2005/8/layout/hList7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9A6676F-3836-4907-BF95-2650AACFB4B0}">
      <dgm:prSet phldrT="[Text]" custT="1"/>
      <dgm:spPr/>
      <dgm:t>
        <a:bodyPr anchor="t"/>
        <a:lstStyle/>
        <a:p>
          <a:pPr algn="ctr"/>
          <a:r>
            <a:rPr lang="en-GB" sz="1400" b="1" i="0" dirty="0" err="1"/>
            <a:t>SimGNN</a:t>
          </a:r>
          <a:br>
            <a:rPr lang="en-GB" sz="1400" dirty="0"/>
          </a:br>
          <a:br>
            <a:rPr lang="en-GB" sz="1400" dirty="0"/>
          </a:br>
          <a:r>
            <a:rPr lang="en-GB" sz="1400" dirty="0">
              <a:latin typeface="+mn-lt"/>
            </a:rPr>
            <a:t>The foundational GNN model, introducing core features later adopted by other approaches.</a:t>
          </a:r>
          <a:endParaRPr lang="en-GB" sz="1400" dirty="0"/>
        </a:p>
      </dgm:t>
    </dgm:pt>
    <dgm:pt modelId="{B0740D14-9CB0-4081-B410-B6B9A3D5A8BA}" type="parTrans" cxnId="{84822E63-F5BB-4939-9B83-60C450AB42D7}">
      <dgm:prSet/>
      <dgm:spPr/>
      <dgm:t>
        <a:bodyPr/>
        <a:lstStyle/>
        <a:p>
          <a:endParaRPr lang="en-GB"/>
        </a:p>
      </dgm:t>
    </dgm:pt>
    <dgm:pt modelId="{E344910B-8EBB-4C06-BE77-DDAD50D4A968}" type="sibTrans" cxnId="{84822E63-F5BB-4939-9B83-60C450AB42D7}">
      <dgm:prSet/>
      <dgm:spPr/>
      <dgm:t>
        <a:bodyPr/>
        <a:lstStyle/>
        <a:p>
          <a:endParaRPr lang="en-GB"/>
        </a:p>
      </dgm:t>
    </dgm:pt>
    <dgm:pt modelId="{4BC036B5-14BD-4AA1-B438-AF33E1A5E460}">
      <dgm:prSet phldrT="[Text]" custT="1"/>
      <dgm:spPr/>
      <dgm:t>
        <a:bodyPr anchor="t"/>
        <a:lstStyle/>
        <a:p>
          <a:pPr algn="ctr">
            <a:buNone/>
          </a:pPr>
          <a:r>
            <a:rPr lang="en-GB" sz="1400" b="1" dirty="0"/>
            <a:t>GPN</a:t>
          </a:r>
          <a:br>
            <a:rPr lang="en-GB" sz="1400" dirty="0"/>
          </a:br>
          <a:br>
            <a:rPr lang="en-GB" sz="1400" dirty="0"/>
          </a:br>
          <a:r>
            <a:rPr lang="en-GB" sz="1400" dirty="0">
              <a:latin typeface="+mn-lt"/>
            </a:rPr>
            <a:t>Proposing an innovative hybrid approach for GED approximation.</a:t>
          </a:r>
          <a:endParaRPr lang="en-GB" sz="1400" dirty="0"/>
        </a:p>
      </dgm:t>
    </dgm:pt>
    <dgm:pt modelId="{64591D85-ACD0-4D21-B41D-4193B12C6794}" type="parTrans" cxnId="{993E1FBD-58F3-474A-A94C-DE41E9DB21AF}">
      <dgm:prSet/>
      <dgm:spPr/>
      <dgm:t>
        <a:bodyPr/>
        <a:lstStyle/>
        <a:p>
          <a:endParaRPr lang="en-GB"/>
        </a:p>
      </dgm:t>
    </dgm:pt>
    <dgm:pt modelId="{5DDBAD2C-8AEE-41B6-A9F0-D0ABC1B8A50E}" type="sibTrans" cxnId="{993E1FBD-58F3-474A-A94C-DE41E9DB21AF}">
      <dgm:prSet/>
      <dgm:spPr/>
      <dgm:t>
        <a:bodyPr/>
        <a:lstStyle/>
        <a:p>
          <a:endParaRPr lang="en-GB"/>
        </a:p>
      </dgm:t>
    </dgm:pt>
    <dgm:pt modelId="{36CD08AA-30CE-4CAC-B502-72BF1996568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7ADD5F8-D684-4854-901F-F491BCDD962B}" type="parTrans" cxnId="{AFD629AD-C5D6-492F-9E3A-EEBBBA429B59}">
      <dgm:prSet/>
      <dgm:spPr/>
      <dgm:t>
        <a:bodyPr/>
        <a:lstStyle/>
        <a:p>
          <a:endParaRPr lang="en-GB"/>
        </a:p>
      </dgm:t>
    </dgm:pt>
    <dgm:pt modelId="{6277BCFD-356A-4C12-BF4D-AAD579DD71A9}" type="sibTrans" cxnId="{AFD629AD-C5D6-492F-9E3A-EEBBBA429B59}">
      <dgm:prSet/>
      <dgm:spPr/>
      <dgm:t>
        <a:bodyPr/>
        <a:lstStyle/>
        <a:p>
          <a:endParaRPr lang="en-GB"/>
        </a:p>
      </dgm:t>
    </dgm:pt>
    <dgm:pt modelId="{75D4F9B4-1F8C-4F40-B39A-85EF7968ED71}">
      <dgm:prSet phldrT="[Text]" custT="1"/>
      <dgm:spPr/>
      <dgm:t>
        <a:bodyPr anchor="t"/>
        <a:lstStyle/>
        <a:p>
          <a:pPr algn="ctr"/>
          <a:r>
            <a:rPr lang="en-GB" sz="1400" b="1" dirty="0" err="1"/>
            <a:t>GedGNN</a:t>
          </a:r>
          <a:br>
            <a:rPr lang="en-GB" sz="1400" dirty="0"/>
          </a:br>
          <a:br>
            <a:rPr lang="en-GB" sz="1400" dirty="0"/>
          </a:br>
          <a:r>
            <a:rPr lang="en-GB" sz="1400" dirty="0">
              <a:latin typeface="+mn-lt"/>
            </a:rPr>
            <a:t>Current state-of-the-art model in performance which combines the previous three.</a:t>
          </a:r>
          <a:endParaRPr lang="en-GB" sz="1400" dirty="0"/>
        </a:p>
      </dgm:t>
    </dgm:pt>
    <dgm:pt modelId="{08FD629D-E57E-40EF-A34D-BDFA4EE78B2D}" type="parTrans" cxnId="{511C4DA0-E4C8-4255-A939-39E90569F4D6}">
      <dgm:prSet/>
      <dgm:spPr/>
      <dgm:t>
        <a:bodyPr/>
        <a:lstStyle/>
        <a:p>
          <a:endParaRPr lang="en-GB"/>
        </a:p>
      </dgm:t>
    </dgm:pt>
    <dgm:pt modelId="{F47CC9F3-01D6-4301-8C71-F11FCA9BB3AF}" type="sibTrans" cxnId="{511C4DA0-E4C8-4255-A939-39E90569F4D6}">
      <dgm:prSet/>
      <dgm:spPr/>
      <dgm:t>
        <a:bodyPr/>
        <a:lstStyle/>
        <a:p>
          <a:endParaRPr lang="en-GB"/>
        </a:p>
      </dgm:t>
    </dgm:pt>
    <dgm:pt modelId="{2D691EDD-82D8-4464-90E0-66CC70D677BF}" type="pres">
      <dgm:prSet presAssocID="{7A929276-ABC9-480A-9E5E-D7BB95495418}" presName="Name0" presStyleCnt="0">
        <dgm:presLayoutVars>
          <dgm:dir/>
          <dgm:resizeHandles val="exact"/>
        </dgm:presLayoutVars>
      </dgm:prSet>
      <dgm:spPr/>
    </dgm:pt>
    <dgm:pt modelId="{B29E620A-E685-4316-9C38-F34FE27B4B65}" type="pres">
      <dgm:prSet presAssocID="{7A929276-ABC9-480A-9E5E-D7BB95495418}" presName="fgShape" presStyleLbl="fgShp" presStyleIdx="0" presStyleCnt="1" custScaleY="78292" custLinFactNeighborY="8839"/>
      <dgm:spPr>
        <a:prstGeom prst="rightArrow">
          <a:avLst/>
        </a:prstGeom>
      </dgm:spPr>
    </dgm:pt>
    <dgm:pt modelId="{E774414F-1CF9-4071-8667-BC3EDF9D5FD0}" type="pres">
      <dgm:prSet presAssocID="{7A929276-ABC9-480A-9E5E-D7BB95495418}" presName="linComp" presStyleCnt="0"/>
      <dgm:spPr/>
    </dgm:pt>
    <dgm:pt modelId="{83604612-46FF-494F-A87F-5AF08C6BF661}" type="pres">
      <dgm:prSet presAssocID="{09A6676F-3836-4907-BF95-2650AACFB4B0}" presName="compNode" presStyleCnt="0"/>
      <dgm:spPr/>
    </dgm:pt>
    <dgm:pt modelId="{080475E8-6047-466F-B1CB-60707493322E}" type="pres">
      <dgm:prSet presAssocID="{09A6676F-3836-4907-BF95-2650AACFB4B0}" presName="bkgdShape" presStyleLbl="node1" presStyleIdx="0" presStyleCnt="4" custLinFactNeighborX="-95" custLinFactNeighborY="-5753"/>
      <dgm:spPr/>
    </dgm:pt>
    <dgm:pt modelId="{7D1C248A-0ADB-4BCD-936C-89239CFCFC49}" type="pres">
      <dgm:prSet presAssocID="{09A6676F-3836-4907-BF95-2650AACFB4B0}" presName="nodeTx" presStyleLbl="node1" presStyleIdx="0" presStyleCnt="4">
        <dgm:presLayoutVars>
          <dgm:bulletEnabled val="1"/>
        </dgm:presLayoutVars>
      </dgm:prSet>
      <dgm:spPr/>
    </dgm:pt>
    <dgm:pt modelId="{1109F058-B1F5-4259-BF58-3390DE49613B}" type="pres">
      <dgm:prSet presAssocID="{09A6676F-3836-4907-BF95-2650AACFB4B0}" presName="invisiNode" presStyleLbl="node1" presStyleIdx="0" presStyleCnt="4"/>
      <dgm:spPr/>
    </dgm:pt>
    <dgm:pt modelId="{E548E9DA-99D5-4CDB-9335-1CB75E1AAEA8}" type="pres">
      <dgm:prSet presAssocID="{09A6676F-3836-4907-BF95-2650AACFB4B0}" presName="imagNode" presStyleLbl="fgImgPlace1" presStyleIdx="0" presStyleCnt="4" custScaleX="165736"/>
      <dgm:spPr>
        <a:prstGeom prst="roundRect">
          <a:avLst/>
        </a:prstGeom>
        <a:blipFill dpi="0" rotWithShape="1">
          <a:blip xmlns:r="http://schemas.openxmlformats.org/officeDocument/2006/relationships" r:embed="rId2" cstate="print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656" b="15656"/>
          </a:stretch>
        </a:blipFill>
        <a:ln w="9525"/>
      </dgm:spPr>
    </dgm:pt>
    <dgm:pt modelId="{911E9FC4-72B1-4865-B136-941FF3412628}" type="pres">
      <dgm:prSet presAssocID="{E344910B-8EBB-4C06-BE77-DDAD50D4A968}" presName="sibTrans" presStyleLbl="sibTrans2D1" presStyleIdx="0" presStyleCnt="0"/>
      <dgm:spPr/>
    </dgm:pt>
    <dgm:pt modelId="{D760AE08-CDE7-4265-96C8-F2EDBB502DA6}" type="pres">
      <dgm:prSet presAssocID="{4BC036B5-14BD-4AA1-B438-AF33E1A5E460}" presName="compNode" presStyleCnt="0"/>
      <dgm:spPr/>
    </dgm:pt>
    <dgm:pt modelId="{33DFF007-C1E1-4B61-A167-8DF982550F36}" type="pres">
      <dgm:prSet presAssocID="{4BC036B5-14BD-4AA1-B438-AF33E1A5E460}" presName="bkgdShape" presStyleLbl="node1" presStyleIdx="1" presStyleCnt="4"/>
      <dgm:spPr/>
    </dgm:pt>
    <dgm:pt modelId="{48267C81-9DDE-4533-B4B5-669963DE891F}" type="pres">
      <dgm:prSet presAssocID="{4BC036B5-14BD-4AA1-B438-AF33E1A5E460}" presName="nodeTx" presStyleLbl="node1" presStyleIdx="1" presStyleCnt="4">
        <dgm:presLayoutVars>
          <dgm:bulletEnabled val="1"/>
        </dgm:presLayoutVars>
      </dgm:prSet>
      <dgm:spPr/>
    </dgm:pt>
    <dgm:pt modelId="{887D31A8-16EC-40DD-A1AD-5FE14BFC577F}" type="pres">
      <dgm:prSet presAssocID="{4BC036B5-14BD-4AA1-B438-AF33E1A5E460}" presName="invisiNode" presStyleLbl="node1" presStyleIdx="1" presStyleCnt="4"/>
      <dgm:spPr/>
    </dgm:pt>
    <dgm:pt modelId="{2F5DFABC-B9FD-46DD-9385-21FA839C4F3D}" type="pres">
      <dgm:prSet presAssocID="{4BC036B5-14BD-4AA1-B438-AF33E1A5E460}" presName="imagNode" presStyleLbl="fgImgPlace1" presStyleIdx="1" presStyleCnt="4" custScaleX="168473"/>
      <dgm:spPr>
        <a:prstGeom prst="round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644" b="16644"/>
          </a:stretch>
        </a:blipFill>
      </dgm:spPr>
    </dgm:pt>
    <dgm:pt modelId="{67CBFDE8-1CAD-4966-B294-6D56F083426E}" type="pres">
      <dgm:prSet presAssocID="{5DDBAD2C-8AEE-41B6-A9F0-D0ABC1B8A50E}" presName="sibTrans" presStyleLbl="sibTrans2D1" presStyleIdx="0" presStyleCnt="0"/>
      <dgm:spPr/>
    </dgm:pt>
    <dgm:pt modelId="{A565B6F8-1AB8-4A63-A416-204E7DA5EAC1}" type="pres">
      <dgm:prSet presAssocID="{36CD08AA-30CE-4CAC-B502-72BF1996568F}" presName="compNode" presStyleCnt="0"/>
      <dgm:spPr/>
    </dgm:pt>
    <dgm:pt modelId="{086C6DBC-3306-4CCB-8C30-60E6BE0183B3}" type="pres">
      <dgm:prSet presAssocID="{36CD08AA-30CE-4CAC-B502-72BF1996568F}" presName="bkgdShape" presStyleLbl="node1" presStyleIdx="2" presStyleCnt="4"/>
      <dgm:spPr/>
    </dgm:pt>
    <dgm:pt modelId="{4B48389F-8464-48C9-A3EB-4835023C060C}" type="pres">
      <dgm:prSet presAssocID="{36CD08AA-30CE-4CAC-B502-72BF1996568F}" presName="nodeTx" presStyleLbl="node1" presStyleIdx="2" presStyleCnt="4">
        <dgm:presLayoutVars>
          <dgm:bulletEnabled val="1"/>
        </dgm:presLayoutVars>
      </dgm:prSet>
      <dgm:spPr/>
    </dgm:pt>
    <dgm:pt modelId="{24D74F7A-7190-4885-AC64-BFDF4DDCE7D4}" type="pres">
      <dgm:prSet presAssocID="{36CD08AA-30CE-4CAC-B502-72BF1996568F}" presName="invisiNode" presStyleLbl="node1" presStyleIdx="2" presStyleCnt="4"/>
      <dgm:spPr/>
    </dgm:pt>
    <dgm:pt modelId="{DB0A7466-790F-44B7-B2C7-E209A0C887B8}" type="pres">
      <dgm:prSet presAssocID="{36CD08AA-30CE-4CAC-B502-72BF1996568F}" presName="imagNode" presStyleLbl="fgImgPlace1" presStyleIdx="2" presStyleCnt="4" custScaleX="171211"/>
      <dgm:spPr>
        <a:prstGeom prst="round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242" b="7242"/>
          </a:stretch>
        </a:blipFill>
      </dgm:spPr>
    </dgm:pt>
    <dgm:pt modelId="{22F52084-70E9-4736-9719-74455092C3BA}" type="pres">
      <dgm:prSet presAssocID="{6277BCFD-356A-4C12-BF4D-AAD579DD71A9}" presName="sibTrans" presStyleLbl="sibTrans2D1" presStyleIdx="0" presStyleCnt="0"/>
      <dgm:spPr/>
    </dgm:pt>
    <dgm:pt modelId="{3E112635-B2CD-4F62-A310-B3764491C209}" type="pres">
      <dgm:prSet presAssocID="{75D4F9B4-1F8C-4F40-B39A-85EF7968ED71}" presName="compNode" presStyleCnt="0"/>
      <dgm:spPr/>
    </dgm:pt>
    <dgm:pt modelId="{E91CD4FC-83A5-421A-BB98-CE6C4E49A351}" type="pres">
      <dgm:prSet presAssocID="{75D4F9B4-1F8C-4F40-B39A-85EF7968ED71}" presName="bkgdShape" presStyleLbl="node1" presStyleIdx="3" presStyleCnt="4"/>
      <dgm:spPr/>
    </dgm:pt>
    <dgm:pt modelId="{1976AFC2-4B86-41D3-854C-D1C4ECEDCF08}" type="pres">
      <dgm:prSet presAssocID="{75D4F9B4-1F8C-4F40-B39A-85EF7968ED71}" presName="nodeTx" presStyleLbl="node1" presStyleIdx="3" presStyleCnt="4">
        <dgm:presLayoutVars>
          <dgm:bulletEnabled val="1"/>
        </dgm:presLayoutVars>
      </dgm:prSet>
      <dgm:spPr/>
    </dgm:pt>
    <dgm:pt modelId="{A687E11B-E1E6-4261-B4A6-875AB1381A47}" type="pres">
      <dgm:prSet presAssocID="{75D4F9B4-1F8C-4F40-B39A-85EF7968ED71}" presName="invisiNode" presStyleLbl="node1" presStyleIdx="3" presStyleCnt="4"/>
      <dgm:spPr/>
    </dgm:pt>
    <dgm:pt modelId="{9F268659-CA1E-4594-AA94-D2AB33217B73}" type="pres">
      <dgm:prSet presAssocID="{75D4F9B4-1F8C-4F40-B39A-85EF7968ED71}" presName="imagNode" presStyleLbl="fgImgPlace1" presStyleIdx="3" presStyleCnt="4" custScaleX="173948"/>
      <dgm:spPr>
        <a:prstGeom prst="round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8258" b="18258"/>
          </a:stretch>
        </a:blipFill>
      </dgm:spPr>
    </dgm:pt>
  </dgm:ptLst>
  <dgm:cxnLst>
    <dgm:cxn modelId="{C00A6406-8A6F-473B-952B-61EC77426A24}" type="presOf" srcId="{36CD08AA-30CE-4CAC-B502-72BF1996568F}" destId="{086C6DBC-3306-4CCB-8C30-60E6BE0183B3}" srcOrd="0" destOrd="0" presId="urn:microsoft.com/office/officeart/2005/8/layout/hList7"/>
    <dgm:cxn modelId="{B27C791B-545A-42AB-B583-47C6A758C6A1}" type="presOf" srcId="{4BC036B5-14BD-4AA1-B438-AF33E1A5E460}" destId="{33DFF007-C1E1-4B61-A167-8DF982550F36}" srcOrd="0" destOrd="0" presId="urn:microsoft.com/office/officeart/2005/8/layout/hList7"/>
    <dgm:cxn modelId="{84822E63-F5BB-4939-9B83-60C450AB42D7}" srcId="{7A929276-ABC9-480A-9E5E-D7BB95495418}" destId="{09A6676F-3836-4907-BF95-2650AACFB4B0}" srcOrd="0" destOrd="0" parTransId="{B0740D14-9CB0-4081-B410-B6B9A3D5A8BA}" sibTransId="{E344910B-8EBB-4C06-BE77-DDAD50D4A968}"/>
    <dgm:cxn modelId="{78F81045-61FF-4940-B021-226248F33281}" type="presOf" srcId="{6277BCFD-356A-4C12-BF4D-AAD579DD71A9}" destId="{22F52084-70E9-4736-9719-74455092C3BA}" srcOrd="0" destOrd="0" presId="urn:microsoft.com/office/officeart/2005/8/layout/hList7"/>
    <dgm:cxn modelId="{1033D051-4AFC-4B5C-A478-9FC3B50A42F5}" type="presOf" srcId="{09A6676F-3836-4907-BF95-2650AACFB4B0}" destId="{080475E8-6047-466F-B1CB-60707493322E}" srcOrd="0" destOrd="0" presId="urn:microsoft.com/office/officeart/2005/8/layout/hList7"/>
    <dgm:cxn modelId="{87DEA273-2163-4BFB-B029-5540012D54D1}" type="presOf" srcId="{4BC036B5-14BD-4AA1-B438-AF33E1A5E460}" destId="{48267C81-9DDE-4533-B4B5-669963DE891F}" srcOrd="1" destOrd="0" presId="urn:microsoft.com/office/officeart/2005/8/layout/hList7"/>
    <dgm:cxn modelId="{9B61EE55-8106-439A-B657-9D38E0A0BBD3}" type="presOf" srcId="{7A929276-ABC9-480A-9E5E-D7BB95495418}" destId="{2D691EDD-82D8-4464-90E0-66CC70D677BF}" srcOrd="0" destOrd="0" presId="urn:microsoft.com/office/officeart/2005/8/layout/hList7"/>
    <dgm:cxn modelId="{72948687-7638-4484-A4CE-279788651436}" type="presOf" srcId="{09A6676F-3836-4907-BF95-2650AACFB4B0}" destId="{7D1C248A-0ADB-4BCD-936C-89239CFCFC49}" srcOrd="1" destOrd="0" presId="urn:microsoft.com/office/officeart/2005/8/layout/hList7"/>
    <dgm:cxn modelId="{9BFE838D-E5D6-405E-88F0-D6A89759D9CF}" type="presOf" srcId="{5DDBAD2C-8AEE-41B6-A9F0-D0ABC1B8A50E}" destId="{67CBFDE8-1CAD-4966-B294-6D56F083426E}" srcOrd="0" destOrd="0" presId="urn:microsoft.com/office/officeart/2005/8/layout/hList7"/>
    <dgm:cxn modelId="{56D3C59E-EA8A-45BC-9FD5-2EADEA524F48}" type="presOf" srcId="{75D4F9B4-1F8C-4F40-B39A-85EF7968ED71}" destId="{1976AFC2-4B86-41D3-854C-D1C4ECEDCF08}" srcOrd="1" destOrd="0" presId="urn:microsoft.com/office/officeart/2005/8/layout/hList7"/>
    <dgm:cxn modelId="{511C4DA0-E4C8-4255-A939-39E90569F4D6}" srcId="{7A929276-ABC9-480A-9E5E-D7BB95495418}" destId="{75D4F9B4-1F8C-4F40-B39A-85EF7968ED71}" srcOrd="3" destOrd="0" parTransId="{08FD629D-E57E-40EF-A34D-BDFA4EE78B2D}" sibTransId="{F47CC9F3-01D6-4301-8C71-F11FCA9BB3AF}"/>
    <dgm:cxn modelId="{AFD629AD-C5D6-492F-9E3A-EEBBBA429B59}" srcId="{7A929276-ABC9-480A-9E5E-D7BB95495418}" destId="{36CD08AA-30CE-4CAC-B502-72BF1996568F}" srcOrd="2" destOrd="0" parTransId="{07ADD5F8-D684-4854-901F-F491BCDD962B}" sibTransId="{6277BCFD-356A-4C12-BF4D-AAD579DD71A9}"/>
    <dgm:cxn modelId="{5FB3BEB4-6C8B-4F1F-BAE1-676C1F8AFE33}" type="presOf" srcId="{75D4F9B4-1F8C-4F40-B39A-85EF7968ED71}" destId="{E91CD4FC-83A5-421A-BB98-CE6C4E49A351}" srcOrd="0" destOrd="0" presId="urn:microsoft.com/office/officeart/2005/8/layout/hList7"/>
    <dgm:cxn modelId="{993E1FBD-58F3-474A-A94C-DE41E9DB21AF}" srcId="{7A929276-ABC9-480A-9E5E-D7BB95495418}" destId="{4BC036B5-14BD-4AA1-B438-AF33E1A5E460}" srcOrd="1" destOrd="0" parTransId="{64591D85-ACD0-4D21-B41D-4193B12C6794}" sibTransId="{5DDBAD2C-8AEE-41B6-A9F0-D0ABC1B8A50E}"/>
    <dgm:cxn modelId="{669D32DC-8EDD-45E3-B8DD-E997BF4F7D85}" type="presOf" srcId="{36CD08AA-30CE-4CAC-B502-72BF1996568F}" destId="{4B48389F-8464-48C9-A3EB-4835023C060C}" srcOrd="1" destOrd="0" presId="urn:microsoft.com/office/officeart/2005/8/layout/hList7"/>
    <dgm:cxn modelId="{970095F3-44AC-4383-ABFD-E999DB37EF86}" type="presOf" srcId="{E344910B-8EBB-4C06-BE77-DDAD50D4A968}" destId="{911E9FC4-72B1-4865-B136-941FF3412628}" srcOrd="0" destOrd="0" presId="urn:microsoft.com/office/officeart/2005/8/layout/hList7"/>
    <dgm:cxn modelId="{9D713F26-4000-4FDD-801C-9546A7CD9720}" type="presParOf" srcId="{2D691EDD-82D8-4464-90E0-66CC70D677BF}" destId="{B29E620A-E685-4316-9C38-F34FE27B4B65}" srcOrd="0" destOrd="0" presId="urn:microsoft.com/office/officeart/2005/8/layout/hList7"/>
    <dgm:cxn modelId="{0216DDC4-243D-4D88-A07C-EA021C5D3D4E}" type="presParOf" srcId="{2D691EDD-82D8-4464-90E0-66CC70D677BF}" destId="{E774414F-1CF9-4071-8667-BC3EDF9D5FD0}" srcOrd="1" destOrd="0" presId="urn:microsoft.com/office/officeart/2005/8/layout/hList7"/>
    <dgm:cxn modelId="{C04448CF-4C21-4EAE-BE47-303023E717E4}" type="presParOf" srcId="{E774414F-1CF9-4071-8667-BC3EDF9D5FD0}" destId="{83604612-46FF-494F-A87F-5AF08C6BF661}" srcOrd="0" destOrd="0" presId="urn:microsoft.com/office/officeart/2005/8/layout/hList7"/>
    <dgm:cxn modelId="{08654634-A98E-47FE-80CE-E1B7B50C471A}" type="presParOf" srcId="{83604612-46FF-494F-A87F-5AF08C6BF661}" destId="{080475E8-6047-466F-B1CB-60707493322E}" srcOrd="0" destOrd="0" presId="urn:microsoft.com/office/officeart/2005/8/layout/hList7"/>
    <dgm:cxn modelId="{E9800B42-CF9F-4331-8785-7C0C43A20332}" type="presParOf" srcId="{83604612-46FF-494F-A87F-5AF08C6BF661}" destId="{7D1C248A-0ADB-4BCD-936C-89239CFCFC49}" srcOrd="1" destOrd="0" presId="urn:microsoft.com/office/officeart/2005/8/layout/hList7"/>
    <dgm:cxn modelId="{3FA8A0A2-89AD-4E82-A70F-5925CCDD3416}" type="presParOf" srcId="{83604612-46FF-494F-A87F-5AF08C6BF661}" destId="{1109F058-B1F5-4259-BF58-3390DE49613B}" srcOrd="2" destOrd="0" presId="urn:microsoft.com/office/officeart/2005/8/layout/hList7"/>
    <dgm:cxn modelId="{392803B0-0019-49FE-B34C-6F889CE051DF}" type="presParOf" srcId="{83604612-46FF-494F-A87F-5AF08C6BF661}" destId="{E548E9DA-99D5-4CDB-9335-1CB75E1AAEA8}" srcOrd="3" destOrd="0" presId="urn:microsoft.com/office/officeart/2005/8/layout/hList7"/>
    <dgm:cxn modelId="{2E2F7282-CF2B-4FD3-8AB3-2CDC61AE3231}" type="presParOf" srcId="{E774414F-1CF9-4071-8667-BC3EDF9D5FD0}" destId="{911E9FC4-72B1-4865-B136-941FF3412628}" srcOrd="1" destOrd="0" presId="urn:microsoft.com/office/officeart/2005/8/layout/hList7"/>
    <dgm:cxn modelId="{19330CAA-C2D4-4169-B5A9-0BC36AA6ABDB}" type="presParOf" srcId="{E774414F-1CF9-4071-8667-BC3EDF9D5FD0}" destId="{D760AE08-CDE7-4265-96C8-F2EDBB502DA6}" srcOrd="2" destOrd="0" presId="urn:microsoft.com/office/officeart/2005/8/layout/hList7"/>
    <dgm:cxn modelId="{320FE991-36D3-4FB9-A0CB-E0788C33A3D0}" type="presParOf" srcId="{D760AE08-CDE7-4265-96C8-F2EDBB502DA6}" destId="{33DFF007-C1E1-4B61-A167-8DF982550F36}" srcOrd="0" destOrd="0" presId="urn:microsoft.com/office/officeart/2005/8/layout/hList7"/>
    <dgm:cxn modelId="{3799A3C4-0606-4C28-AA98-9AD0EF4A934D}" type="presParOf" srcId="{D760AE08-CDE7-4265-96C8-F2EDBB502DA6}" destId="{48267C81-9DDE-4533-B4B5-669963DE891F}" srcOrd="1" destOrd="0" presId="urn:microsoft.com/office/officeart/2005/8/layout/hList7"/>
    <dgm:cxn modelId="{D4688AEB-56C2-46D0-BA13-942743AAAD38}" type="presParOf" srcId="{D760AE08-CDE7-4265-96C8-F2EDBB502DA6}" destId="{887D31A8-16EC-40DD-A1AD-5FE14BFC577F}" srcOrd="2" destOrd="0" presId="urn:microsoft.com/office/officeart/2005/8/layout/hList7"/>
    <dgm:cxn modelId="{E2CC6DBE-2AB2-4971-A077-439B7961A861}" type="presParOf" srcId="{D760AE08-CDE7-4265-96C8-F2EDBB502DA6}" destId="{2F5DFABC-B9FD-46DD-9385-21FA839C4F3D}" srcOrd="3" destOrd="0" presId="urn:microsoft.com/office/officeart/2005/8/layout/hList7"/>
    <dgm:cxn modelId="{EC5E8F28-8632-40FD-9CD8-AF5D777DF2AA}" type="presParOf" srcId="{E774414F-1CF9-4071-8667-BC3EDF9D5FD0}" destId="{67CBFDE8-1CAD-4966-B294-6D56F083426E}" srcOrd="3" destOrd="0" presId="urn:microsoft.com/office/officeart/2005/8/layout/hList7"/>
    <dgm:cxn modelId="{216E2909-CEB5-43D7-B7DC-00BBD7FD08C8}" type="presParOf" srcId="{E774414F-1CF9-4071-8667-BC3EDF9D5FD0}" destId="{A565B6F8-1AB8-4A63-A416-204E7DA5EAC1}" srcOrd="4" destOrd="0" presId="urn:microsoft.com/office/officeart/2005/8/layout/hList7"/>
    <dgm:cxn modelId="{412E392D-D5B5-416D-A2D3-A9E806B64ECA}" type="presParOf" srcId="{A565B6F8-1AB8-4A63-A416-204E7DA5EAC1}" destId="{086C6DBC-3306-4CCB-8C30-60E6BE0183B3}" srcOrd="0" destOrd="0" presId="urn:microsoft.com/office/officeart/2005/8/layout/hList7"/>
    <dgm:cxn modelId="{A2BEEF9C-C11A-47ED-8D57-61D70534C9D3}" type="presParOf" srcId="{A565B6F8-1AB8-4A63-A416-204E7DA5EAC1}" destId="{4B48389F-8464-48C9-A3EB-4835023C060C}" srcOrd="1" destOrd="0" presId="urn:microsoft.com/office/officeart/2005/8/layout/hList7"/>
    <dgm:cxn modelId="{D7039C69-7015-4290-9531-0E814CBD642A}" type="presParOf" srcId="{A565B6F8-1AB8-4A63-A416-204E7DA5EAC1}" destId="{24D74F7A-7190-4885-AC64-BFDF4DDCE7D4}" srcOrd="2" destOrd="0" presId="urn:microsoft.com/office/officeart/2005/8/layout/hList7"/>
    <dgm:cxn modelId="{8E95EF01-0514-4C84-8DE8-9030579DD8F9}" type="presParOf" srcId="{A565B6F8-1AB8-4A63-A416-204E7DA5EAC1}" destId="{DB0A7466-790F-44B7-B2C7-E209A0C887B8}" srcOrd="3" destOrd="0" presId="urn:microsoft.com/office/officeart/2005/8/layout/hList7"/>
    <dgm:cxn modelId="{71E60396-D58A-4D92-BA9A-3C93C117C491}" type="presParOf" srcId="{E774414F-1CF9-4071-8667-BC3EDF9D5FD0}" destId="{22F52084-70E9-4736-9719-74455092C3BA}" srcOrd="5" destOrd="0" presId="urn:microsoft.com/office/officeart/2005/8/layout/hList7"/>
    <dgm:cxn modelId="{633F72F3-6418-452A-9CF0-9690E28093E0}" type="presParOf" srcId="{E774414F-1CF9-4071-8667-BC3EDF9D5FD0}" destId="{3E112635-B2CD-4F62-A310-B3764491C209}" srcOrd="6" destOrd="0" presId="urn:microsoft.com/office/officeart/2005/8/layout/hList7"/>
    <dgm:cxn modelId="{9FF31999-D347-42A2-8A9D-A2F6CEFEDAA1}" type="presParOf" srcId="{3E112635-B2CD-4F62-A310-B3764491C209}" destId="{E91CD4FC-83A5-421A-BB98-CE6C4E49A351}" srcOrd="0" destOrd="0" presId="urn:microsoft.com/office/officeart/2005/8/layout/hList7"/>
    <dgm:cxn modelId="{849198F6-7BB9-4C11-BEA5-2690CD5EC26E}" type="presParOf" srcId="{3E112635-B2CD-4F62-A310-B3764491C209}" destId="{1976AFC2-4B86-41D3-854C-D1C4ECEDCF08}" srcOrd="1" destOrd="0" presId="urn:microsoft.com/office/officeart/2005/8/layout/hList7"/>
    <dgm:cxn modelId="{9D4EB5ED-AF5C-4570-A16E-D766AF963F16}" type="presParOf" srcId="{3E112635-B2CD-4F62-A310-B3764491C209}" destId="{A687E11B-E1E6-4261-B4A6-875AB1381A47}" srcOrd="2" destOrd="0" presId="urn:microsoft.com/office/officeart/2005/8/layout/hList7"/>
    <dgm:cxn modelId="{1A362D55-966B-4C61-B4AE-EC9A5F27669B}" type="presParOf" srcId="{3E112635-B2CD-4F62-A310-B3764491C209}" destId="{9F268659-CA1E-4594-AA94-D2AB33217B7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CDB23-AA03-463A-B4A9-BA61B966D90B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B575102-1211-4273-80CE-0D28AF08387A}">
      <dgm:prSet custT="1"/>
      <dgm:spPr/>
      <dgm:t>
        <a:bodyPr/>
        <a:lstStyle/>
        <a:p>
          <a:r>
            <a:rPr lang="en-GB" sz="1600" b="0" i="0" dirty="0"/>
            <a:t>Models trained on specific data (IMDB and Linux) show strong performance but only within their original data distribution.</a:t>
          </a:r>
          <a:endParaRPr lang="en-GB" sz="1600" dirty="0"/>
        </a:p>
      </dgm:t>
    </dgm:pt>
    <dgm:pt modelId="{32EE7971-F3F5-4F79-8183-DB185325720A}" type="parTrans" cxnId="{8C9BD787-8B97-413D-892A-10E2085383CC}">
      <dgm:prSet/>
      <dgm:spPr/>
      <dgm:t>
        <a:bodyPr/>
        <a:lstStyle/>
        <a:p>
          <a:endParaRPr lang="en-GB"/>
        </a:p>
      </dgm:t>
    </dgm:pt>
    <dgm:pt modelId="{E9263BDC-53EF-48BB-BEB4-950ABF462F57}" type="sibTrans" cxnId="{8C9BD787-8B97-413D-892A-10E2085383CC}">
      <dgm:prSet/>
      <dgm:spPr/>
      <dgm:t>
        <a:bodyPr/>
        <a:lstStyle/>
        <a:p>
          <a:endParaRPr lang="en-GB"/>
        </a:p>
      </dgm:t>
    </dgm:pt>
    <dgm:pt modelId="{DB913F85-E2F9-492B-A701-06F6E6EDAF76}">
      <dgm:prSet custT="1"/>
      <dgm:spPr/>
      <dgm:t>
        <a:bodyPr/>
        <a:lstStyle/>
        <a:p>
          <a:r>
            <a:rPr lang="en-GB" sz="1600" b="0" i="0" dirty="0"/>
            <a:t>Future work: Increase the density of synthetic datasets to further improve model performance and generalization.</a:t>
          </a:r>
          <a:endParaRPr lang="en-GB" sz="1600" dirty="0"/>
        </a:p>
      </dgm:t>
    </dgm:pt>
    <dgm:pt modelId="{8357E66A-C650-4A63-A2C6-3C8CF53AB6C8}" type="parTrans" cxnId="{FB03BB12-9574-4C6B-8E56-CC6620C5AACE}">
      <dgm:prSet/>
      <dgm:spPr/>
      <dgm:t>
        <a:bodyPr/>
        <a:lstStyle/>
        <a:p>
          <a:endParaRPr lang="en-GB"/>
        </a:p>
      </dgm:t>
    </dgm:pt>
    <dgm:pt modelId="{75D3287E-31A9-43CD-B191-7DBEC151A4BC}" type="sibTrans" cxnId="{FB03BB12-9574-4C6B-8E56-CC6620C5AACE}">
      <dgm:prSet/>
      <dgm:spPr/>
      <dgm:t>
        <a:bodyPr/>
        <a:lstStyle/>
        <a:p>
          <a:endParaRPr lang="en-GB"/>
        </a:p>
      </dgm:t>
    </dgm:pt>
    <dgm:pt modelId="{40B12DE7-4A87-4AB0-B233-2D4D93C769D2}" type="pres">
      <dgm:prSet presAssocID="{92FCDB23-AA03-463A-B4A9-BA61B966D90B}" presName="linear" presStyleCnt="0">
        <dgm:presLayoutVars>
          <dgm:animLvl val="lvl"/>
          <dgm:resizeHandles val="exact"/>
        </dgm:presLayoutVars>
      </dgm:prSet>
      <dgm:spPr/>
    </dgm:pt>
    <dgm:pt modelId="{D4697FFC-7E2F-4AC6-9CDE-48F5F2635D64}" type="pres">
      <dgm:prSet presAssocID="{7B575102-1211-4273-80CE-0D28AF08387A}" presName="parentText" presStyleLbl="node1" presStyleIdx="0" presStyleCnt="2" custLinFactNeighborX="377" custLinFactNeighborY="-69329">
        <dgm:presLayoutVars>
          <dgm:chMax val="0"/>
          <dgm:bulletEnabled val="1"/>
        </dgm:presLayoutVars>
      </dgm:prSet>
      <dgm:spPr/>
    </dgm:pt>
    <dgm:pt modelId="{812155BE-FED3-4136-BD7B-36A0E01F7917}" type="pres">
      <dgm:prSet presAssocID="{E9263BDC-53EF-48BB-BEB4-950ABF462F57}" presName="spacer" presStyleCnt="0"/>
      <dgm:spPr/>
    </dgm:pt>
    <dgm:pt modelId="{0DC474B9-632E-4462-A318-BCB43AE73F4C}" type="pres">
      <dgm:prSet presAssocID="{DB913F85-E2F9-492B-A701-06F6E6EDAF76}" presName="parentText" presStyleLbl="node1" presStyleIdx="1" presStyleCnt="2" custLinFactNeighborX="377" custLinFactNeighborY="58877">
        <dgm:presLayoutVars>
          <dgm:chMax val="0"/>
          <dgm:bulletEnabled val="1"/>
        </dgm:presLayoutVars>
      </dgm:prSet>
      <dgm:spPr/>
    </dgm:pt>
  </dgm:ptLst>
  <dgm:cxnLst>
    <dgm:cxn modelId="{FB03BB12-9574-4C6B-8E56-CC6620C5AACE}" srcId="{92FCDB23-AA03-463A-B4A9-BA61B966D90B}" destId="{DB913F85-E2F9-492B-A701-06F6E6EDAF76}" srcOrd="1" destOrd="0" parTransId="{8357E66A-C650-4A63-A2C6-3C8CF53AB6C8}" sibTransId="{75D3287E-31A9-43CD-B191-7DBEC151A4BC}"/>
    <dgm:cxn modelId="{E89E5D6B-CD80-41E4-ADFA-C688014E841B}" type="presOf" srcId="{7B575102-1211-4273-80CE-0D28AF08387A}" destId="{D4697FFC-7E2F-4AC6-9CDE-48F5F2635D64}" srcOrd="0" destOrd="0" presId="urn:microsoft.com/office/officeart/2005/8/layout/vList2"/>
    <dgm:cxn modelId="{1C3CE34C-FE9C-4263-B3CC-3C39A0A3D895}" type="presOf" srcId="{DB913F85-E2F9-492B-A701-06F6E6EDAF76}" destId="{0DC474B9-632E-4462-A318-BCB43AE73F4C}" srcOrd="0" destOrd="0" presId="urn:microsoft.com/office/officeart/2005/8/layout/vList2"/>
    <dgm:cxn modelId="{8C9BD787-8B97-413D-892A-10E2085383CC}" srcId="{92FCDB23-AA03-463A-B4A9-BA61B966D90B}" destId="{7B575102-1211-4273-80CE-0D28AF08387A}" srcOrd="0" destOrd="0" parTransId="{32EE7971-F3F5-4F79-8183-DB185325720A}" sibTransId="{E9263BDC-53EF-48BB-BEB4-950ABF462F57}"/>
    <dgm:cxn modelId="{B80576BB-42FA-486F-8414-01ECDEBCE4A5}" type="presOf" srcId="{92FCDB23-AA03-463A-B4A9-BA61B966D90B}" destId="{40B12DE7-4A87-4AB0-B233-2D4D93C769D2}" srcOrd="0" destOrd="0" presId="urn:microsoft.com/office/officeart/2005/8/layout/vList2"/>
    <dgm:cxn modelId="{54DA7812-7E66-4F35-8123-821BFD8F263C}" type="presParOf" srcId="{40B12DE7-4A87-4AB0-B233-2D4D93C769D2}" destId="{D4697FFC-7E2F-4AC6-9CDE-48F5F2635D64}" srcOrd="0" destOrd="0" presId="urn:microsoft.com/office/officeart/2005/8/layout/vList2"/>
    <dgm:cxn modelId="{04ED91C2-F2EA-4A10-A6DC-82C8852C5161}" type="presParOf" srcId="{40B12DE7-4A87-4AB0-B233-2D4D93C769D2}" destId="{812155BE-FED3-4136-BD7B-36A0E01F7917}" srcOrd="1" destOrd="0" presId="urn:microsoft.com/office/officeart/2005/8/layout/vList2"/>
    <dgm:cxn modelId="{98AF30CE-8C1E-41B6-8863-D855D508E600}" type="presParOf" srcId="{40B12DE7-4A87-4AB0-B233-2D4D93C769D2}" destId="{0DC474B9-632E-4462-A318-BCB43AE73F4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75E8-6047-466F-B1CB-60707493322E}">
      <dsp:nvSpPr>
        <dsp:cNvPr id="0" name=""/>
        <dsp:cNvSpPr/>
      </dsp:nvSpPr>
      <dsp:spPr>
        <a:xfrm>
          <a:off x="8" y="0"/>
          <a:ext cx="2011188" cy="3371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 err="1"/>
            <a:t>SimGNN</a:t>
          </a:r>
          <a:br>
            <a:rPr lang="en-GB" sz="1400" kern="1200" dirty="0"/>
          </a:br>
          <a:br>
            <a:rPr lang="en-GB" sz="1400" kern="1200" dirty="0"/>
          </a:br>
          <a:r>
            <a:rPr lang="en-GB" sz="1400" kern="1200" dirty="0">
              <a:latin typeface="+mn-lt"/>
            </a:rPr>
            <a:t>The foundational GNN model, introducing core features later adopted by other approaches.</a:t>
          </a:r>
          <a:endParaRPr lang="en-GB" sz="1400" kern="1200" dirty="0"/>
        </a:p>
      </dsp:txBody>
      <dsp:txXfrm>
        <a:off x="8" y="1348796"/>
        <a:ext cx="2011188" cy="1348796"/>
      </dsp:txXfrm>
    </dsp:sp>
    <dsp:sp modelId="{E548E9DA-99D5-4CDB-9335-1CB75E1AAEA8}">
      <dsp:nvSpPr>
        <dsp:cNvPr id="0" name=""/>
        <dsp:cNvSpPr/>
      </dsp:nvSpPr>
      <dsp:spPr>
        <a:xfrm>
          <a:off x="77010" y="202319"/>
          <a:ext cx="1861005" cy="1122873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656" b="15656"/>
          </a:stretch>
        </a:blipFill>
        <a:ln w="9525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DFF007-C1E1-4B61-A167-8DF982550F36}">
      <dsp:nvSpPr>
        <dsp:cNvPr id="0" name=""/>
        <dsp:cNvSpPr/>
      </dsp:nvSpPr>
      <dsp:spPr>
        <a:xfrm>
          <a:off x="2073443" y="0"/>
          <a:ext cx="2011188" cy="3371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GPN</a:t>
          </a:r>
          <a:br>
            <a:rPr lang="en-GB" sz="1400" kern="1200" dirty="0"/>
          </a:br>
          <a:br>
            <a:rPr lang="en-GB" sz="1400" kern="1200" dirty="0"/>
          </a:br>
          <a:r>
            <a:rPr lang="en-GB" sz="1400" kern="1200" dirty="0">
              <a:latin typeface="+mn-lt"/>
            </a:rPr>
            <a:t>Proposing an innovative hybrid approach for GED approximation.</a:t>
          </a:r>
          <a:endParaRPr lang="en-GB" sz="1400" kern="1200" dirty="0"/>
        </a:p>
      </dsp:txBody>
      <dsp:txXfrm>
        <a:off x="2073443" y="1348796"/>
        <a:ext cx="2011188" cy="1348796"/>
      </dsp:txXfrm>
    </dsp:sp>
    <dsp:sp modelId="{2F5DFABC-B9FD-46DD-9385-21FA839C4F3D}">
      <dsp:nvSpPr>
        <dsp:cNvPr id="0" name=""/>
        <dsp:cNvSpPr/>
      </dsp:nvSpPr>
      <dsp:spPr>
        <a:xfrm>
          <a:off x="2133168" y="202319"/>
          <a:ext cx="1891738" cy="1122873"/>
        </a:xfrm>
        <a:prstGeom prst="roundRect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644" b="16644"/>
          </a:stretch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6C6DBC-3306-4CCB-8C30-60E6BE0183B3}">
      <dsp:nvSpPr>
        <dsp:cNvPr id="0" name=""/>
        <dsp:cNvSpPr/>
      </dsp:nvSpPr>
      <dsp:spPr>
        <a:xfrm>
          <a:off x="4144967" y="0"/>
          <a:ext cx="2011188" cy="3371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>
              <a:latin typeface="+mj-lt"/>
            </a:rPr>
            <a:t>TaGSim</a:t>
          </a:r>
          <a:br>
            <a:rPr lang="en-GB" sz="1400" kern="1200" dirty="0">
              <a:latin typeface="+mj-lt"/>
            </a:rPr>
          </a:br>
          <a:br>
            <a:rPr lang="en-GB" sz="1400" kern="1200" dirty="0">
              <a:latin typeface="+mj-lt"/>
            </a:rPr>
          </a:br>
          <a:r>
            <a:rPr lang="en-GB" sz="1400" kern="1200" dirty="0">
              <a:latin typeface="+mj-lt"/>
            </a:rPr>
            <a:t>The first to re-think GED as the sum of 3 values: </a:t>
          </a:r>
          <a14:m xmlns:a14="http://schemas.microsoft.com/office/drawing/2010/main">
            <m:oMath xmlns:m="http://schemas.openxmlformats.org/officeDocument/2006/math">
              <m:r>
                <a:rPr lang="en-GB" sz="1400" i="1" kern="1200" dirty="0" smtClean="0">
                  <a:latin typeface="Cambria Math" panose="02040503050406030204" pitchFamily="18" charset="0"/>
                </a:rPr>
                <m:t>𝑔𝑒𝑑</m:t>
              </m:r>
              <m:r>
                <a:rPr lang="en-GB" sz="1400" i="1" kern="1200" dirty="0" smtClean="0">
                  <a:latin typeface="Cambria Math" panose="02040503050406030204" pitchFamily="18" charset="0"/>
                </a:rPr>
                <m:t>_</m:t>
              </m:r>
              <m:r>
                <a:rPr lang="en-GB" sz="1400" i="1" kern="1200" dirty="0" smtClean="0">
                  <a:latin typeface="Cambria Math" panose="02040503050406030204" pitchFamily="18" charset="0"/>
                </a:rPr>
                <m:t>𝑛𝑐</m:t>
              </m:r>
              <m:r>
                <a:rPr lang="en-GB" sz="14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GB" sz="1400" i="1" kern="1200" dirty="0" err="1" smtClean="0">
                  <a:latin typeface="Cambria Math" panose="02040503050406030204" pitchFamily="18" charset="0"/>
                </a:rPr>
                <m:t>𝑔𝑒𝑑</m:t>
              </m:r>
              <m:r>
                <a:rPr lang="en-GB" sz="1400" i="1" kern="1200" dirty="0" err="1" smtClean="0">
                  <a:latin typeface="Cambria Math" panose="02040503050406030204" pitchFamily="18" charset="0"/>
                </a:rPr>
                <m:t>_</m:t>
              </m:r>
              <m:r>
                <a:rPr lang="en-GB" sz="1400" i="1" kern="1200" dirty="0" err="1" smtClean="0">
                  <a:latin typeface="Cambria Math" panose="02040503050406030204" pitchFamily="18" charset="0"/>
                </a:rPr>
                <m:t>𝑖𝑛</m:t>
              </m:r>
              <m:r>
                <a:rPr lang="en-GB" sz="14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GB" sz="1400" i="1" kern="1200" dirty="0" err="1" smtClean="0">
                  <a:latin typeface="Cambria Math" panose="02040503050406030204" pitchFamily="18" charset="0"/>
                </a:rPr>
                <m:t>𝑔𝑒𝑑</m:t>
              </m:r>
              <m:r>
                <a:rPr lang="en-GB" sz="1400" i="1" kern="1200" dirty="0" err="1" smtClean="0">
                  <a:latin typeface="Cambria Math" panose="02040503050406030204" pitchFamily="18" charset="0"/>
                </a:rPr>
                <m:t>_</m:t>
              </m:r>
              <m:r>
                <a:rPr lang="en-GB" sz="1400" i="1" kern="1200" dirty="0" err="1" smtClean="0">
                  <a:latin typeface="Cambria Math" panose="02040503050406030204" pitchFamily="18" charset="0"/>
                </a:rPr>
                <m:t>𝑖𝑒</m:t>
              </m:r>
            </m:oMath>
          </a14:m>
          <a:endParaRPr lang="en-GB" sz="1400" kern="1200" dirty="0">
            <a:latin typeface="+mj-lt"/>
          </a:endParaRPr>
        </a:p>
      </dsp:txBody>
      <dsp:txXfrm>
        <a:off x="4144967" y="1348796"/>
        <a:ext cx="2011188" cy="1348796"/>
      </dsp:txXfrm>
    </dsp:sp>
    <dsp:sp modelId="{DB0A7466-790F-44B7-B2C7-E209A0C887B8}">
      <dsp:nvSpPr>
        <dsp:cNvPr id="0" name=""/>
        <dsp:cNvSpPr/>
      </dsp:nvSpPr>
      <dsp:spPr>
        <a:xfrm>
          <a:off x="4189320" y="202319"/>
          <a:ext cx="1922482" cy="1122873"/>
        </a:xfrm>
        <a:prstGeom prst="round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242" b="7242"/>
          </a:stretch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1CD4FC-83A5-421A-BB98-CE6C4E49A351}">
      <dsp:nvSpPr>
        <dsp:cNvPr id="0" name=""/>
        <dsp:cNvSpPr/>
      </dsp:nvSpPr>
      <dsp:spPr>
        <a:xfrm>
          <a:off x="6216492" y="0"/>
          <a:ext cx="2011188" cy="3371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/>
            <a:t>GedGNN</a:t>
          </a:r>
          <a:br>
            <a:rPr lang="en-GB" sz="1400" kern="1200" dirty="0"/>
          </a:br>
          <a:br>
            <a:rPr lang="en-GB" sz="1400" kern="1200" dirty="0"/>
          </a:br>
          <a:r>
            <a:rPr lang="en-GB" sz="1400" kern="1200" dirty="0">
              <a:latin typeface="+mn-lt"/>
            </a:rPr>
            <a:t>Current state-of-the-art model in performance which combines the previous three.</a:t>
          </a:r>
          <a:endParaRPr lang="en-GB" sz="1400" kern="1200" dirty="0"/>
        </a:p>
      </dsp:txBody>
      <dsp:txXfrm>
        <a:off x="6216492" y="1348796"/>
        <a:ext cx="2011188" cy="1348796"/>
      </dsp:txXfrm>
    </dsp:sp>
    <dsp:sp modelId="{9F268659-CA1E-4594-AA94-D2AB33217B73}">
      <dsp:nvSpPr>
        <dsp:cNvPr id="0" name=""/>
        <dsp:cNvSpPr/>
      </dsp:nvSpPr>
      <dsp:spPr>
        <a:xfrm>
          <a:off x="6245478" y="202319"/>
          <a:ext cx="1953215" cy="1122873"/>
        </a:xfrm>
        <a:prstGeom prst="round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8258" b="18258"/>
          </a:stretch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9E620A-E685-4316-9C38-F34FE27B4B65}">
      <dsp:nvSpPr>
        <dsp:cNvPr id="0" name=""/>
        <dsp:cNvSpPr/>
      </dsp:nvSpPr>
      <dsp:spPr>
        <a:xfrm>
          <a:off x="329183" y="2797200"/>
          <a:ext cx="7571232" cy="395999"/>
        </a:xfrm>
        <a:prstGeom prst="rightArrow">
          <a:avLst/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97FFC-7E2F-4AC6-9CDE-48F5F2635D64}">
      <dsp:nvSpPr>
        <dsp:cNvPr id="0" name=""/>
        <dsp:cNvSpPr/>
      </dsp:nvSpPr>
      <dsp:spPr>
        <a:xfrm>
          <a:off x="0" y="791196"/>
          <a:ext cx="5410201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Models trained on specific data (IMDB and Linux) show strong performance but only within their original data distribution.</a:t>
          </a:r>
          <a:endParaRPr lang="en-GB" sz="1600" kern="1200" dirty="0"/>
        </a:p>
      </dsp:txBody>
      <dsp:txXfrm>
        <a:off x="59399" y="850595"/>
        <a:ext cx="5291403" cy="1098002"/>
      </dsp:txXfrm>
    </dsp:sp>
    <dsp:sp modelId="{0DC474B9-632E-4462-A318-BCB43AE73F4C}">
      <dsp:nvSpPr>
        <dsp:cNvPr id="0" name=""/>
        <dsp:cNvSpPr/>
      </dsp:nvSpPr>
      <dsp:spPr>
        <a:xfrm>
          <a:off x="0" y="2435197"/>
          <a:ext cx="5410201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Future work: Increase the density of synthetic datasets to further improve model performance and generalization.</a:t>
          </a:r>
          <a:endParaRPr lang="en-GB" sz="1600" kern="1200" dirty="0"/>
        </a:p>
      </dsp:txBody>
      <dsp:txXfrm>
        <a:off x="59399" y="2494596"/>
        <a:ext cx="5291403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0647" y="2478024"/>
            <a:ext cx="819070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08320" y="3890011"/>
            <a:ext cx="817536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8825" y="458724"/>
            <a:ext cx="719434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951" y="1604010"/>
            <a:ext cx="1031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dericoCalabro/gnng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33600" y="4714578"/>
            <a:ext cx="2743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it-IT" b="1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Supervisors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/>
            <a:r>
              <a:rPr lang="it-IT" spc="-25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spc="-2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pc="-25" dirty="0" err="1"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  <a:r>
              <a:rPr lang="it-IT" spc="-25" dirty="0">
                <a:latin typeface="Calibri" panose="020F0502020204030204" pitchFamily="34" charset="0"/>
                <a:cs typeface="Calibri" panose="020F0502020204030204" pitchFamily="34" charset="0"/>
              </a:rPr>
              <a:t>. Prof</a:t>
            </a:r>
            <a:r>
              <a:rPr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Giorgio Terracina</a:t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Dott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Sebastiano A. Piccolo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6557" y="4853076"/>
            <a:ext cx="243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 err="1">
                <a:latin typeface="Calibri"/>
                <a:cs typeface="Calibri"/>
              </a:rPr>
              <a:t>Candidat</a:t>
            </a:r>
            <a:r>
              <a:rPr lang="it-IT" b="1" spc="-10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12700"/>
            <a:r>
              <a:rPr lang="it-IT" dirty="0">
                <a:latin typeface="Calibri"/>
                <a:cs typeface="Calibri"/>
              </a:rPr>
              <a:t>Federico Calabrò 247976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FE183-38E9-27E9-DF01-C4350BFCDCD1}"/>
              </a:ext>
            </a:extLst>
          </p:cNvPr>
          <p:cNvSpPr txBox="1"/>
          <p:nvPr/>
        </p:nvSpPr>
        <p:spPr>
          <a:xfrm>
            <a:off x="1905000" y="10007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atin typeface="+mj-lt"/>
              </a:rPr>
              <a:t>Department of Mathematics and Computer Science</a:t>
            </a:r>
            <a:endParaRPr lang="it-IT" sz="2800" dirty="0">
              <a:latin typeface="+mj-lt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C13DDD84-FC3D-803A-654C-25C283D67C57}"/>
              </a:ext>
            </a:extLst>
          </p:cNvPr>
          <p:cNvGrpSpPr/>
          <p:nvPr/>
        </p:nvGrpSpPr>
        <p:grpSpPr>
          <a:xfrm>
            <a:off x="2133600" y="2361881"/>
            <a:ext cx="7912318" cy="1406682"/>
            <a:chOff x="351576" y="2169448"/>
            <a:chExt cx="8398176" cy="1025149"/>
          </a:xfrm>
        </p:grpSpPr>
        <p:sp>
          <p:nvSpPr>
            <p:cNvPr id="3" name="object 3"/>
            <p:cNvSpPr txBox="1"/>
            <p:nvPr/>
          </p:nvSpPr>
          <p:spPr>
            <a:xfrm>
              <a:off x="367752" y="2169448"/>
              <a:ext cx="8382000" cy="6373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00"/>
                </a:spcBef>
                <a:spcAft>
                  <a:spcPts val="600"/>
                </a:spcAft>
              </a:pPr>
              <a:r>
                <a:rPr lang="en-US" sz="2800" i="1" dirty="0">
                  <a:ln w="3175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Approximating Graph Edit Distance through Graph Neural Networks: Methods, Limitations, and Proposals</a:t>
              </a:r>
              <a:endParaRPr lang="it-IT" sz="2800" i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14DCC85-01B2-546F-D87D-6ED1C50DCEBA}"/>
                </a:ext>
              </a:extLst>
            </p:cNvPr>
            <p:cNvSpPr txBox="1"/>
            <p:nvPr/>
          </p:nvSpPr>
          <p:spPr>
            <a:xfrm>
              <a:off x="351576" y="2947869"/>
              <a:ext cx="8382000" cy="24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>
                  <a:latin typeface="+mn-lt"/>
                </a:rPr>
                <a:t>Master’s</a:t>
              </a:r>
              <a:r>
                <a:rPr lang="it-IT" sz="1600" dirty="0">
                  <a:latin typeface="+mn-lt"/>
                </a:rPr>
                <a:t> Degree in </a:t>
              </a:r>
              <a:r>
                <a:rPr lang="it-IT" sz="1600" dirty="0" err="1">
                  <a:latin typeface="+mn-lt"/>
                </a:rPr>
                <a:t>Artificial</a:t>
              </a:r>
              <a:r>
                <a:rPr lang="it-IT" sz="1600" dirty="0">
                  <a:latin typeface="+mn-lt"/>
                </a:rPr>
                <a:t> Intelligence and Computer Science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7EE3DB-47DD-3CF1-145C-1CDA5A25DB81}"/>
              </a:ext>
            </a:extLst>
          </p:cNvPr>
          <p:cNvSpPr txBox="1"/>
          <p:nvPr/>
        </p:nvSpPr>
        <p:spPr>
          <a:xfrm>
            <a:off x="1912620" y="512675"/>
            <a:ext cx="770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800" dirty="0">
                <a:latin typeface="+mj-lt"/>
              </a:rPr>
              <a:t>Università della Calabria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9E6CF-5BA4-6CA0-94A9-8FCD085C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97686"/>
            <a:ext cx="867515" cy="553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119" y="458724"/>
            <a:ext cx="53957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4000" dirty="0">
                <a:latin typeface="+mj-lt"/>
              </a:rPr>
              <a:t>Context</a:t>
            </a:r>
            <a:r>
              <a:rPr sz="4000" spc="-150" dirty="0">
                <a:latin typeface="+mj-lt"/>
              </a:rPr>
              <a:t> </a:t>
            </a:r>
            <a:r>
              <a:rPr sz="4000" dirty="0">
                <a:latin typeface="+mj-lt"/>
              </a:rPr>
              <a:t>and</a:t>
            </a:r>
            <a:r>
              <a:rPr sz="4000" spc="-165" dirty="0">
                <a:latin typeface="+mj-lt"/>
              </a:rPr>
              <a:t> </a:t>
            </a:r>
            <a:r>
              <a:rPr sz="4000" spc="-10" dirty="0">
                <a:latin typeface="+mj-lt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1FFA6-D57C-5CF5-2696-4857BEB5723D}"/>
              </a:ext>
            </a:extLst>
          </p:cNvPr>
          <p:cNvSpPr txBox="1"/>
          <p:nvPr/>
        </p:nvSpPr>
        <p:spPr>
          <a:xfrm>
            <a:off x="1676400" y="1447800"/>
            <a:ext cx="91440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Graph Edit Distance (GED) is crucial in comparing graphs, useful in fields like bioinformatics, social networks, and computer vision.</a:t>
            </a:r>
          </a:p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GED calculation is </a:t>
            </a:r>
            <a:r>
              <a:rPr lang="en-GB" sz="2000" b="1" dirty="0">
                <a:latin typeface="+mn-lt"/>
              </a:rPr>
              <a:t>NP-Hard</a:t>
            </a:r>
            <a:r>
              <a:rPr lang="en-GB" sz="2000" dirty="0">
                <a:latin typeface="+mn-lt"/>
              </a:rPr>
              <a:t>, meaning exact computation is infeasible for large graphs. Hence, it needs to be approximated.</a:t>
            </a:r>
          </a:p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Classical approximations rely on heuristic algorithms such as A* search and graph matching techniques. </a:t>
            </a:r>
          </a:p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Recently, Graph Neural Networks (GNNs) have emerged as promising methods for faster and more accurate GED computation.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84C-09FE-D074-A004-00126F33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58725"/>
            <a:ext cx="8382000" cy="615553"/>
          </a:xfrm>
        </p:spPr>
        <p:txBody>
          <a:bodyPr/>
          <a:lstStyle/>
          <a:p>
            <a:pPr algn="ctr"/>
            <a:r>
              <a:rPr lang="en-GB" sz="4000" dirty="0">
                <a:latin typeface="+mj-lt"/>
              </a:rPr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FCD08-7BA4-32D3-4BF4-9639DA89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1" y="1371601"/>
            <a:ext cx="6438899" cy="2529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ACE735-3982-275D-7093-7D35F8B5C779}"/>
                  </a:ext>
                </a:extLst>
              </p:cNvPr>
              <p:cNvSpPr txBox="1"/>
              <p:nvPr/>
            </p:nvSpPr>
            <p:spPr>
              <a:xfrm>
                <a:off x="2324100" y="4419600"/>
                <a:ext cx="75438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000" dirty="0">
                    <a:latin typeface="+mn-lt"/>
                  </a:rPr>
                  <a:t>Figure 4.3: Graph Edit Distance Example.</a:t>
                </a:r>
                <a:br>
                  <a:rPr lang="en-GB" sz="2000" dirty="0">
                    <a:latin typeface="+mn-lt"/>
                  </a:rPr>
                </a:br>
                <a:br>
                  <a:rPr lang="en-GB" sz="2000" dirty="0">
                    <a:latin typeface="+mn-lt"/>
                  </a:rPr>
                </a:br>
                <a:r>
                  <a:rPr lang="en-GB" sz="2000" dirty="0">
                    <a:latin typeface="+mn-lt"/>
                  </a:rPr>
                  <a:t>Transforming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latin typeface="+mn-lt"/>
                  </a:rPr>
                  <a:t> by adding vertex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+mn-lt"/>
                  </a:rPr>
                  <a:t> and edge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+mn-lt"/>
                  </a:rPr>
                  <a:t>.</a:t>
                </a:r>
                <a:br>
                  <a:rPr lang="en-GB" sz="2000" dirty="0">
                    <a:latin typeface="+mn-lt"/>
                  </a:rPr>
                </a:br>
                <a:br>
                  <a:rPr lang="en-GB" sz="2000" dirty="0">
                    <a:latin typeface="+mn-lt"/>
                  </a:rPr>
                </a:br>
                <a:r>
                  <a:rPr lang="en-GB" sz="2000" dirty="0">
                    <a:latin typeface="+mn-lt"/>
                  </a:rPr>
                  <a:t>Total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𝐺𝐸𝐷</m:t>
                    </m:r>
                  </m:oMath>
                </a14:m>
                <a:r>
                  <a:rPr lang="en-GB" sz="2000" dirty="0">
                    <a:latin typeface="+mn-lt"/>
                  </a:rPr>
                  <a:t> value: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1+1 = 2</m:t>
                    </m:r>
                  </m:oMath>
                </a14:m>
                <a:endParaRPr lang="en-GB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ACE735-3982-275D-7093-7D35F8B5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4419600"/>
                <a:ext cx="7543800" cy="1631216"/>
              </a:xfrm>
              <a:prstGeom prst="rect">
                <a:avLst/>
              </a:prstGeom>
              <a:blipFill>
                <a:blip r:embed="rId3"/>
                <a:stretch>
                  <a:fillRect l="-808" t="-1866" b="-5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12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8724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GB" sz="4000" dirty="0">
                <a:latin typeface="+mj-lt"/>
              </a:rPr>
              <a:t>Contribution (1)</a:t>
            </a:r>
            <a:endParaRPr sz="4000" spc="-1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1FFA6-D57C-5CF5-2696-4857BEB5723D}"/>
              </a:ext>
            </a:extLst>
          </p:cNvPr>
          <p:cNvSpPr txBox="1"/>
          <p:nvPr/>
        </p:nvSpPr>
        <p:spPr>
          <a:xfrm>
            <a:off x="1981200" y="1152323"/>
            <a:ext cx="82296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A literature review was conducted, identifying </a:t>
            </a:r>
            <a:r>
              <a:rPr lang="en-GB" sz="2000" b="1" dirty="0">
                <a:latin typeface="+mn-lt"/>
              </a:rPr>
              <a:t>20 key papers </a:t>
            </a:r>
            <a:r>
              <a:rPr lang="en-GB" sz="2000" dirty="0">
                <a:latin typeface="+mn-lt"/>
              </a:rPr>
              <a:t>on GNN-based GED approximation and their trends. Four significant approaches were selected as the most representative: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37E57EB5-A1BE-7B25-C39E-A76BA159A4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9934539"/>
                  </p:ext>
                </p:extLst>
              </p:nvPr>
            </p:nvGraphicFramePr>
            <p:xfrm>
              <a:off x="1981200" y="2743200"/>
              <a:ext cx="8229600" cy="33719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37E57EB5-A1BE-7B25-C39E-A76BA159A4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9934539"/>
                  </p:ext>
                </p:extLst>
              </p:nvPr>
            </p:nvGraphicFramePr>
            <p:xfrm>
              <a:off x="1981200" y="2743200"/>
              <a:ext cx="8229600" cy="33719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3ADD465-F419-AE87-1979-AD96500D5619}"/>
              </a:ext>
            </a:extLst>
          </p:cNvPr>
          <p:cNvSpPr txBox="1"/>
          <p:nvPr/>
        </p:nvSpPr>
        <p:spPr>
          <a:xfrm>
            <a:off x="2762250" y="56057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+mn-lt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8BC1F-40F8-3573-6865-8B9280F9840D}"/>
              </a:ext>
            </a:extLst>
          </p:cNvPr>
          <p:cNvSpPr txBox="1"/>
          <p:nvPr/>
        </p:nvSpPr>
        <p:spPr>
          <a:xfrm>
            <a:off x="4876800" y="56057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+mn-lt"/>
              </a:rPr>
              <a:t>2022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CE140-A068-0967-3A46-F56B033231B6}"/>
              </a:ext>
            </a:extLst>
          </p:cNvPr>
          <p:cNvSpPr txBox="1"/>
          <p:nvPr/>
        </p:nvSpPr>
        <p:spPr>
          <a:xfrm>
            <a:off x="6991350" y="56057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+mn-lt"/>
              </a:rPr>
              <a:t>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4E8EC-5861-72A7-561C-B40ABE4A5D81}"/>
              </a:ext>
            </a:extLst>
          </p:cNvPr>
          <p:cNvSpPr txBox="1"/>
          <p:nvPr/>
        </p:nvSpPr>
        <p:spPr>
          <a:xfrm>
            <a:off x="9105900" y="56057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+mn-lt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85946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8724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GB" sz="4000" dirty="0">
                <a:latin typeface="+mj-lt"/>
              </a:rPr>
              <a:t>Contribution (2)</a:t>
            </a:r>
            <a:endParaRPr sz="4000" spc="-1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1FFA6-D57C-5CF5-2696-4857BEB5723D}"/>
              </a:ext>
            </a:extLst>
          </p:cNvPr>
          <p:cNvSpPr txBox="1"/>
          <p:nvPr/>
        </p:nvSpPr>
        <p:spPr>
          <a:xfrm>
            <a:off x="1524000" y="1447800"/>
            <a:ext cx="91440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Development of a more flexible and robust </a:t>
            </a:r>
            <a:r>
              <a:rPr lang="en-GB" sz="2000" dirty="0">
                <a:latin typeface="+mn-lt"/>
                <a:hlinkClick r:id="rId2"/>
              </a:rPr>
              <a:t>codebase</a:t>
            </a:r>
            <a:r>
              <a:rPr lang="en-GB" sz="2000" dirty="0">
                <a:latin typeface="+mn-lt"/>
              </a:rPr>
              <a:t> on top of </a:t>
            </a:r>
            <a:r>
              <a:rPr lang="en-GB" sz="2000" dirty="0" err="1">
                <a:latin typeface="+mn-lt"/>
              </a:rPr>
              <a:t>GedGNN’s</a:t>
            </a:r>
            <a:r>
              <a:rPr lang="en-GB" sz="2000" dirty="0">
                <a:latin typeface="+mn-lt"/>
              </a:rPr>
              <a:t> one by enhancing its code and removing some of its limitations.</a:t>
            </a:r>
          </a:p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Development of an algorithm to generate artificial datasets with graphs (pairs) at known GED distance for both training and testing.</a:t>
            </a:r>
          </a:p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000">
                <a:latin typeface="+mn-lt"/>
              </a:rPr>
              <a:t>Set of </a:t>
            </a:r>
            <a:r>
              <a:rPr lang="en-GB" sz="2000" dirty="0">
                <a:latin typeface="+mn-lt"/>
              </a:rPr>
              <a:t>experiments (64 combinations) showing that models lack the ability to generalize out of distribution.</a:t>
            </a:r>
          </a:p>
          <a:p>
            <a:pPr marL="285750" lvl="1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02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824" y="457200"/>
            <a:ext cx="719434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GB" sz="4000" dirty="0">
                <a:latin typeface="+mj-lt"/>
              </a:rPr>
              <a:t>Conclusion</a:t>
            </a:r>
            <a:endParaRPr sz="4000" spc="-10" dirty="0"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565D78-136A-6210-2940-E8352953A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1447800"/>
            <a:ext cx="3936142" cy="4525963"/>
          </a:xfr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4D0DDAE-9263-7462-9E5F-2AA6A7388AA0}"/>
              </a:ext>
            </a:extLst>
          </p:cNvPr>
          <p:cNvGraphicFramePr>
            <a:graphicFrameLocks noGrp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684742509"/>
              </p:ext>
            </p:extLst>
          </p:nvPr>
        </p:nvGraphicFramePr>
        <p:xfrm>
          <a:off x="6095998" y="1511003"/>
          <a:ext cx="5410201" cy="44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309DE6-1DBA-D137-ED6B-28FB8824A897}"/>
              </a:ext>
            </a:extLst>
          </p:cNvPr>
          <p:cNvSpPr txBox="1"/>
          <p:nvPr/>
        </p:nvSpPr>
        <p:spPr>
          <a:xfrm>
            <a:off x="1777571" y="597376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Table 6.4: Results for </a:t>
            </a:r>
            <a:r>
              <a:rPr lang="en-GB" sz="1400" dirty="0" err="1">
                <a:latin typeface="+mj-lt"/>
              </a:rPr>
              <a:t>GedGNN</a:t>
            </a:r>
            <a:r>
              <a:rPr lang="en-GB" sz="1400" dirty="0">
                <a:latin typeface="+mj-lt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362118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24486" y="2733040"/>
            <a:ext cx="6143028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spcBef>
                <a:spcPts val="95"/>
              </a:spcBef>
            </a:pPr>
            <a:r>
              <a:rPr dirty="0"/>
              <a:t>Thanks</a:t>
            </a:r>
            <a:r>
              <a:rPr spc="-114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dirty="0"/>
              <a:t>your</a:t>
            </a:r>
            <a:r>
              <a:rPr spc="-130" dirty="0"/>
              <a:t> </a:t>
            </a:r>
            <a:r>
              <a:rPr spc="-10" dirty="0"/>
              <a:t>attention!!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400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PowerPoint Presentation</vt:lpstr>
      <vt:lpstr>Context and Motivation</vt:lpstr>
      <vt:lpstr>Example</vt:lpstr>
      <vt:lpstr>Contribution (1)</vt:lpstr>
      <vt:lpstr>Contribution (2)</vt:lpstr>
      <vt:lpstr>Conclusion</vt:lpstr>
      <vt:lpstr>Thanks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SlidesSpecialistica.pptx</dc:title>
  <dc:creator>Paola</dc:creator>
  <cp:lastModifiedBy>Federico Calabrò</cp:lastModifiedBy>
  <cp:revision>25</cp:revision>
  <dcterms:created xsi:type="dcterms:W3CDTF">2024-09-19T07:16:41Z</dcterms:created>
  <dcterms:modified xsi:type="dcterms:W3CDTF">2024-09-27T20:39:29Z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2024-09-19T00:00:00Z</vt:filetime>
  </property>
  <property fmtid="{D5CDD505-2E9C-101B-9397-08002B2CF9AE}" pid="5" name="Producer">
    <vt:lpwstr>Acrobat Distiller 11.0 (Windows)</vt:lpwstr>
  </property>
</Properties>
</file>