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Nunito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5768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27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539b6d005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539b6d005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96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539b6d005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539b6d005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2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539b6d005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539b6d005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39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539b6d005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539b6d005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480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39b6d005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539b6d005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12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539b6d005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539b6d005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3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539b6d005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539b6d005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08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909800" y="1154950"/>
            <a:ext cx="3703800" cy="11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 dirty="0"/>
              <a:t>TL 2 - Regresión Lineal </a:t>
            </a:r>
            <a:r>
              <a:rPr lang="es-419" sz="3100" dirty="0" err="1"/>
              <a:t>Multivariable</a:t>
            </a:r>
            <a:r>
              <a:rPr lang="es-419" sz="3100" dirty="0"/>
              <a:t> y Regresión Ridge.</a:t>
            </a:r>
            <a:endParaRPr sz="3100" dirty="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66256" cy="14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1166256" y="0"/>
            <a:ext cx="275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>
                <a:solidFill>
                  <a:schemeClr val="bg1"/>
                </a:solidFill>
              </a:rPr>
              <a:t>Calonge Federico.</a:t>
            </a: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Lineal Múltiple.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063400"/>
            <a:ext cx="7030500" cy="40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9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 de aprendizaje supervisado. Aplicamos RL para obtener una </a:t>
            </a:r>
            <a:r>
              <a:rPr lang="es-419" sz="9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</a:t>
            </a:r>
            <a:r>
              <a:rPr lang="es-419" sz="9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recta estimativa que mejor se ajuste a los datos que tenemos (a nuestra/s variable/s independiente/s “x”). El modelo de esta </a:t>
            </a:r>
            <a:r>
              <a:rPr lang="es-419" sz="9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</a:t>
            </a:r>
            <a:r>
              <a:rPr lang="es-419" sz="9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recta, la cual nos permitirá predecir valores de y, es el descripto: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1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-Donde:</a:t>
            </a:r>
            <a:endParaRPr sz="1100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y=f(xi)= vector de salida. Nuestra variable dependiente “y”, o también llamada “target”, ya que es la que queremos predecir.</a:t>
            </a:r>
            <a:endParaRPr sz="9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x=vector de entrada. Nuestra/s variable/s independiente/s “x”, o </a:t>
            </a:r>
            <a:r>
              <a:rPr lang="es-419" sz="9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tambien</a:t>
            </a:r>
            <a:r>
              <a:rPr lang="es-419" sz="9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llamadas “</a:t>
            </a:r>
            <a:r>
              <a:rPr lang="es-419" sz="9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es-419" sz="9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(datos de entrada que muestran distintas </a:t>
            </a:r>
            <a:r>
              <a:rPr lang="es-419" sz="9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caracterìsticas</a:t>
            </a:r>
            <a:r>
              <a:rPr lang="es-419" sz="9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lo que queremos analizar).</a:t>
            </a:r>
            <a:endParaRPr sz="9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=  vector de coeficientes (estos coeficientes son obtenidos a partir de los datos). Conformado por A0, A1, (….), Am.</a:t>
            </a:r>
            <a:endParaRPr sz="9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-De esta manera, si  utilizamos solo una variable x, nuestra </a:t>
            </a:r>
            <a:r>
              <a:rPr lang="es-419" sz="9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</a:t>
            </a:r>
            <a:r>
              <a:rPr lang="es-419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recta necesitará 2 coeficientes (un </a:t>
            </a:r>
            <a:r>
              <a:rPr lang="es-419" sz="9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</a:t>
            </a:r>
            <a:r>
              <a:rPr lang="es-419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un a1), en este caso </a:t>
            </a:r>
            <a:r>
              <a:rPr lang="es-419" sz="9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estarìamos</a:t>
            </a:r>
            <a:r>
              <a:rPr lang="es-419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 un caso de </a:t>
            </a:r>
            <a:r>
              <a:rPr lang="es-419" sz="9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Regresiòn</a:t>
            </a:r>
            <a:r>
              <a:rPr lang="es-419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9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LIneal</a:t>
            </a:r>
            <a:r>
              <a:rPr lang="es-419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Simple. Y en el caso que utilicemos </a:t>
            </a:r>
            <a:r>
              <a:rPr lang="es-419" sz="9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màs</a:t>
            </a:r>
            <a:r>
              <a:rPr lang="es-419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una variable x, nuestra </a:t>
            </a:r>
            <a:r>
              <a:rPr lang="es-419" sz="9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</a:t>
            </a:r>
            <a:r>
              <a:rPr lang="es-419" sz="9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recta (en este caso sería un plano)  necesitará más de 2 coeficientes, con lo cual tendremos un caso de Regresión Lineal Múltiple.</a:t>
            </a:r>
            <a:endParaRPr sz="9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00" y="1942625"/>
            <a:ext cx="30765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Regresión Lineal Múltiple, Regresión de Ridge y Lasso - ¿Qué buscan?</a:t>
            </a:r>
            <a:endParaRPr dirty="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RLM mediante el </a:t>
            </a:r>
            <a:r>
              <a:rPr lang="es-419" b="1" dirty="0"/>
              <a:t>método de mínimos cuadrados </a:t>
            </a:r>
            <a:r>
              <a:rPr lang="es-419" dirty="0"/>
              <a:t>busca obtener el mínimo RSS (sumatoria de los cuadrados de los residuos). Y, como MSE (error cuadrático medio)  es el promedio de RSS </a:t>
            </a:r>
            <a:r>
              <a:rPr lang="es-419" dirty="0" err="1"/>
              <a:t>tambien</a:t>
            </a:r>
            <a:r>
              <a:rPr lang="es-419" dirty="0"/>
              <a:t> buscaremos encontrar el mínimo MSE.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/>
              <a:t>Esto mismo busca </a:t>
            </a:r>
            <a:r>
              <a:rPr lang="es-419" b="1" dirty="0"/>
              <a:t>Ridge</a:t>
            </a:r>
            <a:r>
              <a:rPr lang="es-419" dirty="0"/>
              <a:t> y </a:t>
            </a:r>
            <a:r>
              <a:rPr lang="es-419" b="1" dirty="0"/>
              <a:t>Lasso</a:t>
            </a:r>
            <a:r>
              <a:rPr lang="es-419" dirty="0"/>
              <a:t>, son una alternativa al </a:t>
            </a:r>
            <a:r>
              <a:rPr lang="es-419" b="1" dirty="0"/>
              <a:t>método de mínimos cuadrados, donde se utilizan otros coeficientes para obtener el menor RSS y </a:t>
            </a:r>
            <a:r>
              <a:rPr lang="es-419" b="1" dirty="0" smtClean="0"/>
              <a:t>MSE aplicando penalizaciones. 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b="1" dirty="0"/>
              <a:t>Por esto tendremos distintas ecuaciones para los cálculos de nuestros RSS(B) y nuestras predicciones sobre las salidas serán distintas. 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RSS(W) para RL con método de mínimos cuadrados:</a:t>
            </a:r>
            <a:endParaRPr sz="1150" b="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1976438"/>
            <a:ext cx="66484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de Ridge: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t="41813"/>
          <a:stretch/>
        </p:blipFill>
        <p:spPr>
          <a:xfrm>
            <a:off x="1247725" y="2197275"/>
            <a:ext cx="6648450" cy="14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/>
          <p:nvPr/>
        </p:nvSpPr>
        <p:spPr>
          <a:xfrm>
            <a:off x="1435975" y="1597875"/>
            <a:ext cx="64602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Se agrega el término de penalización L1 para minimizar el RSS (que es la sumatoria de los coeficientes al cuadrado)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Regresión de Lasso:</a:t>
            </a:r>
            <a:endParaRPr dirty="0"/>
          </a:p>
        </p:txBody>
      </p:sp>
      <p:sp>
        <p:nvSpPr>
          <p:cNvPr id="311" name="Google Shape;311;p18"/>
          <p:cNvSpPr txBox="1"/>
          <p:nvPr/>
        </p:nvSpPr>
        <p:spPr>
          <a:xfrm>
            <a:off x="1435975" y="1597875"/>
            <a:ext cx="64602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Se agrega el término de penalización L12 para minimizar el RSS (que es la sumatoria del módulo de los coeficientes)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 rotWithShape="1">
          <a:blip r:embed="rId3">
            <a:alphaModFix/>
          </a:blip>
          <a:srcRect t="37845"/>
          <a:stretch/>
        </p:blipFill>
        <p:spPr>
          <a:xfrm>
            <a:off x="1247775" y="2367775"/>
            <a:ext cx="6648450" cy="16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3800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31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Regresion</a:t>
            </a:r>
            <a:r>
              <a:rPr lang="es-419" sz="3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s-419" sz="31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</a:t>
            </a:r>
            <a:r>
              <a:rPr lang="es-419" sz="3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Net”</a:t>
            </a:r>
            <a:endParaRPr sz="5000" dirty="0"/>
          </a:p>
        </p:txBody>
      </p:sp>
      <p:pic>
        <p:nvPicPr>
          <p:cNvPr id="318" name="Google Shape;318;p19"/>
          <p:cNvPicPr preferRelativeResize="0"/>
          <p:nvPr/>
        </p:nvPicPr>
        <p:blipFill rotWithShape="1">
          <a:blip r:embed="rId3">
            <a:alphaModFix/>
          </a:blip>
          <a:srcRect t="41813"/>
          <a:stretch/>
        </p:blipFill>
        <p:spPr>
          <a:xfrm>
            <a:off x="1247775" y="2554200"/>
            <a:ext cx="6648450" cy="14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1435975" y="1597875"/>
            <a:ext cx="56643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Nunito"/>
                <a:ea typeface="Nunito"/>
                <a:cs typeface="Nunito"/>
                <a:sym typeface="Nunito"/>
              </a:rPr>
              <a:t>Combinación de Lasso y Ridge: agrega las penalidades de las regularizaciones L1 (Ridge) y L2 (Lasso) para minimizar el RSS. </a:t>
            </a:r>
            <a:r>
              <a:rPr lang="es-419" dirty="0" err="1">
                <a:latin typeface="Nunito"/>
                <a:ea typeface="Nunito"/>
                <a:cs typeface="Nunito"/>
                <a:sym typeface="Nunito"/>
              </a:rPr>
              <a:t>Quedandonos</a:t>
            </a:r>
            <a:r>
              <a:rPr lang="es-419" dirty="0">
                <a:latin typeface="Nunito"/>
                <a:ea typeface="Nunito"/>
                <a:cs typeface="Nunito"/>
                <a:sym typeface="Nunito"/>
              </a:rPr>
              <a:t> lo siguiente: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title"/>
          </p:nvPr>
        </p:nvSpPr>
        <p:spPr>
          <a:xfrm>
            <a:off x="1256475" y="835225"/>
            <a:ext cx="7030500" cy="27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continuación veremos 2 ejemplos en Python en cual se incluyen casos de RLS, RLM. Y luego utilizaremos Regresión Ridge y Regresión Lasso para evaluar nuestro modelo y realizar predicciones.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467</Words>
  <Application>Microsoft Office PowerPoint</Application>
  <PresentationFormat>Presentación en pantalla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Nunito</vt:lpstr>
      <vt:lpstr>Calibri</vt:lpstr>
      <vt:lpstr>Roboto</vt:lpstr>
      <vt:lpstr>Maven Pro</vt:lpstr>
      <vt:lpstr>Arial</vt:lpstr>
      <vt:lpstr>Momentum</vt:lpstr>
      <vt:lpstr>TL 2 - Regresión Lineal Multivariable y Regresión Ridge.</vt:lpstr>
      <vt:lpstr>Regresión Lineal Múltiple.</vt:lpstr>
      <vt:lpstr>Regresión Lineal Múltiple, Regresión de Ridge y Lasso - ¿Qué buscan?</vt:lpstr>
      <vt:lpstr>RSS(W) para RL con método de mínimos cuadrados: </vt:lpstr>
      <vt:lpstr>Regresión de Ridge:</vt:lpstr>
      <vt:lpstr>Regresión de Lasso:</vt:lpstr>
      <vt:lpstr> Regresion “Elastic Net”</vt:lpstr>
      <vt:lpstr>A continuación veremos 2 ejemplos en Python en cual se incluyen casos de RLS, RLM. Y luego utilizaremos Regresión Ridge y Regresión Lasso para evaluar nuestro modelo y realizar predicciones.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 2 - Regresión Lineal Multivariable y Regresión Ridge.</dc:title>
  <cp:lastModifiedBy>calon</cp:lastModifiedBy>
  <cp:revision>4</cp:revision>
  <dcterms:modified xsi:type="dcterms:W3CDTF">2020-04-29T21:08:00Z</dcterms:modified>
</cp:coreProperties>
</file>