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sldIdLst>
    <p:sldId id="256" r:id="rId5"/>
    <p:sldId id="259" r:id="rId6"/>
    <p:sldId id="260" r:id="rId7"/>
    <p:sldId id="261" r:id="rId8"/>
    <p:sldId id="267" r:id="rId9"/>
    <p:sldId id="268" r:id="rId10"/>
    <p:sldId id="262" r:id="rId11"/>
    <p:sldId id="265" r:id="rId12"/>
    <p:sldId id="266" r:id="rId13"/>
    <p:sldId id="263" r:id="rId14"/>
    <p:sldId id="264"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8DA6B-3109-4843-94DD-19BFF305E0EC}" v="97" dt="2023-08-04T09:03:15.394"/>
    <p1510:client id="{4892A35F-3133-484A-AF6E-A0A189311284}" v="1857" dt="2023-08-04T15:02:57.097"/>
    <p1510:client id="{79BB0C2F-9E7E-443C-B8C4-2A6E8ABB7594}" v="516" vWet="518" dt="2023-08-04T14:59:52.635"/>
    <p1510:client id="{EC8E1787-E02B-45ED-A17F-D527C04C55E0}" v="74" dt="2023-08-04T09:21:54.6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Barbieri" userId="S::g.barbieri13@studenti.unipi.it::1d55cdec-ad0a-4796-bcb3-9e7ecad0637c" providerId="AD" clId="Web-{0488DA6B-3109-4843-94DD-19BFF305E0EC}"/>
    <pc:docChg chg="modSld">
      <pc:chgData name="Giovanni Barbieri" userId="S::g.barbieri13@studenti.unipi.it::1d55cdec-ad0a-4796-bcb3-9e7ecad0637c" providerId="AD" clId="Web-{0488DA6B-3109-4843-94DD-19BFF305E0EC}" dt="2023-08-04T09:03:15.394" v="58" actId="1076"/>
      <pc:docMkLst>
        <pc:docMk/>
      </pc:docMkLst>
      <pc:sldChg chg="addSp delSp modSp">
        <pc:chgData name="Giovanni Barbieri" userId="S::g.barbieri13@studenti.unipi.it::1d55cdec-ad0a-4796-bcb3-9e7ecad0637c" providerId="AD" clId="Web-{0488DA6B-3109-4843-94DD-19BFF305E0EC}" dt="2023-08-04T09:03:15.394" v="58" actId="1076"/>
        <pc:sldMkLst>
          <pc:docMk/>
          <pc:sldMk cId="294686868" sldId="259"/>
        </pc:sldMkLst>
        <pc:spChg chg="mod">
          <ac:chgData name="Giovanni Barbieri" userId="S::g.barbieri13@studenti.unipi.it::1d55cdec-ad0a-4796-bcb3-9e7ecad0637c" providerId="AD" clId="Web-{0488DA6B-3109-4843-94DD-19BFF305E0EC}" dt="2023-08-04T08:56:59.973" v="7" actId="20577"/>
          <ac:spMkLst>
            <pc:docMk/>
            <pc:sldMk cId="294686868" sldId="259"/>
            <ac:spMk id="4" creationId="{D984F6FE-6719-89C2-8F50-452EE8A475E4}"/>
          </ac:spMkLst>
        </pc:spChg>
        <pc:spChg chg="add mod">
          <ac:chgData name="Giovanni Barbieri" userId="S::g.barbieri13@studenti.unipi.it::1d55cdec-ad0a-4796-bcb3-9e7ecad0637c" providerId="AD" clId="Web-{0488DA6B-3109-4843-94DD-19BFF305E0EC}" dt="2023-08-04T09:02:55.315" v="53" actId="14100"/>
          <ac:spMkLst>
            <pc:docMk/>
            <pc:sldMk cId="294686868" sldId="259"/>
            <ac:spMk id="5" creationId="{E26517B3-4C76-5DEB-D553-D0B7302E8333}"/>
          </ac:spMkLst>
        </pc:spChg>
        <pc:picChg chg="add mod">
          <ac:chgData name="Giovanni Barbieri" userId="S::g.barbieri13@studenti.unipi.it::1d55cdec-ad0a-4796-bcb3-9e7ecad0637c" providerId="AD" clId="Web-{0488DA6B-3109-4843-94DD-19BFF305E0EC}" dt="2023-08-04T09:03:06.284" v="55" actId="1076"/>
          <ac:picMkLst>
            <pc:docMk/>
            <pc:sldMk cId="294686868" sldId="259"/>
            <ac:picMk id="2" creationId="{53E2D0A8-2FA7-CC18-078A-6F4A232D2CBF}"/>
          </ac:picMkLst>
        </pc:picChg>
        <pc:picChg chg="mod">
          <ac:chgData name="Giovanni Barbieri" userId="S::g.barbieri13@studenti.unipi.it::1d55cdec-ad0a-4796-bcb3-9e7ecad0637c" providerId="AD" clId="Web-{0488DA6B-3109-4843-94DD-19BFF305E0EC}" dt="2023-08-04T09:03:02.784" v="54" actId="1076"/>
          <ac:picMkLst>
            <pc:docMk/>
            <pc:sldMk cId="294686868" sldId="259"/>
            <ac:picMk id="3" creationId="{49BD062D-AD5B-0C94-716B-1D109A481C40}"/>
          </ac:picMkLst>
        </pc:picChg>
        <pc:picChg chg="add del mod">
          <ac:chgData name="Giovanni Barbieri" userId="S::g.barbieri13@studenti.unipi.it::1d55cdec-ad0a-4796-bcb3-9e7ecad0637c" providerId="AD" clId="Web-{0488DA6B-3109-4843-94DD-19BFF305E0EC}" dt="2023-08-04T09:00:01.730" v="12"/>
          <ac:picMkLst>
            <pc:docMk/>
            <pc:sldMk cId="294686868" sldId="259"/>
            <ac:picMk id="5" creationId="{0E1E5D26-6283-F652-84E8-9EF27027479F}"/>
          </ac:picMkLst>
        </pc:picChg>
        <pc:picChg chg="mod">
          <ac:chgData name="Giovanni Barbieri" userId="S::g.barbieri13@studenti.unipi.it::1d55cdec-ad0a-4796-bcb3-9e7ecad0637c" providerId="AD" clId="Web-{0488DA6B-3109-4843-94DD-19BFF305E0EC}" dt="2023-08-04T09:03:11.894" v="57" actId="1076"/>
          <ac:picMkLst>
            <pc:docMk/>
            <pc:sldMk cId="294686868" sldId="259"/>
            <ac:picMk id="6" creationId="{2D03304E-6FF9-4819-6CE0-2733F387A308}"/>
          </ac:picMkLst>
        </pc:picChg>
        <pc:picChg chg="add del mod">
          <ac:chgData name="Giovanni Barbieri" userId="S::g.barbieri13@studenti.unipi.it::1d55cdec-ad0a-4796-bcb3-9e7ecad0637c" providerId="AD" clId="Web-{0488DA6B-3109-4843-94DD-19BFF305E0EC}" dt="2023-08-04T09:00:21.246" v="14"/>
          <ac:picMkLst>
            <pc:docMk/>
            <pc:sldMk cId="294686868" sldId="259"/>
            <ac:picMk id="7" creationId="{243E4925-772B-8510-3BB5-10050090456D}"/>
          </ac:picMkLst>
        </pc:picChg>
        <pc:picChg chg="mod">
          <ac:chgData name="Giovanni Barbieri" userId="S::g.barbieri13@studenti.unipi.it::1d55cdec-ad0a-4796-bcb3-9e7ecad0637c" providerId="AD" clId="Web-{0488DA6B-3109-4843-94DD-19BFF305E0EC}" dt="2023-08-04T09:03:09.675" v="56" actId="1076"/>
          <ac:picMkLst>
            <pc:docMk/>
            <pc:sldMk cId="294686868" sldId="259"/>
            <ac:picMk id="8" creationId="{CF548610-5102-C5A7-75D8-247C7B686F3E}"/>
          </ac:picMkLst>
        </pc:picChg>
        <pc:picChg chg="add mod">
          <ac:chgData name="Giovanni Barbieri" userId="S::g.barbieri13@studenti.unipi.it::1d55cdec-ad0a-4796-bcb3-9e7ecad0637c" providerId="AD" clId="Web-{0488DA6B-3109-4843-94DD-19BFF305E0EC}" dt="2023-08-04T09:00:24.012" v="16" actId="1076"/>
          <ac:picMkLst>
            <pc:docMk/>
            <pc:sldMk cId="294686868" sldId="259"/>
            <ac:picMk id="9" creationId="{0E96B72E-32E5-8788-2F6D-3E024AEC8C99}"/>
          </ac:picMkLst>
        </pc:picChg>
        <pc:picChg chg="mod">
          <ac:chgData name="Giovanni Barbieri" userId="S::g.barbieri13@studenti.unipi.it::1d55cdec-ad0a-4796-bcb3-9e7ecad0637c" providerId="AD" clId="Web-{0488DA6B-3109-4843-94DD-19BFF305E0EC}" dt="2023-08-04T09:03:15.394" v="58" actId="1076"/>
          <ac:picMkLst>
            <pc:docMk/>
            <pc:sldMk cId="294686868" sldId="259"/>
            <ac:picMk id="14" creationId="{8180DF9B-84AD-3072-AD77-4080FA46C62D}"/>
          </ac:picMkLst>
        </pc:picChg>
      </pc:sldChg>
    </pc:docChg>
  </pc:docChgLst>
  <pc:docChgLst>
    <pc:chgData name="Giovanni Barbieri" userId="S::g.barbieri13@studenti.unipi.it::1d55cdec-ad0a-4796-bcb3-9e7ecad0637c" providerId="AD" clId="Web-{EC8E1787-E02B-45ED-A17F-D527C04C55E0}"/>
    <pc:docChg chg="modSld">
      <pc:chgData name="Giovanni Barbieri" userId="S::g.barbieri13@studenti.unipi.it::1d55cdec-ad0a-4796-bcb3-9e7ecad0637c" providerId="AD" clId="Web-{EC8E1787-E02B-45ED-A17F-D527C04C55E0}" dt="2023-08-04T09:21:53.721" v="44" actId="20577"/>
      <pc:docMkLst>
        <pc:docMk/>
      </pc:docMkLst>
      <pc:sldChg chg="addSp delSp modSp">
        <pc:chgData name="Giovanni Barbieri" userId="S::g.barbieri13@studenti.unipi.it::1d55cdec-ad0a-4796-bcb3-9e7ecad0637c" providerId="AD" clId="Web-{EC8E1787-E02B-45ED-A17F-D527C04C55E0}" dt="2023-08-04T09:07:41.491" v="8"/>
        <pc:sldMkLst>
          <pc:docMk/>
          <pc:sldMk cId="294686868" sldId="259"/>
        </pc:sldMkLst>
        <pc:picChg chg="mod">
          <ac:chgData name="Giovanni Barbieri" userId="S::g.barbieri13@studenti.unipi.it::1d55cdec-ad0a-4796-bcb3-9e7ecad0637c" providerId="AD" clId="Web-{EC8E1787-E02B-45ED-A17F-D527C04C55E0}" dt="2023-08-04T09:05:58.066" v="0" actId="1076"/>
          <ac:picMkLst>
            <pc:docMk/>
            <pc:sldMk cId="294686868" sldId="259"/>
            <ac:picMk id="2" creationId="{53E2D0A8-2FA7-CC18-078A-6F4A232D2CBF}"/>
          </ac:picMkLst>
        </pc:picChg>
        <pc:inkChg chg="add del">
          <ac:chgData name="Giovanni Barbieri" userId="S::g.barbieri13@studenti.unipi.it::1d55cdec-ad0a-4796-bcb3-9e7ecad0637c" providerId="AD" clId="Web-{EC8E1787-E02B-45ED-A17F-D527C04C55E0}" dt="2023-08-04T09:06:27.317" v="2"/>
          <ac:inkMkLst>
            <pc:docMk/>
            <pc:sldMk cId="294686868" sldId="259"/>
            <ac:inkMk id="7" creationId="{9AD9E35F-07C4-5D70-A4AA-C3321ACCD52A}"/>
          </ac:inkMkLst>
        </pc:inkChg>
        <pc:inkChg chg="add del">
          <ac:chgData name="Giovanni Barbieri" userId="S::g.barbieri13@studenti.unipi.it::1d55cdec-ad0a-4796-bcb3-9e7ecad0637c" providerId="AD" clId="Web-{EC8E1787-E02B-45ED-A17F-D527C04C55E0}" dt="2023-08-04T09:06:52.365" v="5"/>
          <ac:inkMkLst>
            <pc:docMk/>
            <pc:sldMk cId="294686868" sldId="259"/>
            <ac:inkMk id="10" creationId="{E4DE4CC3-D637-0E64-9EB0-94565F31288B}"/>
          </ac:inkMkLst>
        </pc:inkChg>
        <pc:inkChg chg="add del">
          <ac:chgData name="Giovanni Barbieri" userId="S::g.barbieri13@studenti.unipi.it::1d55cdec-ad0a-4796-bcb3-9e7ecad0637c" providerId="AD" clId="Web-{EC8E1787-E02B-45ED-A17F-D527C04C55E0}" dt="2023-08-04T09:07:15.584" v="7"/>
          <ac:inkMkLst>
            <pc:docMk/>
            <pc:sldMk cId="294686868" sldId="259"/>
            <ac:inkMk id="11" creationId="{7BF6C601-C8CA-6D9A-646A-FC43D4203239}"/>
          </ac:inkMkLst>
        </pc:inkChg>
        <pc:cxnChg chg="add del">
          <ac:chgData name="Giovanni Barbieri" userId="S::g.barbieri13@studenti.unipi.it::1d55cdec-ad0a-4796-bcb3-9e7ecad0637c" providerId="AD" clId="Web-{EC8E1787-E02B-45ED-A17F-D527C04C55E0}" dt="2023-08-04T09:07:41.491" v="8"/>
          <ac:cxnSpMkLst>
            <pc:docMk/>
            <pc:sldMk cId="294686868" sldId="259"/>
            <ac:cxnSpMk id="9" creationId="{E3686FA2-31FE-01FC-263F-1D3F66383545}"/>
          </ac:cxnSpMkLst>
        </pc:cxnChg>
      </pc:sldChg>
      <pc:sldChg chg="addSp modSp">
        <pc:chgData name="Giovanni Barbieri" userId="S::g.barbieri13@studenti.unipi.it::1d55cdec-ad0a-4796-bcb3-9e7ecad0637c" providerId="AD" clId="Web-{EC8E1787-E02B-45ED-A17F-D527C04C55E0}" dt="2023-08-04T09:21:53.721" v="44" actId="20577"/>
        <pc:sldMkLst>
          <pc:docMk/>
          <pc:sldMk cId="3219044839" sldId="266"/>
        </pc:sldMkLst>
        <pc:spChg chg="mod">
          <ac:chgData name="Giovanni Barbieri" userId="S::g.barbieri13@studenti.unipi.it::1d55cdec-ad0a-4796-bcb3-9e7ecad0637c" providerId="AD" clId="Web-{EC8E1787-E02B-45ED-A17F-D527C04C55E0}" dt="2023-08-04T09:21:53.721" v="44" actId="20577"/>
          <ac:spMkLst>
            <pc:docMk/>
            <pc:sldMk cId="3219044839" sldId="266"/>
            <ac:spMk id="2" creationId="{F00093F9-3EEB-993E-7AD3-290ABBE87F5A}"/>
          </ac:spMkLst>
        </pc:spChg>
        <pc:spChg chg="add mod">
          <ac:chgData name="Giovanni Barbieri" userId="S::g.barbieri13@studenti.unipi.it::1d55cdec-ad0a-4796-bcb3-9e7ecad0637c" providerId="AD" clId="Web-{EC8E1787-E02B-45ED-A17F-D527C04C55E0}" dt="2023-08-04T09:16:21.085" v="24" actId="20577"/>
          <ac:spMkLst>
            <pc:docMk/>
            <pc:sldMk cId="3219044839" sldId="266"/>
            <ac:spMk id="3" creationId="{DE95237A-3CBC-B2D1-E4BF-C95538921D9A}"/>
          </ac:spMkLst>
        </pc:spChg>
      </pc:sldChg>
    </pc:docChg>
  </pc:docChgLst>
  <pc:docChgLst>
    <pc:chgData name="Federico Cavedoni" userId="f8866145-139e-47e6-a1a0-25bf9d78597a" providerId="ADAL" clId="{4892A35F-3133-484A-AF6E-A0A189311284}"/>
    <pc:docChg chg="undo custSel addSld delSld modSld sldOrd">
      <pc:chgData name="Federico Cavedoni" userId="f8866145-139e-47e6-a1a0-25bf9d78597a" providerId="ADAL" clId="{4892A35F-3133-484A-AF6E-A0A189311284}" dt="2023-08-04T15:02:57.097" v="1831" actId="1076"/>
      <pc:docMkLst>
        <pc:docMk/>
      </pc:docMkLst>
      <pc:sldChg chg="modSp mod">
        <pc:chgData name="Federico Cavedoni" userId="f8866145-139e-47e6-a1a0-25bf9d78597a" providerId="ADAL" clId="{4892A35F-3133-484A-AF6E-A0A189311284}" dt="2023-08-04T08:13:27.582" v="76" actId="1076"/>
        <pc:sldMkLst>
          <pc:docMk/>
          <pc:sldMk cId="28118164" sldId="256"/>
        </pc:sldMkLst>
        <pc:spChg chg="mod">
          <ac:chgData name="Federico Cavedoni" userId="f8866145-139e-47e6-a1a0-25bf9d78597a" providerId="ADAL" clId="{4892A35F-3133-484A-AF6E-A0A189311284}" dt="2023-08-04T08:13:27.582" v="76" actId="1076"/>
          <ac:spMkLst>
            <pc:docMk/>
            <pc:sldMk cId="28118164" sldId="256"/>
            <ac:spMk id="2" creationId="{60ECD913-C2EC-69A7-F32D-1D74F61A9571}"/>
          </ac:spMkLst>
        </pc:spChg>
        <pc:spChg chg="mod">
          <ac:chgData name="Federico Cavedoni" userId="f8866145-139e-47e6-a1a0-25bf9d78597a" providerId="ADAL" clId="{4892A35F-3133-484A-AF6E-A0A189311284}" dt="2023-08-04T08:08:41.192" v="18" actId="20577"/>
          <ac:spMkLst>
            <pc:docMk/>
            <pc:sldMk cId="28118164" sldId="256"/>
            <ac:spMk id="5" creationId="{41A89487-C129-7CDD-8B9C-4970A80366EC}"/>
          </ac:spMkLst>
        </pc:spChg>
        <pc:picChg chg="mod">
          <ac:chgData name="Federico Cavedoni" userId="f8866145-139e-47e6-a1a0-25bf9d78597a" providerId="ADAL" clId="{4892A35F-3133-484A-AF6E-A0A189311284}" dt="2023-08-04T08:13:08.158" v="72" actId="1076"/>
          <ac:picMkLst>
            <pc:docMk/>
            <pc:sldMk cId="28118164" sldId="256"/>
            <ac:picMk id="4" creationId="{D6D8F731-4D81-986C-C780-8AA2B03E7BC8}"/>
          </ac:picMkLst>
        </pc:picChg>
      </pc:sldChg>
      <pc:sldChg chg="addSp delSp modSp new del mod">
        <pc:chgData name="Federico Cavedoni" userId="f8866145-139e-47e6-a1a0-25bf9d78597a" providerId="ADAL" clId="{4892A35F-3133-484A-AF6E-A0A189311284}" dt="2023-08-04T08:55:36.855" v="146" actId="2696"/>
        <pc:sldMkLst>
          <pc:docMk/>
          <pc:sldMk cId="228458074" sldId="257"/>
        </pc:sldMkLst>
        <pc:spChg chg="del">
          <ac:chgData name="Federico Cavedoni" userId="f8866145-139e-47e6-a1a0-25bf9d78597a" providerId="ADAL" clId="{4892A35F-3133-484A-AF6E-A0A189311284}" dt="2023-08-04T08:15:27.066" v="110" actId="478"/>
          <ac:spMkLst>
            <pc:docMk/>
            <pc:sldMk cId="228458074" sldId="257"/>
            <ac:spMk id="2" creationId="{7D5F2435-662C-DA23-C78E-3C700818F984}"/>
          </ac:spMkLst>
        </pc:spChg>
        <pc:spChg chg="del">
          <ac:chgData name="Federico Cavedoni" userId="f8866145-139e-47e6-a1a0-25bf9d78597a" providerId="ADAL" clId="{4892A35F-3133-484A-AF6E-A0A189311284}" dt="2023-08-04T08:15:30.404" v="111" actId="478"/>
          <ac:spMkLst>
            <pc:docMk/>
            <pc:sldMk cId="228458074" sldId="257"/>
            <ac:spMk id="3" creationId="{DED87113-2CF3-1B59-B383-97DDDCE2D0EA}"/>
          </ac:spMkLst>
        </pc:spChg>
        <pc:spChg chg="add mod">
          <ac:chgData name="Federico Cavedoni" userId="f8866145-139e-47e6-a1a0-25bf9d78597a" providerId="ADAL" clId="{4892A35F-3133-484A-AF6E-A0A189311284}" dt="2023-08-04T08:55:34.043" v="145" actId="20577"/>
          <ac:spMkLst>
            <pc:docMk/>
            <pc:sldMk cId="228458074" sldId="257"/>
            <ac:spMk id="4" creationId="{D984F6FE-6719-89C2-8F50-452EE8A475E4}"/>
          </ac:spMkLst>
        </pc:spChg>
      </pc:sldChg>
      <pc:sldChg chg="addSp delSp modSp add mod ord">
        <pc:chgData name="Federico Cavedoni" userId="f8866145-139e-47e6-a1a0-25bf9d78597a" providerId="ADAL" clId="{4892A35F-3133-484A-AF6E-A0A189311284}" dt="2023-08-04T08:15:49.687" v="113" actId="404"/>
        <pc:sldMkLst>
          <pc:docMk/>
          <pc:sldMk cId="136634942" sldId="258"/>
        </pc:sldMkLst>
        <pc:spChg chg="mod">
          <ac:chgData name="Federico Cavedoni" userId="f8866145-139e-47e6-a1a0-25bf9d78597a" providerId="ADAL" clId="{4892A35F-3133-484A-AF6E-A0A189311284}" dt="2023-08-04T08:15:49.687" v="113" actId="404"/>
          <ac:spMkLst>
            <pc:docMk/>
            <pc:sldMk cId="136634942" sldId="258"/>
            <ac:spMk id="2" creationId="{60ECD913-C2EC-69A7-F32D-1D74F61A9571}"/>
          </ac:spMkLst>
        </pc:spChg>
        <pc:spChg chg="mod">
          <ac:chgData name="Federico Cavedoni" userId="f8866145-139e-47e6-a1a0-25bf9d78597a" providerId="ADAL" clId="{4892A35F-3133-484A-AF6E-A0A189311284}" dt="2023-08-04T08:12:20.509" v="28" actId="207"/>
          <ac:spMkLst>
            <pc:docMk/>
            <pc:sldMk cId="136634942" sldId="258"/>
            <ac:spMk id="5" creationId="{41A89487-C129-7CDD-8B9C-4970A80366EC}"/>
          </ac:spMkLst>
        </pc:spChg>
        <pc:picChg chg="add mod">
          <ac:chgData name="Federico Cavedoni" userId="f8866145-139e-47e6-a1a0-25bf9d78597a" providerId="ADAL" clId="{4892A35F-3133-484A-AF6E-A0A189311284}" dt="2023-08-04T08:13:46.972" v="80"/>
          <ac:picMkLst>
            <pc:docMk/>
            <pc:sldMk cId="136634942" sldId="258"/>
            <ac:picMk id="3" creationId="{0BDFD7D7-859C-B6E7-38C5-A726D4BEDE50}"/>
          </ac:picMkLst>
        </pc:picChg>
        <pc:picChg chg="del">
          <ac:chgData name="Federico Cavedoni" userId="f8866145-139e-47e6-a1a0-25bf9d78597a" providerId="ADAL" clId="{4892A35F-3133-484A-AF6E-A0A189311284}" dt="2023-08-04T08:13:42.039" v="79" actId="478"/>
          <ac:picMkLst>
            <pc:docMk/>
            <pc:sldMk cId="136634942" sldId="258"/>
            <ac:picMk id="4" creationId="{D6D8F731-4D81-986C-C780-8AA2B03E7BC8}"/>
          </ac:picMkLst>
        </pc:picChg>
      </pc:sldChg>
      <pc:sldChg chg="addSp delSp modSp add mod">
        <pc:chgData name="Federico Cavedoni" userId="f8866145-139e-47e6-a1a0-25bf9d78597a" providerId="ADAL" clId="{4892A35F-3133-484A-AF6E-A0A189311284}" dt="2023-08-04T13:53:17.890" v="1442" actId="1076"/>
        <pc:sldMkLst>
          <pc:docMk/>
          <pc:sldMk cId="294686868" sldId="259"/>
        </pc:sldMkLst>
        <pc:spChg chg="mod">
          <ac:chgData name="Federico Cavedoni" userId="f8866145-139e-47e6-a1a0-25bf9d78597a" providerId="ADAL" clId="{4892A35F-3133-484A-AF6E-A0A189311284}" dt="2023-08-04T08:56:50.083" v="206" actId="122"/>
          <ac:spMkLst>
            <pc:docMk/>
            <pc:sldMk cId="294686868" sldId="259"/>
            <ac:spMk id="4" creationId="{D984F6FE-6719-89C2-8F50-452EE8A475E4}"/>
          </ac:spMkLst>
        </pc:spChg>
        <pc:spChg chg="mod">
          <ac:chgData name="Federico Cavedoni" userId="f8866145-139e-47e6-a1a0-25bf9d78597a" providerId="ADAL" clId="{4892A35F-3133-484A-AF6E-A0A189311284}" dt="2023-08-04T09:05:09.283" v="382" actId="20577"/>
          <ac:spMkLst>
            <pc:docMk/>
            <pc:sldMk cId="294686868" sldId="259"/>
            <ac:spMk id="5" creationId="{E26517B3-4C76-5DEB-D553-D0B7302E8333}"/>
          </ac:spMkLst>
        </pc:spChg>
        <pc:spChg chg="add del mod">
          <ac:chgData name="Federico Cavedoni" userId="f8866145-139e-47e6-a1a0-25bf9d78597a" providerId="ADAL" clId="{4892A35F-3133-484A-AF6E-A0A189311284}" dt="2023-08-04T09:03:44.929" v="246" actId="478"/>
          <ac:spMkLst>
            <pc:docMk/>
            <pc:sldMk cId="294686868" sldId="259"/>
            <ac:spMk id="15" creationId="{FEA0062A-B044-C458-A9D5-BC7E3BE5FC7B}"/>
          </ac:spMkLst>
        </pc:spChg>
        <pc:picChg chg="mod">
          <ac:chgData name="Federico Cavedoni" userId="f8866145-139e-47e6-a1a0-25bf9d78597a" providerId="ADAL" clId="{4892A35F-3133-484A-AF6E-A0A189311284}" dt="2023-08-04T09:07:49.934" v="408" actId="1076"/>
          <ac:picMkLst>
            <pc:docMk/>
            <pc:sldMk cId="294686868" sldId="259"/>
            <ac:picMk id="2" creationId="{53E2D0A8-2FA7-CC18-078A-6F4A232D2CBF}"/>
          </ac:picMkLst>
        </pc:picChg>
        <pc:picChg chg="add mod">
          <ac:chgData name="Federico Cavedoni" userId="f8866145-139e-47e6-a1a0-25bf9d78597a" providerId="ADAL" clId="{4892A35F-3133-484A-AF6E-A0A189311284}" dt="2023-08-04T09:07:43.670" v="407" actId="1076"/>
          <ac:picMkLst>
            <pc:docMk/>
            <pc:sldMk cId="294686868" sldId="259"/>
            <ac:picMk id="3" creationId="{49BD062D-AD5B-0C94-716B-1D109A481C40}"/>
          </ac:picMkLst>
        </pc:picChg>
        <pc:picChg chg="add mod">
          <ac:chgData name="Federico Cavedoni" userId="f8866145-139e-47e6-a1a0-25bf9d78597a" providerId="ADAL" clId="{4892A35F-3133-484A-AF6E-A0A189311284}" dt="2023-08-04T09:07:56.062" v="410" actId="1076"/>
          <ac:picMkLst>
            <pc:docMk/>
            <pc:sldMk cId="294686868" sldId="259"/>
            <ac:picMk id="6" creationId="{2D03304E-6FF9-4819-6CE0-2733F387A308}"/>
          </ac:picMkLst>
        </pc:picChg>
        <pc:picChg chg="add mod modCrop">
          <ac:chgData name="Federico Cavedoni" userId="f8866145-139e-47e6-a1a0-25bf9d78597a" providerId="ADAL" clId="{4892A35F-3133-484A-AF6E-A0A189311284}" dt="2023-08-04T13:53:17.890" v="1442" actId="1076"/>
          <ac:picMkLst>
            <pc:docMk/>
            <pc:sldMk cId="294686868" sldId="259"/>
            <ac:picMk id="8" creationId="{CF548610-5102-C5A7-75D8-247C7B686F3E}"/>
          </ac:picMkLst>
        </pc:picChg>
        <pc:picChg chg="del">
          <ac:chgData name="Federico Cavedoni" userId="f8866145-139e-47e6-a1a0-25bf9d78597a" providerId="ADAL" clId="{4892A35F-3133-484A-AF6E-A0A189311284}" dt="2023-08-04T09:00:22.087" v="226" actId="478"/>
          <ac:picMkLst>
            <pc:docMk/>
            <pc:sldMk cId="294686868" sldId="259"/>
            <ac:picMk id="9" creationId="{0E96B72E-32E5-8788-2F6D-3E024AEC8C99}"/>
          </ac:picMkLst>
        </pc:picChg>
        <pc:picChg chg="add del mod">
          <ac:chgData name="Federico Cavedoni" userId="f8866145-139e-47e6-a1a0-25bf9d78597a" providerId="ADAL" clId="{4892A35F-3133-484A-AF6E-A0A189311284}" dt="2023-08-04T08:59:43.774" v="218" actId="478"/>
          <ac:picMkLst>
            <pc:docMk/>
            <pc:sldMk cId="294686868" sldId="259"/>
            <ac:picMk id="10" creationId="{DAC77D53-7BC8-5D94-1F2D-8CABF5ABC51B}"/>
          </ac:picMkLst>
        </pc:picChg>
        <pc:picChg chg="add del mod">
          <ac:chgData name="Federico Cavedoni" userId="f8866145-139e-47e6-a1a0-25bf9d78597a" providerId="ADAL" clId="{4892A35F-3133-484A-AF6E-A0A189311284}" dt="2023-08-04T08:59:55.913" v="222" actId="478"/>
          <ac:picMkLst>
            <pc:docMk/>
            <pc:sldMk cId="294686868" sldId="259"/>
            <ac:picMk id="12" creationId="{04E734DB-A547-CB01-411A-C6FFAB881858}"/>
          </ac:picMkLst>
        </pc:picChg>
        <pc:picChg chg="add mod">
          <ac:chgData name="Federico Cavedoni" userId="f8866145-139e-47e6-a1a0-25bf9d78597a" providerId="ADAL" clId="{4892A35F-3133-484A-AF6E-A0A189311284}" dt="2023-08-04T09:07:53.270" v="409" actId="1076"/>
          <ac:picMkLst>
            <pc:docMk/>
            <pc:sldMk cId="294686868" sldId="259"/>
            <ac:picMk id="14" creationId="{8180DF9B-84AD-3072-AD77-4080FA46C62D}"/>
          </ac:picMkLst>
        </pc:picChg>
        <pc:cxnChg chg="mod">
          <ac:chgData name="Federico Cavedoni" userId="f8866145-139e-47e6-a1a0-25bf9d78597a" providerId="ADAL" clId="{4892A35F-3133-484A-AF6E-A0A189311284}" dt="2023-08-04T09:07:16.917" v="404" actId="1076"/>
          <ac:cxnSpMkLst>
            <pc:docMk/>
            <pc:sldMk cId="294686868" sldId="259"/>
            <ac:cxnSpMk id="9" creationId="{E3686FA2-31FE-01FC-263F-1D3F66383545}"/>
          </ac:cxnSpMkLst>
        </pc:cxnChg>
        <pc:cxnChg chg="add mod">
          <ac:chgData name="Federico Cavedoni" userId="f8866145-139e-47e6-a1a0-25bf9d78597a" providerId="ADAL" clId="{4892A35F-3133-484A-AF6E-A0A189311284}" dt="2023-08-04T09:07:29.766" v="405" actId="1076"/>
          <ac:cxnSpMkLst>
            <pc:docMk/>
            <pc:sldMk cId="294686868" sldId="259"/>
            <ac:cxnSpMk id="17" creationId="{E2E7E70A-900E-5200-AF36-835C05BC573B}"/>
          </ac:cxnSpMkLst>
        </pc:cxnChg>
        <pc:cxnChg chg="add mod">
          <ac:chgData name="Federico Cavedoni" userId="f8866145-139e-47e6-a1a0-25bf9d78597a" providerId="ADAL" clId="{4892A35F-3133-484A-AF6E-A0A189311284}" dt="2023-08-04T09:06:54.542" v="402" actId="13822"/>
          <ac:cxnSpMkLst>
            <pc:docMk/>
            <pc:sldMk cId="294686868" sldId="259"/>
            <ac:cxnSpMk id="19" creationId="{07710E59-2712-E4F8-8C55-1C44E57CDA28}"/>
          </ac:cxnSpMkLst>
        </pc:cxnChg>
      </pc:sldChg>
      <pc:sldChg chg="addSp modSp add mod">
        <pc:chgData name="Federico Cavedoni" userId="f8866145-139e-47e6-a1a0-25bf9d78597a" providerId="ADAL" clId="{4892A35F-3133-484A-AF6E-A0A189311284}" dt="2023-08-04T13:55:00.174" v="1458" actId="1076"/>
        <pc:sldMkLst>
          <pc:docMk/>
          <pc:sldMk cId="2585965663" sldId="260"/>
        </pc:sldMkLst>
        <pc:spChg chg="mod">
          <ac:chgData name="Federico Cavedoni" userId="f8866145-139e-47e6-a1a0-25bf9d78597a" providerId="ADAL" clId="{4892A35F-3133-484A-AF6E-A0A189311284}" dt="2023-08-04T09:09:05.159" v="436" actId="20577"/>
          <ac:spMkLst>
            <pc:docMk/>
            <pc:sldMk cId="2585965663" sldId="260"/>
            <ac:spMk id="4" creationId="{D984F6FE-6719-89C2-8F50-452EE8A475E4}"/>
          </ac:spMkLst>
        </pc:spChg>
        <pc:spChg chg="add mod">
          <ac:chgData name="Federico Cavedoni" userId="f8866145-139e-47e6-a1a0-25bf9d78597a" providerId="ADAL" clId="{4892A35F-3133-484A-AF6E-A0A189311284}" dt="2023-08-04T09:26:35.783" v="698" actId="20577"/>
          <ac:spMkLst>
            <pc:docMk/>
            <pc:sldMk cId="2585965663" sldId="260"/>
            <ac:spMk id="5" creationId="{20A7B50F-1499-9C14-7C63-3AD8586040A5}"/>
          </ac:spMkLst>
        </pc:spChg>
        <pc:spChg chg="add mod">
          <ac:chgData name="Federico Cavedoni" userId="f8866145-139e-47e6-a1a0-25bf9d78597a" providerId="ADAL" clId="{4892A35F-3133-484A-AF6E-A0A189311284}" dt="2023-08-04T09:33:42.835" v="946" actId="113"/>
          <ac:spMkLst>
            <pc:docMk/>
            <pc:sldMk cId="2585965663" sldId="260"/>
            <ac:spMk id="6" creationId="{1DAB8448-1BEA-D936-0D41-3EB0EA9248DE}"/>
          </ac:spMkLst>
        </pc:spChg>
        <pc:spChg chg="add mod">
          <ac:chgData name="Federico Cavedoni" userId="f8866145-139e-47e6-a1a0-25bf9d78597a" providerId="ADAL" clId="{4892A35F-3133-484A-AF6E-A0A189311284}" dt="2023-08-04T13:54:57.173" v="1456" actId="1076"/>
          <ac:spMkLst>
            <pc:docMk/>
            <pc:sldMk cId="2585965663" sldId="260"/>
            <ac:spMk id="11" creationId="{13D4C169-3BC9-8857-63CE-C722A168DB18}"/>
          </ac:spMkLst>
        </pc:spChg>
        <pc:spChg chg="add mod">
          <ac:chgData name="Federico Cavedoni" userId="f8866145-139e-47e6-a1a0-25bf9d78597a" providerId="ADAL" clId="{4892A35F-3133-484A-AF6E-A0A189311284}" dt="2023-08-04T09:34:47.601" v="953" actId="1076"/>
          <ac:spMkLst>
            <pc:docMk/>
            <pc:sldMk cId="2585965663" sldId="260"/>
            <ac:spMk id="13" creationId="{C476AF5B-9F30-F785-3B58-70914B50062B}"/>
          </ac:spMkLst>
        </pc:spChg>
        <pc:picChg chg="add mod">
          <ac:chgData name="Federico Cavedoni" userId="f8866145-139e-47e6-a1a0-25bf9d78597a" providerId="ADAL" clId="{4892A35F-3133-484A-AF6E-A0A189311284}" dt="2023-08-04T13:54:58.965" v="1457" actId="1076"/>
          <ac:picMkLst>
            <pc:docMk/>
            <pc:sldMk cId="2585965663" sldId="260"/>
            <ac:picMk id="2" creationId="{435EC538-F9ED-D02A-F874-288D88DDFAFB}"/>
          </ac:picMkLst>
        </pc:picChg>
        <pc:picChg chg="add mod">
          <ac:chgData name="Federico Cavedoni" userId="f8866145-139e-47e6-a1a0-25bf9d78597a" providerId="ADAL" clId="{4892A35F-3133-484A-AF6E-A0A189311284}" dt="2023-08-04T13:55:00.174" v="1458" actId="1076"/>
          <ac:picMkLst>
            <pc:docMk/>
            <pc:sldMk cId="2585965663" sldId="260"/>
            <ac:picMk id="3" creationId="{A5825D79-6DBE-D15F-8D01-7F4491597264}"/>
          </ac:picMkLst>
        </pc:picChg>
        <pc:picChg chg="add mod">
          <ac:chgData name="Federico Cavedoni" userId="f8866145-139e-47e6-a1a0-25bf9d78597a" providerId="ADAL" clId="{4892A35F-3133-484A-AF6E-A0A189311284}" dt="2023-08-04T09:33:34.361" v="945" actId="1076"/>
          <ac:picMkLst>
            <pc:docMk/>
            <pc:sldMk cId="2585965663" sldId="260"/>
            <ac:picMk id="7" creationId="{CB27C230-A7C9-CF97-03EA-4754B14CDA5B}"/>
          </ac:picMkLst>
        </pc:picChg>
        <pc:picChg chg="add mod">
          <ac:chgData name="Federico Cavedoni" userId="f8866145-139e-47e6-a1a0-25bf9d78597a" providerId="ADAL" clId="{4892A35F-3133-484A-AF6E-A0A189311284}" dt="2023-08-04T13:54:54.796" v="1455" actId="1076"/>
          <ac:picMkLst>
            <pc:docMk/>
            <pc:sldMk cId="2585965663" sldId="260"/>
            <ac:picMk id="8" creationId="{C62078A0-767B-4530-340E-E2C4D00A1551}"/>
          </ac:picMkLst>
        </pc:picChg>
        <pc:picChg chg="add mod">
          <ac:chgData name="Federico Cavedoni" userId="f8866145-139e-47e6-a1a0-25bf9d78597a" providerId="ADAL" clId="{4892A35F-3133-484A-AF6E-A0A189311284}" dt="2023-08-04T09:34:50.762" v="954" actId="1076"/>
          <ac:picMkLst>
            <pc:docMk/>
            <pc:sldMk cId="2585965663" sldId="260"/>
            <ac:picMk id="9" creationId="{9D0FA2D1-9783-A3EF-1755-6E16859A83C5}"/>
          </ac:picMkLst>
        </pc:picChg>
        <pc:picChg chg="add mod">
          <ac:chgData name="Federico Cavedoni" userId="f8866145-139e-47e6-a1a0-25bf9d78597a" providerId="ADAL" clId="{4892A35F-3133-484A-AF6E-A0A189311284}" dt="2023-08-04T09:34:54.322" v="955" actId="1076"/>
          <ac:picMkLst>
            <pc:docMk/>
            <pc:sldMk cId="2585965663" sldId="260"/>
            <ac:picMk id="10" creationId="{924305C0-C80A-0BE4-A9C1-9ABFECEFEDEB}"/>
          </ac:picMkLst>
        </pc:picChg>
      </pc:sldChg>
      <pc:sldChg chg="addSp delSp modSp add mod">
        <pc:chgData name="Federico Cavedoni" userId="f8866145-139e-47e6-a1a0-25bf9d78597a" providerId="ADAL" clId="{4892A35F-3133-484A-AF6E-A0A189311284}" dt="2023-08-04T14:47:12.972" v="1819" actId="1076"/>
        <pc:sldMkLst>
          <pc:docMk/>
          <pc:sldMk cId="3179933036" sldId="261"/>
        </pc:sldMkLst>
        <pc:spChg chg="add del mod">
          <ac:chgData name="Federico Cavedoni" userId="f8866145-139e-47e6-a1a0-25bf9d78597a" providerId="ADAL" clId="{4892A35F-3133-484A-AF6E-A0A189311284}" dt="2023-08-04T13:38:50.868" v="1249" actId="478"/>
          <ac:spMkLst>
            <pc:docMk/>
            <pc:sldMk cId="3179933036" sldId="261"/>
            <ac:spMk id="3" creationId="{6F451BB9-F7D4-E2BC-03DD-B55EE97FB8F8}"/>
          </ac:spMkLst>
        </pc:spChg>
        <pc:spChg chg="mod">
          <ac:chgData name="Federico Cavedoni" userId="f8866145-139e-47e6-a1a0-25bf9d78597a" providerId="ADAL" clId="{4892A35F-3133-484A-AF6E-A0A189311284}" dt="2023-08-04T13:55:43.630" v="1467" actId="404"/>
          <ac:spMkLst>
            <pc:docMk/>
            <pc:sldMk cId="3179933036" sldId="261"/>
            <ac:spMk id="4" creationId="{D984F6FE-6719-89C2-8F50-452EE8A475E4}"/>
          </ac:spMkLst>
        </pc:spChg>
        <pc:spChg chg="mod">
          <ac:chgData name="Federico Cavedoni" userId="f8866145-139e-47e6-a1a0-25bf9d78597a" providerId="ADAL" clId="{4892A35F-3133-484A-AF6E-A0A189311284}" dt="2023-08-04T13:41:56.052" v="1290" actId="1076"/>
          <ac:spMkLst>
            <pc:docMk/>
            <pc:sldMk cId="3179933036" sldId="261"/>
            <ac:spMk id="5" creationId="{6276DFD9-B08A-786F-8019-1B031CCCF5EC}"/>
          </ac:spMkLst>
        </pc:spChg>
        <pc:spChg chg="add mod">
          <ac:chgData name="Federico Cavedoni" userId="f8866145-139e-47e6-a1a0-25bf9d78597a" providerId="ADAL" clId="{4892A35F-3133-484A-AF6E-A0A189311284}" dt="2023-08-04T13:44:03.591" v="1334" actId="1076"/>
          <ac:spMkLst>
            <pc:docMk/>
            <pc:sldMk cId="3179933036" sldId="261"/>
            <ac:spMk id="7" creationId="{1E090923-B539-3F9C-C8B0-9EC313B9A3D5}"/>
          </ac:spMkLst>
        </pc:spChg>
        <pc:spChg chg="add mod">
          <ac:chgData name="Federico Cavedoni" userId="f8866145-139e-47e6-a1a0-25bf9d78597a" providerId="ADAL" clId="{4892A35F-3133-484A-AF6E-A0A189311284}" dt="2023-08-04T13:44:10.370" v="1337" actId="1076"/>
          <ac:spMkLst>
            <pc:docMk/>
            <pc:sldMk cId="3179933036" sldId="261"/>
            <ac:spMk id="12" creationId="{73C7AFB5-BDBD-8786-76F2-2ABD12FFF968}"/>
          </ac:spMkLst>
        </pc:spChg>
        <pc:spChg chg="add mod">
          <ac:chgData name="Federico Cavedoni" userId="f8866145-139e-47e6-a1a0-25bf9d78597a" providerId="ADAL" clId="{4892A35F-3133-484A-AF6E-A0A189311284}" dt="2023-08-04T13:44:15.672" v="1339" actId="1076"/>
          <ac:spMkLst>
            <pc:docMk/>
            <pc:sldMk cId="3179933036" sldId="261"/>
            <ac:spMk id="14" creationId="{9D943B7A-F2E3-49F2-A0AC-921E4CE8C490}"/>
          </ac:spMkLst>
        </pc:spChg>
        <pc:spChg chg="add mod">
          <ac:chgData name="Federico Cavedoni" userId="f8866145-139e-47e6-a1a0-25bf9d78597a" providerId="ADAL" clId="{4892A35F-3133-484A-AF6E-A0A189311284}" dt="2023-08-04T13:44:35.193" v="1344" actId="1076"/>
          <ac:spMkLst>
            <pc:docMk/>
            <pc:sldMk cId="3179933036" sldId="261"/>
            <ac:spMk id="16" creationId="{D8CBE792-9DE5-B0C8-1BD6-5A0C2F868801}"/>
          </ac:spMkLst>
        </pc:spChg>
        <pc:picChg chg="mod">
          <ac:chgData name="Federico Cavedoni" userId="f8866145-139e-47e6-a1a0-25bf9d78597a" providerId="ADAL" clId="{4892A35F-3133-484A-AF6E-A0A189311284}" dt="2023-08-04T13:44:56.193" v="1347" actId="1076"/>
          <ac:picMkLst>
            <pc:docMk/>
            <pc:sldMk cId="3179933036" sldId="261"/>
            <ac:picMk id="2" creationId="{6DA18A40-AFE6-3A3F-238E-521D47C9EFA6}"/>
          </ac:picMkLst>
        </pc:picChg>
        <pc:picChg chg="mod">
          <ac:chgData name="Federico Cavedoni" userId="f8866145-139e-47e6-a1a0-25bf9d78597a" providerId="ADAL" clId="{4892A35F-3133-484A-AF6E-A0A189311284}" dt="2023-08-04T13:44:05.937" v="1335" actId="1076"/>
          <ac:picMkLst>
            <pc:docMk/>
            <pc:sldMk cId="3179933036" sldId="261"/>
            <ac:picMk id="6" creationId="{4417799A-24A4-8B40-34BB-78308FEC8F9E}"/>
          </ac:picMkLst>
        </pc:picChg>
        <pc:picChg chg="mod">
          <ac:chgData name="Federico Cavedoni" userId="f8866145-139e-47e6-a1a0-25bf9d78597a" providerId="ADAL" clId="{4892A35F-3133-484A-AF6E-A0A189311284}" dt="2023-08-04T13:44:07.944" v="1336" actId="1076"/>
          <ac:picMkLst>
            <pc:docMk/>
            <pc:sldMk cId="3179933036" sldId="261"/>
            <ac:picMk id="8" creationId="{16AD4352-62E5-755E-CADE-C4C3768A70F7}"/>
          </ac:picMkLst>
        </pc:picChg>
        <pc:picChg chg="mod">
          <ac:chgData name="Federico Cavedoni" userId="f8866145-139e-47e6-a1a0-25bf9d78597a" providerId="ADAL" clId="{4892A35F-3133-484A-AF6E-A0A189311284}" dt="2023-08-04T13:44:12.321" v="1338" actId="1076"/>
          <ac:picMkLst>
            <pc:docMk/>
            <pc:sldMk cId="3179933036" sldId="261"/>
            <ac:picMk id="9" creationId="{55070693-0B42-74B1-CECB-E8991A097F6C}"/>
          </ac:picMkLst>
        </pc:picChg>
        <pc:picChg chg="mod">
          <ac:chgData name="Federico Cavedoni" userId="f8866145-139e-47e6-a1a0-25bf9d78597a" providerId="ADAL" clId="{4892A35F-3133-484A-AF6E-A0A189311284}" dt="2023-08-04T13:44:19.273" v="1340" actId="1076"/>
          <ac:picMkLst>
            <pc:docMk/>
            <pc:sldMk cId="3179933036" sldId="261"/>
            <ac:picMk id="10" creationId="{64C51FD8-70F6-E523-880E-693A2CDD2217}"/>
          </ac:picMkLst>
        </pc:picChg>
        <pc:picChg chg="mod">
          <ac:chgData name="Federico Cavedoni" userId="f8866145-139e-47e6-a1a0-25bf9d78597a" providerId="ADAL" clId="{4892A35F-3133-484A-AF6E-A0A189311284}" dt="2023-08-04T13:44:38.553" v="1345" actId="1076"/>
          <ac:picMkLst>
            <pc:docMk/>
            <pc:sldMk cId="3179933036" sldId="261"/>
            <ac:picMk id="11" creationId="{CBAF1915-8A8F-DABF-1A56-BF2C8005D425}"/>
          </ac:picMkLst>
        </pc:picChg>
        <pc:picChg chg="add mod">
          <ac:chgData name="Federico Cavedoni" userId="f8866145-139e-47e6-a1a0-25bf9d78597a" providerId="ADAL" clId="{4892A35F-3133-484A-AF6E-A0A189311284}" dt="2023-08-04T14:47:12.972" v="1819" actId="1076"/>
          <ac:picMkLst>
            <pc:docMk/>
            <pc:sldMk cId="3179933036" sldId="261"/>
            <ac:picMk id="17" creationId="{9306EE3C-0630-E9C6-332F-41FF80088225}"/>
          </ac:picMkLst>
        </pc:picChg>
      </pc:sldChg>
      <pc:sldChg chg="addSp delSp modSp add mod">
        <pc:chgData name="Federico Cavedoni" userId="f8866145-139e-47e6-a1a0-25bf9d78597a" providerId="ADAL" clId="{4892A35F-3133-484A-AF6E-A0A189311284}" dt="2023-08-04T13:52:43.216" v="1438" actId="478"/>
        <pc:sldMkLst>
          <pc:docMk/>
          <pc:sldMk cId="2325197433" sldId="262"/>
        </pc:sldMkLst>
        <pc:spChg chg="add mod">
          <ac:chgData name="Federico Cavedoni" userId="f8866145-139e-47e6-a1a0-25bf9d78597a" providerId="ADAL" clId="{4892A35F-3133-484A-AF6E-A0A189311284}" dt="2023-08-04T09:34:24.516" v="951" actId="403"/>
          <ac:spMkLst>
            <pc:docMk/>
            <pc:sldMk cId="2325197433" sldId="262"/>
            <ac:spMk id="3" creationId="{1CF0F3C2-C07F-7A65-BA6F-F016137328D0}"/>
          </ac:spMkLst>
        </pc:spChg>
        <pc:spChg chg="mod">
          <ac:chgData name="Federico Cavedoni" userId="f8866145-139e-47e6-a1a0-25bf9d78597a" providerId="ADAL" clId="{4892A35F-3133-484A-AF6E-A0A189311284}" dt="2023-08-04T09:09:27.648" v="474" actId="20577"/>
          <ac:spMkLst>
            <pc:docMk/>
            <pc:sldMk cId="2325197433" sldId="262"/>
            <ac:spMk id="4" creationId="{D984F6FE-6719-89C2-8F50-452EE8A475E4}"/>
          </ac:spMkLst>
        </pc:spChg>
        <pc:spChg chg="add mod">
          <ac:chgData name="Federico Cavedoni" userId="f8866145-139e-47e6-a1a0-25bf9d78597a" providerId="ADAL" clId="{4892A35F-3133-484A-AF6E-A0A189311284}" dt="2023-08-04T09:36:40.211" v="1029" actId="20577"/>
          <ac:spMkLst>
            <pc:docMk/>
            <pc:sldMk cId="2325197433" sldId="262"/>
            <ac:spMk id="9" creationId="{B745F798-0A62-256B-E6BC-84EDCDB99E62}"/>
          </ac:spMkLst>
        </pc:spChg>
        <pc:picChg chg="add del mod">
          <ac:chgData name="Federico Cavedoni" userId="f8866145-139e-47e6-a1a0-25bf9d78597a" providerId="ADAL" clId="{4892A35F-3133-484A-AF6E-A0A189311284}" dt="2023-08-04T13:52:43.216" v="1438" actId="478"/>
          <ac:picMkLst>
            <pc:docMk/>
            <pc:sldMk cId="2325197433" sldId="262"/>
            <ac:picMk id="10" creationId="{2757B9A7-8C41-86A1-2B7A-22345D4B03B6}"/>
          </ac:picMkLst>
        </pc:picChg>
      </pc:sldChg>
      <pc:sldChg chg="addSp modSp add mod">
        <pc:chgData name="Federico Cavedoni" userId="f8866145-139e-47e6-a1a0-25bf9d78597a" providerId="ADAL" clId="{4892A35F-3133-484A-AF6E-A0A189311284}" dt="2023-08-04T14:11:11.773" v="1636" actId="1076"/>
        <pc:sldMkLst>
          <pc:docMk/>
          <pc:sldMk cId="760376962" sldId="263"/>
        </pc:sldMkLst>
        <pc:spChg chg="mod">
          <ac:chgData name="Federico Cavedoni" userId="f8866145-139e-47e6-a1a0-25bf9d78597a" providerId="ADAL" clId="{4892A35F-3133-484A-AF6E-A0A189311284}" dt="2023-08-04T09:37:33.609" v="1051" actId="20577"/>
          <ac:spMkLst>
            <pc:docMk/>
            <pc:sldMk cId="760376962" sldId="263"/>
            <ac:spMk id="4" creationId="{D984F6FE-6719-89C2-8F50-452EE8A475E4}"/>
          </ac:spMkLst>
        </pc:spChg>
        <pc:spChg chg="add mod">
          <ac:chgData name="Federico Cavedoni" userId="f8866145-139e-47e6-a1a0-25bf9d78597a" providerId="ADAL" clId="{4892A35F-3133-484A-AF6E-A0A189311284}" dt="2023-08-04T09:44:28.542" v="1165" actId="1076"/>
          <ac:spMkLst>
            <pc:docMk/>
            <pc:sldMk cId="760376962" sldId="263"/>
            <ac:spMk id="5" creationId="{972EAD78-25F2-F497-8A7E-181700F23551}"/>
          </ac:spMkLst>
        </pc:spChg>
        <pc:spChg chg="add mod">
          <ac:chgData name="Federico Cavedoni" userId="f8866145-139e-47e6-a1a0-25bf9d78597a" providerId="ADAL" clId="{4892A35F-3133-484A-AF6E-A0A189311284}" dt="2023-08-04T09:44:49.301" v="1171" actId="1076"/>
          <ac:spMkLst>
            <pc:docMk/>
            <pc:sldMk cId="760376962" sldId="263"/>
            <ac:spMk id="8" creationId="{413BCB0B-2DAD-6A38-45CF-1F3DFDA61E95}"/>
          </ac:spMkLst>
        </pc:spChg>
        <pc:spChg chg="add mod">
          <ac:chgData name="Federico Cavedoni" userId="f8866145-139e-47e6-a1a0-25bf9d78597a" providerId="ADAL" clId="{4892A35F-3133-484A-AF6E-A0A189311284}" dt="2023-08-04T09:44:53.637" v="1172" actId="1076"/>
          <ac:spMkLst>
            <pc:docMk/>
            <pc:sldMk cId="760376962" sldId="263"/>
            <ac:spMk id="10" creationId="{4033CED3-C792-B759-56F6-DA580CA98166}"/>
          </ac:spMkLst>
        </pc:spChg>
        <pc:picChg chg="add mod modCrop">
          <ac:chgData name="Federico Cavedoni" userId="f8866145-139e-47e6-a1a0-25bf9d78597a" providerId="ADAL" clId="{4892A35F-3133-484A-AF6E-A0A189311284}" dt="2023-08-04T09:44:22.894" v="1164" actId="1076"/>
          <ac:picMkLst>
            <pc:docMk/>
            <pc:sldMk cId="760376962" sldId="263"/>
            <ac:picMk id="2" creationId="{402E0014-5B93-08FC-88D4-164C58A6600E}"/>
          </ac:picMkLst>
        </pc:picChg>
        <pc:picChg chg="add mod">
          <ac:chgData name="Federico Cavedoni" userId="f8866145-139e-47e6-a1a0-25bf9d78597a" providerId="ADAL" clId="{4892A35F-3133-484A-AF6E-A0A189311284}" dt="2023-08-04T09:44:34.773" v="1167" actId="1076"/>
          <ac:picMkLst>
            <pc:docMk/>
            <pc:sldMk cId="760376962" sldId="263"/>
            <ac:picMk id="3" creationId="{BFE85B24-6B09-94BF-B277-7FB26CA5D8BB}"/>
          </ac:picMkLst>
        </pc:picChg>
        <pc:picChg chg="add mod">
          <ac:chgData name="Federico Cavedoni" userId="f8866145-139e-47e6-a1a0-25bf9d78597a" providerId="ADAL" clId="{4892A35F-3133-484A-AF6E-A0A189311284}" dt="2023-08-04T09:40:53.672" v="1088"/>
          <ac:picMkLst>
            <pc:docMk/>
            <pc:sldMk cId="760376962" sldId="263"/>
            <ac:picMk id="6" creationId="{214332F1-7E3A-2B5A-F70F-EA4F2346F2A9}"/>
          </ac:picMkLst>
        </pc:picChg>
        <pc:picChg chg="add mod">
          <ac:chgData name="Federico Cavedoni" userId="f8866145-139e-47e6-a1a0-25bf9d78597a" providerId="ADAL" clId="{4892A35F-3133-484A-AF6E-A0A189311284}" dt="2023-08-04T14:11:11.773" v="1636" actId="1076"/>
          <ac:picMkLst>
            <pc:docMk/>
            <pc:sldMk cId="760376962" sldId="263"/>
            <ac:picMk id="6" creationId="{8DC3E883-FDCC-4203-4F57-5C56D2981CFA}"/>
          </ac:picMkLst>
        </pc:picChg>
        <pc:picChg chg="add mod">
          <ac:chgData name="Federico Cavedoni" userId="f8866145-139e-47e6-a1a0-25bf9d78597a" providerId="ADAL" clId="{4892A35F-3133-484A-AF6E-A0A189311284}" dt="2023-08-04T09:44:43.413" v="1170" actId="1076"/>
          <ac:picMkLst>
            <pc:docMk/>
            <pc:sldMk cId="760376962" sldId="263"/>
            <ac:picMk id="11" creationId="{7B0FCF6C-6145-A47A-F6D0-066B5B2EA59B}"/>
          </ac:picMkLst>
        </pc:picChg>
        <pc:picChg chg="add mod">
          <ac:chgData name="Federico Cavedoni" userId="f8866145-139e-47e6-a1a0-25bf9d78597a" providerId="ADAL" clId="{4892A35F-3133-484A-AF6E-A0A189311284}" dt="2023-08-04T09:45:23.703" v="1178" actId="1076"/>
          <ac:picMkLst>
            <pc:docMk/>
            <pc:sldMk cId="760376962" sldId="263"/>
            <ac:picMk id="12" creationId="{4B09C51C-B25E-DA93-27FF-471970C6A35D}"/>
          </ac:picMkLst>
        </pc:picChg>
      </pc:sldChg>
      <pc:sldChg chg="addSp delSp modSp add mod">
        <pc:chgData name="Federico Cavedoni" userId="f8866145-139e-47e6-a1a0-25bf9d78597a" providerId="ADAL" clId="{4892A35F-3133-484A-AF6E-A0A189311284}" dt="2023-08-04T14:46:27.660" v="1755" actId="20577"/>
        <pc:sldMkLst>
          <pc:docMk/>
          <pc:sldMk cId="3327063547" sldId="264"/>
        </pc:sldMkLst>
        <pc:spChg chg="mod">
          <ac:chgData name="Federico Cavedoni" userId="f8866145-139e-47e6-a1a0-25bf9d78597a" providerId="ADAL" clId="{4892A35F-3133-484A-AF6E-A0A189311284}" dt="2023-08-04T13:51:17.438" v="1422" actId="20577"/>
          <ac:spMkLst>
            <pc:docMk/>
            <pc:sldMk cId="3327063547" sldId="264"/>
            <ac:spMk id="3" creationId="{5B3A46DC-2D6D-0DD1-174B-C7C7E14CE059}"/>
          </ac:spMkLst>
        </pc:spChg>
        <pc:spChg chg="mod">
          <ac:chgData name="Federico Cavedoni" userId="f8866145-139e-47e6-a1a0-25bf9d78597a" providerId="ADAL" clId="{4892A35F-3133-484A-AF6E-A0A189311284}" dt="2023-08-04T14:46:27.660" v="1755" actId="20577"/>
          <ac:spMkLst>
            <pc:docMk/>
            <pc:sldMk cId="3327063547" sldId="264"/>
            <ac:spMk id="4" creationId="{D984F6FE-6719-89C2-8F50-452EE8A475E4}"/>
          </ac:spMkLst>
        </pc:spChg>
        <pc:spChg chg="add mod">
          <ac:chgData name="Federico Cavedoni" userId="f8866145-139e-47e6-a1a0-25bf9d78597a" providerId="ADAL" clId="{4892A35F-3133-484A-AF6E-A0A189311284}" dt="2023-08-04T13:51:26.864" v="1426" actId="1076"/>
          <ac:spMkLst>
            <pc:docMk/>
            <pc:sldMk cId="3327063547" sldId="264"/>
            <ac:spMk id="10" creationId="{E632C7D1-6132-3409-6C91-1C4C32481DF8}"/>
          </ac:spMkLst>
        </pc:spChg>
        <pc:spChg chg="add mod">
          <ac:chgData name="Federico Cavedoni" userId="f8866145-139e-47e6-a1a0-25bf9d78597a" providerId="ADAL" clId="{4892A35F-3133-484A-AF6E-A0A189311284}" dt="2023-08-04T13:51:29.599" v="1427" actId="1076"/>
          <ac:spMkLst>
            <pc:docMk/>
            <pc:sldMk cId="3327063547" sldId="264"/>
            <ac:spMk id="12" creationId="{AF34FB8B-E26A-77B8-8E4D-6D774D188ED4}"/>
          </ac:spMkLst>
        </pc:spChg>
        <pc:picChg chg="add mod">
          <ac:chgData name="Federico Cavedoni" userId="f8866145-139e-47e6-a1a0-25bf9d78597a" providerId="ADAL" clId="{4892A35F-3133-484A-AF6E-A0A189311284}" dt="2023-08-04T13:46:28.292" v="1352" actId="1076"/>
          <ac:picMkLst>
            <pc:docMk/>
            <pc:sldMk cId="3327063547" sldId="264"/>
            <ac:picMk id="2" creationId="{4BD9D013-C5D9-E653-C205-A6336D6A5A8D}"/>
          </ac:picMkLst>
        </pc:picChg>
        <pc:picChg chg="add del mod">
          <ac:chgData name="Federico Cavedoni" userId="f8866145-139e-47e6-a1a0-25bf9d78597a" providerId="ADAL" clId="{4892A35F-3133-484A-AF6E-A0A189311284}" dt="2023-08-04T13:48:35.432" v="1377" actId="478"/>
          <ac:picMkLst>
            <pc:docMk/>
            <pc:sldMk cId="3327063547" sldId="264"/>
            <ac:picMk id="5" creationId="{A0E6217D-A6CA-6339-B8E6-1596F2B73E18}"/>
          </ac:picMkLst>
        </pc:picChg>
        <pc:picChg chg="mod">
          <ac:chgData name="Federico Cavedoni" userId="f8866145-139e-47e6-a1a0-25bf9d78597a" providerId="ADAL" clId="{4892A35F-3133-484A-AF6E-A0A189311284}" dt="2023-08-04T13:51:24.006" v="1425" actId="1076"/>
          <ac:picMkLst>
            <pc:docMk/>
            <pc:sldMk cId="3327063547" sldId="264"/>
            <ac:picMk id="6" creationId="{251BF232-BCE8-2A21-19E5-3C3E6013B328}"/>
          </ac:picMkLst>
        </pc:picChg>
        <pc:picChg chg="add mod">
          <ac:chgData name="Federico Cavedoni" userId="f8866145-139e-47e6-a1a0-25bf9d78597a" providerId="ADAL" clId="{4892A35F-3133-484A-AF6E-A0A189311284}" dt="2023-08-04T13:51:32.631" v="1428" actId="1076"/>
          <ac:picMkLst>
            <pc:docMk/>
            <pc:sldMk cId="3327063547" sldId="264"/>
            <ac:picMk id="7" creationId="{54CFA501-BACA-C3D4-5873-B0753C131732}"/>
          </ac:picMkLst>
        </pc:picChg>
        <pc:picChg chg="add mod">
          <ac:chgData name="Federico Cavedoni" userId="f8866145-139e-47e6-a1a0-25bf9d78597a" providerId="ADAL" clId="{4892A35F-3133-484A-AF6E-A0A189311284}" dt="2023-08-04T13:51:22.014" v="1424" actId="1076"/>
          <ac:picMkLst>
            <pc:docMk/>
            <pc:sldMk cId="3327063547" sldId="264"/>
            <ac:picMk id="8" creationId="{36A56638-BA85-D76A-161F-2DB48A09B169}"/>
          </ac:picMkLst>
        </pc:picChg>
        <pc:picChg chg="add mod">
          <ac:chgData name="Federico Cavedoni" userId="f8866145-139e-47e6-a1a0-25bf9d78597a" providerId="ADAL" clId="{4892A35F-3133-484A-AF6E-A0A189311284}" dt="2023-08-04T13:55:59.797" v="1469" actId="1076"/>
          <ac:picMkLst>
            <pc:docMk/>
            <pc:sldMk cId="3327063547" sldId="264"/>
            <ac:picMk id="13" creationId="{08C608B0-54A9-62AC-148F-5CE3261DAB58}"/>
          </ac:picMkLst>
        </pc:picChg>
      </pc:sldChg>
      <pc:sldChg chg="modSp add mod">
        <pc:chgData name="Federico Cavedoni" userId="f8866145-139e-47e6-a1a0-25bf9d78597a" providerId="ADAL" clId="{4892A35F-3133-484A-AF6E-A0A189311284}" dt="2023-08-04T14:46:39.963" v="1786" actId="20577"/>
        <pc:sldMkLst>
          <pc:docMk/>
          <pc:sldMk cId="1863237105" sldId="265"/>
        </pc:sldMkLst>
        <pc:spChg chg="mod">
          <ac:chgData name="Federico Cavedoni" userId="f8866145-139e-47e6-a1a0-25bf9d78597a" providerId="ADAL" clId="{4892A35F-3133-484A-AF6E-A0A189311284}" dt="2023-08-04T14:46:39.963" v="1786" actId="20577"/>
          <ac:spMkLst>
            <pc:docMk/>
            <pc:sldMk cId="1863237105" sldId="265"/>
            <ac:spMk id="4" creationId="{D984F6FE-6719-89C2-8F50-452EE8A475E4}"/>
          </ac:spMkLst>
        </pc:spChg>
      </pc:sldChg>
      <pc:sldChg chg="addSp delSp modSp add mod ord">
        <pc:chgData name="Federico Cavedoni" userId="f8866145-139e-47e6-a1a0-25bf9d78597a" providerId="ADAL" clId="{4892A35F-3133-484A-AF6E-A0A189311284}" dt="2023-08-04T09:34:36.534" v="952" actId="113"/>
        <pc:sldMkLst>
          <pc:docMk/>
          <pc:sldMk cId="3219044839" sldId="266"/>
        </pc:sldMkLst>
        <pc:spChg chg="add mod">
          <ac:chgData name="Federico Cavedoni" userId="f8866145-139e-47e6-a1a0-25bf9d78597a" providerId="ADAL" clId="{4892A35F-3133-484A-AF6E-A0A189311284}" dt="2023-08-04T09:20:57.670" v="680" actId="403"/>
          <ac:spMkLst>
            <pc:docMk/>
            <pc:sldMk cId="3219044839" sldId="266"/>
            <ac:spMk id="2" creationId="{F00093F9-3EEB-993E-7AD3-290ABBE87F5A}"/>
          </ac:spMkLst>
        </pc:spChg>
        <pc:spChg chg="mod">
          <ac:chgData name="Federico Cavedoni" userId="f8866145-139e-47e6-a1a0-25bf9d78597a" providerId="ADAL" clId="{4892A35F-3133-484A-AF6E-A0A189311284}" dt="2023-08-04T09:34:36.534" v="952" actId="113"/>
          <ac:spMkLst>
            <pc:docMk/>
            <pc:sldMk cId="3219044839" sldId="266"/>
            <ac:spMk id="3" creationId="{DE95237A-3CBC-B2D1-E4BF-C95538921D9A}"/>
          </ac:spMkLst>
        </pc:spChg>
        <pc:spChg chg="mod">
          <ac:chgData name="Federico Cavedoni" userId="f8866145-139e-47e6-a1a0-25bf9d78597a" providerId="ADAL" clId="{4892A35F-3133-484A-AF6E-A0A189311284}" dt="2023-08-04T09:10:35.723" v="588" actId="20577"/>
          <ac:spMkLst>
            <pc:docMk/>
            <pc:sldMk cId="3219044839" sldId="266"/>
            <ac:spMk id="4" creationId="{D984F6FE-6719-89C2-8F50-452EE8A475E4}"/>
          </ac:spMkLst>
        </pc:spChg>
        <pc:picChg chg="add del mod">
          <ac:chgData name="Federico Cavedoni" userId="f8866145-139e-47e6-a1a0-25bf9d78597a" providerId="ADAL" clId="{4892A35F-3133-484A-AF6E-A0A189311284}" dt="2023-08-04T09:15:26.977" v="629"/>
          <ac:picMkLst>
            <pc:docMk/>
            <pc:sldMk cId="3219044839" sldId="266"/>
            <ac:picMk id="6" creationId="{A7A9688E-CD9D-3CE3-B6AC-397025F1DEF1}"/>
          </ac:picMkLst>
        </pc:picChg>
        <pc:picChg chg="add mod modCrop">
          <ac:chgData name="Federico Cavedoni" userId="f8866145-139e-47e6-a1a0-25bf9d78597a" providerId="ADAL" clId="{4892A35F-3133-484A-AF6E-A0A189311284}" dt="2023-08-04T09:21:02.647" v="681" actId="1076"/>
          <ac:picMkLst>
            <pc:docMk/>
            <pc:sldMk cId="3219044839" sldId="266"/>
            <ac:picMk id="8" creationId="{45AEC8DE-176C-8A57-03D0-11329A5A5707}"/>
          </ac:picMkLst>
        </pc:picChg>
        <pc:picChg chg="add del">
          <ac:chgData name="Federico Cavedoni" userId="f8866145-139e-47e6-a1a0-25bf9d78597a" providerId="ADAL" clId="{4892A35F-3133-484A-AF6E-A0A189311284}" dt="2023-08-04T09:18:58.895" v="644" actId="22"/>
          <ac:picMkLst>
            <pc:docMk/>
            <pc:sldMk cId="3219044839" sldId="266"/>
            <ac:picMk id="10" creationId="{65CD2514-9A84-B369-087B-D394922AAD1F}"/>
          </ac:picMkLst>
        </pc:picChg>
      </pc:sldChg>
      <pc:sldChg chg="addSp delSp add mod">
        <pc:chgData name="Federico Cavedoni" userId="f8866145-139e-47e6-a1a0-25bf9d78597a" providerId="ADAL" clId="{4892A35F-3133-484A-AF6E-A0A189311284}" dt="2023-08-04T13:40:14.347" v="1281" actId="478"/>
        <pc:sldMkLst>
          <pc:docMk/>
          <pc:sldMk cId="2289481680" sldId="267"/>
        </pc:sldMkLst>
        <pc:spChg chg="add del">
          <ac:chgData name="Federico Cavedoni" userId="f8866145-139e-47e6-a1a0-25bf9d78597a" providerId="ADAL" clId="{4892A35F-3133-484A-AF6E-A0A189311284}" dt="2023-08-04T13:40:14.347" v="1281" actId="478"/>
          <ac:spMkLst>
            <pc:docMk/>
            <pc:sldMk cId="2289481680" sldId="267"/>
            <ac:spMk id="3" creationId="{79025C8C-0BDA-EB82-C560-931A06BDB861}"/>
          </ac:spMkLst>
        </pc:spChg>
      </pc:sldChg>
      <pc:sldChg chg="addSp modSp add mod">
        <pc:chgData name="Federico Cavedoni" userId="f8866145-139e-47e6-a1a0-25bf9d78597a" providerId="ADAL" clId="{4892A35F-3133-484A-AF6E-A0A189311284}" dt="2023-08-04T13:55:20.893" v="1461" actId="14100"/>
        <pc:sldMkLst>
          <pc:docMk/>
          <pc:sldMk cId="1134716105" sldId="268"/>
        </pc:sldMkLst>
        <pc:picChg chg="add mod">
          <ac:chgData name="Federico Cavedoni" userId="f8866145-139e-47e6-a1a0-25bf9d78597a" providerId="ADAL" clId="{4892A35F-3133-484A-AF6E-A0A189311284}" dt="2023-08-04T09:47:39.867" v="1185" actId="1076"/>
          <ac:picMkLst>
            <pc:docMk/>
            <pc:sldMk cId="1134716105" sldId="268"/>
            <ac:picMk id="2" creationId="{6700C571-9B3C-4FB4-021A-98E4E39015A2}"/>
          </ac:picMkLst>
        </pc:picChg>
        <pc:picChg chg="add mod">
          <ac:chgData name="Federico Cavedoni" userId="f8866145-139e-47e6-a1a0-25bf9d78597a" providerId="ADAL" clId="{4892A35F-3133-484A-AF6E-A0A189311284}" dt="2023-08-04T13:55:20.893" v="1461" actId="14100"/>
          <ac:picMkLst>
            <pc:docMk/>
            <pc:sldMk cId="1134716105" sldId="268"/>
            <ac:picMk id="3" creationId="{19B4699B-63AF-2D26-F4D6-AE10A2183676}"/>
          </ac:picMkLst>
        </pc:picChg>
      </pc:sldChg>
      <pc:sldChg chg="modSp add mod">
        <pc:chgData name="Federico Cavedoni" userId="f8866145-139e-47e6-a1a0-25bf9d78597a" providerId="ADAL" clId="{4892A35F-3133-484A-AF6E-A0A189311284}" dt="2023-08-04T14:11:58.406" v="1642" actId="1076"/>
        <pc:sldMkLst>
          <pc:docMk/>
          <pc:sldMk cId="159485874" sldId="269"/>
        </pc:sldMkLst>
        <pc:spChg chg="mod">
          <ac:chgData name="Federico Cavedoni" userId="f8866145-139e-47e6-a1a0-25bf9d78597a" providerId="ADAL" clId="{4892A35F-3133-484A-AF6E-A0A189311284}" dt="2023-08-04T14:11:58.406" v="1642" actId="1076"/>
          <ac:spMkLst>
            <pc:docMk/>
            <pc:sldMk cId="159485874" sldId="269"/>
            <ac:spMk id="6" creationId="{392A4E06-6950-57E7-3C05-BC5BA69B6077}"/>
          </ac:spMkLst>
        </pc:spChg>
        <pc:spChg chg="mod">
          <ac:chgData name="Federico Cavedoni" userId="f8866145-139e-47e6-a1a0-25bf9d78597a" providerId="ADAL" clId="{4892A35F-3133-484A-AF6E-A0A189311284}" dt="2023-08-04T14:11:46.728" v="1640" actId="403"/>
          <ac:spMkLst>
            <pc:docMk/>
            <pc:sldMk cId="159485874" sldId="269"/>
            <ac:spMk id="16" creationId="{29703302-C040-4502-DCAA-3604D538501C}"/>
          </ac:spMkLst>
        </pc:spChg>
      </pc:sldChg>
      <pc:sldChg chg="addSp modSp mod">
        <pc:chgData name="Federico Cavedoni" userId="f8866145-139e-47e6-a1a0-25bf9d78597a" providerId="ADAL" clId="{4892A35F-3133-484A-AF6E-A0A189311284}" dt="2023-08-04T14:46:51.518" v="1817" actId="20577"/>
        <pc:sldMkLst>
          <pc:docMk/>
          <pc:sldMk cId="4123564766" sldId="270"/>
        </pc:sldMkLst>
        <pc:spChg chg="mod">
          <ac:chgData name="Federico Cavedoni" userId="f8866145-139e-47e6-a1a0-25bf9d78597a" providerId="ADAL" clId="{4892A35F-3133-484A-AF6E-A0A189311284}" dt="2023-08-04T14:46:51.518" v="1817" actId="20577"/>
          <ac:spMkLst>
            <pc:docMk/>
            <pc:sldMk cId="4123564766" sldId="270"/>
            <ac:spMk id="4" creationId="{D984F6FE-6719-89C2-8F50-452EE8A475E4}"/>
          </ac:spMkLst>
        </pc:spChg>
        <pc:picChg chg="add mod">
          <ac:chgData name="Federico Cavedoni" userId="f8866145-139e-47e6-a1a0-25bf9d78597a" providerId="ADAL" clId="{4892A35F-3133-484A-AF6E-A0A189311284}" dt="2023-08-04T13:56:09.848" v="1472" actId="1076"/>
          <ac:picMkLst>
            <pc:docMk/>
            <pc:sldMk cId="4123564766" sldId="270"/>
            <ac:picMk id="2" creationId="{B6741540-B464-FA02-726C-5D820A2587C1}"/>
          </ac:picMkLst>
        </pc:picChg>
        <pc:picChg chg="mod">
          <ac:chgData name="Federico Cavedoni" userId="f8866145-139e-47e6-a1a0-25bf9d78597a" providerId="ADAL" clId="{4892A35F-3133-484A-AF6E-A0A189311284}" dt="2023-08-04T13:56:34.336" v="1476" actId="1076"/>
          <ac:picMkLst>
            <pc:docMk/>
            <pc:sldMk cId="4123564766" sldId="270"/>
            <ac:picMk id="3" creationId="{137D9EDE-3CC1-06B3-F68E-6C2E8944BC46}"/>
          </ac:picMkLst>
        </pc:picChg>
      </pc:sldChg>
      <pc:sldChg chg="addSp delSp modSp add mod">
        <pc:chgData name="Federico Cavedoni" userId="f8866145-139e-47e6-a1a0-25bf9d78597a" providerId="ADAL" clId="{4892A35F-3133-484A-AF6E-A0A189311284}" dt="2023-08-04T14:14:39.019" v="1643" actId="478"/>
        <pc:sldMkLst>
          <pc:docMk/>
          <pc:sldMk cId="3905713030" sldId="271"/>
        </pc:sldMkLst>
        <pc:spChg chg="mod">
          <ac:chgData name="Federico Cavedoni" userId="f8866145-139e-47e6-a1a0-25bf9d78597a" providerId="ADAL" clId="{4892A35F-3133-484A-AF6E-A0A189311284}" dt="2023-08-04T14:00:13.277" v="1580" actId="20577"/>
          <ac:spMkLst>
            <pc:docMk/>
            <pc:sldMk cId="3905713030" sldId="271"/>
            <ac:spMk id="4" creationId="{D984F6FE-6719-89C2-8F50-452EE8A475E4}"/>
          </ac:spMkLst>
        </pc:spChg>
        <pc:spChg chg="add">
          <ac:chgData name="Federico Cavedoni" userId="f8866145-139e-47e6-a1a0-25bf9d78597a" providerId="ADAL" clId="{4892A35F-3133-484A-AF6E-A0A189311284}" dt="2023-08-04T13:57:23.128" v="1485"/>
          <ac:spMkLst>
            <pc:docMk/>
            <pc:sldMk cId="3905713030" sldId="271"/>
            <ac:spMk id="6" creationId="{E702A43A-D83E-EE95-55E6-7E334E7645A2}"/>
          </ac:spMkLst>
        </pc:spChg>
        <pc:spChg chg="add mod">
          <ac:chgData name="Federico Cavedoni" userId="f8866145-139e-47e6-a1a0-25bf9d78597a" providerId="ADAL" clId="{4892A35F-3133-484A-AF6E-A0A189311284}" dt="2023-08-04T14:01:51.946" v="1598" actId="113"/>
          <ac:spMkLst>
            <pc:docMk/>
            <pc:sldMk cId="3905713030" sldId="271"/>
            <ac:spMk id="7" creationId="{5E9A9192-3C31-F681-60F9-5B619B2A64AB}"/>
          </ac:spMkLst>
        </pc:spChg>
        <pc:picChg chg="del">
          <ac:chgData name="Federico Cavedoni" userId="f8866145-139e-47e6-a1a0-25bf9d78597a" providerId="ADAL" clId="{4892A35F-3133-484A-AF6E-A0A189311284}" dt="2023-08-04T13:56:44.738" v="1479" actId="478"/>
          <ac:picMkLst>
            <pc:docMk/>
            <pc:sldMk cId="3905713030" sldId="271"/>
            <ac:picMk id="2" creationId="{B6741540-B464-FA02-726C-5D820A2587C1}"/>
          </ac:picMkLst>
        </pc:picChg>
        <pc:picChg chg="del">
          <ac:chgData name="Federico Cavedoni" userId="f8866145-139e-47e6-a1a0-25bf9d78597a" providerId="ADAL" clId="{4892A35F-3133-484A-AF6E-A0A189311284}" dt="2023-08-04T13:56:42.564" v="1478" actId="478"/>
          <ac:picMkLst>
            <pc:docMk/>
            <pc:sldMk cId="3905713030" sldId="271"/>
            <ac:picMk id="3" creationId="{137D9EDE-3CC1-06B3-F68E-6C2E8944BC46}"/>
          </ac:picMkLst>
        </pc:picChg>
        <pc:picChg chg="add mod">
          <ac:chgData name="Federico Cavedoni" userId="f8866145-139e-47e6-a1a0-25bf9d78597a" providerId="ADAL" clId="{4892A35F-3133-484A-AF6E-A0A189311284}" dt="2023-08-04T14:00:42.152" v="1585" actId="1076"/>
          <ac:picMkLst>
            <pc:docMk/>
            <pc:sldMk cId="3905713030" sldId="271"/>
            <ac:picMk id="5" creationId="{4AD3F5C0-2804-6AAA-5D6F-0ED823481DBD}"/>
          </ac:picMkLst>
        </pc:picChg>
        <pc:picChg chg="add del">
          <ac:chgData name="Federico Cavedoni" userId="f8866145-139e-47e6-a1a0-25bf9d78597a" providerId="ADAL" clId="{4892A35F-3133-484A-AF6E-A0A189311284}" dt="2023-08-04T14:14:39.019" v="1643" actId="478"/>
          <ac:picMkLst>
            <pc:docMk/>
            <pc:sldMk cId="3905713030" sldId="271"/>
            <ac:picMk id="2049" creationId="{E645E9A0-FE2E-C505-002B-F2954E6B7E85}"/>
          </ac:picMkLst>
        </pc:picChg>
      </pc:sldChg>
      <pc:sldChg chg="addSp delSp modSp add mod">
        <pc:chgData name="Federico Cavedoni" userId="f8866145-139e-47e6-a1a0-25bf9d78597a" providerId="ADAL" clId="{4892A35F-3133-484A-AF6E-A0A189311284}" dt="2023-08-04T15:02:57.097" v="1831" actId="1076"/>
        <pc:sldMkLst>
          <pc:docMk/>
          <pc:sldMk cId="1069787542" sldId="272"/>
        </pc:sldMkLst>
        <pc:spChg chg="add mod">
          <ac:chgData name="Federico Cavedoni" userId="f8866145-139e-47e6-a1a0-25bf9d78597a" providerId="ADAL" clId="{4892A35F-3133-484A-AF6E-A0A189311284}" dt="2023-08-04T15:02:57.097" v="1831" actId="1076"/>
          <ac:spMkLst>
            <pc:docMk/>
            <pc:sldMk cId="1069787542" sldId="272"/>
            <ac:spMk id="3" creationId="{ADAC46D8-F25F-B27B-007F-95DDEDBD5714}"/>
          </ac:spMkLst>
        </pc:spChg>
        <pc:spChg chg="mod">
          <ac:chgData name="Federico Cavedoni" userId="f8866145-139e-47e6-a1a0-25bf9d78597a" providerId="ADAL" clId="{4892A35F-3133-484A-AF6E-A0A189311284}" dt="2023-08-04T14:02:16.845" v="1610" actId="20577"/>
          <ac:spMkLst>
            <pc:docMk/>
            <pc:sldMk cId="1069787542" sldId="272"/>
            <ac:spMk id="4" creationId="{D984F6FE-6719-89C2-8F50-452EE8A475E4}"/>
          </ac:spMkLst>
        </pc:spChg>
        <pc:spChg chg="del">
          <ac:chgData name="Federico Cavedoni" userId="f8866145-139e-47e6-a1a0-25bf9d78597a" providerId="ADAL" clId="{4892A35F-3133-484A-AF6E-A0A189311284}" dt="2023-08-04T14:02:36.701" v="1611" actId="478"/>
          <ac:spMkLst>
            <pc:docMk/>
            <pc:sldMk cId="1069787542" sldId="272"/>
            <ac:spMk id="7" creationId="{5E9A9192-3C31-F681-60F9-5B619B2A64AB}"/>
          </ac:spMkLst>
        </pc:spChg>
        <pc:spChg chg="add del">
          <ac:chgData name="Federico Cavedoni" userId="f8866145-139e-47e6-a1a0-25bf9d78597a" providerId="ADAL" clId="{4892A35F-3133-484A-AF6E-A0A189311284}" dt="2023-08-04T14:03:04.172" v="1619" actId="22"/>
          <ac:spMkLst>
            <pc:docMk/>
            <pc:sldMk cId="1069787542" sldId="272"/>
            <ac:spMk id="9" creationId="{1DD0BBE8-4F44-F484-C66E-B5AEDF5DF517}"/>
          </ac:spMkLst>
        </pc:spChg>
        <pc:picChg chg="del">
          <ac:chgData name="Federico Cavedoni" userId="f8866145-139e-47e6-a1a0-25bf9d78597a" providerId="ADAL" clId="{4892A35F-3133-484A-AF6E-A0A189311284}" dt="2023-08-04T14:02:38.529" v="1612" actId="478"/>
          <ac:picMkLst>
            <pc:docMk/>
            <pc:sldMk cId="1069787542" sldId="272"/>
            <ac:picMk id="5" creationId="{4AD3F5C0-2804-6AAA-5D6F-0ED823481DBD}"/>
          </ac:picMkLst>
        </pc:picChg>
        <pc:picChg chg="del">
          <ac:chgData name="Federico Cavedoni" userId="f8866145-139e-47e6-a1a0-25bf9d78597a" providerId="ADAL" clId="{4892A35F-3133-484A-AF6E-A0A189311284}" dt="2023-08-04T14:08:14.927" v="1627" actId="478"/>
          <ac:picMkLst>
            <pc:docMk/>
            <pc:sldMk cId="1069787542" sldId="272"/>
            <ac:picMk id="8" creationId="{5FCA97AB-6E90-4203-414A-BF8FE1F34728}"/>
          </ac:picMkLst>
        </pc:picChg>
        <pc:picChg chg="add mod">
          <ac:chgData name="Federico Cavedoni" userId="f8866145-139e-47e6-a1a0-25bf9d78597a" providerId="ADAL" clId="{4892A35F-3133-484A-AF6E-A0A189311284}" dt="2023-08-04T14:08:24.606" v="1632" actId="1076"/>
          <ac:picMkLst>
            <pc:docMk/>
            <pc:sldMk cId="1069787542" sldId="272"/>
            <ac:picMk id="11" creationId="{E51CA42E-F18F-6965-B8CD-5EE694624313}"/>
          </ac:picMkLst>
        </pc:picChg>
        <pc:picChg chg="del">
          <ac:chgData name="Federico Cavedoni" userId="f8866145-139e-47e6-a1a0-25bf9d78597a" providerId="ADAL" clId="{4892A35F-3133-484A-AF6E-A0A189311284}" dt="2023-08-04T14:14:42.480" v="1644" actId="478"/>
          <ac:picMkLst>
            <pc:docMk/>
            <pc:sldMk cId="1069787542" sldId="272"/>
            <ac:picMk id="2049" creationId="{E645E9A0-FE2E-C505-002B-F2954E6B7E85}"/>
          </ac:picMkLst>
        </pc:picChg>
      </pc:sldChg>
    </pc:docChg>
  </pc:docChgLst>
  <pc:docChgLst>
    <pc:chgData name="Giovanni" userId="1d55cdec-ad0a-4796-bcb3-9e7ecad0637c" providerId="ADAL" clId="{79BB0C2F-9E7E-443C-B8C4-2A6E8ABB7594}"/>
    <pc:docChg chg="undo custSel addSld delSld modSld sldOrd">
      <pc:chgData name="Giovanni" userId="1d55cdec-ad0a-4796-bcb3-9e7ecad0637c" providerId="ADAL" clId="{79BB0C2F-9E7E-443C-B8C4-2A6E8ABB7594}" dt="2023-08-04T14:59:43.334" v="396" actId="20577"/>
      <pc:docMkLst>
        <pc:docMk/>
      </pc:docMkLst>
      <pc:sldChg chg="modSp mod">
        <pc:chgData name="Giovanni" userId="1d55cdec-ad0a-4796-bcb3-9e7ecad0637c" providerId="ADAL" clId="{79BB0C2F-9E7E-443C-B8C4-2A6E8ABB7594}" dt="2023-08-04T09:34:30.986" v="15" actId="1076"/>
        <pc:sldMkLst>
          <pc:docMk/>
          <pc:sldMk cId="2585965663" sldId="260"/>
        </pc:sldMkLst>
        <pc:spChg chg="mod">
          <ac:chgData name="Giovanni" userId="1d55cdec-ad0a-4796-bcb3-9e7ecad0637c" providerId="ADAL" clId="{79BB0C2F-9E7E-443C-B8C4-2A6E8ABB7594}" dt="2023-08-04T09:34:27.457" v="14" actId="1076"/>
          <ac:spMkLst>
            <pc:docMk/>
            <pc:sldMk cId="2585965663" sldId="260"/>
            <ac:spMk id="13" creationId="{C476AF5B-9F30-F785-3B58-70914B50062B}"/>
          </ac:spMkLst>
        </pc:spChg>
        <pc:picChg chg="mod">
          <ac:chgData name="Giovanni" userId="1d55cdec-ad0a-4796-bcb3-9e7ecad0637c" providerId="ADAL" clId="{79BB0C2F-9E7E-443C-B8C4-2A6E8ABB7594}" dt="2023-08-04T09:34:30.986" v="15" actId="1076"/>
          <ac:picMkLst>
            <pc:docMk/>
            <pc:sldMk cId="2585965663" sldId="260"/>
            <ac:picMk id="9" creationId="{9D0FA2D1-9783-A3EF-1755-6E16859A83C5}"/>
          </ac:picMkLst>
        </pc:picChg>
      </pc:sldChg>
      <pc:sldChg chg="addSp modSp mod">
        <pc:chgData name="Giovanni" userId="1d55cdec-ad0a-4796-bcb3-9e7ecad0637c" providerId="ADAL" clId="{79BB0C2F-9E7E-443C-B8C4-2A6E8ABB7594}" dt="2023-08-04T14:46:02.120" v="394" actId="20577"/>
        <pc:sldMkLst>
          <pc:docMk/>
          <pc:sldMk cId="3179933036" sldId="261"/>
        </pc:sldMkLst>
        <pc:spChg chg="mod">
          <ac:chgData name="Giovanni" userId="1d55cdec-ad0a-4796-bcb3-9e7ecad0637c" providerId="ADAL" clId="{79BB0C2F-9E7E-443C-B8C4-2A6E8ABB7594}" dt="2023-08-04T14:46:02.120" v="394" actId="20577"/>
          <ac:spMkLst>
            <pc:docMk/>
            <pc:sldMk cId="3179933036" sldId="261"/>
            <ac:spMk id="4" creationId="{D984F6FE-6719-89C2-8F50-452EE8A475E4}"/>
          </ac:spMkLst>
        </pc:spChg>
        <pc:spChg chg="add mod">
          <ac:chgData name="Giovanni" userId="1d55cdec-ad0a-4796-bcb3-9e7ecad0637c" providerId="ADAL" clId="{79BB0C2F-9E7E-443C-B8C4-2A6E8ABB7594}" dt="2023-08-04T13:37:39.528" v="195" actId="1076"/>
          <ac:spMkLst>
            <pc:docMk/>
            <pc:sldMk cId="3179933036" sldId="261"/>
            <ac:spMk id="5" creationId="{6276DFD9-B08A-786F-8019-1B031CCCF5EC}"/>
          </ac:spMkLst>
        </pc:spChg>
        <pc:spChg chg="mod">
          <ac:chgData name="Giovanni" userId="1d55cdec-ad0a-4796-bcb3-9e7ecad0637c" providerId="ADAL" clId="{79BB0C2F-9E7E-443C-B8C4-2A6E8ABB7594}" dt="2023-08-04T13:43:39.705" v="211" actId="1076"/>
          <ac:spMkLst>
            <pc:docMk/>
            <pc:sldMk cId="3179933036" sldId="261"/>
            <ac:spMk id="14" creationId="{9D943B7A-F2E3-49F2-A0AC-921E4CE8C490}"/>
          </ac:spMkLst>
        </pc:spChg>
        <pc:spChg chg="mod">
          <ac:chgData name="Giovanni" userId="1d55cdec-ad0a-4796-bcb3-9e7ecad0637c" providerId="ADAL" clId="{79BB0C2F-9E7E-443C-B8C4-2A6E8ABB7594}" dt="2023-08-04T13:43:44.546" v="212" actId="1076"/>
          <ac:spMkLst>
            <pc:docMk/>
            <pc:sldMk cId="3179933036" sldId="261"/>
            <ac:spMk id="16" creationId="{D8CBE792-9DE5-B0C8-1BD6-5A0C2F868801}"/>
          </ac:spMkLst>
        </pc:spChg>
        <pc:picChg chg="add mod">
          <ac:chgData name="Giovanni" userId="1d55cdec-ad0a-4796-bcb3-9e7ecad0637c" providerId="ADAL" clId="{79BB0C2F-9E7E-443C-B8C4-2A6E8ABB7594}" dt="2023-08-04T13:41:10.529" v="198" actId="1076"/>
          <ac:picMkLst>
            <pc:docMk/>
            <pc:sldMk cId="3179933036" sldId="261"/>
            <ac:picMk id="2" creationId="{6DA18A40-AFE6-3A3F-238E-521D47C9EFA6}"/>
          </ac:picMkLst>
        </pc:picChg>
        <pc:picChg chg="add mod">
          <ac:chgData name="Giovanni" userId="1d55cdec-ad0a-4796-bcb3-9e7ecad0637c" providerId="ADAL" clId="{79BB0C2F-9E7E-443C-B8C4-2A6E8ABB7594}" dt="2023-08-04T13:41:50.744" v="200" actId="1076"/>
          <ac:picMkLst>
            <pc:docMk/>
            <pc:sldMk cId="3179933036" sldId="261"/>
            <ac:picMk id="6" creationId="{4417799A-24A4-8B40-34BB-78308FEC8F9E}"/>
          </ac:picMkLst>
        </pc:picChg>
        <pc:picChg chg="add mod">
          <ac:chgData name="Giovanni" userId="1d55cdec-ad0a-4796-bcb3-9e7ecad0637c" providerId="ADAL" clId="{79BB0C2F-9E7E-443C-B8C4-2A6E8ABB7594}" dt="2023-08-04T13:43:26.142" v="209" actId="1076"/>
          <ac:picMkLst>
            <pc:docMk/>
            <pc:sldMk cId="3179933036" sldId="261"/>
            <ac:picMk id="8" creationId="{16AD4352-62E5-755E-CADE-C4C3768A70F7}"/>
          </ac:picMkLst>
        </pc:picChg>
        <pc:picChg chg="add mod">
          <ac:chgData name="Giovanni" userId="1d55cdec-ad0a-4796-bcb3-9e7ecad0637c" providerId="ADAL" clId="{79BB0C2F-9E7E-443C-B8C4-2A6E8ABB7594}" dt="2023-08-04T13:43:29.282" v="210" actId="1076"/>
          <ac:picMkLst>
            <pc:docMk/>
            <pc:sldMk cId="3179933036" sldId="261"/>
            <ac:picMk id="9" creationId="{55070693-0B42-74B1-CECB-E8991A097F6C}"/>
          </ac:picMkLst>
        </pc:picChg>
        <pc:picChg chg="add mod">
          <ac:chgData name="Giovanni" userId="1d55cdec-ad0a-4796-bcb3-9e7ecad0637c" providerId="ADAL" clId="{79BB0C2F-9E7E-443C-B8C4-2A6E8ABB7594}" dt="2023-08-04T13:42:29.863" v="206" actId="1076"/>
          <ac:picMkLst>
            <pc:docMk/>
            <pc:sldMk cId="3179933036" sldId="261"/>
            <ac:picMk id="10" creationId="{64C51FD8-70F6-E523-880E-693A2CDD2217}"/>
          </ac:picMkLst>
        </pc:picChg>
        <pc:picChg chg="add mod">
          <ac:chgData name="Giovanni" userId="1d55cdec-ad0a-4796-bcb3-9e7ecad0637c" providerId="ADAL" clId="{79BB0C2F-9E7E-443C-B8C4-2A6E8ABB7594}" dt="2023-08-04T13:42:43.238" v="208" actId="1076"/>
          <ac:picMkLst>
            <pc:docMk/>
            <pc:sldMk cId="3179933036" sldId="261"/>
            <ac:picMk id="11" creationId="{CBAF1915-8A8F-DABF-1A56-BF2C8005D425}"/>
          </ac:picMkLst>
        </pc:picChg>
      </pc:sldChg>
      <pc:sldChg chg="addSp modSp mod">
        <pc:chgData name="Giovanni" userId="1d55cdec-ad0a-4796-bcb3-9e7ecad0637c" providerId="ADAL" clId="{79BB0C2F-9E7E-443C-B8C4-2A6E8ABB7594}" dt="2023-08-04T09:37:51.356" v="51" actId="20577"/>
        <pc:sldMkLst>
          <pc:docMk/>
          <pc:sldMk cId="2325197433" sldId="262"/>
        </pc:sldMkLst>
        <pc:spChg chg="mod">
          <ac:chgData name="Giovanni" userId="1d55cdec-ad0a-4796-bcb3-9e7ecad0637c" providerId="ADAL" clId="{79BB0C2F-9E7E-443C-B8C4-2A6E8ABB7594}" dt="2023-08-04T09:35:34.332" v="25" actId="20577"/>
          <ac:spMkLst>
            <pc:docMk/>
            <pc:sldMk cId="2325197433" sldId="262"/>
            <ac:spMk id="3" creationId="{1CF0F3C2-C07F-7A65-BA6F-F016137328D0}"/>
          </ac:spMkLst>
        </pc:spChg>
        <pc:spChg chg="mod">
          <ac:chgData name="Giovanni" userId="1d55cdec-ad0a-4796-bcb3-9e7ecad0637c" providerId="ADAL" clId="{79BB0C2F-9E7E-443C-B8C4-2A6E8ABB7594}" dt="2023-08-04T09:37:51.356" v="51" actId="20577"/>
          <ac:spMkLst>
            <pc:docMk/>
            <pc:sldMk cId="2325197433" sldId="262"/>
            <ac:spMk id="4" creationId="{D984F6FE-6719-89C2-8F50-452EE8A475E4}"/>
          </ac:spMkLst>
        </pc:spChg>
        <pc:spChg chg="mod">
          <ac:chgData name="Giovanni" userId="1d55cdec-ad0a-4796-bcb3-9e7ecad0637c" providerId="ADAL" clId="{79BB0C2F-9E7E-443C-B8C4-2A6E8ABB7594}" dt="2023-08-04T09:37:15.904" v="33" actId="14100"/>
          <ac:spMkLst>
            <pc:docMk/>
            <pc:sldMk cId="2325197433" sldId="262"/>
            <ac:spMk id="9" creationId="{B745F798-0A62-256B-E6BC-84EDCDB99E62}"/>
          </ac:spMkLst>
        </pc:spChg>
        <pc:picChg chg="add mod">
          <ac:chgData name="Giovanni" userId="1d55cdec-ad0a-4796-bcb3-9e7ecad0637c" providerId="ADAL" clId="{79BB0C2F-9E7E-443C-B8C4-2A6E8ABB7594}" dt="2023-08-04T09:35:24.292" v="21" actId="1076"/>
          <ac:picMkLst>
            <pc:docMk/>
            <pc:sldMk cId="2325197433" sldId="262"/>
            <ac:picMk id="2" creationId="{17D1697D-6BF9-1DBD-C35F-9D7A86182804}"/>
          </ac:picMkLst>
        </pc:picChg>
        <pc:picChg chg="add mod">
          <ac:chgData name="Giovanni" userId="1d55cdec-ad0a-4796-bcb3-9e7ecad0637c" providerId="ADAL" clId="{79BB0C2F-9E7E-443C-B8C4-2A6E8ABB7594}" dt="2023-08-04T09:35:49.943" v="29" actId="1076"/>
          <ac:picMkLst>
            <pc:docMk/>
            <pc:sldMk cId="2325197433" sldId="262"/>
            <ac:picMk id="5" creationId="{3C19ECEB-BE7F-3E33-48E2-C3CF46A6E24A}"/>
          </ac:picMkLst>
        </pc:picChg>
        <pc:picChg chg="add mod">
          <ac:chgData name="Giovanni" userId="1d55cdec-ad0a-4796-bcb3-9e7ecad0637c" providerId="ADAL" clId="{79BB0C2F-9E7E-443C-B8C4-2A6E8ABB7594}" dt="2023-08-04T09:35:45.660" v="28" actId="1076"/>
          <ac:picMkLst>
            <pc:docMk/>
            <pc:sldMk cId="2325197433" sldId="262"/>
            <ac:picMk id="6" creationId="{5060A447-7A80-E100-0A29-11E3F9F7AFE2}"/>
          </ac:picMkLst>
        </pc:picChg>
        <pc:picChg chg="add mod">
          <ac:chgData name="Giovanni" userId="1d55cdec-ad0a-4796-bcb3-9e7ecad0637c" providerId="ADAL" clId="{79BB0C2F-9E7E-443C-B8C4-2A6E8ABB7594}" dt="2023-08-04T09:35:38.705" v="26" actId="1076"/>
          <ac:picMkLst>
            <pc:docMk/>
            <pc:sldMk cId="2325197433" sldId="262"/>
            <ac:picMk id="7" creationId="{51183871-9B5B-A85C-1B32-60B8F7BF242B}"/>
          </ac:picMkLst>
        </pc:picChg>
        <pc:picChg chg="add mod">
          <ac:chgData name="Giovanni" userId="1d55cdec-ad0a-4796-bcb3-9e7ecad0637c" providerId="ADAL" clId="{79BB0C2F-9E7E-443C-B8C4-2A6E8ABB7594}" dt="2023-08-04T09:36:09.222" v="30" actId="1076"/>
          <ac:picMkLst>
            <pc:docMk/>
            <pc:sldMk cId="2325197433" sldId="262"/>
            <ac:picMk id="8" creationId="{F1C1A4AA-AAFA-68D4-5DED-5FE80A788AD0}"/>
          </ac:picMkLst>
        </pc:picChg>
      </pc:sldChg>
      <pc:sldChg chg="addSp modSp mod">
        <pc:chgData name="Giovanni" userId="1d55cdec-ad0a-4796-bcb3-9e7ecad0637c" providerId="ADAL" clId="{79BB0C2F-9E7E-443C-B8C4-2A6E8ABB7594}" dt="2023-08-04T13:51:22.444" v="329" actId="1076"/>
        <pc:sldMkLst>
          <pc:docMk/>
          <pc:sldMk cId="3327063547" sldId="264"/>
        </pc:sldMkLst>
        <pc:spChg chg="add mod">
          <ac:chgData name="Giovanni" userId="1d55cdec-ad0a-4796-bcb3-9e7ecad0637c" providerId="ADAL" clId="{79BB0C2F-9E7E-443C-B8C4-2A6E8ABB7594}" dt="2023-08-04T13:46:24.288" v="265" actId="20577"/>
          <ac:spMkLst>
            <pc:docMk/>
            <pc:sldMk cId="3327063547" sldId="264"/>
            <ac:spMk id="3" creationId="{5B3A46DC-2D6D-0DD1-174B-C7C7E14CE059}"/>
          </ac:spMkLst>
        </pc:spChg>
        <pc:picChg chg="add mod">
          <ac:chgData name="Giovanni" userId="1d55cdec-ad0a-4796-bcb3-9e7ecad0637c" providerId="ADAL" clId="{79BB0C2F-9E7E-443C-B8C4-2A6E8ABB7594}" dt="2023-08-04T13:51:22.444" v="329" actId="1076"/>
          <ac:picMkLst>
            <pc:docMk/>
            <pc:sldMk cId="3327063547" sldId="264"/>
            <ac:picMk id="6" creationId="{251BF232-BCE8-2A21-19E5-3C3E6013B328}"/>
          </ac:picMkLst>
        </pc:picChg>
      </pc:sldChg>
      <pc:sldChg chg="addSp modSp mod">
        <pc:chgData name="Giovanni" userId="1d55cdec-ad0a-4796-bcb3-9e7ecad0637c" providerId="ADAL" clId="{79BB0C2F-9E7E-443C-B8C4-2A6E8ABB7594}" dt="2023-08-04T13:54:37.016" v="341" actId="1076"/>
        <pc:sldMkLst>
          <pc:docMk/>
          <pc:sldMk cId="1863237105" sldId="265"/>
        </pc:sldMkLst>
        <pc:spChg chg="mod">
          <ac:chgData name="Giovanni" userId="1d55cdec-ad0a-4796-bcb3-9e7ecad0637c" providerId="ADAL" clId="{79BB0C2F-9E7E-443C-B8C4-2A6E8ABB7594}" dt="2023-08-04T13:46:56.023" v="279" actId="20577"/>
          <ac:spMkLst>
            <pc:docMk/>
            <pc:sldMk cId="1863237105" sldId="265"/>
            <ac:spMk id="4" creationId="{D984F6FE-6719-89C2-8F50-452EE8A475E4}"/>
          </ac:spMkLst>
        </pc:spChg>
        <pc:spChg chg="add mod">
          <ac:chgData name="Giovanni" userId="1d55cdec-ad0a-4796-bcb3-9e7ecad0637c" providerId="ADAL" clId="{79BB0C2F-9E7E-443C-B8C4-2A6E8ABB7594}" dt="2023-08-04T13:50:09.035" v="310" actId="113"/>
          <ac:spMkLst>
            <pc:docMk/>
            <pc:sldMk cId="1863237105" sldId="265"/>
            <ac:spMk id="5" creationId="{48CD23A0-F3B1-256C-C245-CFF49A94A3F0}"/>
          </ac:spMkLst>
        </pc:spChg>
        <pc:spChg chg="add mod">
          <ac:chgData name="Giovanni" userId="1d55cdec-ad0a-4796-bcb3-9e7ecad0637c" providerId="ADAL" clId="{79BB0C2F-9E7E-443C-B8C4-2A6E8ABB7594}" dt="2023-08-04T13:51:11.749" v="328" actId="20577"/>
          <ac:spMkLst>
            <pc:docMk/>
            <pc:sldMk cId="1863237105" sldId="265"/>
            <ac:spMk id="6" creationId="{32545AC9-0456-F6D1-9707-20979FB84826}"/>
          </ac:spMkLst>
        </pc:spChg>
        <pc:spChg chg="add mod">
          <ac:chgData name="Giovanni" userId="1d55cdec-ad0a-4796-bcb3-9e7ecad0637c" providerId="ADAL" clId="{79BB0C2F-9E7E-443C-B8C4-2A6E8ABB7594}" dt="2023-08-04T13:53:59.960" v="337" actId="1076"/>
          <ac:spMkLst>
            <pc:docMk/>
            <pc:sldMk cId="1863237105" sldId="265"/>
            <ac:spMk id="8" creationId="{96A1F66F-6014-0D9D-4702-10B9E50B1A2F}"/>
          </ac:spMkLst>
        </pc:spChg>
        <pc:spChg chg="add mod">
          <ac:chgData name="Giovanni" userId="1d55cdec-ad0a-4796-bcb3-9e7ecad0637c" providerId="ADAL" clId="{79BB0C2F-9E7E-443C-B8C4-2A6E8ABB7594}" dt="2023-08-04T13:54:37.016" v="341" actId="1076"/>
          <ac:spMkLst>
            <pc:docMk/>
            <pc:sldMk cId="1863237105" sldId="265"/>
            <ac:spMk id="10" creationId="{9D8B5F8D-B7EB-2811-92F4-8C63647C72AB}"/>
          </ac:spMkLst>
        </pc:spChg>
        <pc:picChg chg="add mod">
          <ac:chgData name="Giovanni" userId="1d55cdec-ad0a-4796-bcb3-9e7ecad0637c" providerId="ADAL" clId="{79BB0C2F-9E7E-443C-B8C4-2A6E8ABB7594}" dt="2023-08-04T13:51:41.347" v="333" actId="1076"/>
          <ac:picMkLst>
            <pc:docMk/>
            <pc:sldMk cId="1863237105" sldId="265"/>
            <ac:picMk id="2" creationId="{21F596CE-D9C0-EF6F-4365-E68E3F291C0A}"/>
          </ac:picMkLst>
        </pc:picChg>
        <pc:picChg chg="add mod">
          <ac:chgData name="Giovanni" userId="1d55cdec-ad0a-4796-bcb3-9e7ecad0637c" providerId="ADAL" clId="{79BB0C2F-9E7E-443C-B8C4-2A6E8ABB7594}" dt="2023-08-04T13:51:38.316" v="332" actId="14100"/>
          <ac:picMkLst>
            <pc:docMk/>
            <pc:sldMk cId="1863237105" sldId="265"/>
            <ac:picMk id="3" creationId="{A0C522CE-BD1F-307B-8769-322671B64FE7}"/>
          </ac:picMkLst>
        </pc:picChg>
      </pc:sldChg>
      <pc:sldChg chg="del">
        <pc:chgData name="Giovanni" userId="1d55cdec-ad0a-4796-bcb3-9e7ecad0637c" providerId="ADAL" clId="{79BB0C2F-9E7E-443C-B8C4-2A6E8ABB7594}" dt="2023-08-04T13:45:21.910" v="213" actId="2696"/>
        <pc:sldMkLst>
          <pc:docMk/>
          <pc:sldMk cId="2289481680" sldId="267"/>
        </pc:sldMkLst>
      </pc:sldChg>
      <pc:sldChg chg="addSp modSp mod">
        <pc:chgData name="Giovanni" userId="1d55cdec-ad0a-4796-bcb3-9e7ecad0637c" providerId="ADAL" clId="{79BB0C2F-9E7E-443C-B8C4-2A6E8ABB7594}" dt="2023-08-04T09:47:18.905" v="191" actId="1076"/>
        <pc:sldMkLst>
          <pc:docMk/>
          <pc:sldMk cId="159485874" sldId="269"/>
        </pc:sldMkLst>
        <pc:spChg chg="add mod">
          <ac:chgData name="Giovanni" userId="1d55cdec-ad0a-4796-bcb3-9e7ecad0637c" providerId="ADAL" clId="{79BB0C2F-9E7E-443C-B8C4-2A6E8ABB7594}" dt="2023-08-04T09:41:04.065" v="74" actId="113"/>
          <ac:spMkLst>
            <pc:docMk/>
            <pc:sldMk cId="159485874" sldId="269"/>
            <ac:spMk id="6" creationId="{392A4E06-6950-57E7-3C05-BC5BA69B6077}"/>
          </ac:spMkLst>
        </pc:spChg>
        <pc:spChg chg="add mod">
          <ac:chgData name="Giovanni" userId="1d55cdec-ad0a-4796-bcb3-9e7ecad0637c" providerId="ADAL" clId="{79BB0C2F-9E7E-443C-B8C4-2A6E8ABB7594}" dt="2023-08-04T09:43:38.107" v="151" actId="1076"/>
          <ac:spMkLst>
            <pc:docMk/>
            <pc:sldMk cId="159485874" sldId="269"/>
            <ac:spMk id="7" creationId="{31B24014-A080-C02C-2757-EF73B5951803}"/>
          </ac:spMkLst>
        </pc:spChg>
        <pc:spChg chg="add mod">
          <ac:chgData name="Giovanni" userId="1d55cdec-ad0a-4796-bcb3-9e7ecad0637c" providerId="ADAL" clId="{79BB0C2F-9E7E-443C-B8C4-2A6E8ABB7594}" dt="2023-08-04T09:45:09.107" v="174" actId="1076"/>
          <ac:spMkLst>
            <pc:docMk/>
            <pc:sldMk cId="159485874" sldId="269"/>
            <ac:spMk id="16" creationId="{29703302-C040-4502-DCAA-3604D538501C}"/>
          </ac:spMkLst>
        </pc:spChg>
        <pc:picChg chg="add mod">
          <ac:chgData name="Giovanni" userId="1d55cdec-ad0a-4796-bcb3-9e7ecad0637c" providerId="ADAL" clId="{79BB0C2F-9E7E-443C-B8C4-2A6E8ABB7594}" dt="2023-08-04T09:45:16.453" v="176" actId="1076"/>
          <ac:picMkLst>
            <pc:docMk/>
            <pc:sldMk cId="159485874" sldId="269"/>
            <ac:picMk id="2" creationId="{0AF8FD9A-5C34-E323-1425-104A4C4F520B}"/>
          </ac:picMkLst>
        </pc:picChg>
        <pc:picChg chg="add mod">
          <ac:chgData name="Giovanni" userId="1d55cdec-ad0a-4796-bcb3-9e7ecad0637c" providerId="ADAL" clId="{79BB0C2F-9E7E-443C-B8C4-2A6E8ABB7594}" dt="2023-08-04T09:45:19.259" v="177" actId="1076"/>
          <ac:picMkLst>
            <pc:docMk/>
            <pc:sldMk cId="159485874" sldId="269"/>
            <ac:picMk id="3" creationId="{C8206A4A-363B-AEB5-039B-1E6624B897E3}"/>
          </ac:picMkLst>
        </pc:picChg>
        <pc:picChg chg="add mod">
          <ac:chgData name="Giovanni" userId="1d55cdec-ad0a-4796-bcb3-9e7ecad0637c" providerId="ADAL" clId="{79BB0C2F-9E7E-443C-B8C4-2A6E8ABB7594}" dt="2023-08-04T09:45:22.965" v="178" actId="1076"/>
          <ac:picMkLst>
            <pc:docMk/>
            <pc:sldMk cId="159485874" sldId="269"/>
            <ac:picMk id="5" creationId="{74CA4487-6CBA-3636-2589-083198543454}"/>
          </ac:picMkLst>
        </pc:picChg>
        <pc:picChg chg="add mod">
          <ac:chgData name="Giovanni" userId="1d55cdec-ad0a-4796-bcb3-9e7ecad0637c" providerId="ADAL" clId="{79BB0C2F-9E7E-443C-B8C4-2A6E8ABB7594}" dt="2023-08-04T09:45:46.602" v="181" actId="1076"/>
          <ac:picMkLst>
            <pc:docMk/>
            <pc:sldMk cId="159485874" sldId="269"/>
            <ac:picMk id="18" creationId="{525CC4FB-971A-9BA6-0A3C-0C237F375913}"/>
          </ac:picMkLst>
        </pc:picChg>
        <pc:cxnChg chg="add mod">
          <ac:chgData name="Giovanni" userId="1d55cdec-ad0a-4796-bcb3-9e7ecad0637c" providerId="ADAL" clId="{79BB0C2F-9E7E-443C-B8C4-2A6E8ABB7594}" dt="2023-08-04T09:46:46.621" v="185" actId="13822"/>
          <ac:cxnSpMkLst>
            <pc:docMk/>
            <pc:sldMk cId="159485874" sldId="269"/>
            <ac:cxnSpMk id="9" creationId="{CD5DC945-CC5B-1142-8B15-7B294B648059}"/>
          </ac:cxnSpMkLst>
        </pc:cxnChg>
        <pc:cxnChg chg="add mod">
          <ac:chgData name="Giovanni" userId="1d55cdec-ad0a-4796-bcb3-9e7ecad0637c" providerId="ADAL" clId="{79BB0C2F-9E7E-443C-B8C4-2A6E8ABB7594}" dt="2023-08-04T09:46:51.602" v="186" actId="13822"/>
          <ac:cxnSpMkLst>
            <pc:docMk/>
            <pc:sldMk cId="159485874" sldId="269"/>
            <ac:cxnSpMk id="11" creationId="{70CDB66E-DFCB-298D-DE72-4FFFCD5F0761}"/>
          </ac:cxnSpMkLst>
        </pc:cxnChg>
        <pc:cxnChg chg="add mod">
          <ac:chgData name="Giovanni" userId="1d55cdec-ad0a-4796-bcb3-9e7ecad0637c" providerId="ADAL" clId="{79BB0C2F-9E7E-443C-B8C4-2A6E8ABB7594}" dt="2023-08-04T09:46:58.886" v="187" actId="13822"/>
          <ac:cxnSpMkLst>
            <pc:docMk/>
            <pc:sldMk cId="159485874" sldId="269"/>
            <ac:cxnSpMk id="13" creationId="{48A29F65-642A-96EE-FF0E-B99B660D9A1A}"/>
          </ac:cxnSpMkLst>
        </pc:cxnChg>
        <pc:cxnChg chg="add mod">
          <ac:chgData name="Giovanni" userId="1d55cdec-ad0a-4796-bcb3-9e7ecad0637c" providerId="ADAL" clId="{79BB0C2F-9E7E-443C-B8C4-2A6E8ABB7594}" dt="2023-08-04T09:44:01.421" v="155" actId="13822"/>
          <ac:cxnSpMkLst>
            <pc:docMk/>
            <pc:sldMk cId="159485874" sldId="269"/>
            <ac:cxnSpMk id="15" creationId="{93FA6342-8D76-F6C5-48AC-F7D99B20882D}"/>
          </ac:cxnSpMkLst>
        </pc:cxnChg>
        <pc:cxnChg chg="add mod">
          <ac:chgData name="Giovanni" userId="1d55cdec-ad0a-4796-bcb3-9e7ecad0637c" providerId="ADAL" clId="{79BB0C2F-9E7E-443C-B8C4-2A6E8ABB7594}" dt="2023-08-04T09:47:18.905" v="191" actId="1076"/>
          <ac:cxnSpMkLst>
            <pc:docMk/>
            <pc:sldMk cId="159485874" sldId="269"/>
            <ac:cxnSpMk id="20" creationId="{1AA65034-D05F-0870-9BB5-1EC5AF93B817}"/>
          </ac:cxnSpMkLst>
        </pc:cxnChg>
      </pc:sldChg>
      <pc:sldChg chg="addSp modSp add mod">
        <pc:chgData name="Giovanni" userId="1d55cdec-ad0a-4796-bcb3-9e7ecad0637c" providerId="ADAL" clId="{79BB0C2F-9E7E-443C-B8C4-2A6E8ABB7594}" dt="2023-08-04T13:55:55.029" v="346" actId="1076"/>
        <pc:sldMkLst>
          <pc:docMk/>
          <pc:sldMk cId="4123564766" sldId="270"/>
        </pc:sldMkLst>
        <pc:picChg chg="add mod">
          <ac:chgData name="Giovanni" userId="1d55cdec-ad0a-4796-bcb3-9e7ecad0637c" providerId="ADAL" clId="{79BB0C2F-9E7E-443C-B8C4-2A6E8ABB7594}" dt="2023-08-04T13:55:55.029" v="346" actId="1076"/>
          <ac:picMkLst>
            <pc:docMk/>
            <pc:sldMk cId="4123564766" sldId="270"/>
            <ac:picMk id="3" creationId="{137D9EDE-3CC1-06B3-F68E-6C2E8944BC46}"/>
          </ac:picMkLst>
        </pc:picChg>
      </pc:sldChg>
      <pc:sldChg chg="modSp mod">
        <pc:chgData name="Giovanni" userId="1d55cdec-ad0a-4796-bcb3-9e7ecad0637c" providerId="ADAL" clId="{79BB0C2F-9E7E-443C-B8C4-2A6E8ABB7594}" dt="2023-08-04T14:02:46.642" v="348" actId="20577"/>
        <pc:sldMkLst>
          <pc:docMk/>
          <pc:sldMk cId="3905713030" sldId="271"/>
        </pc:sldMkLst>
        <pc:spChg chg="mod">
          <ac:chgData name="Giovanni" userId="1d55cdec-ad0a-4796-bcb3-9e7ecad0637c" providerId="ADAL" clId="{79BB0C2F-9E7E-443C-B8C4-2A6E8ABB7594}" dt="2023-08-04T14:02:46.642" v="348" actId="20577"/>
          <ac:spMkLst>
            <pc:docMk/>
            <pc:sldMk cId="3905713030" sldId="271"/>
            <ac:spMk id="7" creationId="{5E9A9192-3C31-F681-60F9-5B619B2A64AB}"/>
          </ac:spMkLst>
        </pc:spChg>
      </pc:sldChg>
      <pc:sldChg chg="addSp modSp mod ord">
        <pc:chgData name="Giovanni" userId="1d55cdec-ad0a-4796-bcb3-9e7ecad0637c" providerId="ADAL" clId="{79BB0C2F-9E7E-443C-B8C4-2A6E8ABB7594}" dt="2023-08-04T14:59:43.334" v="396" actId="20577"/>
        <pc:sldMkLst>
          <pc:docMk/>
          <pc:sldMk cId="1069787542" sldId="272"/>
        </pc:sldMkLst>
        <pc:spChg chg="mod">
          <ac:chgData name="Giovanni" userId="1d55cdec-ad0a-4796-bcb3-9e7ecad0637c" providerId="ADAL" clId="{79BB0C2F-9E7E-443C-B8C4-2A6E8ABB7594}" dt="2023-08-04T14:59:43.334" v="396" actId="20577"/>
          <ac:spMkLst>
            <pc:docMk/>
            <pc:sldMk cId="1069787542" sldId="272"/>
            <ac:spMk id="3" creationId="{ADAC46D8-F25F-B27B-007F-95DDEDBD5714}"/>
          </ac:spMkLst>
        </pc:spChg>
        <pc:picChg chg="add mod">
          <ac:chgData name="Giovanni" userId="1d55cdec-ad0a-4796-bcb3-9e7ecad0637c" providerId="ADAL" clId="{79BB0C2F-9E7E-443C-B8C4-2A6E8ABB7594}" dt="2023-08-04T14:07:36.579" v="357" actId="14100"/>
          <ac:picMkLst>
            <pc:docMk/>
            <pc:sldMk cId="1069787542" sldId="272"/>
            <ac:picMk id="8" creationId="{5FCA97AB-6E90-4203-414A-BF8FE1F3472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B897841-B763-4378-A80E-934FB233A32B}" type="datetimeFigureOut">
              <a:rPr lang="it-IT" smtClean="0"/>
              <a:t>17/09/2023</a:t>
            </a:fld>
            <a:endParaRPr lang="it-IT"/>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AB506CA-C121-4836-93BC-E4C355EF56AB}" type="slidenum">
              <a:rPr lang="it-IT" smtClean="0"/>
              <a:t>‹N›</a:t>
            </a:fld>
            <a:endParaRPr lang="it-IT"/>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757064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7B897841-B763-4378-A80E-934FB233A32B}" type="datetimeFigureOut">
              <a:rPr lang="it-IT" smtClean="0"/>
              <a:t>17/09/2023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AB506CA-C121-4836-93BC-E4C355EF56AB}" type="slidenum">
              <a:rPr lang="it-IT" smtClean="0"/>
              <a:t>‹N›</a:t>
            </a:fld>
            <a:endParaRPr lang="it-IT"/>
          </a:p>
        </p:txBody>
      </p:sp>
    </p:spTree>
    <p:extLst>
      <p:ext uri="{BB962C8B-B14F-4D97-AF65-F5344CB8AC3E}">
        <p14:creationId xmlns:p14="http://schemas.microsoft.com/office/powerpoint/2010/main" val="622148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7B897841-B763-4378-A80E-934FB233A32B}" type="datetimeFigureOut">
              <a:rPr lang="it-IT" smtClean="0"/>
              <a:t>17/09/2023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AB506CA-C121-4836-93BC-E4C355EF56AB}" type="slidenum">
              <a:rPr lang="it-IT" smtClean="0"/>
              <a:t>‹N›</a:t>
            </a:fld>
            <a:endParaRPr lang="it-IT"/>
          </a:p>
        </p:txBody>
      </p:sp>
    </p:spTree>
    <p:extLst>
      <p:ext uri="{BB962C8B-B14F-4D97-AF65-F5344CB8AC3E}">
        <p14:creationId xmlns:p14="http://schemas.microsoft.com/office/powerpoint/2010/main" val="113191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7B897841-B763-4378-A80E-934FB233A32B}" type="datetimeFigureOut">
              <a:rPr lang="it-IT" smtClean="0"/>
              <a:t>17/09/2023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AB506CA-C121-4836-93BC-E4C355EF56AB}" type="slidenum">
              <a:rPr lang="it-IT" smtClean="0"/>
              <a:t>‹N›</a:t>
            </a:fld>
            <a:endParaRPr lang="it-IT"/>
          </a:p>
        </p:txBody>
      </p:sp>
    </p:spTree>
    <p:extLst>
      <p:ext uri="{BB962C8B-B14F-4D97-AF65-F5344CB8AC3E}">
        <p14:creationId xmlns:p14="http://schemas.microsoft.com/office/powerpoint/2010/main" val="2696455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B897841-B763-4378-A80E-934FB233A32B}" type="datetimeFigureOut">
              <a:rPr lang="it-IT" smtClean="0"/>
              <a:t>17/09/2023</a:t>
            </a:fld>
            <a:endParaRPr lang="it-IT"/>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AB506CA-C121-4836-93BC-E4C355EF56AB}" type="slidenum">
              <a:rPr lang="it-IT" smtClean="0"/>
              <a:t>‹N›</a:t>
            </a:fld>
            <a:endParaRPr lang="it-IT"/>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521679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7B897841-B763-4378-A80E-934FB233A32B}" type="datetimeFigureOut">
              <a:rPr lang="it-IT" smtClean="0"/>
              <a:t>17/09/2023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AB506CA-C121-4836-93BC-E4C355EF56AB}" type="slidenum">
              <a:rPr lang="it-IT" smtClean="0"/>
              <a:t>‹N›</a:t>
            </a:fld>
            <a:endParaRPr lang="it-IT"/>
          </a:p>
        </p:txBody>
      </p:sp>
    </p:spTree>
    <p:extLst>
      <p:ext uri="{BB962C8B-B14F-4D97-AF65-F5344CB8AC3E}">
        <p14:creationId xmlns:p14="http://schemas.microsoft.com/office/powerpoint/2010/main" val="38059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7B897841-B763-4378-A80E-934FB233A32B}" type="datetimeFigureOut">
              <a:rPr lang="it-IT" smtClean="0"/>
              <a:t>17/09/2023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AB506CA-C121-4836-93BC-E4C355EF56AB}" type="slidenum">
              <a:rPr lang="it-IT" smtClean="0"/>
              <a:t>‹N›</a:t>
            </a:fld>
            <a:endParaRPr lang="it-IT"/>
          </a:p>
        </p:txBody>
      </p:sp>
    </p:spTree>
    <p:extLst>
      <p:ext uri="{BB962C8B-B14F-4D97-AF65-F5344CB8AC3E}">
        <p14:creationId xmlns:p14="http://schemas.microsoft.com/office/powerpoint/2010/main" val="1073771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7B897841-B763-4378-A80E-934FB233A32B}" type="datetimeFigureOut">
              <a:rPr lang="it-IT" smtClean="0"/>
              <a:t>17/09/2023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AB506CA-C121-4836-93BC-E4C355EF56AB}" type="slidenum">
              <a:rPr lang="it-IT" smtClean="0"/>
              <a:t>‹N›</a:t>
            </a:fld>
            <a:endParaRPr lang="it-IT"/>
          </a:p>
        </p:txBody>
      </p:sp>
    </p:spTree>
    <p:extLst>
      <p:ext uri="{BB962C8B-B14F-4D97-AF65-F5344CB8AC3E}">
        <p14:creationId xmlns:p14="http://schemas.microsoft.com/office/powerpoint/2010/main" val="20582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97841-B763-4378-A80E-934FB233A32B}" type="datetimeFigureOut">
              <a:rPr lang="it-IT" smtClean="0"/>
              <a:t>17/09/2023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AB506CA-C121-4836-93BC-E4C355EF56AB}" type="slidenum">
              <a:rPr lang="it-IT" smtClean="0"/>
              <a:t>‹N›</a:t>
            </a:fld>
            <a:endParaRPr lang="it-IT"/>
          </a:p>
        </p:txBody>
      </p:sp>
    </p:spTree>
    <p:extLst>
      <p:ext uri="{BB962C8B-B14F-4D97-AF65-F5344CB8AC3E}">
        <p14:creationId xmlns:p14="http://schemas.microsoft.com/office/powerpoint/2010/main" val="88461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B897841-B763-4378-A80E-934FB233A32B}" type="datetimeFigureOut">
              <a:rPr lang="it-IT" smtClean="0"/>
              <a:t>17/09/2023</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AB506CA-C121-4836-93BC-E4C355EF56AB}"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978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B897841-B763-4378-A80E-934FB233A32B}" type="datetimeFigureOut">
              <a:rPr lang="it-IT" smtClean="0"/>
              <a:t>17/09/2023</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AB506CA-C121-4836-93BC-E4C355EF56AB}"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904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B897841-B763-4378-A80E-934FB233A32B}" type="datetimeFigureOut">
              <a:rPr lang="it-IT" smtClean="0"/>
              <a:t>17/09/2023</a:t>
            </a:fld>
            <a:endParaRPr lang="it-IT"/>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t-IT"/>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AB506CA-C121-4836-93BC-E4C355EF56AB}" type="slidenum">
              <a:rPr lang="it-IT" smtClean="0"/>
              <a:t>‹N›</a:t>
            </a:fld>
            <a:endParaRPr lang="it-IT"/>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98314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ECD913-C2EC-69A7-F32D-1D74F61A9571}"/>
              </a:ext>
            </a:extLst>
          </p:cNvPr>
          <p:cNvSpPr>
            <a:spLocks noGrp="1"/>
          </p:cNvSpPr>
          <p:nvPr>
            <p:ph type="ctrTitle"/>
          </p:nvPr>
        </p:nvSpPr>
        <p:spPr>
          <a:xfrm>
            <a:off x="1744681" y="2788230"/>
            <a:ext cx="9203987" cy="1281539"/>
          </a:xfrm>
        </p:spPr>
        <p:txBody>
          <a:bodyPr>
            <a:noAutofit/>
          </a:bodyPr>
          <a:lstStyle/>
          <a:p>
            <a:r>
              <a:rPr lang="en-US" altLang="en-US" sz="4800" b="1" dirty="0"/>
              <a:t>FOUNDATIONS OF CYBERSECURITY</a:t>
            </a:r>
            <a:endParaRPr lang="en-US" sz="4800" b="1" dirty="0"/>
          </a:p>
        </p:txBody>
      </p:sp>
      <p:pic>
        <p:nvPicPr>
          <p:cNvPr id="4" name="Immagine 3">
            <a:extLst>
              <a:ext uri="{FF2B5EF4-FFF2-40B4-BE49-F238E27FC236}">
                <a16:creationId xmlns:a16="http://schemas.microsoft.com/office/drawing/2014/main" id="{D6D8F731-4D81-986C-C780-8AA2B03E7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776" y="288971"/>
            <a:ext cx="2293799" cy="2337985"/>
          </a:xfrm>
          <a:prstGeom prst="rect">
            <a:avLst/>
          </a:prstGeom>
        </p:spPr>
      </p:pic>
      <p:sp>
        <p:nvSpPr>
          <p:cNvPr id="5" name="CasellaDiTesto 4">
            <a:extLst>
              <a:ext uri="{FF2B5EF4-FFF2-40B4-BE49-F238E27FC236}">
                <a16:creationId xmlns:a16="http://schemas.microsoft.com/office/drawing/2014/main" id="{41A89487-C129-7CDD-8B9C-4970A80366EC}"/>
              </a:ext>
            </a:extLst>
          </p:cNvPr>
          <p:cNvSpPr txBox="1"/>
          <p:nvPr/>
        </p:nvSpPr>
        <p:spPr>
          <a:xfrm>
            <a:off x="4640424" y="5534653"/>
            <a:ext cx="2911151" cy="830997"/>
          </a:xfrm>
          <a:prstGeom prst="rect">
            <a:avLst/>
          </a:prstGeom>
          <a:noFill/>
        </p:spPr>
        <p:txBody>
          <a:bodyPr wrap="square" rtlCol="0">
            <a:spAutoFit/>
          </a:bodyPr>
          <a:lstStyle/>
          <a:p>
            <a:pPr algn="ctr"/>
            <a:r>
              <a:rPr lang="it-IT" sz="2400" b="1" dirty="0"/>
              <a:t>Barbieri Giovanni</a:t>
            </a:r>
          </a:p>
          <a:p>
            <a:pPr algn="ctr"/>
            <a:r>
              <a:rPr lang="it-IT" sz="2400" b="1" dirty="0"/>
              <a:t>Cavedoni Federico</a:t>
            </a:r>
          </a:p>
        </p:txBody>
      </p:sp>
      <p:sp>
        <p:nvSpPr>
          <p:cNvPr id="3" name="CasellaDiTesto 2">
            <a:extLst>
              <a:ext uri="{FF2B5EF4-FFF2-40B4-BE49-F238E27FC236}">
                <a16:creationId xmlns:a16="http://schemas.microsoft.com/office/drawing/2014/main" id="{9A964632-EBAA-FD88-5A69-52A08EA62E21}"/>
              </a:ext>
            </a:extLst>
          </p:cNvPr>
          <p:cNvSpPr txBox="1"/>
          <p:nvPr/>
        </p:nvSpPr>
        <p:spPr>
          <a:xfrm>
            <a:off x="3360601" y="4231043"/>
            <a:ext cx="5972146" cy="646331"/>
          </a:xfrm>
          <a:prstGeom prst="rect">
            <a:avLst/>
          </a:prstGeom>
          <a:noFill/>
        </p:spPr>
        <p:txBody>
          <a:bodyPr wrap="square" rtlCol="0">
            <a:spAutoFit/>
          </a:bodyPr>
          <a:lstStyle/>
          <a:p>
            <a:r>
              <a:rPr lang="it-IT" sz="3600" b="1" dirty="0"/>
              <a:t>A SECURE BANK APPLICATION</a:t>
            </a:r>
          </a:p>
        </p:txBody>
      </p:sp>
    </p:spTree>
    <p:extLst>
      <p:ext uri="{BB962C8B-B14F-4D97-AF65-F5344CB8AC3E}">
        <p14:creationId xmlns:p14="http://schemas.microsoft.com/office/powerpoint/2010/main" val="2811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WORKFLOW-AUTHENTICATION</a:t>
            </a:r>
          </a:p>
        </p:txBody>
      </p:sp>
      <p:sp>
        <p:nvSpPr>
          <p:cNvPr id="12" name="CasellaDiTesto 11">
            <a:extLst>
              <a:ext uri="{FF2B5EF4-FFF2-40B4-BE49-F238E27FC236}">
                <a16:creationId xmlns:a16="http://schemas.microsoft.com/office/drawing/2014/main" id="{C00252D6-76E8-C5E9-E94B-C23B558AE0FD}"/>
              </a:ext>
            </a:extLst>
          </p:cNvPr>
          <p:cNvSpPr txBox="1"/>
          <p:nvPr/>
        </p:nvSpPr>
        <p:spPr>
          <a:xfrm>
            <a:off x="8327922" y="1497208"/>
            <a:ext cx="3048000" cy="523220"/>
          </a:xfrm>
          <a:prstGeom prst="rect">
            <a:avLst/>
          </a:prstGeom>
          <a:noFill/>
        </p:spPr>
        <p:txBody>
          <a:bodyPr wrap="square">
            <a:spAutoFit/>
          </a:bodyPr>
          <a:lstStyle/>
          <a:p>
            <a:endParaRPr lang="it-IT" sz="2800" dirty="0"/>
          </a:p>
        </p:txBody>
      </p:sp>
      <p:pic>
        <p:nvPicPr>
          <p:cNvPr id="2" name="Immagine 1" descr="Immagine che contiene testo, diagramma, schermata, schizzo&#10;&#10;Descrizione generata automaticamente">
            <a:extLst>
              <a:ext uri="{FF2B5EF4-FFF2-40B4-BE49-F238E27FC236}">
                <a16:creationId xmlns:a16="http://schemas.microsoft.com/office/drawing/2014/main" id="{E2E5FC1C-CFA0-89D8-0390-84D6FA902240}"/>
              </a:ext>
            </a:extLst>
          </p:cNvPr>
          <p:cNvPicPr>
            <a:picLocks noChangeAspect="1"/>
          </p:cNvPicPr>
          <p:nvPr/>
        </p:nvPicPr>
        <p:blipFill>
          <a:blip r:embed="rId2"/>
          <a:stretch>
            <a:fillRect/>
          </a:stretch>
        </p:blipFill>
        <p:spPr>
          <a:xfrm>
            <a:off x="7222402" y="825268"/>
            <a:ext cx="3947884" cy="5629518"/>
          </a:xfrm>
          <a:prstGeom prst="rect">
            <a:avLst/>
          </a:prstGeom>
        </p:spPr>
      </p:pic>
      <p:sp>
        <p:nvSpPr>
          <p:cNvPr id="5" name="CasellaDiTesto 4">
            <a:extLst>
              <a:ext uri="{FF2B5EF4-FFF2-40B4-BE49-F238E27FC236}">
                <a16:creationId xmlns:a16="http://schemas.microsoft.com/office/drawing/2014/main" id="{0D9DEBFD-660C-2A0F-1389-8EA7D5F4D7A9}"/>
              </a:ext>
            </a:extLst>
          </p:cNvPr>
          <p:cNvSpPr txBox="1"/>
          <p:nvPr/>
        </p:nvSpPr>
        <p:spPr>
          <a:xfrm>
            <a:off x="1602659" y="2090172"/>
            <a:ext cx="3972232" cy="2677656"/>
          </a:xfrm>
          <a:prstGeom prst="rect">
            <a:avLst/>
          </a:prstGeom>
          <a:noFill/>
        </p:spPr>
        <p:txBody>
          <a:bodyPr wrap="square">
            <a:spAutoFit/>
          </a:bodyPr>
          <a:lstStyle/>
          <a:p>
            <a:pPr marL="71120"/>
            <a:r>
              <a:rPr lang="en-US" sz="2800" dirty="0">
                <a:effectLst/>
                <a:latin typeface="Calibri" panose="020F0502020204030204" pitchFamily="34" charset="0"/>
                <a:ea typeface="Calibri" panose="020F0502020204030204" pitchFamily="34" charset="0"/>
              </a:rPr>
              <a:t>For the authentication between client and server, the workflow is managed using the </a:t>
            </a:r>
            <a:r>
              <a:rPr lang="en-US" sz="2800" dirty="0" err="1">
                <a:effectLst/>
                <a:latin typeface="Calibri" panose="020F0502020204030204" pitchFamily="34" charset="0"/>
                <a:ea typeface="Calibri" panose="020F0502020204030204" pitchFamily="34" charset="0"/>
              </a:rPr>
              <a:t>startPacket</a:t>
            </a:r>
            <a:r>
              <a:rPr lang="en-US" sz="2800" dirty="0">
                <a:effectLst/>
                <a:latin typeface="Calibri" panose="020F0502020204030204" pitchFamily="34" charset="0"/>
                <a:ea typeface="Calibri" panose="020F0502020204030204" pitchFamily="34" charset="0"/>
              </a:rPr>
              <a:t> and </a:t>
            </a:r>
            <a:r>
              <a:rPr lang="en-US" sz="2800" dirty="0" err="1">
                <a:effectLst/>
                <a:latin typeface="Calibri" panose="020F0502020204030204" pitchFamily="34" charset="0"/>
                <a:ea typeface="Calibri" panose="020F0502020204030204" pitchFamily="34" charset="0"/>
              </a:rPr>
              <a:t>genericPacket</a:t>
            </a:r>
            <a:r>
              <a:rPr lang="en-US" sz="2800" dirty="0">
                <a:effectLst/>
                <a:latin typeface="Calibri" panose="020F0502020204030204" pitchFamily="34" charset="0"/>
                <a:ea typeface="Calibri" panose="020F0502020204030204" pitchFamily="34" charset="0"/>
              </a:rPr>
              <a:t> packages.</a:t>
            </a:r>
            <a:endParaRPr lang="it-IT" sz="2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5370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WORKFLOW-COMMUNICATIONS</a:t>
            </a:r>
          </a:p>
        </p:txBody>
      </p:sp>
      <p:pic>
        <p:nvPicPr>
          <p:cNvPr id="2" name="Immagine 1" descr="Immagine che contiene testo, schermata, diagramma, design&#10;&#10;Descrizione generata automaticamente">
            <a:extLst>
              <a:ext uri="{FF2B5EF4-FFF2-40B4-BE49-F238E27FC236}">
                <a16:creationId xmlns:a16="http://schemas.microsoft.com/office/drawing/2014/main" id="{C569605B-9E02-BAAF-DBCF-E4AEEFD1234F}"/>
              </a:ext>
            </a:extLst>
          </p:cNvPr>
          <p:cNvPicPr>
            <a:picLocks noChangeAspect="1"/>
          </p:cNvPicPr>
          <p:nvPr/>
        </p:nvPicPr>
        <p:blipFill>
          <a:blip r:embed="rId2"/>
          <a:stretch>
            <a:fillRect/>
          </a:stretch>
        </p:blipFill>
        <p:spPr>
          <a:xfrm>
            <a:off x="1298337" y="939062"/>
            <a:ext cx="3499326" cy="5333919"/>
          </a:xfrm>
          <a:prstGeom prst="rect">
            <a:avLst/>
          </a:prstGeom>
        </p:spPr>
      </p:pic>
      <p:sp>
        <p:nvSpPr>
          <p:cNvPr id="5" name="CasellaDiTesto 4">
            <a:extLst>
              <a:ext uri="{FF2B5EF4-FFF2-40B4-BE49-F238E27FC236}">
                <a16:creationId xmlns:a16="http://schemas.microsoft.com/office/drawing/2014/main" id="{EBC23366-C73A-ACC6-3DFF-A8FA46164804}"/>
              </a:ext>
            </a:extLst>
          </p:cNvPr>
          <p:cNvSpPr txBox="1"/>
          <p:nvPr/>
        </p:nvSpPr>
        <p:spPr>
          <a:xfrm>
            <a:off x="6096000" y="2598003"/>
            <a:ext cx="5555226" cy="2954655"/>
          </a:xfrm>
          <a:prstGeom prst="rect">
            <a:avLst/>
          </a:prstGeom>
          <a:noFill/>
        </p:spPr>
        <p:txBody>
          <a:bodyPr wrap="square">
            <a:spAutoFit/>
          </a:bodyPr>
          <a:lstStyle/>
          <a:p>
            <a:pPr marL="71120"/>
            <a:r>
              <a:rPr lang="en-US" sz="2800" dirty="0">
                <a:effectLst/>
                <a:latin typeface="Calibri" panose="020F0502020204030204" pitchFamily="34" charset="0"/>
                <a:ea typeface="Calibri" panose="020F0502020204030204" pitchFamily="34" charset="0"/>
              </a:rPr>
              <a:t>Generic packets are used for communication between server and client in a symmetric key.</a:t>
            </a:r>
          </a:p>
          <a:p>
            <a:pPr marL="71120"/>
            <a:endParaRPr lang="en-US" sz="2800" dirty="0">
              <a:latin typeface="Calibri" panose="020F0502020204030204" pitchFamily="34" charset="0"/>
              <a:ea typeface="Calibri" panose="020F0502020204030204" pitchFamily="34" charset="0"/>
            </a:endParaRPr>
          </a:p>
          <a:p>
            <a:pPr marL="71120"/>
            <a:endParaRPr lang="en-US" sz="2800" dirty="0">
              <a:effectLst/>
              <a:latin typeface="Calibri" panose="020F0502020204030204" pitchFamily="34" charset="0"/>
              <a:ea typeface="Calibri" panose="020F0502020204030204" pitchFamily="34" charset="0"/>
            </a:endParaRPr>
          </a:p>
          <a:p>
            <a:pPr marL="71120" algn="ctr"/>
            <a:r>
              <a:rPr lang="en-US" sz="2800" dirty="0">
                <a:latin typeface="Calibri" panose="020F0502020204030204" pitchFamily="34" charset="0"/>
                <a:ea typeface="Calibri" panose="020F0502020204030204" pitchFamily="34" charset="0"/>
              </a:rPr>
              <a:t>We used </a:t>
            </a:r>
            <a:r>
              <a:rPr lang="en-US" sz="2800" b="1" dirty="0">
                <a:latin typeface="Calibri" panose="020F0502020204030204" pitchFamily="34" charset="0"/>
                <a:ea typeface="Calibri" panose="020F0502020204030204" pitchFamily="34" charset="0"/>
              </a:rPr>
              <a:t>Encrypt then MAC</a:t>
            </a:r>
            <a:endParaRPr lang="it-IT" sz="2800" b="1" dirty="0">
              <a:effectLst/>
              <a:latin typeface="Calibri" panose="020F0502020204030204" pitchFamily="34" charset="0"/>
              <a:ea typeface="Calibri" panose="020F0502020204030204" pitchFamily="34" charset="0"/>
            </a:endParaRPr>
          </a:p>
          <a:p>
            <a:pPr marL="71120"/>
            <a:r>
              <a:rPr lang="en-US" sz="1800" dirty="0">
                <a:effectLst/>
                <a:latin typeface="Calibri" panose="020F0502020204030204" pitchFamily="34" charset="0"/>
                <a:ea typeface="Calibri" panose="020F0502020204030204" pitchFamily="34" charset="0"/>
              </a:rPr>
              <a:t> </a:t>
            </a:r>
            <a:endParaRPr lang="it-IT"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44112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ECD913-C2EC-69A7-F32D-1D74F61A9571}"/>
              </a:ext>
            </a:extLst>
          </p:cNvPr>
          <p:cNvSpPr>
            <a:spLocks noGrp="1"/>
          </p:cNvSpPr>
          <p:nvPr>
            <p:ph type="ctrTitle"/>
          </p:nvPr>
        </p:nvSpPr>
        <p:spPr>
          <a:xfrm>
            <a:off x="3045473" y="3429000"/>
            <a:ext cx="6602407" cy="1134881"/>
          </a:xfrm>
        </p:spPr>
        <p:txBody>
          <a:bodyPr>
            <a:noAutofit/>
          </a:bodyPr>
          <a:lstStyle/>
          <a:p>
            <a:r>
              <a:rPr lang="it-IT" sz="4800" b="1"/>
              <a:t>Thank YOU for THE </a:t>
            </a:r>
            <a:r>
              <a:rPr lang="it-IT" sz="4800" b="1" err="1"/>
              <a:t>attention</a:t>
            </a:r>
            <a:endParaRPr lang="en-US" sz="4800" b="1">
              <a:solidFill>
                <a:schemeClr val="bg1"/>
              </a:solidFill>
            </a:endParaRPr>
          </a:p>
        </p:txBody>
      </p:sp>
      <p:sp>
        <p:nvSpPr>
          <p:cNvPr id="5" name="CasellaDiTesto 4">
            <a:extLst>
              <a:ext uri="{FF2B5EF4-FFF2-40B4-BE49-F238E27FC236}">
                <a16:creationId xmlns:a16="http://schemas.microsoft.com/office/drawing/2014/main" id="{41A89487-C129-7CDD-8B9C-4970A80366EC}"/>
              </a:ext>
            </a:extLst>
          </p:cNvPr>
          <p:cNvSpPr txBox="1"/>
          <p:nvPr/>
        </p:nvSpPr>
        <p:spPr>
          <a:xfrm>
            <a:off x="4891103" y="5003711"/>
            <a:ext cx="2911151" cy="830997"/>
          </a:xfrm>
          <a:prstGeom prst="rect">
            <a:avLst/>
          </a:prstGeom>
          <a:noFill/>
        </p:spPr>
        <p:txBody>
          <a:bodyPr wrap="square" rtlCol="0">
            <a:spAutoFit/>
          </a:bodyPr>
          <a:lstStyle/>
          <a:p>
            <a:pPr algn="ctr"/>
            <a:r>
              <a:rPr lang="it-IT" sz="2400" b="1"/>
              <a:t>Barbieri Giovanni</a:t>
            </a:r>
          </a:p>
          <a:p>
            <a:pPr algn="ctr"/>
            <a:r>
              <a:rPr lang="it-IT" sz="2400" b="1"/>
              <a:t>Cavedoni Federico</a:t>
            </a:r>
          </a:p>
        </p:txBody>
      </p:sp>
      <p:pic>
        <p:nvPicPr>
          <p:cNvPr id="3" name="Immagine 2">
            <a:extLst>
              <a:ext uri="{FF2B5EF4-FFF2-40B4-BE49-F238E27FC236}">
                <a16:creationId xmlns:a16="http://schemas.microsoft.com/office/drawing/2014/main" id="{0BDFD7D7-859C-B6E7-38C5-A726D4BED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778" y="636274"/>
            <a:ext cx="2293799" cy="2337985"/>
          </a:xfrm>
          <a:prstGeom prst="rect">
            <a:avLst/>
          </a:prstGeom>
        </p:spPr>
      </p:pic>
    </p:spTree>
    <p:extLst>
      <p:ext uri="{BB962C8B-B14F-4D97-AF65-F5344CB8AC3E}">
        <p14:creationId xmlns:p14="http://schemas.microsoft.com/office/powerpoint/2010/main" val="136634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A SECURE BANK APPLICATION</a:t>
            </a:r>
          </a:p>
        </p:txBody>
      </p:sp>
      <p:sp>
        <p:nvSpPr>
          <p:cNvPr id="9" name="CasellaDiTesto 8">
            <a:extLst>
              <a:ext uri="{FF2B5EF4-FFF2-40B4-BE49-F238E27FC236}">
                <a16:creationId xmlns:a16="http://schemas.microsoft.com/office/drawing/2014/main" id="{2259461C-79AF-7145-92E8-5BB5829637DD}"/>
              </a:ext>
            </a:extLst>
          </p:cNvPr>
          <p:cNvSpPr txBox="1"/>
          <p:nvPr/>
        </p:nvSpPr>
        <p:spPr>
          <a:xfrm>
            <a:off x="968475" y="977317"/>
            <a:ext cx="5530647" cy="5262979"/>
          </a:xfrm>
          <a:prstGeom prst="rect">
            <a:avLst/>
          </a:prstGeom>
          <a:noFill/>
        </p:spPr>
        <p:txBody>
          <a:bodyPr wrap="square">
            <a:spAutoFit/>
          </a:bodyPr>
          <a:lstStyle/>
          <a:p>
            <a:r>
              <a:rPr lang="en-US" sz="2800" dirty="0"/>
              <a:t>Our application consists of a cryptographically secure banking application.</a:t>
            </a:r>
          </a:p>
          <a:p>
            <a:r>
              <a:rPr lang="en-US" sz="2800" dirty="0"/>
              <a:t>It is made up of a Server (The Bank) and various Clients that use the services made available by the bank. </a:t>
            </a:r>
          </a:p>
          <a:p>
            <a:r>
              <a:rPr lang="en-US" sz="2800" dirty="0"/>
              <a:t>The server is multithreaded to manage multiple clients simultaneously.</a:t>
            </a:r>
          </a:p>
          <a:p>
            <a:r>
              <a:rPr lang="en-US" sz="2800" dirty="0"/>
              <a:t>Communications are made secure using the OpenSSL library.</a:t>
            </a:r>
            <a:endParaRPr lang="it-IT" sz="2800" dirty="0"/>
          </a:p>
        </p:txBody>
      </p:sp>
      <p:pic>
        <p:nvPicPr>
          <p:cNvPr id="13" name="Immagine 12">
            <a:extLst>
              <a:ext uri="{FF2B5EF4-FFF2-40B4-BE49-F238E27FC236}">
                <a16:creationId xmlns:a16="http://schemas.microsoft.com/office/drawing/2014/main" id="{A8CADBDC-8790-44C9-D8CE-75DE018CCB8E}"/>
              </a:ext>
            </a:extLst>
          </p:cNvPr>
          <p:cNvPicPr>
            <a:picLocks noChangeAspect="1"/>
          </p:cNvPicPr>
          <p:nvPr/>
        </p:nvPicPr>
        <p:blipFill>
          <a:blip r:embed="rId2"/>
          <a:stretch>
            <a:fillRect/>
          </a:stretch>
        </p:blipFill>
        <p:spPr>
          <a:xfrm>
            <a:off x="6843811" y="1291986"/>
            <a:ext cx="4610769" cy="4274027"/>
          </a:xfrm>
          <a:prstGeom prst="rect">
            <a:avLst/>
          </a:prstGeom>
        </p:spPr>
      </p:pic>
    </p:spTree>
    <p:extLst>
      <p:ext uri="{BB962C8B-B14F-4D97-AF65-F5344CB8AC3E}">
        <p14:creationId xmlns:p14="http://schemas.microsoft.com/office/powerpoint/2010/main" val="29468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PROJECT ARCHITECTURE</a:t>
            </a:r>
          </a:p>
        </p:txBody>
      </p:sp>
      <p:pic>
        <p:nvPicPr>
          <p:cNvPr id="8" name="Immagine 7">
            <a:extLst>
              <a:ext uri="{FF2B5EF4-FFF2-40B4-BE49-F238E27FC236}">
                <a16:creationId xmlns:a16="http://schemas.microsoft.com/office/drawing/2014/main" id="{22AC7B02-2FF1-0A30-B735-9E527278B343}"/>
              </a:ext>
            </a:extLst>
          </p:cNvPr>
          <p:cNvPicPr>
            <a:picLocks noChangeAspect="1"/>
          </p:cNvPicPr>
          <p:nvPr/>
        </p:nvPicPr>
        <p:blipFill>
          <a:blip r:embed="rId2"/>
          <a:stretch>
            <a:fillRect/>
          </a:stretch>
        </p:blipFill>
        <p:spPr>
          <a:xfrm>
            <a:off x="1175050" y="1390473"/>
            <a:ext cx="6302286" cy="4077053"/>
          </a:xfrm>
          <a:prstGeom prst="rect">
            <a:avLst/>
          </a:prstGeom>
        </p:spPr>
      </p:pic>
      <p:sp>
        <p:nvSpPr>
          <p:cNvPr id="12" name="CasellaDiTesto 11">
            <a:extLst>
              <a:ext uri="{FF2B5EF4-FFF2-40B4-BE49-F238E27FC236}">
                <a16:creationId xmlns:a16="http://schemas.microsoft.com/office/drawing/2014/main" id="{C00252D6-76E8-C5E9-E94B-C23B558AE0FD}"/>
              </a:ext>
            </a:extLst>
          </p:cNvPr>
          <p:cNvSpPr txBox="1"/>
          <p:nvPr/>
        </p:nvSpPr>
        <p:spPr>
          <a:xfrm>
            <a:off x="8327922" y="1497208"/>
            <a:ext cx="3048000" cy="3970318"/>
          </a:xfrm>
          <a:prstGeom prst="rect">
            <a:avLst/>
          </a:prstGeom>
          <a:noFill/>
        </p:spPr>
        <p:txBody>
          <a:bodyPr wrap="square">
            <a:spAutoFit/>
          </a:bodyPr>
          <a:lstStyle/>
          <a:p>
            <a:r>
              <a:rPr lang="it-IT" sz="2800" dirty="0"/>
              <a:t>The folders </a:t>
            </a:r>
            <a:r>
              <a:rPr lang="it-IT" sz="2800" dirty="0" err="1"/>
              <a:t>that</a:t>
            </a:r>
            <a:r>
              <a:rPr lang="it-IT" sz="2800" dirty="0"/>
              <a:t> make up the project are the following, some </a:t>
            </a:r>
            <a:r>
              <a:rPr lang="it-IT" sz="2800" dirty="0" err="1"/>
              <a:t>belong</a:t>
            </a:r>
            <a:r>
              <a:rPr lang="it-IT" sz="2800" dirty="0"/>
              <a:t> </a:t>
            </a:r>
            <a:r>
              <a:rPr lang="it-IT" sz="2800" dirty="0" err="1"/>
              <a:t>only</a:t>
            </a:r>
            <a:r>
              <a:rPr lang="it-IT" sz="2800" dirty="0"/>
              <a:t> to the Server, </a:t>
            </a:r>
            <a:r>
              <a:rPr lang="it-IT" sz="2800" dirty="0" err="1"/>
              <a:t>others</a:t>
            </a:r>
            <a:r>
              <a:rPr lang="it-IT" sz="2800" dirty="0"/>
              <a:t> to the client and </a:t>
            </a:r>
            <a:r>
              <a:rPr lang="it-IT" sz="2800" dirty="0" err="1"/>
              <a:t>others</a:t>
            </a:r>
            <a:r>
              <a:rPr lang="it-IT" sz="2800" dirty="0"/>
              <a:t> are </a:t>
            </a:r>
            <a:r>
              <a:rPr lang="it-IT" sz="2800" dirty="0" err="1"/>
              <a:t>shared</a:t>
            </a:r>
            <a:r>
              <a:rPr lang="it-IT" sz="2800" dirty="0"/>
              <a:t> </a:t>
            </a:r>
            <a:r>
              <a:rPr lang="it-IT" sz="2800" dirty="0" err="1"/>
              <a:t>between</a:t>
            </a:r>
            <a:r>
              <a:rPr lang="it-IT" sz="2800" dirty="0"/>
              <a:t> </a:t>
            </a:r>
            <a:r>
              <a:rPr lang="it-IT" sz="2800" dirty="0" err="1"/>
              <a:t>both</a:t>
            </a:r>
            <a:r>
              <a:rPr lang="it-IT" sz="2800" dirty="0"/>
              <a:t>.</a:t>
            </a:r>
          </a:p>
        </p:txBody>
      </p:sp>
    </p:spTree>
    <p:extLst>
      <p:ext uri="{BB962C8B-B14F-4D97-AF65-F5344CB8AC3E}">
        <p14:creationId xmlns:p14="http://schemas.microsoft.com/office/powerpoint/2010/main" val="1070594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PROTOCOLS</a:t>
            </a:r>
          </a:p>
        </p:txBody>
      </p:sp>
      <p:sp>
        <p:nvSpPr>
          <p:cNvPr id="3" name="CasellaDiTesto 2">
            <a:extLst>
              <a:ext uri="{FF2B5EF4-FFF2-40B4-BE49-F238E27FC236}">
                <a16:creationId xmlns:a16="http://schemas.microsoft.com/office/drawing/2014/main" id="{A4876CBE-2103-49CD-260E-F4BF15289E88}"/>
              </a:ext>
            </a:extLst>
          </p:cNvPr>
          <p:cNvSpPr txBox="1"/>
          <p:nvPr/>
        </p:nvSpPr>
        <p:spPr>
          <a:xfrm>
            <a:off x="700174" y="845538"/>
            <a:ext cx="5673213" cy="6370975"/>
          </a:xfrm>
          <a:prstGeom prst="rect">
            <a:avLst/>
          </a:prstGeom>
          <a:noFill/>
        </p:spPr>
        <p:txBody>
          <a:bodyPr wrap="square">
            <a:spAutoFit/>
          </a:bodyPr>
          <a:lstStyle/>
          <a:p>
            <a:pPr marL="71120"/>
            <a:r>
              <a:rPr lang="en-US" sz="2400" dirty="0">
                <a:effectLst/>
                <a:latin typeface="Calibri" panose="020F0502020204030204" pitchFamily="34" charset="0"/>
                <a:ea typeface="Calibri" panose="020F0502020204030204" pitchFamily="34" charset="0"/>
              </a:rPr>
              <a:t>Each user, as well as the server, is equipped with a pair of keys (private key, public key) used to manage authentication.</a:t>
            </a:r>
            <a:endParaRPr lang="en-US" sz="2400" dirty="0">
              <a:latin typeface="Calibri" panose="020F0502020204030204" pitchFamily="34" charset="0"/>
              <a:ea typeface="Calibri" panose="020F0502020204030204" pitchFamily="34" charset="0"/>
            </a:endParaRPr>
          </a:p>
          <a:p>
            <a:pPr marL="71120"/>
            <a:endParaRPr lang="en-US" sz="2400" dirty="0">
              <a:latin typeface="Calibri" panose="020F0502020204030204" pitchFamily="34" charset="0"/>
              <a:ea typeface="Calibri" panose="020F0502020204030204" pitchFamily="34" charset="0"/>
            </a:endParaRPr>
          </a:p>
          <a:p>
            <a:pPr marL="71120"/>
            <a:r>
              <a:rPr lang="en-US" sz="2400" dirty="0">
                <a:effectLst/>
                <a:latin typeface="Calibri" panose="020F0502020204030204" pitchFamily="34" charset="0"/>
                <a:ea typeface="Calibri" panose="020F0502020204030204" pitchFamily="34" charset="0"/>
              </a:rPr>
              <a:t>We generated for all users and the server a pair of keys. To perform the initial authentication between server and client we used the Diffie Hellman protocol thanks to which two shared secrets were derived.</a:t>
            </a:r>
          </a:p>
          <a:p>
            <a:pPr marL="71120"/>
            <a:endParaRPr lang="en-US" sz="2400" dirty="0">
              <a:latin typeface="Calibri" panose="020F0502020204030204" pitchFamily="34" charset="0"/>
              <a:ea typeface="Calibri" panose="020F0502020204030204" pitchFamily="34" charset="0"/>
            </a:endParaRPr>
          </a:p>
          <a:p>
            <a:pPr marL="71120"/>
            <a:r>
              <a:rPr lang="en-US" sz="2400" dirty="0">
                <a:latin typeface="Calibri" panose="020F0502020204030204" pitchFamily="34" charset="0"/>
                <a:ea typeface="Calibri" panose="020F0502020204030204" pitchFamily="34" charset="0"/>
              </a:rPr>
              <a:t>We implemented a Station-to-Station protocol to ensure the direct authentication and we used ephemeral parameters to ensure the Perfect Forward Secrecy.</a:t>
            </a:r>
          </a:p>
          <a:p>
            <a:pPr marL="71120"/>
            <a:endParaRPr lang="it-IT" sz="2400" dirty="0"/>
          </a:p>
          <a:p>
            <a:pPr marL="71120"/>
            <a:endParaRPr lang="it-IT" sz="2400" dirty="0">
              <a:effectLst/>
              <a:latin typeface="Calibri" panose="020F0502020204030204" pitchFamily="34" charset="0"/>
              <a:ea typeface="Calibri" panose="020F0502020204030204" pitchFamily="34" charset="0"/>
            </a:endParaRPr>
          </a:p>
        </p:txBody>
      </p:sp>
      <p:pic>
        <p:nvPicPr>
          <p:cNvPr id="9" name="Immagine 8" descr="Immagine che contiene testo, schermata, Viso umano&#10;&#10;Descrizione generata automaticamente">
            <a:extLst>
              <a:ext uri="{FF2B5EF4-FFF2-40B4-BE49-F238E27FC236}">
                <a16:creationId xmlns:a16="http://schemas.microsoft.com/office/drawing/2014/main" id="{9586F112-D37B-F212-1296-FEBEFBACD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387" y="1758136"/>
            <a:ext cx="5431105" cy="3341727"/>
          </a:xfrm>
          <a:prstGeom prst="rect">
            <a:avLst/>
          </a:prstGeom>
        </p:spPr>
      </p:pic>
    </p:spTree>
    <p:extLst>
      <p:ext uri="{BB962C8B-B14F-4D97-AF65-F5344CB8AC3E}">
        <p14:creationId xmlns:p14="http://schemas.microsoft.com/office/powerpoint/2010/main" val="405954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PROTOCOLS</a:t>
            </a:r>
          </a:p>
        </p:txBody>
      </p:sp>
      <p:sp>
        <p:nvSpPr>
          <p:cNvPr id="5" name="CasellaDiTesto 4">
            <a:extLst>
              <a:ext uri="{FF2B5EF4-FFF2-40B4-BE49-F238E27FC236}">
                <a16:creationId xmlns:a16="http://schemas.microsoft.com/office/drawing/2014/main" id="{A4F72CF7-E33F-AB34-B726-A3A46CDF55F8}"/>
              </a:ext>
            </a:extLst>
          </p:cNvPr>
          <p:cNvSpPr txBox="1"/>
          <p:nvPr/>
        </p:nvSpPr>
        <p:spPr>
          <a:xfrm>
            <a:off x="1297858" y="1351508"/>
            <a:ext cx="6096000" cy="4893647"/>
          </a:xfrm>
          <a:prstGeom prst="rect">
            <a:avLst/>
          </a:prstGeom>
          <a:noFill/>
        </p:spPr>
        <p:txBody>
          <a:bodyPr wrap="square">
            <a:spAutoFit/>
          </a:bodyPr>
          <a:lstStyle/>
          <a:p>
            <a:pPr marL="71120"/>
            <a:r>
              <a:rPr lang="en-US" sz="2400" dirty="0">
                <a:latin typeface="Calibri" panose="020F0502020204030204" pitchFamily="34" charset="0"/>
                <a:ea typeface="Calibri" panose="020F0502020204030204" pitchFamily="34" charset="0"/>
              </a:rPr>
              <a:t>O</a:t>
            </a:r>
            <a:r>
              <a:rPr lang="en-US" sz="2400" dirty="0">
                <a:effectLst/>
                <a:latin typeface="Calibri" panose="020F0502020204030204" pitchFamily="34" charset="0"/>
                <a:ea typeface="Calibri" panose="020F0502020204030204" pitchFamily="34" charset="0"/>
              </a:rPr>
              <a:t>ne shared secret is used as a symmetric key for communications, using the AES256 protocol, and the other to generate the HMAC digest, using the SHA512 protocol.</a:t>
            </a:r>
          </a:p>
          <a:p>
            <a:pPr marL="71120"/>
            <a:endParaRPr lang="it-IT" sz="2400" dirty="0">
              <a:effectLst/>
              <a:latin typeface="Calibri" panose="020F0502020204030204" pitchFamily="34" charset="0"/>
              <a:ea typeface="Calibri" panose="020F0502020204030204" pitchFamily="34" charset="0"/>
            </a:endParaRPr>
          </a:p>
          <a:p>
            <a:pPr marL="71120"/>
            <a:r>
              <a:rPr lang="en-US" sz="2400" dirty="0">
                <a:effectLst/>
                <a:latin typeface="Calibri" panose="020F0502020204030204" pitchFamily="34" charset="0"/>
                <a:ea typeface="Calibri" panose="020F0502020204030204" pitchFamily="34" charset="0"/>
              </a:rPr>
              <a:t>The packets exchanged after authentication are therefore encrypted with the key to ensure confidentiality.</a:t>
            </a:r>
          </a:p>
          <a:p>
            <a:pPr marL="71120"/>
            <a:endParaRPr lang="it-IT" sz="2400" dirty="0">
              <a:effectLst/>
              <a:latin typeface="Calibri" panose="020F0502020204030204" pitchFamily="34" charset="0"/>
              <a:ea typeface="Calibri" panose="020F0502020204030204" pitchFamily="34" charset="0"/>
            </a:endParaRPr>
          </a:p>
          <a:p>
            <a:pPr marL="71120"/>
            <a:r>
              <a:rPr lang="en-US" sz="2400" dirty="0">
                <a:effectLst/>
                <a:latin typeface="Calibri" panose="020F0502020204030204" pitchFamily="34" charset="0"/>
                <a:ea typeface="Calibri" panose="020F0502020204030204" pitchFamily="34" charset="0"/>
              </a:rPr>
              <a:t>A signed HMAC digest is added to the package to ensure integrity and authenticity.</a:t>
            </a:r>
            <a:endParaRPr lang="it-IT" sz="2400" dirty="0">
              <a:effectLst/>
              <a:latin typeface="Calibri" panose="020F0502020204030204" pitchFamily="34" charset="0"/>
              <a:ea typeface="Calibri" panose="020F0502020204030204" pitchFamily="34" charset="0"/>
            </a:endParaRPr>
          </a:p>
          <a:p>
            <a:r>
              <a:rPr lang="en-US" sz="2400" dirty="0">
                <a:effectLst/>
                <a:latin typeface="Calibri" panose="020F0502020204030204" pitchFamily="34" charset="0"/>
                <a:ea typeface="Calibri" panose="020F0502020204030204" pitchFamily="34" charset="0"/>
              </a:rPr>
              <a:t>Then we have the </a:t>
            </a:r>
            <a:r>
              <a:rPr lang="en-US" sz="2400" dirty="0">
                <a:latin typeface="Calibri" panose="020F0502020204030204" pitchFamily="34" charset="0"/>
                <a:ea typeface="Calibri" panose="020F0502020204030204" pitchFamily="34" charset="0"/>
              </a:rPr>
              <a:t>Counter</a:t>
            </a:r>
            <a:r>
              <a:rPr lang="en-US" sz="2400" dirty="0">
                <a:effectLst/>
                <a:latin typeface="Calibri" panose="020F0502020204030204" pitchFamily="34" charset="0"/>
                <a:ea typeface="Calibri" panose="020F0502020204030204" pitchFamily="34" charset="0"/>
              </a:rPr>
              <a:t> which guarantees freshness.</a:t>
            </a:r>
            <a:endParaRPr lang="it-IT" sz="2400" dirty="0"/>
          </a:p>
        </p:txBody>
      </p:sp>
      <p:pic>
        <p:nvPicPr>
          <p:cNvPr id="7" name="Immagine 6" descr="Immagine che contiene simbolo, logo, Carattere, Elementi grafici&#10;&#10;Descrizione generata automaticamente">
            <a:extLst>
              <a:ext uri="{FF2B5EF4-FFF2-40B4-BE49-F238E27FC236}">
                <a16:creationId xmlns:a16="http://schemas.microsoft.com/office/drawing/2014/main" id="{4D52E161-1D49-FEDD-E801-AFED69C25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8026" y="1351508"/>
            <a:ext cx="2359742" cy="2359742"/>
          </a:xfrm>
          <a:prstGeom prst="rect">
            <a:avLst/>
          </a:prstGeom>
        </p:spPr>
      </p:pic>
      <p:pic>
        <p:nvPicPr>
          <p:cNvPr id="10" name="Immagine 9" descr="Immagine che contiene Blu elettrico, Carattere, logo, simbolo&#10;&#10;Descrizione generata automaticamente">
            <a:extLst>
              <a:ext uri="{FF2B5EF4-FFF2-40B4-BE49-F238E27FC236}">
                <a16:creationId xmlns:a16="http://schemas.microsoft.com/office/drawing/2014/main" id="{4F41EF8C-F501-BD59-0A73-4674F3C67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091" y="4227871"/>
            <a:ext cx="2187677" cy="2187677"/>
          </a:xfrm>
          <a:prstGeom prst="rect">
            <a:avLst/>
          </a:prstGeom>
        </p:spPr>
      </p:pic>
    </p:spTree>
    <p:extLst>
      <p:ext uri="{BB962C8B-B14F-4D97-AF65-F5344CB8AC3E}">
        <p14:creationId xmlns:p14="http://schemas.microsoft.com/office/powerpoint/2010/main" val="3456150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PROTOCOLS</a:t>
            </a:r>
          </a:p>
        </p:txBody>
      </p:sp>
      <p:sp>
        <p:nvSpPr>
          <p:cNvPr id="3" name="CasellaDiTesto 2">
            <a:extLst>
              <a:ext uri="{FF2B5EF4-FFF2-40B4-BE49-F238E27FC236}">
                <a16:creationId xmlns:a16="http://schemas.microsoft.com/office/drawing/2014/main" id="{24BAEF03-0831-F40C-E3B8-BD3C0B010517}"/>
              </a:ext>
            </a:extLst>
          </p:cNvPr>
          <p:cNvSpPr txBox="1"/>
          <p:nvPr/>
        </p:nvSpPr>
        <p:spPr>
          <a:xfrm>
            <a:off x="7167716" y="1524920"/>
            <a:ext cx="4571999" cy="4401205"/>
          </a:xfrm>
          <a:prstGeom prst="rect">
            <a:avLst/>
          </a:prstGeom>
          <a:noFill/>
        </p:spPr>
        <p:txBody>
          <a:bodyPr wrap="square">
            <a:spAutoFit/>
          </a:bodyPr>
          <a:lstStyle/>
          <a:p>
            <a:pPr marL="71120"/>
            <a:r>
              <a:rPr lang="en-US" sz="2800" dirty="0">
                <a:effectLst/>
                <a:latin typeface="Calibri" panose="020F0502020204030204" pitchFamily="34" charset="0"/>
                <a:ea typeface="Calibri" panose="020F0502020204030204" pitchFamily="34" charset="0"/>
              </a:rPr>
              <a:t>User passwords are saved salted and hashed, to avoid saving keys in the clear and adding randomness to the hash.</a:t>
            </a:r>
          </a:p>
          <a:p>
            <a:pPr marL="71120"/>
            <a:endParaRPr lang="it-IT" sz="2800" dirty="0">
              <a:effectLst/>
              <a:latin typeface="Calibri" panose="020F0502020204030204" pitchFamily="34" charset="0"/>
              <a:ea typeface="Calibri" panose="020F0502020204030204" pitchFamily="34" charset="0"/>
            </a:endParaRPr>
          </a:p>
          <a:p>
            <a:pPr marL="71120"/>
            <a:r>
              <a:rPr lang="en-US" sz="2800" dirty="0">
                <a:effectLst/>
                <a:latin typeface="Calibri" panose="020F0502020204030204" pitchFamily="34" charset="0"/>
                <a:ea typeface="Calibri" panose="020F0502020204030204" pitchFamily="34" charset="0"/>
              </a:rPr>
              <a:t>Transactions are encrypted with a specific key dedicated to the files and decrypted when necessary.</a:t>
            </a:r>
            <a:endParaRPr lang="it-IT" sz="2800" dirty="0">
              <a:effectLst/>
              <a:latin typeface="Calibri" panose="020F0502020204030204" pitchFamily="34" charset="0"/>
              <a:ea typeface="Calibri" panose="020F0502020204030204" pitchFamily="34" charset="0"/>
            </a:endParaRPr>
          </a:p>
        </p:txBody>
      </p:sp>
      <p:pic>
        <p:nvPicPr>
          <p:cNvPr id="9" name="Immagine 8" descr="Immagine che contiene testo, schermata, Carattere, diagramma&#10;&#10;Descrizione generata automaticamente">
            <a:extLst>
              <a:ext uri="{FF2B5EF4-FFF2-40B4-BE49-F238E27FC236}">
                <a16:creationId xmlns:a16="http://schemas.microsoft.com/office/drawing/2014/main" id="{8F6CE92F-3F28-7884-E978-274B01311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690" y="2087223"/>
            <a:ext cx="4676775" cy="3276600"/>
          </a:xfrm>
          <a:prstGeom prst="rect">
            <a:avLst/>
          </a:prstGeom>
        </p:spPr>
      </p:pic>
    </p:spTree>
    <p:extLst>
      <p:ext uri="{BB962C8B-B14F-4D97-AF65-F5344CB8AC3E}">
        <p14:creationId xmlns:p14="http://schemas.microsoft.com/office/powerpoint/2010/main" val="194439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PACKETS FORMAT-STARTPACKET</a:t>
            </a:r>
          </a:p>
        </p:txBody>
      </p:sp>
      <p:sp>
        <p:nvSpPr>
          <p:cNvPr id="12" name="CasellaDiTesto 11">
            <a:extLst>
              <a:ext uri="{FF2B5EF4-FFF2-40B4-BE49-F238E27FC236}">
                <a16:creationId xmlns:a16="http://schemas.microsoft.com/office/drawing/2014/main" id="{C00252D6-76E8-C5E9-E94B-C23B558AE0FD}"/>
              </a:ext>
            </a:extLst>
          </p:cNvPr>
          <p:cNvSpPr txBox="1"/>
          <p:nvPr/>
        </p:nvSpPr>
        <p:spPr>
          <a:xfrm>
            <a:off x="8327922" y="1497208"/>
            <a:ext cx="3048000" cy="523220"/>
          </a:xfrm>
          <a:prstGeom prst="rect">
            <a:avLst/>
          </a:prstGeom>
          <a:noFill/>
        </p:spPr>
        <p:txBody>
          <a:bodyPr wrap="square">
            <a:spAutoFit/>
          </a:bodyPr>
          <a:lstStyle/>
          <a:p>
            <a:endParaRPr lang="it-IT" sz="2800" dirty="0"/>
          </a:p>
        </p:txBody>
      </p:sp>
      <p:pic>
        <p:nvPicPr>
          <p:cNvPr id="2" name="Immagine 1" descr="Immagine che contiene testo, schermata, linea, Carattere&#10;&#10;Descrizione generata automaticamente">
            <a:extLst>
              <a:ext uri="{FF2B5EF4-FFF2-40B4-BE49-F238E27FC236}">
                <a16:creationId xmlns:a16="http://schemas.microsoft.com/office/drawing/2014/main" id="{30DF1686-B798-2C5B-88AE-6F40B9C8F673}"/>
              </a:ext>
            </a:extLst>
          </p:cNvPr>
          <p:cNvPicPr>
            <a:picLocks noChangeAspect="1"/>
          </p:cNvPicPr>
          <p:nvPr/>
        </p:nvPicPr>
        <p:blipFill>
          <a:blip r:embed="rId2"/>
          <a:stretch>
            <a:fillRect/>
          </a:stretch>
        </p:blipFill>
        <p:spPr>
          <a:xfrm>
            <a:off x="2529878" y="1235597"/>
            <a:ext cx="7643513" cy="1959323"/>
          </a:xfrm>
          <a:prstGeom prst="rect">
            <a:avLst/>
          </a:prstGeom>
        </p:spPr>
      </p:pic>
      <p:sp>
        <p:nvSpPr>
          <p:cNvPr id="5" name="CasellaDiTesto 4">
            <a:extLst>
              <a:ext uri="{FF2B5EF4-FFF2-40B4-BE49-F238E27FC236}">
                <a16:creationId xmlns:a16="http://schemas.microsoft.com/office/drawing/2014/main" id="{F24BA356-3909-268D-E6A6-E57102A14433}"/>
              </a:ext>
            </a:extLst>
          </p:cNvPr>
          <p:cNvSpPr txBox="1"/>
          <p:nvPr/>
        </p:nvSpPr>
        <p:spPr>
          <a:xfrm>
            <a:off x="1784552" y="4052743"/>
            <a:ext cx="9134167" cy="1569660"/>
          </a:xfrm>
          <a:prstGeom prst="rect">
            <a:avLst/>
          </a:prstGeom>
          <a:noFill/>
        </p:spPr>
        <p:txBody>
          <a:bodyPr wrap="square">
            <a:spAutoFit/>
          </a:bodyPr>
          <a:lstStyle/>
          <a:p>
            <a:pPr marL="71120" algn="ctr"/>
            <a:r>
              <a:rPr lang="en-US" sz="2400" dirty="0">
                <a:effectLst/>
                <a:latin typeface="Calibri" panose="020F0502020204030204" pitchFamily="34" charset="0"/>
                <a:ea typeface="Calibri" panose="020F0502020204030204" pitchFamily="34" charset="0"/>
              </a:rPr>
              <a:t>The </a:t>
            </a:r>
            <a:r>
              <a:rPr lang="en-US" sz="2400" b="1" dirty="0" err="1">
                <a:effectLst/>
                <a:latin typeface="Calibri" panose="020F0502020204030204" pitchFamily="34" charset="0"/>
                <a:ea typeface="Calibri" panose="020F0502020204030204" pitchFamily="34" charset="0"/>
              </a:rPr>
              <a:t>startpacket</a:t>
            </a:r>
            <a:r>
              <a:rPr lang="en-US" sz="2400" dirty="0">
                <a:effectLst/>
                <a:latin typeface="Calibri" panose="020F0502020204030204" pitchFamily="34" charset="0"/>
                <a:ea typeface="Calibri" panose="020F0502020204030204" pitchFamily="34" charset="0"/>
              </a:rPr>
              <a:t> is used by the client to begin the authentication process on the server. The client generates the two Diffie-</a:t>
            </a:r>
            <a:r>
              <a:rPr lang="en-US" sz="2400" dirty="0">
                <a:latin typeface="Calibri" panose="020F0502020204030204" pitchFamily="34" charset="0"/>
                <a:ea typeface="Calibri" panose="020F0502020204030204" pitchFamily="34" charset="0"/>
              </a:rPr>
              <a:t>H</a:t>
            </a:r>
            <a:r>
              <a:rPr lang="en-US" sz="2400" dirty="0">
                <a:effectLst/>
                <a:latin typeface="Calibri" panose="020F0502020204030204" pitchFamily="34" charset="0"/>
                <a:ea typeface="Calibri" panose="020F0502020204030204" pitchFamily="34" charset="0"/>
              </a:rPr>
              <a:t>ellmann</a:t>
            </a:r>
            <a:r>
              <a:rPr lang="en-US" sz="2400" b="1" dirty="0">
                <a:effectLst/>
                <a:latin typeface="Calibri" panose="020F0502020204030204" pitchFamily="34" charset="0"/>
                <a:ea typeface="Calibri" panose="020F0502020204030204" pitchFamily="34" charset="0"/>
              </a:rPr>
              <a:t> parameters </a:t>
            </a:r>
            <a:r>
              <a:rPr lang="en-US" sz="2400" dirty="0">
                <a:effectLst/>
                <a:latin typeface="Calibri" panose="020F0502020204030204" pitchFamily="34" charset="0"/>
                <a:ea typeface="Calibri" panose="020F0502020204030204" pitchFamily="34" charset="0"/>
              </a:rPr>
              <a:t>and sends username length, parameter length, username and parameters in clear.</a:t>
            </a:r>
            <a:endParaRPr lang="it-IT"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3471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PACKETS FORMAT-AUTHENTICATIONPACKET</a:t>
            </a:r>
          </a:p>
        </p:txBody>
      </p:sp>
      <p:sp>
        <p:nvSpPr>
          <p:cNvPr id="12" name="CasellaDiTesto 11">
            <a:extLst>
              <a:ext uri="{FF2B5EF4-FFF2-40B4-BE49-F238E27FC236}">
                <a16:creationId xmlns:a16="http://schemas.microsoft.com/office/drawing/2014/main" id="{C00252D6-76E8-C5E9-E94B-C23B558AE0FD}"/>
              </a:ext>
            </a:extLst>
          </p:cNvPr>
          <p:cNvSpPr txBox="1"/>
          <p:nvPr/>
        </p:nvSpPr>
        <p:spPr>
          <a:xfrm>
            <a:off x="8327922" y="1497208"/>
            <a:ext cx="3048000" cy="523220"/>
          </a:xfrm>
          <a:prstGeom prst="rect">
            <a:avLst/>
          </a:prstGeom>
          <a:noFill/>
        </p:spPr>
        <p:txBody>
          <a:bodyPr wrap="square">
            <a:spAutoFit/>
          </a:bodyPr>
          <a:lstStyle/>
          <a:p>
            <a:endParaRPr lang="it-IT" sz="2800" dirty="0"/>
          </a:p>
        </p:txBody>
      </p:sp>
      <p:pic>
        <p:nvPicPr>
          <p:cNvPr id="2" name="Immagine 1" descr="Immagine che contiene testo, schermata, linea, Rettangolo&#10;&#10;Descrizione generata automaticamente">
            <a:extLst>
              <a:ext uri="{FF2B5EF4-FFF2-40B4-BE49-F238E27FC236}">
                <a16:creationId xmlns:a16="http://schemas.microsoft.com/office/drawing/2014/main" id="{78F91C93-ED0A-F35C-024F-C67D8DB4D5E4}"/>
              </a:ext>
            </a:extLst>
          </p:cNvPr>
          <p:cNvPicPr>
            <a:picLocks noChangeAspect="1"/>
          </p:cNvPicPr>
          <p:nvPr/>
        </p:nvPicPr>
        <p:blipFill>
          <a:blip r:embed="rId2"/>
          <a:stretch>
            <a:fillRect/>
          </a:stretch>
        </p:blipFill>
        <p:spPr>
          <a:xfrm>
            <a:off x="924390" y="1330094"/>
            <a:ext cx="11149624" cy="1683175"/>
          </a:xfrm>
          <a:prstGeom prst="rect">
            <a:avLst/>
          </a:prstGeom>
        </p:spPr>
      </p:pic>
      <p:sp>
        <p:nvSpPr>
          <p:cNvPr id="5" name="CasellaDiTesto 4">
            <a:extLst>
              <a:ext uri="{FF2B5EF4-FFF2-40B4-BE49-F238E27FC236}">
                <a16:creationId xmlns:a16="http://schemas.microsoft.com/office/drawing/2014/main" id="{F710A673-E29C-2A2B-FDB0-BE5F01110052}"/>
              </a:ext>
            </a:extLst>
          </p:cNvPr>
          <p:cNvSpPr txBox="1"/>
          <p:nvPr/>
        </p:nvSpPr>
        <p:spPr>
          <a:xfrm>
            <a:off x="2148428" y="3605980"/>
            <a:ext cx="8701548" cy="2677656"/>
          </a:xfrm>
          <a:prstGeom prst="rect">
            <a:avLst/>
          </a:prstGeom>
          <a:noFill/>
        </p:spPr>
        <p:txBody>
          <a:bodyPr wrap="square">
            <a:spAutoFit/>
          </a:bodyPr>
          <a:lstStyle/>
          <a:p>
            <a:pPr marL="71120" algn="ctr"/>
            <a:r>
              <a:rPr lang="en-US" sz="2400" dirty="0">
                <a:effectLst/>
                <a:latin typeface="Calibri" panose="020F0502020204030204" pitchFamily="34" charset="0"/>
                <a:ea typeface="Calibri" panose="020F0502020204030204" pitchFamily="34" charset="0"/>
              </a:rPr>
              <a:t>The </a:t>
            </a:r>
            <a:r>
              <a:rPr lang="en-US" sz="2400" b="1" dirty="0">
                <a:effectLst/>
                <a:latin typeface="Calibri" panose="020F0502020204030204" pitchFamily="34" charset="0"/>
                <a:ea typeface="Calibri" panose="020F0502020204030204" pitchFamily="34" charset="0"/>
              </a:rPr>
              <a:t>Authentication packet </a:t>
            </a:r>
            <a:r>
              <a:rPr lang="en-US" sz="2400" dirty="0">
                <a:effectLst/>
                <a:latin typeface="Calibri" panose="020F0502020204030204" pitchFamily="34" charset="0"/>
                <a:ea typeface="Calibri" panose="020F0502020204030204" pitchFamily="34" charset="0"/>
              </a:rPr>
              <a:t>is used from client to server and from server to client to authenticate each other. The server uses this packet to send its network parameters in the clear, so that the server can also construct symmetric keys.</a:t>
            </a:r>
            <a:endParaRPr lang="it-IT" sz="2400" dirty="0">
              <a:effectLst/>
              <a:latin typeface="Calibri" panose="020F0502020204030204" pitchFamily="34" charset="0"/>
              <a:ea typeface="Calibri" panose="020F0502020204030204" pitchFamily="34" charset="0"/>
            </a:endParaRPr>
          </a:p>
          <a:p>
            <a:pPr marL="71120" algn="ctr"/>
            <a:r>
              <a:rPr lang="en-US" sz="2400" dirty="0">
                <a:effectLst/>
                <a:latin typeface="Calibri" panose="020F0502020204030204" pitchFamily="34" charset="0"/>
                <a:ea typeface="Calibri" panose="020F0502020204030204" pitchFamily="34" charset="0"/>
              </a:rPr>
              <a:t>The signature is also sent, which is formed by the concatenation of the two keys first hashed and then signed, so as to guarantee authentication and integrity.</a:t>
            </a:r>
            <a:endParaRPr lang="it-IT"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98425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PACKETS FORMAT-GENERICPACKET</a:t>
            </a:r>
          </a:p>
        </p:txBody>
      </p:sp>
      <p:sp>
        <p:nvSpPr>
          <p:cNvPr id="12" name="CasellaDiTesto 11">
            <a:extLst>
              <a:ext uri="{FF2B5EF4-FFF2-40B4-BE49-F238E27FC236}">
                <a16:creationId xmlns:a16="http://schemas.microsoft.com/office/drawing/2014/main" id="{C00252D6-76E8-C5E9-E94B-C23B558AE0FD}"/>
              </a:ext>
            </a:extLst>
          </p:cNvPr>
          <p:cNvSpPr txBox="1"/>
          <p:nvPr/>
        </p:nvSpPr>
        <p:spPr>
          <a:xfrm>
            <a:off x="8327922" y="1497208"/>
            <a:ext cx="3048000" cy="523220"/>
          </a:xfrm>
          <a:prstGeom prst="rect">
            <a:avLst/>
          </a:prstGeom>
          <a:noFill/>
        </p:spPr>
        <p:txBody>
          <a:bodyPr wrap="square">
            <a:spAutoFit/>
          </a:bodyPr>
          <a:lstStyle/>
          <a:p>
            <a:endParaRPr lang="it-IT" sz="2800" dirty="0"/>
          </a:p>
        </p:txBody>
      </p:sp>
      <p:pic>
        <p:nvPicPr>
          <p:cNvPr id="2" name="Immagine 1" descr="Immagine che contiene testo, schermata, linea, Diagramma&#10;&#10;Descrizione generata automaticamente">
            <a:extLst>
              <a:ext uri="{FF2B5EF4-FFF2-40B4-BE49-F238E27FC236}">
                <a16:creationId xmlns:a16="http://schemas.microsoft.com/office/drawing/2014/main" id="{6F468EEE-0C8D-E004-FBBC-8229083F4B88}"/>
              </a:ext>
            </a:extLst>
          </p:cNvPr>
          <p:cNvPicPr>
            <a:picLocks noChangeAspect="1"/>
          </p:cNvPicPr>
          <p:nvPr/>
        </p:nvPicPr>
        <p:blipFill>
          <a:blip r:embed="rId2"/>
          <a:stretch>
            <a:fillRect/>
          </a:stretch>
        </p:blipFill>
        <p:spPr>
          <a:xfrm>
            <a:off x="2524559" y="1250629"/>
            <a:ext cx="8214592" cy="2094372"/>
          </a:xfrm>
          <a:prstGeom prst="rect">
            <a:avLst/>
          </a:prstGeom>
        </p:spPr>
      </p:pic>
      <p:sp>
        <p:nvSpPr>
          <p:cNvPr id="5" name="CasellaDiTesto 4">
            <a:extLst>
              <a:ext uri="{FF2B5EF4-FFF2-40B4-BE49-F238E27FC236}">
                <a16:creationId xmlns:a16="http://schemas.microsoft.com/office/drawing/2014/main" id="{29A48E33-13F0-E094-0DF9-726FD8FB11D2}"/>
              </a:ext>
            </a:extLst>
          </p:cNvPr>
          <p:cNvSpPr txBox="1"/>
          <p:nvPr/>
        </p:nvSpPr>
        <p:spPr>
          <a:xfrm>
            <a:off x="2104101" y="3858247"/>
            <a:ext cx="9055509" cy="2308324"/>
          </a:xfrm>
          <a:prstGeom prst="rect">
            <a:avLst/>
          </a:prstGeom>
          <a:noFill/>
        </p:spPr>
        <p:txBody>
          <a:bodyPr wrap="square">
            <a:spAutoFit/>
          </a:bodyPr>
          <a:lstStyle/>
          <a:p>
            <a:pPr marL="71120" algn="ctr"/>
            <a:r>
              <a:rPr lang="en-US" sz="2400" dirty="0">
                <a:effectLst/>
                <a:latin typeface="Calibri" panose="020F0502020204030204" pitchFamily="34" charset="0"/>
                <a:ea typeface="Calibri" panose="020F0502020204030204" pitchFamily="34" charset="0"/>
              </a:rPr>
              <a:t>The </a:t>
            </a:r>
            <a:r>
              <a:rPr lang="en-US" sz="2400" b="1" dirty="0">
                <a:effectLst/>
                <a:latin typeface="Calibri" panose="020F0502020204030204" pitchFamily="34" charset="0"/>
                <a:ea typeface="Calibri" panose="020F0502020204030204" pitchFamily="34" charset="0"/>
              </a:rPr>
              <a:t>Generic packet </a:t>
            </a:r>
            <a:r>
              <a:rPr lang="en-US" sz="2400" dirty="0">
                <a:effectLst/>
                <a:latin typeface="Calibri" panose="020F0502020204030204" pitchFamily="34" charset="0"/>
                <a:ea typeface="Calibri" panose="020F0502020204030204" pitchFamily="34" charset="0"/>
              </a:rPr>
              <a:t>is used as a generic communication packet between client and server to manage the various functions offered by the server.</a:t>
            </a:r>
            <a:endParaRPr lang="it-IT" sz="2400" dirty="0">
              <a:effectLst/>
              <a:latin typeface="Calibri" panose="020F0502020204030204" pitchFamily="34" charset="0"/>
              <a:ea typeface="Calibri" panose="020F0502020204030204" pitchFamily="34" charset="0"/>
            </a:endParaRPr>
          </a:p>
          <a:p>
            <a:pPr marL="71120" algn="ctr"/>
            <a:r>
              <a:rPr lang="en-US" sz="2400" dirty="0">
                <a:effectLst/>
                <a:latin typeface="Calibri" panose="020F0502020204030204" pitchFamily="34" charset="0"/>
                <a:ea typeface="Calibri" panose="020F0502020204030204" pitchFamily="34" charset="0"/>
              </a:rPr>
              <a:t>The packet is composed of the iv, used to encrypt and decrypt, the ciphertext encrypted with the symmetric key and the HMAC, used to guarantee integrity, encrypted with the </a:t>
            </a:r>
            <a:r>
              <a:rPr lang="en-US" sz="2400" dirty="0">
                <a:latin typeface="Calibri" panose="020F0502020204030204" pitchFamily="34" charset="0"/>
                <a:ea typeface="Calibri" panose="020F0502020204030204" pitchFamily="34" charset="0"/>
              </a:rPr>
              <a:t>HMAC</a:t>
            </a:r>
            <a:r>
              <a:rPr lang="en-US" sz="2400" dirty="0">
                <a:effectLst/>
                <a:latin typeface="Calibri" panose="020F0502020204030204" pitchFamily="34" charset="0"/>
                <a:ea typeface="Calibri" panose="020F0502020204030204" pitchFamily="34" charset="0"/>
              </a:rPr>
              <a:t> key.</a:t>
            </a:r>
            <a:endParaRPr lang="it-IT"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0546664"/>
      </p:ext>
    </p:extLst>
  </p:cSld>
  <p:clrMapOvr>
    <a:masterClrMapping/>
  </p:clrMapOvr>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003C46A9896B547856302CFB2B9E4EA" ma:contentTypeVersion="4" ma:contentTypeDescription="Create a new document." ma:contentTypeScope="" ma:versionID="48e9b8fedc2e3223b18e7b518ed9b8fe">
  <xsd:schema xmlns:xsd="http://www.w3.org/2001/XMLSchema" xmlns:xs="http://www.w3.org/2001/XMLSchema" xmlns:p="http://schemas.microsoft.com/office/2006/metadata/properties" xmlns:ns2="a799dd9f-6364-4476-bfde-210104e56db6" targetNamespace="http://schemas.microsoft.com/office/2006/metadata/properties" ma:root="true" ma:fieldsID="4ff28311369e605bda04e6713ac060cf" ns2:_="">
    <xsd:import namespace="a799dd9f-6364-4476-bfde-210104e56db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99dd9f-6364-4476-bfde-210104e56d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85584F-9F5C-446D-9052-63E753D42120}">
  <ds:schemaRefs>
    <ds:schemaRef ds:uri="a799dd9f-6364-4476-bfde-210104e56db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D15FC53-09B5-4EC9-9CC1-A1A6C9ECBF6D}">
  <ds:schemaRefs>
    <ds:schemaRef ds:uri="http://schemas.microsoft.com/sharepoint/v3/contenttype/forms"/>
  </ds:schemaRefs>
</ds:datastoreItem>
</file>

<file path=customXml/itemProps3.xml><?xml version="1.0" encoding="utf-8"?>
<ds:datastoreItem xmlns:ds="http://schemas.openxmlformats.org/officeDocument/2006/customXml" ds:itemID="{574BF7C3-DE6D-4527-BCFF-1A9D6D92D7BF}">
  <ds:schemaRefs>
    <ds:schemaRef ds:uri="a799dd9f-6364-4476-bfde-210104e56db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TM10001105[[fn=Ritaglio]]</Template>
  <TotalTime>156</TotalTime>
  <Words>524</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12</vt:i4>
      </vt:variant>
    </vt:vector>
  </HeadingPairs>
  <TitlesOfParts>
    <vt:vector size="15" baseType="lpstr">
      <vt:lpstr>Calibri</vt:lpstr>
      <vt:lpstr>Franklin Gothic Book</vt:lpstr>
      <vt:lpstr>Ritaglio</vt:lpstr>
      <vt:lpstr>FOUNDATIONS OF CYBERSECURITY</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Thank YOU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METHODS FOR SECURE SYSTEMS</dc:title>
  <dc:creator>Federico Cavedoni</dc:creator>
  <cp:lastModifiedBy>Federico Cavedoni</cp:lastModifiedBy>
  <cp:revision>11</cp:revision>
  <dcterms:created xsi:type="dcterms:W3CDTF">2023-08-04T08:06:53Z</dcterms:created>
  <dcterms:modified xsi:type="dcterms:W3CDTF">2023-09-17T15:50:04Z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0x0101005003C46A9896B547856302CFB2B9E4EA</vt:lpwstr>
  </property>
</Properties>
</file>