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7" r:id="rId6"/>
    <p:sldId id="275" r:id="rId7"/>
    <p:sldId id="269" r:id="rId8"/>
    <p:sldId id="274" r:id="rId9"/>
    <p:sldId id="268" r:id="rId10"/>
    <p:sldId id="278" r:id="rId11"/>
    <p:sldId id="271" r:id="rId12"/>
    <p:sldId id="286" r:id="rId13"/>
    <p:sldId id="272" r:id="rId14"/>
    <p:sldId id="281" r:id="rId15"/>
    <p:sldId id="273" r:id="rId16"/>
    <p:sldId id="282" r:id="rId17"/>
    <p:sldId id="284" r:id="rId18"/>
    <p:sldId id="283" r:id="rId19"/>
    <p:sldId id="28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A305E-FE4D-4FF6-BA47-2AD5B17491DC}" v="3" dt="2024-09-12T15:24:22.462"/>
    <p1510:client id="{4D9DD04B-15C3-4608-B66B-45C6C402E964}" v="4" dt="2024-09-13T10:32:18.878"/>
    <p1510:client id="{71BBD600-906A-4432-8BF1-291D8BCC4D44}" v="1" dt="2024-09-13T10:30:1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vedoni" userId="f8866145-139e-47e6-a1a0-25bf9d78597a" providerId="ADAL" clId="{71BBD600-906A-4432-8BF1-291D8BCC4D44}"/>
    <pc:docChg chg="undo custSel addSld delSld modSld sldOrd delMainMaster">
      <pc:chgData name="Federico Cavedoni" userId="f8866145-139e-47e6-a1a0-25bf9d78597a" providerId="ADAL" clId="{71BBD600-906A-4432-8BF1-291D8BCC4D44}" dt="2024-09-13T10:31:19.975" v="1327" actId="1076"/>
      <pc:docMkLst>
        <pc:docMk/>
      </pc:docMkLst>
      <pc:sldChg chg="addSp modSp del mod">
        <pc:chgData name="Federico Cavedoni" userId="f8866145-139e-47e6-a1a0-25bf9d78597a" providerId="ADAL" clId="{71BBD600-906A-4432-8BF1-291D8BCC4D44}" dt="2024-09-02T10:39:16.251" v="67" actId="2696"/>
        <pc:sldMkLst>
          <pc:docMk/>
          <pc:sldMk cId="1621469791" sldId="256"/>
        </pc:sldMkLst>
        <pc:spChg chg="mod">
          <ac:chgData name="Federico Cavedoni" userId="f8866145-139e-47e6-a1a0-25bf9d78597a" providerId="ADAL" clId="{71BBD600-906A-4432-8BF1-291D8BCC4D44}" dt="2024-09-02T10:32:04.282" v="66" actId="107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Federico Cavedoni" userId="f8866145-139e-47e6-a1a0-25bf9d78597a" providerId="ADAL" clId="{71BBD600-906A-4432-8BF1-291D8BCC4D44}" dt="2024-09-02T10:31:57.756" v="65" actId="1076"/>
          <ac:spMkLst>
            <pc:docMk/>
            <pc:sldMk cId="1621469791" sldId="256"/>
            <ac:spMk id="3" creationId="{00000000-0000-0000-0000-000000000000}"/>
          </ac:spMkLst>
        </pc:spChg>
        <pc:picChg chg="add mod">
          <ac:chgData name="Federico Cavedoni" userId="f8866145-139e-47e6-a1a0-25bf9d78597a" providerId="ADAL" clId="{71BBD600-906A-4432-8BF1-291D8BCC4D44}" dt="2024-09-02T10:31:32.439" v="56" actId="1076"/>
          <ac:picMkLst>
            <pc:docMk/>
            <pc:sldMk cId="1621469791" sldId="256"/>
            <ac:picMk id="1026" creationId="{BE1953A1-0654-6246-88F3-6E8FF632E4F2}"/>
          </ac:picMkLst>
        </pc:picChg>
      </pc:sldChg>
      <pc:sldChg chg="addSp delSp new del mod">
        <pc:chgData name="Federico Cavedoni" userId="f8866145-139e-47e6-a1a0-25bf9d78597a" providerId="ADAL" clId="{71BBD600-906A-4432-8BF1-291D8BCC4D44}" dt="2024-09-02T10:30:24.303" v="7" actId="47"/>
        <pc:sldMkLst>
          <pc:docMk/>
          <pc:sldMk cId="3805165861" sldId="256"/>
        </pc:sldMkLst>
        <pc:spChg chg="del">
          <ac:chgData name="Federico Cavedoni" userId="f8866145-139e-47e6-a1a0-25bf9d78597a" providerId="ADAL" clId="{71BBD600-906A-4432-8BF1-291D8BCC4D44}" dt="2024-09-02T10:30:01.307" v="3" actId="478"/>
          <ac:spMkLst>
            <pc:docMk/>
            <pc:sldMk cId="3805165861" sldId="256"/>
            <ac:spMk id="2" creationId="{18207E9C-0A17-B28F-BFC4-9D8100F2F1A0}"/>
          </ac:spMkLst>
        </pc:spChg>
        <pc:spChg chg="del">
          <ac:chgData name="Federico Cavedoni" userId="f8866145-139e-47e6-a1a0-25bf9d78597a" providerId="ADAL" clId="{71BBD600-906A-4432-8BF1-291D8BCC4D44}" dt="2024-09-02T10:29:59.661" v="2" actId="478"/>
          <ac:spMkLst>
            <pc:docMk/>
            <pc:sldMk cId="3805165861" sldId="256"/>
            <ac:spMk id="3" creationId="{AA116E3C-5E1A-3C7E-B75F-2B036285A017}"/>
          </ac:spMkLst>
        </pc:spChg>
        <pc:spChg chg="add">
          <ac:chgData name="Federico Cavedoni" userId="f8866145-139e-47e6-a1a0-25bf9d78597a" providerId="ADAL" clId="{71BBD600-906A-4432-8BF1-291D8BCC4D44}" dt="2024-09-02T10:29:55.052" v="1" actId="22"/>
          <ac:spMkLst>
            <pc:docMk/>
            <pc:sldMk cId="3805165861" sldId="256"/>
            <ac:spMk id="5" creationId="{9A0E9499-48A0-77B4-9DA1-A3FBDCB60E53}"/>
          </ac:spMkLst>
        </pc:spChg>
      </pc:sldChg>
      <pc:sldChg chg="delSp del mod">
        <pc:chgData name="Federico Cavedoni" userId="f8866145-139e-47e6-a1a0-25bf9d78597a" providerId="ADAL" clId="{71BBD600-906A-4432-8BF1-291D8BCC4D44}" dt="2024-09-02T10:30:22.565" v="5" actId="47"/>
        <pc:sldMkLst>
          <pc:docMk/>
          <pc:sldMk cId="1621469791" sldId="257"/>
        </pc:sldMkLst>
        <pc:picChg chg="del">
          <ac:chgData name="Federico Cavedoni" userId="f8866145-139e-47e6-a1a0-25bf9d78597a" providerId="ADAL" clId="{71BBD600-906A-4432-8BF1-291D8BCC4D44}" dt="2024-09-02T10:30:18.369" v="4" actId="478"/>
          <ac:picMkLst>
            <pc:docMk/>
            <pc:sldMk cId="1621469791" sldId="257"/>
            <ac:picMk id="4" creationId="{9F4076C4-67F4-7AFA-B731-6A6D8C675207}"/>
          </ac:picMkLst>
        </pc:picChg>
      </pc:sldChg>
      <pc:sldChg chg="del">
        <pc:chgData name="Federico Cavedoni" userId="f8866145-139e-47e6-a1a0-25bf9d78597a" providerId="ADAL" clId="{71BBD600-906A-4432-8BF1-291D8BCC4D44}" dt="2024-09-02T10:30:23.526" v="6" actId="47"/>
        <pc:sldMkLst>
          <pc:docMk/>
          <pc:sldMk cId="85237180" sldId="258"/>
        </pc:sldMkLst>
      </pc:sldChg>
      <pc:sldChg chg="modSp mod">
        <pc:chgData name="Federico Cavedoni" userId="f8866145-139e-47e6-a1a0-25bf9d78597a" providerId="ADAL" clId="{71BBD600-906A-4432-8BF1-291D8BCC4D44}" dt="2024-09-02T14:45:06.023" v="248" actId="20577"/>
        <pc:sldMkLst>
          <pc:docMk/>
          <pc:sldMk cId="4118118263" sldId="266"/>
        </pc:sldMkLst>
        <pc:spChg chg="mod">
          <ac:chgData name="Federico Cavedoni" userId="f8866145-139e-47e6-a1a0-25bf9d78597a" providerId="ADAL" clId="{71BBD600-906A-4432-8BF1-291D8BCC4D44}" dt="2024-09-02T14:45:06.023" v="248" actId="20577"/>
          <ac:spMkLst>
            <pc:docMk/>
            <pc:sldMk cId="4118118263" sldId="266"/>
            <ac:spMk id="5" creationId="{A85A18FE-3F82-FCB0-1906-A095E56794A6}"/>
          </ac:spMkLst>
        </pc:spChg>
      </pc:sldChg>
      <pc:sldChg chg="addSp delSp modSp add mod">
        <pc:chgData name="Federico Cavedoni" userId="f8866145-139e-47e6-a1a0-25bf9d78597a" providerId="ADAL" clId="{71BBD600-906A-4432-8BF1-291D8BCC4D44}" dt="2024-09-02T10:40:25.937" v="107" actId="478"/>
        <pc:sldMkLst>
          <pc:docMk/>
          <pc:sldMk cId="3753427668" sldId="267"/>
        </pc:sldMkLst>
        <pc:spChg chg="del">
          <ac:chgData name="Federico Cavedoni" userId="f8866145-139e-47e6-a1a0-25bf9d78597a" providerId="ADAL" clId="{71BBD600-906A-4432-8BF1-291D8BCC4D44}" dt="2024-09-02T10:39:32.631" v="70" actId="478"/>
          <ac:spMkLst>
            <pc:docMk/>
            <pc:sldMk cId="3753427668" sldId="267"/>
            <ac:spMk id="2" creationId="{00000000-0000-0000-0000-000000000000}"/>
          </ac:spMkLst>
        </pc:spChg>
        <pc:spChg chg="del">
          <ac:chgData name="Federico Cavedoni" userId="f8866145-139e-47e6-a1a0-25bf9d78597a" providerId="ADAL" clId="{71BBD600-906A-4432-8BF1-291D8BCC4D44}" dt="2024-09-02T10:39:37.563" v="71" actId="478"/>
          <ac:spMkLst>
            <pc:docMk/>
            <pc:sldMk cId="3753427668" sldId="267"/>
            <ac:spMk id="3" creationId="{00000000-0000-0000-0000-000000000000}"/>
          </ac:spMkLst>
        </pc:spChg>
        <pc:spChg chg="del">
          <ac:chgData name="Federico Cavedoni" userId="f8866145-139e-47e6-a1a0-25bf9d78597a" providerId="ADAL" clId="{71BBD600-906A-4432-8BF1-291D8BCC4D44}" dt="2024-09-02T10:39:30.066" v="69" actId="478"/>
          <ac:spMkLst>
            <pc:docMk/>
            <pc:sldMk cId="3753427668" sldId="267"/>
            <ac:spMk id="5" creationId="{A85A18FE-3F82-FCB0-1906-A095E56794A6}"/>
          </ac:spMkLst>
        </pc:spChg>
        <pc:spChg chg="add mod">
          <ac:chgData name="Federico Cavedoni" userId="f8866145-139e-47e6-a1a0-25bf9d78597a" providerId="ADAL" clId="{71BBD600-906A-4432-8BF1-291D8BCC4D44}" dt="2024-09-02T10:40:22.913" v="106" actId="403"/>
          <ac:spMkLst>
            <pc:docMk/>
            <pc:sldMk cId="3753427668" sldId="267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10:39:30.066" v="69" actId="478"/>
          <ac:spMkLst>
            <pc:docMk/>
            <pc:sldMk cId="3753427668" sldId="267"/>
            <ac:spMk id="7" creationId="{2E11188F-0292-6606-5245-D36695971F69}"/>
          </ac:spMkLst>
        </pc:spChg>
        <pc:spChg chg="add del mod">
          <ac:chgData name="Federico Cavedoni" userId="f8866145-139e-47e6-a1a0-25bf9d78597a" providerId="ADAL" clId="{71BBD600-906A-4432-8BF1-291D8BCC4D44}" dt="2024-09-02T10:40:25.937" v="107" actId="478"/>
          <ac:spMkLst>
            <pc:docMk/>
            <pc:sldMk cId="3753427668" sldId="267"/>
            <ac:spMk id="9" creationId="{0829CDFB-8E33-67FA-C9F0-9A58E7E1CD81}"/>
          </ac:spMkLst>
        </pc:spChg>
      </pc:sldChg>
      <pc:sldChg chg="modSp add mod">
        <pc:chgData name="Federico Cavedoni" userId="f8866145-139e-47e6-a1a0-25bf9d78597a" providerId="ADAL" clId="{71BBD600-906A-4432-8BF1-291D8BCC4D44}" dt="2024-09-02T10:42:00.723" v="154" actId="20577"/>
        <pc:sldMkLst>
          <pc:docMk/>
          <pc:sldMk cId="1793239490" sldId="268"/>
        </pc:sldMkLst>
        <pc:spChg chg="mod">
          <ac:chgData name="Federico Cavedoni" userId="f8866145-139e-47e6-a1a0-25bf9d78597a" providerId="ADAL" clId="{71BBD600-906A-4432-8BF1-291D8BCC4D44}" dt="2024-09-02T10:42:00.723" v="154" actId="20577"/>
          <ac:spMkLst>
            <pc:docMk/>
            <pc:sldMk cId="1793239490" sldId="268"/>
            <ac:spMk id="6" creationId="{0CC791CC-7A4A-2948-EEF0-F2D4F2606701}"/>
          </ac:spMkLst>
        </pc:spChg>
      </pc:sldChg>
      <pc:sldChg chg="new del">
        <pc:chgData name="Federico Cavedoni" userId="f8866145-139e-47e6-a1a0-25bf9d78597a" providerId="ADAL" clId="{71BBD600-906A-4432-8BF1-291D8BCC4D44}" dt="2024-09-02T10:40:32.809" v="109" actId="2696"/>
        <pc:sldMkLst>
          <pc:docMk/>
          <pc:sldMk cId="3962800148" sldId="268"/>
        </pc:sldMkLst>
      </pc:sldChg>
      <pc:sldChg chg="addSp delSp modSp add mod ord">
        <pc:chgData name="Federico Cavedoni" userId="f8866145-139e-47e6-a1a0-25bf9d78597a" providerId="ADAL" clId="{71BBD600-906A-4432-8BF1-291D8BCC4D44}" dt="2024-09-05T19:00:53.771" v="1283" actId="20577"/>
        <pc:sldMkLst>
          <pc:docMk/>
          <pc:sldMk cId="1806755957" sldId="269"/>
        </pc:sldMkLst>
        <pc:spChg chg="add">
          <ac:chgData name="Federico Cavedoni" userId="f8866145-139e-47e6-a1a0-25bf9d78597a" providerId="ADAL" clId="{71BBD600-906A-4432-8BF1-291D8BCC4D44}" dt="2024-09-02T20:03:55.659" v="324"/>
          <ac:spMkLst>
            <pc:docMk/>
            <pc:sldMk cId="1806755957" sldId="269"/>
            <ac:spMk id="2" creationId="{2C842640-FB76-EEF0-E3EF-8E99D9C180A5}"/>
          </ac:spMkLst>
        </pc:spChg>
        <pc:spChg chg="add">
          <ac:chgData name="Federico Cavedoni" userId="f8866145-139e-47e6-a1a0-25bf9d78597a" providerId="ADAL" clId="{71BBD600-906A-4432-8BF1-291D8BCC4D44}" dt="2024-09-02T20:04:04.205" v="325"/>
          <ac:spMkLst>
            <pc:docMk/>
            <pc:sldMk cId="1806755957" sldId="269"/>
            <ac:spMk id="3" creationId="{55A0A50A-2CAA-CE74-CF56-1FBC3FF24CCC}"/>
          </ac:spMkLst>
        </pc:spChg>
        <pc:spChg chg="add del mod">
          <ac:chgData name="Federico Cavedoni" userId="f8866145-139e-47e6-a1a0-25bf9d78597a" providerId="ADAL" clId="{71BBD600-906A-4432-8BF1-291D8BCC4D44}" dt="2024-09-02T20:09:50.867" v="422" actId="478"/>
          <ac:spMkLst>
            <pc:docMk/>
            <pc:sldMk cId="1806755957" sldId="269"/>
            <ac:spMk id="4" creationId="{A4C61CB2-1E5B-38A9-BFE4-113D50408355}"/>
          </ac:spMkLst>
        </pc:spChg>
        <pc:spChg chg="add del mod">
          <ac:chgData name="Federico Cavedoni" userId="f8866145-139e-47e6-a1a0-25bf9d78597a" providerId="ADAL" clId="{71BBD600-906A-4432-8BF1-291D8BCC4D44}" dt="2024-09-02T20:04:25.366" v="333"/>
          <ac:spMkLst>
            <pc:docMk/>
            <pc:sldMk cId="1806755957" sldId="269"/>
            <ac:spMk id="5" creationId="{33E6AA1E-CC69-C508-1826-00ECE2ACCC47}"/>
          </ac:spMkLst>
        </pc:spChg>
        <pc:spChg chg="mod">
          <ac:chgData name="Federico Cavedoni" userId="f8866145-139e-47e6-a1a0-25bf9d78597a" providerId="ADAL" clId="{71BBD600-906A-4432-8BF1-291D8BCC4D44}" dt="2024-09-02T20:05:19.257" v="351"/>
          <ac:spMkLst>
            <pc:docMk/>
            <pc:sldMk cId="1806755957" sldId="269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0:04:16.056" v="329"/>
          <ac:spMkLst>
            <pc:docMk/>
            <pc:sldMk cId="1806755957" sldId="269"/>
            <ac:spMk id="7" creationId="{138182CA-A0BF-3B66-720B-F813FFDFEF72}"/>
          </ac:spMkLst>
        </pc:spChg>
        <pc:spChg chg="add del mod">
          <ac:chgData name="Federico Cavedoni" userId="f8866145-139e-47e6-a1a0-25bf9d78597a" providerId="ADAL" clId="{71BBD600-906A-4432-8BF1-291D8BCC4D44}" dt="2024-09-02T20:09:37.748" v="414" actId="478"/>
          <ac:spMkLst>
            <pc:docMk/>
            <pc:sldMk cId="1806755957" sldId="269"/>
            <ac:spMk id="9" creationId="{786C1473-E0CF-7228-2114-B0D1107491C2}"/>
          </ac:spMkLst>
        </pc:spChg>
        <pc:spChg chg="add mod">
          <ac:chgData name="Federico Cavedoni" userId="f8866145-139e-47e6-a1a0-25bf9d78597a" providerId="ADAL" clId="{71BBD600-906A-4432-8BF1-291D8BCC4D44}" dt="2024-09-05T19:00:53.771" v="1283" actId="20577"/>
          <ac:spMkLst>
            <pc:docMk/>
            <pc:sldMk cId="1806755957" sldId="269"/>
            <ac:spMk id="11" creationId="{7A8AD888-EE18-C698-B79C-1937ED647A2C}"/>
          </ac:spMkLst>
        </pc:spChg>
        <pc:picChg chg="add del mod">
          <ac:chgData name="Federico Cavedoni" userId="f8866145-139e-47e6-a1a0-25bf9d78597a" providerId="ADAL" clId="{71BBD600-906A-4432-8BF1-291D8BCC4D44}" dt="2024-09-02T20:14:05.209" v="468" actId="478"/>
          <ac:picMkLst>
            <pc:docMk/>
            <pc:sldMk cId="1806755957" sldId="269"/>
            <ac:picMk id="13" creationId="{B2EBC70E-A47B-B4B3-1EE7-CCBC97E92D78}"/>
          </ac:picMkLst>
        </pc:picChg>
      </pc:sldChg>
      <pc:sldChg chg="addSp delSp modSp add del mod">
        <pc:chgData name="Federico Cavedoni" userId="f8866145-139e-47e6-a1a0-25bf9d78597a" providerId="ADAL" clId="{71BBD600-906A-4432-8BF1-291D8BCC4D44}" dt="2024-09-02T20:33:52.293" v="600" actId="2696"/>
        <pc:sldMkLst>
          <pc:docMk/>
          <pc:sldMk cId="997225478" sldId="270"/>
        </pc:sldMkLst>
        <pc:spChg chg="mod">
          <ac:chgData name="Federico Cavedoni" userId="f8866145-139e-47e6-a1a0-25bf9d78597a" providerId="ADAL" clId="{71BBD600-906A-4432-8BF1-291D8BCC4D44}" dt="2024-09-02T20:33:23.326" v="599" actId="20577"/>
          <ac:spMkLst>
            <pc:docMk/>
            <pc:sldMk cId="997225478" sldId="270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0:32:51.058" v="580" actId="1076"/>
          <ac:spMkLst>
            <pc:docMk/>
            <pc:sldMk cId="997225478" sldId="270"/>
            <ac:spMk id="7" creationId="{835CD43B-701C-7279-554F-B2277132C2BB}"/>
          </ac:spMkLst>
        </pc:spChg>
        <pc:spChg chg="add mod">
          <ac:chgData name="Federico Cavedoni" userId="f8866145-139e-47e6-a1a0-25bf9d78597a" providerId="ADAL" clId="{71BBD600-906A-4432-8BF1-291D8BCC4D44}" dt="2024-09-02T20:32:43.760" v="578" actId="1076"/>
          <ac:spMkLst>
            <pc:docMk/>
            <pc:sldMk cId="997225478" sldId="270"/>
            <ac:spMk id="9" creationId="{0387DC59-BBC1-CA68-E6D9-B9CE8B614516}"/>
          </ac:spMkLst>
        </pc:spChg>
        <pc:picChg chg="add del mod">
          <ac:chgData name="Federico Cavedoni" userId="f8866145-139e-47e6-a1a0-25bf9d78597a" providerId="ADAL" clId="{71BBD600-906A-4432-8BF1-291D8BCC4D44}" dt="2024-09-02T20:30:05.190" v="522" actId="478"/>
          <ac:picMkLst>
            <pc:docMk/>
            <pc:sldMk cId="997225478" sldId="270"/>
            <ac:picMk id="2" creationId="{9DB1FADD-FBA7-D2D7-F174-DE957615A6F5}"/>
          </ac:picMkLst>
        </pc:picChg>
        <pc:picChg chg="add del mod">
          <ac:chgData name="Federico Cavedoni" userId="f8866145-139e-47e6-a1a0-25bf9d78597a" providerId="ADAL" clId="{71BBD600-906A-4432-8BF1-291D8BCC4D44}" dt="2024-09-02T20:30:04.449" v="521" actId="478"/>
          <ac:picMkLst>
            <pc:docMk/>
            <pc:sldMk cId="997225478" sldId="270"/>
            <ac:picMk id="3" creationId="{F8493E36-93A7-1631-2796-8E6F2C957533}"/>
          </ac:picMkLst>
        </pc:picChg>
        <pc:picChg chg="add del mod">
          <ac:chgData name="Federico Cavedoni" userId="f8866145-139e-47e6-a1a0-25bf9d78597a" providerId="ADAL" clId="{71BBD600-906A-4432-8BF1-291D8BCC4D44}" dt="2024-09-02T20:32:46.801" v="579" actId="1076"/>
          <ac:picMkLst>
            <pc:docMk/>
            <pc:sldMk cId="997225478" sldId="270"/>
            <ac:picMk id="4" creationId="{DB5DD726-4739-4592-52BB-E21F67CCF38F}"/>
          </ac:picMkLst>
        </pc:picChg>
        <pc:picChg chg="add del mod">
          <ac:chgData name="Federico Cavedoni" userId="f8866145-139e-47e6-a1a0-25bf9d78597a" providerId="ADAL" clId="{71BBD600-906A-4432-8BF1-291D8BCC4D44}" dt="2024-09-02T20:26:31.670" v="513" actId="478"/>
          <ac:picMkLst>
            <pc:docMk/>
            <pc:sldMk cId="997225478" sldId="270"/>
            <ac:picMk id="5" creationId="{62EC6849-166C-013C-9F5A-51AF0C8A3E7D}"/>
          </ac:picMkLst>
        </pc:picChg>
        <pc:picChg chg="add mod">
          <ac:chgData name="Federico Cavedoni" userId="f8866145-139e-47e6-a1a0-25bf9d78597a" providerId="ADAL" clId="{71BBD600-906A-4432-8BF1-291D8BCC4D44}" dt="2024-09-02T20:33:00.162" v="582" actId="1076"/>
          <ac:picMkLst>
            <pc:docMk/>
            <pc:sldMk cId="997225478" sldId="270"/>
            <ac:picMk id="3074" creationId="{9DB796F8-FB0A-76DC-09EE-1013FC1B400F}"/>
          </ac:picMkLst>
        </pc:picChg>
      </pc:sldChg>
      <pc:sldChg chg="modSp add mod">
        <pc:chgData name="Federico Cavedoni" userId="f8866145-139e-47e6-a1a0-25bf9d78597a" providerId="ADAL" clId="{71BBD600-906A-4432-8BF1-291D8BCC4D44}" dt="2024-09-02T10:42:32.182" v="192" actId="20577"/>
        <pc:sldMkLst>
          <pc:docMk/>
          <pc:sldMk cId="3910548362" sldId="271"/>
        </pc:sldMkLst>
        <pc:spChg chg="mod">
          <ac:chgData name="Federico Cavedoni" userId="f8866145-139e-47e6-a1a0-25bf9d78597a" providerId="ADAL" clId="{71BBD600-906A-4432-8BF1-291D8BCC4D44}" dt="2024-09-02T10:42:32.182" v="192" actId="20577"/>
          <ac:spMkLst>
            <pc:docMk/>
            <pc:sldMk cId="3910548362" sldId="271"/>
            <ac:spMk id="6" creationId="{0CC791CC-7A4A-2948-EEF0-F2D4F2606701}"/>
          </ac:spMkLst>
        </pc:spChg>
      </pc:sldChg>
      <pc:sldChg chg="modSp add mod">
        <pc:chgData name="Federico Cavedoni" userId="f8866145-139e-47e6-a1a0-25bf9d78597a" providerId="ADAL" clId="{71BBD600-906A-4432-8BF1-291D8BCC4D44}" dt="2024-09-02T10:42:40.928" v="198" actId="20577"/>
        <pc:sldMkLst>
          <pc:docMk/>
          <pc:sldMk cId="2594366413" sldId="272"/>
        </pc:sldMkLst>
        <pc:spChg chg="mod">
          <ac:chgData name="Federico Cavedoni" userId="f8866145-139e-47e6-a1a0-25bf9d78597a" providerId="ADAL" clId="{71BBD600-906A-4432-8BF1-291D8BCC4D44}" dt="2024-09-02T10:42:40.928" v="198" actId="20577"/>
          <ac:spMkLst>
            <pc:docMk/>
            <pc:sldMk cId="2594366413" sldId="272"/>
            <ac:spMk id="6" creationId="{0CC791CC-7A4A-2948-EEF0-F2D4F2606701}"/>
          </ac:spMkLst>
        </pc:spChg>
      </pc:sldChg>
      <pc:sldChg chg="addSp modSp add mod">
        <pc:chgData name="Federico Cavedoni" userId="f8866145-139e-47e6-a1a0-25bf9d78597a" providerId="ADAL" clId="{71BBD600-906A-4432-8BF1-291D8BCC4D44}" dt="2024-09-02T21:43:37.914" v="1257" actId="403"/>
        <pc:sldMkLst>
          <pc:docMk/>
          <pc:sldMk cId="1560365657" sldId="273"/>
        </pc:sldMkLst>
        <pc:spChg chg="add mod">
          <ac:chgData name="Federico Cavedoni" userId="f8866145-139e-47e6-a1a0-25bf9d78597a" providerId="ADAL" clId="{71BBD600-906A-4432-8BF1-291D8BCC4D44}" dt="2024-09-02T21:43:37.914" v="1257" actId="403"/>
          <ac:spMkLst>
            <pc:docMk/>
            <pc:sldMk cId="1560365657" sldId="273"/>
            <ac:spMk id="2" creationId="{8BFDA431-F34F-4DBF-56F8-A4A499D436FB}"/>
          </ac:spMkLst>
        </pc:spChg>
        <pc:spChg chg="mod">
          <ac:chgData name="Federico Cavedoni" userId="f8866145-139e-47e6-a1a0-25bf9d78597a" providerId="ADAL" clId="{71BBD600-906A-4432-8BF1-291D8BCC4D44}" dt="2024-09-02T21:01:45.055" v="871" actId="20577"/>
          <ac:spMkLst>
            <pc:docMk/>
            <pc:sldMk cId="1560365657" sldId="273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15:59.457" v="1031" actId="1076"/>
          <ac:spMkLst>
            <pc:docMk/>
            <pc:sldMk cId="1560365657" sldId="273"/>
            <ac:spMk id="8" creationId="{E486866C-6B38-6F2F-2BD3-3FDE2A799253}"/>
          </ac:spMkLst>
        </pc:spChg>
        <pc:picChg chg="add mod">
          <ac:chgData name="Federico Cavedoni" userId="f8866145-139e-47e6-a1a0-25bf9d78597a" providerId="ADAL" clId="{71BBD600-906A-4432-8BF1-291D8BCC4D44}" dt="2024-09-02T21:15:33.267" v="1026" actId="1076"/>
          <ac:picMkLst>
            <pc:docMk/>
            <pc:sldMk cId="1560365657" sldId="273"/>
            <ac:picMk id="4" creationId="{6B2E1153-2A6A-BA75-BFB0-585997A478E5}"/>
          </ac:picMkLst>
        </pc:picChg>
        <pc:picChg chg="add mod">
          <ac:chgData name="Federico Cavedoni" userId="f8866145-139e-47e6-a1a0-25bf9d78597a" providerId="ADAL" clId="{71BBD600-906A-4432-8BF1-291D8BCC4D44}" dt="2024-09-02T21:15:57.351" v="1029" actId="1076"/>
          <ac:picMkLst>
            <pc:docMk/>
            <pc:sldMk cId="1560365657" sldId="273"/>
            <ac:picMk id="7" creationId="{954D4D07-5D57-EDB4-1988-AA7C87BB7489}"/>
          </ac:picMkLst>
        </pc:picChg>
      </pc:sldChg>
      <pc:sldChg chg="addSp delSp modSp add mod ord">
        <pc:chgData name="Federico Cavedoni" userId="f8866145-139e-47e6-a1a0-25bf9d78597a" providerId="ADAL" clId="{71BBD600-906A-4432-8BF1-291D8BCC4D44}" dt="2024-09-02T21:41:18.021" v="1249" actId="732"/>
        <pc:sldMkLst>
          <pc:docMk/>
          <pc:sldMk cId="53806377" sldId="274"/>
        </pc:sldMkLst>
        <pc:spChg chg="add mod">
          <ac:chgData name="Federico Cavedoni" userId="f8866145-139e-47e6-a1a0-25bf9d78597a" providerId="ADAL" clId="{71BBD600-906A-4432-8BF1-291D8BCC4D44}" dt="2024-09-02T20:08:03.576" v="391" actId="20577"/>
          <ac:spMkLst>
            <pc:docMk/>
            <pc:sldMk cId="53806377" sldId="274"/>
            <ac:spMk id="2" creationId="{37022CE0-A74E-A14D-79A0-2A8C78113D15}"/>
          </ac:spMkLst>
        </pc:spChg>
        <pc:spChg chg="add mod">
          <ac:chgData name="Federico Cavedoni" userId="f8866145-139e-47e6-a1a0-25bf9d78597a" providerId="ADAL" clId="{71BBD600-906A-4432-8BF1-291D8BCC4D44}" dt="2024-09-02T21:40:10.583" v="1241" actId="1076"/>
          <ac:spMkLst>
            <pc:docMk/>
            <pc:sldMk cId="53806377" sldId="274"/>
            <ac:spMk id="4" creationId="{3687852F-E431-0814-F456-33A2C4A90D27}"/>
          </ac:spMkLst>
        </pc:spChg>
        <pc:spChg chg="mod">
          <ac:chgData name="Federico Cavedoni" userId="f8866145-139e-47e6-a1a0-25bf9d78597a" providerId="ADAL" clId="{71BBD600-906A-4432-8BF1-291D8BCC4D44}" dt="2024-09-02T19:52:48.732" v="276" actId="20577"/>
          <ac:spMkLst>
            <pc:docMk/>
            <pc:sldMk cId="53806377" sldId="274"/>
            <ac:spMk id="6" creationId="{0CC791CC-7A4A-2948-EEF0-F2D4F2606701}"/>
          </ac:spMkLst>
        </pc:spChg>
        <pc:picChg chg="add del">
          <ac:chgData name="Federico Cavedoni" userId="f8866145-139e-47e6-a1a0-25bf9d78597a" providerId="ADAL" clId="{71BBD600-906A-4432-8BF1-291D8BCC4D44}" dt="2024-09-02T21:40:05.627" v="1240" actId="478"/>
          <ac:picMkLst>
            <pc:docMk/>
            <pc:sldMk cId="53806377" sldId="274"/>
            <ac:picMk id="2051" creationId="{97B06256-C9CF-7D46-7567-291B6B6896AE}"/>
          </ac:picMkLst>
        </pc:picChg>
        <pc:picChg chg="add mod">
          <ac:chgData name="Federico Cavedoni" userId="f8866145-139e-47e6-a1a0-25bf9d78597a" providerId="ADAL" clId="{71BBD600-906A-4432-8BF1-291D8BCC4D44}" dt="2024-09-02T21:41:18.021" v="1249" actId="732"/>
          <ac:picMkLst>
            <pc:docMk/>
            <pc:sldMk cId="53806377" sldId="274"/>
            <ac:picMk id="2053" creationId="{186AF106-09E3-348D-E68B-ED5B6E4ED3C1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13T10:31:19.975" v="1327" actId="1076"/>
        <pc:sldMkLst>
          <pc:docMk/>
          <pc:sldMk cId="800592324" sldId="275"/>
        </pc:sldMkLst>
        <pc:spChg chg="mod">
          <ac:chgData name="Federico Cavedoni" userId="f8866145-139e-47e6-a1a0-25bf9d78597a" providerId="ADAL" clId="{71BBD600-906A-4432-8BF1-291D8BCC4D44}" dt="2024-09-02T19:53:05.896" v="321" actId="20577"/>
          <ac:spMkLst>
            <pc:docMk/>
            <pc:sldMk cId="800592324" sldId="275"/>
            <ac:spMk id="6" creationId="{0CC791CC-7A4A-2948-EEF0-F2D4F2606701}"/>
          </ac:spMkLst>
        </pc:spChg>
        <pc:picChg chg="add del mod">
          <ac:chgData name="Federico Cavedoni" userId="f8866145-139e-47e6-a1a0-25bf9d78597a" providerId="ADAL" clId="{71BBD600-906A-4432-8BF1-291D8BCC4D44}" dt="2024-09-06T08:35:37.612" v="1285" actId="478"/>
          <ac:picMkLst>
            <pc:docMk/>
            <pc:sldMk cId="800592324" sldId="275"/>
            <ac:picMk id="3" creationId="{4AF1CE3A-8D27-4D56-B433-11D383F7BCD1}"/>
          </ac:picMkLst>
        </pc:picChg>
        <pc:picChg chg="add del mod">
          <ac:chgData name="Federico Cavedoni" userId="f8866145-139e-47e6-a1a0-25bf9d78597a" providerId="ADAL" clId="{71BBD600-906A-4432-8BF1-291D8BCC4D44}" dt="2024-09-13T10:30:14.056" v="1307" actId="478"/>
          <ac:picMkLst>
            <pc:docMk/>
            <pc:sldMk cId="800592324" sldId="275"/>
            <ac:picMk id="3" creationId="{54825F3C-5331-433A-54AB-7C5DEF139193}"/>
          </ac:picMkLst>
        </pc:picChg>
        <pc:picChg chg="add mod">
          <ac:chgData name="Federico Cavedoni" userId="f8866145-139e-47e6-a1a0-25bf9d78597a" providerId="ADAL" clId="{71BBD600-906A-4432-8BF1-291D8BCC4D44}" dt="2024-09-13T10:31:19.975" v="1327" actId="1076"/>
          <ac:picMkLst>
            <pc:docMk/>
            <pc:sldMk cId="800592324" sldId="275"/>
            <ac:picMk id="4" creationId="{9AB225DF-842D-94DA-D426-1A713834F566}"/>
          </ac:picMkLst>
        </pc:picChg>
        <pc:picChg chg="add del mod">
          <ac:chgData name="Federico Cavedoni" userId="f8866145-139e-47e6-a1a0-25bf9d78597a" providerId="ADAL" clId="{71BBD600-906A-4432-8BF1-291D8BCC4D44}" dt="2024-09-08T10:34:55.735" v="1293" actId="478"/>
          <ac:picMkLst>
            <pc:docMk/>
            <pc:sldMk cId="800592324" sldId="275"/>
            <ac:picMk id="4" creationId="{F0B40959-39DB-A9ED-5FD3-95320A6DB805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5T19:01:12.863" v="1284" actId="115"/>
        <pc:sldMkLst>
          <pc:docMk/>
          <pc:sldMk cId="281132459" sldId="276"/>
        </pc:sldMkLst>
        <pc:spChg chg="add mod">
          <ac:chgData name="Federico Cavedoni" userId="f8866145-139e-47e6-a1a0-25bf9d78597a" providerId="ADAL" clId="{71BBD600-906A-4432-8BF1-291D8BCC4D44}" dt="2024-09-05T19:01:12.863" v="1284" actId="115"/>
          <ac:spMkLst>
            <pc:docMk/>
            <pc:sldMk cId="281132459" sldId="276"/>
            <ac:spMk id="5" creationId="{47FEBA2F-A2AD-4943-045E-406A62AA94C2}"/>
          </ac:spMkLst>
        </pc:spChg>
        <pc:spChg chg="mod">
          <ac:chgData name="Federico Cavedoni" userId="f8866145-139e-47e6-a1a0-25bf9d78597a" providerId="ADAL" clId="{71BBD600-906A-4432-8BF1-291D8BCC4D44}" dt="2024-09-02T20:13:59.693" v="466" actId="20577"/>
          <ac:spMkLst>
            <pc:docMk/>
            <pc:sldMk cId="281132459" sldId="276"/>
            <ac:spMk id="6" creationId="{0CC791CC-7A4A-2948-EEF0-F2D4F2606701}"/>
          </ac:spMkLst>
        </pc:spChg>
        <pc:picChg chg="add del mod">
          <ac:chgData name="Federico Cavedoni" userId="f8866145-139e-47e6-a1a0-25bf9d78597a" providerId="ADAL" clId="{71BBD600-906A-4432-8BF1-291D8BCC4D44}" dt="2024-09-05T18:57:27.403" v="1261" actId="478"/>
          <ac:picMkLst>
            <pc:docMk/>
            <pc:sldMk cId="281132459" sldId="276"/>
            <ac:picMk id="2" creationId="{6889E2BD-AB5B-82D0-221A-51A0422AE886}"/>
          </ac:picMkLst>
        </pc:picChg>
        <pc:picChg chg="del">
          <ac:chgData name="Federico Cavedoni" userId="f8866145-139e-47e6-a1a0-25bf9d78597a" providerId="ADAL" clId="{71BBD600-906A-4432-8BF1-291D8BCC4D44}" dt="2024-09-02T20:14:01.528" v="467" actId="478"/>
          <ac:picMkLst>
            <pc:docMk/>
            <pc:sldMk cId="281132459" sldId="276"/>
            <ac:picMk id="3" creationId="{4AF1CE3A-8D27-4D56-B433-11D383F7BCD1}"/>
          </ac:picMkLst>
        </pc:picChg>
        <pc:picChg chg="add mod">
          <ac:chgData name="Federico Cavedoni" userId="f8866145-139e-47e6-a1a0-25bf9d78597a" providerId="ADAL" clId="{71BBD600-906A-4432-8BF1-291D8BCC4D44}" dt="2024-09-05T18:58:17.104" v="1275" actId="14100"/>
          <ac:picMkLst>
            <pc:docMk/>
            <pc:sldMk cId="281132459" sldId="276"/>
            <ac:picMk id="4" creationId="{89B06251-C787-1A9A-454E-7FCEBC2D9796}"/>
          </ac:picMkLst>
        </pc:picChg>
      </pc:sldChg>
      <pc:sldChg chg="add del">
        <pc:chgData name="Federico Cavedoni" userId="f8866145-139e-47e6-a1a0-25bf9d78597a" providerId="ADAL" clId="{71BBD600-906A-4432-8BF1-291D8BCC4D44}" dt="2024-09-02T19:53:15.311" v="323" actId="2696"/>
        <pc:sldMkLst>
          <pc:docMk/>
          <pc:sldMk cId="2973962415" sldId="276"/>
        </pc:sldMkLst>
      </pc:sldChg>
      <pc:sldChg chg="addSp modSp add mod ord">
        <pc:chgData name="Federico Cavedoni" userId="f8866145-139e-47e6-a1a0-25bf9d78597a" providerId="ADAL" clId="{71BBD600-906A-4432-8BF1-291D8BCC4D44}" dt="2024-09-02T21:39:09.679" v="1238" actId="1076"/>
        <pc:sldMkLst>
          <pc:docMk/>
          <pc:sldMk cId="2457251741" sldId="277"/>
        </pc:sldMkLst>
        <pc:spChg chg="mod">
          <ac:chgData name="Federico Cavedoni" userId="f8866145-139e-47e6-a1a0-25bf9d78597a" providerId="ADAL" clId="{71BBD600-906A-4432-8BF1-291D8BCC4D44}" dt="2024-09-02T20:33:13.744" v="594" actId="20577"/>
          <ac:spMkLst>
            <pc:docMk/>
            <pc:sldMk cId="2457251741" sldId="277"/>
            <ac:spMk id="6" creationId="{0CC791CC-7A4A-2948-EEF0-F2D4F2606701}"/>
          </ac:spMkLst>
        </pc:spChg>
        <pc:spChg chg="mod">
          <ac:chgData name="Federico Cavedoni" userId="f8866145-139e-47e6-a1a0-25bf9d78597a" providerId="ADAL" clId="{71BBD600-906A-4432-8BF1-291D8BCC4D44}" dt="2024-09-02T21:36:50.970" v="1228" actId="1076"/>
          <ac:spMkLst>
            <pc:docMk/>
            <pc:sldMk cId="2457251741" sldId="277"/>
            <ac:spMk id="7" creationId="{835CD43B-701C-7279-554F-B2277132C2BB}"/>
          </ac:spMkLst>
        </pc:spChg>
        <pc:spChg chg="mod">
          <ac:chgData name="Federico Cavedoni" userId="f8866145-139e-47e6-a1a0-25bf9d78597a" providerId="ADAL" clId="{71BBD600-906A-4432-8BF1-291D8BCC4D44}" dt="2024-09-02T21:36:55.778" v="1229" actId="14100"/>
          <ac:spMkLst>
            <pc:docMk/>
            <pc:sldMk cId="2457251741" sldId="277"/>
            <ac:spMk id="9" creationId="{0387DC59-BBC1-CA68-E6D9-B9CE8B614516}"/>
          </ac:spMkLst>
        </pc:spChg>
        <pc:picChg chg="mod">
          <ac:chgData name="Federico Cavedoni" userId="f8866145-139e-47e6-a1a0-25bf9d78597a" providerId="ADAL" clId="{71BBD600-906A-4432-8BF1-291D8BCC4D44}" dt="2024-09-02T21:39:09.679" v="1238" actId="1076"/>
          <ac:picMkLst>
            <pc:docMk/>
            <pc:sldMk cId="2457251741" sldId="277"/>
            <ac:picMk id="4" creationId="{DB5DD726-4739-4592-52BB-E21F67CCF38F}"/>
          </ac:picMkLst>
        </pc:picChg>
        <pc:picChg chg="mod">
          <ac:chgData name="Federico Cavedoni" userId="f8866145-139e-47e6-a1a0-25bf9d78597a" providerId="ADAL" clId="{71BBD600-906A-4432-8BF1-291D8BCC4D44}" dt="2024-09-02T21:36:57.369" v="1230" actId="1076"/>
          <ac:picMkLst>
            <pc:docMk/>
            <pc:sldMk cId="2457251741" sldId="277"/>
            <ac:picMk id="3074" creationId="{9DB796F8-FB0A-76DC-09EE-1013FC1B400F}"/>
          </ac:picMkLst>
        </pc:picChg>
        <pc:picChg chg="add mod">
          <ac:chgData name="Federico Cavedoni" userId="f8866145-139e-47e6-a1a0-25bf9d78597a" providerId="ADAL" clId="{71BBD600-906A-4432-8BF1-291D8BCC4D44}" dt="2024-09-02T21:39:07.935" v="1237" actId="1076"/>
          <ac:picMkLst>
            <pc:docMk/>
            <pc:sldMk cId="2457251741" sldId="277"/>
            <ac:picMk id="13314" creationId="{3CAB4522-5238-F9D0-A4FA-446FBE960676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2:19.612" v="1254" actId="1076"/>
        <pc:sldMkLst>
          <pc:docMk/>
          <pc:sldMk cId="1641344089" sldId="278"/>
        </pc:sldMkLst>
        <pc:spChg chg="add del mod">
          <ac:chgData name="Federico Cavedoni" userId="f8866145-139e-47e6-a1a0-25bf9d78597a" providerId="ADAL" clId="{71BBD600-906A-4432-8BF1-291D8BCC4D44}" dt="2024-09-02T20:34:03.564" v="603" actId="478"/>
          <ac:spMkLst>
            <pc:docMk/>
            <pc:sldMk cId="1641344089" sldId="278"/>
            <ac:spMk id="2" creationId="{0A5022E5-9A7C-A7F4-25FB-B592E5B6D161}"/>
          </ac:spMkLst>
        </pc:spChg>
        <pc:spChg chg="add mod">
          <ac:chgData name="Federico Cavedoni" userId="f8866145-139e-47e6-a1a0-25bf9d78597a" providerId="ADAL" clId="{71BBD600-906A-4432-8BF1-291D8BCC4D44}" dt="2024-09-02T20:44:11.805" v="726" actId="20577"/>
          <ac:spMkLst>
            <pc:docMk/>
            <pc:sldMk cId="1641344089" sldId="278"/>
            <ac:spMk id="3" creationId="{8B010510-E3A1-78B9-3677-B7A33FFBE487}"/>
          </ac:spMkLst>
        </pc:spChg>
        <pc:spChg chg="mod">
          <ac:chgData name="Federico Cavedoni" userId="f8866145-139e-47e6-a1a0-25bf9d78597a" providerId="ADAL" clId="{71BBD600-906A-4432-8BF1-291D8BCC4D44}" dt="2024-09-02T20:39:42.508" v="679"/>
          <ac:spMkLst>
            <pc:docMk/>
            <pc:sldMk cId="1641344089" sldId="278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20:34:04.772" v="604" actId="478"/>
          <ac:spMkLst>
            <pc:docMk/>
            <pc:sldMk cId="1641344089" sldId="278"/>
            <ac:spMk id="7" creationId="{835CD43B-701C-7279-554F-B2277132C2BB}"/>
          </ac:spMkLst>
        </pc:spChg>
        <pc:spChg chg="add mod">
          <ac:chgData name="Federico Cavedoni" userId="f8866145-139e-47e6-a1a0-25bf9d78597a" providerId="ADAL" clId="{71BBD600-906A-4432-8BF1-291D8BCC4D44}" dt="2024-09-02T20:44:13.352" v="731" actId="1076"/>
          <ac:spMkLst>
            <pc:docMk/>
            <pc:sldMk cId="1641344089" sldId="278"/>
            <ac:spMk id="8" creationId="{8A396249-5C85-58CF-32BD-0E56FBD0EF19}"/>
          </ac:spMkLst>
        </pc:spChg>
        <pc:spChg chg="del">
          <ac:chgData name="Federico Cavedoni" userId="f8866145-139e-47e6-a1a0-25bf9d78597a" providerId="ADAL" clId="{71BBD600-906A-4432-8BF1-291D8BCC4D44}" dt="2024-09-02T20:34:03.564" v="603" actId="478"/>
          <ac:spMkLst>
            <pc:docMk/>
            <pc:sldMk cId="1641344089" sldId="278"/>
            <ac:spMk id="9" creationId="{0387DC59-BBC1-CA68-E6D9-B9CE8B614516}"/>
          </ac:spMkLst>
        </pc:spChg>
        <pc:spChg chg="add mod">
          <ac:chgData name="Federico Cavedoni" userId="f8866145-139e-47e6-a1a0-25bf9d78597a" providerId="ADAL" clId="{71BBD600-906A-4432-8BF1-291D8BCC4D44}" dt="2024-09-02T20:44:21.130" v="736" actId="1076"/>
          <ac:spMkLst>
            <pc:docMk/>
            <pc:sldMk cId="1641344089" sldId="278"/>
            <ac:spMk id="11" creationId="{F49E81BC-8B1D-ADE3-AF43-9658EFCC3C2B}"/>
          </ac:spMkLst>
        </pc:spChg>
        <pc:picChg chg="del">
          <ac:chgData name="Federico Cavedoni" userId="f8866145-139e-47e6-a1a0-25bf9d78597a" providerId="ADAL" clId="{71BBD600-906A-4432-8BF1-291D8BCC4D44}" dt="2024-09-02T20:34:03.564" v="603" actId="478"/>
          <ac:picMkLst>
            <pc:docMk/>
            <pc:sldMk cId="1641344089" sldId="278"/>
            <ac:picMk id="4" creationId="{DB5DD726-4739-4592-52BB-E21F67CCF38F}"/>
          </ac:picMkLst>
        </pc:picChg>
        <pc:picChg chg="add del mod">
          <ac:chgData name="Federico Cavedoni" userId="f8866145-139e-47e6-a1a0-25bf9d78597a" providerId="ADAL" clId="{71BBD600-906A-4432-8BF1-291D8BCC4D44}" dt="2024-09-02T20:44:18.085" v="735" actId="478"/>
          <ac:picMkLst>
            <pc:docMk/>
            <pc:sldMk cId="1641344089" sldId="278"/>
            <ac:picMk id="13" creationId="{64963272-EE06-27A7-DC2B-70C9D889F225}"/>
          </ac:picMkLst>
        </pc:picChg>
        <pc:picChg chg="del">
          <ac:chgData name="Federico Cavedoni" userId="f8866145-139e-47e6-a1a0-25bf9d78597a" providerId="ADAL" clId="{71BBD600-906A-4432-8BF1-291D8BCC4D44}" dt="2024-09-02T20:34:03.564" v="603" actId="478"/>
          <ac:picMkLst>
            <pc:docMk/>
            <pc:sldMk cId="1641344089" sldId="278"/>
            <ac:picMk id="3074" creationId="{9DB796F8-FB0A-76DC-09EE-1013FC1B400F}"/>
          </ac:picMkLst>
        </pc:picChg>
        <pc:picChg chg="add mod">
          <ac:chgData name="Federico Cavedoni" userId="f8866145-139e-47e6-a1a0-25bf9d78597a" providerId="ADAL" clId="{71BBD600-906A-4432-8BF1-291D8BCC4D44}" dt="2024-09-02T21:42:19.612" v="1254" actId="1076"/>
          <ac:picMkLst>
            <pc:docMk/>
            <pc:sldMk cId="1641344089" sldId="278"/>
            <ac:picMk id="5123" creationId="{DED4474A-1E2B-36E0-F6FC-8E6C0786A3A0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0:47:36.447" v="777" actId="1076"/>
        <pc:sldMkLst>
          <pc:docMk/>
          <pc:sldMk cId="1156828942" sldId="279"/>
        </pc:sldMkLst>
        <pc:spChg chg="add mod">
          <ac:chgData name="Federico Cavedoni" userId="f8866145-139e-47e6-a1a0-25bf9d78597a" providerId="ADAL" clId="{71BBD600-906A-4432-8BF1-291D8BCC4D44}" dt="2024-09-02T20:46:01.611" v="769" actId="14100"/>
          <ac:spMkLst>
            <pc:docMk/>
            <pc:sldMk cId="1156828942" sldId="279"/>
            <ac:spMk id="2" creationId="{A24D0B2F-5ADC-7A01-E63E-90B1902277C8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3" creationId="{8B010510-E3A1-78B9-3677-B7A33FFBE487}"/>
          </ac:spMkLst>
        </pc:spChg>
        <pc:spChg chg="mod">
          <ac:chgData name="Federico Cavedoni" userId="f8866145-139e-47e6-a1a0-25bf9d78597a" providerId="ADAL" clId="{71BBD600-906A-4432-8BF1-291D8BCC4D44}" dt="2024-09-02T20:45:12.148" v="757" actId="20577"/>
          <ac:spMkLst>
            <pc:docMk/>
            <pc:sldMk cId="1156828942" sldId="279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8" creationId="{8A396249-5C85-58CF-32BD-0E56FBD0EF19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11" creationId="{F49E81BC-8B1D-ADE3-AF43-9658EFCC3C2B}"/>
          </ac:spMkLst>
        </pc:spChg>
        <pc:picChg chg="add mod">
          <ac:chgData name="Federico Cavedoni" userId="f8866145-139e-47e6-a1a0-25bf9d78597a" providerId="ADAL" clId="{71BBD600-906A-4432-8BF1-291D8BCC4D44}" dt="2024-09-02T20:46:17.770" v="772" actId="1076"/>
          <ac:picMkLst>
            <pc:docMk/>
            <pc:sldMk cId="1156828942" sldId="279"/>
            <ac:picMk id="4" creationId="{8BF9BD28-8CCA-2C0F-03C6-BAB4CFDEC2AC}"/>
          </ac:picMkLst>
        </pc:picChg>
        <pc:picChg chg="add mod">
          <ac:chgData name="Federico Cavedoni" userId="f8866145-139e-47e6-a1a0-25bf9d78597a" providerId="ADAL" clId="{71BBD600-906A-4432-8BF1-291D8BCC4D44}" dt="2024-09-02T20:46:21.270" v="773" actId="1076"/>
          <ac:picMkLst>
            <pc:docMk/>
            <pc:sldMk cId="1156828942" sldId="279"/>
            <ac:picMk id="5" creationId="{59BE82FF-A509-5507-EB33-B5C9A02DB04C}"/>
          </ac:picMkLst>
        </pc:picChg>
        <pc:picChg chg="add mod">
          <ac:chgData name="Federico Cavedoni" userId="f8866145-139e-47e6-a1a0-25bf9d78597a" providerId="ADAL" clId="{71BBD600-906A-4432-8BF1-291D8BCC4D44}" dt="2024-09-02T20:47:36.447" v="777" actId="1076"/>
          <ac:picMkLst>
            <pc:docMk/>
            <pc:sldMk cId="1156828942" sldId="279"/>
            <ac:picMk id="7" creationId="{AAA2E6DE-A997-9D7D-D23D-C56C7DD57C52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3:11.890" v="1256" actId="20577"/>
        <pc:sldMkLst>
          <pc:docMk/>
          <pc:sldMk cId="1093068616" sldId="280"/>
        </pc:sldMkLst>
        <pc:spChg chg="del mod">
          <ac:chgData name="Federico Cavedoni" userId="f8866145-139e-47e6-a1a0-25bf9d78597a" providerId="ADAL" clId="{71BBD600-906A-4432-8BF1-291D8BCC4D44}" dt="2024-09-02T20:48:19.175" v="802" actId="478"/>
          <ac:spMkLst>
            <pc:docMk/>
            <pc:sldMk cId="1093068616" sldId="280"/>
            <ac:spMk id="2" creationId="{A24D0B2F-5ADC-7A01-E63E-90B1902277C8}"/>
          </ac:spMkLst>
        </pc:spChg>
        <pc:spChg chg="add del mod">
          <ac:chgData name="Federico Cavedoni" userId="f8866145-139e-47e6-a1a0-25bf9d78597a" providerId="ADAL" clId="{71BBD600-906A-4432-8BF1-291D8BCC4D44}" dt="2024-09-02T21:43:11.890" v="1256" actId="20577"/>
          <ac:spMkLst>
            <pc:docMk/>
            <pc:sldMk cId="1093068616" sldId="280"/>
            <ac:spMk id="3" creationId="{A78C5FBA-C0D7-6E84-0488-3BDA35A2EB3D}"/>
          </ac:spMkLst>
        </pc:spChg>
        <pc:spChg chg="mod">
          <ac:chgData name="Federico Cavedoni" userId="f8866145-139e-47e6-a1a0-25bf9d78597a" providerId="ADAL" clId="{71BBD600-906A-4432-8BF1-291D8BCC4D44}" dt="2024-09-02T20:48:12.830" v="800" actId="20577"/>
          <ac:spMkLst>
            <pc:docMk/>
            <pc:sldMk cId="1093068616" sldId="280"/>
            <ac:spMk id="6" creationId="{0CC791CC-7A4A-2948-EEF0-F2D4F2606701}"/>
          </ac:spMkLst>
        </pc:spChg>
        <pc:picChg chg="del">
          <ac:chgData name="Federico Cavedoni" userId="f8866145-139e-47e6-a1a0-25bf9d78597a" providerId="ADAL" clId="{71BBD600-906A-4432-8BF1-291D8BCC4D44}" dt="2024-09-02T20:48:21.773" v="803" actId="478"/>
          <ac:picMkLst>
            <pc:docMk/>
            <pc:sldMk cId="1093068616" sldId="280"/>
            <ac:picMk id="4" creationId="{8BF9BD28-8CCA-2C0F-03C6-BAB4CFDEC2AC}"/>
          </ac:picMkLst>
        </pc:picChg>
        <pc:picChg chg="del">
          <ac:chgData name="Federico Cavedoni" userId="f8866145-139e-47e6-a1a0-25bf9d78597a" providerId="ADAL" clId="{71BBD600-906A-4432-8BF1-291D8BCC4D44}" dt="2024-09-02T20:48:21.773" v="803" actId="478"/>
          <ac:picMkLst>
            <pc:docMk/>
            <pc:sldMk cId="1093068616" sldId="280"/>
            <ac:picMk id="5" creationId="{59BE82FF-A509-5507-EB33-B5C9A02DB04C}"/>
          </ac:picMkLst>
        </pc:picChg>
        <pc:picChg chg="mod">
          <ac:chgData name="Federico Cavedoni" userId="f8866145-139e-47e6-a1a0-25bf9d78597a" providerId="ADAL" clId="{71BBD600-906A-4432-8BF1-291D8BCC4D44}" dt="2024-09-02T20:49:57.060" v="830" actId="1076"/>
          <ac:picMkLst>
            <pc:docMk/>
            <pc:sldMk cId="1093068616" sldId="280"/>
            <ac:picMk id="7" creationId="{AAA2E6DE-A997-9D7D-D23D-C56C7DD57C52}"/>
          </ac:picMkLst>
        </pc:picChg>
        <pc:picChg chg="add del mod">
          <ac:chgData name="Federico Cavedoni" userId="f8866145-139e-47e6-a1a0-25bf9d78597a" providerId="ADAL" clId="{71BBD600-906A-4432-8BF1-291D8BCC4D44}" dt="2024-09-02T20:48:55.971" v="812" actId="14100"/>
          <ac:picMkLst>
            <pc:docMk/>
            <pc:sldMk cId="1093068616" sldId="280"/>
            <ac:picMk id="7171" creationId="{2C785BAE-40BB-6B1F-273B-8BE3E2BBCF4A}"/>
          </ac:picMkLst>
        </pc:picChg>
        <pc:picChg chg="add mod">
          <ac:chgData name="Federico Cavedoni" userId="f8866145-139e-47e6-a1a0-25bf9d78597a" providerId="ADAL" clId="{71BBD600-906A-4432-8BF1-291D8BCC4D44}" dt="2024-09-02T20:49:50.229" v="828" actId="1076"/>
          <ac:picMkLst>
            <pc:docMk/>
            <pc:sldMk cId="1093068616" sldId="280"/>
            <ac:picMk id="7173" creationId="{9DC4D352-6D38-ACA0-5CAF-6C8DC2A0D137}"/>
          </ac:picMkLst>
        </pc:picChg>
      </pc:sldChg>
      <pc:sldChg chg="addSp delSp modSp add mod ord">
        <pc:chgData name="Federico Cavedoni" userId="f8866145-139e-47e6-a1a0-25bf9d78597a" providerId="ADAL" clId="{71BBD600-906A-4432-8BF1-291D8BCC4D44}" dt="2024-09-02T21:13:46.504" v="1000" actId="1076"/>
        <pc:sldMkLst>
          <pc:docMk/>
          <pc:sldMk cId="1221654301" sldId="281"/>
        </pc:sldMkLst>
        <pc:spChg chg="add mod">
          <ac:chgData name="Federico Cavedoni" userId="f8866145-139e-47e6-a1a0-25bf9d78597a" providerId="ADAL" clId="{71BBD600-906A-4432-8BF1-291D8BCC4D44}" dt="2024-09-02T21:12:14.320" v="977" actId="1076"/>
          <ac:spMkLst>
            <pc:docMk/>
            <pc:sldMk cId="1221654301" sldId="281"/>
            <ac:spMk id="2" creationId="{A2A09132-B71F-01D6-EA8D-0FB5FCAB3A2F}"/>
          </ac:spMkLst>
        </pc:spChg>
        <pc:spChg chg="mod">
          <ac:chgData name="Federico Cavedoni" userId="f8866145-139e-47e6-a1a0-25bf9d78597a" providerId="ADAL" clId="{71BBD600-906A-4432-8BF1-291D8BCC4D44}" dt="2024-09-02T21:01:37.438" v="865" actId="20577"/>
          <ac:spMkLst>
            <pc:docMk/>
            <pc:sldMk cId="1221654301" sldId="281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13:46.504" v="1000" actId="1076"/>
          <ac:spMkLst>
            <pc:docMk/>
            <pc:sldMk cId="1221654301" sldId="281"/>
            <ac:spMk id="11" creationId="{608E4EAF-85FF-8B02-8E53-55DD2C9CA195}"/>
          </ac:spMkLst>
        </pc:spChg>
        <pc:picChg chg="add mod">
          <ac:chgData name="Federico Cavedoni" userId="f8866145-139e-47e6-a1a0-25bf9d78597a" providerId="ADAL" clId="{71BBD600-906A-4432-8BF1-291D8BCC4D44}" dt="2024-09-02T21:13:44.151" v="999" actId="1076"/>
          <ac:picMkLst>
            <pc:docMk/>
            <pc:sldMk cId="1221654301" sldId="281"/>
            <ac:picMk id="4" creationId="{B332AB98-0C75-133B-4655-D7E11498DD48}"/>
          </ac:picMkLst>
        </pc:picChg>
        <pc:picChg chg="add mod">
          <ac:chgData name="Federico Cavedoni" userId="f8866145-139e-47e6-a1a0-25bf9d78597a" providerId="ADAL" clId="{71BBD600-906A-4432-8BF1-291D8BCC4D44}" dt="2024-09-02T21:13:42.645" v="998" actId="1076"/>
          <ac:picMkLst>
            <pc:docMk/>
            <pc:sldMk cId="1221654301" sldId="281"/>
            <ac:picMk id="7" creationId="{2D141D6B-C105-FA29-A54E-980F35E62002}"/>
          </ac:picMkLst>
        </pc:picChg>
        <pc:cxnChg chg="add del mod">
          <ac:chgData name="Federico Cavedoni" userId="f8866145-139e-47e6-a1a0-25bf9d78597a" providerId="ADAL" clId="{71BBD600-906A-4432-8BF1-291D8BCC4D44}" dt="2024-09-02T21:13:11.940" v="993" actId="478"/>
          <ac:cxnSpMkLst>
            <pc:docMk/>
            <pc:sldMk cId="1221654301" sldId="281"/>
            <ac:cxnSpMk id="9" creationId="{06CC7358-B8C1-3474-8196-BD373BA51EA1}"/>
          </ac:cxnSpMkLst>
        </pc:cxnChg>
      </pc:sldChg>
      <pc:sldChg chg="addSp delSp modSp add mod">
        <pc:chgData name="Federico Cavedoni" userId="f8866145-139e-47e6-a1a0-25bf9d78597a" providerId="ADAL" clId="{71BBD600-906A-4432-8BF1-291D8BCC4D44}" dt="2024-09-02T21:25:45.977" v="1143" actId="1076"/>
        <pc:sldMkLst>
          <pc:docMk/>
          <pc:sldMk cId="3635186879" sldId="282"/>
        </pc:sldMkLst>
        <pc:spChg chg="del">
          <ac:chgData name="Federico Cavedoni" userId="f8866145-139e-47e6-a1a0-25bf9d78597a" providerId="ADAL" clId="{71BBD600-906A-4432-8BF1-291D8BCC4D44}" dt="2024-09-02T21:02:29.477" v="894" actId="478"/>
          <ac:spMkLst>
            <pc:docMk/>
            <pc:sldMk cId="3635186879" sldId="282"/>
            <ac:spMk id="2" creationId="{8BFDA431-F34F-4DBF-56F8-A4A499D436FB}"/>
          </ac:spMkLst>
        </pc:spChg>
        <pc:spChg chg="add mod">
          <ac:chgData name="Federico Cavedoni" userId="f8866145-139e-47e6-a1a0-25bf9d78597a" providerId="ADAL" clId="{71BBD600-906A-4432-8BF1-291D8BCC4D44}" dt="2024-09-02T21:16:47.201" v="1042" actId="20577"/>
          <ac:spMkLst>
            <pc:docMk/>
            <pc:sldMk cId="3635186879" sldId="282"/>
            <ac:spMk id="3" creationId="{1932ADCD-EA27-4C4F-198E-30E79118E6CB}"/>
          </ac:spMkLst>
        </pc:spChg>
        <pc:spChg chg="mod">
          <ac:chgData name="Federico Cavedoni" userId="f8866145-139e-47e6-a1a0-25bf9d78597a" providerId="ADAL" clId="{71BBD600-906A-4432-8BF1-291D8BCC4D44}" dt="2024-09-02T21:02:26.946" v="893" actId="20577"/>
          <ac:spMkLst>
            <pc:docMk/>
            <pc:sldMk cId="3635186879" sldId="282"/>
            <ac:spMk id="6" creationId="{0CC791CC-7A4A-2948-EEF0-F2D4F2606701}"/>
          </ac:spMkLst>
        </pc:spChg>
        <pc:picChg chg="add mod modCrop">
          <ac:chgData name="Federico Cavedoni" userId="f8866145-139e-47e6-a1a0-25bf9d78597a" providerId="ADAL" clId="{71BBD600-906A-4432-8BF1-291D8BCC4D44}" dt="2024-09-02T21:25:45.977" v="1143" actId="1076"/>
          <ac:picMkLst>
            <pc:docMk/>
            <pc:sldMk cId="3635186879" sldId="282"/>
            <ac:picMk id="5" creationId="{14839E49-A050-6C84-4CE7-BA30290CA69D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4:53.294" v="1260" actId="403"/>
        <pc:sldMkLst>
          <pc:docMk/>
          <pc:sldMk cId="2046349425" sldId="283"/>
        </pc:sldMkLst>
        <pc:spChg chg="add">
          <ac:chgData name="Federico Cavedoni" userId="f8866145-139e-47e6-a1a0-25bf9d78597a" providerId="ADAL" clId="{71BBD600-906A-4432-8BF1-291D8BCC4D44}" dt="2024-09-02T21:03:35.169" v="906"/>
          <ac:spMkLst>
            <pc:docMk/>
            <pc:sldMk cId="2046349425" sldId="283"/>
            <ac:spMk id="2" creationId="{8F6F7D77-B530-6344-BF6F-82B0D0CA942E}"/>
          </ac:spMkLst>
        </pc:spChg>
        <pc:spChg chg="add mod">
          <ac:chgData name="Federico Cavedoni" userId="f8866145-139e-47e6-a1a0-25bf9d78597a" providerId="ADAL" clId="{71BBD600-906A-4432-8BF1-291D8BCC4D44}" dt="2024-09-02T21:44:48.906" v="1259" actId="1076"/>
          <ac:spMkLst>
            <pc:docMk/>
            <pc:sldMk cId="2046349425" sldId="283"/>
            <ac:spMk id="4" creationId="{D6B30163-8CEB-0AF4-1C03-F07C90B86D31}"/>
          </ac:spMkLst>
        </pc:spChg>
        <pc:spChg chg="add del mod">
          <ac:chgData name="Federico Cavedoni" userId="f8866145-139e-47e6-a1a0-25bf9d78597a" providerId="ADAL" clId="{71BBD600-906A-4432-8BF1-291D8BCC4D44}" dt="2024-09-02T21:20:50.014" v="1092" actId="478"/>
          <ac:spMkLst>
            <pc:docMk/>
            <pc:sldMk cId="2046349425" sldId="283"/>
            <ac:spMk id="5" creationId="{73419D7E-260B-6463-F2DD-B5C4FC71F027}"/>
          </ac:spMkLst>
        </pc:spChg>
        <pc:spChg chg="mod">
          <ac:chgData name="Federico Cavedoni" userId="f8866145-139e-47e6-a1a0-25bf9d78597a" providerId="ADAL" clId="{71BBD600-906A-4432-8BF1-291D8BCC4D44}" dt="2024-09-02T21:02:39.420" v="901" actId="403"/>
          <ac:spMkLst>
            <pc:docMk/>
            <pc:sldMk cId="2046349425" sldId="283"/>
            <ac:spMk id="6" creationId="{0CC791CC-7A4A-2948-EEF0-F2D4F2606701}"/>
          </ac:spMkLst>
        </pc:spChg>
        <pc:spChg chg="add">
          <ac:chgData name="Federico Cavedoni" userId="f8866145-139e-47e6-a1a0-25bf9d78597a" providerId="ADAL" clId="{71BBD600-906A-4432-8BF1-291D8BCC4D44}" dt="2024-09-02T21:20:56.608" v="1093"/>
          <ac:spMkLst>
            <pc:docMk/>
            <pc:sldMk cId="2046349425" sldId="283"/>
            <ac:spMk id="7" creationId="{A6FA6E1F-2548-7DC7-5B88-8F7D51D5F299}"/>
          </ac:spMkLst>
        </pc:spChg>
        <pc:spChg chg="add mod">
          <ac:chgData name="Federico Cavedoni" userId="f8866145-139e-47e6-a1a0-25bf9d78597a" providerId="ADAL" clId="{71BBD600-906A-4432-8BF1-291D8BCC4D44}" dt="2024-09-02T21:44:53.294" v="1260" actId="403"/>
          <ac:spMkLst>
            <pc:docMk/>
            <pc:sldMk cId="2046349425" sldId="283"/>
            <ac:spMk id="11" creationId="{CED1067B-5958-216E-2466-9BABE05705E7}"/>
          </ac:spMkLst>
        </pc:spChg>
        <pc:picChg chg="add mod">
          <ac:chgData name="Federico Cavedoni" userId="f8866145-139e-47e6-a1a0-25bf9d78597a" providerId="ADAL" clId="{71BBD600-906A-4432-8BF1-291D8BCC4D44}" dt="2024-09-02T21:23:12.112" v="1126" actId="1076"/>
          <ac:picMkLst>
            <pc:docMk/>
            <pc:sldMk cId="2046349425" sldId="283"/>
            <ac:picMk id="9" creationId="{549E75F3-CC3B-D54D-3CB1-53C2A5108DF5}"/>
          </ac:picMkLst>
        </pc:picChg>
        <pc:picChg chg="add mod">
          <ac:chgData name="Federico Cavedoni" userId="f8866145-139e-47e6-a1a0-25bf9d78597a" providerId="ADAL" clId="{71BBD600-906A-4432-8BF1-291D8BCC4D44}" dt="2024-09-02T21:23:04.901" v="1123" actId="1076"/>
          <ac:picMkLst>
            <pc:docMk/>
            <pc:sldMk cId="2046349425" sldId="283"/>
            <ac:picMk id="11271" creationId="{37BCDE55-58AE-7BA0-233B-20F674E05FAA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27:51.416" v="1151" actId="1076"/>
        <pc:sldMkLst>
          <pc:docMk/>
          <pc:sldMk cId="3159184375" sldId="284"/>
        </pc:sldMkLst>
        <pc:spChg chg="add del">
          <ac:chgData name="Federico Cavedoni" userId="f8866145-139e-47e6-a1a0-25bf9d78597a" providerId="ADAL" clId="{71BBD600-906A-4432-8BF1-291D8BCC4D44}" dt="2024-09-02T21:05:43.232" v="943" actId="478"/>
          <ac:spMkLst>
            <pc:docMk/>
            <pc:sldMk cId="3159184375" sldId="284"/>
            <ac:spMk id="2" creationId="{521097A3-D044-BF5D-9680-D5A359390C99}"/>
          </ac:spMkLst>
        </pc:spChg>
        <pc:spChg chg="del">
          <ac:chgData name="Federico Cavedoni" userId="f8866145-139e-47e6-a1a0-25bf9d78597a" providerId="ADAL" clId="{71BBD600-906A-4432-8BF1-291D8BCC4D44}" dt="2024-09-02T21:05:43.232" v="943" actId="478"/>
          <ac:spMkLst>
            <pc:docMk/>
            <pc:sldMk cId="3159184375" sldId="284"/>
            <ac:spMk id="3" creationId="{1932ADCD-EA27-4C4F-198E-30E79118E6CB}"/>
          </ac:spMkLst>
        </pc:spChg>
        <pc:spChg chg="add mod">
          <ac:chgData name="Federico Cavedoni" userId="f8866145-139e-47e6-a1a0-25bf9d78597a" providerId="ADAL" clId="{71BBD600-906A-4432-8BF1-291D8BCC4D44}" dt="2024-09-02T21:27:40.354" v="1148" actId="1076"/>
          <ac:spMkLst>
            <pc:docMk/>
            <pc:sldMk cId="3159184375" sldId="284"/>
            <ac:spMk id="4" creationId="{E1F4D86A-6474-6909-3606-3F33CF86934B}"/>
          </ac:spMkLst>
        </pc:spChg>
        <pc:spChg chg="mod">
          <ac:chgData name="Federico Cavedoni" userId="f8866145-139e-47e6-a1a0-25bf9d78597a" providerId="ADAL" clId="{71BBD600-906A-4432-8BF1-291D8BCC4D44}" dt="2024-09-02T21:05:38.321" v="941" actId="20577"/>
          <ac:spMkLst>
            <pc:docMk/>
            <pc:sldMk cId="3159184375" sldId="284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27:47.018" v="1149" actId="1076"/>
          <ac:spMkLst>
            <pc:docMk/>
            <pc:sldMk cId="3159184375" sldId="284"/>
            <ac:spMk id="7" creationId="{B60A35A9-7A85-74E1-E7D2-60AC20F0ACD9}"/>
          </ac:spMkLst>
        </pc:spChg>
        <pc:spChg chg="add mod">
          <ac:chgData name="Federico Cavedoni" userId="f8866145-139e-47e6-a1a0-25bf9d78597a" providerId="ADAL" clId="{71BBD600-906A-4432-8BF1-291D8BCC4D44}" dt="2024-09-02T21:27:51.416" v="1151" actId="1076"/>
          <ac:spMkLst>
            <pc:docMk/>
            <pc:sldMk cId="3159184375" sldId="284"/>
            <ac:spMk id="9" creationId="{C4948288-87EA-7BFF-2956-A75C18538DB2}"/>
          </ac:spMkLst>
        </pc:spChg>
        <pc:picChg chg="add mod">
          <ac:chgData name="Federico Cavedoni" userId="f8866145-139e-47e6-a1a0-25bf9d78597a" providerId="ADAL" clId="{71BBD600-906A-4432-8BF1-291D8BCC4D44}" dt="2024-09-02T21:27:49.519" v="1150" actId="1076"/>
          <ac:picMkLst>
            <pc:docMk/>
            <pc:sldMk cId="3159184375" sldId="284"/>
            <ac:picMk id="11" creationId="{3AA913E6-9B9F-87A8-E8B2-70C916E10388}"/>
          </ac:picMkLst>
        </pc:picChg>
      </pc:sldChg>
      <pc:sldMasterChg chg="del delSldLayout">
        <pc:chgData name="Federico Cavedoni" userId="f8866145-139e-47e6-a1a0-25bf9d78597a" providerId="ADAL" clId="{71BBD600-906A-4432-8BF1-291D8BCC4D44}" dt="2024-09-02T10:39:16.251" v="67" actId="2696"/>
        <pc:sldMasterMkLst>
          <pc:docMk/>
          <pc:sldMasterMk cId="2419862647" sldId="2147483660"/>
        </pc:sldMasterMkLst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1303138153" sldId="2147483661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2127779826" sldId="2147483662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1362373952" sldId="2147483663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946217400" sldId="2147483664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445598243" sldId="2147483665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4062281424" sldId="2147483666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659804253" sldId="2147483667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250742355" sldId="2147483668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954670132" sldId="2147483669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024401673" sldId="2147483670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346200987" sldId="2147483671"/>
          </pc:sldLayoutMkLst>
        </pc:sldLayoutChg>
      </pc:sldMasterChg>
      <pc:sldMasterChg chg="del delSldLayout">
        <pc:chgData name="Federico Cavedoni" userId="f8866145-139e-47e6-a1a0-25bf9d78597a" providerId="ADAL" clId="{71BBD600-906A-4432-8BF1-291D8BCC4D44}" dt="2024-09-02T10:30:23.526" v="6" actId="47"/>
        <pc:sldMasterMkLst>
          <pc:docMk/>
          <pc:sldMasterMk cId="2762591916" sldId="2147483660"/>
        </pc:sldMasterMkLst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113415465" sldId="2147483661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4082954738" sldId="2147483662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797474116" sldId="2147483663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446272420" sldId="2147483664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3682094550" sldId="2147483665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982590402" sldId="2147483666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519334009" sldId="2147483667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330144936" sldId="2147483668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693505831" sldId="2147483669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895052764" sldId="2147483670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1974282288" sldId="2147483671"/>
          </pc:sldLayoutMkLst>
        </pc:sldLayoutChg>
      </pc:sldMasterChg>
    </pc:docChg>
  </pc:docChgLst>
  <pc:docChgLst>
    <pc:chgData name="Gabriele Silano" userId="S::g.silano@studenti.unipi.it::583ecce5-1896-4724-8d68-db413e846967" providerId="AD" clId="Web-{5F5B8D82-C198-490D-9180-044418F25E3C}"/>
    <pc:docChg chg="addSld modSld sldOrd">
      <pc:chgData name="Gabriele Silano" userId="S::g.silano@studenti.unipi.it::583ecce5-1896-4724-8d68-db413e846967" providerId="AD" clId="Web-{5F5B8D82-C198-490D-9180-044418F25E3C}" dt="2024-09-08T16:00:59.673" v="397" actId="1076"/>
      <pc:docMkLst>
        <pc:docMk/>
      </pc:docMkLst>
      <pc:sldChg chg="addSp delSp modSp">
        <pc:chgData name="Gabriele Silano" userId="S::g.silano@studenti.unipi.it::583ecce5-1896-4724-8d68-db413e846967" providerId="AD" clId="Web-{5F5B8D82-C198-490D-9180-044418F25E3C}" dt="2024-09-08T10:43:09.820" v="117" actId="1076"/>
        <pc:sldMkLst>
          <pc:docMk/>
          <pc:sldMk cId="1793239490" sldId="268"/>
        </pc:sldMkLst>
        <pc:spChg chg="mod">
          <ac:chgData name="Gabriele Silano" userId="S::g.silano@studenti.unipi.it::583ecce5-1896-4724-8d68-db413e846967" providerId="AD" clId="Web-{5F5B8D82-C198-490D-9180-044418F25E3C}" dt="2024-09-08T10:34:51.415" v="12" actId="1076"/>
          <ac:spMkLst>
            <pc:docMk/>
            <pc:sldMk cId="1793239490" sldId="268"/>
            <ac:spMk id="6" creationId="{0CC791CC-7A4A-2948-EEF0-F2D4F2606701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0:42:44.366" v="107" actId="1076"/>
          <ac:spMkLst>
            <pc:docMk/>
            <pc:sldMk cId="1793239490" sldId="268"/>
            <ac:spMk id="14" creationId="{44DF1117-5A00-AD50-32B3-B1E423D1C224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0:43:01.773" v="116" actId="1076"/>
          <ac:spMkLst>
            <pc:docMk/>
            <pc:sldMk cId="1793239490" sldId="268"/>
            <ac:spMk id="15" creationId="{7B5EDDAA-AE01-C067-FC95-35E9C3FCE2FB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0:35:21.212" v="29" actId="1076"/>
          <ac:picMkLst>
            <pc:docMk/>
            <pc:sldMk cId="1793239490" sldId="268"/>
            <ac:picMk id="2" creationId="{4051E802-319D-4755-C30F-A8C2B346C5F6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35:19.322" v="28" actId="1076"/>
          <ac:picMkLst>
            <pc:docMk/>
            <pc:sldMk cId="1793239490" sldId="268"/>
            <ac:picMk id="3" creationId="{AD3C50B5-DEB4-0072-7ACD-8D1A2096C2B2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35:14.806" v="24" actId="1076"/>
          <ac:picMkLst>
            <pc:docMk/>
            <pc:sldMk cId="1793239490" sldId="268"/>
            <ac:picMk id="4" creationId="{447C6378-F2E4-DE8D-0F21-7BC2A3CD269A}"/>
          </ac:picMkLst>
        </pc:picChg>
        <pc:picChg chg="add del mod modCrop">
          <ac:chgData name="Gabriele Silano" userId="S::g.silano@studenti.unipi.it::583ecce5-1896-4724-8d68-db413e846967" providerId="AD" clId="Web-{5F5B8D82-C198-490D-9180-044418F25E3C}" dt="2024-09-08T10:41:10.723" v="83" actId="14100"/>
          <ac:picMkLst>
            <pc:docMk/>
            <pc:sldMk cId="1793239490" sldId="268"/>
            <ac:picMk id="9" creationId="{3C5FC41E-1DCF-0639-2D33-6A7F7686083D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30.239" v="92" actId="1076"/>
          <ac:picMkLst>
            <pc:docMk/>
            <pc:sldMk cId="1793239490" sldId="268"/>
            <ac:picMk id="10" creationId="{5CD5A159-BAC7-152C-8F61-B84E1B329B9B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25.207" v="90" actId="1076"/>
          <ac:picMkLst>
            <pc:docMk/>
            <pc:sldMk cId="1793239490" sldId="268"/>
            <ac:picMk id="11" creationId="{9E10AFED-DA32-20CA-39F3-24F2A75D9CF8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44.505" v="95" actId="1076"/>
          <ac:picMkLst>
            <pc:docMk/>
            <pc:sldMk cId="1793239490" sldId="268"/>
            <ac:picMk id="12" creationId="{3EE9B100-D5EF-2E1C-548E-634581F2DFD0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3:09.820" v="117" actId="1076"/>
          <ac:picMkLst>
            <pc:docMk/>
            <pc:sldMk cId="1793239490" sldId="268"/>
            <ac:picMk id="13" creationId="{B72D04AA-65F1-83C2-C852-9567D1C56136}"/>
          </ac:picMkLst>
        </pc:picChg>
        <pc:cxnChg chg="add mod">
          <ac:chgData name="Gabriele Silano" userId="S::g.silano@studenti.unipi.it::583ecce5-1896-4724-8d68-db413e846967" providerId="AD" clId="Web-{5F5B8D82-C198-490D-9180-044418F25E3C}" dt="2024-09-08T10:35:46.244" v="34" actId="1076"/>
          <ac:cxnSpMkLst>
            <pc:docMk/>
            <pc:sldMk cId="1793239490" sldId="268"/>
            <ac:cxnSpMk id="5" creationId="{CC8CF39E-DC03-D888-EB2F-DE98D47C81DD}"/>
          </ac:cxnSpMkLst>
        </pc:cxnChg>
        <pc:cxnChg chg="add mod">
          <ac:chgData name="Gabriele Silano" userId="S::g.silano@studenti.unipi.it::583ecce5-1896-4724-8d68-db413e846967" providerId="AD" clId="Web-{5F5B8D82-C198-490D-9180-044418F25E3C}" dt="2024-09-08T10:36:13.230" v="39" actId="14100"/>
          <ac:cxnSpMkLst>
            <pc:docMk/>
            <pc:sldMk cId="1793239490" sldId="268"/>
            <ac:cxnSpMk id="7" creationId="{1C2BF34C-01C4-B791-9747-0DFB6C33B1F5}"/>
          </ac:cxnSpMkLst>
        </pc:cxnChg>
        <pc:cxnChg chg="add mod">
          <ac:chgData name="Gabriele Silano" userId="S::g.silano@studenti.unipi.it::583ecce5-1896-4724-8d68-db413e846967" providerId="AD" clId="Web-{5F5B8D82-C198-490D-9180-044418F25E3C}" dt="2024-09-08T10:36:58.512" v="46" actId="14100"/>
          <ac:cxnSpMkLst>
            <pc:docMk/>
            <pc:sldMk cId="1793239490" sldId="268"/>
            <ac:cxnSpMk id="8" creationId="{A96D6B97-4915-3BE1-815E-1F5696FC7C53}"/>
          </ac:cxnSpMkLst>
        </pc:cxnChg>
      </pc:sldChg>
      <pc:sldChg chg="addSp delSp modSp">
        <pc:chgData name="Gabriele Silano" userId="S::g.silano@studenti.unipi.it::583ecce5-1896-4724-8d68-db413e846967" providerId="AD" clId="Web-{5F5B8D82-C198-490D-9180-044418F25E3C}" dt="2024-09-08T14:34:38.388" v="219" actId="1076"/>
        <pc:sldMkLst>
          <pc:docMk/>
          <pc:sldMk cId="3910548362" sldId="271"/>
        </pc:sldMkLst>
        <pc:spChg chg="add mod">
          <ac:chgData name="Gabriele Silano" userId="S::g.silano@studenti.unipi.it::583ecce5-1896-4724-8d68-db413e846967" providerId="AD" clId="Web-{5F5B8D82-C198-490D-9180-044418F25E3C}" dt="2024-09-08T13:59:35.822" v="202" actId="1076"/>
          <ac:spMkLst>
            <pc:docMk/>
            <pc:sldMk cId="3910548362" sldId="271"/>
            <ac:spMk id="2" creationId="{807D1E5F-9D7B-2E75-4E25-C9328489F3E5}"/>
          </ac:spMkLst>
        </pc:spChg>
        <pc:spChg chg="add del">
          <ac:chgData name="Gabriele Silano" userId="S::g.silano@studenti.unipi.it::583ecce5-1896-4724-8d68-db413e846967" providerId="AD" clId="Web-{5F5B8D82-C198-490D-9180-044418F25E3C}" dt="2024-09-08T13:57:52.111" v="152"/>
          <ac:spMkLst>
            <pc:docMk/>
            <pc:sldMk cId="3910548362" sldId="271"/>
            <ac:spMk id="3" creationId="{1D32906A-9BAB-2CBB-F7BD-68EC1525122B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3:59:32.853" v="201" actId="20577"/>
          <ac:spMkLst>
            <pc:docMk/>
            <pc:sldMk cId="3910548362" sldId="271"/>
            <ac:spMk id="4" creationId="{9ADF5DC5-C68C-75DE-4565-DD6BB6138BCC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4:34:34.466" v="218" actId="1076"/>
          <ac:picMkLst>
            <pc:docMk/>
            <pc:sldMk cId="3910548362" sldId="271"/>
            <ac:picMk id="3" creationId="{34735F2C-92D0-9E3F-661D-215515D06D56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4:34:38.388" v="219" actId="1076"/>
          <ac:picMkLst>
            <pc:docMk/>
            <pc:sldMk cId="3910548362" sldId="271"/>
            <ac:picMk id="5" creationId="{8B7F2A9F-5C2D-CD00-78A6-D6AE48A93E52}"/>
          </ac:picMkLst>
        </pc:picChg>
      </pc:sldChg>
      <pc:sldChg chg="addSp delSp modSp">
        <pc:chgData name="Gabriele Silano" userId="S::g.silano@studenti.unipi.it::583ecce5-1896-4724-8d68-db413e846967" providerId="AD" clId="Web-{5F5B8D82-C198-490D-9180-044418F25E3C}" dt="2024-09-08T16:00:59.673" v="397" actId="1076"/>
        <pc:sldMkLst>
          <pc:docMk/>
          <pc:sldMk cId="2594366413" sldId="272"/>
        </pc:sldMkLst>
        <pc:spChg chg="add del">
          <ac:chgData name="Gabriele Silano" userId="S::g.silano@studenti.unipi.it::583ecce5-1896-4724-8d68-db413e846967" providerId="AD" clId="Web-{5F5B8D82-C198-490D-9180-044418F25E3C}" dt="2024-09-08T15:58:09.966" v="335"/>
          <ac:spMkLst>
            <pc:docMk/>
            <pc:sldMk cId="2594366413" sldId="272"/>
            <ac:spMk id="2" creationId="{A2CD980E-CED1-28B2-509B-DDDB8BDF3E99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6:00:30.376" v="387" actId="1076"/>
          <ac:spMkLst>
            <pc:docMk/>
            <pc:sldMk cId="2594366413" sldId="272"/>
            <ac:spMk id="3" creationId="{8E519C60-04A0-F8C4-2DE1-C6B12FAD28C9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6:00:59.673" v="397" actId="1076"/>
          <ac:picMkLst>
            <pc:docMk/>
            <pc:sldMk cId="2594366413" sldId="272"/>
            <ac:picMk id="4" creationId="{41CACD1A-3F59-DBB7-99D7-A5C65DAD94FA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6:00:43.407" v="392" actId="14100"/>
          <ac:picMkLst>
            <pc:docMk/>
            <pc:sldMk cId="2594366413" sldId="272"/>
            <ac:picMk id="5" creationId="{4F1E4E25-B904-E22B-EBA2-00429AF3005F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6:00:55.455" v="396" actId="1076"/>
          <ac:picMkLst>
            <pc:docMk/>
            <pc:sldMk cId="2594366413" sldId="272"/>
            <ac:picMk id="7" creationId="{23AE38B1-2175-DEB3-6427-FB444008B6DB}"/>
          </ac:picMkLst>
        </pc:picChg>
      </pc:sldChg>
      <pc:sldChg chg="addSp delSp modSp new ord">
        <pc:chgData name="Gabriele Silano" userId="S::g.silano@studenti.unipi.it::583ecce5-1896-4724-8d68-db413e846967" providerId="AD" clId="Web-{5F5B8D82-C198-490D-9180-044418F25E3C}" dt="2024-09-08T14:40:21.179" v="333" actId="1076"/>
        <pc:sldMkLst>
          <pc:docMk/>
          <pc:sldMk cId="1384202781" sldId="286"/>
        </pc:sldMkLst>
        <pc:spChg chg="mod">
          <ac:chgData name="Gabriele Silano" userId="S::g.silano@studenti.unipi.it::583ecce5-1896-4724-8d68-db413e846967" providerId="AD" clId="Web-{5F5B8D82-C198-490D-9180-044418F25E3C}" dt="2024-09-08T14:40:21.179" v="333" actId="1076"/>
          <ac:spMkLst>
            <pc:docMk/>
            <pc:sldMk cId="1384202781" sldId="286"/>
            <ac:spMk id="2" creationId="{1AAD34E4-90B0-31E8-694D-683CBAD5A28E}"/>
          </ac:spMkLst>
        </pc:spChg>
        <pc:spChg chg="del">
          <ac:chgData name="Gabriele Silano" userId="S::g.silano@studenti.unipi.it::583ecce5-1896-4724-8d68-db413e846967" providerId="AD" clId="Web-{5F5B8D82-C198-490D-9180-044418F25E3C}" dt="2024-09-08T14:36:13.844" v="231"/>
          <ac:spMkLst>
            <pc:docMk/>
            <pc:sldMk cId="1384202781" sldId="286"/>
            <ac:spMk id="3" creationId="{D9EB5FE3-F3F3-0B69-A9DD-B4E4DC7D4B5E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4:39:51.568" v="331" actId="1076"/>
          <ac:spMkLst>
            <pc:docMk/>
            <pc:sldMk cId="1384202781" sldId="286"/>
            <ac:spMk id="5" creationId="{430D5520-6011-001B-278C-B7195FD0E512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4:39:54.537" v="332" actId="1076"/>
          <ac:spMkLst>
            <pc:docMk/>
            <pc:sldMk cId="1384202781" sldId="286"/>
            <ac:spMk id="6" creationId="{CC65C576-795E-B0FB-E295-B3CF93772FEC}"/>
          </ac:spMkLst>
        </pc:spChg>
        <pc:picChg chg="add mod ord">
          <ac:chgData name="Gabriele Silano" userId="S::g.silano@studenti.unipi.it::583ecce5-1896-4724-8d68-db413e846967" providerId="AD" clId="Web-{5F5B8D82-C198-490D-9180-044418F25E3C}" dt="2024-09-08T14:36:28.672" v="237" actId="1076"/>
          <ac:picMkLst>
            <pc:docMk/>
            <pc:sldMk cId="1384202781" sldId="286"/>
            <ac:picMk id="4" creationId="{F711061C-9C9F-F491-D962-C3485DF5D25B}"/>
          </ac:picMkLst>
        </pc:picChg>
      </pc:sldChg>
    </pc:docChg>
  </pc:docChgLst>
  <pc:docChgLst>
    <pc:chgData name="Simone Labella" userId="S::s.labella3@studenti.unipi.it::3cb0d383-fc7d-433d-baa5-5f239bc50d64" providerId="AD" clId="Web-{A7EED4D1-98BF-E0A4-75CA-D5D638894748}"/>
    <pc:docChg chg="addSld delSld modSld">
      <pc:chgData name="Simone Labella" userId="S::s.labella3@studenti.unipi.it::3cb0d383-fc7d-433d-baa5-5f239bc50d64" providerId="AD" clId="Web-{A7EED4D1-98BF-E0A4-75CA-D5D638894748}" dt="2024-09-09T09:57:52.231" v="22" actId="20577"/>
      <pc:docMkLst>
        <pc:docMk/>
      </pc:docMkLst>
      <pc:sldChg chg="add del">
        <pc:chgData name="Simone Labella" userId="S::s.labella3@studenti.unipi.it::3cb0d383-fc7d-433d-baa5-5f239bc50d64" providerId="AD" clId="Web-{A7EED4D1-98BF-E0A4-75CA-D5D638894748}" dt="2024-09-09T09:48:26.551" v="14"/>
        <pc:sldMkLst>
          <pc:docMk/>
          <pc:sldMk cId="710998634" sldId="263"/>
        </pc:sldMkLst>
      </pc:sldChg>
      <pc:sldChg chg="addSp modSp">
        <pc:chgData name="Simone Labella" userId="S::s.labella3@studenti.unipi.it::3cb0d383-fc7d-433d-baa5-5f239bc50d64" providerId="AD" clId="Web-{A7EED4D1-98BF-E0A4-75CA-D5D638894748}" dt="2024-09-09T09:57:52.231" v="22" actId="20577"/>
        <pc:sldMkLst>
          <pc:docMk/>
          <pc:sldMk cId="3753427668" sldId="267"/>
        </pc:sldMkLst>
        <pc:spChg chg="add mod">
          <ac:chgData name="Simone Labella" userId="S::s.labella3@studenti.unipi.it::3cb0d383-fc7d-433d-baa5-5f239bc50d64" providerId="AD" clId="Web-{A7EED4D1-98BF-E0A4-75CA-D5D638894748}" dt="2024-09-09T09:57:52.231" v="22" actId="20577"/>
          <ac:spMkLst>
            <pc:docMk/>
            <pc:sldMk cId="3753427668" sldId="267"/>
            <ac:spMk id="2" creationId="{B5DE83AF-C559-FEFB-3DD3-79CA4885FFB6}"/>
          </ac:spMkLst>
        </pc:spChg>
        <pc:picChg chg="add mod">
          <ac:chgData name="Simone Labella" userId="S::s.labella3@studenti.unipi.it::3cb0d383-fc7d-433d-baa5-5f239bc50d64" providerId="AD" clId="Web-{A7EED4D1-98BF-E0A4-75CA-D5D638894748}" dt="2024-09-09T09:48:43.443" v="16" actId="1076"/>
          <ac:picMkLst>
            <pc:docMk/>
            <pc:sldMk cId="3753427668" sldId="267"/>
            <ac:picMk id="3" creationId="{99EFA8F5-BCBB-3C88-2601-A8F80784131B}"/>
          </ac:picMkLst>
        </pc:picChg>
      </pc:sldChg>
    </pc:docChg>
  </pc:docChgLst>
  <pc:docChgLst>
    <pc:chgData name="Gabriele Silano" userId="S::g.silano@studenti.unipi.it::583ecce5-1896-4724-8d68-db413e846967" providerId="AD" clId="Web-{200A305E-FE4D-4FF6-BA47-2AD5B17491DC}"/>
    <pc:docChg chg="modSld">
      <pc:chgData name="Gabriele Silano" userId="S::g.silano@studenti.unipi.it::583ecce5-1896-4724-8d68-db413e846967" providerId="AD" clId="Web-{200A305E-FE4D-4FF6-BA47-2AD5B17491DC}" dt="2024-09-12T15:24:22.462" v="2" actId="14100"/>
      <pc:docMkLst>
        <pc:docMk/>
      </pc:docMkLst>
      <pc:sldChg chg="modSp">
        <pc:chgData name="Gabriele Silano" userId="S::g.silano@studenti.unipi.it::583ecce5-1896-4724-8d68-db413e846967" providerId="AD" clId="Web-{200A305E-FE4D-4FF6-BA47-2AD5B17491DC}" dt="2024-09-12T15:24:22.462" v="2" actId="14100"/>
        <pc:sldMkLst>
          <pc:docMk/>
          <pc:sldMk cId="3910548362" sldId="271"/>
        </pc:sldMkLst>
        <pc:picChg chg="mod">
          <ac:chgData name="Gabriele Silano" userId="S::g.silano@studenti.unipi.it::583ecce5-1896-4724-8d68-db413e846967" providerId="AD" clId="Web-{200A305E-FE4D-4FF6-BA47-2AD5B17491DC}" dt="2024-09-12T15:24:22.462" v="2" actId="14100"/>
          <ac:picMkLst>
            <pc:docMk/>
            <pc:sldMk cId="3910548362" sldId="271"/>
            <ac:picMk id="5" creationId="{8B7F2A9F-5C2D-CD00-78A6-D6AE48A93E52}"/>
          </ac:picMkLst>
        </pc:picChg>
      </pc:sldChg>
    </pc:docChg>
  </pc:docChgLst>
  <pc:docChgLst>
    <pc:chgData name="Gabriele Silano" userId="S::g.silano@studenti.unipi.it::583ecce5-1896-4724-8d68-db413e846967" providerId="AD" clId="Web-{CB873A95-3FB4-4EBD-A867-6276B858300B}"/>
    <pc:docChg chg="modSld">
      <pc:chgData name="Gabriele Silano" userId="S::g.silano@studenti.unipi.it::583ecce5-1896-4724-8d68-db413e846967" providerId="AD" clId="Web-{CB873A95-3FB4-4EBD-A867-6276B858300B}" dt="2024-09-09T18:15:34.756" v="29" actId="20577"/>
      <pc:docMkLst>
        <pc:docMk/>
      </pc:docMkLst>
      <pc:sldChg chg="modSp">
        <pc:chgData name="Gabriele Silano" userId="S::g.silano@studenti.unipi.it::583ecce5-1896-4724-8d68-db413e846967" providerId="AD" clId="Web-{CB873A95-3FB4-4EBD-A867-6276B858300B}" dt="2024-09-09T18:14:26.175" v="10" actId="20577"/>
        <pc:sldMkLst>
          <pc:docMk/>
          <pc:sldMk cId="1793239490" sldId="268"/>
        </pc:sldMkLst>
        <pc:spChg chg="mod">
          <ac:chgData name="Gabriele Silano" userId="S::g.silano@studenti.unipi.it::583ecce5-1896-4724-8d68-db413e846967" providerId="AD" clId="Web-{CB873A95-3FB4-4EBD-A867-6276B858300B}" dt="2024-09-09T18:14:19.550" v="8" actId="20577"/>
          <ac:spMkLst>
            <pc:docMk/>
            <pc:sldMk cId="1793239490" sldId="268"/>
            <ac:spMk id="14" creationId="{44DF1117-5A00-AD50-32B3-B1E423D1C224}"/>
          </ac:spMkLst>
        </pc:spChg>
        <pc:spChg chg="mod">
          <ac:chgData name="Gabriele Silano" userId="S::g.silano@studenti.unipi.it::583ecce5-1896-4724-8d68-db413e846967" providerId="AD" clId="Web-{CB873A95-3FB4-4EBD-A867-6276B858300B}" dt="2024-09-09T18:14:26.175" v="10" actId="20577"/>
          <ac:spMkLst>
            <pc:docMk/>
            <pc:sldMk cId="1793239490" sldId="268"/>
            <ac:spMk id="15" creationId="{7B5EDDAA-AE01-C067-FC95-35E9C3FCE2FB}"/>
          </ac:spMkLst>
        </pc:spChg>
      </pc:sldChg>
      <pc:sldChg chg="modSp">
        <pc:chgData name="Gabriele Silano" userId="S::g.silano@studenti.unipi.it::583ecce5-1896-4724-8d68-db413e846967" providerId="AD" clId="Web-{CB873A95-3FB4-4EBD-A867-6276B858300B}" dt="2024-09-09T18:15:12.068" v="22" actId="1076"/>
        <pc:sldMkLst>
          <pc:docMk/>
          <pc:sldMk cId="3910548362" sldId="271"/>
        </pc:sldMkLst>
        <pc:spChg chg="mod">
          <ac:chgData name="Gabriele Silano" userId="S::g.silano@studenti.unipi.it::583ecce5-1896-4724-8d68-db413e846967" providerId="AD" clId="Web-{CB873A95-3FB4-4EBD-A867-6276B858300B}" dt="2024-09-09T18:15:12.068" v="22" actId="1076"/>
          <ac:spMkLst>
            <pc:docMk/>
            <pc:sldMk cId="3910548362" sldId="271"/>
            <ac:spMk id="2" creationId="{807D1E5F-9D7B-2E75-4E25-C9328489F3E5}"/>
          </ac:spMkLst>
        </pc:spChg>
        <pc:spChg chg="mod">
          <ac:chgData name="Gabriele Silano" userId="S::g.silano@studenti.unipi.it::583ecce5-1896-4724-8d68-db413e846967" providerId="AD" clId="Web-{CB873A95-3FB4-4EBD-A867-6276B858300B}" dt="2024-09-09T18:15:09.912" v="21" actId="1076"/>
          <ac:spMkLst>
            <pc:docMk/>
            <pc:sldMk cId="3910548362" sldId="271"/>
            <ac:spMk id="4" creationId="{9ADF5DC5-C68C-75DE-4565-DD6BB6138BCC}"/>
          </ac:spMkLst>
        </pc:spChg>
      </pc:sldChg>
      <pc:sldChg chg="modSp">
        <pc:chgData name="Gabriele Silano" userId="S::g.silano@studenti.unipi.it::583ecce5-1896-4724-8d68-db413e846967" providerId="AD" clId="Web-{CB873A95-3FB4-4EBD-A867-6276B858300B}" dt="2024-09-09T18:15:34.756" v="29" actId="20577"/>
        <pc:sldMkLst>
          <pc:docMk/>
          <pc:sldMk cId="2594366413" sldId="272"/>
        </pc:sldMkLst>
        <pc:spChg chg="mod">
          <ac:chgData name="Gabriele Silano" userId="S::g.silano@studenti.unipi.it::583ecce5-1896-4724-8d68-db413e846967" providerId="AD" clId="Web-{CB873A95-3FB4-4EBD-A867-6276B858300B}" dt="2024-09-09T18:15:34.756" v="29" actId="20577"/>
          <ac:spMkLst>
            <pc:docMk/>
            <pc:sldMk cId="2594366413" sldId="272"/>
            <ac:spMk id="3" creationId="{8E519C60-04A0-F8C4-2DE1-C6B12FAD28C9}"/>
          </ac:spMkLst>
        </pc:spChg>
      </pc:sldChg>
    </pc:docChg>
  </pc:docChgLst>
  <pc:docChgLst>
    <pc:chgData name="Gabriele Silano" userId="S::g.silano@studenti.unipi.it::583ecce5-1896-4724-8d68-db413e846967" providerId="AD" clId="Web-{4D9DD04B-15C3-4608-B66B-45C6C402E964}"/>
    <pc:docChg chg="modSld">
      <pc:chgData name="Gabriele Silano" userId="S::g.silano@studenti.unipi.it::583ecce5-1896-4724-8d68-db413e846967" providerId="AD" clId="Web-{4D9DD04B-15C3-4608-B66B-45C6C402E964}" dt="2024-09-13T10:32:18.878" v="2" actId="1076"/>
      <pc:docMkLst>
        <pc:docMk/>
      </pc:docMkLst>
      <pc:sldChg chg="addSp delSp modSp">
        <pc:chgData name="Gabriele Silano" userId="S::g.silano@studenti.unipi.it::583ecce5-1896-4724-8d68-db413e846967" providerId="AD" clId="Web-{4D9DD04B-15C3-4608-B66B-45C6C402E964}" dt="2024-09-13T10:32:18.878" v="2" actId="1076"/>
        <pc:sldMkLst>
          <pc:docMk/>
          <pc:sldMk cId="1793239490" sldId="268"/>
        </pc:sldMkLst>
        <pc:picChg chg="del">
          <ac:chgData name="Gabriele Silano" userId="S::g.silano@studenti.unipi.it::583ecce5-1896-4724-8d68-db413e846967" providerId="AD" clId="Web-{4D9DD04B-15C3-4608-B66B-45C6C402E964}" dt="2024-09-13T10:31:59.502" v="0"/>
          <ac:picMkLst>
            <pc:docMk/>
            <pc:sldMk cId="1793239490" sldId="268"/>
            <ac:picMk id="13" creationId="{B72D04AA-65F1-83C2-C852-9567D1C56136}"/>
          </ac:picMkLst>
        </pc:picChg>
        <pc:picChg chg="add mod">
          <ac:chgData name="Gabriele Silano" userId="S::g.silano@studenti.unipi.it::583ecce5-1896-4724-8d68-db413e846967" providerId="AD" clId="Web-{4D9DD04B-15C3-4608-B66B-45C6C402E964}" dt="2024-09-13T10:32:18.878" v="2" actId="1076"/>
          <ac:picMkLst>
            <pc:docMk/>
            <pc:sldMk cId="1793239490" sldId="268"/>
            <ac:picMk id="16" creationId="{7C207705-A153-97D7-B307-8754EC94E1D3}"/>
          </ac:picMkLst>
        </pc:picChg>
      </pc:sldChg>
    </pc:docChg>
  </pc:docChgLst>
  <pc:docChgLst>
    <pc:chgData name="Federico Cavedoni" userId="f8866145-139e-47e6-a1a0-25bf9d78597a" providerId="ADAL" clId="{46817E4A-3A72-48D1-AA59-3F5FAE55B779}"/>
    <pc:docChg chg="undo custSel addSld delSld modSld sldOrd">
      <pc:chgData name="Federico Cavedoni" userId="f8866145-139e-47e6-a1a0-25bf9d78597a" providerId="ADAL" clId="{46817E4A-3A72-48D1-AA59-3F5FAE55B779}" dt="2024-09-07T18:02:37.812" v="374" actId="122"/>
      <pc:docMkLst>
        <pc:docMk/>
      </pc:docMkLst>
      <pc:sldChg chg="addSp modSp mod">
        <pc:chgData name="Federico Cavedoni" userId="f8866145-139e-47e6-a1a0-25bf9d78597a" providerId="ADAL" clId="{46817E4A-3A72-48D1-AA59-3F5FAE55B779}" dt="2024-09-03T08:24:16.765" v="37" actId="1076"/>
        <pc:sldMkLst>
          <pc:docMk/>
          <pc:sldMk cId="1806755957" sldId="269"/>
        </pc:sldMkLst>
        <pc:spChg chg="add mod">
          <ac:chgData name="Federico Cavedoni" userId="f8866145-139e-47e6-a1a0-25bf9d78597a" providerId="ADAL" clId="{46817E4A-3A72-48D1-AA59-3F5FAE55B779}" dt="2024-09-03T08:24:16.765" v="37" actId="1076"/>
          <ac:spMkLst>
            <pc:docMk/>
            <pc:sldMk cId="1806755957" sldId="269"/>
            <ac:spMk id="3" creationId="{6285E73B-1EEB-E2F7-8C93-2D20FDE8B5E0}"/>
          </ac:spMkLst>
        </pc:spChg>
        <pc:spChg chg="mod">
          <ac:chgData name="Federico Cavedoni" userId="f8866145-139e-47e6-a1a0-25bf9d78597a" providerId="ADAL" clId="{46817E4A-3A72-48D1-AA59-3F5FAE55B779}" dt="2024-09-03T08:24:02.760" v="33" actId="20577"/>
          <ac:spMkLst>
            <pc:docMk/>
            <pc:sldMk cId="1806755957" sldId="269"/>
            <ac:spMk id="11" creationId="{7A8AD888-EE18-C698-B79C-1937ED647A2C}"/>
          </ac:spMkLst>
        </pc:spChg>
      </pc:sldChg>
      <pc:sldChg chg="modSp del mod">
        <pc:chgData name="Federico Cavedoni" userId="f8866145-139e-47e6-a1a0-25bf9d78597a" providerId="ADAL" clId="{46817E4A-3A72-48D1-AA59-3F5FAE55B779}" dt="2024-09-07T17:45:05.704" v="94" actId="47"/>
        <pc:sldMkLst>
          <pc:docMk/>
          <pc:sldMk cId="281132459" sldId="276"/>
        </pc:sldMkLst>
        <pc:spChg chg="mod">
          <ac:chgData name="Federico Cavedoni" userId="f8866145-139e-47e6-a1a0-25bf9d78597a" providerId="ADAL" clId="{46817E4A-3A72-48D1-AA59-3F5FAE55B779}" dt="2024-09-03T08:20:45.249" v="11" actId="1076"/>
          <ac:spMkLst>
            <pc:docMk/>
            <pc:sldMk cId="281132459" sldId="276"/>
            <ac:spMk id="5" creationId="{47FEBA2F-A2AD-4943-045E-406A62AA94C2}"/>
          </ac:spMkLst>
        </pc:spChg>
        <pc:picChg chg="mod">
          <ac:chgData name="Federico Cavedoni" userId="f8866145-139e-47e6-a1a0-25bf9d78597a" providerId="ADAL" clId="{46817E4A-3A72-48D1-AA59-3F5FAE55B779}" dt="2024-09-03T08:20:47.902" v="17" actId="14100"/>
          <ac:picMkLst>
            <pc:docMk/>
            <pc:sldMk cId="281132459" sldId="276"/>
            <ac:picMk id="2" creationId="{6889E2BD-AB5B-82D0-221A-51A0422AE886}"/>
          </ac:picMkLst>
        </pc:picChg>
      </pc:sldChg>
      <pc:sldChg chg="del">
        <pc:chgData name="Federico Cavedoni" userId="f8866145-139e-47e6-a1a0-25bf9d78597a" providerId="ADAL" clId="{46817E4A-3A72-48D1-AA59-3F5FAE55B779}" dt="2024-09-07T17:55:29.319" v="241" actId="47"/>
        <pc:sldMkLst>
          <pc:docMk/>
          <pc:sldMk cId="2457251741" sldId="277"/>
        </pc:sldMkLst>
      </pc:sldChg>
      <pc:sldChg chg="addSp modSp del mod">
        <pc:chgData name="Federico Cavedoni" userId="f8866145-139e-47e6-a1a0-25bf9d78597a" providerId="ADAL" clId="{46817E4A-3A72-48D1-AA59-3F5FAE55B779}" dt="2024-09-07T17:54:47.193" v="234" actId="47"/>
        <pc:sldMkLst>
          <pc:docMk/>
          <pc:sldMk cId="1156828942" sldId="279"/>
        </pc:sldMkLst>
        <pc:spChg chg="mod">
          <ac:chgData name="Federico Cavedoni" userId="f8866145-139e-47e6-a1a0-25bf9d78597a" providerId="ADAL" clId="{46817E4A-3A72-48D1-AA59-3F5FAE55B779}" dt="2024-09-03T08:26:17.204" v="40" actId="1076"/>
          <ac:spMkLst>
            <pc:docMk/>
            <pc:sldMk cId="1156828942" sldId="279"/>
            <ac:spMk id="2" creationId="{A24D0B2F-5ADC-7A01-E63E-90B1902277C8}"/>
          </ac:spMkLst>
        </pc:spChg>
        <pc:picChg chg="add mod">
          <ac:chgData name="Federico Cavedoni" userId="f8866145-139e-47e6-a1a0-25bf9d78597a" providerId="ADAL" clId="{46817E4A-3A72-48D1-AA59-3F5FAE55B779}" dt="2024-09-07T17:51:38.191" v="151" actId="571"/>
          <ac:picMkLst>
            <pc:docMk/>
            <pc:sldMk cId="1156828942" sldId="279"/>
            <ac:picMk id="3" creationId="{4B4CDA28-55AC-4462-CDCA-803303B9E298}"/>
          </ac:picMkLst>
        </pc:picChg>
        <pc:picChg chg="mod">
          <ac:chgData name="Federico Cavedoni" userId="f8866145-139e-47e6-a1a0-25bf9d78597a" providerId="ADAL" clId="{46817E4A-3A72-48D1-AA59-3F5FAE55B779}" dt="2024-09-03T08:26:32.496" v="44" actId="1076"/>
          <ac:picMkLst>
            <pc:docMk/>
            <pc:sldMk cId="1156828942" sldId="279"/>
            <ac:picMk id="4" creationId="{8BF9BD28-8CCA-2C0F-03C6-BAB4CFDEC2AC}"/>
          </ac:picMkLst>
        </pc:picChg>
        <pc:picChg chg="mod">
          <ac:chgData name="Federico Cavedoni" userId="f8866145-139e-47e6-a1a0-25bf9d78597a" providerId="ADAL" clId="{46817E4A-3A72-48D1-AA59-3F5FAE55B779}" dt="2024-09-03T08:26:24.736" v="42" actId="1076"/>
          <ac:picMkLst>
            <pc:docMk/>
            <pc:sldMk cId="1156828942" sldId="279"/>
            <ac:picMk id="5" creationId="{59BE82FF-A509-5507-EB33-B5C9A02DB04C}"/>
          </ac:picMkLst>
        </pc:picChg>
        <pc:picChg chg="mod">
          <ac:chgData name="Federico Cavedoni" userId="f8866145-139e-47e6-a1a0-25bf9d78597a" providerId="ADAL" clId="{46817E4A-3A72-48D1-AA59-3F5FAE55B779}" dt="2024-09-03T08:26:29.712" v="43" actId="1076"/>
          <ac:picMkLst>
            <pc:docMk/>
            <pc:sldMk cId="1156828942" sldId="279"/>
            <ac:picMk id="7" creationId="{AAA2E6DE-A997-9D7D-D23D-C56C7DD57C52}"/>
          </ac:picMkLst>
        </pc:picChg>
      </pc:sldChg>
      <pc:sldChg chg="modSp del mod">
        <pc:chgData name="Federico Cavedoni" userId="f8866145-139e-47e6-a1a0-25bf9d78597a" providerId="ADAL" clId="{46817E4A-3A72-48D1-AA59-3F5FAE55B779}" dt="2024-09-07T17:54:31.623" v="231" actId="47"/>
        <pc:sldMkLst>
          <pc:docMk/>
          <pc:sldMk cId="1093068616" sldId="280"/>
        </pc:sldMkLst>
        <pc:spChg chg="mod">
          <ac:chgData name="Federico Cavedoni" userId="f8866145-139e-47e6-a1a0-25bf9d78597a" providerId="ADAL" clId="{46817E4A-3A72-48D1-AA59-3F5FAE55B779}" dt="2024-09-03T08:26:41.137" v="46" actId="20577"/>
          <ac:spMkLst>
            <pc:docMk/>
            <pc:sldMk cId="1093068616" sldId="280"/>
            <ac:spMk id="3" creationId="{A78C5FBA-C0D7-6E84-0488-3BDA35A2EB3D}"/>
          </ac:spMkLst>
        </pc:spChg>
        <pc:picChg chg="mod">
          <ac:chgData name="Federico Cavedoni" userId="f8866145-139e-47e6-a1a0-25bf9d78597a" providerId="ADAL" clId="{46817E4A-3A72-48D1-AA59-3F5FAE55B779}" dt="2024-09-03T08:26:50.219" v="47" actId="1076"/>
          <ac:picMkLst>
            <pc:docMk/>
            <pc:sldMk cId="1093068616" sldId="280"/>
            <ac:picMk id="7" creationId="{AAA2E6DE-A997-9D7D-D23D-C56C7DD57C52}"/>
          </ac:picMkLst>
        </pc:picChg>
      </pc:sldChg>
      <pc:sldChg chg="modSp mod">
        <pc:chgData name="Federico Cavedoni" userId="f8866145-139e-47e6-a1a0-25bf9d78597a" providerId="ADAL" clId="{46817E4A-3A72-48D1-AA59-3F5FAE55B779}" dt="2024-09-03T09:57:54.386" v="49" actId="1076"/>
        <pc:sldMkLst>
          <pc:docMk/>
          <pc:sldMk cId="2046349425" sldId="283"/>
        </pc:sldMkLst>
        <pc:spChg chg="mod">
          <ac:chgData name="Federico Cavedoni" userId="f8866145-139e-47e6-a1a0-25bf9d78597a" providerId="ADAL" clId="{46817E4A-3A72-48D1-AA59-3F5FAE55B779}" dt="2024-09-03T09:57:54.386" v="49" actId="1076"/>
          <ac:spMkLst>
            <pc:docMk/>
            <pc:sldMk cId="2046349425" sldId="283"/>
            <ac:spMk id="11" creationId="{CED1067B-5958-216E-2466-9BABE05705E7}"/>
          </ac:spMkLst>
        </pc:spChg>
        <pc:picChg chg="mod">
          <ac:chgData name="Federico Cavedoni" userId="f8866145-139e-47e6-a1a0-25bf9d78597a" providerId="ADAL" clId="{46817E4A-3A72-48D1-AA59-3F5FAE55B779}" dt="2024-09-03T09:57:45.663" v="48" actId="14100"/>
          <ac:picMkLst>
            <pc:docMk/>
            <pc:sldMk cId="2046349425" sldId="283"/>
            <ac:picMk id="9" creationId="{549E75F3-CC3B-D54D-3CB1-53C2A5108DF5}"/>
          </ac:picMkLst>
        </pc:picChg>
      </pc:sldChg>
      <pc:sldChg chg="addSp delSp modSp add mod ord">
        <pc:chgData name="Federico Cavedoni" userId="f8866145-139e-47e6-a1a0-25bf9d78597a" providerId="ADAL" clId="{46817E4A-3A72-48D1-AA59-3F5FAE55B779}" dt="2024-09-07T18:02:37.812" v="374" actId="122"/>
        <pc:sldMkLst>
          <pc:docMk/>
          <pc:sldMk cId="290950513" sldId="285"/>
        </pc:sldMkLst>
        <pc:spChg chg="del">
          <ac:chgData name="Federico Cavedoni" userId="f8866145-139e-47e6-a1a0-25bf9d78597a" providerId="ADAL" clId="{46817E4A-3A72-48D1-AA59-3F5FAE55B779}" dt="2024-09-07T17:51:36.140" v="150" actId="478"/>
          <ac:spMkLst>
            <pc:docMk/>
            <pc:sldMk cId="290950513" sldId="285"/>
            <ac:spMk id="3" creationId="{A78C5FBA-C0D7-6E84-0488-3BDA35A2EB3D}"/>
          </ac:spMkLst>
        </pc:spChg>
        <pc:spChg chg="mod">
          <ac:chgData name="Federico Cavedoni" userId="f8866145-139e-47e6-a1a0-25bf9d78597a" providerId="ADAL" clId="{46817E4A-3A72-48D1-AA59-3F5FAE55B779}" dt="2024-09-07T17:51:29.326" v="149" actId="20577"/>
          <ac:spMkLst>
            <pc:docMk/>
            <pc:sldMk cId="290950513" sldId="285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46817E4A-3A72-48D1-AA59-3F5FAE55B779}" dt="2024-09-07T18:01:14.628" v="348" actId="14100"/>
          <ac:spMkLst>
            <pc:docMk/>
            <pc:sldMk cId="290950513" sldId="285"/>
            <ac:spMk id="13" creationId="{E53315F8-80E2-50CE-C4E9-623ED655B839}"/>
          </ac:spMkLst>
        </pc:spChg>
        <pc:spChg chg="add mod">
          <ac:chgData name="Federico Cavedoni" userId="f8866145-139e-47e6-a1a0-25bf9d78597a" providerId="ADAL" clId="{46817E4A-3A72-48D1-AA59-3F5FAE55B779}" dt="2024-09-07T18:01:41.643" v="354" actId="403"/>
          <ac:spMkLst>
            <pc:docMk/>
            <pc:sldMk cId="290950513" sldId="285"/>
            <ac:spMk id="14" creationId="{5DCB935F-D5F3-BA4F-222B-E2243A080C91}"/>
          </ac:spMkLst>
        </pc:spChg>
        <pc:spChg chg="add mod">
          <ac:chgData name="Federico Cavedoni" userId="f8866145-139e-47e6-a1a0-25bf9d78597a" providerId="ADAL" clId="{46817E4A-3A72-48D1-AA59-3F5FAE55B779}" dt="2024-09-07T18:02:37.812" v="374" actId="122"/>
          <ac:spMkLst>
            <pc:docMk/>
            <pc:sldMk cId="290950513" sldId="285"/>
            <ac:spMk id="15" creationId="{D4919DE1-BA37-6F9A-7FA9-77EAFC53A2BB}"/>
          </ac:spMkLst>
        </pc:spChg>
        <pc:picChg chg="add del mod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2" creationId="{8F7C50F8-BA2E-EBED-0ECD-4B4C86D15850}"/>
          </ac:picMkLst>
        </pc:picChg>
        <pc:picChg chg="add del mod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4" creationId="{0B922F02-9E6A-C4F7-EE20-B863F810DDEF}"/>
          </ac:picMkLst>
        </pc:picChg>
        <pc:picChg chg="add mod">
          <ac:chgData name="Federico Cavedoni" userId="f8866145-139e-47e6-a1a0-25bf9d78597a" providerId="ADAL" clId="{46817E4A-3A72-48D1-AA59-3F5FAE55B779}" dt="2024-09-07T18:02:01.476" v="361" actId="1076"/>
          <ac:picMkLst>
            <pc:docMk/>
            <pc:sldMk cId="290950513" sldId="285"/>
            <ac:picMk id="5" creationId="{81DC2738-239B-6EDA-27BC-A13FB01BF3BC}"/>
          </ac:picMkLst>
        </pc:picChg>
        <pc:picChg chg="del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7" creationId="{AAA2E6DE-A997-9D7D-D23D-C56C7DD57C52}"/>
          </ac:picMkLst>
        </pc:picChg>
        <pc:picChg chg="add mod">
          <ac:chgData name="Federico Cavedoni" userId="f8866145-139e-47e6-a1a0-25bf9d78597a" providerId="ADAL" clId="{46817E4A-3A72-48D1-AA59-3F5FAE55B779}" dt="2024-09-07T18:02:12.120" v="367" actId="1076"/>
          <ac:picMkLst>
            <pc:docMk/>
            <pc:sldMk cId="290950513" sldId="285"/>
            <ac:picMk id="8" creationId="{F0C63EBE-7732-E440-6488-DE22357004EF}"/>
          </ac:picMkLst>
        </pc:picChg>
        <pc:picChg chg="add mod">
          <ac:chgData name="Federico Cavedoni" userId="f8866145-139e-47e6-a1a0-25bf9d78597a" providerId="ADAL" clId="{46817E4A-3A72-48D1-AA59-3F5FAE55B779}" dt="2024-09-07T18:02:14.404" v="368" actId="1076"/>
          <ac:picMkLst>
            <pc:docMk/>
            <pc:sldMk cId="290950513" sldId="285"/>
            <ac:picMk id="9" creationId="{BC5219E7-CB68-99AF-932C-8F8FC9EDDBEC}"/>
          </ac:picMkLst>
        </pc:picChg>
        <pc:picChg chg="add mod">
          <ac:chgData name="Federico Cavedoni" userId="f8866145-139e-47e6-a1a0-25bf9d78597a" providerId="ADAL" clId="{46817E4A-3A72-48D1-AA59-3F5FAE55B779}" dt="2024-09-07T18:02:09.001" v="366" actId="1076"/>
          <ac:picMkLst>
            <pc:docMk/>
            <pc:sldMk cId="290950513" sldId="285"/>
            <ac:picMk id="10" creationId="{2A680DEC-22CF-183C-5B22-A8F998CE8895}"/>
          </ac:picMkLst>
        </pc:picChg>
        <pc:picChg chg="add mod">
          <ac:chgData name="Federico Cavedoni" userId="f8866145-139e-47e6-a1a0-25bf9d78597a" providerId="ADAL" clId="{46817E4A-3A72-48D1-AA59-3F5FAE55B779}" dt="2024-09-07T18:02:03.966" v="363" actId="1076"/>
          <ac:picMkLst>
            <pc:docMk/>
            <pc:sldMk cId="290950513" sldId="285"/>
            <ac:picMk id="11" creationId="{C72AF77C-206F-7D40-5436-16A04ED6E63B}"/>
          </ac:picMkLst>
        </pc:picChg>
        <pc:picChg chg="mod">
          <ac:chgData name="Federico Cavedoni" userId="f8866145-139e-47e6-a1a0-25bf9d78597a" providerId="ADAL" clId="{46817E4A-3A72-48D1-AA59-3F5FAE55B779}" dt="2024-09-07T18:01:53.432" v="358" actId="1076"/>
          <ac:picMkLst>
            <pc:docMk/>
            <pc:sldMk cId="290950513" sldId="285"/>
            <ac:picMk id="7173" creationId="{9DC4D352-6D38-ACA0-5CAF-6C8DC2A0D137}"/>
          </ac:picMkLst>
        </pc:picChg>
        <pc:cxnChg chg="add mod">
          <ac:chgData name="Federico Cavedoni" userId="f8866145-139e-47e6-a1a0-25bf9d78597a" providerId="ADAL" clId="{46817E4A-3A72-48D1-AA59-3F5FAE55B779}" dt="2024-09-07T17:58:38.582" v="296" actId="13822"/>
          <ac:cxnSpMkLst>
            <pc:docMk/>
            <pc:sldMk cId="290950513" sldId="285"/>
            <ac:cxnSpMk id="17" creationId="{7940441A-AB5B-C1E8-BD86-575A8955CEE1}"/>
          </ac:cxnSpMkLst>
        </pc:cxnChg>
        <pc:cxnChg chg="add mod">
          <ac:chgData name="Federico Cavedoni" userId="f8866145-139e-47e6-a1a0-25bf9d78597a" providerId="ADAL" clId="{46817E4A-3A72-48D1-AA59-3F5FAE55B779}" dt="2024-09-07T17:59:11.557" v="307" actId="1076"/>
          <ac:cxnSpMkLst>
            <pc:docMk/>
            <pc:sldMk cId="290950513" sldId="285"/>
            <ac:cxnSpMk id="18" creationId="{4B4D8797-F902-CBB6-74A3-A9DED65E9AE8}"/>
          </ac:cxnSpMkLst>
        </pc:cxnChg>
        <pc:cxnChg chg="add del mod">
          <ac:chgData name="Federico Cavedoni" userId="f8866145-139e-47e6-a1a0-25bf9d78597a" providerId="ADAL" clId="{46817E4A-3A72-48D1-AA59-3F5FAE55B779}" dt="2024-09-07T17:59:13.875" v="308" actId="478"/>
          <ac:cxnSpMkLst>
            <pc:docMk/>
            <pc:sldMk cId="290950513" sldId="285"/>
            <ac:cxnSpMk id="20" creationId="{DD9BDB79-E400-70CC-3119-A9D297390F71}"/>
          </ac:cxnSpMkLst>
        </pc:cxnChg>
      </pc:sldChg>
      <pc:sldChg chg="addSp delSp modSp add del mod ord">
        <pc:chgData name="Federico Cavedoni" userId="f8866145-139e-47e6-a1a0-25bf9d78597a" providerId="ADAL" clId="{46817E4A-3A72-48D1-AA59-3F5FAE55B779}" dt="2024-09-03T09:58:53.783" v="93" actId="2696"/>
        <pc:sldMkLst>
          <pc:docMk/>
          <pc:sldMk cId="598284115" sldId="285"/>
        </pc:sldMkLst>
        <pc:spChg chg="del">
          <ac:chgData name="Federico Cavedoni" userId="f8866145-139e-47e6-a1a0-25bf9d78597a" providerId="ADAL" clId="{46817E4A-3A72-48D1-AA59-3F5FAE55B779}" dt="2024-09-03T09:58:27.358" v="88" actId="478"/>
          <ac:spMkLst>
            <pc:docMk/>
            <pc:sldMk cId="598284115" sldId="285"/>
            <ac:spMk id="2" creationId="{00000000-0000-0000-0000-000000000000}"/>
          </ac:spMkLst>
        </pc:spChg>
        <pc:spChg chg="del">
          <ac:chgData name="Federico Cavedoni" userId="f8866145-139e-47e6-a1a0-25bf9d78597a" providerId="ADAL" clId="{46817E4A-3A72-48D1-AA59-3F5FAE55B779}" dt="2024-09-03T09:58:29.165" v="89" actId="478"/>
          <ac:spMkLst>
            <pc:docMk/>
            <pc:sldMk cId="598284115" sldId="285"/>
            <ac:spMk id="5" creationId="{A85A18FE-3F82-FCB0-1906-A095E56794A6}"/>
          </ac:spMkLst>
        </pc:spChg>
        <pc:spChg chg="add del mod">
          <ac:chgData name="Federico Cavedoni" userId="f8866145-139e-47e6-a1a0-25bf9d78597a" providerId="ADAL" clId="{46817E4A-3A72-48D1-AA59-3F5FAE55B779}" dt="2024-09-03T09:58:34.795" v="90" actId="478"/>
          <ac:spMkLst>
            <pc:docMk/>
            <pc:sldMk cId="598284115" sldId="285"/>
            <ac:spMk id="6" creationId="{C425B096-C781-39B7-E187-B10FA1A75705}"/>
          </ac:spMkLst>
        </pc:spChg>
        <pc:spChg chg="mod">
          <ac:chgData name="Federico Cavedoni" userId="f8866145-139e-47e6-a1a0-25bf9d78597a" providerId="ADAL" clId="{46817E4A-3A72-48D1-AA59-3F5FAE55B779}" dt="2024-09-03T09:58:46.370" v="92" actId="1076"/>
          <ac:spMkLst>
            <pc:docMk/>
            <pc:sldMk cId="598284115" sldId="285"/>
            <ac:spMk id="7" creationId="{2E11188F-0292-6606-5245-D36695971F69}"/>
          </ac:spMkLst>
        </pc:spChg>
      </pc:sldChg>
      <pc:sldChg chg="new del">
        <pc:chgData name="Federico Cavedoni" userId="f8866145-139e-47e6-a1a0-25bf9d78597a" providerId="ADAL" clId="{46817E4A-3A72-48D1-AA59-3F5FAE55B779}" dt="2024-09-07T17:51:04.197" v="96" actId="2696"/>
        <pc:sldMkLst>
          <pc:docMk/>
          <pc:sldMk cId="271376511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9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0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02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3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4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0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7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3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34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08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14/09/2024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8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43655" y="90093"/>
            <a:ext cx="116823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43655" y="1350523"/>
            <a:ext cx="11682396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01" y="6226143"/>
            <a:ext cx="20756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8" y="6226140"/>
            <a:ext cx="3189393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32" y="6144979"/>
            <a:ext cx="1743283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471520"/>
            <a:ext cx="9144000" cy="920683"/>
          </a:xfrm>
        </p:spPr>
        <p:txBody>
          <a:bodyPr>
            <a:normAutofit fontScale="90000"/>
          </a:bodyPr>
          <a:lstStyle/>
          <a:p>
            <a:r>
              <a:rPr lang="en-US" sz="2925">
                <a:solidFill>
                  <a:srgbClr val="002060"/>
                </a:solidFill>
              </a:rPr>
              <a:t>Large-Scale and Multi-Structured Databases Project</a:t>
            </a:r>
            <a:br>
              <a:rPr lang="en-US">
                <a:solidFill>
                  <a:srgbClr val="002060"/>
                </a:solidFill>
              </a:rPr>
            </a:br>
            <a:endParaRPr lang="en-US" b="1" i="1">
              <a:ea typeface="Calibri"/>
              <a:cs typeface="Calibri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3998" y="4114485"/>
            <a:ext cx="9144000" cy="1535847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Silano Gabriele</a:t>
            </a:r>
          </a:p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Cavedoni Federico</a:t>
            </a:r>
          </a:p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Labella Simone</a:t>
            </a:r>
          </a:p>
          <a:p>
            <a:endParaRPr lang="it-IT">
              <a:ea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5A18FE-3F82-FCB0-1906-A095E56794A6}"/>
              </a:ext>
            </a:extLst>
          </p:cNvPr>
          <p:cNvSpPr txBox="1"/>
          <p:nvPr/>
        </p:nvSpPr>
        <p:spPr>
          <a:xfrm>
            <a:off x="1523998" y="1099516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sz="2400" b="1" i="1">
                <a:solidFill>
                  <a:prstClr val="black"/>
                </a:solidFill>
                <a:latin typeface="Calibri"/>
              </a:rPr>
              <a:t>Project Presentation</a:t>
            </a:r>
          </a:p>
          <a:p>
            <a:pPr algn="ctr" defTabSz="457200"/>
            <a:br>
              <a:rPr lang="en-US" sz="2400" b="1" i="1">
                <a:solidFill>
                  <a:prstClr val="black"/>
                </a:solidFill>
                <a:latin typeface="Calibri"/>
                <a:ea typeface="Calibri"/>
                <a:cs typeface="Calibri"/>
              </a:rPr>
            </a:br>
            <a:endParaRPr lang="it-IT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11188F-0292-6606-5245-D36695971F69}"/>
              </a:ext>
            </a:extLst>
          </p:cNvPr>
          <p:cNvSpPr txBox="1"/>
          <p:nvPr/>
        </p:nvSpPr>
        <p:spPr>
          <a:xfrm>
            <a:off x="1524001" y="2399400"/>
            <a:ext cx="9144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sz="4000" b="1" i="1" err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MongoDBGG</a:t>
            </a:r>
            <a:endParaRPr lang="it-IT" sz="4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11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Neo4J </a:t>
            </a:r>
            <a:r>
              <a:rPr lang="it-IT" sz="4400" err="1"/>
              <a:t>Relevant</a:t>
            </a:r>
            <a:r>
              <a:rPr lang="it-IT" sz="4400"/>
              <a:t> Query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519C60-04A0-F8C4-2DE1-C6B12FAD28C9}"/>
              </a:ext>
            </a:extLst>
          </p:cNvPr>
          <p:cNvSpPr txBox="1"/>
          <p:nvPr/>
        </p:nvSpPr>
        <p:spPr>
          <a:xfrm>
            <a:off x="229885" y="2805006"/>
            <a:ext cx="491206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ea typeface="Calibri"/>
                <a:cs typeface="Calibri"/>
              </a:rPr>
              <a:t>We</a:t>
            </a:r>
            <a:r>
              <a:rPr lang="it-IT" sz="2400">
                <a:ea typeface="Calibri"/>
                <a:cs typeface="Calibri"/>
              </a:rPr>
              <a:t> </a:t>
            </a:r>
            <a:r>
              <a:rPr lang="it-IT" sz="2400" err="1">
                <a:ea typeface="Calibri"/>
                <a:cs typeface="Calibri"/>
              </a:rPr>
              <a:t>have</a:t>
            </a:r>
            <a:r>
              <a:rPr lang="it-IT" sz="2400">
                <a:ea typeface="Calibri"/>
                <a:cs typeface="Calibri"/>
              </a:rPr>
              <a:t> CRUD </a:t>
            </a:r>
            <a:r>
              <a:rPr lang="it-IT" sz="2400" err="1">
                <a:ea typeface="Calibri"/>
                <a:cs typeface="Calibri"/>
              </a:rPr>
              <a:t>operation</a:t>
            </a:r>
            <a:r>
              <a:rPr lang="it-IT" sz="2400">
                <a:ea typeface="Calibri"/>
                <a:cs typeface="Calibri"/>
              </a:rPr>
              <a:t> and </a:t>
            </a:r>
            <a:r>
              <a:rPr lang="it-IT" sz="2400" err="1">
                <a:ea typeface="Calibri"/>
                <a:cs typeface="Calibri"/>
              </a:rPr>
              <a:t>tipical</a:t>
            </a:r>
            <a:r>
              <a:rPr lang="it-IT" sz="2400">
                <a:ea typeface="Calibri"/>
                <a:cs typeface="Calibri"/>
              </a:rPr>
              <a:t> </a:t>
            </a:r>
            <a:r>
              <a:rPr lang="it-IT" sz="2400" err="1">
                <a:ea typeface="Calibri"/>
                <a:cs typeface="Calibri"/>
              </a:rPr>
              <a:t>suggestion</a:t>
            </a:r>
            <a:r>
              <a:rPr lang="it-IT" sz="2400">
                <a:ea typeface="Calibri"/>
                <a:cs typeface="Calibri"/>
              </a:rPr>
              <a:t> query of Neo4j database: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GetTopBoardGamesForUser</a:t>
            </a:r>
            <a:endParaRPr lang="it-I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GetTopFollowedUsers</a:t>
            </a:r>
            <a:endParaRPr lang="it-I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+mn-lt"/>
                <a:cs typeface="+mn-lt"/>
              </a:rPr>
              <a:t>getUserMostSimilar</a:t>
            </a:r>
            <a:endParaRPr lang="it-IT" err="1">
              <a:ea typeface="Calibri"/>
              <a:cs typeface="Calibri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CACD1A-3F59-DBB7-99D7-A5C65DAD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85" y="4549667"/>
            <a:ext cx="6096000" cy="1236511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F1E4E25-B904-E22B-EBA2-00429AF3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39" y="3030552"/>
            <a:ext cx="6096000" cy="1016974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3AE38B1-2175-DEB3-6427-FB444008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84" y="1638436"/>
            <a:ext cx="6486770" cy="8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6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Indexing</a:t>
            </a:r>
            <a:r>
              <a:rPr lang="it-IT" sz="4400"/>
              <a:t> Strategy (1/2)</a:t>
            </a:r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09132-B71F-01D6-EA8D-0FB5FCAB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91" y="1470025"/>
            <a:ext cx="815848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performance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it-IT" altLang="it-IT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Collection: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Speeds up checking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user's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time by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32AB98-0C75-133B-4655-D7E11498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68" y="4522282"/>
            <a:ext cx="3072882" cy="14700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D141D6B-C105-FA29-A54E-980F35E6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071" y="1637173"/>
            <a:ext cx="3078579" cy="1474480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608E4EAF-85FF-8B02-8E53-55DD2C9CA195}"/>
              </a:ext>
            </a:extLst>
          </p:cNvPr>
          <p:cNvSpPr/>
          <p:nvPr/>
        </p:nvSpPr>
        <p:spPr>
          <a:xfrm>
            <a:off x="9938979" y="3334255"/>
            <a:ext cx="658762" cy="9605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65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Indexing</a:t>
            </a:r>
            <a:r>
              <a:rPr lang="it-IT" sz="4400"/>
              <a:t> Strategy (2/2)</a:t>
            </a:r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DA431-F34F-4DBF-56F8-A4A499D4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813945"/>
            <a:ext cx="673935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board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playing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Collection: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ratings and reviews.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performance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B2E1153-2A6A-BA75-BFB0-585997A47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962" y="1576737"/>
            <a:ext cx="3238952" cy="16004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4D4D07-5D57-EDB4-1988-AA7C87BB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962" y="4504867"/>
            <a:ext cx="3286584" cy="1552792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E486866C-6B38-6F2F-2BD3-3FDE2A799253}"/>
              </a:ext>
            </a:extLst>
          </p:cNvPr>
          <p:cNvSpPr/>
          <p:nvPr/>
        </p:nvSpPr>
        <p:spPr>
          <a:xfrm>
            <a:off x="9398873" y="3360759"/>
            <a:ext cx="658762" cy="9605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36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Sharding</a:t>
            </a:r>
            <a:r>
              <a:rPr lang="it-IT" sz="4400"/>
              <a:t> Strategy</a:t>
            </a:r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32ADCD-EA27-4C4F-198E-30E79118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19" y="1074509"/>
            <a:ext cx="788416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servers to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 and Methods: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BoardGame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hotspots,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839E49-A050-6C84-4CE7-BA30290CA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9"/>
          <a:stretch/>
        </p:blipFill>
        <p:spPr>
          <a:xfrm>
            <a:off x="8570779" y="1470025"/>
            <a:ext cx="3224981" cy="42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8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Write </a:t>
            </a:r>
            <a:r>
              <a:rPr lang="it-IT" sz="4400" err="1"/>
              <a:t>Concern</a:t>
            </a:r>
            <a:r>
              <a:rPr lang="it-IT" sz="4400"/>
              <a:t> &amp; Read </a:t>
            </a:r>
            <a:r>
              <a:rPr lang="it-IT" sz="4400" err="1"/>
              <a:t>Preference</a:t>
            </a:r>
            <a:endParaRPr lang="it-IT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F4D86A-6474-6909-3606-3F33CF86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20" y="982390"/>
            <a:ext cx="46470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endParaRPr lang="it-IT" altLang="it-IT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acknowledged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the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server, balancing performance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0A35A9-7A85-74E1-E7D2-60AC20F0ACD9}"/>
              </a:ext>
            </a:extLst>
          </p:cNvPr>
          <p:cNvSpPr txBox="1"/>
          <p:nvPr/>
        </p:nvSpPr>
        <p:spPr>
          <a:xfrm>
            <a:off x="6243484" y="982390"/>
            <a:ext cx="58796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nearest</a:t>
            </a:r>
            <a:endParaRPr lang="it-IT" altLang="it-IT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closest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replica,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948288-87EA-7BFF-2956-A75C18538DB2}"/>
              </a:ext>
            </a:extLst>
          </p:cNvPr>
          <p:cNvSpPr txBox="1"/>
          <p:nvPr/>
        </p:nvSpPr>
        <p:spPr>
          <a:xfrm>
            <a:off x="1494503" y="4552765"/>
            <a:ext cx="92029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System: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and system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A913E6-9B9F-87A8-E8B2-70C916E1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3247658"/>
            <a:ext cx="994548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8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>
            <a:normAutofit/>
          </a:bodyPr>
          <a:lstStyle/>
          <a:p>
            <a:r>
              <a:rPr lang="it-IT" sz="4400"/>
              <a:t>Replication &amp; CAP </a:t>
            </a:r>
            <a:r>
              <a:rPr lang="it-IT" sz="4400" err="1"/>
              <a:t>Theorem</a:t>
            </a:r>
            <a:endParaRPr lang="it-IT" sz="54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B30163-8CEB-0AF4-1C03-F07C90B86D31}"/>
              </a:ext>
            </a:extLst>
          </p:cNvPr>
          <p:cNvSpPr txBox="1"/>
          <p:nvPr/>
        </p:nvSpPr>
        <p:spPr>
          <a:xfrm>
            <a:off x="570271" y="147002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Replication in MongoDB: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Configuration:</a:t>
            </a:r>
            <a:r>
              <a:rPr lang="en-US" sz="2000"/>
              <a:t> 1 primary, 2 secondary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Advantages:</a:t>
            </a:r>
            <a:r>
              <a:rPr lang="en-US" sz="2000"/>
              <a:t> High availability, data redundancy, read scalability, and automatic failover.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9E75F3-CC3B-D54D-3CB1-53C2A510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58" y="1220663"/>
            <a:ext cx="2319286" cy="2015798"/>
          </a:xfrm>
          <a:prstGeom prst="rect">
            <a:avLst/>
          </a:prstGeom>
        </p:spPr>
      </p:pic>
      <p:pic>
        <p:nvPicPr>
          <p:cNvPr id="11271" name="Picture 7" descr="What is the CAP Theorem? | Hazelcast">
            <a:extLst>
              <a:ext uri="{FF2B5EF4-FFF2-40B4-BE49-F238E27FC236}">
                <a16:creationId xmlns:a16="http://schemas.microsoft.com/office/drawing/2014/main" id="{37BCDE55-58AE-7BA0-233B-20F674E05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7" b="10384"/>
          <a:stretch/>
        </p:blipFill>
        <p:spPr bwMode="auto">
          <a:xfrm>
            <a:off x="834205" y="3880559"/>
            <a:ext cx="2784066" cy="223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D1067B-5958-216E-2466-9BABE05705E7}"/>
              </a:ext>
            </a:extLst>
          </p:cNvPr>
          <p:cNvSpPr txBox="1"/>
          <p:nvPr/>
        </p:nvSpPr>
        <p:spPr>
          <a:xfrm>
            <a:off x="4032763" y="3865712"/>
            <a:ext cx="73250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CAP Theorem Application: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Chosen Approach:</a:t>
            </a:r>
            <a:r>
              <a:rPr lang="en-US" sz="2000"/>
              <a:t> Prioritize </a:t>
            </a:r>
            <a:r>
              <a:rPr lang="en-US" sz="2000" b="1"/>
              <a:t>Availability</a:t>
            </a:r>
            <a:r>
              <a:rPr lang="en-US" sz="2000"/>
              <a:t> and </a:t>
            </a:r>
            <a:r>
              <a:rPr lang="en-US" sz="2000" b="1"/>
              <a:t>Partition Tolerance</a:t>
            </a:r>
            <a:r>
              <a:rPr lang="en-US" sz="2000"/>
              <a:t> (AP) over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Reason:</a:t>
            </a:r>
            <a:r>
              <a:rPr lang="en-US" sz="2000"/>
              <a:t> Ensures system remains operational despite server failures or network issues, with a trade-off on consistency (potentially stale reads).</a:t>
            </a:r>
          </a:p>
        </p:txBody>
      </p:sp>
    </p:spTree>
    <p:extLst>
      <p:ext uri="{BB962C8B-B14F-4D97-AF65-F5344CB8AC3E}">
        <p14:creationId xmlns:p14="http://schemas.microsoft.com/office/powerpoint/2010/main" val="204634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Software &amp; Hardware Architecture</a:t>
            </a:r>
            <a:endParaRPr lang="it-IT"/>
          </a:p>
        </p:txBody>
      </p:sp>
      <p:pic>
        <p:nvPicPr>
          <p:cNvPr id="7173" name="Picture 5" descr="Press and Media | Postman">
            <a:extLst>
              <a:ext uri="{FF2B5EF4-FFF2-40B4-BE49-F238E27FC236}">
                <a16:creationId xmlns:a16="http://schemas.microsoft.com/office/drawing/2014/main" id="{9DC4D352-6D38-ACA0-5CAF-6C8DC2A0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99" y="3203061"/>
            <a:ext cx="2211828" cy="19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1DC2738-239B-6EDA-27BC-A13FB01B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5" y="3306078"/>
            <a:ext cx="2698111" cy="6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 descr="File:MongoDB Logo.svg - Wikipedia">
            <a:extLst>
              <a:ext uri="{FF2B5EF4-FFF2-40B4-BE49-F238E27FC236}">
                <a16:creationId xmlns:a16="http://schemas.microsoft.com/office/drawing/2014/main" id="{F0C63EBE-7732-E440-6488-DE2235700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90" y="3429000"/>
            <a:ext cx="2743200" cy="739378"/>
          </a:xfrm>
          <a:prstGeom prst="rect">
            <a:avLst/>
          </a:prstGeom>
        </p:spPr>
      </p:pic>
      <p:pic>
        <p:nvPicPr>
          <p:cNvPr id="9" name="Immagine 8" descr="File:Neo4j-logo color.png - Wikipedia">
            <a:extLst>
              <a:ext uri="{FF2B5EF4-FFF2-40B4-BE49-F238E27FC236}">
                <a16:creationId xmlns:a16="http://schemas.microsoft.com/office/drawing/2014/main" id="{BC5219E7-CB68-99AF-932C-8F8FC9ED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271" y="4628223"/>
            <a:ext cx="2542037" cy="954026"/>
          </a:xfrm>
          <a:prstGeom prst="rect">
            <a:avLst/>
          </a:prstGeom>
        </p:spPr>
      </p:pic>
      <p:pic>
        <p:nvPicPr>
          <p:cNvPr id="10" name="Immagine 9" descr="File:Java Logo.svg - Wikipedia">
            <a:extLst>
              <a:ext uri="{FF2B5EF4-FFF2-40B4-BE49-F238E27FC236}">
                <a16:creationId xmlns:a16="http://schemas.microsoft.com/office/drawing/2014/main" id="{2A680DEC-22CF-183C-5B22-A8F998CE8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61" y="4379435"/>
            <a:ext cx="785636" cy="1451602"/>
          </a:xfrm>
          <a:prstGeom prst="rect">
            <a:avLst/>
          </a:prstGeom>
        </p:spPr>
      </p:pic>
      <p:pic>
        <p:nvPicPr>
          <p:cNvPr id="11" name="Picture 2" descr="Ok alla tecnologia REST per l'interoperabilità tra i protocolli delle PA -  Actainfo">
            <a:extLst>
              <a:ext uri="{FF2B5EF4-FFF2-40B4-BE49-F238E27FC236}">
                <a16:creationId xmlns:a16="http://schemas.microsoft.com/office/drawing/2014/main" id="{C72AF77C-206F-7D40-5436-16A04ED6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42" y="4233672"/>
            <a:ext cx="2304082" cy="145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3315F8-80E2-50CE-C4E9-623ED655B839}"/>
              </a:ext>
            </a:extLst>
          </p:cNvPr>
          <p:cNvSpPr txBox="1"/>
          <p:nvPr/>
        </p:nvSpPr>
        <p:spPr>
          <a:xfrm>
            <a:off x="0" y="1474619"/>
            <a:ext cx="442584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err="1"/>
              <a:t>Implementation</a:t>
            </a:r>
            <a:r>
              <a:rPr lang="it-IT" sz="2000" b="1"/>
              <a:t> Frameworks:</a:t>
            </a:r>
          </a:p>
          <a:p>
            <a:endParaRPr lang="it-IT" b="1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HttpSession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@RestController</a:t>
            </a: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b="1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DCB935F-D5F3-BA4F-222B-E2243A080C91}"/>
              </a:ext>
            </a:extLst>
          </p:cNvPr>
          <p:cNvSpPr txBox="1"/>
          <p:nvPr/>
        </p:nvSpPr>
        <p:spPr>
          <a:xfrm>
            <a:off x="4470859" y="1492513"/>
            <a:ext cx="386486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/>
              <a:t>Database Integration:</a:t>
            </a:r>
          </a:p>
          <a:p>
            <a:endParaRPr lang="it-IT" b="1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endParaRPr kumimoji="0" lang="it-IT" altLang="it-IT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Neo4j</a:t>
            </a:r>
            <a:endParaRPr lang="it-IT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919DE1-BA37-6F9A-7FA9-77EAFC53A2BB}"/>
              </a:ext>
            </a:extLst>
          </p:cNvPr>
          <p:cNvSpPr txBox="1"/>
          <p:nvPr/>
        </p:nvSpPr>
        <p:spPr>
          <a:xfrm>
            <a:off x="8272501" y="1467550"/>
            <a:ext cx="390128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/>
              <a:t>Testing and Deployment:</a:t>
            </a:r>
          </a:p>
          <a:p>
            <a:endParaRPr lang="it-IT" sz="2000" b="1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</a:t>
            </a:r>
            <a:endParaRPr kumimoji="0" lang="it-IT" altLang="it-IT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b="1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940441A-AB5B-C1E8-BD86-575A8955CEE1}"/>
              </a:ext>
            </a:extLst>
          </p:cNvPr>
          <p:cNvCxnSpPr/>
          <p:nvPr/>
        </p:nvCxnSpPr>
        <p:spPr>
          <a:xfrm>
            <a:off x="4425850" y="1378269"/>
            <a:ext cx="0" cy="5059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B4D8797-F902-CBB6-74A3-A9DED65E9AE8}"/>
              </a:ext>
            </a:extLst>
          </p:cNvPr>
          <p:cNvCxnSpPr>
            <a:cxnSpLocks/>
          </p:cNvCxnSpPr>
          <p:nvPr/>
        </p:nvCxnSpPr>
        <p:spPr>
          <a:xfrm>
            <a:off x="8290714" y="1382778"/>
            <a:ext cx="0" cy="5059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Introduction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DE83AF-C559-FEFB-3DD3-79CA4885FFB6}"/>
              </a:ext>
            </a:extLst>
          </p:cNvPr>
          <p:cNvSpPr txBox="1"/>
          <p:nvPr/>
        </p:nvSpPr>
        <p:spPr>
          <a:xfrm>
            <a:off x="168233" y="1444831"/>
            <a:ext cx="732311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latin typeface="Arial"/>
                <a:ea typeface="+mn-lt"/>
                <a:cs typeface="+mn-lt"/>
              </a:rPr>
              <a:t>MONGODBGG</a:t>
            </a:r>
            <a:r>
              <a:rPr lang="it-IT" dirty="0">
                <a:latin typeface="Arial"/>
                <a:ea typeface="+mn-lt"/>
                <a:cs typeface="+mn-lt"/>
              </a:rPr>
              <a:t> </a:t>
            </a:r>
            <a:r>
              <a:rPr lang="it-IT" dirty="0" err="1">
                <a:latin typeface="Arial"/>
                <a:ea typeface="+mn-lt"/>
                <a:cs typeface="+mn-lt"/>
              </a:rPr>
              <a:t>is</a:t>
            </a:r>
            <a:r>
              <a:rPr lang="it-IT" dirty="0">
                <a:latin typeface="Arial"/>
                <a:ea typeface="+mn-lt"/>
                <a:cs typeface="+mn-lt"/>
              </a:rPr>
              <a:t> an </a:t>
            </a:r>
            <a:r>
              <a:rPr lang="it-IT" dirty="0" err="1">
                <a:latin typeface="Arial"/>
                <a:ea typeface="+mn-lt"/>
                <a:cs typeface="+mn-lt"/>
              </a:rPr>
              <a:t>application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developed</a:t>
            </a:r>
            <a:r>
              <a:rPr lang="it-IT" dirty="0">
                <a:latin typeface="Arial"/>
                <a:ea typeface="+mn-lt"/>
                <a:cs typeface="+mn-lt"/>
              </a:rPr>
              <a:t> for </a:t>
            </a:r>
            <a:r>
              <a:rPr lang="it-IT" dirty="0" err="1">
                <a:latin typeface="Arial"/>
                <a:ea typeface="+mn-lt"/>
                <a:cs typeface="+mn-lt"/>
              </a:rPr>
              <a:t>managing</a:t>
            </a:r>
            <a:r>
              <a:rPr lang="it-IT" dirty="0">
                <a:latin typeface="Arial"/>
                <a:ea typeface="+mn-lt"/>
                <a:cs typeface="+mn-lt"/>
              </a:rPr>
              <a:t> and </a:t>
            </a:r>
            <a:r>
              <a:rPr lang="it-IT" dirty="0" err="1">
                <a:latin typeface="Arial"/>
                <a:ea typeface="+mn-lt"/>
                <a:cs typeface="+mn-lt"/>
              </a:rPr>
              <a:t>exploring</a:t>
            </a:r>
            <a:r>
              <a:rPr lang="it-IT" dirty="0">
                <a:latin typeface="Arial"/>
                <a:ea typeface="+mn-lt"/>
                <a:cs typeface="+mn-lt"/>
              </a:rPr>
              <a:t> board games.</a:t>
            </a:r>
            <a:endParaRPr lang="it-IT" dirty="0">
              <a:latin typeface="Arial"/>
              <a:ea typeface="Calibri"/>
              <a:cs typeface="Calibri"/>
            </a:endParaRPr>
          </a:p>
          <a:p>
            <a:r>
              <a:rPr lang="it-IT" dirty="0" err="1">
                <a:latin typeface="Arial"/>
                <a:ea typeface="+mn-lt"/>
                <a:cs typeface="+mn-lt"/>
              </a:rPr>
              <a:t>Its</a:t>
            </a:r>
            <a:r>
              <a:rPr lang="it-IT" dirty="0">
                <a:latin typeface="Arial"/>
                <a:ea typeface="+mn-lt"/>
                <a:cs typeface="+mn-lt"/>
              </a:rPr>
              <a:t> core </a:t>
            </a:r>
            <a:r>
              <a:rPr lang="it-IT" dirty="0" err="1">
                <a:latin typeface="Arial"/>
                <a:ea typeface="+mn-lt"/>
                <a:cs typeface="+mn-lt"/>
              </a:rPr>
              <a:t>functionalities</a:t>
            </a:r>
            <a:r>
              <a:rPr lang="it-IT" dirty="0">
                <a:latin typeface="Arial"/>
                <a:ea typeface="+mn-lt"/>
                <a:cs typeface="+mn-lt"/>
              </a:rPr>
              <a:t> include </a:t>
            </a:r>
            <a:r>
              <a:rPr lang="it-IT" dirty="0" err="1">
                <a:latin typeface="Arial"/>
                <a:ea typeface="+mn-lt"/>
                <a:cs typeface="+mn-lt"/>
              </a:rPr>
              <a:t>presenting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detailed</a:t>
            </a:r>
            <a:r>
              <a:rPr lang="it-IT" dirty="0">
                <a:latin typeface="Arial"/>
                <a:ea typeface="+mn-lt"/>
                <a:cs typeface="+mn-lt"/>
              </a:rPr>
              <a:t> information </a:t>
            </a:r>
            <a:r>
              <a:rPr lang="it-IT" dirty="0" err="1">
                <a:latin typeface="Arial"/>
                <a:ea typeface="+mn-lt"/>
                <a:cs typeface="+mn-lt"/>
              </a:rPr>
              <a:t>about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various</a:t>
            </a:r>
            <a:r>
              <a:rPr lang="it-IT" dirty="0">
                <a:latin typeface="Arial"/>
                <a:ea typeface="+mn-lt"/>
                <a:cs typeface="+mn-lt"/>
              </a:rPr>
              <a:t> board games, writing reviews, and following </a:t>
            </a:r>
            <a:r>
              <a:rPr lang="it-IT" dirty="0" err="1">
                <a:latin typeface="Arial"/>
                <a:ea typeface="+mn-lt"/>
                <a:cs typeface="+mn-lt"/>
              </a:rPr>
              <a:t>other</a:t>
            </a:r>
            <a:r>
              <a:rPr lang="it-IT">
                <a:latin typeface="Arial"/>
                <a:ea typeface="+mn-lt"/>
                <a:cs typeface="+mn-lt"/>
              </a:rPr>
              <a:t> users.</a:t>
            </a:r>
            <a:endParaRPr lang="it-IT" dirty="0">
              <a:latin typeface="Arial"/>
              <a:ea typeface="+mn-lt"/>
              <a:cs typeface="+mn-lt"/>
            </a:endParaRPr>
          </a:p>
          <a:p>
            <a:r>
              <a:rPr lang="it-IT" dirty="0">
                <a:latin typeface="Arial"/>
                <a:ea typeface="+mn-lt"/>
                <a:cs typeface="+mn-lt"/>
              </a:rPr>
              <a:t>The app </a:t>
            </a:r>
            <a:r>
              <a:rPr lang="it-IT" dirty="0" err="1">
                <a:latin typeface="Arial"/>
                <a:ea typeface="+mn-lt"/>
                <a:cs typeface="+mn-lt"/>
              </a:rPr>
              <a:t>allows</a:t>
            </a:r>
            <a:r>
              <a:rPr lang="it-IT" dirty="0">
                <a:latin typeface="Arial"/>
                <a:ea typeface="+mn-lt"/>
                <a:cs typeface="+mn-lt"/>
              </a:rPr>
              <a:t> users to:</a:t>
            </a:r>
            <a:endParaRPr lang="it-IT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 err="1">
                <a:latin typeface="Arial"/>
                <a:ea typeface="+mn-lt"/>
                <a:cs typeface="+mn-lt"/>
              </a:rPr>
              <a:t>Search</a:t>
            </a:r>
            <a:r>
              <a:rPr lang="it-IT" b="1" dirty="0">
                <a:latin typeface="Arial"/>
                <a:ea typeface="+mn-lt"/>
                <a:cs typeface="+mn-lt"/>
              </a:rPr>
              <a:t> and filter</a:t>
            </a:r>
            <a:r>
              <a:rPr lang="it-IT" dirty="0">
                <a:latin typeface="Arial"/>
                <a:ea typeface="+mn-lt"/>
                <a:cs typeface="+mn-lt"/>
              </a:rPr>
              <a:t> games </a:t>
            </a:r>
            <a:r>
              <a:rPr lang="it-IT" dirty="0" err="1">
                <a:latin typeface="Arial"/>
                <a:ea typeface="+mn-lt"/>
                <a:cs typeface="+mn-lt"/>
              </a:rPr>
              <a:t>based</a:t>
            </a:r>
            <a:r>
              <a:rPr lang="it-IT" dirty="0">
                <a:latin typeface="Arial"/>
                <a:ea typeface="+mn-lt"/>
                <a:cs typeface="+mn-lt"/>
              </a:rPr>
              <a:t> on name, </a:t>
            </a:r>
            <a:r>
              <a:rPr lang="it-IT" dirty="0" err="1">
                <a:latin typeface="Arial"/>
                <a:ea typeface="+mn-lt"/>
                <a:cs typeface="+mn-lt"/>
              </a:rPr>
              <a:t>categories</a:t>
            </a:r>
            <a:r>
              <a:rPr lang="it-IT" dirty="0">
                <a:latin typeface="Arial"/>
                <a:ea typeface="+mn-lt"/>
                <a:cs typeface="+mn-lt"/>
              </a:rPr>
              <a:t>, </a:t>
            </a:r>
            <a:r>
              <a:rPr lang="it-IT" dirty="0" err="1">
                <a:latin typeface="Arial"/>
                <a:ea typeface="+mn-lt"/>
                <a:cs typeface="+mn-lt"/>
              </a:rPr>
              <a:t>mechanics</a:t>
            </a:r>
            <a:r>
              <a:rPr lang="it-IT" dirty="0">
                <a:latin typeface="Arial"/>
                <a:ea typeface="+mn-lt"/>
                <a:cs typeface="+mn-lt"/>
              </a:rPr>
              <a:t>, and ratings.</a:t>
            </a:r>
            <a:endParaRPr lang="it-IT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Arial"/>
                <a:ea typeface="+mn-lt"/>
                <a:cs typeface="+mn-lt"/>
              </a:rPr>
              <a:t>Write reviews</a:t>
            </a:r>
            <a:r>
              <a:rPr lang="it-IT" dirty="0">
                <a:latin typeface="Arial"/>
                <a:ea typeface="+mn-lt"/>
                <a:cs typeface="+mn-lt"/>
              </a:rPr>
              <a:t> with </a:t>
            </a:r>
            <a:r>
              <a:rPr lang="it-IT" dirty="0" err="1">
                <a:latin typeface="Arial"/>
                <a:ea typeface="+mn-lt"/>
                <a:cs typeface="+mn-lt"/>
              </a:rPr>
              <a:t>comments</a:t>
            </a:r>
            <a:r>
              <a:rPr lang="it-IT" dirty="0">
                <a:latin typeface="Arial"/>
                <a:ea typeface="+mn-lt"/>
                <a:cs typeface="+mn-lt"/>
              </a:rPr>
              <a:t> and ratings on board games.</a:t>
            </a:r>
            <a:endParaRPr lang="it-IT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Arial"/>
                <a:ea typeface="+mn-lt"/>
                <a:cs typeface="+mn-lt"/>
              </a:rPr>
              <a:t>Track personal </a:t>
            </a:r>
            <a:r>
              <a:rPr lang="it-IT" b="1" dirty="0" err="1">
                <a:latin typeface="Arial"/>
                <a:ea typeface="+mn-lt"/>
                <a:cs typeface="+mn-lt"/>
              </a:rPr>
              <a:t>statistics</a:t>
            </a:r>
            <a:r>
              <a:rPr lang="it-IT" dirty="0">
                <a:latin typeface="Arial"/>
                <a:ea typeface="+mn-lt"/>
                <a:cs typeface="+mn-lt"/>
              </a:rPr>
              <a:t> </a:t>
            </a:r>
            <a:r>
              <a:rPr lang="it-IT" dirty="0" err="1">
                <a:latin typeface="Arial"/>
                <a:ea typeface="+mn-lt"/>
                <a:cs typeface="+mn-lt"/>
              </a:rPr>
              <a:t>such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as</a:t>
            </a:r>
            <a:r>
              <a:rPr lang="it-IT" dirty="0">
                <a:latin typeface="Arial"/>
                <a:ea typeface="+mn-lt"/>
                <a:cs typeface="+mn-lt"/>
              </a:rPr>
              <a:t> games </a:t>
            </a:r>
            <a:r>
              <a:rPr lang="it-IT" dirty="0" err="1">
                <a:latin typeface="Arial"/>
                <a:ea typeface="+mn-lt"/>
                <a:cs typeface="+mn-lt"/>
              </a:rPr>
              <a:t>played</a:t>
            </a:r>
            <a:r>
              <a:rPr lang="it-IT" dirty="0">
                <a:latin typeface="Arial"/>
                <a:ea typeface="+mn-lt"/>
                <a:cs typeface="+mn-lt"/>
              </a:rPr>
              <a:t>, </a:t>
            </a:r>
            <a:r>
              <a:rPr lang="it-IT" dirty="0" err="1">
                <a:latin typeface="Arial"/>
                <a:ea typeface="+mn-lt"/>
                <a:cs typeface="+mn-lt"/>
              </a:rPr>
              <a:t>win</a:t>
            </a:r>
            <a:r>
              <a:rPr lang="it-IT" dirty="0">
                <a:latin typeface="Arial"/>
                <a:ea typeface="+mn-lt"/>
                <a:cs typeface="+mn-lt"/>
              </a:rPr>
              <a:t> rates, and review activities.</a:t>
            </a:r>
            <a:endParaRPr lang="it-IT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Arial"/>
                <a:ea typeface="+mn-lt"/>
                <a:cs typeface="+mn-lt"/>
              </a:rPr>
              <a:t>For </a:t>
            </a:r>
            <a:r>
              <a:rPr lang="it-IT" b="1" dirty="0" err="1">
                <a:latin typeface="Arial"/>
                <a:ea typeface="+mn-lt"/>
                <a:cs typeface="+mn-lt"/>
              </a:rPr>
              <a:t>administrators</a:t>
            </a:r>
            <a:r>
              <a:rPr lang="it-IT" dirty="0">
                <a:latin typeface="Arial"/>
                <a:ea typeface="+mn-lt"/>
                <a:cs typeface="+mn-lt"/>
              </a:rPr>
              <a:t>, the </a:t>
            </a:r>
            <a:r>
              <a:rPr lang="it-IT" dirty="0" err="1">
                <a:latin typeface="Arial"/>
                <a:ea typeface="+mn-lt"/>
                <a:cs typeface="+mn-lt"/>
              </a:rPr>
              <a:t>application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offers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advanced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analytics</a:t>
            </a:r>
            <a:r>
              <a:rPr lang="it-IT" dirty="0">
                <a:latin typeface="Arial"/>
                <a:ea typeface="+mn-lt"/>
                <a:cs typeface="+mn-lt"/>
              </a:rPr>
              <a:t> and the </a:t>
            </a:r>
            <a:r>
              <a:rPr lang="it-IT" dirty="0" err="1">
                <a:latin typeface="Arial"/>
                <a:ea typeface="+mn-lt"/>
                <a:cs typeface="+mn-lt"/>
              </a:rPr>
              <a:t>ability</a:t>
            </a:r>
            <a:r>
              <a:rPr lang="it-IT" dirty="0">
                <a:latin typeface="Arial"/>
                <a:ea typeface="+mn-lt"/>
                <a:cs typeface="+mn-lt"/>
              </a:rPr>
              <a:t> to </a:t>
            </a:r>
            <a:r>
              <a:rPr lang="it-IT" dirty="0" err="1">
                <a:latin typeface="Arial"/>
                <a:ea typeface="+mn-lt"/>
                <a:cs typeface="+mn-lt"/>
              </a:rPr>
              <a:t>manage</a:t>
            </a:r>
            <a:r>
              <a:rPr lang="it-IT" dirty="0">
                <a:latin typeface="Arial"/>
                <a:ea typeface="+mn-lt"/>
                <a:cs typeface="+mn-lt"/>
              </a:rPr>
              <a:t> user-</a:t>
            </a:r>
            <a:r>
              <a:rPr lang="it-IT" dirty="0" err="1">
                <a:latin typeface="Arial"/>
                <a:ea typeface="+mn-lt"/>
                <a:cs typeface="+mn-lt"/>
              </a:rPr>
              <a:t>generated</a:t>
            </a:r>
            <a:r>
              <a:rPr lang="it-IT" dirty="0">
                <a:latin typeface="Arial"/>
                <a:ea typeface="+mn-lt"/>
                <a:cs typeface="+mn-lt"/>
              </a:rPr>
              <a:t> data and </a:t>
            </a:r>
            <a:r>
              <a:rPr lang="it-IT" dirty="0" err="1">
                <a:latin typeface="Arial"/>
                <a:ea typeface="+mn-lt"/>
                <a:cs typeface="+mn-lt"/>
              </a:rPr>
              <a:t>perform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dirty="0" err="1">
                <a:latin typeface="Arial"/>
                <a:ea typeface="+mn-lt"/>
                <a:cs typeface="+mn-lt"/>
              </a:rPr>
              <a:t>specialized</a:t>
            </a:r>
            <a:r>
              <a:rPr lang="it-IT" dirty="0">
                <a:latin typeface="Arial"/>
                <a:ea typeface="+mn-lt"/>
                <a:cs typeface="+mn-lt"/>
              </a:rPr>
              <a:t> queries.</a:t>
            </a:r>
            <a:endParaRPr lang="it-IT" dirty="0">
              <a:latin typeface="Arial"/>
            </a:endParaRPr>
          </a:p>
          <a:p>
            <a:pPr algn="l"/>
            <a:endParaRPr lang="it-IT" dirty="0">
              <a:ea typeface="Calibri"/>
              <a:cs typeface="Calibri"/>
            </a:endParaRPr>
          </a:p>
        </p:txBody>
      </p:sp>
      <p:pic>
        <p:nvPicPr>
          <p:cNvPr id="3" name="Immagine 2" descr="Immagine che contiene dadi, Gioco da tavolo, Giochi, Gioco di dadi&#10;&#10;Descrizione generata automaticamente">
            <a:extLst>
              <a:ext uri="{FF2B5EF4-FFF2-40B4-BE49-F238E27FC236}">
                <a16:creationId xmlns:a16="http://schemas.microsoft.com/office/drawing/2014/main" id="{99EFA8F5-BCBB-3C88-2601-A8F80784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1" y="1444584"/>
            <a:ext cx="2867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2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UML Class </a:t>
            </a:r>
            <a:r>
              <a:rPr lang="it-IT" sz="4400" err="1"/>
              <a:t>Diagram</a:t>
            </a:r>
            <a:endParaRPr lang="it-IT"/>
          </a:p>
        </p:txBody>
      </p:sp>
      <p:pic>
        <p:nvPicPr>
          <p:cNvPr id="4" name="Immagine 3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9AB225DF-842D-94DA-D426-1A713834F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2" y="1156702"/>
            <a:ext cx="7754396" cy="46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Functional</a:t>
            </a:r>
            <a:r>
              <a:rPr lang="it-IT" sz="4400"/>
              <a:t> </a:t>
            </a:r>
            <a:r>
              <a:rPr lang="it-IT" sz="4400" err="1"/>
              <a:t>Requirements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8AD888-EE18-C698-B79C-1937ED647A2C}"/>
              </a:ext>
            </a:extLst>
          </p:cNvPr>
          <p:cNvSpPr txBox="1"/>
          <p:nvPr/>
        </p:nvSpPr>
        <p:spPr>
          <a:xfrm>
            <a:off x="513637" y="1105286"/>
            <a:ext cx="49819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Unregistered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 reviews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login capabilities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altLang="it-IT" sz="200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Registered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and reviews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likes, follows, and account information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5E73B-1EEB-E2F7-8C93-2D20FDE8B5E0}"/>
              </a:ext>
            </a:extLst>
          </p:cNvPr>
          <p:cNvSpPr txBox="1"/>
          <p:nvPr/>
        </p:nvSpPr>
        <p:spPr>
          <a:xfrm>
            <a:off x="5495544" y="2490280"/>
            <a:ext cx="6094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accounts, matches, reviews, and board games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likes and follows</a:t>
            </a:r>
          </a:p>
        </p:txBody>
      </p:sp>
    </p:spTree>
    <p:extLst>
      <p:ext uri="{BB962C8B-B14F-4D97-AF65-F5344CB8AC3E}">
        <p14:creationId xmlns:p14="http://schemas.microsoft.com/office/powerpoint/2010/main" val="180675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Non-</a:t>
            </a:r>
            <a:r>
              <a:rPr lang="it-IT" sz="4400" err="1"/>
              <a:t>Functional</a:t>
            </a:r>
            <a:r>
              <a:rPr lang="it-IT" sz="4400"/>
              <a:t> </a:t>
            </a:r>
            <a:r>
              <a:rPr lang="it-IT" sz="4400" err="1"/>
              <a:t>Requirements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87852F-E431-0814-F456-33A2C4A90D27}"/>
              </a:ext>
            </a:extLst>
          </p:cNvPr>
          <p:cNvSpPr txBox="1"/>
          <p:nvPr/>
        </p:nvSpPr>
        <p:spPr>
          <a:xfrm>
            <a:off x="737419" y="1536174"/>
            <a:ext cx="67645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uninterrupted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for code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user passwords for data security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 and databases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and intuitive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3" name="Picture 5" descr="Nonfunctional Requirements: Examples, Types and Approaches">
            <a:extLst>
              <a:ext uri="{FF2B5EF4-FFF2-40B4-BE49-F238E27FC236}">
                <a16:creationId xmlns:a16="http://schemas.microsoft.com/office/drawing/2014/main" id="{186AF106-09E3-348D-E68B-ED5B6E4ED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9" r="15807" b="9924"/>
          <a:stretch/>
        </p:blipFill>
        <p:spPr bwMode="auto">
          <a:xfrm>
            <a:off x="7708490" y="2180610"/>
            <a:ext cx="3746091" cy="27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00538"/>
            <a:ext cx="12192000" cy="1470025"/>
          </a:xfrm>
        </p:spPr>
        <p:txBody>
          <a:bodyPr/>
          <a:lstStyle/>
          <a:p>
            <a:r>
              <a:rPr lang="it-IT" sz="4400"/>
              <a:t>Data </a:t>
            </a:r>
            <a:r>
              <a:rPr lang="it-IT" sz="4400" err="1"/>
              <a:t>Modelling</a:t>
            </a:r>
            <a:r>
              <a:rPr lang="it-IT" sz="4400"/>
              <a:t> and </a:t>
            </a:r>
            <a:r>
              <a:rPr lang="it-IT" sz="4400" err="1"/>
              <a:t>Structure</a:t>
            </a:r>
            <a:endParaRPr lang="it-IT"/>
          </a:p>
        </p:txBody>
      </p:sp>
      <p:pic>
        <p:nvPicPr>
          <p:cNvPr id="2" name="Immagine 1" descr="Immagine che contiene Elementi grafici, simbolo, schermata, Blu elettrico&#10;&#10;Descrizione generata automaticamente">
            <a:extLst>
              <a:ext uri="{FF2B5EF4-FFF2-40B4-BE49-F238E27FC236}">
                <a16:creationId xmlns:a16="http://schemas.microsoft.com/office/drawing/2014/main" id="{4051E802-319D-4755-C30F-A8C2B346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83" y="952500"/>
            <a:ext cx="820616" cy="820616"/>
          </a:xfrm>
          <a:prstGeom prst="rect">
            <a:avLst/>
          </a:prstGeom>
        </p:spPr>
      </p:pic>
      <p:pic>
        <p:nvPicPr>
          <p:cNvPr id="3" name="Immagine 2" descr="Immagine che contiene cartone animato, disegno, illustrazione, clipart&#10;&#10;Descrizione generata automaticamente">
            <a:extLst>
              <a:ext uri="{FF2B5EF4-FFF2-40B4-BE49-F238E27FC236}">
                <a16:creationId xmlns:a16="http://schemas.microsoft.com/office/drawing/2014/main" id="{AD3C50B5-DEB4-0072-7ACD-8D1A2096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152" y="810846"/>
            <a:ext cx="1166203" cy="1107588"/>
          </a:xfrm>
          <a:prstGeom prst="rect">
            <a:avLst/>
          </a:prstGeom>
        </p:spPr>
      </p:pic>
      <p:pic>
        <p:nvPicPr>
          <p:cNvPr id="4" name="Immagine 3" descr="Immagine che contiene Carattere, logo, Elementi grafici, grafica&#10;&#10;Descrizione generata automaticamente">
            <a:extLst>
              <a:ext uri="{FF2B5EF4-FFF2-40B4-BE49-F238E27FC236}">
                <a16:creationId xmlns:a16="http://schemas.microsoft.com/office/drawing/2014/main" id="{447C6378-F2E4-DE8D-0F21-7BC2A3CD2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2" y="1069730"/>
            <a:ext cx="1193800" cy="59543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8CF39E-DC03-D888-EB2F-DE98D47C81DD}"/>
              </a:ext>
            </a:extLst>
          </p:cNvPr>
          <p:cNvCxnSpPr/>
          <p:nvPr/>
        </p:nvCxnSpPr>
        <p:spPr>
          <a:xfrm flipV="1">
            <a:off x="2063263" y="1414585"/>
            <a:ext cx="1295399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C2BF34C-01C4-B791-9747-0DFB6C33B1F5}"/>
              </a:ext>
            </a:extLst>
          </p:cNvPr>
          <p:cNvCxnSpPr/>
          <p:nvPr/>
        </p:nvCxnSpPr>
        <p:spPr>
          <a:xfrm flipH="1">
            <a:off x="7985613" y="1414829"/>
            <a:ext cx="1586523" cy="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96D6B97-4915-3BE1-815E-1F5696FC7C53}"/>
              </a:ext>
            </a:extLst>
          </p:cNvPr>
          <p:cNvCxnSpPr/>
          <p:nvPr/>
        </p:nvCxnSpPr>
        <p:spPr>
          <a:xfrm flipV="1">
            <a:off x="4000013" y="1407259"/>
            <a:ext cx="1393092" cy="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C5FC41E-1DCF-0639-2D33-6A7F768608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26" r="43354" b="-341"/>
          <a:stretch/>
        </p:blipFill>
        <p:spPr>
          <a:xfrm>
            <a:off x="212203" y="2866950"/>
            <a:ext cx="2498207" cy="1471365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D5A159-BAC7-152C-8F61-B84E1B329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349" y="2870846"/>
            <a:ext cx="2948628" cy="1003276"/>
          </a:xfrm>
          <a:prstGeom prst="rect">
            <a:avLst/>
          </a:prstGeom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E10AFED-DA32-20CA-39F3-24F2A75D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875" y="2869918"/>
            <a:ext cx="2645419" cy="1328075"/>
          </a:xfrm>
          <a:prstGeom prst="rect">
            <a:avLst/>
          </a:prstGeom>
        </p:spPr>
      </p:pic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EE9B100-D5EF-2E1C-548E-634581F2D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659" y="2297800"/>
            <a:ext cx="2645442" cy="225308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DF1117-5A00-AD50-32B3-B1E423D1C224}"/>
              </a:ext>
            </a:extLst>
          </p:cNvPr>
          <p:cNvSpPr txBox="1"/>
          <p:nvPr/>
        </p:nvSpPr>
        <p:spPr>
          <a:xfrm>
            <a:off x="5756673" y="1205326"/>
            <a:ext cx="19237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Arial"/>
                <a:ea typeface="Calibri"/>
                <a:cs typeface="Calibri"/>
              </a:rPr>
              <a:t>Initial</a:t>
            </a:r>
            <a:r>
              <a:rPr lang="it-IT">
                <a:latin typeface="Arial"/>
                <a:ea typeface="Calibri"/>
                <a:cs typeface="Calibri"/>
              </a:rPr>
              <a:t> </a:t>
            </a:r>
            <a:r>
              <a:rPr lang="it-IT" sz="2000">
                <a:latin typeface="Arial"/>
                <a:ea typeface="Calibri"/>
                <a:cs typeface="Calibri"/>
              </a:rPr>
              <a:t>Dataset</a:t>
            </a:r>
            <a:endParaRPr lang="it-IT" sz="2000">
              <a:latin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5EDDAA-AE01-C067-FC95-35E9C3FCE2FB}"/>
              </a:ext>
            </a:extLst>
          </p:cNvPr>
          <p:cNvSpPr txBox="1"/>
          <p:nvPr/>
        </p:nvSpPr>
        <p:spPr>
          <a:xfrm>
            <a:off x="8526683" y="1196050"/>
            <a:ext cx="104172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100" err="1">
                <a:latin typeface="Arial"/>
                <a:ea typeface="Calibri"/>
                <a:cs typeface="Calibri"/>
              </a:rPr>
              <a:t>scraping</a:t>
            </a:r>
            <a:endParaRPr lang="it-IT" sz="1100" err="1">
              <a:latin typeface="Arial"/>
            </a:endParaRPr>
          </a:p>
        </p:txBody>
      </p:sp>
      <p:pic>
        <p:nvPicPr>
          <p:cNvPr id="16" name="Immagine 15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7C207705-A153-97D7-B307-8754EC94E1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965" y="4686544"/>
            <a:ext cx="35433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Project </a:t>
            </a:r>
            <a:r>
              <a:rPr lang="it-IT" sz="4400" err="1"/>
              <a:t>Structure</a:t>
            </a:r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010510-E3A1-78B9-3677-B7A33FFB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279432"/>
            <a:ext cx="53848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Sub-packages 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connection 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MongoConfig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class).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API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board games, matches, users, and reviews.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dao: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access with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Neo4j (CRUD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queries).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domain models (e.g.,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Review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BoardGame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396249-5C85-58CF-32BD-0E56FBD0EF19}"/>
              </a:ext>
            </a:extLst>
          </p:cNvPr>
          <p:cNvSpPr txBox="1"/>
          <p:nvPr/>
        </p:nvSpPr>
        <p:spPr>
          <a:xfrm>
            <a:off x="6096000" y="275538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projections</a:t>
            </a: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returning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subsets to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controllers (e.g.,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BoardGameService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UserService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utils</a:t>
            </a: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utility classes and custom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InvalidCredentialException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E81BC-8B1D-ADE3-AF43-9658EFCC3C2B}"/>
              </a:ext>
            </a:extLst>
          </p:cNvPr>
          <p:cNvSpPr txBox="1"/>
          <p:nvPr/>
        </p:nvSpPr>
        <p:spPr>
          <a:xfrm>
            <a:off x="3403600" y="1674673"/>
            <a:ext cx="538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it.unipi.lsmsd.LSMSD_Project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ED4474A-1E2B-36E0-F6FC-8E6C0786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13" y="323690"/>
            <a:ext cx="1551038" cy="15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4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MongoDB</a:t>
            </a:r>
            <a:r>
              <a:rPr lang="it-IT" sz="4400"/>
              <a:t> </a:t>
            </a:r>
            <a:r>
              <a:rPr lang="it-IT" sz="4400" err="1"/>
              <a:t>Relevant</a:t>
            </a:r>
            <a:r>
              <a:rPr lang="it-IT" sz="4400"/>
              <a:t> Query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D1E5F-9D7B-2E75-4E25-C9328489F3E5}"/>
              </a:ext>
            </a:extLst>
          </p:cNvPr>
          <p:cNvSpPr txBox="1"/>
          <p:nvPr/>
        </p:nvSpPr>
        <p:spPr>
          <a:xfrm>
            <a:off x="236810" y="1351615"/>
            <a:ext cx="51410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latin typeface="Arial"/>
                <a:ea typeface="Calibri"/>
                <a:cs typeface="Calibri"/>
              </a:rPr>
              <a:t>Update query: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UpdateReviews</a:t>
            </a:r>
            <a:endParaRPr lang="it-IT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UpdateRatings</a:t>
            </a:r>
            <a:endParaRPr lang="it-IT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UpdateAveragePlayingTime</a:t>
            </a:r>
            <a:endParaRPr lang="it-IT">
              <a:latin typeface="Arial"/>
              <a:ea typeface="Calibri"/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DF5DC5-C68C-75DE-4565-DD6BB6138BCC}"/>
              </a:ext>
            </a:extLst>
          </p:cNvPr>
          <p:cNvSpPr txBox="1"/>
          <p:nvPr/>
        </p:nvSpPr>
        <p:spPr>
          <a:xfrm>
            <a:off x="234337" y="3280235"/>
            <a:ext cx="457731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latin typeface="Arial"/>
                <a:ea typeface="Calibri"/>
                <a:cs typeface="Calibri"/>
              </a:rPr>
              <a:t>Aggregation</a:t>
            </a:r>
            <a:r>
              <a:rPr lang="it-IT" sz="2400">
                <a:latin typeface="Arial"/>
                <a:ea typeface="Calibri"/>
                <a:cs typeface="Calibri"/>
              </a:rPr>
              <a:t> query:</a:t>
            </a: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GetGameStatistics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GetUserGameStatistics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GetTopPlayersForEachGame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FindUsersWithHighestAvgNumPlayers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findMostPlayedGameByMatches</a:t>
            </a:r>
            <a:endParaRPr lang="it-IT" err="1">
              <a:latin typeface="Arial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>
              <a:ea typeface="Calibri"/>
              <a:cs typeface="Calibri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B7F2A9F-5C2D-CD00-78A6-D6AE48A9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847" y="4201673"/>
            <a:ext cx="7405076" cy="1317042"/>
          </a:xfrm>
          <a:prstGeom prst="rect">
            <a:avLst/>
          </a:prstGeom>
        </p:spPr>
      </p:pic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4735F2C-92D0-9E3F-661D-215515D06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15" y="1183031"/>
            <a:ext cx="7395307" cy="27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D34E4-90B0-31E8-694D-683CBAD5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01" y="-131755"/>
            <a:ext cx="11682396" cy="1143000"/>
          </a:xfrm>
        </p:spPr>
        <p:txBody>
          <a:bodyPr/>
          <a:lstStyle/>
          <a:p>
            <a:r>
              <a:rPr lang="it-IT">
                <a:ea typeface="Calibri"/>
                <a:cs typeface="Calibri"/>
              </a:rPr>
              <a:t>Neo4j </a:t>
            </a:r>
            <a:r>
              <a:rPr lang="it-IT" err="1">
                <a:ea typeface="Calibri"/>
                <a:cs typeface="Calibri"/>
              </a:rPr>
              <a:t>Batabase</a:t>
            </a:r>
            <a:endParaRPr lang="it-IT" err="1"/>
          </a:p>
        </p:txBody>
      </p:sp>
      <p:pic>
        <p:nvPicPr>
          <p:cNvPr id="4" name="Segnaposto contenuto 3" descr="Immagine che contiene cerchio, modello, Simmetria, Policromia&#10;&#10;Descrizione generata automaticamente">
            <a:extLst>
              <a:ext uri="{FF2B5EF4-FFF2-40B4-BE49-F238E27FC236}">
                <a16:creationId xmlns:a16="http://schemas.microsoft.com/office/drawing/2014/main" id="{F711061C-9C9F-F491-D962-C3485DF5D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80" y="937997"/>
            <a:ext cx="5435823" cy="5378368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0D5520-6011-001B-278C-B7195FD0E512}"/>
              </a:ext>
            </a:extLst>
          </p:cNvPr>
          <p:cNvSpPr txBox="1"/>
          <p:nvPr/>
        </p:nvSpPr>
        <p:spPr>
          <a:xfrm>
            <a:off x="7253469" y="1716911"/>
            <a:ext cx="379070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err="1">
                <a:ea typeface="Calibri"/>
                <a:cs typeface="Calibri"/>
              </a:rPr>
              <a:t>Entities</a:t>
            </a:r>
            <a:r>
              <a:rPr lang="it-IT" sz="240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User(username)[400,000]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ea typeface="Calibri"/>
                <a:cs typeface="Calibri"/>
              </a:rPr>
              <a:t>BoardGame</a:t>
            </a:r>
            <a:r>
              <a:rPr lang="it-IT">
                <a:ea typeface="Calibri"/>
                <a:cs typeface="Calibri"/>
              </a:rPr>
              <a:t>(</a:t>
            </a:r>
            <a:r>
              <a:rPr lang="it-IT" err="1">
                <a:ea typeface="Calibri"/>
                <a:cs typeface="Calibri"/>
              </a:rPr>
              <a:t>id,name</a:t>
            </a:r>
            <a:r>
              <a:rPr lang="it-IT">
                <a:ea typeface="Calibri"/>
                <a:cs typeface="Calibri"/>
              </a:rPr>
              <a:t>)[40 000]</a:t>
            </a:r>
          </a:p>
          <a:p>
            <a:endParaRPr lang="it-IT">
              <a:ea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5C576-795E-B0FB-E295-B3CF93772FEC}"/>
              </a:ext>
            </a:extLst>
          </p:cNvPr>
          <p:cNvSpPr txBox="1"/>
          <p:nvPr/>
        </p:nvSpPr>
        <p:spPr>
          <a:xfrm>
            <a:off x="7253467" y="3713544"/>
            <a:ext cx="34241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err="1">
                <a:ea typeface="Calibri"/>
                <a:cs typeface="Calibri"/>
              </a:rPr>
              <a:t>Relationships</a:t>
            </a:r>
            <a:r>
              <a:rPr lang="it-IT" sz="240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FOLLOWS(User-User)[10M]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LIKED(User-</a:t>
            </a:r>
            <a:r>
              <a:rPr lang="it-IT" err="1">
                <a:ea typeface="Calibri"/>
                <a:cs typeface="Calibri"/>
              </a:rPr>
              <a:t>BoardGame</a:t>
            </a:r>
            <a:r>
              <a:rPr lang="it-IT">
                <a:ea typeface="Calibri"/>
                <a:cs typeface="Calibri"/>
              </a:rPr>
              <a:t>)[20M]</a:t>
            </a:r>
          </a:p>
        </p:txBody>
      </p:sp>
    </p:spTree>
    <p:extLst>
      <p:ext uri="{BB962C8B-B14F-4D97-AF65-F5344CB8AC3E}">
        <p14:creationId xmlns:p14="http://schemas.microsoft.com/office/powerpoint/2010/main" val="138420278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83A18CC3AF84B8033AB64B742B40F" ma:contentTypeVersion="11" ma:contentTypeDescription="Create a new document." ma:contentTypeScope="" ma:versionID="989d3e8a56a20ecec4612e6ab221ee7a">
  <xsd:schema xmlns:xsd="http://www.w3.org/2001/XMLSchema" xmlns:xs="http://www.w3.org/2001/XMLSchema" xmlns:p="http://schemas.microsoft.com/office/2006/metadata/properties" xmlns:ns2="616d0bdd-f7e5-4bcb-a053-1ce1cbb9450a" xmlns:ns3="9d27c991-df7d-42c7-a763-7353baa43f08" targetNamespace="http://schemas.microsoft.com/office/2006/metadata/properties" ma:root="true" ma:fieldsID="14413cb0a4589dacb6618119336e95fa" ns2:_="" ns3:_="">
    <xsd:import namespace="616d0bdd-f7e5-4bcb-a053-1ce1cbb9450a"/>
    <xsd:import namespace="9d27c991-df7d-42c7-a763-7353baa43f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0bdd-f7e5-4bcb-a053-1ce1cbb94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7c991-df7d-42c7-a763-7353baa43f0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0620937-2e5c-47d1-9023-71a917550fd2}" ma:internalName="TaxCatchAll" ma:showField="CatchAllData" ma:web="9d27c991-df7d-42c7-a763-7353baa43f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6d0bdd-f7e5-4bcb-a053-1ce1cbb9450a">
      <Terms xmlns="http://schemas.microsoft.com/office/infopath/2007/PartnerControls"/>
    </lcf76f155ced4ddcb4097134ff3c332f>
    <TaxCatchAll xmlns="9d27c991-df7d-42c7-a763-7353baa43f08" xsi:nil="true"/>
  </documentManagement>
</p:properties>
</file>

<file path=customXml/itemProps1.xml><?xml version="1.0" encoding="utf-8"?>
<ds:datastoreItem xmlns:ds="http://schemas.openxmlformats.org/officeDocument/2006/customXml" ds:itemID="{6983F7D5-E4B8-4F7F-847B-C7282C8C43DE}">
  <ds:schemaRefs>
    <ds:schemaRef ds:uri="616d0bdd-f7e5-4bcb-a053-1ce1cbb9450a"/>
    <ds:schemaRef ds:uri="9d27c991-df7d-42c7-a763-7353baa43f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4B22EF-8CF1-40D2-8ECB-2575A218B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C9B3D0-5A4D-4B8C-91D5-B142398A68C3}">
  <ds:schemaRefs>
    <ds:schemaRef ds:uri="616d0bdd-f7e5-4bcb-a053-1ce1cbb9450a"/>
    <ds:schemaRef ds:uri="9d27c991-df7d-42c7-a763-7353baa43f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Arial Unicode MS</vt:lpstr>
      <vt:lpstr>Calibri</vt:lpstr>
      <vt:lpstr>1_Tema di Office</vt:lpstr>
      <vt:lpstr>Large-Scale and Multi-Structured Databases Project </vt:lpstr>
      <vt:lpstr>Introduction</vt:lpstr>
      <vt:lpstr>UML Class Diagram</vt:lpstr>
      <vt:lpstr>Functional Requirements</vt:lpstr>
      <vt:lpstr>Non-Functional Requirements</vt:lpstr>
      <vt:lpstr>Data Modelling and Structure</vt:lpstr>
      <vt:lpstr>Project Structure</vt:lpstr>
      <vt:lpstr>MongoDB Relevant Query</vt:lpstr>
      <vt:lpstr>Neo4j Batabase</vt:lpstr>
      <vt:lpstr>Neo4J Relevant Query</vt:lpstr>
      <vt:lpstr>Indexing Strategy (1/2)</vt:lpstr>
      <vt:lpstr>Indexing Strategy (2/2)</vt:lpstr>
      <vt:lpstr>Sharding Strategy</vt:lpstr>
      <vt:lpstr>Write Concern &amp; Read Preference</vt:lpstr>
      <vt:lpstr>Replication &amp; CAP Theorem</vt:lpstr>
      <vt:lpstr>Software &amp; Hardware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and Multi-Structured Databases Project </dc:title>
  <dc:creator>Federico Cavedoni</dc:creator>
  <cp:lastModifiedBy>Gabriele Silano</cp:lastModifiedBy>
  <cp:revision>2</cp:revision>
  <dcterms:created xsi:type="dcterms:W3CDTF">2024-09-02T10:28:39Z</dcterms:created>
  <dcterms:modified xsi:type="dcterms:W3CDTF">2024-09-14T16:03:25Z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0x01010086483A18CC3AF84B8033AB64B742B40F</vt:lpwstr>
  </property>
  <property fmtid="{D5CDD505-2E9C-101B-9397-08002B2CF9AE}" pid="3" name="MediaServiceImageTags">
    <vt:lpwstr/>
  </property>
</Properties>
</file>