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09" r:id="rId2"/>
    <p:sldId id="376" r:id="rId3"/>
    <p:sldId id="377" r:id="rId4"/>
    <p:sldId id="402" r:id="rId5"/>
    <p:sldId id="380" r:id="rId6"/>
    <p:sldId id="403" r:id="rId7"/>
    <p:sldId id="404" r:id="rId8"/>
    <p:sldId id="405" r:id="rId9"/>
    <p:sldId id="381" r:id="rId10"/>
    <p:sldId id="382" r:id="rId11"/>
    <p:sldId id="347" r:id="rId12"/>
    <p:sldId id="383" r:id="rId13"/>
    <p:sldId id="406" r:id="rId14"/>
    <p:sldId id="407" r:id="rId15"/>
    <p:sldId id="408" r:id="rId16"/>
    <p:sldId id="395" r:id="rId17"/>
    <p:sldId id="396" r:id="rId18"/>
    <p:sldId id="397" r:id="rId19"/>
    <p:sldId id="398" r:id="rId20"/>
    <p:sldId id="401" r:id="rId21"/>
    <p:sldId id="399" r:id="rId22"/>
    <p:sldId id="400" r:id="rId23"/>
    <p:sldId id="386" r:id="rId24"/>
    <p:sldId id="391" r:id="rId25"/>
    <p:sldId id="389" r:id="rId26"/>
    <p:sldId id="390" r:id="rId27"/>
    <p:sldId id="392" r:id="rId28"/>
    <p:sldId id="393" r:id="rId29"/>
    <p:sldId id="394" r:id="rId30"/>
    <p:sldId id="385" r:id="rId31"/>
    <p:sldId id="338" r:id="rId32"/>
    <p:sldId id="341" r:id="rId33"/>
    <p:sldId id="343" r:id="rId34"/>
    <p:sldId id="344" r:id="rId35"/>
    <p:sldId id="388" r:id="rId36"/>
    <p:sldId id="387" r:id="rId37"/>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9900"/>
    <a:srgbClr val="FF33CC"/>
    <a:srgbClr val="F27E72"/>
    <a:srgbClr val="0000FF"/>
    <a:srgbClr val="FFFF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6387E7-40B7-4211-A540-6FAF14CF2771}" v="110" dt="2023-05-19T05:10:34.05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02" autoAdjust="0"/>
  </p:normalViewPr>
  <p:slideViewPr>
    <p:cSldViewPr snapToObjects="1">
      <p:cViewPr varScale="1">
        <p:scale>
          <a:sx n="94" d="100"/>
          <a:sy n="94" d="100"/>
        </p:scale>
        <p:origin x="20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C2B826B3-6932-478E-AAE2-F4197AACE496}"/>
    <pc:docChg chg="undo custSel addSld delSld modSld">
      <pc:chgData name="Federico Cluni" userId="754e41aadaf4a8ea" providerId="LiveId" clId="{C2B826B3-6932-478E-AAE2-F4197AACE496}" dt="2020-06-26T09:29:25.713" v="6728" actId="6549"/>
      <pc:docMkLst>
        <pc:docMk/>
      </pc:docMkLst>
      <pc:sldChg chg="modSp mod">
        <pc:chgData name="Federico Cluni" userId="754e41aadaf4a8ea" providerId="LiveId" clId="{C2B826B3-6932-478E-AAE2-F4197AACE496}" dt="2020-06-25T04:16:28.093" v="7" actId="6549"/>
        <pc:sldMkLst>
          <pc:docMk/>
          <pc:sldMk cId="0" sldId="256"/>
        </pc:sldMkLst>
        <pc:spChg chg="mod">
          <ac:chgData name="Federico Cluni" userId="754e41aadaf4a8ea" providerId="LiveId" clId="{C2B826B3-6932-478E-AAE2-F4197AACE496}" dt="2020-06-25T04:16:28.093" v="7" actId="6549"/>
          <ac:spMkLst>
            <pc:docMk/>
            <pc:sldMk cId="0" sldId="256"/>
            <ac:spMk id="2055" creationId="{4CD9053A-D1BE-4AA5-A65E-5DD053F0E150}"/>
          </ac:spMkLst>
        </pc:spChg>
      </pc:sldChg>
      <pc:sldChg chg="del">
        <pc:chgData name="Federico Cluni" userId="754e41aadaf4a8ea" providerId="LiveId" clId="{C2B826B3-6932-478E-AAE2-F4197AACE496}" dt="2020-06-26T04:45:40.384" v="5809" actId="47"/>
        <pc:sldMkLst>
          <pc:docMk/>
          <pc:sldMk cId="0" sldId="330"/>
        </pc:sldMkLst>
      </pc:sldChg>
      <pc:sldChg chg="del">
        <pc:chgData name="Federico Cluni" userId="754e41aadaf4a8ea" providerId="LiveId" clId="{C2B826B3-6932-478E-AAE2-F4197AACE496}" dt="2020-06-26T04:45:40.384" v="5809" actId="47"/>
        <pc:sldMkLst>
          <pc:docMk/>
          <pc:sldMk cId="0" sldId="331"/>
        </pc:sldMkLst>
      </pc:sldChg>
      <pc:sldChg chg="del">
        <pc:chgData name="Federico Cluni" userId="754e41aadaf4a8ea" providerId="LiveId" clId="{C2B826B3-6932-478E-AAE2-F4197AACE496}" dt="2020-06-26T04:45:40.384" v="5809" actId="47"/>
        <pc:sldMkLst>
          <pc:docMk/>
          <pc:sldMk cId="0" sldId="332"/>
        </pc:sldMkLst>
      </pc:sldChg>
      <pc:sldChg chg="del">
        <pc:chgData name="Federico Cluni" userId="754e41aadaf4a8ea" providerId="LiveId" clId="{C2B826B3-6932-478E-AAE2-F4197AACE496}" dt="2020-06-26T04:45:40.384" v="5809" actId="47"/>
        <pc:sldMkLst>
          <pc:docMk/>
          <pc:sldMk cId="0" sldId="334"/>
        </pc:sldMkLst>
      </pc:sldChg>
      <pc:sldChg chg="del">
        <pc:chgData name="Federico Cluni" userId="754e41aadaf4a8ea" providerId="LiveId" clId="{C2B826B3-6932-478E-AAE2-F4197AACE496}" dt="2020-06-26T04:45:40.384" v="5809" actId="47"/>
        <pc:sldMkLst>
          <pc:docMk/>
          <pc:sldMk cId="0" sldId="335"/>
        </pc:sldMkLst>
      </pc:sldChg>
      <pc:sldChg chg="del">
        <pc:chgData name="Federico Cluni" userId="754e41aadaf4a8ea" providerId="LiveId" clId="{C2B826B3-6932-478E-AAE2-F4197AACE496}" dt="2020-06-26T04:45:40.384" v="5809" actId="47"/>
        <pc:sldMkLst>
          <pc:docMk/>
          <pc:sldMk cId="0" sldId="336"/>
        </pc:sldMkLst>
      </pc:sldChg>
      <pc:sldChg chg="del">
        <pc:chgData name="Federico Cluni" userId="754e41aadaf4a8ea" providerId="LiveId" clId="{C2B826B3-6932-478E-AAE2-F4197AACE496}" dt="2020-06-26T04:45:40.384" v="5809" actId="47"/>
        <pc:sldMkLst>
          <pc:docMk/>
          <pc:sldMk cId="0" sldId="337"/>
        </pc:sldMkLst>
      </pc:sldChg>
      <pc:sldChg chg="del">
        <pc:chgData name="Federico Cluni" userId="754e41aadaf4a8ea" providerId="LiveId" clId="{C2B826B3-6932-478E-AAE2-F4197AACE496}" dt="2020-06-26T04:45:40.384" v="5809" actId="47"/>
        <pc:sldMkLst>
          <pc:docMk/>
          <pc:sldMk cId="0" sldId="339"/>
        </pc:sldMkLst>
      </pc:sldChg>
      <pc:sldChg chg="del">
        <pc:chgData name="Federico Cluni" userId="754e41aadaf4a8ea" providerId="LiveId" clId="{C2B826B3-6932-478E-AAE2-F4197AACE496}" dt="2020-06-26T04:45:40.384" v="5809" actId="47"/>
        <pc:sldMkLst>
          <pc:docMk/>
          <pc:sldMk cId="360004768" sldId="340"/>
        </pc:sldMkLst>
      </pc:sldChg>
      <pc:sldChg chg="del">
        <pc:chgData name="Federico Cluni" userId="754e41aadaf4a8ea" providerId="LiveId" clId="{C2B826B3-6932-478E-AAE2-F4197AACE496}" dt="2020-06-26T04:45:40.384" v="5809" actId="47"/>
        <pc:sldMkLst>
          <pc:docMk/>
          <pc:sldMk cId="2328275835" sldId="341"/>
        </pc:sldMkLst>
      </pc:sldChg>
      <pc:sldChg chg="del">
        <pc:chgData name="Federico Cluni" userId="754e41aadaf4a8ea" providerId="LiveId" clId="{C2B826B3-6932-478E-AAE2-F4197AACE496}" dt="2020-06-26T04:45:40.384" v="5809" actId="47"/>
        <pc:sldMkLst>
          <pc:docMk/>
          <pc:sldMk cId="2741876474" sldId="342"/>
        </pc:sldMkLst>
      </pc:sldChg>
      <pc:sldChg chg="del">
        <pc:chgData name="Federico Cluni" userId="754e41aadaf4a8ea" providerId="LiveId" clId="{C2B826B3-6932-478E-AAE2-F4197AACE496}" dt="2020-06-26T04:45:40.384" v="5809" actId="47"/>
        <pc:sldMkLst>
          <pc:docMk/>
          <pc:sldMk cId="2916866009" sldId="343"/>
        </pc:sldMkLst>
      </pc:sldChg>
      <pc:sldChg chg="del">
        <pc:chgData name="Federico Cluni" userId="754e41aadaf4a8ea" providerId="LiveId" clId="{C2B826B3-6932-478E-AAE2-F4197AACE496}" dt="2020-06-26T04:45:40.384" v="5809" actId="47"/>
        <pc:sldMkLst>
          <pc:docMk/>
          <pc:sldMk cId="3157326155" sldId="344"/>
        </pc:sldMkLst>
      </pc:sldChg>
      <pc:sldChg chg="del">
        <pc:chgData name="Federico Cluni" userId="754e41aadaf4a8ea" providerId="LiveId" clId="{C2B826B3-6932-478E-AAE2-F4197AACE496}" dt="2020-06-26T04:45:40.384" v="5809" actId="47"/>
        <pc:sldMkLst>
          <pc:docMk/>
          <pc:sldMk cId="3747819896" sldId="345"/>
        </pc:sldMkLst>
      </pc:sldChg>
      <pc:sldChg chg="del">
        <pc:chgData name="Federico Cluni" userId="754e41aadaf4a8ea" providerId="LiveId" clId="{C2B826B3-6932-478E-AAE2-F4197AACE496}" dt="2020-06-26T04:45:40.384" v="5809" actId="47"/>
        <pc:sldMkLst>
          <pc:docMk/>
          <pc:sldMk cId="1718119538" sldId="346"/>
        </pc:sldMkLst>
      </pc:sldChg>
      <pc:sldChg chg="delSp modSp mod">
        <pc:chgData name="Federico Cluni" userId="754e41aadaf4a8ea" providerId="LiveId" clId="{C2B826B3-6932-478E-AAE2-F4197AACE496}" dt="2020-06-25T04:24:48.076" v="634" actId="113"/>
        <pc:sldMkLst>
          <pc:docMk/>
          <pc:sldMk cId="3072934415" sldId="347"/>
        </pc:sldMkLst>
        <pc:spChg chg="del">
          <ac:chgData name="Federico Cluni" userId="754e41aadaf4a8ea" providerId="LiveId" clId="{C2B826B3-6932-478E-AAE2-F4197AACE496}" dt="2020-06-25T04:19:46.561" v="170" actId="478"/>
          <ac:spMkLst>
            <pc:docMk/>
            <pc:sldMk cId="3072934415" sldId="347"/>
            <ac:spMk id="6" creationId="{68436156-3152-4BD9-86E1-755DC756A626}"/>
          </ac:spMkLst>
        </pc:spChg>
        <pc:spChg chg="mod">
          <ac:chgData name="Federico Cluni" userId="754e41aadaf4a8ea" providerId="LiveId" clId="{C2B826B3-6932-478E-AAE2-F4197AACE496}" dt="2020-06-25T04:18:07.913" v="13" actId="20577"/>
          <ac:spMkLst>
            <pc:docMk/>
            <pc:sldMk cId="3072934415" sldId="347"/>
            <ac:spMk id="10242" creationId="{DC72D2AB-B2A2-49F6-8438-A459BDA627FA}"/>
          </ac:spMkLst>
        </pc:spChg>
        <pc:spChg chg="mod">
          <ac:chgData name="Federico Cluni" userId="754e41aadaf4a8ea" providerId="LiveId" clId="{C2B826B3-6932-478E-AAE2-F4197AACE496}" dt="2020-06-25T04:24:48.076" v="634" actId="113"/>
          <ac:spMkLst>
            <pc:docMk/>
            <pc:sldMk cId="3072934415" sldId="347"/>
            <ac:spMk id="10243" creationId="{4D213196-1290-462C-A590-4FB3CF51C244}"/>
          </ac:spMkLst>
        </pc:spChg>
      </pc:sldChg>
      <pc:sldChg chg="del">
        <pc:chgData name="Federico Cluni" userId="754e41aadaf4a8ea" providerId="LiveId" clId="{C2B826B3-6932-478E-AAE2-F4197AACE496}" dt="2020-06-26T04:45:40.384" v="5809" actId="47"/>
        <pc:sldMkLst>
          <pc:docMk/>
          <pc:sldMk cId="2791073292" sldId="348"/>
        </pc:sldMkLst>
      </pc:sldChg>
      <pc:sldChg chg="delSp modSp add mod modNotesTx">
        <pc:chgData name="Federico Cluni" userId="754e41aadaf4a8ea" providerId="LiveId" clId="{C2B826B3-6932-478E-AAE2-F4197AACE496}" dt="2020-06-25T04:51:32.170" v="1366" actId="20577"/>
        <pc:sldMkLst>
          <pc:docMk/>
          <pc:sldMk cId="1070291948" sldId="349"/>
        </pc:sldMkLst>
        <pc:spChg chg="mod">
          <ac:chgData name="Federico Cluni" userId="754e41aadaf4a8ea" providerId="LiveId" clId="{C2B826B3-6932-478E-AAE2-F4197AACE496}" dt="2020-06-25T04:36:53.178" v="1085" actId="1076"/>
          <ac:spMkLst>
            <pc:docMk/>
            <pc:sldMk cId="1070291948" sldId="349"/>
            <ac:spMk id="6" creationId="{68436156-3152-4BD9-86E1-755DC756A626}"/>
          </ac:spMkLst>
        </pc:spChg>
        <pc:spChg chg="mod">
          <ac:chgData name="Federico Cluni" userId="754e41aadaf4a8ea" providerId="LiveId" clId="{C2B826B3-6932-478E-AAE2-F4197AACE496}" dt="2020-06-25T04:25:06.451" v="641" actId="20577"/>
          <ac:spMkLst>
            <pc:docMk/>
            <pc:sldMk cId="1070291948" sldId="349"/>
            <ac:spMk id="10242" creationId="{DC72D2AB-B2A2-49F6-8438-A459BDA627FA}"/>
          </ac:spMkLst>
        </pc:spChg>
        <pc:spChg chg="mod">
          <ac:chgData name="Federico Cluni" userId="754e41aadaf4a8ea" providerId="LiveId" clId="{C2B826B3-6932-478E-AAE2-F4197AACE496}" dt="2020-06-25T04:36:50.086" v="1084" actId="6549"/>
          <ac:spMkLst>
            <pc:docMk/>
            <pc:sldMk cId="1070291948" sldId="349"/>
            <ac:spMk id="10243" creationId="{4D213196-1290-462C-A590-4FB3CF51C244}"/>
          </ac:spMkLst>
        </pc:spChg>
        <pc:spChg chg="del">
          <ac:chgData name="Federico Cluni" userId="754e41aadaf4a8ea" providerId="LiveId" clId="{C2B826B3-6932-478E-AAE2-F4197AACE496}" dt="2020-06-25T04:28:03.885" v="764" actId="478"/>
          <ac:spMkLst>
            <pc:docMk/>
            <pc:sldMk cId="1070291948" sldId="349"/>
            <ac:spMk id="10244" creationId="{613B3A01-29A3-4FE0-A112-C0C266371865}"/>
          </ac:spMkLst>
        </pc:spChg>
      </pc:sldChg>
      <pc:sldChg chg="delSp modSp add mod">
        <pc:chgData name="Federico Cluni" userId="754e41aadaf4a8ea" providerId="LiveId" clId="{C2B826B3-6932-478E-AAE2-F4197AACE496}" dt="2020-06-25T04:37:32.264" v="1130" actId="478"/>
        <pc:sldMkLst>
          <pc:docMk/>
          <pc:sldMk cId="4094556715" sldId="350"/>
        </pc:sldMkLst>
        <pc:spChg chg="del mod">
          <ac:chgData name="Federico Cluni" userId="754e41aadaf4a8ea" providerId="LiveId" clId="{C2B826B3-6932-478E-AAE2-F4197AACE496}" dt="2020-06-25T04:37:32.264" v="1130" actId="478"/>
          <ac:spMkLst>
            <pc:docMk/>
            <pc:sldMk cId="4094556715" sldId="350"/>
            <ac:spMk id="6" creationId="{68436156-3152-4BD9-86E1-755DC756A626}"/>
          </ac:spMkLst>
        </pc:spChg>
        <pc:spChg chg="mod">
          <ac:chgData name="Federico Cluni" userId="754e41aadaf4a8ea" providerId="LiveId" clId="{C2B826B3-6932-478E-AAE2-F4197AACE496}" dt="2020-06-25T04:36:57.341" v="1086" actId="6549"/>
          <ac:spMkLst>
            <pc:docMk/>
            <pc:sldMk cId="4094556715" sldId="350"/>
            <ac:spMk id="10243" creationId="{4D213196-1290-462C-A590-4FB3CF51C244}"/>
          </ac:spMkLst>
        </pc:spChg>
      </pc:sldChg>
      <pc:sldChg chg="delSp modSp add mod">
        <pc:chgData name="Federico Cluni" userId="754e41aadaf4a8ea" providerId="LiveId" clId="{C2B826B3-6932-478E-AAE2-F4197AACE496}" dt="2020-06-25T04:40:17.035" v="1253" actId="20577"/>
        <pc:sldMkLst>
          <pc:docMk/>
          <pc:sldMk cId="2120803803" sldId="351"/>
        </pc:sldMkLst>
        <pc:spChg chg="del">
          <ac:chgData name="Federico Cluni" userId="754e41aadaf4a8ea" providerId="LiveId" clId="{C2B826B3-6932-478E-AAE2-F4197AACE496}" dt="2020-06-25T04:37:29.018" v="1129" actId="478"/>
          <ac:spMkLst>
            <pc:docMk/>
            <pc:sldMk cId="2120803803" sldId="351"/>
            <ac:spMk id="6" creationId="{68436156-3152-4BD9-86E1-755DC756A626}"/>
          </ac:spMkLst>
        </pc:spChg>
        <pc:spChg chg="mod">
          <ac:chgData name="Federico Cluni" userId="754e41aadaf4a8ea" providerId="LiveId" clId="{C2B826B3-6932-478E-AAE2-F4197AACE496}" dt="2020-06-25T04:40:17.035" v="1253" actId="20577"/>
          <ac:spMkLst>
            <pc:docMk/>
            <pc:sldMk cId="2120803803" sldId="351"/>
            <ac:spMk id="10243" creationId="{4D213196-1290-462C-A590-4FB3CF51C244}"/>
          </ac:spMkLst>
        </pc:spChg>
      </pc:sldChg>
      <pc:sldChg chg="modSp add mod">
        <pc:chgData name="Federico Cluni" userId="754e41aadaf4a8ea" providerId="LiveId" clId="{C2B826B3-6932-478E-AAE2-F4197AACE496}" dt="2020-06-26T08:14:21.539" v="6713" actId="20577"/>
        <pc:sldMkLst>
          <pc:docMk/>
          <pc:sldMk cId="3320197336" sldId="352"/>
        </pc:sldMkLst>
        <pc:spChg chg="mod">
          <ac:chgData name="Federico Cluni" userId="754e41aadaf4a8ea" providerId="LiveId" clId="{C2B826B3-6932-478E-AAE2-F4197AACE496}" dt="2020-06-26T08:14:21.539" v="6713" actId="20577"/>
          <ac:spMkLst>
            <pc:docMk/>
            <pc:sldMk cId="3320197336" sldId="352"/>
            <ac:spMk id="10243" creationId="{4D213196-1290-462C-A590-4FB3CF51C244}"/>
          </ac:spMkLst>
        </pc:spChg>
      </pc:sldChg>
      <pc:sldChg chg="modSp add mod">
        <pc:chgData name="Federico Cluni" userId="754e41aadaf4a8ea" providerId="LiveId" clId="{C2B826B3-6932-478E-AAE2-F4197AACE496}" dt="2020-06-26T08:18:55.615" v="6717" actId="20577"/>
        <pc:sldMkLst>
          <pc:docMk/>
          <pc:sldMk cId="279103850" sldId="353"/>
        </pc:sldMkLst>
        <pc:spChg chg="mod">
          <ac:chgData name="Federico Cluni" userId="754e41aadaf4a8ea" providerId="LiveId" clId="{C2B826B3-6932-478E-AAE2-F4197AACE496}" dt="2020-06-26T08:18:55.615" v="6717" actId="20577"/>
          <ac:spMkLst>
            <pc:docMk/>
            <pc:sldMk cId="279103850" sldId="353"/>
            <ac:spMk id="10243" creationId="{4D213196-1290-462C-A590-4FB3CF51C244}"/>
          </ac:spMkLst>
        </pc:spChg>
      </pc:sldChg>
      <pc:sldChg chg="modSp add mod">
        <pc:chgData name="Federico Cluni" userId="754e41aadaf4a8ea" providerId="LiveId" clId="{C2B826B3-6932-478E-AAE2-F4197AACE496}" dt="2020-06-25T04:56:29.920" v="1765" actId="20577"/>
        <pc:sldMkLst>
          <pc:docMk/>
          <pc:sldMk cId="3172298378" sldId="354"/>
        </pc:sldMkLst>
        <pc:spChg chg="mod">
          <ac:chgData name="Federico Cluni" userId="754e41aadaf4a8ea" providerId="LiveId" clId="{C2B826B3-6932-478E-AAE2-F4197AACE496}" dt="2020-06-25T04:56:29.920" v="1765" actId="20577"/>
          <ac:spMkLst>
            <pc:docMk/>
            <pc:sldMk cId="3172298378" sldId="354"/>
            <ac:spMk id="10243" creationId="{4D213196-1290-462C-A590-4FB3CF51C244}"/>
          </ac:spMkLst>
        </pc:spChg>
      </pc:sldChg>
      <pc:sldChg chg="addSp delSp modSp add mod">
        <pc:chgData name="Federico Cluni" userId="754e41aadaf4a8ea" providerId="LiveId" clId="{C2B826B3-6932-478E-AAE2-F4197AACE496}" dt="2020-06-25T04:58:47.142" v="1836" actId="20577"/>
        <pc:sldMkLst>
          <pc:docMk/>
          <pc:sldMk cId="3036350780" sldId="355"/>
        </pc:sldMkLst>
        <pc:spChg chg="add del">
          <ac:chgData name="Federico Cluni" userId="754e41aadaf4a8ea" providerId="LiveId" clId="{C2B826B3-6932-478E-AAE2-F4197AACE496}" dt="2020-06-25T04:57:38.656" v="1791"/>
          <ac:spMkLst>
            <pc:docMk/>
            <pc:sldMk cId="3036350780" sldId="355"/>
            <ac:spMk id="2" creationId="{6BBFB09D-9593-4A89-8381-13EA8220C805}"/>
          </ac:spMkLst>
        </pc:spChg>
        <pc:spChg chg="mod">
          <ac:chgData name="Federico Cluni" userId="754e41aadaf4a8ea" providerId="LiveId" clId="{C2B826B3-6932-478E-AAE2-F4197AACE496}" dt="2020-06-25T04:58:47.142" v="1836" actId="20577"/>
          <ac:spMkLst>
            <pc:docMk/>
            <pc:sldMk cId="3036350780" sldId="355"/>
            <ac:spMk id="10243" creationId="{4D213196-1290-462C-A590-4FB3CF51C244}"/>
          </ac:spMkLst>
        </pc:spChg>
      </pc:sldChg>
      <pc:sldChg chg="modSp add mod">
        <pc:chgData name="Federico Cluni" userId="754e41aadaf4a8ea" providerId="LiveId" clId="{C2B826B3-6932-478E-AAE2-F4197AACE496}" dt="2020-06-25T05:12:30.630" v="2170" actId="2711"/>
        <pc:sldMkLst>
          <pc:docMk/>
          <pc:sldMk cId="4231501962" sldId="356"/>
        </pc:sldMkLst>
        <pc:spChg chg="mod">
          <ac:chgData name="Federico Cluni" userId="754e41aadaf4a8ea" providerId="LiveId" clId="{C2B826B3-6932-478E-AAE2-F4197AACE496}" dt="2020-06-25T05:12:30.630" v="2170" actId="2711"/>
          <ac:spMkLst>
            <pc:docMk/>
            <pc:sldMk cId="4231501962" sldId="356"/>
            <ac:spMk id="10243" creationId="{4D213196-1290-462C-A590-4FB3CF51C244}"/>
          </ac:spMkLst>
        </pc:spChg>
      </pc:sldChg>
      <pc:sldChg chg="modSp add mod">
        <pc:chgData name="Federico Cluni" userId="754e41aadaf4a8ea" providerId="LiveId" clId="{C2B826B3-6932-478E-AAE2-F4197AACE496}" dt="2020-06-25T05:24:47.711" v="2526" actId="20577"/>
        <pc:sldMkLst>
          <pc:docMk/>
          <pc:sldMk cId="2119827675" sldId="357"/>
        </pc:sldMkLst>
        <pc:spChg chg="mod">
          <ac:chgData name="Federico Cluni" userId="754e41aadaf4a8ea" providerId="LiveId" clId="{C2B826B3-6932-478E-AAE2-F4197AACE496}" dt="2020-06-25T05:24:47.711" v="2526" actId="20577"/>
          <ac:spMkLst>
            <pc:docMk/>
            <pc:sldMk cId="2119827675" sldId="357"/>
            <ac:spMk id="10243" creationId="{4D213196-1290-462C-A590-4FB3CF51C244}"/>
          </ac:spMkLst>
        </pc:spChg>
      </pc:sldChg>
      <pc:sldChg chg="modSp add mod">
        <pc:chgData name="Federico Cluni" userId="754e41aadaf4a8ea" providerId="LiveId" clId="{C2B826B3-6932-478E-AAE2-F4197AACE496}" dt="2020-06-25T09:10:01.195" v="2830" actId="20577"/>
        <pc:sldMkLst>
          <pc:docMk/>
          <pc:sldMk cId="1763263469" sldId="358"/>
        </pc:sldMkLst>
        <pc:spChg chg="mod">
          <ac:chgData name="Federico Cluni" userId="754e41aadaf4a8ea" providerId="LiveId" clId="{C2B826B3-6932-478E-AAE2-F4197AACE496}" dt="2020-06-25T09:10:01.195" v="2830" actId="20577"/>
          <ac:spMkLst>
            <pc:docMk/>
            <pc:sldMk cId="1763263469" sldId="358"/>
            <ac:spMk id="10243" creationId="{4D213196-1290-462C-A590-4FB3CF51C244}"/>
          </ac:spMkLst>
        </pc:spChg>
      </pc:sldChg>
      <pc:sldChg chg="modSp add mod">
        <pc:chgData name="Federico Cluni" userId="754e41aadaf4a8ea" providerId="LiveId" clId="{C2B826B3-6932-478E-AAE2-F4197AACE496}" dt="2020-06-25T09:23:28.559" v="3132" actId="20577"/>
        <pc:sldMkLst>
          <pc:docMk/>
          <pc:sldMk cId="4269979879" sldId="359"/>
        </pc:sldMkLst>
        <pc:spChg chg="mod">
          <ac:chgData name="Federico Cluni" userId="754e41aadaf4a8ea" providerId="LiveId" clId="{C2B826B3-6932-478E-AAE2-F4197AACE496}" dt="2020-06-25T09:23:28.559" v="3132" actId="20577"/>
          <ac:spMkLst>
            <pc:docMk/>
            <pc:sldMk cId="4269979879" sldId="359"/>
            <ac:spMk id="10243" creationId="{4D213196-1290-462C-A590-4FB3CF51C244}"/>
          </ac:spMkLst>
        </pc:spChg>
      </pc:sldChg>
      <pc:sldChg chg="addSp modSp add mod">
        <pc:chgData name="Federico Cluni" userId="754e41aadaf4a8ea" providerId="LiveId" clId="{C2B826B3-6932-478E-AAE2-F4197AACE496}" dt="2020-06-25T09:39:06.480" v="3820" actId="2711"/>
        <pc:sldMkLst>
          <pc:docMk/>
          <pc:sldMk cId="3723852152" sldId="360"/>
        </pc:sldMkLst>
        <pc:spChg chg="add mod">
          <ac:chgData name="Federico Cluni" userId="754e41aadaf4a8ea" providerId="LiveId" clId="{C2B826B3-6932-478E-AAE2-F4197AACE496}" dt="2020-06-25T09:29:01.773" v="3341" actId="1076"/>
          <ac:spMkLst>
            <pc:docMk/>
            <pc:sldMk cId="3723852152" sldId="360"/>
            <ac:spMk id="4" creationId="{9BD1539E-F3B4-4E9A-9849-F38EDB1E4D31}"/>
          </ac:spMkLst>
        </pc:spChg>
        <pc:spChg chg="mod">
          <ac:chgData name="Federico Cluni" userId="754e41aadaf4a8ea" providerId="LiveId" clId="{C2B826B3-6932-478E-AAE2-F4197AACE496}" dt="2020-06-25T09:39:06.480" v="3820" actId="2711"/>
          <ac:spMkLst>
            <pc:docMk/>
            <pc:sldMk cId="3723852152" sldId="360"/>
            <ac:spMk id="10243" creationId="{4D213196-1290-462C-A590-4FB3CF51C244}"/>
          </ac:spMkLst>
        </pc:spChg>
      </pc:sldChg>
      <pc:sldChg chg="delSp modSp add mod">
        <pc:chgData name="Federico Cluni" userId="754e41aadaf4a8ea" providerId="LiveId" clId="{C2B826B3-6932-478E-AAE2-F4197AACE496}" dt="2020-06-26T06:31:04.145" v="6021" actId="20577"/>
        <pc:sldMkLst>
          <pc:docMk/>
          <pc:sldMk cId="1295246545" sldId="361"/>
        </pc:sldMkLst>
        <pc:spChg chg="del">
          <ac:chgData name="Federico Cluni" userId="754e41aadaf4a8ea" providerId="LiveId" clId="{C2B826B3-6932-478E-AAE2-F4197AACE496}" dt="2020-06-25T09:49:39.643" v="3976" actId="478"/>
          <ac:spMkLst>
            <pc:docMk/>
            <pc:sldMk cId="1295246545" sldId="361"/>
            <ac:spMk id="4" creationId="{9BD1539E-F3B4-4E9A-9849-F38EDB1E4D31}"/>
          </ac:spMkLst>
        </pc:spChg>
        <pc:spChg chg="mod">
          <ac:chgData name="Federico Cluni" userId="754e41aadaf4a8ea" providerId="LiveId" clId="{C2B826B3-6932-478E-AAE2-F4197AACE496}" dt="2020-06-26T06:31:04.145" v="6021" actId="20577"/>
          <ac:spMkLst>
            <pc:docMk/>
            <pc:sldMk cId="1295246545" sldId="361"/>
            <ac:spMk id="10243" creationId="{4D213196-1290-462C-A590-4FB3CF51C244}"/>
          </ac:spMkLst>
        </pc:spChg>
      </pc:sldChg>
      <pc:sldChg chg="modSp add mod">
        <pc:chgData name="Federico Cluni" userId="754e41aadaf4a8ea" providerId="LiveId" clId="{C2B826B3-6932-478E-AAE2-F4197AACE496}" dt="2020-06-25T10:23:55.847" v="4382" actId="6549"/>
        <pc:sldMkLst>
          <pc:docMk/>
          <pc:sldMk cId="838329592" sldId="362"/>
        </pc:sldMkLst>
        <pc:spChg chg="mod">
          <ac:chgData name="Federico Cluni" userId="754e41aadaf4a8ea" providerId="LiveId" clId="{C2B826B3-6932-478E-AAE2-F4197AACE496}" dt="2020-06-25T10:23:55.847" v="4382" actId="6549"/>
          <ac:spMkLst>
            <pc:docMk/>
            <pc:sldMk cId="838329592" sldId="362"/>
            <ac:spMk id="10243" creationId="{4D213196-1290-462C-A590-4FB3CF51C244}"/>
          </ac:spMkLst>
        </pc:spChg>
      </pc:sldChg>
      <pc:sldChg chg="addSp delSp modSp add mod modNotesTx">
        <pc:chgData name="Federico Cluni" userId="754e41aadaf4a8ea" providerId="LiveId" clId="{C2B826B3-6932-478E-AAE2-F4197AACE496}" dt="2020-06-25T10:29:28.558" v="4425" actId="20577"/>
        <pc:sldMkLst>
          <pc:docMk/>
          <pc:sldMk cId="3425339241" sldId="363"/>
        </pc:sldMkLst>
        <pc:spChg chg="add del">
          <ac:chgData name="Federico Cluni" userId="754e41aadaf4a8ea" providerId="LiveId" clId="{C2B826B3-6932-478E-AAE2-F4197AACE496}" dt="2020-06-25T10:28:12.484" v="4405"/>
          <ac:spMkLst>
            <pc:docMk/>
            <pc:sldMk cId="3425339241" sldId="363"/>
            <ac:spMk id="2" creationId="{4215E22F-0C96-465D-A9FE-974B5B0D78FC}"/>
          </ac:spMkLst>
        </pc:spChg>
        <pc:spChg chg="add del">
          <ac:chgData name="Federico Cluni" userId="754e41aadaf4a8ea" providerId="LiveId" clId="{C2B826B3-6932-478E-AAE2-F4197AACE496}" dt="2020-06-25T10:28:20.728" v="4408"/>
          <ac:spMkLst>
            <pc:docMk/>
            <pc:sldMk cId="3425339241" sldId="363"/>
            <ac:spMk id="3" creationId="{48E1D60F-017C-415E-99AA-92A77B7043AC}"/>
          </ac:spMkLst>
        </pc:spChg>
        <pc:spChg chg="add del">
          <ac:chgData name="Federico Cluni" userId="754e41aadaf4a8ea" providerId="LiveId" clId="{C2B826B3-6932-478E-AAE2-F4197AACE496}" dt="2020-06-25T10:28:24.571" v="4410"/>
          <ac:spMkLst>
            <pc:docMk/>
            <pc:sldMk cId="3425339241" sldId="363"/>
            <ac:spMk id="4" creationId="{A3BF7344-BD86-4F47-B476-C47CF24C7CCF}"/>
          </ac:spMkLst>
        </pc:spChg>
        <pc:spChg chg="add del">
          <ac:chgData name="Federico Cluni" userId="754e41aadaf4a8ea" providerId="LiveId" clId="{C2B826B3-6932-478E-AAE2-F4197AACE496}" dt="2020-06-25T10:28:31.605" v="4412"/>
          <ac:spMkLst>
            <pc:docMk/>
            <pc:sldMk cId="3425339241" sldId="363"/>
            <ac:spMk id="5" creationId="{E158C268-CA4B-4F9D-9AA7-A11759EAD862}"/>
          </ac:spMkLst>
        </pc:spChg>
        <pc:spChg chg="mod">
          <ac:chgData name="Federico Cluni" userId="754e41aadaf4a8ea" providerId="LiveId" clId="{C2B826B3-6932-478E-AAE2-F4197AACE496}" dt="2020-06-25T10:28:43.529" v="4416" actId="20577"/>
          <ac:spMkLst>
            <pc:docMk/>
            <pc:sldMk cId="3425339241" sldId="363"/>
            <ac:spMk id="10243" creationId="{4D213196-1290-462C-A590-4FB3CF51C244}"/>
          </ac:spMkLst>
        </pc:spChg>
      </pc:sldChg>
      <pc:sldChg chg="addSp modSp add mod">
        <pc:chgData name="Federico Cluni" userId="754e41aadaf4a8ea" providerId="LiveId" clId="{C2B826B3-6932-478E-AAE2-F4197AACE496}" dt="2020-06-25T10:33:38.979" v="4540" actId="1076"/>
        <pc:sldMkLst>
          <pc:docMk/>
          <pc:sldMk cId="2677601994" sldId="364"/>
        </pc:sldMkLst>
        <pc:spChg chg="mod">
          <ac:chgData name="Federico Cluni" userId="754e41aadaf4a8ea" providerId="LiveId" clId="{C2B826B3-6932-478E-AAE2-F4197AACE496}" dt="2020-06-25T10:32:37.844" v="4537"/>
          <ac:spMkLst>
            <pc:docMk/>
            <pc:sldMk cId="2677601994" sldId="364"/>
            <ac:spMk id="10243" creationId="{4D213196-1290-462C-A590-4FB3CF51C244}"/>
          </ac:spMkLst>
        </pc:spChg>
        <pc:picChg chg="add mod">
          <ac:chgData name="Federico Cluni" userId="754e41aadaf4a8ea" providerId="LiveId" clId="{C2B826B3-6932-478E-AAE2-F4197AACE496}" dt="2020-06-25T10:33:38.979" v="4540" actId="1076"/>
          <ac:picMkLst>
            <pc:docMk/>
            <pc:sldMk cId="2677601994" sldId="364"/>
            <ac:picMk id="3" creationId="{EA1EE94D-4A73-44FA-B99B-CC9C2309EF26}"/>
          </ac:picMkLst>
        </pc:picChg>
      </pc:sldChg>
      <pc:sldChg chg="delSp modSp add mod">
        <pc:chgData name="Federico Cluni" userId="754e41aadaf4a8ea" providerId="LiveId" clId="{C2B826B3-6932-478E-AAE2-F4197AACE496}" dt="2020-06-26T09:29:25.713" v="6728" actId="6549"/>
        <pc:sldMkLst>
          <pc:docMk/>
          <pc:sldMk cId="1392833702" sldId="365"/>
        </pc:sldMkLst>
        <pc:spChg chg="mod">
          <ac:chgData name="Federico Cluni" userId="754e41aadaf4a8ea" providerId="LiveId" clId="{C2B826B3-6932-478E-AAE2-F4197AACE496}" dt="2020-06-26T09:29:25.713" v="6728" actId="6549"/>
          <ac:spMkLst>
            <pc:docMk/>
            <pc:sldMk cId="1392833702" sldId="365"/>
            <ac:spMk id="10243" creationId="{4D213196-1290-462C-A590-4FB3CF51C244}"/>
          </ac:spMkLst>
        </pc:spChg>
        <pc:picChg chg="del">
          <ac:chgData name="Federico Cluni" userId="754e41aadaf4a8ea" providerId="LiveId" clId="{C2B826B3-6932-478E-AAE2-F4197AACE496}" dt="2020-06-25T10:35:32.240" v="4542" actId="478"/>
          <ac:picMkLst>
            <pc:docMk/>
            <pc:sldMk cId="1392833702" sldId="365"/>
            <ac:picMk id="3" creationId="{EA1EE94D-4A73-44FA-B99B-CC9C2309EF26}"/>
          </ac:picMkLst>
        </pc:picChg>
      </pc:sldChg>
      <pc:sldChg chg="addSp modSp add del mod">
        <pc:chgData name="Federico Cluni" userId="754e41aadaf4a8ea" providerId="LiveId" clId="{C2B826B3-6932-478E-AAE2-F4197AACE496}" dt="2020-06-26T04:21:21.704" v="5386" actId="47"/>
        <pc:sldMkLst>
          <pc:docMk/>
          <pc:sldMk cId="672908246" sldId="366"/>
        </pc:sldMkLst>
        <pc:spChg chg="mod">
          <ac:chgData name="Federico Cluni" userId="754e41aadaf4a8ea" providerId="LiveId" clId="{C2B826B3-6932-478E-AAE2-F4197AACE496}" dt="2020-06-25T10:42:04.190" v="4644" actId="20577"/>
          <ac:spMkLst>
            <pc:docMk/>
            <pc:sldMk cId="672908246" sldId="366"/>
            <ac:spMk id="10242" creationId="{DC72D2AB-B2A2-49F6-8438-A459BDA627FA}"/>
          </ac:spMkLst>
        </pc:spChg>
        <pc:spChg chg="mod">
          <ac:chgData name="Federico Cluni" userId="754e41aadaf4a8ea" providerId="LiveId" clId="{C2B826B3-6932-478E-AAE2-F4197AACE496}" dt="2020-06-25T10:42:11.874" v="4659" actId="20577"/>
          <ac:spMkLst>
            <pc:docMk/>
            <pc:sldMk cId="672908246" sldId="366"/>
            <ac:spMk id="10243" creationId="{4D213196-1290-462C-A590-4FB3CF51C244}"/>
          </ac:spMkLst>
        </pc:spChg>
        <pc:picChg chg="add mod">
          <ac:chgData name="Federico Cluni" userId="754e41aadaf4a8ea" providerId="LiveId" clId="{C2B826B3-6932-478E-AAE2-F4197AACE496}" dt="2020-06-25T10:39:44.506" v="4619" actId="1076"/>
          <ac:picMkLst>
            <pc:docMk/>
            <pc:sldMk cId="672908246" sldId="366"/>
            <ac:picMk id="3074" creationId="{C5ECF039-DA2C-44C1-843C-9C4CAC3B55BD}"/>
          </ac:picMkLst>
        </pc:picChg>
      </pc:sldChg>
      <pc:sldChg chg="addSp delSp modSp add mod modNotesTx">
        <pc:chgData name="Federico Cluni" userId="754e41aadaf4a8ea" providerId="LiveId" clId="{C2B826B3-6932-478E-AAE2-F4197AACE496}" dt="2020-06-26T06:49:14.634" v="6712" actId="6549"/>
        <pc:sldMkLst>
          <pc:docMk/>
          <pc:sldMk cId="3102182300" sldId="367"/>
        </pc:sldMkLst>
        <pc:spChg chg="add mod">
          <ac:chgData name="Federico Cluni" userId="754e41aadaf4a8ea" providerId="LiveId" clId="{C2B826B3-6932-478E-AAE2-F4197AACE496}" dt="2020-06-25T10:42:19.065" v="4661"/>
          <ac:spMkLst>
            <pc:docMk/>
            <pc:sldMk cId="3102182300" sldId="367"/>
            <ac:spMk id="4" creationId="{5B3A1815-0F2C-4A4F-9BF8-9DE9263D7642}"/>
          </ac:spMkLst>
        </pc:spChg>
        <pc:spChg chg="del">
          <ac:chgData name="Federico Cluni" userId="754e41aadaf4a8ea" providerId="LiveId" clId="{C2B826B3-6932-478E-AAE2-F4197AACE496}" dt="2020-06-25T10:42:18.633" v="4660" actId="478"/>
          <ac:spMkLst>
            <pc:docMk/>
            <pc:sldMk cId="3102182300" sldId="367"/>
            <ac:spMk id="10242" creationId="{DC72D2AB-B2A2-49F6-8438-A459BDA627FA}"/>
          </ac:spMkLst>
        </pc:spChg>
        <pc:spChg chg="mod">
          <ac:chgData name="Federico Cluni" userId="754e41aadaf4a8ea" providerId="LiveId" clId="{C2B826B3-6932-478E-AAE2-F4197AACE496}" dt="2020-06-25T10:43:22.215" v="4808" actId="6549"/>
          <ac:spMkLst>
            <pc:docMk/>
            <pc:sldMk cId="3102182300" sldId="367"/>
            <ac:spMk id="10243" creationId="{4D213196-1290-462C-A590-4FB3CF51C244}"/>
          </ac:spMkLst>
        </pc:spChg>
        <pc:picChg chg="add mod">
          <ac:chgData name="Federico Cluni" userId="754e41aadaf4a8ea" providerId="LiveId" clId="{C2B826B3-6932-478E-AAE2-F4197AACE496}" dt="2020-06-26T04:02:23.882" v="5174" actId="1076"/>
          <ac:picMkLst>
            <pc:docMk/>
            <pc:sldMk cId="3102182300" sldId="367"/>
            <ac:picMk id="3" creationId="{2BB825ED-196A-448D-B2A1-00121ACF065E}"/>
          </ac:picMkLst>
        </pc:picChg>
        <pc:picChg chg="add mod">
          <ac:chgData name="Federico Cluni" userId="754e41aadaf4a8ea" providerId="LiveId" clId="{C2B826B3-6932-478E-AAE2-F4197AACE496}" dt="2020-06-26T04:21:19.056" v="5385" actId="1076"/>
          <ac:picMkLst>
            <pc:docMk/>
            <pc:sldMk cId="3102182300" sldId="367"/>
            <ac:picMk id="6" creationId="{D4D19664-E118-4591-9142-AAEC06F0C4E2}"/>
          </ac:picMkLst>
        </pc:picChg>
      </pc:sldChg>
      <pc:sldChg chg="addSp modSp add mod modNotesTx">
        <pc:chgData name="Federico Cluni" userId="754e41aadaf4a8ea" providerId="LiveId" clId="{C2B826B3-6932-478E-AAE2-F4197AACE496}" dt="2020-06-26T04:21:37.820" v="5389" actId="20577"/>
        <pc:sldMkLst>
          <pc:docMk/>
          <pc:sldMk cId="1637116340" sldId="368"/>
        </pc:sldMkLst>
        <pc:spChg chg="mod">
          <ac:chgData name="Federico Cluni" userId="754e41aadaf4a8ea" providerId="LiveId" clId="{C2B826B3-6932-478E-AAE2-F4197AACE496}" dt="2020-06-25T10:44:26.323" v="4993" actId="20577"/>
          <ac:spMkLst>
            <pc:docMk/>
            <pc:sldMk cId="1637116340" sldId="368"/>
            <ac:spMk id="10243" creationId="{4D213196-1290-462C-A590-4FB3CF51C244}"/>
          </ac:spMkLst>
        </pc:spChg>
        <pc:picChg chg="add mod">
          <ac:chgData name="Federico Cluni" userId="754e41aadaf4a8ea" providerId="LiveId" clId="{C2B826B3-6932-478E-AAE2-F4197AACE496}" dt="2020-06-26T04:03:30.759" v="5192" actId="1076"/>
          <ac:picMkLst>
            <pc:docMk/>
            <pc:sldMk cId="1637116340" sldId="368"/>
            <ac:picMk id="3" creationId="{34D9714B-CDFC-4759-9BA2-8D5BE0D00160}"/>
          </ac:picMkLst>
        </pc:picChg>
        <pc:picChg chg="add mod">
          <ac:chgData name="Federico Cluni" userId="754e41aadaf4a8ea" providerId="LiveId" clId="{C2B826B3-6932-478E-AAE2-F4197AACE496}" dt="2020-06-26T04:03:29.159" v="5191" actId="1076"/>
          <ac:picMkLst>
            <pc:docMk/>
            <pc:sldMk cId="1637116340" sldId="368"/>
            <ac:picMk id="6" creationId="{3B2142A4-1814-45F2-973B-D3D26840CE06}"/>
          </ac:picMkLst>
        </pc:picChg>
      </pc:sldChg>
      <pc:sldChg chg="addSp modSp add mod modNotesTx">
        <pc:chgData name="Federico Cluni" userId="754e41aadaf4a8ea" providerId="LiveId" clId="{C2B826B3-6932-478E-AAE2-F4197AACE496}" dt="2020-06-26T04:21:39.844" v="5390" actId="20577"/>
        <pc:sldMkLst>
          <pc:docMk/>
          <pc:sldMk cId="2958845041" sldId="369"/>
        </pc:sldMkLst>
        <pc:spChg chg="mod">
          <ac:chgData name="Federico Cluni" userId="754e41aadaf4a8ea" providerId="LiveId" clId="{C2B826B3-6932-478E-AAE2-F4197AACE496}" dt="2020-06-25T10:44:56.672" v="5054" actId="20577"/>
          <ac:spMkLst>
            <pc:docMk/>
            <pc:sldMk cId="2958845041" sldId="369"/>
            <ac:spMk id="10243" creationId="{4D213196-1290-462C-A590-4FB3CF51C244}"/>
          </ac:spMkLst>
        </pc:spChg>
        <pc:picChg chg="add mod">
          <ac:chgData name="Federico Cluni" userId="754e41aadaf4a8ea" providerId="LiveId" clId="{C2B826B3-6932-478E-AAE2-F4197AACE496}" dt="2020-06-26T04:06:19.175" v="5198" actId="1076"/>
          <ac:picMkLst>
            <pc:docMk/>
            <pc:sldMk cId="2958845041" sldId="369"/>
            <ac:picMk id="3" creationId="{948E2793-345D-4EB6-8760-36DAEF5528DD}"/>
          </ac:picMkLst>
        </pc:picChg>
      </pc:sldChg>
      <pc:sldChg chg="addSp modSp add mod modNotesTx">
        <pc:chgData name="Federico Cluni" userId="754e41aadaf4a8ea" providerId="LiveId" clId="{C2B826B3-6932-478E-AAE2-F4197AACE496}" dt="2020-06-26T04:38:46.108" v="5608" actId="6549"/>
        <pc:sldMkLst>
          <pc:docMk/>
          <pc:sldMk cId="470236978" sldId="370"/>
        </pc:sldMkLst>
        <pc:spChg chg="mod">
          <ac:chgData name="Federico Cluni" userId="754e41aadaf4a8ea" providerId="LiveId" clId="{C2B826B3-6932-478E-AAE2-F4197AACE496}" dt="2020-06-26T04:32:15.192" v="5585"/>
          <ac:spMkLst>
            <pc:docMk/>
            <pc:sldMk cId="470236978" sldId="370"/>
            <ac:spMk id="10243" creationId="{4D213196-1290-462C-A590-4FB3CF51C244}"/>
          </ac:spMkLst>
        </pc:spChg>
        <pc:picChg chg="add mod">
          <ac:chgData name="Federico Cluni" userId="754e41aadaf4a8ea" providerId="LiveId" clId="{C2B826B3-6932-478E-AAE2-F4197AACE496}" dt="2020-06-26T04:35:03.745" v="5593" actId="1076"/>
          <ac:picMkLst>
            <pc:docMk/>
            <pc:sldMk cId="470236978" sldId="370"/>
            <ac:picMk id="3" creationId="{1D9DA640-E098-4EAA-A913-ADF473EB5416}"/>
          </ac:picMkLst>
        </pc:picChg>
        <pc:picChg chg="add mod">
          <ac:chgData name="Federico Cluni" userId="754e41aadaf4a8ea" providerId="LiveId" clId="{C2B826B3-6932-478E-AAE2-F4197AACE496}" dt="2020-06-26T04:35:08.380" v="5594" actId="1076"/>
          <ac:picMkLst>
            <pc:docMk/>
            <pc:sldMk cId="470236978" sldId="370"/>
            <ac:picMk id="6" creationId="{7037A198-0994-4F09-9890-B967271BF06A}"/>
          </ac:picMkLst>
        </pc:picChg>
      </pc:sldChg>
      <pc:sldChg chg="addSp modSp add mod modNotesTx">
        <pc:chgData name="Federico Cluni" userId="754e41aadaf4a8ea" providerId="LiveId" clId="{C2B826B3-6932-478E-AAE2-F4197AACE496}" dt="2020-06-26T04:23:11.661" v="5480" actId="20577"/>
        <pc:sldMkLst>
          <pc:docMk/>
          <pc:sldMk cId="1156350903" sldId="371"/>
        </pc:sldMkLst>
        <pc:spChg chg="mod">
          <ac:chgData name="Federico Cluni" userId="754e41aadaf4a8ea" providerId="LiveId" clId="{C2B826B3-6932-478E-AAE2-F4197AACE496}" dt="2020-06-26T04:23:11.661" v="5480" actId="20577"/>
          <ac:spMkLst>
            <pc:docMk/>
            <pc:sldMk cId="1156350903" sldId="371"/>
            <ac:spMk id="10243" creationId="{4D213196-1290-462C-A590-4FB3CF51C244}"/>
          </ac:spMkLst>
        </pc:spChg>
        <pc:picChg chg="add mod">
          <ac:chgData name="Federico Cluni" userId="754e41aadaf4a8ea" providerId="LiveId" clId="{C2B826B3-6932-478E-AAE2-F4197AACE496}" dt="2020-06-26T04:22:15.549" v="5394" actId="1076"/>
          <ac:picMkLst>
            <pc:docMk/>
            <pc:sldMk cId="1156350903" sldId="371"/>
            <ac:picMk id="3" creationId="{27A7856D-0989-4E46-B211-BD526B401B30}"/>
          </ac:picMkLst>
        </pc:picChg>
        <pc:picChg chg="add mod">
          <ac:chgData name="Federico Cluni" userId="754e41aadaf4a8ea" providerId="LiveId" clId="{C2B826B3-6932-478E-AAE2-F4197AACE496}" dt="2020-06-26T04:22:33.253" v="5399" actId="1076"/>
          <ac:picMkLst>
            <pc:docMk/>
            <pc:sldMk cId="1156350903" sldId="371"/>
            <ac:picMk id="6" creationId="{C1A61FB1-E1B8-4ACD-AC09-A565C45C693F}"/>
          </ac:picMkLst>
        </pc:picChg>
      </pc:sldChg>
      <pc:sldChg chg="addSp delSp modSp add mod modNotesTx">
        <pc:chgData name="Federico Cluni" userId="754e41aadaf4a8ea" providerId="LiveId" clId="{C2B826B3-6932-478E-AAE2-F4197AACE496}" dt="2020-06-26T04:21:41.957" v="5391" actId="20577"/>
        <pc:sldMkLst>
          <pc:docMk/>
          <pc:sldMk cId="3585655482" sldId="372"/>
        </pc:sldMkLst>
        <pc:spChg chg="mod">
          <ac:chgData name="Federico Cluni" userId="754e41aadaf4a8ea" providerId="LiveId" clId="{C2B826B3-6932-478E-AAE2-F4197AACE496}" dt="2020-06-26T04:17:35.459" v="5383"/>
          <ac:spMkLst>
            <pc:docMk/>
            <pc:sldMk cId="3585655482" sldId="372"/>
            <ac:spMk id="10243" creationId="{4D213196-1290-462C-A590-4FB3CF51C244}"/>
          </ac:spMkLst>
        </pc:spChg>
        <pc:picChg chg="del">
          <ac:chgData name="Federico Cluni" userId="754e41aadaf4a8ea" providerId="LiveId" clId="{C2B826B3-6932-478E-AAE2-F4197AACE496}" dt="2020-06-26T04:06:27.533" v="5200" actId="478"/>
          <ac:picMkLst>
            <pc:docMk/>
            <pc:sldMk cId="3585655482" sldId="372"/>
            <ac:picMk id="3" creationId="{948E2793-345D-4EB6-8760-36DAEF5528DD}"/>
          </ac:picMkLst>
        </pc:picChg>
        <pc:picChg chg="add mod">
          <ac:chgData name="Federico Cluni" userId="754e41aadaf4a8ea" providerId="LiveId" clId="{C2B826B3-6932-478E-AAE2-F4197AACE496}" dt="2020-06-26T04:07:07.111" v="5211" actId="1076"/>
          <ac:picMkLst>
            <pc:docMk/>
            <pc:sldMk cId="3585655482" sldId="372"/>
            <ac:picMk id="5" creationId="{63BC0850-85CC-4C7D-BC8E-64790A3E5CCD}"/>
          </ac:picMkLst>
        </pc:picChg>
        <pc:picChg chg="add mod">
          <ac:chgData name="Federico Cluni" userId="754e41aadaf4a8ea" providerId="LiveId" clId="{C2B826B3-6932-478E-AAE2-F4197AACE496}" dt="2020-06-26T04:07:17.063" v="5213" actId="1076"/>
          <ac:picMkLst>
            <pc:docMk/>
            <pc:sldMk cId="3585655482" sldId="372"/>
            <ac:picMk id="7" creationId="{DC8E91F6-D2BD-4C3A-993C-382976FC29C8}"/>
          </ac:picMkLst>
        </pc:picChg>
      </pc:sldChg>
      <pc:sldChg chg="addSp delSp modSp add mod modNotesTx">
        <pc:chgData name="Federico Cluni" userId="754e41aadaf4a8ea" providerId="LiveId" clId="{C2B826B3-6932-478E-AAE2-F4197AACE496}" dt="2020-06-26T04:21:44.043" v="5392" actId="20577"/>
        <pc:sldMkLst>
          <pc:docMk/>
          <pc:sldMk cId="3524192914" sldId="373"/>
        </pc:sldMkLst>
        <pc:spChg chg="mod">
          <ac:chgData name="Federico Cluni" userId="754e41aadaf4a8ea" providerId="LiveId" clId="{C2B826B3-6932-478E-AAE2-F4197AACE496}" dt="2020-06-26T04:12:34.287" v="5309" actId="20577"/>
          <ac:spMkLst>
            <pc:docMk/>
            <pc:sldMk cId="3524192914" sldId="373"/>
            <ac:spMk id="10243" creationId="{4D213196-1290-462C-A590-4FB3CF51C244}"/>
          </ac:spMkLst>
        </pc:spChg>
        <pc:picChg chg="del">
          <ac:chgData name="Federico Cluni" userId="754e41aadaf4a8ea" providerId="LiveId" clId="{C2B826B3-6932-478E-AAE2-F4197AACE496}" dt="2020-06-26T04:11:36.710" v="5298" actId="478"/>
          <ac:picMkLst>
            <pc:docMk/>
            <pc:sldMk cId="3524192914" sldId="373"/>
            <ac:picMk id="3" creationId="{948E2793-345D-4EB6-8760-36DAEF5528DD}"/>
          </ac:picMkLst>
        </pc:picChg>
        <pc:picChg chg="add del mod">
          <ac:chgData name="Federico Cluni" userId="754e41aadaf4a8ea" providerId="LiveId" clId="{C2B826B3-6932-478E-AAE2-F4197AACE496}" dt="2020-06-26T04:15:02.486" v="5319" actId="478"/>
          <ac:picMkLst>
            <pc:docMk/>
            <pc:sldMk cId="3524192914" sldId="373"/>
            <ac:picMk id="5" creationId="{FDF42BBE-2034-4A73-8701-ED20E5EE9924}"/>
          </ac:picMkLst>
        </pc:picChg>
        <pc:picChg chg="add del mod">
          <ac:chgData name="Federico Cluni" userId="754e41aadaf4a8ea" providerId="LiveId" clId="{C2B826B3-6932-478E-AAE2-F4197AACE496}" dt="2020-06-26T04:15:02.486" v="5319" actId="478"/>
          <ac:picMkLst>
            <pc:docMk/>
            <pc:sldMk cId="3524192914" sldId="373"/>
            <ac:picMk id="7" creationId="{E7AE7043-C0B6-4D5E-80BE-5CE19A5E3476}"/>
          </ac:picMkLst>
        </pc:picChg>
        <pc:picChg chg="add mod">
          <ac:chgData name="Federico Cluni" userId="754e41aadaf4a8ea" providerId="LiveId" clId="{C2B826B3-6932-478E-AAE2-F4197AACE496}" dt="2020-06-26T04:15:21.196" v="5327" actId="1076"/>
          <ac:picMkLst>
            <pc:docMk/>
            <pc:sldMk cId="3524192914" sldId="373"/>
            <ac:picMk id="9" creationId="{4A3239CF-1939-402D-97E3-A86D655D49FD}"/>
          </ac:picMkLst>
        </pc:picChg>
        <pc:picChg chg="add mod">
          <ac:chgData name="Federico Cluni" userId="754e41aadaf4a8ea" providerId="LiveId" clId="{C2B826B3-6932-478E-AAE2-F4197AACE496}" dt="2020-06-26T04:15:17.382" v="5326" actId="1076"/>
          <ac:picMkLst>
            <pc:docMk/>
            <pc:sldMk cId="3524192914" sldId="373"/>
            <ac:picMk id="11" creationId="{D3EB9D73-FDAA-4C03-AB84-A27E7BBB0884}"/>
          </ac:picMkLst>
        </pc:picChg>
      </pc:sldChg>
      <pc:sldChg chg="addSp delSp modSp add mod">
        <pc:chgData name="Federico Cluni" userId="754e41aadaf4a8ea" providerId="LiveId" clId="{C2B826B3-6932-478E-AAE2-F4197AACE496}" dt="2020-06-26T04:25:23.114" v="5570" actId="1076"/>
        <pc:sldMkLst>
          <pc:docMk/>
          <pc:sldMk cId="3603572547" sldId="374"/>
        </pc:sldMkLst>
        <pc:spChg chg="mod">
          <ac:chgData name="Federico Cluni" userId="754e41aadaf4a8ea" providerId="LiveId" clId="{C2B826B3-6932-478E-AAE2-F4197AACE496}" dt="2020-06-26T04:25:06.133" v="5565" actId="20577"/>
          <ac:spMkLst>
            <pc:docMk/>
            <pc:sldMk cId="3603572547" sldId="374"/>
            <ac:spMk id="10243" creationId="{4D213196-1290-462C-A590-4FB3CF51C244}"/>
          </ac:spMkLst>
        </pc:spChg>
        <pc:picChg chg="add mod">
          <ac:chgData name="Federico Cluni" userId="754e41aadaf4a8ea" providerId="LiveId" clId="{C2B826B3-6932-478E-AAE2-F4197AACE496}" dt="2020-06-26T04:25:23.114" v="5570" actId="1076"/>
          <ac:picMkLst>
            <pc:docMk/>
            <pc:sldMk cId="3603572547" sldId="374"/>
            <ac:picMk id="3" creationId="{441E1ACE-023B-4D78-ADE4-27BBC3C57D75}"/>
          </ac:picMkLst>
        </pc:picChg>
        <pc:picChg chg="del">
          <ac:chgData name="Federico Cluni" userId="754e41aadaf4a8ea" providerId="LiveId" clId="{C2B826B3-6932-478E-AAE2-F4197AACE496}" dt="2020-06-26T04:25:03.942" v="5563" actId="478"/>
          <ac:picMkLst>
            <pc:docMk/>
            <pc:sldMk cId="3603572547" sldId="374"/>
            <ac:picMk id="9" creationId="{4A3239CF-1939-402D-97E3-A86D655D49FD}"/>
          </ac:picMkLst>
        </pc:picChg>
        <pc:picChg chg="del">
          <ac:chgData name="Federico Cluni" userId="754e41aadaf4a8ea" providerId="LiveId" clId="{C2B826B3-6932-478E-AAE2-F4197AACE496}" dt="2020-06-26T04:25:04.509" v="5564" actId="478"/>
          <ac:picMkLst>
            <pc:docMk/>
            <pc:sldMk cId="3603572547" sldId="374"/>
            <ac:picMk id="11" creationId="{D3EB9D73-FDAA-4C03-AB84-A27E7BBB0884}"/>
          </ac:picMkLst>
        </pc:picChg>
      </pc:sldChg>
      <pc:sldChg chg="addSp delSp modSp add mod">
        <pc:chgData name="Federico Cluni" userId="754e41aadaf4a8ea" providerId="LiveId" clId="{C2B826B3-6932-478E-AAE2-F4197AACE496}" dt="2020-06-26T04:45:21.824" v="5808" actId="1076"/>
        <pc:sldMkLst>
          <pc:docMk/>
          <pc:sldMk cId="204080609" sldId="375"/>
        </pc:sldMkLst>
        <pc:spChg chg="mod">
          <ac:chgData name="Federico Cluni" userId="754e41aadaf4a8ea" providerId="LiveId" clId="{C2B826B3-6932-478E-AAE2-F4197AACE496}" dt="2020-06-26T04:44:57.587" v="5802" actId="20577"/>
          <ac:spMkLst>
            <pc:docMk/>
            <pc:sldMk cId="204080609" sldId="375"/>
            <ac:spMk id="10243" creationId="{4D213196-1290-462C-A590-4FB3CF51C244}"/>
          </ac:spMkLst>
        </pc:spChg>
        <pc:picChg chg="del">
          <ac:chgData name="Federico Cluni" userId="754e41aadaf4a8ea" providerId="LiveId" clId="{C2B826B3-6932-478E-AAE2-F4197AACE496}" dt="2020-06-26T04:45:01.050" v="5803" actId="478"/>
          <ac:picMkLst>
            <pc:docMk/>
            <pc:sldMk cId="204080609" sldId="375"/>
            <ac:picMk id="3" creationId="{441E1ACE-023B-4D78-ADE4-27BBC3C57D75}"/>
          </ac:picMkLst>
        </pc:picChg>
        <pc:picChg chg="add mod">
          <ac:chgData name="Federico Cluni" userId="754e41aadaf4a8ea" providerId="LiveId" clId="{C2B826B3-6932-478E-AAE2-F4197AACE496}" dt="2020-06-26T04:45:21.824" v="5808" actId="1076"/>
          <ac:picMkLst>
            <pc:docMk/>
            <pc:sldMk cId="204080609" sldId="375"/>
            <ac:picMk id="5" creationId="{2B8DB624-86B9-4A06-B8D3-5E508AA63B09}"/>
          </ac:picMkLst>
        </pc:picChg>
      </pc:sldChg>
      <pc:sldChg chg="delSp modSp add mod">
        <pc:chgData name="Federico Cluni" userId="754e41aadaf4a8ea" providerId="LiveId" clId="{C2B826B3-6932-478E-AAE2-F4197AACE496}" dt="2020-06-26T05:03:15.979" v="6019" actId="20577"/>
        <pc:sldMkLst>
          <pc:docMk/>
          <pc:sldMk cId="678167920" sldId="376"/>
        </pc:sldMkLst>
        <pc:spChg chg="mod">
          <ac:chgData name="Federico Cluni" userId="754e41aadaf4a8ea" providerId="LiveId" clId="{C2B826B3-6932-478E-AAE2-F4197AACE496}" dt="2020-06-26T04:45:55.337" v="5815" actId="20577"/>
          <ac:spMkLst>
            <pc:docMk/>
            <pc:sldMk cId="678167920" sldId="376"/>
            <ac:spMk id="4" creationId="{5B3A1815-0F2C-4A4F-9BF8-9DE9263D7642}"/>
          </ac:spMkLst>
        </pc:spChg>
        <pc:spChg chg="mod">
          <ac:chgData name="Federico Cluni" userId="754e41aadaf4a8ea" providerId="LiveId" clId="{C2B826B3-6932-478E-AAE2-F4197AACE496}" dt="2020-06-26T05:03:15.979" v="6019" actId="20577"/>
          <ac:spMkLst>
            <pc:docMk/>
            <pc:sldMk cId="678167920" sldId="376"/>
            <ac:spMk id="10243" creationId="{4D213196-1290-462C-A590-4FB3CF51C244}"/>
          </ac:spMkLst>
        </pc:spChg>
        <pc:picChg chg="del">
          <ac:chgData name="Federico Cluni" userId="754e41aadaf4a8ea" providerId="LiveId" clId="{C2B826B3-6932-478E-AAE2-F4197AACE496}" dt="2020-06-26T04:46:30.736" v="5816" actId="478"/>
          <ac:picMkLst>
            <pc:docMk/>
            <pc:sldMk cId="678167920" sldId="376"/>
            <ac:picMk id="5" creationId="{2B8DB624-86B9-4A06-B8D3-5E508AA63B09}"/>
          </ac:picMkLst>
        </pc:picChg>
      </pc:sldChg>
      <pc:sldChg chg="addSp delSp modSp add mod">
        <pc:chgData name="Federico Cluni" userId="754e41aadaf4a8ea" providerId="LiveId" clId="{C2B826B3-6932-478E-AAE2-F4197AACE496}" dt="2020-06-26T04:59:50.781" v="5891"/>
        <pc:sldMkLst>
          <pc:docMk/>
          <pc:sldMk cId="658979533" sldId="377"/>
        </pc:sldMkLst>
        <pc:spChg chg="mod">
          <ac:chgData name="Federico Cluni" userId="754e41aadaf4a8ea" providerId="LiveId" clId="{C2B826B3-6932-478E-AAE2-F4197AACE496}" dt="2020-06-26T04:59:50.781" v="5891"/>
          <ac:spMkLst>
            <pc:docMk/>
            <pc:sldMk cId="658979533" sldId="377"/>
            <ac:spMk id="10243" creationId="{4D213196-1290-462C-A590-4FB3CF51C244}"/>
          </ac:spMkLst>
        </pc:spChg>
        <pc:graphicFrameChg chg="add del mod">
          <ac:chgData name="Federico Cluni" userId="754e41aadaf4a8ea" providerId="LiveId" clId="{C2B826B3-6932-478E-AAE2-F4197AACE496}" dt="2020-06-26T04:57:06.397" v="5854" actId="478"/>
          <ac:graphicFrameMkLst>
            <pc:docMk/>
            <pc:sldMk cId="658979533" sldId="377"/>
            <ac:graphicFrameMk id="2" creationId="{99136ECD-615E-4E4C-AC5B-94B117325807}"/>
          </ac:graphicFrameMkLst>
        </pc:graphicFrameChg>
        <pc:picChg chg="add del">
          <ac:chgData name="Federico Cluni" userId="754e41aadaf4a8ea" providerId="LiveId" clId="{C2B826B3-6932-478E-AAE2-F4197AACE496}" dt="2020-06-26T04:59:00.913" v="5856" actId="478"/>
          <ac:picMkLst>
            <pc:docMk/>
            <pc:sldMk cId="658979533" sldId="377"/>
            <ac:picMk id="3" creationId="{0D534E18-62A1-4A9C-B074-F3B8A05AA38E}"/>
          </ac:picMkLst>
        </pc:picChg>
        <pc:picChg chg="add mod">
          <ac:chgData name="Federico Cluni" userId="754e41aadaf4a8ea" providerId="LiveId" clId="{C2B826B3-6932-478E-AAE2-F4197AACE496}" dt="2020-06-26T04:59:18.314" v="5863" actId="1076"/>
          <ac:picMkLst>
            <pc:docMk/>
            <pc:sldMk cId="658979533" sldId="377"/>
            <ac:picMk id="6" creationId="{BA7D89CE-6D91-4623-BBB7-A5FF92B74313}"/>
          </ac:picMkLst>
        </pc:picChg>
      </pc:sldChg>
      <pc:sldChg chg="modSp add mod">
        <pc:chgData name="Federico Cluni" userId="754e41aadaf4a8ea" providerId="LiveId" clId="{C2B826B3-6932-478E-AAE2-F4197AACE496}" dt="2020-06-26T09:13:56.710" v="6726" actId="6549"/>
        <pc:sldMkLst>
          <pc:docMk/>
          <pc:sldMk cId="894819492" sldId="378"/>
        </pc:sldMkLst>
        <pc:spChg chg="mod">
          <ac:chgData name="Federico Cluni" userId="754e41aadaf4a8ea" providerId="LiveId" clId="{C2B826B3-6932-478E-AAE2-F4197AACE496}" dt="2020-06-26T09:13:56.710" v="6726" actId="6549"/>
          <ac:spMkLst>
            <pc:docMk/>
            <pc:sldMk cId="894819492" sldId="378"/>
            <ac:spMk id="10243" creationId="{4D213196-1290-462C-A590-4FB3CF51C244}"/>
          </ac:spMkLst>
        </pc:spChg>
      </pc:sldChg>
      <pc:sldChg chg="delSp modSp add mod modNotesTx">
        <pc:chgData name="Federico Cluni" userId="754e41aadaf4a8ea" providerId="LiveId" clId="{C2B826B3-6932-478E-AAE2-F4197AACE496}" dt="2020-06-26T06:48:20.069" v="6702" actId="20577"/>
        <pc:sldMkLst>
          <pc:docMk/>
          <pc:sldMk cId="3854658130" sldId="379"/>
        </pc:sldMkLst>
        <pc:spChg chg="mod">
          <ac:chgData name="Federico Cluni" userId="754e41aadaf4a8ea" providerId="LiveId" clId="{C2B826B3-6932-478E-AAE2-F4197AACE496}" dt="2020-06-26T06:48:08.505" v="6669" actId="20577"/>
          <ac:spMkLst>
            <pc:docMk/>
            <pc:sldMk cId="3854658130" sldId="379"/>
            <ac:spMk id="10243" creationId="{4D213196-1290-462C-A590-4FB3CF51C244}"/>
          </ac:spMkLst>
        </pc:spChg>
        <pc:picChg chg="del">
          <ac:chgData name="Federico Cluni" userId="754e41aadaf4a8ea" providerId="LiveId" clId="{C2B826B3-6932-478E-AAE2-F4197AACE496}" dt="2020-06-26T06:39:05.628" v="6298" actId="478"/>
          <ac:picMkLst>
            <pc:docMk/>
            <pc:sldMk cId="3854658130" sldId="379"/>
            <ac:picMk id="5" creationId="{2B8DB624-86B9-4A06-B8D3-5E508AA63B09}"/>
          </ac:picMkLst>
        </pc:picChg>
      </pc:sldChg>
    </pc:docChg>
  </pc:docChgLst>
  <pc:docChgLst>
    <pc:chgData name="Federico Cluni" userId="754e41aadaf4a8ea" providerId="LiveId" clId="{3C2A4BE2-CF98-44E4-90F2-E94C284B8C00}"/>
    <pc:docChg chg="undo custSel addSld delSld modSld sldOrd">
      <pc:chgData name="Federico Cluni" userId="754e41aadaf4a8ea" providerId="LiveId" clId="{3C2A4BE2-CF98-44E4-90F2-E94C284B8C00}" dt="2020-06-18T10:50:07.739" v="8699" actId="6549"/>
      <pc:docMkLst>
        <pc:docMk/>
      </pc:docMkLst>
      <pc:sldChg chg="modSp mod">
        <pc:chgData name="Federico Cluni" userId="754e41aadaf4a8ea" providerId="LiveId" clId="{3C2A4BE2-CF98-44E4-90F2-E94C284B8C00}" dt="2020-06-17T08:17:41.216" v="3" actId="20577"/>
        <pc:sldMkLst>
          <pc:docMk/>
          <pc:sldMk cId="0" sldId="256"/>
        </pc:sldMkLst>
        <pc:spChg chg="mod">
          <ac:chgData name="Federico Cluni" userId="754e41aadaf4a8ea" providerId="LiveId" clId="{3C2A4BE2-CF98-44E4-90F2-E94C284B8C00}" dt="2020-06-17T08:17:41.216" v="3" actId="20577"/>
          <ac:spMkLst>
            <pc:docMk/>
            <pc:sldMk cId="0" sldId="256"/>
            <ac:spMk id="2055" creationId="{4CD9053A-D1BE-4AA5-A65E-5DD053F0E150}"/>
          </ac:spMkLst>
        </pc:spChg>
      </pc:sldChg>
      <pc:sldChg chg="del">
        <pc:chgData name="Federico Cluni" userId="754e41aadaf4a8ea" providerId="LiveId" clId="{3C2A4BE2-CF98-44E4-90F2-E94C284B8C00}" dt="2020-06-17T08:17:57.251" v="4" actId="47"/>
        <pc:sldMkLst>
          <pc:docMk/>
          <pc:sldMk cId="0" sldId="257"/>
        </pc:sldMkLst>
      </pc:sldChg>
      <pc:sldChg chg="del">
        <pc:chgData name="Federico Cluni" userId="754e41aadaf4a8ea" providerId="LiveId" clId="{3C2A4BE2-CF98-44E4-90F2-E94C284B8C00}" dt="2020-06-17T08:17:57.251" v="4" actId="47"/>
        <pc:sldMkLst>
          <pc:docMk/>
          <pc:sldMk cId="0" sldId="259"/>
        </pc:sldMkLst>
      </pc:sldChg>
      <pc:sldChg chg="del">
        <pc:chgData name="Federico Cluni" userId="754e41aadaf4a8ea" providerId="LiveId" clId="{3C2A4BE2-CF98-44E4-90F2-E94C284B8C00}" dt="2020-06-17T08:17:57.251" v="4" actId="47"/>
        <pc:sldMkLst>
          <pc:docMk/>
          <pc:sldMk cId="0" sldId="260"/>
        </pc:sldMkLst>
      </pc:sldChg>
      <pc:sldChg chg="del">
        <pc:chgData name="Federico Cluni" userId="754e41aadaf4a8ea" providerId="LiveId" clId="{3C2A4BE2-CF98-44E4-90F2-E94C284B8C00}" dt="2020-06-17T08:17:57.251" v="4" actId="47"/>
        <pc:sldMkLst>
          <pc:docMk/>
          <pc:sldMk cId="0" sldId="261"/>
        </pc:sldMkLst>
      </pc:sldChg>
      <pc:sldChg chg="del">
        <pc:chgData name="Federico Cluni" userId="754e41aadaf4a8ea" providerId="LiveId" clId="{3C2A4BE2-CF98-44E4-90F2-E94C284B8C00}" dt="2020-06-17T08:17:57.251" v="4" actId="47"/>
        <pc:sldMkLst>
          <pc:docMk/>
          <pc:sldMk cId="0" sldId="262"/>
        </pc:sldMkLst>
      </pc:sldChg>
      <pc:sldChg chg="del">
        <pc:chgData name="Federico Cluni" userId="754e41aadaf4a8ea" providerId="LiveId" clId="{3C2A4BE2-CF98-44E4-90F2-E94C284B8C00}" dt="2020-06-17T08:17:57.251" v="4" actId="47"/>
        <pc:sldMkLst>
          <pc:docMk/>
          <pc:sldMk cId="0" sldId="263"/>
        </pc:sldMkLst>
      </pc:sldChg>
      <pc:sldChg chg="del">
        <pc:chgData name="Federico Cluni" userId="754e41aadaf4a8ea" providerId="LiveId" clId="{3C2A4BE2-CF98-44E4-90F2-E94C284B8C00}" dt="2020-06-17T08:17:57.251" v="4" actId="47"/>
        <pc:sldMkLst>
          <pc:docMk/>
          <pc:sldMk cId="0" sldId="264"/>
        </pc:sldMkLst>
      </pc:sldChg>
      <pc:sldChg chg="del">
        <pc:chgData name="Federico Cluni" userId="754e41aadaf4a8ea" providerId="LiveId" clId="{3C2A4BE2-CF98-44E4-90F2-E94C284B8C00}" dt="2020-06-17T08:17:57.251" v="4" actId="47"/>
        <pc:sldMkLst>
          <pc:docMk/>
          <pc:sldMk cId="0" sldId="265"/>
        </pc:sldMkLst>
      </pc:sldChg>
      <pc:sldChg chg="del">
        <pc:chgData name="Federico Cluni" userId="754e41aadaf4a8ea" providerId="LiveId" clId="{3C2A4BE2-CF98-44E4-90F2-E94C284B8C00}" dt="2020-06-17T08:17:57.251" v="4" actId="47"/>
        <pc:sldMkLst>
          <pc:docMk/>
          <pc:sldMk cId="0" sldId="266"/>
        </pc:sldMkLst>
      </pc:sldChg>
      <pc:sldChg chg="del">
        <pc:chgData name="Federico Cluni" userId="754e41aadaf4a8ea" providerId="LiveId" clId="{3C2A4BE2-CF98-44E4-90F2-E94C284B8C00}" dt="2020-06-17T08:17:57.251" v="4" actId="47"/>
        <pc:sldMkLst>
          <pc:docMk/>
          <pc:sldMk cId="0" sldId="267"/>
        </pc:sldMkLst>
      </pc:sldChg>
      <pc:sldChg chg="modSp mod">
        <pc:chgData name="Federico Cluni" userId="754e41aadaf4a8ea" providerId="LiveId" clId="{3C2A4BE2-CF98-44E4-90F2-E94C284B8C00}" dt="2020-06-18T07:23:48.662" v="8681" actId="20577"/>
        <pc:sldMkLst>
          <pc:docMk/>
          <pc:sldMk cId="0" sldId="268"/>
        </pc:sldMkLst>
        <pc:spChg chg="mod">
          <ac:chgData name="Federico Cluni" userId="754e41aadaf4a8ea" providerId="LiveId" clId="{3C2A4BE2-CF98-44E4-90F2-E94C284B8C00}" dt="2020-06-18T07:23:48.662" v="8681" actId="20577"/>
          <ac:spMkLst>
            <pc:docMk/>
            <pc:sldMk cId="0" sldId="268"/>
            <ac:spMk id="6" creationId="{9ED8ABB6-AF0A-42A5-AF65-767AB5F93706}"/>
          </ac:spMkLst>
        </pc:spChg>
        <pc:spChg chg="mod">
          <ac:chgData name="Federico Cluni" userId="754e41aadaf4a8ea" providerId="LiveId" clId="{3C2A4BE2-CF98-44E4-90F2-E94C284B8C00}" dt="2020-06-18T07:13:24.918" v="8680" actId="20577"/>
          <ac:spMkLst>
            <pc:docMk/>
            <pc:sldMk cId="0" sldId="268"/>
            <ac:spMk id="22531" creationId="{39233DBB-C68A-4241-91EF-A18A43DA6EC6}"/>
          </ac:spMkLst>
        </pc:spChg>
      </pc:sldChg>
      <pc:sldChg chg="modSp mod">
        <pc:chgData name="Federico Cluni" userId="754e41aadaf4a8ea" providerId="LiveId" clId="{3C2A4BE2-CF98-44E4-90F2-E94C284B8C00}" dt="2020-06-18T05:58:44.941" v="8324" actId="20577"/>
        <pc:sldMkLst>
          <pc:docMk/>
          <pc:sldMk cId="0" sldId="270"/>
        </pc:sldMkLst>
        <pc:spChg chg="mod">
          <ac:chgData name="Federico Cluni" userId="754e41aadaf4a8ea" providerId="LiveId" clId="{3C2A4BE2-CF98-44E4-90F2-E94C284B8C00}" dt="2020-06-18T05:58:44.941" v="8324" actId="20577"/>
          <ac:spMkLst>
            <pc:docMk/>
            <pc:sldMk cId="0" sldId="270"/>
            <ac:spMk id="24579" creationId="{DD94CCC3-7426-4499-B892-AD65FF7F07AA}"/>
          </ac:spMkLst>
        </pc:spChg>
      </pc:sldChg>
      <pc:sldChg chg="modSp mod">
        <pc:chgData name="Federico Cluni" userId="754e41aadaf4a8ea" providerId="LiveId" clId="{3C2A4BE2-CF98-44E4-90F2-E94C284B8C00}" dt="2020-06-18T06:00:35.740" v="8380" actId="2711"/>
        <pc:sldMkLst>
          <pc:docMk/>
          <pc:sldMk cId="0" sldId="271"/>
        </pc:sldMkLst>
        <pc:spChg chg="mod">
          <ac:chgData name="Federico Cluni" userId="754e41aadaf4a8ea" providerId="LiveId" clId="{3C2A4BE2-CF98-44E4-90F2-E94C284B8C00}" dt="2020-06-18T06:00:35.740" v="8380" actId="2711"/>
          <ac:spMkLst>
            <pc:docMk/>
            <pc:sldMk cId="0" sldId="271"/>
            <ac:spMk id="25603" creationId="{B2C9E3EA-DEFD-4712-83C3-493195BA3A4D}"/>
          </ac:spMkLst>
        </pc:spChg>
      </pc:sldChg>
      <pc:sldChg chg="modSp mod">
        <pc:chgData name="Federico Cluni" userId="754e41aadaf4a8ea" providerId="LiveId" clId="{3C2A4BE2-CF98-44E4-90F2-E94C284B8C00}" dt="2020-06-18T07:40:32.511" v="8682" actId="20577"/>
        <pc:sldMkLst>
          <pc:docMk/>
          <pc:sldMk cId="0" sldId="272"/>
        </pc:sldMkLst>
        <pc:spChg chg="mod">
          <ac:chgData name="Federico Cluni" userId="754e41aadaf4a8ea" providerId="LiveId" clId="{3C2A4BE2-CF98-44E4-90F2-E94C284B8C00}" dt="2020-06-18T07:40:32.511" v="8682" actId="20577"/>
          <ac:spMkLst>
            <pc:docMk/>
            <pc:sldMk cId="0" sldId="272"/>
            <ac:spMk id="26627" creationId="{5761D948-F146-4B33-992A-6B2BADFA563B}"/>
          </ac:spMkLst>
        </pc:spChg>
      </pc:sldChg>
      <pc:sldChg chg="modSp mod">
        <pc:chgData name="Federico Cluni" userId="754e41aadaf4a8ea" providerId="LiveId" clId="{3C2A4BE2-CF98-44E4-90F2-E94C284B8C00}" dt="2020-06-17T08:25:43.903" v="109" actId="20577"/>
        <pc:sldMkLst>
          <pc:docMk/>
          <pc:sldMk cId="0" sldId="273"/>
        </pc:sldMkLst>
        <pc:spChg chg="mod">
          <ac:chgData name="Federico Cluni" userId="754e41aadaf4a8ea" providerId="LiveId" clId="{3C2A4BE2-CF98-44E4-90F2-E94C284B8C00}" dt="2020-06-17T08:25:43.903" v="109" actId="20577"/>
          <ac:spMkLst>
            <pc:docMk/>
            <pc:sldMk cId="0" sldId="273"/>
            <ac:spMk id="27651" creationId="{37EC68AB-75F9-47B4-B985-79310AF55960}"/>
          </ac:spMkLst>
        </pc:spChg>
      </pc:sldChg>
      <pc:sldChg chg="modSp mod">
        <pc:chgData name="Federico Cluni" userId="754e41aadaf4a8ea" providerId="LiveId" clId="{3C2A4BE2-CF98-44E4-90F2-E94C284B8C00}" dt="2020-06-18T06:04:49.453" v="8381" actId="20577"/>
        <pc:sldMkLst>
          <pc:docMk/>
          <pc:sldMk cId="0" sldId="275"/>
        </pc:sldMkLst>
        <pc:spChg chg="mod">
          <ac:chgData name="Federico Cluni" userId="754e41aadaf4a8ea" providerId="LiveId" clId="{3C2A4BE2-CF98-44E4-90F2-E94C284B8C00}" dt="2020-06-18T06:04:49.453" v="8381" actId="20577"/>
          <ac:spMkLst>
            <pc:docMk/>
            <pc:sldMk cId="0" sldId="275"/>
            <ac:spMk id="4" creationId="{4C43C1B0-F2BD-44A8-9345-753B7206AD3B}"/>
          </ac:spMkLst>
        </pc:spChg>
      </pc:sldChg>
      <pc:sldChg chg="modSp mod">
        <pc:chgData name="Federico Cluni" userId="754e41aadaf4a8ea" providerId="LiveId" clId="{3C2A4BE2-CF98-44E4-90F2-E94C284B8C00}" dt="2020-06-18T06:06:22.437" v="8427" actId="14100"/>
        <pc:sldMkLst>
          <pc:docMk/>
          <pc:sldMk cId="0" sldId="276"/>
        </pc:sldMkLst>
        <pc:spChg chg="mod">
          <ac:chgData name="Federico Cluni" userId="754e41aadaf4a8ea" providerId="LiveId" clId="{3C2A4BE2-CF98-44E4-90F2-E94C284B8C00}" dt="2020-06-18T06:06:22.437" v="8427" actId="14100"/>
          <ac:spMkLst>
            <pc:docMk/>
            <pc:sldMk cId="0" sldId="276"/>
            <ac:spMk id="30723" creationId="{9A82AA15-C861-429E-9AE3-B204135A0812}"/>
          </ac:spMkLst>
        </pc:spChg>
      </pc:sldChg>
      <pc:sldChg chg="modSp mod">
        <pc:chgData name="Federico Cluni" userId="754e41aadaf4a8ea" providerId="LiveId" clId="{3C2A4BE2-CF98-44E4-90F2-E94C284B8C00}" dt="2020-06-17T08:29:09.134" v="110" actId="313"/>
        <pc:sldMkLst>
          <pc:docMk/>
          <pc:sldMk cId="0" sldId="279"/>
        </pc:sldMkLst>
        <pc:spChg chg="mod">
          <ac:chgData name="Federico Cluni" userId="754e41aadaf4a8ea" providerId="LiveId" clId="{3C2A4BE2-CF98-44E4-90F2-E94C284B8C00}" dt="2020-06-17T08:29:09.134" v="110" actId="313"/>
          <ac:spMkLst>
            <pc:docMk/>
            <pc:sldMk cId="0" sldId="279"/>
            <ac:spMk id="33795" creationId="{683B5865-B015-4177-B9F1-1E95303FD325}"/>
          </ac:spMkLst>
        </pc:spChg>
      </pc:sldChg>
      <pc:sldChg chg="modSp add mod">
        <pc:chgData name="Federico Cluni" userId="754e41aadaf4a8ea" providerId="LiveId" clId="{3C2A4BE2-CF98-44E4-90F2-E94C284B8C00}" dt="2020-06-17T14:32:50.246" v="7876" actId="207"/>
        <pc:sldMkLst>
          <pc:docMk/>
          <pc:sldMk cId="0" sldId="281"/>
        </pc:sldMkLst>
        <pc:spChg chg="mod">
          <ac:chgData name="Federico Cluni" userId="754e41aadaf4a8ea" providerId="LiveId" clId="{3C2A4BE2-CF98-44E4-90F2-E94C284B8C00}" dt="2020-06-17T08:30:45.664" v="125" actId="207"/>
          <ac:spMkLst>
            <pc:docMk/>
            <pc:sldMk cId="0" sldId="281"/>
            <ac:spMk id="37890" creationId="{361B014D-6404-45B2-87C0-5ADB2F5F362F}"/>
          </ac:spMkLst>
        </pc:spChg>
        <pc:spChg chg="mod">
          <ac:chgData name="Federico Cluni" userId="754e41aadaf4a8ea" providerId="LiveId" clId="{3C2A4BE2-CF98-44E4-90F2-E94C284B8C00}" dt="2020-06-17T14:32:50.246" v="7876" actId="207"/>
          <ac:spMkLst>
            <pc:docMk/>
            <pc:sldMk cId="0" sldId="281"/>
            <ac:spMk id="37891" creationId="{000745D8-C5E9-47F7-A2F4-49642B1D77DE}"/>
          </ac:spMkLst>
        </pc:spChg>
      </pc:sldChg>
      <pc:sldChg chg="addSp delSp modSp add mod">
        <pc:chgData name="Federico Cluni" userId="754e41aadaf4a8ea" providerId="LiveId" clId="{3C2A4BE2-CF98-44E4-90F2-E94C284B8C00}" dt="2020-06-17T14:32:54.381" v="7877" actId="207"/>
        <pc:sldMkLst>
          <pc:docMk/>
          <pc:sldMk cId="0" sldId="282"/>
        </pc:sldMkLst>
        <pc:spChg chg="add mod">
          <ac:chgData name="Federico Cluni" userId="754e41aadaf4a8ea" providerId="LiveId" clId="{3C2A4BE2-CF98-44E4-90F2-E94C284B8C00}" dt="2020-06-17T10:07:12.623" v="3057"/>
          <ac:spMkLst>
            <pc:docMk/>
            <pc:sldMk cId="0" sldId="282"/>
            <ac:spMk id="4" creationId="{8B10E11A-5085-4E09-9E02-586329CB7D40}"/>
          </ac:spMkLst>
        </pc:spChg>
        <pc:spChg chg="del">
          <ac:chgData name="Federico Cluni" userId="754e41aadaf4a8ea" providerId="LiveId" clId="{3C2A4BE2-CF98-44E4-90F2-E94C284B8C00}" dt="2020-06-17T10:07:12.172" v="3056" actId="478"/>
          <ac:spMkLst>
            <pc:docMk/>
            <pc:sldMk cId="0" sldId="282"/>
            <ac:spMk id="38914" creationId="{B2098D0A-E631-41AC-89B6-99245EC64DFF}"/>
          </ac:spMkLst>
        </pc:spChg>
        <pc:spChg chg="mod">
          <ac:chgData name="Federico Cluni" userId="754e41aadaf4a8ea" providerId="LiveId" clId="{3C2A4BE2-CF98-44E4-90F2-E94C284B8C00}" dt="2020-06-17T14:32:54.381" v="7877" actId="207"/>
          <ac:spMkLst>
            <pc:docMk/>
            <pc:sldMk cId="0" sldId="282"/>
            <ac:spMk id="38915" creationId="{872DC20D-507F-4FDF-B4F6-8E8B40D18543}"/>
          </ac:spMkLst>
        </pc:spChg>
      </pc:sldChg>
      <pc:sldChg chg="addSp delSp modSp add mod">
        <pc:chgData name="Federico Cluni" userId="754e41aadaf4a8ea" providerId="LiveId" clId="{3C2A4BE2-CF98-44E4-90F2-E94C284B8C00}" dt="2020-06-17T14:32:58.173" v="7878" actId="207"/>
        <pc:sldMkLst>
          <pc:docMk/>
          <pc:sldMk cId="0" sldId="283"/>
        </pc:sldMkLst>
        <pc:spChg chg="add mod">
          <ac:chgData name="Federico Cluni" userId="754e41aadaf4a8ea" providerId="LiveId" clId="{3C2A4BE2-CF98-44E4-90F2-E94C284B8C00}" dt="2020-06-17T10:07:25.382" v="3063"/>
          <ac:spMkLst>
            <pc:docMk/>
            <pc:sldMk cId="0" sldId="283"/>
            <ac:spMk id="7" creationId="{25BD1288-BA25-421E-8654-EABDC76BF9A7}"/>
          </ac:spMkLst>
        </pc:spChg>
        <pc:spChg chg="del">
          <ac:chgData name="Federico Cluni" userId="754e41aadaf4a8ea" providerId="LiveId" clId="{3C2A4BE2-CF98-44E4-90F2-E94C284B8C00}" dt="2020-06-17T10:07:24.954" v="3062" actId="478"/>
          <ac:spMkLst>
            <pc:docMk/>
            <pc:sldMk cId="0" sldId="283"/>
            <ac:spMk id="40962" creationId="{811E4A55-6845-4659-A1C7-28A7B5464917}"/>
          </ac:spMkLst>
        </pc:spChg>
        <pc:spChg chg="mod">
          <ac:chgData name="Federico Cluni" userId="754e41aadaf4a8ea" providerId="LiveId" clId="{3C2A4BE2-CF98-44E4-90F2-E94C284B8C00}" dt="2020-06-17T14:32:58.173" v="7878" actId="207"/>
          <ac:spMkLst>
            <pc:docMk/>
            <pc:sldMk cId="0" sldId="283"/>
            <ac:spMk id="40963" creationId="{4D1415C6-EE30-4B14-81F0-9275AE6BF351}"/>
          </ac:spMkLst>
        </pc:spChg>
        <pc:spChg chg="mod">
          <ac:chgData name="Federico Cluni" userId="754e41aadaf4a8ea" providerId="LiveId" clId="{3C2A4BE2-CF98-44E4-90F2-E94C284B8C00}" dt="2020-06-17T09:32:50.783" v="1356" actId="20577"/>
          <ac:spMkLst>
            <pc:docMk/>
            <pc:sldMk cId="0" sldId="283"/>
            <ac:spMk id="40964" creationId="{87FCD6AC-C812-4972-B2A3-DE697E0EEC59}"/>
          </ac:spMkLst>
        </pc:spChg>
      </pc:sldChg>
      <pc:sldChg chg="addSp delSp modSp add mod">
        <pc:chgData name="Federico Cluni" userId="754e41aadaf4a8ea" providerId="LiveId" clId="{3C2A4BE2-CF98-44E4-90F2-E94C284B8C00}" dt="2020-06-17T14:33:02.965" v="7879" actId="207"/>
        <pc:sldMkLst>
          <pc:docMk/>
          <pc:sldMk cId="0" sldId="284"/>
        </pc:sldMkLst>
        <pc:spChg chg="add mod">
          <ac:chgData name="Federico Cluni" userId="754e41aadaf4a8ea" providerId="LiveId" clId="{3C2A4BE2-CF98-44E4-90F2-E94C284B8C00}" dt="2020-06-17T10:07:29.343" v="3065"/>
          <ac:spMkLst>
            <pc:docMk/>
            <pc:sldMk cId="0" sldId="284"/>
            <ac:spMk id="4" creationId="{795CD148-7238-454B-8063-A4BBF5D51DC5}"/>
          </ac:spMkLst>
        </pc:spChg>
        <pc:spChg chg="del">
          <ac:chgData name="Federico Cluni" userId="754e41aadaf4a8ea" providerId="LiveId" clId="{3C2A4BE2-CF98-44E4-90F2-E94C284B8C00}" dt="2020-06-17T10:07:28.976" v="3064" actId="478"/>
          <ac:spMkLst>
            <pc:docMk/>
            <pc:sldMk cId="0" sldId="284"/>
            <ac:spMk id="41986" creationId="{1F6CB3A0-6E2C-4874-9A5D-05CEA9D5EB39}"/>
          </ac:spMkLst>
        </pc:spChg>
        <pc:spChg chg="mod">
          <ac:chgData name="Federico Cluni" userId="754e41aadaf4a8ea" providerId="LiveId" clId="{3C2A4BE2-CF98-44E4-90F2-E94C284B8C00}" dt="2020-06-17T14:33:02.965" v="7879" actId="207"/>
          <ac:spMkLst>
            <pc:docMk/>
            <pc:sldMk cId="0" sldId="284"/>
            <ac:spMk id="41987" creationId="{4634B66A-46C2-4F21-ADEE-51244DF0455B}"/>
          </ac:spMkLst>
        </pc:spChg>
      </pc:sldChg>
      <pc:sldChg chg="addSp delSp modSp add mod">
        <pc:chgData name="Federico Cluni" userId="754e41aadaf4a8ea" providerId="LiveId" clId="{3C2A4BE2-CF98-44E4-90F2-E94C284B8C00}" dt="2020-06-17T14:33:07.333" v="7880" actId="207"/>
        <pc:sldMkLst>
          <pc:docMk/>
          <pc:sldMk cId="0" sldId="285"/>
        </pc:sldMkLst>
        <pc:spChg chg="add mod">
          <ac:chgData name="Federico Cluni" userId="754e41aadaf4a8ea" providerId="LiveId" clId="{3C2A4BE2-CF98-44E4-90F2-E94C284B8C00}" dt="2020-06-17T10:07:33.164" v="3067"/>
          <ac:spMkLst>
            <pc:docMk/>
            <pc:sldMk cId="0" sldId="285"/>
            <ac:spMk id="4" creationId="{46764DC0-F17D-4768-AF9D-089CABE21A1B}"/>
          </ac:spMkLst>
        </pc:spChg>
        <pc:spChg chg="del">
          <ac:chgData name="Federico Cluni" userId="754e41aadaf4a8ea" providerId="LiveId" clId="{3C2A4BE2-CF98-44E4-90F2-E94C284B8C00}" dt="2020-06-17T10:07:32.816" v="3066" actId="478"/>
          <ac:spMkLst>
            <pc:docMk/>
            <pc:sldMk cId="0" sldId="285"/>
            <ac:spMk id="43010" creationId="{7F8497D9-1CA1-4D05-8703-20F38AE10678}"/>
          </ac:spMkLst>
        </pc:spChg>
        <pc:spChg chg="mod">
          <ac:chgData name="Federico Cluni" userId="754e41aadaf4a8ea" providerId="LiveId" clId="{3C2A4BE2-CF98-44E4-90F2-E94C284B8C00}" dt="2020-06-17T14:33:07.333" v="7880" actId="207"/>
          <ac:spMkLst>
            <pc:docMk/>
            <pc:sldMk cId="0" sldId="285"/>
            <ac:spMk id="43011" creationId="{530215A9-4BDE-4CBC-936D-2138A6982815}"/>
          </ac:spMkLst>
        </pc:spChg>
      </pc:sldChg>
      <pc:sldChg chg="addSp delSp modSp add mod">
        <pc:chgData name="Federico Cluni" userId="754e41aadaf4a8ea" providerId="LiveId" clId="{3C2A4BE2-CF98-44E4-90F2-E94C284B8C00}" dt="2020-06-17T14:33:35.326" v="7884" actId="207"/>
        <pc:sldMkLst>
          <pc:docMk/>
          <pc:sldMk cId="0" sldId="286"/>
        </pc:sldMkLst>
        <pc:spChg chg="add mod">
          <ac:chgData name="Federico Cluni" userId="754e41aadaf4a8ea" providerId="LiveId" clId="{3C2A4BE2-CF98-44E4-90F2-E94C284B8C00}" dt="2020-06-17T10:07:41.219" v="3071"/>
          <ac:spMkLst>
            <pc:docMk/>
            <pc:sldMk cId="0" sldId="286"/>
            <ac:spMk id="5" creationId="{263DEA10-79FC-470D-8215-2C8A5F2D7BEE}"/>
          </ac:spMkLst>
        </pc:spChg>
        <pc:spChg chg="del">
          <ac:chgData name="Federico Cluni" userId="754e41aadaf4a8ea" providerId="LiveId" clId="{3C2A4BE2-CF98-44E4-90F2-E94C284B8C00}" dt="2020-06-17T10:07:40.880" v="3070" actId="478"/>
          <ac:spMkLst>
            <pc:docMk/>
            <pc:sldMk cId="0" sldId="286"/>
            <ac:spMk id="45058" creationId="{EAD2260B-A0A2-4F26-9A2D-FA17EDEBB891}"/>
          </ac:spMkLst>
        </pc:spChg>
        <pc:spChg chg="mod">
          <ac:chgData name="Federico Cluni" userId="754e41aadaf4a8ea" providerId="LiveId" clId="{3C2A4BE2-CF98-44E4-90F2-E94C284B8C00}" dt="2020-06-17T14:33:35.326" v="7884" actId="207"/>
          <ac:spMkLst>
            <pc:docMk/>
            <pc:sldMk cId="0" sldId="286"/>
            <ac:spMk id="45059" creationId="{B29CAD21-7F16-443A-A012-B74A76C5BF5B}"/>
          </ac:spMkLst>
        </pc:spChg>
        <pc:spChg chg="mod">
          <ac:chgData name="Federico Cluni" userId="754e41aadaf4a8ea" providerId="LiveId" clId="{3C2A4BE2-CF98-44E4-90F2-E94C284B8C00}" dt="2020-06-17T09:45:17.540" v="1916" actId="20577"/>
          <ac:spMkLst>
            <pc:docMk/>
            <pc:sldMk cId="0" sldId="286"/>
            <ac:spMk id="45060" creationId="{EFE68B92-8428-485F-A609-20719AEEBA69}"/>
          </ac:spMkLst>
        </pc:spChg>
      </pc:sldChg>
      <pc:sldChg chg="addSp delSp modSp add del mod">
        <pc:chgData name="Federico Cluni" userId="754e41aadaf4a8ea" providerId="LiveId" clId="{3C2A4BE2-CF98-44E4-90F2-E94C284B8C00}" dt="2020-06-18T06:54:08.878" v="8679" actId="114"/>
        <pc:sldMkLst>
          <pc:docMk/>
          <pc:sldMk cId="3286911153" sldId="287"/>
        </pc:sldMkLst>
        <pc:spChg chg="add mod">
          <ac:chgData name="Federico Cluni" userId="754e41aadaf4a8ea" providerId="LiveId" clId="{3C2A4BE2-CF98-44E4-90F2-E94C284B8C00}" dt="2020-06-17T13:54:53.568" v="6343" actId="20577"/>
          <ac:spMkLst>
            <pc:docMk/>
            <pc:sldMk cId="3286911153" sldId="287"/>
            <ac:spMk id="5" creationId="{23A50B28-D705-411B-84F8-14538B50D1C4}"/>
          </ac:spMkLst>
        </pc:spChg>
        <pc:spChg chg="del">
          <ac:chgData name="Federico Cluni" userId="754e41aadaf4a8ea" providerId="LiveId" clId="{3C2A4BE2-CF98-44E4-90F2-E94C284B8C00}" dt="2020-06-17T13:54:38.059" v="6320" actId="478"/>
          <ac:spMkLst>
            <pc:docMk/>
            <pc:sldMk cId="3286911153" sldId="287"/>
            <ac:spMk id="49154" creationId="{A9CFA50B-E77B-43A6-A368-625B09739D2E}"/>
          </ac:spMkLst>
        </pc:spChg>
        <pc:spChg chg="mod">
          <ac:chgData name="Federico Cluni" userId="754e41aadaf4a8ea" providerId="LiveId" clId="{3C2A4BE2-CF98-44E4-90F2-E94C284B8C00}" dt="2020-06-17T10:14:28.622" v="3148" actId="20577"/>
          <ac:spMkLst>
            <pc:docMk/>
            <pc:sldMk cId="3286911153" sldId="287"/>
            <ac:spMk id="49155" creationId="{D354007A-39EA-443A-8E64-150723E95206}"/>
          </ac:spMkLst>
        </pc:spChg>
        <pc:spChg chg="mod">
          <ac:chgData name="Federico Cluni" userId="754e41aadaf4a8ea" providerId="LiveId" clId="{3C2A4BE2-CF98-44E4-90F2-E94C284B8C00}" dt="2020-06-18T06:54:08.878" v="8679" actId="114"/>
          <ac:spMkLst>
            <pc:docMk/>
            <pc:sldMk cId="3286911153" sldId="287"/>
            <ac:spMk id="49156" creationId="{6B1CEF43-8701-43B5-A0FF-2E0F4E6A20A0}"/>
          </ac:spMkLst>
        </pc:spChg>
      </pc:sldChg>
      <pc:sldChg chg="add del">
        <pc:chgData name="Federico Cluni" userId="754e41aadaf4a8ea" providerId="LiveId" clId="{3C2A4BE2-CF98-44E4-90F2-E94C284B8C00}" dt="2020-06-17T10:17:26.531" v="3255" actId="47"/>
        <pc:sldMkLst>
          <pc:docMk/>
          <pc:sldMk cId="0" sldId="288"/>
        </pc:sldMkLst>
      </pc:sldChg>
      <pc:sldChg chg="modSp add del mod">
        <pc:chgData name="Federico Cluni" userId="754e41aadaf4a8ea" providerId="LiveId" clId="{3C2A4BE2-CF98-44E4-90F2-E94C284B8C00}" dt="2020-06-17T13:55:05.431" v="6346" actId="2696"/>
        <pc:sldMkLst>
          <pc:docMk/>
          <pc:sldMk cId="0" sldId="289"/>
        </pc:sldMkLst>
        <pc:spChg chg="mod">
          <ac:chgData name="Federico Cluni" userId="754e41aadaf4a8ea" providerId="LiveId" clId="{3C2A4BE2-CF98-44E4-90F2-E94C284B8C00}" dt="2020-06-17T10:19:28.704" v="3487" actId="6549"/>
          <ac:spMkLst>
            <pc:docMk/>
            <pc:sldMk cId="0" sldId="289"/>
            <ac:spMk id="51203" creationId="{7038C185-D10E-4F27-A339-76B3C7E837C8}"/>
          </ac:spMkLst>
        </pc:spChg>
      </pc:sldChg>
      <pc:sldChg chg="add del">
        <pc:chgData name="Federico Cluni" userId="754e41aadaf4a8ea" providerId="LiveId" clId="{3C2A4BE2-CF98-44E4-90F2-E94C284B8C00}" dt="2020-06-17T14:26:14.126" v="7594" actId="47"/>
        <pc:sldMkLst>
          <pc:docMk/>
          <pc:sldMk cId="1649203960" sldId="289"/>
        </pc:sldMkLst>
      </pc:sldChg>
      <pc:sldChg chg="addSp delSp modSp add">
        <pc:chgData name="Federico Cluni" userId="754e41aadaf4a8ea" providerId="LiveId" clId="{3C2A4BE2-CF98-44E4-90F2-E94C284B8C00}" dt="2020-06-17T14:31:33.113" v="7821"/>
        <pc:sldMkLst>
          <pc:docMk/>
          <pc:sldMk cId="3077951468" sldId="290"/>
        </pc:sldMkLst>
        <pc:spChg chg="add mod">
          <ac:chgData name="Federico Cluni" userId="754e41aadaf4a8ea" providerId="LiveId" clId="{3C2A4BE2-CF98-44E4-90F2-E94C284B8C00}" dt="2020-06-17T14:31:33.113" v="7821"/>
          <ac:spMkLst>
            <pc:docMk/>
            <pc:sldMk cId="3077951468" sldId="290"/>
            <ac:spMk id="4" creationId="{8DF2BBCF-A139-4938-9EB5-DDE3C8350C05}"/>
          </ac:spMkLst>
        </pc:spChg>
        <pc:spChg chg="del">
          <ac:chgData name="Federico Cluni" userId="754e41aadaf4a8ea" providerId="LiveId" clId="{3C2A4BE2-CF98-44E4-90F2-E94C284B8C00}" dt="2020-06-17T14:31:32.726" v="7820" actId="478"/>
          <ac:spMkLst>
            <pc:docMk/>
            <pc:sldMk cId="3077951468" sldId="290"/>
            <ac:spMk id="52226" creationId="{C95518DE-5B6F-4A98-B5BE-048571D27422}"/>
          </ac:spMkLst>
        </pc:spChg>
        <pc:spChg chg="mod">
          <ac:chgData name="Federico Cluni" userId="754e41aadaf4a8ea" providerId="LiveId" clId="{3C2A4BE2-CF98-44E4-90F2-E94C284B8C00}" dt="2020-06-17T10:22:43.347" v="3867" actId="20577"/>
          <ac:spMkLst>
            <pc:docMk/>
            <pc:sldMk cId="3077951468" sldId="290"/>
            <ac:spMk id="52227" creationId="{99FBDFD0-1935-4371-B600-89F689A1C6E7}"/>
          </ac:spMkLst>
        </pc:spChg>
      </pc:sldChg>
      <pc:sldChg chg="addSp delSp modSp add mod">
        <pc:chgData name="Federico Cluni" userId="754e41aadaf4a8ea" providerId="LiveId" clId="{3C2A4BE2-CF98-44E4-90F2-E94C284B8C00}" dt="2020-06-17T14:33:40.580" v="7885" actId="207"/>
        <pc:sldMkLst>
          <pc:docMk/>
          <pc:sldMk cId="0" sldId="292"/>
        </pc:sldMkLst>
        <pc:spChg chg="add mod">
          <ac:chgData name="Federico Cluni" userId="754e41aadaf4a8ea" providerId="LiveId" clId="{3C2A4BE2-CF98-44E4-90F2-E94C284B8C00}" dt="2020-06-17T10:07:45.655" v="3073"/>
          <ac:spMkLst>
            <pc:docMk/>
            <pc:sldMk cId="0" sldId="292"/>
            <ac:spMk id="4" creationId="{0212A5E6-77DC-4FAA-98FA-9E9922E08B97}"/>
          </ac:spMkLst>
        </pc:spChg>
        <pc:spChg chg="del">
          <ac:chgData name="Federico Cluni" userId="754e41aadaf4a8ea" providerId="LiveId" clId="{3C2A4BE2-CF98-44E4-90F2-E94C284B8C00}" dt="2020-06-17T10:07:44.877" v="3072" actId="478"/>
          <ac:spMkLst>
            <pc:docMk/>
            <pc:sldMk cId="0" sldId="292"/>
            <ac:spMk id="46082" creationId="{3CB08C05-7392-4438-B9BB-8B4ABCEE2E55}"/>
          </ac:spMkLst>
        </pc:spChg>
        <pc:spChg chg="mod">
          <ac:chgData name="Federico Cluni" userId="754e41aadaf4a8ea" providerId="LiveId" clId="{3C2A4BE2-CF98-44E4-90F2-E94C284B8C00}" dt="2020-06-17T14:33:40.580" v="7885" actId="207"/>
          <ac:spMkLst>
            <pc:docMk/>
            <pc:sldMk cId="0" sldId="292"/>
            <ac:spMk id="46083" creationId="{4BD9E5AE-ABE3-4473-B116-4358611DB157}"/>
          </ac:spMkLst>
        </pc:spChg>
      </pc:sldChg>
      <pc:sldChg chg="del">
        <pc:chgData name="Federico Cluni" userId="754e41aadaf4a8ea" providerId="LiveId" clId="{3C2A4BE2-CF98-44E4-90F2-E94C284B8C00}" dt="2020-06-17T08:17:57.251" v="4" actId="47"/>
        <pc:sldMkLst>
          <pc:docMk/>
          <pc:sldMk cId="1165524876" sldId="295"/>
        </pc:sldMkLst>
      </pc:sldChg>
      <pc:sldChg chg="del">
        <pc:chgData name="Federico Cluni" userId="754e41aadaf4a8ea" providerId="LiveId" clId="{3C2A4BE2-CF98-44E4-90F2-E94C284B8C00}" dt="2020-06-17T08:17:57.251" v="4" actId="47"/>
        <pc:sldMkLst>
          <pc:docMk/>
          <pc:sldMk cId="0" sldId="296"/>
        </pc:sldMkLst>
      </pc:sldChg>
      <pc:sldChg chg="del">
        <pc:chgData name="Federico Cluni" userId="754e41aadaf4a8ea" providerId="LiveId" clId="{3C2A4BE2-CF98-44E4-90F2-E94C284B8C00}" dt="2020-06-17T08:17:57.251" v="4" actId="47"/>
        <pc:sldMkLst>
          <pc:docMk/>
          <pc:sldMk cId="0" sldId="297"/>
        </pc:sldMkLst>
      </pc:sldChg>
      <pc:sldChg chg="del">
        <pc:chgData name="Federico Cluni" userId="754e41aadaf4a8ea" providerId="LiveId" clId="{3C2A4BE2-CF98-44E4-90F2-E94C284B8C00}" dt="2020-06-17T08:17:57.251" v="4" actId="47"/>
        <pc:sldMkLst>
          <pc:docMk/>
          <pc:sldMk cId="0" sldId="298"/>
        </pc:sldMkLst>
      </pc:sldChg>
      <pc:sldChg chg="del">
        <pc:chgData name="Federico Cluni" userId="754e41aadaf4a8ea" providerId="LiveId" clId="{3C2A4BE2-CF98-44E4-90F2-E94C284B8C00}" dt="2020-06-17T08:17:57.251" v="4" actId="47"/>
        <pc:sldMkLst>
          <pc:docMk/>
          <pc:sldMk cId="0" sldId="299"/>
        </pc:sldMkLst>
      </pc:sldChg>
      <pc:sldChg chg="addSp delSp modSp add mod">
        <pc:chgData name="Federico Cluni" userId="754e41aadaf4a8ea" providerId="LiveId" clId="{3C2A4BE2-CF98-44E4-90F2-E94C284B8C00}" dt="2020-06-18T06:16:39.975" v="8594" actId="20577"/>
        <pc:sldMkLst>
          <pc:docMk/>
          <pc:sldMk cId="0" sldId="300"/>
        </pc:sldMkLst>
        <pc:spChg chg="del">
          <ac:chgData name="Federico Cluni" userId="754e41aadaf4a8ea" providerId="LiveId" clId="{3C2A4BE2-CF98-44E4-90F2-E94C284B8C00}" dt="2020-06-17T10:00:23.499" v="2714" actId="478"/>
          <ac:spMkLst>
            <pc:docMk/>
            <pc:sldMk cId="0" sldId="300"/>
            <ac:spMk id="2" creationId="{3EB24B92-A823-46D9-9AB9-161C11913CC4}"/>
          </ac:spMkLst>
        </pc:spChg>
        <pc:spChg chg="add mod">
          <ac:chgData name="Federico Cluni" userId="754e41aadaf4a8ea" providerId="LiveId" clId="{3C2A4BE2-CF98-44E4-90F2-E94C284B8C00}" dt="2020-06-18T06:16:39.975" v="8594" actId="20577"/>
          <ac:spMkLst>
            <pc:docMk/>
            <pc:sldMk cId="0" sldId="300"/>
            <ac:spMk id="4" creationId="{1757A113-2160-4A40-B67E-037908788499}"/>
          </ac:spMkLst>
        </pc:spChg>
        <pc:spChg chg="add mod">
          <ac:chgData name="Federico Cluni" userId="754e41aadaf4a8ea" providerId="LiveId" clId="{3C2A4BE2-CF98-44E4-90F2-E94C284B8C00}" dt="2020-06-17T10:07:50.252" v="3075"/>
          <ac:spMkLst>
            <pc:docMk/>
            <pc:sldMk cId="0" sldId="300"/>
            <ac:spMk id="5" creationId="{CE269B7B-35D4-4F12-99F4-3BD7A8757DE1}"/>
          </ac:spMkLst>
        </pc:spChg>
        <pc:spChg chg="del">
          <ac:chgData name="Federico Cluni" userId="754e41aadaf4a8ea" providerId="LiveId" clId="{3C2A4BE2-CF98-44E4-90F2-E94C284B8C00}" dt="2020-06-17T10:07:49.856" v="3074" actId="478"/>
          <ac:spMkLst>
            <pc:docMk/>
            <pc:sldMk cId="0" sldId="300"/>
            <ac:spMk id="47106" creationId="{00364813-5B13-443D-B937-A39AC47821E7}"/>
          </ac:spMkLst>
        </pc:spChg>
        <pc:spChg chg="mod">
          <ac:chgData name="Federico Cluni" userId="754e41aadaf4a8ea" providerId="LiveId" clId="{3C2A4BE2-CF98-44E4-90F2-E94C284B8C00}" dt="2020-06-17T14:33:54.246" v="7887" actId="207"/>
          <ac:spMkLst>
            <pc:docMk/>
            <pc:sldMk cId="0" sldId="300"/>
            <ac:spMk id="47107" creationId="{99C64C5A-F27B-4D5E-A469-247857D5FEFD}"/>
          </ac:spMkLst>
        </pc:spChg>
      </pc:sldChg>
      <pc:sldChg chg="addSp delSp modSp add del mod">
        <pc:chgData name="Federico Cluni" userId="754e41aadaf4a8ea" providerId="LiveId" clId="{3C2A4BE2-CF98-44E4-90F2-E94C284B8C00}" dt="2020-06-17T13:34:18.523" v="6075" actId="2696"/>
        <pc:sldMkLst>
          <pc:docMk/>
          <pc:sldMk cId="2909882934" sldId="301"/>
        </pc:sldMkLst>
        <pc:spChg chg="add mod">
          <ac:chgData name="Federico Cluni" userId="754e41aadaf4a8ea" providerId="LiveId" clId="{3C2A4BE2-CF98-44E4-90F2-E94C284B8C00}" dt="2020-06-17T10:07:16.867" v="3059"/>
          <ac:spMkLst>
            <pc:docMk/>
            <pc:sldMk cId="2909882934" sldId="301"/>
            <ac:spMk id="4" creationId="{3CF10B12-B102-46BE-AE13-25BDA808731C}"/>
          </ac:spMkLst>
        </pc:spChg>
        <pc:spChg chg="del">
          <ac:chgData name="Federico Cluni" userId="754e41aadaf4a8ea" providerId="LiveId" clId="{3C2A4BE2-CF98-44E4-90F2-E94C284B8C00}" dt="2020-06-17T10:07:16.463" v="3058" actId="478"/>
          <ac:spMkLst>
            <pc:docMk/>
            <pc:sldMk cId="2909882934" sldId="301"/>
            <ac:spMk id="39938" creationId="{B313FE4B-8740-4F8B-AC63-0314C8543804}"/>
          </ac:spMkLst>
        </pc:spChg>
        <pc:spChg chg="mod">
          <ac:chgData name="Federico Cluni" userId="754e41aadaf4a8ea" providerId="LiveId" clId="{3C2A4BE2-CF98-44E4-90F2-E94C284B8C00}" dt="2020-06-17T09:30:18.455" v="1221" actId="6549"/>
          <ac:spMkLst>
            <pc:docMk/>
            <pc:sldMk cId="2909882934" sldId="301"/>
            <ac:spMk id="39939" creationId="{141BD149-0FFB-40B5-96FB-BC7F0D8CD8D4}"/>
          </ac:spMkLst>
        </pc:spChg>
      </pc:sldChg>
      <pc:sldChg chg="addSp delSp modSp add mod">
        <pc:chgData name="Federico Cluni" userId="754e41aadaf4a8ea" providerId="LiveId" clId="{3C2A4BE2-CF98-44E4-90F2-E94C284B8C00}" dt="2020-06-17T14:33:15.669" v="7881" actId="207"/>
        <pc:sldMkLst>
          <pc:docMk/>
          <pc:sldMk cId="0" sldId="302"/>
        </pc:sldMkLst>
        <pc:spChg chg="add mod">
          <ac:chgData name="Federico Cluni" userId="754e41aadaf4a8ea" providerId="LiveId" clId="{3C2A4BE2-CF98-44E4-90F2-E94C284B8C00}" dt="2020-06-17T10:07:37.098" v="3069"/>
          <ac:spMkLst>
            <pc:docMk/>
            <pc:sldMk cId="0" sldId="302"/>
            <ac:spMk id="4" creationId="{0A22BD09-EF34-4B81-922F-414C35510B85}"/>
          </ac:spMkLst>
        </pc:spChg>
        <pc:spChg chg="del">
          <ac:chgData name="Federico Cluni" userId="754e41aadaf4a8ea" providerId="LiveId" clId="{3C2A4BE2-CF98-44E4-90F2-E94C284B8C00}" dt="2020-06-17T10:07:36.692" v="3068" actId="478"/>
          <ac:spMkLst>
            <pc:docMk/>
            <pc:sldMk cId="0" sldId="302"/>
            <ac:spMk id="44034" creationId="{0C7DFD8C-00BD-4103-A060-1F36E9A6E738}"/>
          </ac:spMkLst>
        </pc:spChg>
        <pc:spChg chg="mod">
          <ac:chgData name="Federico Cluni" userId="754e41aadaf4a8ea" providerId="LiveId" clId="{3C2A4BE2-CF98-44E4-90F2-E94C284B8C00}" dt="2020-06-17T14:33:15.669" v="7881" actId="207"/>
          <ac:spMkLst>
            <pc:docMk/>
            <pc:sldMk cId="0" sldId="302"/>
            <ac:spMk id="44035" creationId="{A9D92512-3529-405D-8C8E-F1A81D59CCCD}"/>
          </ac:spMkLst>
        </pc:spChg>
      </pc:sldChg>
      <pc:sldChg chg="del">
        <pc:chgData name="Federico Cluni" userId="754e41aadaf4a8ea" providerId="LiveId" clId="{3C2A4BE2-CF98-44E4-90F2-E94C284B8C00}" dt="2020-06-17T08:17:57.251" v="4" actId="47"/>
        <pc:sldMkLst>
          <pc:docMk/>
          <pc:sldMk cId="0" sldId="303"/>
        </pc:sldMkLst>
      </pc:sldChg>
      <pc:sldChg chg="del">
        <pc:chgData name="Federico Cluni" userId="754e41aadaf4a8ea" providerId="LiveId" clId="{3C2A4BE2-CF98-44E4-90F2-E94C284B8C00}" dt="2020-06-17T08:17:57.251" v="4" actId="47"/>
        <pc:sldMkLst>
          <pc:docMk/>
          <pc:sldMk cId="0" sldId="304"/>
        </pc:sldMkLst>
      </pc:sldChg>
      <pc:sldChg chg="del">
        <pc:chgData name="Federico Cluni" userId="754e41aadaf4a8ea" providerId="LiveId" clId="{3C2A4BE2-CF98-44E4-90F2-E94C284B8C00}" dt="2020-06-17T08:17:57.251" v="4" actId="47"/>
        <pc:sldMkLst>
          <pc:docMk/>
          <pc:sldMk cId="0" sldId="305"/>
        </pc:sldMkLst>
      </pc:sldChg>
      <pc:sldChg chg="modSp add mod modNotesTx">
        <pc:chgData name="Federico Cluni" userId="754e41aadaf4a8ea" providerId="LiveId" clId="{3C2A4BE2-CF98-44E4-90F2-E94C284B8C00}" dt="2020-06-18T10:37:18.064" v="8684" actId="20577"/>
        <pc:sldMkLst>
          <pc:docMk/>
          <pc:sldMk cId="0" sldId="306"/>
        </pc:sldMkLst>
        <pc:spChg chg="mod">
          <ac:chgData name="Federico Cluni" userId="754e41aadaf4a8ea" providerId="LiveId" clId="{3C2A4BE2-CF98-44E4-90F2-E94C284B8C00}" dt="2020-06-17T10:30:37.633" v="3872" actId="207"/>
          <ac:spMkLst>
            <pc:docMk/>
            <pc:sldMk cId="0" sldId="306"/>
            <ac:spMk id="53250" creationId="{18CD9BC8-C129-43D2-8128-06A814C2C5F5}"/>
          </ac:spMkLst>
        </pc:spChg>
        <pc:spChg chg="mod">
          <ac:chgData name="Federico Cluni" userId="754e41aadaf4a8ea" providerId="LiveId" clId="{3C2A4BE2-CF98-44E4-90F2-E94C284B8C00}" dt="2020-06-18T10:37:18.064" v="8684" actId="20577"/>
          <ac:spMkLst>
            <pc:docMk/>
            <pc:sldMk cId="0" sldId="306"/>
            <ac:spMk id="53251" creationId="{B32536A9-90A3-4A3F-AC07-594D85CB2542}"/>
          </ac:spMkLst>
        </pc:spChg>
      </pc:sldChg>
      <pc:sldChg chg="addSp delSp modSp add mod">
        <pc:chgData name="Federico Cluni" userId="754e41aadaf4a8ea" providerId="LiveId" clId="{3C2A4BE2-CF98-44E4-90F2-E94C284B8C00}" dt="2020-06-17T14:42:14.986" v="8144" actId="20577"/>
        <pc:sldMkLst>
          <pc:docMk/>
          <pc:sldMk cId="0" sldId="307"/>
        </pc:sldMkLst>
        <pc:spChg chg="add mod">
          <ac:chgData name="Federico Cluni" userId="754e41aadaf4a8ea" providerId="LiveId" clId="{3C2A4BE2-CF98-44E4-90F2-E94C284B8C00}" dt="2020-06-17T10:46:59.300" v="4741" actId="20577"/>
          <ac:spMkLst>
            <pc:docMk/>
            <pc:sldMk cId="0" sldId="307"/>
            <ac:spMk id="4" creationId="{EFBB445F-35AB-4EC1-B355-910AA8ACCC46}"/>
          </ac:spMkLst>
        </pc:spChg>
        <pc:spChg chg="del">
          <ac:chgData name="Federico Cluni" userId="754e41aadaf4a8ea" providerId="LiveId" clId="{3C2A4BE2-CF98-44E4-90F2-E94C284B8C00}" dt="2020-06-17T10:46:53.379" v="4726" actId="478"/>
          <ac:spMkLst>
            <pc:docMk/>
            <pc:sldMk cId="0" sldId="307"/>
            <ac:spMk id="54274" creationId="{529B81B0-8208-4B6F-8196-38094201D299}"/>
          </ac:spMkLst>
        </pc:spChg>
        <pc:spChg chg="mod">
          <ac:chgData name="Federico Cluni" userId="754e41aadaf4a8ea" providerId="LiveId" clId="{3C2A4BE2-CF98-44E4-90F2-E94C284B8C00}" dt="2020-06-17T14:42:14.986" v="8144" actId="20577"/>
          <ac:spMkLst>
            <pc:docMk/>
            <pc:sldMk cId="0" sldId="307"/>
            <ac:spMk id="54275" creationId="{90CF1CCD-6B1C-4856-8E13-E28A8438CA31}"/>
          </ac:spMkLst>
        </pc:spChg>
      </pc:sldChg>
      <pc:sldChg chg="addSp delSp modSp add mod">
        <pc:chgData name="Federico Cluni" userId="754e41aadaf4a8ea" providerId="LiveId" clId="{3C2A4BE2-CF98-44E4-90F2-E94C284B8C00}" dt="2020-06-18T10:50:07.739" v="8699" actId="6549"/>
        <pc:sldMkLst>
          <pc:docMk/>
          <pc:sldMk cId="0" sldId="308"/>
        </pc:sldMkLst>
        <pc:spChg chg="add mod">
          <ac:chgData name="Federico Cluni" userId="754e41aadaf4a8ea" providerId="LiveId" clId="{3C2A4BE2-CF98-44E4-90F2-E94C284B8C00}" dt="2020-06-17T10:47:40.596" v="4792"/>
          <ac:spMkLst>
            <pc:docMk/>
            <pc:sldMk cId="0" sldId="308"/>
            <ac:spMk id="5" creationId="{70FD258E-8675-4227-8E24-636C9B23E3DD}"/>
          </ac:spMkLst>
        </pc:spChg>
        <pc:spChg chg="del">
          <ac:chgData name="Federico Cluni" userId="754e41aadaf4a8ea" providerId="LiveId" clId="{3C2A4BE2-CF98-44E4-90F2-E94C284B8C00}" dt="2020-06-17T10:47:39.899" v="4791" actId="478"/>
          <ac:spMkLst>
            <pc:docMk/>
            <pc:sldMk cId="0" sldId="308"/>
            <ac:spMk id="55298" creationId="{DA952007-CA8B-47AF-871D-D8F0C5A08C3F}"/>
          </ac:spMkLst>
        </pc:spChg>
        <pc:spChg chg="mod">
          <ac:chgData name="Federico Cluni" userId="754e41aadaf4a8ea" providerId="LiveId" clId="{3C2A4BE2-CF98-44E4-90F2-E94C284B8C00}" dt="2020-06-18T10:50:07.739" v="8699" actId="6549"/>
          <ac:spMkLst>
            <pc:docMk/>
            <pc:sldMk cId="0" sldId="308"/>
            <ac:spMk id="55299" creationId="{CD15E60E-56BC-4EF8-940E-C5902B08B9BA}"/>
          </ac:spMkLst>
        </pc:spChg>
        <pc:spChg chg="mod">
          <ac:chgData name="Federico Cluni" userId="754e41aadaf4a8ea" providerId="LiveId" clId="{3C2A4BE2-CF98-44E4-90F2-E94C284B8C00}" dt="2020-06-17T10:49:23.220" v="4982" actId="20577"/>
          <ac:spMkLst>
            <pc:docMk/>
            <pc:sldMk cId="0" sldId="308"/>
            <ac:spMk id="55300" creationId="{F03F0B5F-2F75-4990-B08E-02B933201531}"/>
          </ac:spMkLst>
        </pc:spChg>
      </pc:sldChg>
      <pc:sldChg chg="addSp delSp modSp add mod">
        <pc:chgData name="Federico Cluni" userId="754e41aadaf4a8ea" providerId="LiveId" clId="{3C2A4BE2-CF98-44E4-90F2-E94C284B8C00}" dt="2020-06-17T14:36:06.950" v="7976" actId="207"/>
        <pc:sldMkLst>
          <pc:docMk/>
          <pc:sldMk cId="0" sldId="309"/>
        </pc:sldMkLst>
        <pc:spChg chg="add mod">
          <ac:chgData name="Federico Cluni" userId="754e41aadaf4a8ea" providerId="LiveId" clId="{3C2A4BE2-CF98-44E4-90F2-E94C284B8C00}" dt="2020-06-17T10:53:07.326" v="5012" actId="20577"/>
          <ac:spMkLst>
            <pc:docMk/>
            <pc:sldMk cId="0" sldId="309"/>
            <ac:spMk id="9" creationId="{B2D81CDC-6FD6-4F7F-9514-BCBF1AD2571A}"/>
          </ac:spMkLst>
        </pc:spChg>
        <pc:spChg chg="del">
          <ac:chgData name="Federico Cluni" userId="754e41aadaf4a8ea" providerId="LiveId" clId="{3C2A4BE2-CF98-44E4-90F2-E94C284B8C00}" dt="2020-06-17T10:52:58.220" v="4985" actId="478"/>
          <ac:spMkLst>
            <pc:docMk/>
            <pc:sldMk cId="0" sldId="309"/>
            <ac:spMk id="56322" creationId="{F3099BDC-9C8E-4740-BEA8-0853AA4BA9B3}"/>
          </ac:spMkLst>
        </pc:spChg>
        <pc:spChg chg="mod">
          <ac:chgData name="Federico Cluni" userId="754e41aadaf4a8ea" providerId="LiveId" clId="{3C2A4BE2-CF98-44E4-90F2-E94C284B8C00}" dt="2020-06-17T14:36:06.950" v="7976" actId="207"/>
          <ac:spMkLst>
            <pc:docMk/>
            <pc:sldMk cId="0" sldId="309"/>
            <ac:spMk id="56323" creationId="{F04628DC-64BE-4BB1-B0B0-9EF18EDB47AF}"/>
          </ac:spMkLst>
        </pc:spChg>
        <pc:spChg chg="del mod">
          <ac:chgData name="Federico Cluni" userId="754e41aadaf4a8ea" providerId="LiveId" clId="{3C2A4BE2-CF98-44E4-90F2-E94C284B8C00}" dt="2020-06-17T10:56:11.637" v="5168" actId="478"/>
          <ac:spMkLst>
            <pc:docMk/>
            <pc:sldMk cId="0" sldId="309"/>
            <ac:spMk id="56324" creationId="{1F1D5F53-3FF2-4FD8-80FD-067674727DA2}"/>
          </ac:spMkLst>
        </pc:spChg>
        <pc:spChg chg="mod">
          <ac:chgData name="Federico Cluni" userId="754e41aadaf4a8ea" providerId="LiveId" clId="{3C2A4BE2-CF98-44E4-90F2-E94C284B8C00}" dt="2020-06-17T10:55:54.843" v="5165" actId="1076"/>
          <ac:spMkLst>
            <pc:docMk/>
            <pc:sldMk cId="0" sldId="309"/>
            <ac:spMk id="56325" creationId="{0AF642C5-2755-4EBD-BE9D-C355124DCB79}"/>
          </ac:spMkLst>
        </pc:spChg>
        <pc:spChg chg="mod">
          <ac:chgData name="Federico Cluni" userId="754e41aadaf4a8ea" providerId="LiveId" clId="{3C2A4BE2-CF98-44E4-90F2-E94C284B8C00}" dt="2020-06-17T10:55:54.843" v="5165" actId="1076"/>
          <ac:spMkLst>
            <pc:docMk/>
            <pc:sldMk cId="0" sldId="309"/>
            <ac:spMk id="56326" creationId="{7683477A-8B88-4D5B-8D86-4891C55CF028}"/>
          </ac:spMkLst>
        </pc:spChg>
        <pc:spChg chg="mod">
          <ac:chgData name="Federico Cluni" userId="754e41aadaf4a8ea" providerId="LiveId" clId="{3C2A4BE2-CF98-44E4-90F2-E94C284B8C00}" dt="2020-06-17T10:55:54.843" v="5165" actId="1076"/>
          <ac:spMkLst>
            <pc:docMk/>
            <pc:sldMk cId="0" sldId="309"/>
            <ac:spMk id="56327" creationId="{175D6CC5-79E2-400B-9379-9C4627959354}"/>
          </ac:spMkLst>
        </pc:spChg>
        <pc:spChg chg="mod">
          <ac:chgData name="Federico Cluni" userId="754e41aadaf4a8ea" providerId="LiveId" clId="{3C2A4BE2-CF98-44E4-90F2-E94C284B8C00}" dt="2020-06-17T10:55:54.843" v="5165" actId="1076"/>
          <ac:spMkLst>
            <pc:docMk/>
            <pc:sldMk cId="0" sldId="309"/>
            <ac:spMk id="56328" creationId="{FB6EDBCC-9BF3-4B6E-AF3E-8BD3E82A9EA3}"/>
          </ac:spMkLst>
        </pc:spChg>
      </pc:sldChg>
      <pc:sldChg chg="addSp delSp modSp add mod">
        <pc:chgData name="Federico Cluni" userId="754e41aadaf4a8ea" providerId="LiveId" clId="{3C2A4BE2-CF98-44E4-90F2-E94C284B8C00}" dt="2020-06-17T14:36:18.951" v="7977" actId="207"/>
        <pc:sldMkLst>
          <pc:docMk/>
          <pc:sldMk cId="0" sldId="310"/>
        </pc:sldMkLst>
        <pc:spChg chg="add mod">
          <ac:chgData name="Federico Cluni" userId="754e41aadaf4a8ea" providerId="LiveId" clId="{3C2A4BE2-CF98-44E4-90F2-E94C284B8C00}" dt="2020-06-17T10:59:08.778" v="5265" actId="20577"/>
          <ac:spMkLst>
            <pc:docMk/>
            <pc:sldMk cId="0" sldId="310"/>
            <ac:spMk id="4" creationId="{8E81E1BE-0151-4B2B-8ED8-26EB841CE581}"/>
          </ac:spMkLst>
        </pc:spChg>
        <pc:spChg chg="del">
          <ac:chgData name="Federico Cluni" userId="754e41aadaf4a8ea" providerId="LiveId" clId="{3C2A4BE2-CF98-44E4-90F2-E94C284B8C00}" dt="2020-06-17T10:58:37.288" v="5249" actId="478"/>
          <ac:spMkLst>
            <pc:docMk/>
            <pc:sldMk cId="0" sldId="310"/>
            <ac:spMk id="57346" creationId="{5566956C-761F-40B1-9302-475E7D05A1D3}"/>
          </ac:spMkLst>
        </pc:spChg>
        <pc:spChg chg="mod">
          <ac:chgData name="Federico Cluni" userId="754e41aadaf4a8ea" providerId="LiveId" clId="{3C2A4BE2-CF98-44E4-90F2-E94C284B8C00}" dt="2020-06-17T14:36:18.951" v="7977" actId="207"/>
          <ac:spMkLst>
            <pc:docMk/>
            <pc:sldMk cId="0" sldId="310"/>
            <ac:spMk id="57347" creationId="{27A4A5CA-69B7-41B9-B033-C217FB7EEFBE}"/>
          </ac:spMkLst>
        </pc:spChg>
      </pc:sldChg>
      <pc:sldChg chg="addSp delSp modSp add mod">
        <pc:chgData name="Federico Cluni" userId="754e41aadaf4a8ea" providerId="LiveId" clId="{3C2A4BE2-CF98-44E4-90F2-E94C284B8C00}" dt="2020-06-18T06:12:21.951" v="8435" actId="20577"/>
        <pc:sldMkLst>
          <pc:docMk/>
          <pc:sldMk cId="0" sldId="311"/>
        </pc:sldMkLst>
        <pc:spChg chg="add mod">
          <ac:chgData name="Federico Cluni" userId="754e41aadaf4a8ea" providerId="LiveId" clId="{3C2A4BE2-CF98-44E4-90F2-E94C284B8C00}" dt="2020-06-17T13:10:06.906" v="5380" actId="20577"/>
          <ac:spMkLst>
            <pc:docMk/>
            <pc:sldMk cId="0" sldId="311"/>
            <ac:spMk id="4" creationId="{5CAFEFF0-0A7B-4E43-A252-786CA3938B88}"/>
          </ac:spMkLst>
        </pc:spChg>
        <pc:spChg chg="del">
          <ac:chgData name="Federico Cluni" userId="754e41aadaf4a8ea" providerId="LiveId" clId="{3C2A4BE2-CF98-44E4-90F2-E94C284B8C00}" dt="2020-06-17T13:10:02.138" v="5371" actId="478"/>
          <ac:spMkLst>
            <pc:docMk/>
            <pc:sldMk cId="0" sldId="311"/>
            <ac:spMk id="58370" creationId="{5AD84078-D536-4DB0-8E35-0C3288BD2CA1}"/>
          </ac:spMkLst>
        </pc:spChg>
        <pc:spChg chg="mod">
          <ac:chgData name="Federico Cluni" userId="754e41aadaf4a8ea" providerId="LiveId" clId="{3C2A4BE2-CF98-44E4-90F2-E94C284B8C00}" dt="2020-06-18T06:12:21.951" v="8435" actId="20577"/>
          <ac:spMkLst>
            <pc:docMk/>
            <pc:sldMk cId="0" sldId="311"/>
            <ac:spMk id="58371" creationId="{7D14B1CE-538B-4A79-BFD0-D54055953175}"/>
          </ac:spMkLst>
        </pc:spChg>
      </pc:sldChg>
      <pc:sldChg chg="addSp delSp modSp add mod">
        <pc:chgData name="Federico Cluni" userId="754e41aadaf4a8ea" providerId="LiveId" clId="{3C2A4BE2-CF98-44E4-90F2-E94C284B8C00}" dt="2020-06-17T14:36:31.213" v="7979" actId="207"/>
        <pc:sldMkLst>
          <pc:docMk/>
          <pc:sldMk cId="0" sldId="312"/>
        </pc:sldMkLst>
        <pc:spChg chg="add mod">
          <ac:chgData name="Federico Cluni" userId="754e41aadaf4a8ea" providerId="LiveId" clId="{3C2A4BE2-CF98-44E4-90F2-E94C284B8C00}" dt="2020-06-17T13:14:18.895" v="5512" actId="20577"/>
          <ac:spMkLst>
            <pc:docMk/>
            <pc:sldMk cId="0" sldId="312"/>
            <ac:spMk id="4" creationId="{1D0568E1-C7A9-4922-A2AF-0ADF6B31744E}"/>
          </ac:spMkLst>
        </pc:spChg>
        <pc:spChg chg="add mod">
          <ac:chgData name="Federico Cluni" userId="754e41aadaf4a8ea" providerId="LiveId" clId="{3C2A4BE2-CF98-44E4-90F2-E94C284B8C00}" dt="2020-06-17T13:14:59.316" v="5568" actId="1076"/>
          <ac:spMkLst>
            <pc:docMk/>
            <pc:sldMk cId="0" sldId="312"/>
            <ac:spMk id="5" creationId="{DDDF1180-733F-4A60-BDF4-8A026584591C}"/>
          </ac:spMkLst>
        </pc:spChg>
        <pc:spChg chg="del">
          <ac:chgData name="Federico Cluni" userId="754e41aadaf4a8ea" providerId="LiveId" clId="{3C2A4BE2-CF98-44E4-90F2-E94C284B8C00}" dt="2020-06-17T13:11:15.098" v="5471" actId="478"/>
          <ac:spMkLst>
            <pc:docMk/>
            <pc:sldMk cId="0" sldId="312"/>
            <ac:spMk id="59394" creationId="{F8A0612B-FB0A-4366-B4F0-E2893FB967B2}"/>
          </ac:spMkLst>
        </pc:spChg>
        <pc:spChg chg="mod">
          <ac:chgData name="Federico Cluni" userId="754e41aadaf4a8ea" providerId="LiveId" clId="{3C2A4BE2-CF98-44E4-90F2-E94C284B8C00}" dt="2020-06-17T14:36:31.213" v="7979" actId="207"/>
          <ac:spMkLst>
            <pc:docMk/>
            <pc:sldMk cId="0" sldId="312"/>
            <ac:spMk id="59395" creationId="{188C0C7E-B87C-45A0-B1AE-EE834A7A5042}"/>
          </ac:spMkLst>
        </pc:spChg>
      </pc:sldChg>
      <pc:sldChg chg="addSp delSp modSp add mod">
        <pc:chgData name="Federico Cluni" userId="754e41aadaf4a8ea" providerId="LiveId" clId="{3C2A4BE2-CF98-44E4-90F2-E94C284B8C00}" dt="2020-06-17T14:47:27.685" v="8153" actId="20577"/>
        <pc:sldMkLst>
          <pc:docMk/>
          <pc:sldMk cId="0" sldId="313"/>
        </pc:sldMkLst>
        <pc:spChg chg="add mod">
          <ac:chgData name="Federico Cluni" userId="754e41aadaf4a8ea" providerId="LiveId" clId="{3C2A4BE2-CF98-44E4-90F2-E94C284B8C00}" dt="2020-06-17T13:15:17.978" v="5574" actId="20577"/>
          <ac:spMkLst>
            <pc:docMk/>
            <pc:sldMk cId="0" sldId="313"/>
            <ac:spMk id="4" creationId="{753B658E-4C5B-49B9-88CD-5D1178CB9FE9}"/>
          </ac:spMkLst>
        </pc:spChg>
        <pc:spChg chg="del">
          <ac:chgData name="Federico Cluni" userId="754e41aadaf4a8ea" providerId="LiveId" clId="{3C2A4BE2-CF98-44E4-90F2-E94C284B8C00}" dt="2020-06-17T13:15:12.321" v="5569" actId="478"/>
          <ac:spMkLst>
            <pc:docMk/>
            <pc:sldMk cId="0" sldId="313"/>
            <ac:spMk id="60418" creationId="{CD253A1F-35E2-40B4-B887-C6E518C85299}"/>
          </ac:spMkLst>
        </pc:spChg>
        <pc:spChg chg="mod">
          <ac:chgData name="Federico Cluni" userId="754e41aadaf4a8ea" providerId="LiveId" clId="{3C2A4BE2-CF98-44E4-90F2-E94C284B8C00}" dt="2020-06-17T14:47:27.685" v="8153" actId="20577"/>
          <ac:spMkLst>
            <pc:docMk/>
            <pc:sldMk cId="0" sldId="313"/>
            <ac:spMk id="60419" creationId="{1DCB188F-CBF2-4118-B7D2-2063D15CE157}"/>
          </ac:spMkLst>
        </pc:spChg>
      </pc:sldChg>
      <pc:sldChg chg="addSp delSp modSp add mod ord">
        <pc:chgData name="Federico Cluni" userId="754e41aadaf4a8ea" providerId="LiveId" clId="{3C2A4BE2-CF98-44E4-90F2-E94C284B8C00}" dt="2020-06-17T14:35:24.092" v="7973" actId="20577"/>
        <pc:sldMkLst>
          <pc:docMk/>
          <pc:sldMk cId="0" sldId="314"/>
        </pc:sldMkLst>
        <pc:spChg chg="mod">
          <ac:chgData name="Federico Cluni" userId="754e41aadaf4a8ea" providerId="LiveId" clId="{3C2A4BE2-CF98-44E4-90F2-E94C284B8C00}" dt="2020-06-17T10:05:45.402" v="3038" actId="20577"/>
          <ac:spMkLst>
            <pc:docMk/>
            <pc:sldMk cId="0" sldId="314"/>
            <ac:spMk id="2" creationId="{C7CE77D6-3A10-4EC5-A503-E0E6006B57A1}"/>
          </ac:spMkLst>
        </pc:spChg>
        <pc:spChg chg="add mod">
          <ac:chgData name="Federico Cluni" userId="754e41aadaf4a8ea" providerId="LiveId" clId="{3C2A4BE2-CF98-44E4-90F2-E94C284B8C00}" dt="2020-06-17T10:07:55.214" v="3077"/>
          <ac:spMkLst>
            <pc:docMk/>
            <pc:sldMk cId="0" sldId="314"/>
            <ac:spMk id="7" creationId="{FCCB3D06-8CFD-4DB6-BE00-2434CEF1892A}"/>
          </ac:spMkLst>
        </pc:spChg>
        <pc:spChg chg="mod">
          <ac:chgData name="Federico Cluni" userId="754e41aadaf4a8ea" providerId="LiveId" clId="{3C2A4BE2-CF98-44E4-90F2-E94C284B8C00}" dt="2020-06-17T14:35:24.092" v="7973" actId="20577"/>
          <ac:spMkLst>
            <pc:docMk/>
            <pc:sldMk cId="0" sldId="314"/>
            <ac:spMk id="46083" creationId="{6ACC68DE-8CF4-432B-B0F9-A6F80B875381}"/>
          </ac:spMkLst>
        </pc:spChg>
        <pc:spChg chg="del">
          <ac:chgData name="Federico Cluni" userId="754e41aadaf4a8ea" providerId="LiveId" clId="{3C2A4BE2-CF98-44E4-90F2-E94C284B8C00}" dt="2020-06-17T10:07:54.838" v="3076" actId="478"/>
          <ac:spMkLst>
            <pc:docMk/>
            <pc:sldMk cId="0" sldId="314"/>
            <ac:spMk id="48130" creationId="{4F3D2287-1109-450D-A21C-C43EFA756FA6}"/>
          </ac:spMkLst>
        </pc:spChg>
        <pc:spChg chg="mod">
          <ac:chgData name="Federico Cluni" userId="754e41aadaf4a8ea" providerId="LiveId" clId="{3C2A4BE2-CF98-44E4-90F2-E94C284B8C00}" dt="2020-06-17T10:05:49.911" v="3040" actId="20577"/>
          <ac:spMkLst>
            <pc:docMk/>
            <pc:sldMk cId="0" sldId="314"/>
            <ac:spMk id="48132" creationId="{A0FE7CB0-E481-4096-81C8-1764C2DA88DA}"/>
          </ac:spMkLst>
        </pc:spChg>
        <pc:spChg chg="mod">
          <ac:chgData name="Federico Cluni" userId="754e41aadaf4a8ea" providerId="LiveId" clId="{3C2A4BE2-CF98-44E4-90F2-E94C284B8C00}" dt="2020-06-17T10:06:03.373" v="3055" actId="20577"/>
          <ac:spMkLst>
            <pc:docMk/>
            <pc:sldMk cId="0" sldId="314"/>
            <ac:spMk id="48134" creationId="{774AE6C6-4588-4333-AB3D-72CBCBC40EC5}"/>
          </ac:spMkLst>
        </pc:spChg>
      </pc:sldChg>
      <pc:sldChg chg="addSp delSp modSp add del mod modNotesTx">
        <pc:chgData name="Federico Cluni" userId="754e41aadaf4a8ea" providerId="LiveId" clId="{3C2A4BE2-CF98-44E4-90F2-E94C284B8C00}" dt="2020-06-17T13:34:18.523" v="6075" actId="2696"/>
        <pc:sldMkLst>
          <pc:docMk/>
          <pc:sldMk cId="3167600321" sldId="315"/>
        </pc:sldMkLst>
        <pc:spChg chg="add mod">
          <ac:chgData name="Federico Cluni" userId="754e41aadaf4a8ea" providerId="LiveId" clId="{3C2A4BE2-CF98-44E4-90F2-E94C284B8C00}" dt="2020-06-17T10:07:21.277" v="3061"/>
          <ac:spMkLst>
            <pc:docMk/>
            <pc:sldMk cId="3167600321" sldId="315"/>
            <ac:spMk id="4" creationId="{E00B9A0C-DD66-4C5A-830E-EEEC9189156B}"/>
          </ac:spMkLst>
        </pc:spChg>
        <pc:spChg chg="del">
          <ac:chgData name="Federico Cluni" userId="754e41aadaf4a8ea" providerId="LiveId" clId="{3C2A4BE2-CF98-44E4-90F2-E94C284B8C00}" dt="2020-06-17T10:07:20.866" v="3060" actId="478"/>
          <ac:spMkLst>
            <pc:docMk/>
            <pc:sldMk cId="3167600321" sldId="315"/>
            <ac:spMk id="39938" creationId="{B313FE4B-8740-4F8B-AC63-0314C8543804}"/>
          </ac:spMkLst>
        </pc:spChg>
        <pc:spChg chg="mod">
          <ac:chgData name="Federico Cluni" userId="754e41aadaf4a8ea" providerId="LiveId" clId="{3C2A4BE2-CF98-44E4-90F2-E94C284B8C00}" dt="2020-06-17T09:30:11.325" v="1220" actId="6549"/>
          <ac:spMkLst>
            <pc:docMk/>
            <pc:sldMk cId="3167600321" sldId="315"/>
            <ac:spMk id="39939" creationId="{141BD149-0FFB-40B5-96FB-BC7F0D8CD8D4}"/>
          </ac:spMkLst>
        </pc:spChg>
      </pc:sldChg>
      <pc:sldChg chg="addSp modSp add mod">
        <pc:chgData name="Federico Cluni" userId="754e41aadaf4a8ea" providerId="LiveId" clId="{3C2A4BE2-CF98-44E4-90F2-E94C284B8C00}" dt="2020-06-17T15:05:13.088" v="8246" actId="1076"/>
        <pc:sldMkLst>
          <pc:docMk/>
          <pc:sldMk cId="3640886085" sldId="315"/>
        </pc:sldMkLst>
        <pc:spChg chg="mod">
          <ac:chgData name="Federico Cluni" userId="754e41aadaf4a8ea" providerId="LiveId" clId="{3C2A4BE2-CF98-44E4-90F2-E94C284B8C00}" dt="2020-06-17T15:04:39.449" v="8239" actId="20577"/>
          <ac:spMkLst>
            <pc:docMk/>
            <pc:sldMk cId="3640886085" sldId="315"/>
            <ac:spMk id="39939" creationId="{141BD149-0FFB-40B5-96FB-BC7F0D8CD8D4}"/>
          </ac:spMkLst>
        </pc:spChg>
        <pc:picChg chg="add mod">
          <ac:chgData name="Federico Cluni" userId="754e41aadaf4a8ea" providerId="LiveId" clId="{3C2A4BE2-CF98-44E4-90F2-E94C284B8C00}" dt="2020-06-17T15:05:13.088" v="8246" actId="1076"/>
          <ac:picMkLst>
            <pc:docMk/>
            <pc:sldMk cId="3640886085" sldId="315"/>
            <ac:picMk id="3" creationId="{065CDF21-4126-4A6D-962A-76791542F169}"/>
          </ac:picMkLst>
        </pc:picChg>
      </pc:sldChg>
      <pc:sldChg chg="del">
        <pc:chgData name="Federico Cluni" userId="754e41aadaf4a8ea" providerId="LiveId" clId="{3C2A4BE2-CF98-44E4-90F2-E94C284B8C00}" dt="2020-06-17T08:17:57.251" v="4" actId="47"/>
        <pc:sldMkLst>
          <pc:docMk/>
          <pc:sldMk cId="3826106657" sldId="315"/>
        </pc:sldMkLst>
      </pc:sldChg>
      <pc:sldChg chg="addSp delSp modSp add mod">
        <pc:chgData name="Federico Cluni" userId="754e41aadaf4a8ea" providerId="LiveId" clId="{3C2A4BE2-CF98-44E4-90F2-E94C284B8C00}" dt="2020-06-17T14:31:54.339" v="7867" actId="313"/>
        <pc:sldMkLst>
          <pc:docMk/>
          <pc:sldMk cId="0" sldId="316"/>
        </pc:sldMkLst>
        <pc:spChg chg="add mod">
          <ac:chgData name="Federico Cluni" userId="754e41aadaf4a8ea" providerId="LiveId" clId="{3C2A4BE2-CF98-44E4-90F2-E94C284B8C00}" dt="2020-06-17T14:31:54.339" v="7867" actId="313"/>
          <ac:spMkLst>
            <pc:docMk/>
            <pc:sldMk cId="0" sldId="316"/>
            <ac:spMk id="6" creationId="{C2C1527B-4E35-485A-8915-3A2C3E67154C}"/>
          </ac:spMkLst>
        </pc:spChg>
        <pc:spChg chg="del">
          <ac:chgData name="Federico Cluni" userId="754e41aadaf4a8ea" providerId="LiveId" clId="{3C2A4BE2-CF98-44E4-90F2-E94C284B8C00}" dt="2020-06-17T14:31:37.082" v="7822" actId="478"/>
          <ac:spMkLst>
            <pc:docMk/>
            <pc:sldMk cId="0" sldId="316"/>
            <ac:spMk id="3074" creationId="{DC57F949-65B7-43E5-9AF4-BAE42EFC222B}"/>
          </ac:spMkLst>
        </pc:spChg>
        <pc:spChg chg="mod">
          <ac:chgData name="Federico Cluni" userId="754e41aadaf4a8ea" providerId="LiveId" clId="{3C2A4BE2-CF98-44E4-90F2-E94C284B8C00}" dt="2020-06-17T14:31:39.859" v="7824" actId="20577"/>
          <ac:spMkLst>
            <pc:docMk/>
            <pc:sldMk cId="0" sldId="316"/>
            <ac:spMk id="3075" creationId="{89F30D77-6E3A-4C72-95DE-B0519E83D042}"/>
          </ac:spMkLst>
        </pc:spChg>
        <pc:spChg chg="del">
          <ac:chgData name="Federico Cluni" userId="754e41aadaf4a8ea" providerId="LiveId" clId="{3C2A4BE2-CF98-44E4-90F2-E94C284B8C00}" dt="2020-06-17T14:07:26.253" v="6589" actId="478"/>
          <ac:spMkLst>
            <pc:docMk/>
            <pc:sldMk cId="0" sldId="316"/>
            <ac:spMk id="3076" creationId="{5415C968-111A-429B-8BE3-3029705925B2}"/>
          </ac:spMkLst>
        </pc:spChg>
        <pc:spChg chg="mod">
          <ac:chgData name="Federico Cluni" userId="754e41aadaf4a8ea" providerId="LiveId" clId="{3C2A4BE2-CF98-44E4-90F2-E94C284B8C00}" dt="2020-06-17T14:07:56.382" v="6648" actId="1076"/>
          <ac:spMkLst>
            <pc:docMk/>
            <pc:sldMk cId="0" sldId="316"/>
            <ac:spMk id="3077" creationId="{D472E0EA-BF4C-4778-A556-93A63E17C952}"/>
          </ac:spMkLst>
        </pc:spChg>
      </pc:sldChg>
      <pc:sldChg chg="del">
        <pc:chgData name="Federico Cluni" userId="754e41aadaf4a8ea" providerId="LiveId" clId="{3C2A4BE2-CF98-44E4-90F2-E94C284B8C00}" dt="2020-06-17T08:17:57.251" v="4" actId="47"/>
        <pc:sldMkLst>
          <pc:docMk/>
          <pc:sldMk cId="2150309443" sldId="316"/>
        </pc:sldMkLst>
      </pc:sldChg>
      <pc:sldChg chg="addSp delSp modSp add mod">
        <pc:chgData name="Federico Cluni" userId="754e41aadaf4a8ea" providerId="LiveId" clId="{3C2A4BE2-CF98-44E4-90F2-E94C284B8C00}" dt="2020-06-17T14:31:59.976" v="7869"/>
        <pc:sldMkLst>
          <pc:docMk/>
          <pc:sldMk cId="0" sldId="317"/>
        </pc:sldMkLst>
        <pc:spChg chg="add mod">
          <ac:chgData name="Federico Cluni" userId="754e41aadaf4a8ea" providerId="LiveId" clId="{3C2A4BE2-CF98-44E4-90F2-E94C284B8C00}" dt="2020-06-17T14:15:47.063" v="6939" actId="14100"/>
          <ac:spMkLst>
            <pc:docMk/>
            <pc:sldMk cId="0" sldId="317"/>
            <ac:spMk id="2" creationId="{825055C3-849E-46D1-84BF-69C034990B4A}"/>
          </ac:spMkLst>
        </pc:spChg>
        <pc:spChg chg="add mod">
          <ac:chgData name="Federico Cluni" userId="754e41aadaf4a8ea" providerId="LiveId" clId="{3C2A4BE2-CF98-44E4-90F2-E94C284B8C00}" dt="2020-06-17T14:31:59.976" v="7869"/>
          <ac:spMkLst>
            <pc:docMk/>
            <pc:sldMk cId="0" sldId="317"/>
            <ac:spMk id="6" creationId="{F9C7C76A-0F1F-436D-A67D-4F2ABCC895C0}"/>
          </ac:spMkLst>
        </pc:spChg>
        <pc:spChg chg="del">
          <ac:chgData name="Federico Cluni" userId="754e41aadaf4a8ea" providerId="LiveId" clId="{3C2A4BE2-CF98-44E4-90F2-E94C284B8C00}" dt="2020-06-17T14:31:59.539" v="7868" actId="478"/>
          <ac:spMkLst>
            <pc:docMk/>
            <pc:sldMk cId="0" sldId="317"/>
            <ac:spMk id="4098" creationId="{32EF5F9D-635A-459B-AC1F-41D74B500DD0}"/>
          </ac:spMkLst>
        </pc:spChg>
        <pc:spChg chg="mod">
          <ac:chgData name="Federico Cluni" userId="754e41aadaf4a8ea" providerId="LiveId" clId="{3C2A4BE2-CF98-44E4-90F2-E94C284B8C00}" dt="2020-06-17T14:12:55.358" v="6808" actId="20577"/>
          <ac:spMkLst>
            <pc:docMk/>
            <pc:sldMk cId="0" sldId="317"/>
            <ac:spMk id="4099" creationId="{8FE567D3-B3AF-46B5-93DF-9AA3822D885E}"/>
          </ac:spMkLst>
        </pc:spChg>
        <pc:spChg chg="del">
          <ac:chgData name="Federico Cluni" userId="754e41aadaf4a8ea" providerId="LiveId" clId="{3C2A4BE2-CF98-44E4-90F2-E94C284B8C00}" dt="2020-06-17T14:13:10.378" v="6809" actId="478"/>
          <ac:spMkLst>
            <pc:docMk/>
            <pc:sldMk cId="0" sldId="317"/>
            <ac:spMk id="4100" creationId="{3BAAF17F-35BE-44AB-B6A5-3E0D3ABC5FAD}"/>
          </ac:spMkLst>
        </pc:spChg>
      </pc:sldChg>
      <pc:sldChg chg="addSp delSp modSp add mod">
        <pc:chgData name="Federico Cluni" userId="754e41aadaf4a8ea" providerId="LiveId" clId="{3C2A4BE2-CF98-44E4-90F2-E94C284B8C00}" dt="2020-06-17T14:32:04.122" v="7871"/>
        <pc:sldMkLst>
          <pc:docMk/>
          <pc:sldMk cId="0" sldId="318"/>
        </pc:sldMkLst>
        <pc:spChg chg="add mod">
          <ac:chgData name="Federico Cluni" userId="754e41aadaf4a8ea" providerId="LiveId" clId="{3C2A4BE2-CF98-44E4-90F2-E94C284B8C00}" dt="2020-06-17T14:32:04.122" v="7871"/>
          <ac:spMkLst>
            <pc:docMk/>
            <pc:sldMk cId="0" sldId="318"/>
            <ac:spMk id="4" creationId="{160FC093-5872-4A45-97A1-1D88D2489D2E}"/>
          </ac:spMkLst>
        </pc:spChg>
        <pc:spChg chg="del">
          <ac:chgData name="Federico Cluni" userId="754e41aadaf4a8ea" providerId="LiveId" clId="{3C2A4BE2-CF98-44E4-90F2-E94C284B8C00}" dt="2020-06-17T14:32:03.732" v="7870" actId="478"/>
          <ac:spMkLst>
            <pc:docMk/>
            <pc:sldMk cId="0" sldId="318"/>
            <ac:spMk id="5122" creationId="{334D18F2-A6F4-4175-986B-11F3ACA86055}"/>
          </ac:spMkLst>
        </pc:spChg>
        <pc:spChg chg="mod">
          <ac:chgData name="Federico Cluni" userId="754e41aadaf4a8ea" providerId="LiveId" clId="{3C2A4BE2-CF98-44E4-90F2-E94C284B8C00}" dt="2020-06-17T14:19:03.356" v="7099" actId="20577"/>
          <ac:spMkLst>
            <pc:docMk/>
            <pc:sldMk cId="0" sldId="318"/>
            <ac:spMk id="5123" creationId="{BDAFBA14-00C1-46D1-A857-BA87C4CCFCEE}"/>
          </ac:spMkLst>
        </pc:spChg>
      </pc:sldChg>
      <pc:sldChg chg="addSp delSp modSp add mod">
        <pc:chgData name="Federico Cluni" userId="754e41aadaf4a8ea" providerId="LiveId" clId="{3C2A4BE2-CF98-44E4-90F2-E94C284B8C00}" dt="2020-06-17T14:32:08.066" v="7873"/>
        <pc:sldMkLst>
          <pc:docMk/>
          <pc:sldMk cId="0" sldId="319"/>
        </pc:sldMkLst>
        <pc:spChg chg="add mod">
          <ac:chgData name="Federico Cluni" userId="754e41aadaf4a8ea" providerId="LiveId" clId="{3C2A4BE2-CF98-44E4-90F2-E94C284B8C00}" dt="2020-06-17T14:32:08.066" v="7873"/>
          <ac:spMkLst>
            <pc:docMk/>
            <pc:sldMk cId="0" sldId="319"/>
            <ac:spMk id="4" creationId="{213F7448-B61C-4948-9995-F838107C89BE}"/>
          </ac:spMkLst>
        </pc:spChg>
        <pc:spChg chg="mod">
          <ac:chgData name="Federico Cluni" userId="754e41aadaf4a8ea" providerId="LiveId" clId="{3C2A4BE2-CF98-44E4-90F2-E94C284B8C00}" dt="2020-06-17T14:22:39.280" v="7439" actId="6549"/>
          <ac:spMkLst>
            <pc:docMk/>
            <pc:sldMk cId="0" sldId="319"/>
            <ac:spMk id="6146" creationId="{933073BA-9C1F-4630-9489-E9D03284E331}"/>
          </ac:spMkLst>
        </pc:spChg>
        <pc:spChg chg="del">
          <ac:chgData name="Federico Cluni" userId="754e41aadaf4a8ea" providerId="LiveId" clId="{3C2A4BE2-CF98-44E4-90F2-E94C284B8C00}" dt="2020-06-17T14:32:07.674" v="7872" actId="478"/>
          <ac:spMkLst>
            <pc:docMk/>
            <pc:sldMk cId="0" sldId="319"/>
            <ac:spMk id="6147" creationId="{9773D900-751E-4FA4-A82F-F16A27C0A4BB}"/>
          </ac:spMkLst>
        </pc:spChg>
      </pc:sldChg>
      <pc:sldChg chg="addSp delSp modSp add mod">
        <pc:chgData name="Federico Cluni" userId="754e41aadaf4a8ea" providerId="LiveId" clId="{3C2A4BE2-CF98-44E4-90F2-E94C284B8C00}" dt="2020-06-17T14:32:14.823" v="7875"/>
        <pc:sldMkLst>
          <pc:docMk/>
          <pc:sldMk cId="0" sldId="320"/>
        </pc:sldMkLst>
        <pc:spChg chg="add del mod">
          <ac:chgData name="Federico Cluni" userId="754e41aadaf4a8ea" providerId="LiveId" clId="{3C2A4BE2-CF98-44E4-90F2-E94C284B8C00}" dt="2020-06-17T14:30:46.499" v="7812"/>
          <ac:spMkLst>
            <pc:docMk/>
            <pc:sldMk cId="0" sldId="320"/>
            <ac:spMk id="2" creationId="{7D7D9A61-73DB-4E60-9DCD-20834C6325FB}"/>
          </ac:spMkLst>
        </pc:spChg>
        <pc:spChg chg="add mod">
          <ac:chgData name="Federico Cluni" userId="754e41aadaf4a8ea" providerId="LiveId" clId="{3C2A4BE2-CF98-44E4-90F2-E94C284B8C00}" dt="2020-06-17T14:31:02.196" v="7815" actId="1076"/>
          <ac:spMkLst>
            <pc:docMk/>
            <pc:sldMk cId="0" sldId="320"/>
            <ac:spMk id="14" creationId="{0BD208A3-DACD-488A-B03A-008E30E7807E}"/>
          </ac:spMkLst>
        </pc:spChg>
        <pc:spChg chg="add mod">
          <ac:chgData name="Federico Cluni" userId="754e41aadaf4a8ea" providerId="LiveId" clId="{3C2A4BE2-CF98-44E4-90F2-E94C284B8C00}" dt="2020-06-17T14:32:14.823" v="7875"/>
          <ac:spMkLst>
            <pc:docMk/>
            <pc:sldMk cId="0" sldId="320"/>
            <ac:spMk id="15" creationId="{410238A7-E645-49F5-8B6A-62D378DB6534}"/>
          </ac:spMkLst>
        </pc:spChg>
        <pc:spChg chg="mod">
          <ac:chgData name="Federico Cluni" userId="754e41aadaf4a8ea" providerId="LiveId" clId="{3C2A4BE2-CF98-44E4-90F2-E94C284B8C00}" dt="2020-06-17T14:29:50.754" v="7784" actId="6549"/>
          <ac:spMkLst>
            <pc:docMk/>
            <pc:sldMk cId="0" sldId="320"/>
            <ac:spMk id="7170" creationId="{74B85464-72B9-4C35-A7B9-DE595F7A850C}"/>
          </ac:spMkLst>
        </pc:spChg>
        <pc:spChg chg="del">
          <ac:chgData name="Federico Cluni" userId="754e41aadaf4a8ea" providerId="LiveId" clId="{3C2A4BE2-CF98-44E4-90F2-E94C284B8C00}" dt="2020-06-17T14:32:14.485" v="7874" actId="478"/>
          <ac:spMkLst>
            <pc:docMk/>
            <pc:sldMk cId="0" sldId="320"/>
            <ac:spMk id="7171" creationId="{11FA8F94-78C1-4083-87F2-4D7C0BB27068}"/>
          </ac:spMkLst>
        </pc:spChg>
        <pc:spChg chg="mod">
          <ac:chgData name="Federico Cluni" userId="754e41aadaf4a8ea" providerId="LiveId" clId="{3C2A4BE2-CF98-44E4-90F2-E94C284B8C00}" dt="2020-06-17T14:30:05.535" v="7790" actId="1035"/>
          <ac:spMkLst>
            <pc:docMk/>
            <pc:sldMk cId="0" sldId="320"/>
            <ac:spMk id="7172" creationId="{EBC9A981-8E8A-4F37-8455-B0FFF0DAE65A}"/>
          </ac:spMkLst>
        </pc:spChg>
        <pc:spChg chg="mod">
          <ac:chgData name="Federico Cluni" userId="754e41aadaf4a8ea" providerId="LiveId" clId="{3C2A4BE2-CF98-44E4-90F2-E94C284B8C00}" dt="2020-06-17T14:30:05.535" v="7790" actId="1035"/>
          <ac:spMkLst>
            <pc:docMk/>
            <pc:sldMk cId="0" sldId="320"/>
            <ac:spMk id="7173" creationId="{A6361171-7144-4EA8-B83E-3DE6185B2B16}"/>
          </ac:spMkLst>
        </pc:spChg>
        <pc:spChg chg="mod">
          <ac:chgData name="Federico Cluni" userId="754e41aadaf4a8ea" providerId="LiveId" clId="{3C2A4BE2-CF98-44E4-90F2-E94C284B8C00}" dt="2020-06-17T14:30:05.535" v="7790" actId="1035"/>
          <ac:spMkLst>
            <pc:docMk/>
            <pc:sldMk cId="0" sldId="320"/>
            <ac:spMk id="7174" creationId="{7AC3BD99-BAFD-4006-B461-E27960D04A94}"/>
          </ac:spMkLst>
        </pc:spChg>
        <pc:spChg chg="mod">
          <ac:chgData name="Federico Cluni" userId="754e41aadaf4a8ea" providerId="LiveId" clId="{3C2A4BE2-CF98-44E4-90F2-E94C284B8C00}" dt="2020-06-17T14:30:05.535" v="7790" actId="1035"/>
          <ac:spMkLst>
            <pc:docMk/>
            <pc:sldMk cId="0" sldId="320"/>
            <ac:spMk id="7175" creationId="{C71CB869-9477-4389-AAA5-FD923FDC2CBF}"/>
          </ac:spMkLst>
        </pc:spChg>
        <pc:spChg chg="mod">
          <ac:chgData name="Federico Cluni" userId="754e41aadaf4a8ea" providerId="LiveId" clId="{3C2A4BE2-CF98-44E4-90F2-E94C284B8C00}" dt="2020-06-17T14:30:15.548" v="7803" actId="1035"/>
          <ac:spMkLst>
            <pc:docMk/>
            <pc:sldMk cId="0" sldId="320"/>
            <ac:spMk id="7176" creationId="{59F2C932-02FF-4FE9-B100-A099075A2DEC}"/>
          </ac:spMkLst>
        </pc:spChg>
        <pc:spChg chg="mod">
          <ac:chgData name="Federico Cluni" userId="754e41aadaf4a8ea" providerId="LiveId" clId="{3C2A4BE2-CF98-44E4-90F2-E94C284B8C00}" dt="2020-06-17T14:30:15.548" v="7803" actId="1035"/>
          <ac:spMkLst>
            <pc:docMk/>
            <pc:sldMk cId="0" sldId="320"/>
            <ac:spMk id="7177" creationId="{6E3CA91D-804A-453F-A69A-2A7BED1CEB47}"/>
          </ac:spMkLst>
        </pc:spChg>
        <pc:spChg chg="mod">
          <ac:chgData name="Federico Cluni" userId="754e41aadaf4a8ea" providerId="LiveId" clId="{3C2A4BE2-CF98-44E4-90F2-E94C284B8C00}" dt="2020-06-17T14:30:15.548" v="7803" actId="1035"/>
          <ac:spMkLst>
            <pc:docMk/>
            <pc:sldMk cId="0" sldId="320"/>
            <ac:spMk id="7178" creationId="{484E4262-67F8-49BD-9173-9E4AC03AF8FE}"/>
          </ac:spMkLst>
        </pc:spChg>
        <pc:spChg chg="mod">
          <ac:chgData name="Federico Cluni" userId="754e41aadaf4a8ea" providerId="LiveId" clId="{3C2A4BE2-CF98-44E4-90F2-E94C284B8C00}" dt="2020-06-17T14:30:15.548" v="7803" actId="1035"/>
          <ac:spMkLst>
            <pc:docMk/>
            <pc:sldMk cId="0" sldId="320"/>
            <ac:spMk id="7179" creationId="{E066E321-6221-4F08-A07F-94518DAF0760}"/>
          </ac:spMkLst>
        </pc:spChg>
        <pc:spChg chg="mod">
          <ac:chgData name="Federico Cluni" userId="754e41aadaf4a8ea" providerId="LiveId" clId="{3C2A4BE2-CF98-44E4-90F2-E94C284B8C00}" dt="2020-06-17T14:30:10.536" v="7797" actId="1035"/>
          <ac:spMkLst>
            <pc:docMk/>
            <pc:sldMk cId="0" sldId="320"/>
            <ac:spMk id="7180" creationId="{AFAF10AE-711B-458E-A043-EDAA912AD2A2}"/>
          </ac:spMkLst>
        </pc:spChg>
      </pc:sldChg>
      <pc:sldChg chg="delSp modSp add del mod">
        <pc:chgData name="Federico Cluni" userId="754e41aadaf4a8ea" providerId="LiveId" clId="{3C2A4BE2-CF98-44E4-90F2-E94C284B8C00}" dt="2020-06-17T14:31:10.803" v="7816" actId="47"/>
        <pc:sldMkLst>
          <pc:docMk/>
          <pc:sldMk cId="0" sldId="321"/>
        </pc:sldMkLst>
        <pc:spChg chg="mod">
          <ac:chgData name="Federico Cluni" userId="754e41aadaf4a8ea" providerId="LiveId" clId="{3C2A4BE2-CF98-44E4-90F2-E94C284B8C00}" dt="2020-06-17T14:30:41.465" v="7810" actId="313"/>
          <ac:spMkLst>
            <pc:docMk/>
            <pc:sldMk cId="0" sldId="321"/>
            <ac:spMk id="8194" creationId="{FD2CEC1C-1742-4346-906D-AC060BB614DC}"/>
          </ac:spMkLst>
        </pc:spChg>
        <pc:spChg chg="mod">
          <ac:chgData name="Federico Cluni" userId="754e41aadaf4a8ea" providerId="LiveId" clId="{3C2A4BE2-CF98-44E4-90F2-E94C284B8C00}" dt="2020-06-17T14:30:38.684" v="7809" actId="14100"/>
          <ac:spMkLst>
            <pc:docMk/>
            <pc:sldMk cId="0" sldId="321"/>
            <ac:spMk id="8195" creationId="{1DF8155E-34B0-4386-8DAC-A4ABC3A85FA3}"/>
          </ac:spMkLst>
        </pc:spChg>
        <pc:spChg chg="del">
          <ac:chgData name="Federico Cluni" userId="754e41aadaf4a8ea" providerId="LiveId" clId="{3C2A4BE2-CF98-44E4-90F2-E94C284B8C00}" dt="2020-06-17T14:30:26.457" v="7807" actId="478"/>
          <ac:spMkLst>
            <pc:docMk/>
            <pc:sldMk cId="0" sldId="321"/>
            <ac:spMk id="8197" creationId="{2434BD2C-6EA7-48E5-B689-89E89F0638E5}"/>
          </ac:spMkLst>
        </pc:spChg>
        <pc:spChg chg="del">
          <ac:chgData name="Federico Cluni" userId="754e41aadaf4a8ea" providerId="LiveId" clId="{3C2A4BE2-CF98-44E4-90F2-E94C284B8C00}" dt="2020-06-17T14:30:27.777" v="7808" actId="478"/>
          <ac:spMkLst>
            <pc:docMk/>
            <pc:sldMk cId="0" sldId="321"/>
            <ac:spMk id="8199" creationId="{6C10D1F5-831E-42CA-A88C-8296C9EF977F}"/>
          </ac:spMkLst>
        </pc:spChg>
        <pc:grpChg chg="del">
          <ac:chgData name="Federico Cluni" userId="754e41aadaf4a8ea" providerId="LiveId" clId="{3C2A4BE2-CF98-44E4-90F2-E94C284B8C00}" dt="2020-06-17T14:30:22.967" v="7805" actId="478"/>
          <ac:grpSpMkLst>
            <pc:docMk/>
            <pc:sldMk cId="0" sldId="321"/>
            <ac:grpSpMk id="8196" creationId="{4594EFAA-BCFD-4B83-8565-30756103D053}"/>
          </ac:grpSpMkLst>
        </pc:grpChg>
        <pc:grpChg chg="del">
          <ac:chgData name="Federico Cluni" userId="754e41aadaf4a8ea" providerId="LiveId" clId="{3C2A4BE2-CF98-44E4-90F2-E94C284B8C00}" dt="2020-06-17T14:30:23.611" v="7806" actId="478"/>
          <ac:grpSpMkLst>
            <pc:docMk/>
            <pc:sldMk cId="0" sldId="321"/>
            <ac:grpSpMk id="8198" creationId="{8D5864E0-E7ED-4D62-91C2-53A612AC4C2E}"/>
          </ac:grpSpMkLst>
        </pc:grpChg>
      </pc:sldChg>
      <pc:sldChg chg="modSp add mod">
        <pc:chgData name="Federico Cluni" userId="754e41aadaf4a8ea" providerId="LiveId" clId="{3C2A4BE2-CF98-44E4-90F2-E94C284B8C00}" dt="2020-06-17T10:45:01.268" v="4725" actId="1076"/>
        <pc:sldMkLst>
          <pc:docMk/>
          <pc:sldMk cId="1143503960" sldId="322"/>
        </pc:sldMkLst>
        <pc:spChg chg="mod">
          <ac:chgData name="Federico Cluni" userId="754e41aadaf4a8ea" providerId="LiveId" clId="{3C2A4BE2-CF98-44E4-90F2-E94C284B8C00}" dt="2020-06-17T10:41:03.778" v="4528" actId="6549"/>
          <ac:spMkLst>
            <pc:docMk/>
            <pc:sldMk cId="1143503960" sldId="322"/>
            <ac:spMk id="2" creationId="{C7CE77D6-3A10-4EC5-A503-E0E6006B57A1}"/>
          </ac:spMkLst>
        </pc:spChg>
        <pc:spChg chg="mod">
          <ac:chgData name="Federico Cluni" userId="754e41aadaf4a8ea" providerId="LiveId" clId="{3C2A4BE2-CF98-44E4-90F2-E94C284B8C00}" dt="2020-06-17T10:44:44.216" v="4724" actId="1076"/>
          <ac:spMkLst>
            <pc:docMk/>
            <pc:sldMk cId="1143503960" sldId="322"/>
            <ac:spMk id="46083" creationId="{6ACC68DE-8CF4-432B-B0F9-A6F80B875381}"/>
          </ac:spMkLst>
        </pc:spChg>
        <pc:spChg chg="mod">
          <ac:chgData name="Federico Cluni" userId="754e41aadaf4a8ea" providerId="LiveId" clId="{3C2A4BE2-CF98-44E4-90F2-E94C284B8C00}" dt="2020-06-17T10:44:04.036" v="4709" actId="20577"/>
          <ac:spMkLst>
            <pc:docMk/>
            <pc:sldMk cId="1143503960" sldId="322"/>
            <ac:spMk id="48132" creationId="{A0FE7CB0-E481-4096-81C8-1764C2DA88DA}"/>
          </ac:spMkLst>
        </pc:spChg>
        <pc:spChg chg="mod">
          <ac:chgData name="Federico Cluni" userId="754e41aadaf4a8ea" providerId="LiveId" clId="{3C2A4BE2-CF98-44E4-90F2-E94C284B8C00}" dt="2020-06-17T10:45:01.268" v="4725" actId="1076"/>
          <ac:spMkLst>
            <pc:docMk/>
            <pc:sldMk cId="1143503960" sldId="322"/>
            <ac:spMk id="48134" creationId="{774AE6C6-4588-4333-AB3D-72CBCBC40EC5}"/>
          </ac:spMkLst>
        </pc:spChg>
      </pc:sldChg>
      <pc:sldChg chg="modSp add mod">
        <pc:chgData name="Federico Cluni" userId="754e41aadaf4a8ea" providerId="LiveId" clId="{3C2A4BE2-CF98-44E4-90F2-E94C284B8C00}" dt="2020-06-17T13:33:43.659" v="6074" actId="20577"/>
        <pc:sldMkLst>
          <pc:docMk/>
          <pc:sldMk cId="448035217" sldId="323"/>
        </pc:sldMkLst>
        <pc:spChg chg="mod">
          <ac:chgData name="Federico Cluni" userId="754e41aadaf4a8ea" providerId="LiveId" clId="{3C2A4BE2-CF98-44E4-90F2-E94C284B8C00}" dt="2020-06-17T13:33:43.659" v="6074" actId="20577"/>
          <ac:spMkLst>
            <pc:docMk/>
            <pc:sldMk cId="448035217" sldId="323"/>
            <ac:spMk id="60419" creationId="{1DCB188F-CBF2-4118-B7D2-2063D15CE157}"/>
          </ac:spMkLst>
        </pc:spChg>
      </pc:sldChg>
    </pc:docChg>
  </pc:docChgLst>
  <pc:docChgLst>
    <pc:chgData name="Federico Cluni" userId="754e41aadaf4a8ea" providerId="LiveId" clId="{7965E55E-7EB0-43E4-8CA7-15AAE39EADF0}"/>
    <pc:docChg chg="custSel addSld delSld modSld sldOrd">
      <pc:chgData name="Federico Cluni" userId="754e41aadaf4a8ea" providerId="LiveId" clId="{7965E55E-7EB0-43E4-8CA7-15AAE39EADF0}" dt="2020-07-03T14:38:49.008" v="3773" actId="20577"/>
      <pc:docMkLst>
        <pc:docMk/>
      </pc:docMkLst>
      <pc:sldChg chg="modSp mod">
        <pc:chgData name="Federico Cluni" userId="754e41aadaf4a8ea" providerId="LiveId" clId="{7965E55E-7EB0-43E4-8CA7-15AAE39EADF0}" dt="2020-07-01T12:36:02.817" v="12" actId="20577"/>
        <pc:sldMkLst>
          <pc:docMk/>
          <pc:sldMk cId="0" sldId="256"/>
        </pc:sldMkLst>
        <pc:spChg chg="mod">
          <ac:chgData name="Federico Cluni" userId="754e41aadaf4a8ea" providerId="LiveId" clId="{7965E55E-7EB0-43E4-8CA7-15AAE39EADF0}" dt="2020-07-01T12:36:02.817" v="12" actId="20577"/>
          <ac:spMkLst>
            <pc:docMk/>
            <pc:sldMk cId="0" sldId="256"/>
            <ac:spMk id="2055" creationId="{4CD9053A-D1BE-4AA5-A65E-5DD053F0E150}"/>
          </ac:spMkLst>
        </pc:spChg>
      </pc:sldChg>
      <pc:sldChg chg="addSp delSp modSp add mod">
        <pc:chgData name="Federico Cluni" userId="754e41aadaf4a8ea" providerId="LiveId" clId="{7965E55E-7EB0-43E4-8CA7-15AAE39EADF0}" dt="2020-07-03T09:42:49.682" v="3240"/>
        <pc:sldMkLst>
          <pc:docMk/>
          <pc:sldMk cId="0" sldId="338"/>
        </pc:sldMkLst>
        <pc:spChg chg="add del">
          <ac:chgData name="Federico Cluni" userId="754e41aadaf4a8ea" providerId="LiveId" clId="{7965E55E-7EB0-43E4-8CA7-15AAE39EADF0}" dt="2020-07-01T15:07:34.650" v="1679" actId="478"/>
          <ac:spMkLst>
            <pc:docMk/>
            <pc:sldMk cId="0" sldId="338"/>
            <ac:spMk id="3" creationId="{9BE36533-E554-4B67-A7E9-F31793FA5CD4}"/>
          </ac:spMkLst>
        </pc:spChg>
        <pc:spChg chg="mod">
          <ac:chgData name="Federico Cluni" userId="754e41aadaf4a8ea" providerId="LiveId" clId="{7965E55E-7EB0-43E4-8CA7-15AAE39EADF0}" dt="2020-07-01T15:21:54.240" v="1785" actId="20577"/>
          <ac:spMkLst>
            <pc:docMk/>
            <pc:sldMk cId="0" sldId="338"/>
            <ac:spMk id="5" creationId="{4FA63BE1-1EFE-4A38-8761-7F65E3C42186}"/>
          </ac:spMkLst>
        </pc:spChg>
        <pc:spChg chg="mod">
          <ac:chgData name="Federico Cluni" userId="754e41aadaf4a8ea" providerId="LiveId" clId="{7965E55E-7EB0-43E4-8CA7-15AAE39EADF0}" dt="2020-07-01T15:05:24.153" v="1587" actId="207"/>
          <ac:spMkLst>
            <pc:docMk/>
            <pc:sldMk cId="0" sldId="338"/>
            <ac:spMk id="11266" creationId="{93A4810B-0621-41ED-860C-DC0DA052B755}"/>
          </ac:spMkLst>
        </pc:spChg>
        <pc:picChg chg="add mod">
          <ac:chgData name="Federico Cluni" userId="754e41aadaf4a8ea" providerId="LiveId" clId="{7965E55E-7EB0-43E4-8CA7-15AAE39EADF0}" dt="2020-07-03T09:42:49.682" v="3240"/>
          <ac:picMkLst>
            <pc:docMk/>
            <pc:sldMk cId="0" sldId="338"/>
            <ac:picMk id="2" creationId="{7BCE34C7-E3A1-4FF1-9879-E10E50CF390A}"/>
          </ac:picMkLst>
        </pc:picChg>
        <pc:picChg chg="del">
          <ac:chgData name="Federico Cluni" userId="754e41aadaf4a8ea" providerId="LiveId" clId="{7965E55E-7EB0-43E4-8CA7-15AAE39EADF0}" dt="2020-07-01T15:05:59.806" v="1588" actId="478"/>
          <ac:picMkLst>
            <pc:docMk/>
            <pc:sldMk cId="0" sldId="338"/>
            <ac:picMk id="11267" creationId="{2F05C1A7-41A7-491A-B177-964DCFD244B9}"/>
          </ac:picMkLst>
        </pc:picChg>
      </pc:sldChg>
      <pc:sldChg chg="addSp delSp modSp add mod">
        <pc:chgData name="Federico Cluni" userId="754e41aadaf4a8ea" providerId="LiveId" clId="{7965E55E-7EB0-43E4-8CA7-15AAE39EADF0}" dt="2020-07-01T15:21:35.413" v="1784" actId="20577"/>
        <pc:sldMkLst>
          <pc:docMk/>
          <pc:sldMk cId="0" sldId="341"/>
        </pc:sldMkLst>
        <pc:spChg chg="add mod">
          <ac:chgData name="Federico Cluni" userId="754e41aadaf4a8ea" providerId="LiveId" clId="{7965E55E-7EB0-43E4-8CA7-15AAE39EADF0}" dt="2020-07-01T15:19:18.201" v="1683"/>
          <ac:spMkLst>
            <pc:docMk/>
            <pc:sldMk cId="0" sldId="341"/>
            <ac:spMk id="4" creationId="{0CEA775F-EB59-4AE0-9A4B-7FD6E2B2DE68}"/>
          </ac:spMkLst>
        </pc:spChg>
        <pc:spChg chg="add mod">
          <ac:chgData name="Federico Cluni" userId="754e41aadaf4a8ea" providerId="LiveId" clId="{7965E55E-7EB0-43E4-8CA7-15AAE39EADF0}" dt="2020-07-01T15:21:35.413" v="1784" actId="20577"/>
          <ac:spMkLst>
            <pc:docMk/>
            <pc:sldMk cId="0" sldId="341"/>
            <ac:spMk id="5" creationId="{D9CB6981-F3FE-4963-A6B6-514193770865}"/>
          </ac:spMkLst>
        </pc:spChg>
        <pc:spChg chg="add mod">
          <ac:chgData name="Federico Cluni" userId="754e41aadaf4a8ea" providerId="LiveId" clId="{7965E55E-7EB0-43E4-8CA7-15AAE39EADF0}" dt="2020-07-01T15:20:51.691" v="1719" actId="571"/>
          <ac:spMkLst>
            <pc:docMk/>
            <pc:sldMk cId="0" sldId="341"/>
            <ac:spMk id="6" creationId="{CE2BF425-5FB4-4649-9628-B8DCB7F904C1}"/>
          </ac:spMkLst>
        </pc:spChg>
        <pc:spChg chg="del mod">
          <ac:chgData name="Federico Cluni" userId="754e41aadaf4a8ea" providerId="LiveId" clId="{7965E55E-7EB0-43E4-8CA7-15AAE39EADF0}" dt="2020-07-01T15:21:08.198" v="1724" actId="478"/>
          <ac:spMkLst>
            <pc:docMk/>
            <pc:sldMk cId="0" sldId="341"/>
            <ac:spMk id="12290" creationId="{8AE918E3-CD4A-4FC6-9D30-7EBFDE537790}"/>
          </ac:spMkLst>
        </pc:spChg>
        <pc:spChg chg="del">
          <ac:chgData name="Federico Cluni" userId="754e41aadaf4a8ea" providerId="LiveId" clId="{7965E55E-7EB0-43E4-8CA7-15AAE39EADF0}" dt="2020-07-01T15:07:43.633" v="1681" actId="478"/>
          <ac:spMkLst>
            <pc:docMk/>
            <pc:sldMk cId="0" sldId="341"/>
            <ac:spMk id="12291" creationId="{52494414-D11E-4AC3-B369-9F1BBD042C31}"/>
          </ac:spMkLst>
        </pc:spChg>
      </pc:sldChg>
      <pc:sldChg chg="addSp delSp modSp add mod">
        <pc:chgData name="Federico Cluni" userId="754e41aadaf4a8ea" providerId="LiveId" clId="{7965E55E-7EB0-43E4-8CA7-15AAE39EADF0}" dt="2020-07-01T15:27:16.259" v="1927" actId="1076"/>
        <pc:sldMkLst>
          <pc:docMk/>
          <pc:sldMk cId="0" sldId="343"/>
        </pc:sldMkLst>
        <pc:spChg chg="mod">
          <ac:chgData name="Federico Cluni" userId="754e41aadaf4a8ea" providerId="LiveId" clId="{7965E55E-7EB0-43E4-8CA7-15AAE39EADF0}" dt="2020-07-01T15:23:17.297" v="1921" actId="6549"/>
          <ac:spMkLst>
            <pc:docMk/>
            <pc:sldMk cId="0" sldId="343"/>
            <ac:spMk id="5" creationId="{8B85FF41-58C0-4BB5-9DD5-8C254AC3E732}"/>
          </ac:spMkLst>
        </pc:spChg>
        <pc:spChg chg="add mod">
          <ac:chgData name="Federico Cluni" userId="754e41aadaf4a8ea" providerId="LiveId" clId="{7965E55E-7EB0-43E4-8CA7-15AAE39EADF0}" dt="2020-07-01T15:22:50.107" v="1912"/>
          <ac:spMkLst>
            <pc:docMk/>
            <pc:sldMk cId="0" sldId="343"/>
            <ac:spMk id="14" creationId="{1CAAA7F4-E686-4419-85A9-5BBF710D12A0}"/>
          </ac:spMkLst>
        </pc:spChg>
        <pc:spChg chg="del">
          <ac:chgData name="Federico Cluni" userId="754e41aadaf4a8ea" providerId="LiveId" clId="{7965E55E-7EB0-43E4-8CA7-15AAE39EADF0}" dt="2020-07-01T15:21:59.213" v="1786" actId="478"/>
          <ac:spMkLst>
            <pc:docMk/>
            <pc:sldMk cId="0" sldId="343"/>
            <ac:spMk id="13314" creationId="{3E77AB3A-B87F-4CF7-A7FA-E02B84B3364A}"/>
          </ac:spMkLst>
        </pc:spChg>
        <pc:spChg chg="mod">
          <ac:chgData name="Federico Cluni" userId="754e41aadaf4a8ea" providerId="LiveId" clId="{7965E55E-7EB0-43E4-8CA7-15AAE39EADF0}" dt="2020-07-01T15:23:05.115" v="1918" actId="1036"/>
          <ac:spMkLst>
            <pc:docMk/>
            <pc:sldMk cId="0" sldId="343"/>
            <ac:spMk id="13319" creationId="{0842BAEC-3109-477B-9017-21215170557F}"/>
          </ac:spMkLst>
        </pc:spChg>
        <pc:spChg chg="mod">
          <ac:chgData name="Federico Cluni" userId="754e41aadaf4a8ea" providerId="LiveId" clId="{7965E55E-7EB0-43E4-8CA7-15AAE39EADF0}" dt="2020-07-01T15:23:05.115" v="1918" actId="1036"/>
          <ac:spMkLst>
            <pc:docMk/>
            <pc:sldMk cId="0" sldId="343"/>
            <ac:spMk id="13320" creationId="{7A37494E-653B-4AAC-8C11-53CA384592B7}"/>
          </ac:spMkLst>
        </pc:spChg>
        <pc:spChg chg="mod">
          <ac:chgData name="Federico Cluni" userId="754e41aadaf4a8ea" providerId="LiveId" clId="{7965E55E-7EB0-43E4-8CA7-15AAE39EADF0}" dt="2020-07-01T15:23:05.115" v="1918" actId="1036"/>
          <ac:spMkLst>
            <pc:docMk/>
            <pc:sldMk cId="0" sldId="343"/>
            <ac:spMk id="13321" creationId="{63DC6C74-A1AC-4CC7-B01A-880F7D2E5798}"/>
          </ac:spMkLst>
        </pc:spChg>
        <pc:spChg chg="mod">
          <ac:chgData name="Federico Cluni" userId="754e41aadaf4a8ea" providerId="LiveId" clId="{7965E55E-7EB0-43E4-8CA7-15AAE39EADF0}" dt="2020-07-01T15:23:05.115" v="1918" actId="1036"/>
          <ac:spMkLst>
            <pc:docMk/>
            <pc:sldMk cId="0" sldId="343"/>
            <ac:spMk id="13322" creationId="{750428C1-BFD8-4654-A29B-600C695A3BDF}"/>
          </ac:spMkLst>
        </pc:spChg>
        <pc:spChg chg="mod">
          <ac:chgData name="Federico Cluni" userId="754e41aadaf4a8ea" providerId="LiveId" clId="{7965E55E-7EB0-43E4-8CA7-15AAE39EADF0}" dt="2020-07-01T15:23:05.115" v="1918" actId="1036"/>
          <ac:spMkLst>
            <pc:docMk/>
            <pc:sldMk cId="0" sldId="343"/>
            <ac:spMk id="13323" creationId="{F952F686-5234-4C3D-85ED-4ED001BDCED9}"/>
          </ac:spMkLst>
        </pc:spChg>
        <pc:spChg chg="mod">
          <ac:chgData name="Federico Cluni" userId="754e41aadaf4a8ea" providerId="LiveId" clId="{7965E55E-7EB0-43E4-8CA7-15AAE39EADF0}" dt="2020-07-01T15:23:05.115" v="1918" actId="1036"/>
          <ac:spMkLst>
            <pc:docMk/>
            <pc:sldMk cId="0" sldId="343"/>
            <ac:spMk id="13325" creationId="{FF4DFF8E-AC83-426C-A49B-C9D31AB262AE}"/>
          </ac:spMkLst>
        </pc:spChg>
        <pc:picChg chg="add mod">
          <ac:chgData name="Federico Cluni" userId="754e41aadaf4a8ea" providerId="LiveId" clId="{7965E55E-7EB0-43E4-8CA7-15AAE39EADF0}" dt="2020-07-01T15:27:16.259" v="1927" actId="1076"/>
          <ac:picMkLst>
            <pc:docMk/>
            <pc:sldMk cId="0" sldId="343"/>
            <ac:picMk id="2" creationId="{FE523865-3FAA-451A-A272-6253A85DDDC7}"/>
          </ac:picMkLst>
        </pc:picChg>
        <pc:picChg chg="del mod">
          <ac:chgData name="Federico Cluni" userId="754e41aadaf4a8ea" providerId="LiveId" clId="{7965E55E-7EB0-43E4-8CA7-15AAE39EADF0}" dt="2020-07-01T15:26:32.608" v="1922" actId="478"/>
          <ac:picMkLst>
            <pc:docMk/>
            <pc:sldMk cId="0" sldId="343"/>
            <ac:picMk id="13316" creationId="{4C4053B1-BBC7-4A41-93E3-37A9713AE573}"/>
          </ac:picMkLst>
        </pc:picChg>
        <pc:picChg chg="mod">
          <ac:chgData name="Federico Cluni" userId="754e41aadaf4a8ea" providerId="LiveId" clId="{7965E55E-7EB0-43E4-8CA7-15AAE39EADF0}" dt="2020-07-01T15:23:05.115" v="1918" actId="1036"/>
          <ac:picMkLst>
            <pc:docMk/>
            <pc:sldMk cId="0" sldId="343"/>
            <ac:picMk id="13317" creationId="{0CCC6477-5557-474C-B6CF-6980DC317DEB}"/>
          </ac:picMkLst>
        </pc:picChg>
        <pc:picChg chg="mod">
          <ac:chgData name="Federico Cluni" userId="754e41aadaf4a8ea" providerId="LiveId" clId="{7965E55E-7EB0-43E4-8CA7-15AAE39EADF0}" dt="2020-07-01T15:23:05.115" v="1918" actId="1036"/>
          <ac:picMkLst>
            <pc:docMk/>
            <pc:sldMk cId="0" sldId="343"/>
            <ac:picMk id="13318" creationId="{45E5E92E-9D87-4DD7-871F-67827F9E38C6}"/>
          </ac:picMkLst>
        </pc:picChg>
        <pc:cxnChg chg="mod">
          <ac:chgData name="Federico Cluni" userId="754e41aadaf4a8ea" providerId="LiveId" clId="{7965E55E-7EB0-43E4-8CA7-15AAE39EADF0}" dt="2020-07-01T15:23:05.115" v="1918" actId="1036"/>
          <ac:cxnSpMkLst>
            <pc:docMk/>
            <pc:sldMk cId="0" sldId="343"/>
            <ac:cxnSpMk id="13324" creationId="{0E401F34-246B-438E-80ED-7970EC70ACD4}"/>
          </ac:cxnSpMkLst>
        </pc:cxnChg>
      </pc:sldChg>
      <pc:sldChg chg="addSp delSp modSp add mod">
        <pc:chgData name="Federico Cluni" userId="754e41aadaf4a8ea" providerId="LiveId" clId="{7965E55E-7EB0-43E4-8CA7-15AAE39EADF0}" dt="2020-07-03T10:08:56.598" v="3244" actId="20577"/>
        <pc:sldMkLst>
          <pc:docMk/>
          <pc:sldMk cId="0" sldId="344"/>
        </pc:sldMkLst>
        <pc:spChg chg="add mod">
          <ac:chgData name="Federico Cluni" userId="754e41aadaf4a8ea" providerId="LiveId" clId="{7965E55E-7EB0-43E4-8CA7-15AAE39EADF0}" dt="2020-07-01T15:27:33.122" v="1929"/>
          <ac:spMkLst>
            <pc:docMk/>
            <pc:sldMk cId="0" sldId="344"/>
            <ac:spMk id="4" creationId="{582AC89F-0E2E-4CA3-ABBD-5B3970F29AC0}"/>
          </ac:spMkLst>
        </pc:spChg>
        <pc:spChg chg="mod">
          <ac:chgData name="Federico Cluni" userId="754e41aadaf4a8ea" providerId="LiveId" clId="{7965E55E-7EB0-43E4-8CA7-15AAE39EADF0}" dt="2020-07-03T10:08:56.598" v="3244" actId="20577"/>
          <ac:spMkLst>
            <pc:docMk/>
            <pc:sldMk cId="0" sldId="344"/>
            <ac:spMk id="5" creationId="{175C744A-622A-42D6-A91E-7BEDAD94F0F8}"/>
          </ac:spMkLst>
        </pc:spChg>
        <pc:spChg chg="del">
          <ac:chgData name="Federico Cluni" userId="754e41aadaf4a8ea" providerId="LiveId" clId="{7965E55E-7EB0-43E4-8CA7-15AAE39EADF0}" dt="2020-07-01T15:27:32.472" v="1928" actId="478"/>
          <ac:spMkLst>
            <pc:docMk/>
            <pc:sldMk cId="0" sldId="344"/>
            <ac:spMk id="14338" creationId="{4B0BE021-8FDD-4B2A-A7E5-080070F73042}"/>
          </ac:spMkLst>
        </pc:spChg>
      </pc:sldChg>
      <pc:sldChg chg="addSp modSp mod">
        <pc:chgData name="Federico Cluni" userId="754e41aadaf4a8ea" providerId="LiveId" clId="{7965E55E-7EB0-43E4-8CA7-15AAE39EADF0}" dt="2020-07-03T05:00:20.453" v="3038" actId="6549"/>
        <pc:sldMkLst>
          <pc:docMk/>
          <pc:sldMk cId="3072934415" sldId="347"/>
        </pc:sldMkLst>
        <pc:spChg chg="add mod">
          <ac:chgData name="Federico Cluni" userId="754e41aadaf4a8ea" providerId="LiveId" clId="{7965E55E-7EB0-43E4-8CA7-15AAE39EADF0}" dt="2020-07-01T12:55:45.923" v="796" actId="20577"/>
          <ac:spMkLst>
            <pc:docMk/>
            <pc:sldMk cId="3072934415" sldId="347"/>
            <ac:spMk id="4" creationId="{20E70B46-3267-498E-B6A2-2444632B2387}"/>
          </ac:spMkLst>
        </pc:spChg>
        <pc:spChg chg="add mod">
          <ac:chgData name="Federico Cluni" userId="754e41aadaf4a8ea" providerId="LiveId" clId="{7965E55E-7EB0-43E4-8CA7-15AAE39EADF0}" dt="2020-07-01T12:55:42.535" v="795" actId="20577"/>
          <ac:spMkLst>
            <pc:docMk/>
            <pc:sldMk cId="3072934415" sldId="347"/>
            <ac:spMk id="5" creationId="{D77F15AE-CB05-4F94-B335-FABFB75B79C8}"/>
          </ac:spMkLst>
        </pc:spChg>
        <pc:spChg chg="add mod">
          <ac:chgData name="Federico Cluni" userId="754e41aadaf4a8ea" providerId="LiveId" clId="{7965E55E-7EB0-43E4-8CA7-15AAE39EADF0}" dt="2020-07-01T12:56:07.575" v="815"/>
          <ac:spMkLst>
            <pc:docMk/>
            <pc:sldMk cId="3072934415" sldId="347"/>
            <ac:spMk id="6" creationId="{0CB6CC43-DD38-4AD0-BF6E-79797E690975}"/>
          </ac:spMkLst>
        </pc:spChg>
        <pc:spChg chg="mod">
          <ac:chgData name="Federico Cluni" userId="754e41aadaf4a8ea" providerId="LiveId" clId="{7965E55E-7EB0-43E4-8CA7-15AAE39EADF0}" dt="2020-07-01T12:36:44.168" v="41" actId="20577"/>
          <ac:spMkLst>
            <pc:docMk/>
            <pc:sldMk cId="3072934415" sldId="347"/>
            <ac:spMk id="10242" creationId="{DC72D2AB-B2A2-49F6-8438-A459BDA627FA}"/>
          </ac:spMkLst>
        </pc:spChg>
        <pc:spChg chg="mod">
          <ac:chgData name="Federico Cluni" userId="754e41aadaf4a8ea" providerId="LiveId" clId="{7965E55E-7EB0-43E4-8CA7-15AAE39EADF0}" dt="2020-07-03T05:00:20.453" v="3038" actId="6549"/>
          <ac:spMkLst>
            <pc:docMk/>
            <pc:sldMk cId="3072934415" sldId="347"/>
            <ac:spMk id="10243" creationId="{4D213196-1290-462C-A590-4FB3CF51C244}"/>
          </ac:spMkLst>
        </pc:spChg>
      </pc:sldChg>
      <pc:sldChg chg="del">
        <pc:chgData name="Federico Cluni" userId="754e41aadaf4a8ea" providerId="LiveId" clId="{7965E55E-7EB0-43E4-8CA7-15AAE39EADF0}" dt="2020-07-01T15:05:14.745" v="1586" actId="47"/>
        <pc:sldMkLst>
          <pc:docMk/>
          <pc:sldMk cId="1070291948" sldId="349"/>
        </pc:sldMkLst>
      </pc:sldChg>
      <pc:sldChg chg="del">
        <pc:chgData name="Federico Cluni" userId="754e41aadaf4a8ea" providerId="LiveId" clId="{7965E55E-7EB0-43E4-8CA7-15AAE39EADF0}" dt="2020-07-01T15:05:14.745" v="1586" actId="47"/>
        <pc:sldMkLst>
          <pc:docMk/>
          <pc:sldMk cId="4094556715" sldId="350"/>
        </pc:sldMkLst>
      </pc:sldChg>
      <pc:sldChg chg="del">
        <pc:chgData name="Federico Cluni" userId="754e41aadaf4a8ea" providerId="LiveId" clId="{7965E55E-7EB0-43E4-8CA7-15AAE39EADF0}" dt="2020-07-01T15:05:14.745" v="1586" actId="47"/>
        <pc:sldMkLst>
          <pc:docMk/>
          <pc:sldMk cId="2120803803" sldId="351"/>
        </pc:sldMkLst>
      </pc:sldChg>
      <pc:sldChg chg="del">
        <pc:chgData name="Federico Cluni" userId="754e41aadaf4a8ea" providerId="LiveId" clId="{7965E55E-7EB0-43E4-8CA7-15AAE39EADF0}" dt="2020-07-01T15:05:14.745" v="1586" actId="47"/>
        <pc:sldMkLst>
          <pc:docMk/>
          <pc:sldMk cId="3320197336" sldId="352"/>
        </pc:sldMkLst>
      </pc:sldChg>
      <pc:sldChg chg="del">
        <pc:chgData name="Federico Cluni" userId="754e41aadaf4a8ea" providerId="LiveId" clId="{7965E55E-7EB0-43E4-8CA7-15AAE39EADF0}" dt="2020-07-01T15:05:14.745" v="1586" actId="47"/>
        <pc:sldMkLst>
          <pc:docMk/>
          <pc:sldMk cId="279103850" sldId="353"/>
        </pc:sldMkLst>
      </pc:sldChg>
      <pc:sldChg chg="del">
        <pc:chgData name="Federico Cluni" userId="754e41aadaf4a8ea" providerId="LiveId" clId="{7965E55E-7EB0-43E4-8CA7-15AAE39EADF0}" dt="2020-07-01T15:05:14.745" v="1586" actId="47"/>
        <pc:sldMkLst>
          <pc:docMk/>
          <pc:sldMk cId="3172298378" sldId="354"/>
        </pc:sldMkLst>
      </pc:sldChg>
      <pc:sldChg chg="del">
        <pc:chgData name="Federico Cluni" userId="754e41aadaf4a8ea" providerId="LiveId" clId="{7965E55E-7EB0-43E4-8CA7-15AAE39EADF0}" dt="2020-07-01T15:05:14.745" v="1586" actId="47"/>
        <pc:sldMkLst>
          <pc:docMk/>
          <pc:sldMk cId="3036350780" sldId="355"/>
        </pc:sldMkLst>
      </pc:sldChg>
      <pc:sldChg chg="del">
        <pc:chgData name="Federico Cluni" userId="754e41aadaf4a8ea" providerId="LiveId" clId="{7965E55E-7EB0-43E4-8CA7-15AAE39EADF0}" dt="2020-07-01T15:05:14.745" v="1586" actId="47"/>
        <pc:sldMkLst>
          <pc:docMk/>
          <pc:sldMk cId="4231501962" sldId="356"/>
        </pc:sldMkLst>
      </pc:sldChg>
      <pc:sldChg chg="del">
        <pc:chgData name="Federico Cluni" userId="754e41aadaf4a8ea" providerId="LiveId" clId="{7965E55E-7EB0-43E4-8CA7-15AAE39EADF0}" dt="2020-07-01T15:05:14.745" v="1586" actId="47"/>
        <pc:sldMkLst>
          <pc:docMk/>
          <pc:sldMk cId="2119827675" sldId="357"/>
        </pc:sldMkLst>
      </pc:sldChg>
      <pc:sldChg chg="del">
        <pc:chgData name="Federico Cluni" userId="754e41aadaf4a8ea" providerId="LiveId" clId="{7965E55E-7EB0-43E4-8CA7-15AAE39EADF0}" dt="2020-07-01T15:05:14.745" v="1586" actId="47"/>
        <pc:sldMkLst>
          <pc:docMk/>
          <pc:sldMk cId="1763263469" sldId="358"/>
        </pc:sldMkLst>
      </pc:sldChg>
      <pc:sldChg chg="del">
        <pc:chgData name="Federico Cluni" userId="754e41aadaf4a8ea" providerId="LiveId" clId="{7965E55E-7EB0-43E4-8CA7-15AAE39EADF0}" dt="2020-07-01T15:05:14.745" v="1586" actId="47"/>
        <pc:sldMkLst>
          <pc:docMk/>
          <pc:sldMk cId="4269979879" sldId="359"/>
        </pc:sldMkLst>
      </pc:sldChg>
      <pc:sldChg chg="del">
        <pc:chgData name="Federico Cluni" userId="754e41aadaf4a8ea" providerId="LiveId" clId="{7965E55E-7EB0-43E4-8CA7-15AAE39EADF0}" dt="2020-07-01T15:05:14.745" v="1586" actId="47"/>
        <pc:sldMkLst>
          <pc:docMk/>
          <pc:sldMk cId="3723852152" sldId="360"/>
        </pc:sldMkLst>
      </pc:sldChg>
      <pc:sldChg chg="del">
        <pc:chgData name="Federico Cluni" userId="754e41aadaf4a8ea" providerId="LiveId" clId="{7965E55E-7EB0-43E4-8CA7-15AAE39EADF0}" dt="2020-07-01T15:05:14.745" v="1586" actId="47"/>
        <pc:sldMkLst>
          <pc:docMk/>
          <pc:sldMk cId="1295246545" sldId="361"/>
        </pc:sldMkLst>
      </pc:sldChg>
      <pc:sldChg chg="del">
        <pc:chgData name="Federico Cluni" userId="754e41aadaf4a8ea" providerId="LiveId" clId="{7965E55E-7EB0-43E4-8CA7-15AAE39EADF0}" dt="2020-07-01T15:05:14.745" v="1586" actId="47"/>
        <pc:sldMkLst>
          <pc:docMk/>
          <pc:sldMk cId="838329592" sldId="362"/>
        </pc:sldMkLst>
      </pc:sldChg>
      <pc:sldChg chg="del">
        <pc:chgData name="Federico Cluni" userId="754e41aadaf4a8ea" providerId="LiveId" clId="{7965E55E-7EB0-43E4-8CA7-15AAE39EADF0}" dt="2020-07-01T15:05:14.745" v="1586" actId="47"/>
        <pc:sldMkLst>
          <pc:docMk/>
          <pc:sldMk cId="3425339241" sldId="363"/>
        </pc:sldMkLst>
      </pc:sldChg>
      <pc:sldChg chg="del">
        <pc:chgData name="Federico Cluni" userId="754e41aadaf4a8ea" providerId="LiveId" clId="{7965E55E-7EB0-43E4-8CA7-15AAE39EADF0}" dt="2020-07-01T15:05:14.745" v="1586" actId="47"/>
        <pc:sldMkLst>
          <pc:docMk/>
          <pc:sldMk cId="2677601994" sldId="364"/>
        </pc:sldMkLst>
      </pc:sldChg>
      <pc:sldChg chg="del">
        <pc:chgData name="Federico Cluni" userId="754e41aadaf4a8ea" providerId="LiveId" clId="{7965E55E-7EB0-43E4-8CA7-15AAE39EADF0}" dt="2020-07-01T15:05:14.745" v="1586" actId="47"/>
        <pc:sldMkLst>
          <pc:docMk/>
          <pc:sldMk cId="1392833702" sldId="365"/>
        </pc:sldMkLst>
      </pc:sldChg>
      <pc:sldChg chg="del">
        <pc:chgData name="Federico Cluni" userId="754e41aadaf4a8ea" providerId="LiveId" clId="{7965E55E-7EB0-43E4-8CA7-15AAE39EADF0}" dt="2020-07-01T15:05:14.745" v="1586" actId="47"/>
        <pc:sldMkLst>
          <pc:docMk/>
          <pc:sldMk cId="3102182300" sldId="367"/>
        </pc:sldMkLst>
      </pc:sldChg>
      <pc:sldChg chg="del">
        <pc:chgData name="Federico Cluni" userId="754e41aadaf4a8ea" providerId="LiveId" clId="{7965E55E-7EB0-43E4-8CA7-15AAE39EADF0}" dt="2020-07-01T15:05:14.745" v="1586" actId="47"/>
        <pc:sldMkLst>
          <pc:docMk/>
          <pc:sldMk cId="1637116340" sldId="368"/>
        </pc:sldMkLst>
      </pc:sldChg>
      <pc:sldChg chg="del">
        <pc:chgData name="Federico Cluni" userId="754e41aadaf4a8ea" providerId="LiveId" clId="{7965E55E-7EB0-43E4-8CA7-15AAE39EADF0}" dt="2020-07-01T15:05:14.745" v="1586" actId="47"/>
        <pc:sldMkLst>
          <pc:docMk/>
          <pc:sldMk cId="2958845041" sldId="369"/>
        </pc:sldMkLst>
      </pc:sldChg>
      <pc:sldChg chg="del">
        <pc:chgData name="Federico Cluni" userId="754e41aadaf4a8ea" providerId="LiveId" clId="{7965E55E-7EB0-43E4-8CA7-15AAE39EADF0}" dt="2020-07-01T15:05:14.745" v="1586" actId="47"/>
        <pc:sldMkLst>
          <pc:docMk/>
          <pc:sldMk cId="470236978" sldId="370"/>
        </pc:sldMkLst>
      </pc:sldChg>
      <pc:sldChg chg="del">
        <pc:chgData name="Federico Cluni" userId="754e41aadaf4a8ea" providerId="LiveId" clId="{7965E55E-7EB0-43E4-8CA7-15AAE39EADF0}" dt="2020-07-01T15:05:14.745" v="1586" actId="47"/>
        <pc:sldMkLst>
          <pc:docMk/>
          <pc:sldMk cId="1156350903" sldId="371"/>
        </pc:sldMkLst>
      </pc:sldChg>
      <pc:sldChg chg="del">
        <pc:chgData name="Federico Cluni" userId="754e41aadaf4a8ea" providerId="LiveId" clId="{7965E55E-7EB0-43E4-8CA7-15AAE39EADF0}" dt="2020-07-01T15:05:14.745" v="1586" actId="47"/>
        <pc:sldMkLst>
          <pc:docMk/>
          <pc:sldMk cId="3585655482" sldId="372"/>
        </pc:sldMkLst>
      </pc:sldChg>
      <pc:sldChg chg="del">
        <pc:chgData name="Federico Cluni" userId="754e41aadaf4a8ea" providerId="LiveId" clId="{7965E55E-7EB0-43E4-8CA7-15AAE39EADF0}" dt="2020-07-01T15:05:14.745" v="1586" actId="47"/>
        <pc:sldMkLst>
          <pc:docMk/>
          <pc:sldMk cId="3524192914" sldId="373"/>
        </pc:sldMkLst>
      </pc:sldChg>
      <pc:sldChg chg="del">
        <pc:chgData name="Federico Cluni" userId="754e41aadaf4a8ea" providerId="LiveId" clId="{7965E55E-7EB0-43E4-8CA7-15AAE39EADF0}" dt="2020-07-01T15:05:14.745" v="1586" actId="47"/>
        <pc:sldMkLst>
          <pc:docMk/>
          <pc:sldMk cId="3603572547" sldId="374"/>
        </pc:sldMkLst>
      </pc:sldChg>
      <pc:sldChg chg="del">
        <pc:chgData name="Federico Cluni" userId="754e41aadaf4a8ea" providerId="LiveId" clId="{7965E55E-7EB0-43E4-8CA7-15AAE39EADF0}" dt="2020-07-01T15:05:14.745" v="1586" actId="47"/>
        <pc:sldMkLst>
          <pc:docMk/>
          <pc:sldMk cId="204080609" sldId="375"/>
        </pc:sldMkLst>
      </pc:sldChg>
      <pc:sldChg chg="del">
        <pc:chgData name="Federico Cluni" userId="754e41aadaf4a8ea" providerId="LiveId" clId="{7965E55E-7EB0-43E4-8CA7-15AAE39EADF0}" dt="2020-07-01T15:05:14.745" v="1586" actId="47"/>
        <pc:sldMkLst>
          <pc:docMk/>
          <pc:sldMk cId="678167920" sldId="376"/>
        </pc:sldMkLst>
      </pc:sldChg>
      <pc:sldChg chg="del">
        <pc:chgData name="Federico Cluni" userId="754e41aadaf4a8ea" providerId="LiveId" clId="{7965E55E-7EB0-43E4-8CA7-15AAE39EADF0}" dt="2020-07-01T15:05:14.745" v="1586" actId="47"/>
        <pc:sldMkLst>
          <pc:docMk/>
          <pc:sldMk cId="658979533" sldId="377"/>
        </pc:sldMkLst>
      </pc:sldChg>
      <pc:sldChg chg="del">
        <pc:chgData name="Federico Cluni" userId="754e41aadaf4a8ea" providerId="LiveId" clId="{7965E55E-7EB0-43E4-8CA7-15AAE39EADF0}" dt="2020-07-01T15:05:14.745" v="1586" actId="47"/>
        <pc:sldMkLst>
          <pc:docMk/>
          <pc:sldMk cId="894819492" sldId="378"/>
        </pc:sldMkLst>
      </pc:sldChg>
      <pc:sldChg chg="del">
        <pc:chgData name="Federico Cluni" userId="754e41aadaf4a8ea" providerId="LiveId" clId="{7965E55E-7EB0-43E4-8CA7-15AAE39EADF0}" dt="2020-07-01T15:05:14.745" v="1586" actId="47"/>
        <pc:sldMkLst>
          <pc:docMk/>
          <pc:sldMk cId="3854658130" sldId="379"/>
        </pc:sldMkLst>
      </pc:sldChg>
      <pc:sldChg chg="modSp add mod">
        <pc:chgData name="Federico Cluni" userId="754e41aadaf4a8ea" providerId="LiveId" clId="{7965E55E-7EB0-43E4-8CA7-15AAE39EADF0}" dt="2020-07-03T04:59:56.620" v="3037" actId="207"/>
        <pc:sldMkLst>
          <pc:docMk/>
          <pc:sldMk cId="2234653347" sldId="380"/>
        </pc:sldMkLst>
        <pc:spChg chg="mod">
          <ac:chgData name="Federico Cluni" userId="754e41aadaf4a8ea" providerId="LiveId" clId="{7965E55E-7EB0-43E4-8CA7-15AAE39EADF0}" dt="2020-07-01T12:38:30.064" v="46" actId="20577"/>
          <ac:spMkLst>
            <pc:docMk/>
            <pc:sldMk cId="2234653347" sldId="380"/>
            <ac:spMk id="10242" creationId="{DC72D2AB-B2A2-49F6-8438-A459BDA627FA}"/>
          </ac:spMkLst>
        </pc:spChg>
        <pc:spChg chg="mod">
          <ac:chgData name="Federico Cluni" userId="754e41aadaf4a8ea" providerId="LiveId" clId="{7965E55E-7EB0-43E4-8CA7-15AAE39EADF0}" dt="2020-07-03T04:59:56.620" v="3037" actId="207"/>
          <ac:spMkLst>
            <pc:docMk/>
            <pc:sldMk cId="2234653347" sldId="380"/>
            <ac:spMk id="10243" creationId="{4D213196-1290-462C-A590-4FB3CF51C244}"/>
          </ac:spMkLst>
        </pc:spChg>
      </pc:sldChg>
      <pc:sldChg chg="addSp delSp modSp add mod">
        <pc:chgData name="Federico Cluni" userId="754e41aadaf4a8ea" providerId="LiveId" clId="{7965E55E-7EB0-43E4-8CA7-15AAE39EADF0}" dt="2020-07-01T12:46:56.424" v="558" actId="478"/>
        <pc:sldMkLst>
          <pc:docMk/>
          <pc:sldMk cId="1398792202" sldId="381"/>
        </pc:sldMkLst>
        <pc:spChg chg="add mod">
          <ac:chgData name="Federico Cluni" userId="754e41aadaf4a8ea" providerId="LiveId" clId="{7965E55E-7EB0-43E4-8CA7-15AAE39EADF0}" dt="2020-07-01T12:46:02.327" v="539" actId="20577"/>
          <ac:spMkLst>
            <pc:docMk/>
            <pc:sldMk cId="1398792202" sldId="381"/>
            <ac:spMk id="4" creationId="{A243C69A-9925-4C49-8F31-BFF924DA715F}"/>
          </ac:spMkLst>
        </pc:spChg>
        <pc:spChg chg="add mod">
          <ac:chgData name="Federico Cluni" userId="754e41aadaf4a8ea" providerId="LiveId" clId="{7965E55E-7EB0-43E4-8CA7-15AAE39EADF0}" dt="2020-07-01T12:45:06.210" v="532" actId="20577"/>
          <ac:spMkLst>
            <pc:docMk/>
            <pc:sldMk cId="1398792202" sldId="381"/>
            <ac:spMk id="5" creationId="{FD15A52A-A5EB-4E3A-A848-7265FD7FCB2A}"/>
          </ac:spMkLst>
        </pc:spChg>
        <pc:spChg chg="add mod">
          <ac:chgData name="Federico Cluni" userId="754e41aadaf4a8ea" providerId="LiveId" clId="{7965E55E-7EB0-43E4-8CA7-15AAE39EADF0}" dt="2020-07-01T12:46:48.057" v="557" actId="20577"/>
          <ac:spMkLst>
            <pc:docMk/>
            <pc:sldMk cId="1398792202" sldId="381"/>
            <ac:spMk id="6" creationId="{104F12ED-B170-4AED-BD33-BD271C1970F9}"/>
          </ac:spMkLst>
        </pc:spChg>
        <pc:spChg chg="add del mod">
          <ac:chgData name="Federico Cluni" userId="754e41aadaf4a8ea" providerId="LiveId" clId="{7965E55E-7EB0-43E4-8CA7-15AAE39EADF0}" dt="2020-07-01T12:46:56.424" v="558" actId="478"/>
          <ac:spMkLst>
            <pc:docMk/>
            <pc:sldMk cId="1398792202" sldId="381"/>
            <ac:spMk id="7" creationId="{4901051B-755B-4131-9768-CE5B9A545E19}"/>
          </ac:spMkLst>
        </pc:spChg>
        <pc:spChg chg="mod">
          <ac:chgData name="Federico Cluni" userId="754e41aadaf4a8ea" providerId="LiveId" clId="{7965E55E-7EB0-43E4-8CA7-15AAE39EADF0}" dt="2020-07-01T12:44:48.776" v="521" actId="6549"/>
          <ac:spMkLst>
            <pc:docMk/>
            <pc:sldMk cId="1398792202" sldId="381"/>
            <ac:spMk id="10243" creationId="{4D213196-1290-462C-A590-4FB3CF51C244}"/>
          </ac:spMkLst>
        </pc:spChg>
      </pc:sldChg>
      <pc:sldChg chg="addSp delSp modSp add mod">
        <pc:chgData name="Federico Cluni" userId="754e41aadaf4a8ea" providerId="LiveId" clId="{7965E55E-7EB0-43E4-8CA7-15AAE39EADF0}" dt="2020-07-01T13:12:28.665" v="1291"/>
        <pc:sldMkLst>
          <pc:docMk/>
          <pc:sldMk cId="3251214072" sldId="382"/>
        </pc:sldMkLst>
        <pc:spChg chg="add del">
          <ac:chgData name="Federico Cluni" userId="754e41aadaf4a8ea" providerId="LiveId" clId="{7965E55E-7EB0-43E4-8CA7-15AAE39EADF0}" dt="2020-07-01T12:53:21.218" v="685"/>
          <ac:spMkLst>
            <pc:docMk/>
            <pc:sldMk cId="3251214072" sldId="382"/>
            <ac:spMk id="2" creationId="{35CDEAF6-6C49-442E-A045-7C743D3BC459}"/>
          </ac:spMkLst>
        </pc:spChg>
        <pc:spChg chg="del">
          <ac:chgData name="Federico Cluni" userId="754e41aadaf4a8ea" providerId="LiveId" clId="{7965E55E-7EB0-43E4-8CA7-15AAE39EADF0}" dt="2020-07-01T12:51:20.772" v="614" actId="478"/>
          <ac:spMkLst>
            <pc:docMk/>
            <pc:sldMk cId="3251214072" sldId="382"/>
            <ac:spMk id="4" creationId="{20E70B46-3267-498E-B6A2-2444632B2387}"/>
          </ac:spMkLst>
        </pc:spChg>
        <pc:spChg chg="del">
          <ac:chgData name="Federico Cluni" userId="754e41aadaf4a8ea" providerId="LiveId" clId="{7965E55E-7EB0-43E4-8CA7-15AAE39EADF0}" dt="2020-07-01T12:51:20.772" v="614" actId="478"/>
          <ac:spMkLst>
            <pc:docMk/>
            <pc:sldMk cId="3251214072" sldId="382"/>
            <ac:spMk id="5" creationId="{D77F15AE-CB05-4F94-B335-FABFB75B79C8}"/>
          </ac:spMkLst>
        </pc:spChg>
        <pc:spChg chg="del">
          <ac:chgData name="Federico Cluni" userId="754e41aadaf4a8ea" providerId="LiveId" clId="{7965E55E-7EB0-43E4-8CA7-15AAE39EADF0}" dt="2020-07-01T12:51:20.772" v="614" actId="478"/>
          <ac:spMkLst>
            <pc:docMk/>
            <pc:sldMk cId="3251214072" sldId="382"/>
            <ac:spMk id="6" creationId="{0CB6CC43-DD38-4AD0-BF6E-79797E690975}"/>
          </ac:spMkLst>
        </pc:spChg>
        <pc:spChg chg="mod">
          <ac:chgData name="Federico Cluni" userId="754e41aadaf4a8ea" providerId="LiveId" clId="{7965E55E-7EB0-43E4-8CA7-15AAE39EADF0}" dt="2020-07-01T13:12:28.665" v="1291"/>
          <ac:spMkLst>
            <pc:docMk/>
            <pc:sldMk cId="3251214072" sldId="382"/>
            <ac:spMk id="10243" creationId="{4D213196-1290-462C-A590-4FB3CF51C244}"/>
          </ac:spMkLst>
        </pc:spChg>
      </pc:sldChg>
      <pc:sldChg chg="addSp delSp modSp add mod modNotesTx">
        <pc:chgData name="Federico Cluni" userId="754e41aadaf4a8ea" providerId="LiveId" clId="{7965E55E-7EB0-43E4-8CA7-15AAE39EADF0}" dt="2020-07-01T13:02:23.496" v="1100" actId="20577"/>
        <pc:sldMkLst>
          <pc:docMk/>
          <pc:sldMk cId="3172314849" sldId="383"/>
        </pc:sldMkLst>
        <pc:spChg chg="mod">
          <ac:chgData name="Federico Cluni" userId="754e41aadaf4a8ea" providerId="LiveId" clId="{7965E55E-7EB0-43E4-8CA7-15AAE39EADF0}" dt="2020-07-01T13:00:21.467" v="1029" actId="1035"/>
          <ac:spMkLst>
            <pc:docMk/>
            <pc:sldMk cId="3172314849" sldId="383"/>
            <ac:spMk id="4" creationId="{20E70B46-3267-498E-B6A2-2444632B2387}"/>
          </ac:spMkLst>
        </pc:spChg>
        <pc:spChg chg="del">
          <ac:chgData name="Federico Cluni" userId="754e41aadaf4a8ea" providerId="LiveId" clId="{7965E55E-7EB0-43E4-8CA7-15AAE39EADF0}" dt="2020-07-01T12:58:32.503" v="945" actId="478"/>
          <ac:spMkLst>
            <pc:docMk/>
            <pc:sldMk cId="3172314849" sldId="383"/>
            <ac:spMk id="5" creationId="{D77F15AE-CB05-4F94-B335-FABFB75B79C8}"/>
          </ac:spMkLst>
        </pc:spChg>
        <pc:spChg chg="del">
          <ac:chgData name="Federico Cluni" userId="754e41aadaf4a8ea" providerId="LiveId" clId="{7965E55E-7EB0-43E4-8CA7-15AAE39EADF0}" dt="2020-07-01T12:58:48.275" v="947" actId="478"/>
          <ac:spMkLst>
            <pc:docMk/>
            <pc:sldMk cId="3172314849" sldId="383"/>
            <ac:spMk id="6" creationId="{0CB6CC43-DD38-4AD0-BF6E-79797E690975}"/>
          </ac:spMkLst>
        </pc:spChg>
        <pc:spChg chg="add mod">
          <ac:chgData name="Federico Cluni" userId="754e41aadaf4a8ea" providerId="LiveId" clId="{7965E55E-7EB0-43E4-8CA7-15AAE39EADF0}" dt="2020-07-01T13:00:30.524" v="1031" actId="255"/>
          <ac:spMkLst>
            <pc:docMk/>
            <pc:sldMk cId="3172314849" sldId="383"/>
            <ac:spMk id="7" creationId="{D7A5BC03-E441-4134-A928-1ABCA156AA99}"/>
          </ac:spMkLst>
        </pc:spChg>
        <pc:spChg chg="mod">
          <ac:chgData name="Federico Cluni" userId="754e41aadaf4a8ea" providerId="LiveId" clId="{7965E55E-7EB0-43E4-8CA7-15AAE39EADF0}" dt="2020-07-01T13:00:19.013" v="1027" actId="6549"/>
          <ac:spMkLst>
            <pc:docMk/>
            <pc:sldMk cId="3172314849" sldId="383"/>
            <ac:spMk id="10243" creationId="{4D213196-1290-462C-A590-4FB3CF51C244}"/>
          </ac:spMkLst>
        </pc:spChg>
      </pc:sldChg>
      <pc:sldChg chg="delSp modSp add mod">
        <pc:chgData name="Federico Cluni" userId="754e41aadaf4a8ea" providerId="LiveId" clId="{7965E55E-7EB0-43E4-8CA7-15AAE39EADF0}" dt="2020-07-01T13:12:37.742" v="1292" actId="6549"/>
        <pc:sldMkLst>
          <pc:docMk/>
          <pc:sldMk cId="3836661590" sldId="384"/>
        </pc:sldMkLst>
        <pc:spChg chg="del">
          <ac:chgData name="Federico Cluni" userId="754e41aadaf4a8ea" providerId="LiveId" clId="{7965E55E-7EB0-43E4-8CA7-15AAE39EADF0}" dt="2020-07-01T13:04:39.681" v="1123" actId="478"/>
          <ac:spMkLst>
            <pc:docMk/>
            <pc:sldMk cId="3836661590" sldId="384"/>
            <ac:spMk id="4" creationId="{20E70B46-3267-498E-B6A2-2444632B2387}"/>
          </ac:spMkLst>
        </pc:spChg>
        <pc:spChg chg="del">
          <ac:chgData name="Federico Cluni" userId="754e41aadaf4a8ea" providerId="LiveId" clId="{7965E55E-7EB0-43E4-8CA7-15AAE39EADF0}" dt="2020-07-01T13:04:41.536" v="1124" actId="478"/>
          <ac:spMkLst>
            <pc:docMk/>
            <pc:sldMk cId="3836661590" sldId="384"/>
            <ac:spMk id="7" creationId="{D7A5BC03-E441-4134-A928-1ABCA156AA99}"/>
          </ac:spMkLst>
        </pc:spChg>
        <pc:spChg chg="mod">
          <ac:chgData name="Federico Cluni" userId="754e41aadaf4a8ea" providerId="LiveId" clId="{7965E55E-7EB0-43E4-8CA7-15AAE39EADF0}" dt="2020-07-01T13:12:37.742" v="1292" actId="6549"/>
          <ac:spMkLst>
            <pc:docMk/>
            <pc:sldMk cId="3836661590" sldId="384"/>
            <ac:spMk id="10243" creationId="{4D213196-1290-462C-A590-4FB3CF51C244}"/>
          </ac:spMkLst>
        </pc:spChg>
      </pc:sldChg>
      <pc:sldChg chg="add">
        <pc:chgData name="Federico Cluni" userId="754e41aadaf4a8ea" providerId="LiveId" clId="{7965E55E-7EB0-43E4-8CA7-15AAE39EADF0}" dt="2020-07-01T16:57:07.453" v="2751"/>
        <pc:sldMkLst>
          <pc:docMk/>
          <pc:sldMk cId="2864969720" sldId="385"/>
        </pc:sldMkLst>
      </pc:sldChg>
      <pc:sldChg chg="addSp delSp modSp add del mod">
        <pc:chgData name="Federico Cluni" userId="754e41aadaf4a8ea" providerId="LiveId" clId="{7965E55E-7EB0-43E4-8CA7-15AAE39EADF0}" dt="2020-07-01T16:57:03.548" v="2750" actId="2696"/>
        <pc:sldMkLst>
          <pc:docMk/>
          <pc:sldMk cId="3160865065" sldId="385"/>
        </pc:sldMkLst>
        <pc:spChg chg="add del">
          <ac:chgData name="Federico Cluni" userId="754e41aadaf4a8ea" providerId="LiveId" clId="{7965E55E-7EB0-43E4-8CA7-15AAE39EADF0}" dt="2020-07-01T16:44:47.754" v="2457"/>
          <ac:spMkLst>
            <pc:docMk/>
            <pc:sldMk cId="3160865065" sldId="385"/>
            <ac:spMk id="2" creationId="{0329AE33-00DA-4D34-9360-AFD8B430631A}"/>
          </ac:spMkLst>
        </pc:spChg>
        <pc:spChg chg="add mod">
          <ac:chgData name="Federico Cluni" userId="754e41aadaf4a8ea" providerId="LiveId" clId="{7965E55E-7EB0-43E4-8CA7-15AAE39EADF0}" dt="2020-07-01T13:26:42.453" v="1481" actId="6549"/>
          <ac:spMkLst>
            <pc:docMk/>
            <pc:sldMk cId="3160865065" sldId="385"/>
            <ac:spMk id="4" creationId="{D234EB58-0671-4A08-B4A6-0B3A5987D65C}"/>
          </ac:spMkLst>
        </pc:spChg>
        <pc:spChg chg="add mod">
          <ac:chgData name="Federico Cluni" userId="754e41aadaf4a8ea" providerId="LiveId" clId="{7965E55E-7EB0-43E4-8CA7-15AAE39EADF0}" dt="2020-07-01T13:35:16.703" v="1552" actId="6549"/>
          <ac:spMkLst>
            <pc:docMk/>
            <pc:sldMk cId="3160865065" sldId="385"/>
            <ac:spMk id="5" creationId="{2854341A-3C6B-43C4-A295-E8E2FF822F0A}"/>
          </ac:spMkLst>
        </pc:spChg>
        <pc:spChg chg="mod">
          <ac:chgData name="Federico Cluni" userId="754e41aadaf4a8ea" providerId="LiveId" clId="{7965E55E-7EB0-43E4-8CA7-15AAE39EADF0}" dt="2020-07-01T13:23:41.093" v="1303" actId="20577"/>
          <ac:spMkLst>
            <pc:docMk/>
            <pc:sldMk cId="3160865065" sldId="385"/>
            <ac:spMk id="10242" creationId="{DC72D2AB-B2A2-49F6-8438-A459BDA627FA}"/>
          </ac:spMkLst>
        </pc:spChg>
        <pc:spChg chg="mod">
          <ac:chgData name="Federico Cluni" userId="754e41aadaf4a8ea" providerId="LiveId" clId="{7965E55E-7EB0-43E4-8CA7-15AAE39EADF0}" dt="2020-07-01T13:34:47.349" v="1533" actId="2711"/>
          <ac:spMkLst>
            <pc:docMk/>
            <pc:sldMk cId="3160865065" sldId="385"/>
            <ac:spMk id="10243" creationId="{4D213196-1290-462C-A590-4FB3CF51C244}"/>
          </ac:spMkLst>
        </pc:spChg>
      </pc:sldChg>
      <pc:sldChg chg="addSp delSp modSp add mod">
        <pc:chgData name="Federico Cluni" userId="754e41aadaf4a8ea" providerId="LiveId" clId="{7965E55E-7EB0-43E4-8CA7-15AAE39EADF0}" dt="2020-07-01T16:57:20.965" v="2753" actId="207"/>
        <pc:sldMkLst>
          <pc:docMk/>
          <pc:sldMk cId="3523068304" sldId="386"/>
        </pc:sldMkLst>
        <pc:spChg chg="add del">
          <ac:chgData name="Federico Cluni" userId="754e41aadaf4a8ea" providerId="LiveId" clId="{7965E55E-7EB0-43E4-8CA7-15AAE39EADF0}" dt="2020-07-01T16:44:44.677" v="2455"/>
          <ac:spMkLst>
            <pc:docMk/>
            <pc:sldMk cId="3523068304" sldId="386"/>
            <ac:spMk id="2" creationId="{8AC99370-B34F-44E8-BC27-FB2641DD554E}"/>
          </ac:spMkLst>
        </pc:spChg>
        <pc:spChg chg="mod">
          <ac:chgData name="Federico Cluni" userId="754e41aadaf4a8ea" providerId="LiveId" clId="{7965E55E-7EB0-43E4-8CA7-15AAE39EADF0}" dt="2020-07-01T16:51:21.187" v="2748" actId="20577"/>
          <ac:spMkLst>
            <pc:docMk/>
            <pc:sldMk cId="3523068304" sldId="386"/>
            <ac:spMk id="10242" creationId="{DC72D2AB-B2A2-49F6-8438-A459BDA627FA}"/>
          </ac:spMkLst>
        </pc:spChg>
        <pc:spChg chg="mod">
          <ac:chgData name="Federico Cluni" userId="754e41aadaf4a8ea" providerId="LiveId" clId="{7965E55E-7EB0-43E4-8CA7-15AAE39EADF0}" dt="2020-07-01T16:57:20.965" v="2753" actId="207"/>
          <ac:spMkLst>
            <pc:docMk/>
            <pc:sldMk cId="3523068304" sldId="386"/>
            <ac:spMk id="10243" creationId="{4D213196-1290-462C-A590-4FB3CF51C244}"/>
          </ac:spMkLst>
        </pc:spChg>
      </pc:sldChg>
      <pc:sldChg chg="modSp add mod">
        <pc:chgData name="Federico Cluni" userId="754e41aadaf4a8ea" providerId="LiveId" clId="{7965E55E-7EB0-43E4-8CA7-15AAE39EADF0}" dt="2020-07-01T15:54:52.858" v="2396" actId="20577"/>
        <pc:sldMkLst>
          <pc:docMk/>
          <pc:sldMk cId="2410426049" sldId="387"/>
        </pc:sldMkLst>
        <pc:spChg chg="mod">
          <ac:chgData name="Federico Cluni" userId="754e41aadaf4a8ea" providerId="LiveId" clId="{7965E55E-7EB0-43E4-8CA7-15AAE39EADF0}" dt="2020-07-01T15:54:52.858" v="2396" actId="20577"/>
          <ac:spMkLst>
            <pc:docMk/>
            <pc:sldMk cId="2410426049" sldId="387"/>
            <ac:spMk id="5" creationId="{175C744A-622A-42D6-A91E-7BEDAD94F0F8}"/>
          </ac:spMkLst>
        </pc:spChg>
      </pc:sldChg>
      <pc:sldChg chg="modSp add mod">
        <pc:chgData name="Federico Cluni" userId="754e41aadaf4a8ea" providerId="LiveId" clId="{7965E55E-7EB0-43E4-8CA7-15AAE39EADF0}" dt="2020-07-01T15:55:01.160" v="2397" actId="255"/>
        <pc:sldMkLst>
          <pc:docMk/>
          <pc:sldMk cId="948776795" sldId="388"/>
        </pc:sldMkLst>
        <pc:spChg chg="mod">
          <ac:chgData name="Federico Cluni" userId="754e41aadaf4a8ea" providerId="LiveId" clId="{7965E55E-7EB0-43E4-8CA7-15AAE39EADF0}" dt="2020-07-01T15:55:01.160" v="2397" actId="255"/>
          <ac:spMkLst>
            <pc:docMk/>
            <pc:sldMk cId="948776795" sldId="388"/>
            <ac:spMk id="5" creationId="{175C744A-622A-42D6-A91E-7BEDAD94F0F8}"/>
          </ac:spMkLst>
        </pc:spChg>
      </pc:sldChg>
      <pc:sldChg chg="delSp modSp add mod">
        <pc:chgData name="Federico Cluni" userId="754e41aadaf4a8ea" providerId="LiveId" clId="{7965E55E-7EB0-43E4-8CA7-15AAE39EADF0}" dt="2020-07-01T16:57:49.772" v="2755" actId="20577"/>
        <pc:sldMkLst>
          <pc:docMk/>
          <pc:sldMk cId="1365831486" sldId="389"/>
        </pc:sldMkLst>
        <pc:spChg chg="mod">
          <ac:chgData name="Federico Cluni" userId="754e41aadaf4a8ea" providerId="LiveId" clId="{7965E55E-7EB0-43E4-8CA7-15AAE39EADF0}" dt="2020-07-01T16:48:58.936" v="2707"/>
          <ac:spMkLst>
            <pc:docMk/>
            <pc:sldMk cId="1365831486" sldId="389"/>
            <ac:spMk id="4" creationId="{20E70B46-3267-498E-B6A2-2444632B2387}"/>
          </ac:spMkLst>
        </pc:spChg>
        <pc:spChg chg="mod">
          <ac:chgData name="Federico Cluni" userId="754e41aadaf4a8ea" providerId="LiveId" clId="{7965E55E-7EB0-43E4-8CA7-15AAE39EADF0}" dt="2020-07-01T16:48:49.652" v="2706" actId="20577"/>
          <ac:spMkLst>
            <pc:docMk/>
            <pc:sldMk cId="1365831486" sldId="389"/>
            <ac:spMk id="5" creationId="{D77F15AE-CB05-4F94-B335-FABFB75B79C8}"/>
          </ac:spMkLst>
        </pc:spChg>
        <pc:spChg chg="del mod">
          <ac:chgData name="Federico Cluni" userId="754e41aadaf4a8ea" providerId="LiveId" clId="{7965E55E-7EB0-43E4-8CA7-15AAE39EADF0}" dt="2020-07-01T16:49:02.428" v="2708" actId="478"/>
          <ac:spMkLst>
            <pc:docMk/>
            <pc:sldMk cId="1365831486" sldId="389"/>
            <ac:spMk id="6" creationId="{0CB6CC43-DD38-4AD0-BF6E-79797E690975}"/>
          </ac:spMkLst>
        </pc:spChg>
        <pc:spChg chg="mod">
          <ac:chgData name="Federico Cluni" userId="754e41aadaf4a8ea" providerId="LiveId" clId="{7965E55E-7EB0-43E4-8CA7-15AAE39EADF0}" dt="2020-07-01T16:51:13.490" v="2744" actId="20577"/>
          <ac:spMkLst>
            <pc:docMk/>
            <pc:sldMk cId="1365831486" sldId="389"/>
            <ac:spMk id="10242" creationId="{DC72D2AB-B2A2-49F6-8438-A459BDA627FA}"/>
          </ac:spMkLst>
        </pc:spChg>
        <pc:spChg chg="mod">
          <ac:chgData name="Federico Cluni" userId="754e41aadaf4a8ea" providerId="LiveId" clId="{7965E55E-7EB0-43E4-8CA7-15AAE39EADF0}" dt="2020-07-01T16:57:49.772" v="2755" actId="20577"/>
          <ac:spMkLst>
            <pc:docMk/>
            <pc:sldMk cId="1365831486" sldId="389"/>
            <ac:spMk id="10243" creationId="{4D213196-1290-462C-A590-4FB3CF51C244}"/>
          </ac:spMkLst>
        </pc:spChg>
      </pc:sldChg>
      <pc:sldChg chg="delSp modSp add mod">
        <pc:chgData name="Federico Cluni" userId="754e41aadaf4a8ea" providerId="LiveId" clId="{7965E55E-7EB0-43E4-8CA7-15AAE39EADF0}" dt="2020-07-03T09:25:18.047" v="3239"/>
        <pc:sldMkLst>
          <pc:docMk/>
          <pc:sldMk cId="329246129" sldId="390"/>
        </pc:sldMkLst>
        <pc:spChg chg="mod">
          <ac:chgData name="Federico Cluni" userId="754e41aadaf4a8ea" providerId="LiveId" clId="{7965E55E-7EB0-43E4-8CA7-15AAE39EADF0}" dt="2020-07-03T09:25:18.047" v="3239"/>
          <ac:spMkLst>
            <pc:docMk/>
            <pc:sldMk cId="329246129" sldId="390"/>
            <ac:spMk id="4" creationId="{20E70B46-3267-498E-B6A2-2444632B2387}"/>
          </ac:spMkLst>
        </pc:spChg>
        <pc:spChg chg="del">
          <ac:chgData name="Federico Cluni" userId="754e41aadaf4a8ea" providerId="LiveId" clId="{7965E55E-7EB0-43E4-8CA7-15AAE39EADF0}" dt="2020-07-01T16:50:58.729" v="2736" actId="478"/>
          <ac:spMkLst>
            <pc:docMk/>
            <pc:sldMk cId="329246129" sldId="390"/>
            <ac:spMk id="7" creationId="{D7A5BC03-E441-4134-A928-1ABCA156AA99}"/>
          </ac:spMkLst>
        </pc:spChg>
        <pc:spChg chg="mod">
          <ac:chgData name="Federico Cluni" userId="754e41aadaf4a8ea" providerId="LiveId" clId="{7965E55E-7EB0-43E4-8CA7-15AAE39EADF0}" dt="2020-07-01T16:51:09.777" v="2742" actId="20577"/>
          <ac:spMkLst>
            <pc:docMk/>
            <pc:sldMk cId="329246129" sldId="390"/>
            <ac:spMk id="10242" creationId="{DC72D2AB-B2A2-49F6-8438-A459BDA627FA}"/>
          </ac:spMkLst>
        </pc:spChg>
        <pc:spChg chg="mod">
          <ac:chgData name="Federico Cluni" userId="754e41aadaf4a8ea" providerId="LiveId" clId="{7965E55E-7EB0-43E4-8CA7-15AAE39EADF0}" dt="2020-07-01T16:51:01.466" v="2737" actId="20577"/>
          <ac:spMkLst>
            <pc:docMk/>
            <pc:sldMk cId="329246129" sldId="390"/>
            <ac:spMk id="10243" creationId="{4D213196-1290-462C-A590-4FB3CF51C244}"/>
          </ac:spMkLst>
        </pc:spChg>
      </pc:sldChg>
      <pc:sldChg chg="modSp add mod ord">
        <pc:chgData name="Federico Cluni" userId="754e41aadaf4a8ea" providerId="LiveId" clId="{7965E55E-7EB0-43E4-8CA7-15AAE39EADF0}" dt="2020-07-01T16:51:16.825" v="2746" actId="20577"/>
        <pc:sldMkLst>
          <pc:docMk/>
          <pc:sldMk cId="3975614203" sldId="391"/>
        </pc:sldMkLst>
        <pc:spChg chg="mod">
          <ac:chgData name="Federico Cluni" userId="754e41aadaf4a8ea" providerId="LiveId" clId="{7965E55E-7EB0-43E4-8CA7-15AAE39EADF0}" dt="2020-07-01T16:49:28.872" v="2726" actId="20577"/>
          <ac:spMkLst>
            <pc:docMk/>
            <pc:sldMk cId="3975614203" sldId="391"/>
            <ac:spMk id="4" creationId="{20E70B46-3267-498E-B6A2-2444632B2387}"/>
          </ac:spMkLst>
        </pc:spChg>
        <pc:spChg chg="mod">
          <ac:chgData name="Federico Cluni" userId="754e41aadaf4a8ea" providerId="LiveId" clId="{7965E55E-7EB0-43E4-8CA7-15AAE39EADF0}" dt="2020-07-01T16:47:55.923" v="2602" actId="1076"/>
          <ac:spMkLst>
            <pc:docMk/>
            <pc:sldMk cId="3975614203" sldId="391"/>
            <ac:spMk id="6" creationId="{0CB6CC43-DD38-4AD0-BF6E-79797E690975}"/>
          </ac:spMkLst>
        </pc:spChg>
        <pc:spChg chg="mod">
          <ac:chgData name="Federico Cluni" userId="754e41aadaf4a8ea" providerId="LiveId" clId="{7965E55E-7EB0-43E4-8CA7-15AAE39EADF0}" dt="2020-07-01T16:51:16.825" v="2746" actId="20577"/>
          <ac:spMkLst>
            <pc:docMk/>
            <pc:sldMk cId="3975614203" sldId="391"/>
            <ac:spMk id="10242" creationId="{DC72D2AB-B2A2-49F6-8438-A459BDA627FA}"/>
          </ac:spMkLst>
        </pc:spChg>
        <pc:spChg chg="mod">
          <ac:chgData name="Federico Cluni" userId="754e41aadaf4a8ea" providerId="LiveId" clId="{7965E55E-7EB0-43E4-8CA7-15AAE39EADF0}" dt="2020-07-01T16:48:26.192" v="2666" actId="2711"/>
          <ac:spMkLst>
            <pc:docMk/>
            <pc:sldMk cId="3975614203" sldId="391"/>
            <ac:spMk id="10243" creationId="{4D213196-1290-462C-A590-4FB3CF51C244}"/>
          </ac:spMkLst>
        </pc:spChg>
      </pc:sldChg>
      <pc:sldChg chg="modSp add mod">
        <pc:chgData name="Federico Cluni" userId="754e41aadaf4a8ea" providerId="LiveId" clId="{7965E55E-7EB0-43E4-8CA7-15AAE39EADF0}" dt="2020-07-01T17:11:37.201" v="2796"/>
        <pc:sldMkLst>
          <pc:docMk/>
          <pc:sldMk cId="222118004" sldId="392"/>
        </pc:sldMkLst>
        <pc:spChg chg="mod">
          <ac:chgData name="Federico Cluni" userId="754e41aadaf4a8ea" providerId="LiveId" clId="{7965E55E-7EB0-43E4-8CA7-15AAE39EADF0}" dt="2020-07-01T17:11:37.201" v="2796"/>
          <ac:spMkLst>
            <pc:docMk/>
            <pc:sldMk cId="222118004" sldId="392"/>
            <ac:spMk id="4" creationId="{20E70B46-3267-498E-B6A2-2444632B2387}"/>
          </ac:spMkLst>
        </pc:spChg>
        <pc:spChg chg="mod">
          <ac:chgData name="Federico Cluni" userId="754e41aadaf4a8ea" providerId="LiveId" clId="{7965E55E-7EB0-43E4-8CA7-15AAE39EADF0}" dt="2020-07-01T17:11:19.630" v="2792" actId="20577"/>
          <ac:spMkLst>
            <pc:docMk/>
            <pc:sldMk cId="222118004" sldId="392"/>
            <ac:spMk id="5" creationId="{D77F15AE-CB05-4F94-B335-FABFB75B79C8}"/>
          </ac:spMkLst>
        </pc:spChg>
        <pc:spChg chg="mod">
          <ac:chgData name="Federico Cluni" userId="754e41aadaf4a8ea" providerId="LiveId" clId="{7965E55E-7EB0-43E4-8CA7-15AAE39EADF0}" dt="2020-07-01T17:11:25.669" v="2795" actId="20577"/>
          <ac:spMkLst>
            <pc:docMk/>
            <pc:sldMk cId="222118004" sldId="392"/>
            <ac:spMk id="6" creationId="{0CB6CC43-DD38-4AD0-BF6E-79797E690975}"/>
          </ac:spMkLst>
        </pc:spChg>
        <pc:spChg chg="mod">
          <ac:chgData name="Federico Cluni" userId="754e41aadaf4a8ea" providerId="LiveId" clId="{7965E55E-7EB0-43E4-8CA7-15AAE39EADF0}" dt="2020-07-01T17:11:17.322" v="2791" actId="20577"/>
          <ac:spMkLst>
            <pc:docMk/>
            <pc:sldMk cId="222118004" sldId="392"/>
            <ac:spMk id="10243" creationId="{4D213196-1290-462C-A590-4FB3CF51C244}"/>
          </ac:spMkLst>
        </pc:spChg>
      </pc:sldChg>
      <pc:sldChg chg="modSp add mod">
        <pc:chgData name="Federico Cluni" userId="754e41aadaf4a8ea" providerId="LiveId" clId="{7965E55E-7EB0-43E4-8CA7-15AAE39EADF0}" dt="2020-07-01T17:13:00.268" v="2895" actId="20577"/>
        <pc:sldMkLst>
          <pc:docMk/>
          <pc:sldMk cId="496885526" sldId="393"/>
        </pc:sldMkLst>
        <pc:spChg chg="mod">
          <ac:chgData name="Federico Cluni" userId="754e41aadaf4a8ea" providerId="LiveId" clId="{7965E55E-7EB0-43E4-8CA7-15AAE39EADF0}" dt="2020-07-01T17:12:05.275" v="2798"/>
          <ac:spMkLst>
            <pc:docMk/>
            <pc:sldMk cId="496885526" sldId="393"/>
            <ac:spMk id="4" creationId="{20E70B46-3267-498E-B6A2-2444632B2387}"/>
          </ac:spMkLst>
        </pc:spChg>
        <pc:spChg chg="mod">
          <ac:chgData name="Federico Cluni" userId="754e41aadaf4a8ea" providerId="LiveId" clId="{7965E55E-7EB0-43E4-8CA7-15AAE39EADF0}" dt="2020-07-01T17:12:09.621" v="2799" actId="20577"/>
          <ac:spMkLst>
            <pc:docMk/>
            <pc:sldMk cId="496885526" sldId="393"/>
            <ac:spMk id="5" creationId="{D77F15AE-CB05-4F94-B335-FABFB75B79C8}"/>
          </ac:spMkLst>
        </pc:spChg>
        <pc:spChg chg="mod">
          <ac:chgData name="Federico Cluni" userId="754e41aadaf4a8ea" providerId="LiveId" clId="{7965E55E-7EB0-43E4-8CA7-15AAE39EADF0}" dt="2020-07-01T17:13:00.268" v="2895" actId="20577"/>
          <ac:spMkLst>
            <pc:docMk/>
            <pc:sldMk cId="496885526" sldId="393"/>
            <ac:spMk id="10243" creationId="{4D213196-1290-462C-A590-4FB3CF51C244}"/>
          </ac:spMkLst>
        </pc:spChg>
      </pc:sldChg>
      <pc:sldChg chg="modSp add">
        <pc:chgData name="Federico Cluni" userId="754e41aadaf4a8ea" providerId="LiveId" clId="{7965E55E-7EB0-43E4-8CA7-15AAE39EADF0}" dt="2020-07-01T17:13:35.282" v="2897"/>
        <pc:sldMkLst>
          <pc:docMk/>
          <pc:sldMk cId="3822818421" sldId="394"/>
        </pc:sldMkLst>
        <pc:spChg chg="mod">
          <ac:chgData name="Federico Cluni" userId="754e41aadaf4a8ea" providerId="LiveId" clId="{7965E55E-7EB0-43E4-8CA7-15AAE39EADF0}" dt="2020-07-01T17:13:35.282" v="2897"/>
          <ac:spMkLst>
            <pc:docMk/>
            <pc:sldMk cId="3822818421" sldId="394"/>
            <ac:spMk id="4" creationId="{20E70B46-3267-498E-B6A2-2444632B2387}"/>
          </ac:spMkLst>
        </pc:spChg>
      </pc:sldChg>
      <pc:sldChg chg="addSp delSp modSp add mod">
        <pc:chgData name="Federico Cluni" userId="754e41aadaf4a8ea" providerId="LiveId" clId="{7965E55E-7EB0-43E4-8CA7-15AAE39EADF0}" dt="2020-07-03T05:16:05.233" v="3095" actId="6549"/>
        <pc:sldMkLst>
          <pc:docMk/>
          <pc:sldMk cId="1250316448" sldId="395"/>
        </pc:sldMkLst>
        <pc:spChg chg="add del mod">
          <ac:chgData name="Federico Cluni" userId="754e41aadaf4a8ea" providerId="LiveId" clId="{7965E55E-7EB0-43E4-8CA7-15AAE39EADF0}" dt="2020-07-03T05:14:54.551" v="3089" actId="478"/>
          <ac:spMkLst>
            <pc:docMk/>
            <pc:sldMk cId="1250316448" sldId="395"/>
            <ac:spMk id="2" creationId="{360B37B3-410C-42FA-A30C-B7A85F07CAE2}"/>
          </ac:spMkLst>
        </pc:spChg>
        <pc:spChg chg="mod">
          <ac:chgData name="Federico Cluni" userId="754e41aadaf4a8ea" providerId="LiveId" clId="{7965E55E-7EB0-43E4-8CA7-15AAE39EADF0}" dt="2020-07-03T05:16:05.233" v="3095" actId="6549"/>
          <ac:spMkLst>
            <pc:docMk/>
            <pc:sldMk cId="1250316448" sldId="395"/>
            <ac:spMk id="10243" creationId="{4D213196-1290-462C-A590-4FB3CF51C244}"/>
          </ac:spMkLst>
        </pc:spChg>
        <pc:picChg chg="add mod">
          <ac:chgData name="Federico Cluni" userId="754e41aadaf4a8ea" providerId="LiveId" clId="{7965E55E-7EB0-43E4-8CA7-15AAE39EADF0}" dt="2020-07-03T05:15:48.579" v="3094" actId="1076"/>
          <ac:picMkLst>
            <pc:docMk/>
            <pc:sldMk cId="1250316448" sldId="395"/>
            <ac:picMk id="3" creationId="{50393192-8510-4850-B591-FD68A3E8BFA1}"/>
          </ac:picMkLst>
        </pc:picChg>
      </pc:sldChg>
      <pc:sldChg chg="addSp delSp modSp add mod">
        <pc:chgData name="Federico Cluni" userId="754e41aadaf4a8ea" providerId="LiveId" clId="{7965E55E-7EB0-43E4-8CA7-15AAE39EADF0}" dt="2020-07-03T05:16:41.180" v="3100" actId="1076"/>
        <pc:sldMkLst>
          <pc:docMk/>
          <pc:sldMk cId="1269001057" sldId="396"/>
        </pc:sldMkLst>
        <pc:picChg chg="add mod">
          <ac:chgData name="Federico Cluni" userId="754e41aadaf4a8ea" providerId="LiveId" clId="{7965E55E-7EB0-43E4-8CA7-15AAE39EADF0}" dt="2020-07-03T05:16:41.180" v="3100" actId="1076"/>
          <ac:picMkLst>
            <pc:docMk/>
            <pc:sldMk cId="1269001057" sldId="396"/>
            <ac:picMk id="2" creationId="{295B7DC3-ED05-4976-9175-7570FA00C669}"/>
          </ac:picMkLst>
        </pc:picChg>
        <pc:picChg chg="del">
          <ac:chgData name="Federico Cluni" userId="754e41aadaf4a8ea" providerId="LiveId" clId="{7965E55E-7EB0-43E4-8CA7-15AAE39EADF0}" dt="2020-07-03T05:16:31.690" v="3097" actId="478"/>
          <ac:picMkLst>
            <pc:docMk/>
            <pc:sldMk cId="1269001057" sldId="396"/>
            <ac:picMk id="3" creationId="{50393192-8510-4850-B591-FD68A3E8BFA1}"/>
          </ac:picMkLst>
        </pc:picChg>
      </pc:sldChg>
      <pc:sldChg chg="addSp delSp modSp add mod">
        <pc:chgData name="Federico Cluni" userId="754e41aadaf4a8ea" providerId="LiveId" clId="{7965E55E-7EB0-43E4-8CA7-15AAE39EADF0}" dt="2020-07-03T05:17:25.435" v="3107" actId="1076"/>
        <pc:sldMkLst>
          <pc:docMk/>
          <pc:sldMk cId="3650209211" sldId="397"/>
        </pc:sldMkLst>
        <pc:picChg chg="del">
          <ac:chgData name="Federico Cluni" userId="754e41aadaf4a8ea" providerId="LiveId" clId="{7965E55E-7EB0-43E4-8CA7-15AAE39EADF0}" dt="2020-07-03T05:16:48.179" v="3102" actId="478"/>
          <ac:picMkLst>
            <pc:docMk/>
            <pc:sldMk cId="3650209211" sldId="397"/>
            <ac:picMk id="2" creationId="{295B7DC3-ED05-4976-9175-7570FA00C669}"/>
          </ac:picMkLst>
        </pc:picChg>
        <pc:picChg chg="add mod">
          <ac:chgData name="Federico Cluni" userId="754e41aadaf4a8ea" providerId="LiveId" clId="{7965E55E-7EB0-43E4-8CA7-15AAE39EADF0}" dt="2020-07-03T05:17:25.435" v="3107" actId="1076"/>
          <ac:picMkLst>
            <pc:docMk/>
            <pc:sldMk cId="3650209211" sldId="397"/>
            <ac:picMk id="3" creationId="{C0A1023A-9931-4422-BD22-AD0B5FF24B28}"/>
          </ac:picMkLst>
        </pc:picChg>
      </pc:sldChg>
      <pc:sldChg chg="addSp delSp modSp add mod">
        <pc:chgData name="Federico Cluni" userId="754e41aadaf4a8ea" providerId="LiveId" clId="{7965E55E-7EB0-43E4-8CA7-15AAE39EADF0}" dt="2020-07-03T05:21:18.724" v="3199" actId="20577"/>
        <pc:sldMkLst>
          <pc:docMk/>
          <pc:sldMk cId="559429334" sldId="398"/>
        </pc:sldMkLst>
        <pc:spChg chg="add mod">
          <ac:chgData name="Federico Cluni" userId="754e41aadaf4a8ea" providerId="LiveId" clId="{7965E55E-7EB0-43E4-8CA7-15AAE39EADF0}" dt="2020-07-03T05:21:18.724" v="3199" actId="20577"/>
          <ac:spMkLst>
            <pc:docMk/>
            <pc:sldMk cId="559429334" sldId="398"/>
            <ac:spMk id="4" creationId="{B834D56C-EED6-44E1-B0CC-885DFC02A2D6}"/>
          </ac:spMkLst>
        </pc:spChg>
        <pc:spChg chg="add mod">
          <ac:chgData name="Federico Cluni" userId="754e41aadaf4a8ea" providerId="LiveId" clId="{7965E55E-7EB0-43E4-8CA7-15AAE39EADF0}" dt="2020-07-03T05:19:39.548" v="3125" actId="1076"/>
          <ac:spMkLst>
            <pc:docMk/>
            <pc:sldMk cId="559429334" sldId="398"/>
            <ac:spMk id="5" creationId="{686E4DE2-3404-43C7-95A8-764C50F0A128}"/>
          </ac:spMkLst>
        </pc:spChg>
        <pc:spChg chg="add del mod">
          <ac:chgData name="Federico Cluni" userId="754e41aadaf4a8ea" providerId="LiveId" clId="{7965E55E-7EB0-43E4-8CA7-15AAE39EADF0}" dt="2020-07-03T05:19:58.401" v="3127" actId="478"/>
          <ac:spMkLst>
            <pc:docMk/>
            <pc:sldMk cId="559429334" sldId="398"/>
            <ac:spMk id="6" creationId="{4D6AAAB7-C8A5-4568-A466-07B1BD7CA96F}"/>
          </ac:spMkLst>
        </pc:spChg>
      </pc:sldChg>
      <pc:sldChg chg="addSp modSp add mod">
        <pc:chgData name="Federico Cluni" userId="754e41aadaf4a8ea" providerId="LiveId" clId="{7965E55E-7EB0-43E4-8CA7-15AAE39EADF0}" dt="2020-07-03T05:18:13.452" v="3111" actId="1076"/>
        <pc:sldMkLst>
          <pc:docMk/>
          <pc:sldMk cId="1757947319" sldId="399"/>
        </pc:sldMkLst>
        <pc:picChg chg="add mod">
          <ac:chgData name="Federico Cluni" userId="754e41aadaf4a8ea" providerId="LiveId" clId="{7965E55E-7EB0-43E4-8CA7-15AAE39EADF0}" dt="2020-07-03T05:18:13.452" v="3111" actId="1076"/>
          <ac:picMkLst>
            <pc:docMk/>
            <pc:sldMk cId="1757947319" sldId="399"/>
            <ac:picMk id="2" creationId="{0F802530-1DBC-41A5-AD10-900F15D33952}"/>
          </ac:picMkLst>
        </pc:picChg>
      </pc:sldChg>
      <pc:sldChg chg="addSp modSp add mod">
        <pc:chgData name="Federico Cluni" userId="754e41aadaf4a8ea" providerId="LiveId" clId="{7965E55E-7EB0-43E4-8CA7-15AAE39EADF0}" dt="2020-07-03T05:18:52.772" v="3114" actId="1076"/>
        <pc:sldMkLst>
          <pc:docMk/>
          <pc:sldMk cId="3077416957" sldId="400"/>
        </pc:sldMkLst>
        <pc:picChg chg="add mod">
          <ac:chgData name="Federico Cluni" userId="754e41aadaf4a8ea" providerId="LiveId" clId="{7965E55E-7EB0-43E4-8CA7-15AAE39EADF0}" dt="2020-07-03T05:18:52.772" v="3114" actId="1076"/>
          <ac:picMkLst>
            <pc:docMk/>
            <pc:sldMk cId="3077416957" sldId="400"/>
            <ac:picMk id="2" creationId="{3CBF8723-82A9-4F7E-84FA-940B4D2E83D9}"/>
          </ac:picMkLst>
        </pc:picChg>
      </pc:sldChg>
      <pc:sldChg chg="modSp add mod">
        <pc:chgData name="Federico Cluni" userId="754e41aadaf4a8ea" providerId="LiveId" clId="{7965E55E-7EB0-43E4-8CA7-15AAE39EADF0}" dt="2020-07-03T05:20:53.283" v="3195" actId="1076"/>
        <pc:sldMkLst>
          <pc:docMk/>
          <pc:sldMk cId="825490957" sldId="401"/>
        </pc:sldMkLst>
        <pc:spChg chg="mod">
          <ac:chgData name="Federico Cluni" userId="754e41aadaf4a8ea" providerId="LiveId" clId="{7965E55E-7EB0-43E4-8CA7-15AAE39EADF0}" dt="2020-07-03T05:20:36.450" v="3191" actId="20577"/>
          <ac:spMkLst>
            <pc:docMk/>
            <pc:sldMk cId="825490957" sldId="401"/>
            <ac:spMk id="4" creationId="{B834D56C-EED6-44E1-B0CC-885DFC02A2D6}"/>
          </ac:spMkLst>
        </pc:spChg>
        <pc:spChg chg="mod">
          <ac:chgData name="Federico Cluni" userId="754e41aadaf4a8ea" providerId="LiveId" clId="{7965E55E-7EB0-43E4-8CA7-15AAE39EADF0}" dt="2020-07-03T05:20:53.283" v="3195" actId="1076"/>
          <ac:spMkLst>
            <pc:docMk/>
            <pc:sldMk cId="825490957" sldId="401"/>
            <ac:spMk id="6" creationId="{4D6AAAB7-C8A5-4568-A466-07B1BD7CA96F}"/>
          </ac:spMkLst>
        </pc:spChg>
        <pc:spChg chg="mod">
          <ac:chgData name="Federico Cluni" userId="754e41aadaf4a8ea" providerId="LiveId" clId="{7965E55E-7EB0-43E4-8CA7-15AAE39EADF0}" dt="2020-07-03T05:20:49.662" v="3194" actId="1076"/>
          <ac:spMkLst>
            <pc:docMk/>
            <pc:sldMk cId="825490957" sldId="401"/>
            <ac:spMk id="10243" creationId="{4D213196-1290-462C-A590-4FB3CF51C244}"/>
          </ac:spMkLst>
        </pc:spChg>
      </pc:sldChg>
      <pc:sldChg chg="addSp delSp modSp add mod">
        <pc:chgData name="Federico Cluni" userId="754e41aadaf4a8ea" providerId="LiveId" clId="{7965E55E-7EB0-43E4-8CA7-15AAE39EADF0}" dt="2020-07-03T05:53:44.492" v="3237" actId="13926"/>
        <pc:sldMkLst>
          <pc:docMk/>
          <pc:sldMk cId="3102285299" sldId="402"/>
        </pc:sldMkLst>
        <pc:spChg chg="add del">
          <ac:chgData name="Federico Cluni" userId="754e41aadaf4a8ea" providerId="LiveId" clId="{7965E55E-7EB0-43E4-8CA7-15AAE39EADF0}" dt="2020-07-03T05:51:29.789" v="3205"/>
          <ac:spMkLst>
            <pc:docMk/>
            <pc:sldMk cId="3102285299" sldId="402"/>
            <ac:spMk id="2" creationId="{6312DA9A-68FA-44AC-AA7F-4467FBBC05DE}"/>
          </ac:spMkLst>
        </pc:spChg>
        <pc:spChg chg="mod">
          <ac:chgData name="Federico Cluni" userId="754e41aadaf4a8ea" providerId="LiveId" clId="{7965E55E-7EB0-43E4-8CA7-15AAE39EADF0}" dt="2020-07-03T05:53:44.492" v="3237" actId="13926"/>
          <ac:spMkLst>
            <pc:docMk/>
            <pc:sldMk cId="3102285299" sldId="402"/>
            <ac:spMk id="10243" creationId="{4D213196-1290-462C-A590-4FB3CF51C244}"/>
          </ac:spMkLst>
        </pc:spChg>
      </pc:sldChg>
      <pc:sldChg chg="addSp modSp add mod">
        <pc:chgData name="Federico Cluni" userId="754e41aadaf4a8ea" providerId="LiveId" clId="{7965E55E-7EB0-43E4-8CA7-15AAE39EADF0}" dt="2020-07-03T14:34:16.584" v="3660" actId="1036"/>
        <pc:sldMkLst>
          <pc:docMk/>
          <pc:sldMk cId="4115450534" sldId="403"/>
        </pc:sldMkLst>
        <pc:spChg chg="add mod">
          <ac:chgData name="Federico Cluni" userId="754e41aadaf4a8ea" providerId="LiveId" clId="{7965E55E-7EB0-43E4-8CA7-15AAE39EADF0}" dt="2020-07-03T14:34:16.584" v="3660" actId="1036"/>
          <ac:spMkLst>
            <pc:docMk/>
            <pc:sldMk cId="4115450534" sldId="403"/>
            <ac:spMk id="6" creationId="{0D07F038-1411-412E-B385-A1E5836518C4}"/>
          </ac:spMkLst>
        </pc:spChg>
        <pc:spChg chg="mod">
          <ac:chgData name="Federico Cluni" userId="754e41aadaf4a8ea" providerId="LiveId" clId="{7965E55E-7EB0-43E4-8CA7-15AAE39EADF0}" dt="2020-07-03T14:29:22.948" v="3443" actId="20577"/>
          <ac:spMkLst>
            <pc:docMk/>
            <pc:sldMk cId="4115450534" sldId="403"/>
            <ac:spMk id="10243" creationId="{4D213196-1290-462C-A590-4FB3CF51C244}"/>
          </ac:spMkLst>
        </pc:spChg>
        <pc:picChg chg="add mod">
          <ac:chgData name="Federico Cluni" userId="754e41aadaf4a8ea" providerId="LiveId" clId="{7965E55E-7EB0-43E4-8CA7-15AAE39EADF0}" dt="2020-07-03T14:28:55.549" v="3415" actId="1076"/>
          <ac:picMkLst>
            <pc:docMk/>
            <pc:sldMk cId="4115450534" sldId="403"/>
            <ac:picMk id="2" creationId="{A9C0FC4E-D621-4875-8A61-D0529C726020}"/>
          </ac:picMkLst>
        </pc:picChg>
        <pc:picChg chg="add mod">
          <ac:chgData name="Federico Cluni" userId="754e41aadaf4a8ea" providerId="LiveId" clId="{7965E55E-7EB0-43E4-8CA7-15AAE39EADF0}" dt="2020-07-03T14:29:25.501" v="3444" actId="1076"/>
          <ac:picMkLst>
            <pc:docMk/>
            <pc:sldMk cId="4115450534" sldId="403"/>
            <ac:picMk id="3" creationId="{15C80DAF-11E3-4C93-876B-8B8F37F26C60}"/>
          </ac:picMkLst>
        </pc:picChg>
      </pc:sldChg>
      <pc:sldChg chg="addSp delSp modSp add mod">
        <pc:chgData name="Federico Cluni" userId="754e41aadaf4a8ea" providerId="LiveId" clId="{7965E55E-7EB0-43E4-8CA7-15AAE39EADF0}" dt="2020-07-03T14:37:28.085" v="3721" actId="20577"/>
        <pc:sldMkLst>
          <pc:docMk/>
          <pc:sldMk cId="700324072" sldId="404"/>
        </pc:sldMkLst>
        <pc:spChg chg="add mod">
          <ac:chgData name="Federico Cluni" userId="754e41aadaf4a8ea" providerId="LiveId" clId="{7965E55E-7EB0-43E4-8CA7-15AAE39EADF0}" dt="2020-07-03T14:34:27.540" v="3664" actId="1036"/>
          <ac:spMkLst>
            <pc:docMk/>
            <pc:sldMk cId="700324072" sldId="404"/>
            <ac:spMk id="8" creationId="{0AFE2A6C-AA10-4DFA-A5FB-5BD6D5DDC0CD}"/>
          </ac:spMkLst>
        </pc:spChg>
        <pc:spChg chg="add mod">
          <ac:chgData name="Federico Cluni" userId="754e41aadaf4a8ea" providerId="LiveId" clId="{7965E55E-7EB0-43E4-8CA7-15AAE39EADF0}" dt="2020-07-03T14:34:39.002" v="3670" actId="1038"/>
          <ac:spMkLst>
            <pc:docMk/>
            <pc:sldMk cId="700324072" sldId="404"/>
            <ac:spMk id="9" creationId="{F498F3BC-68CD-4B1C-87EB-A0CA155C3B51}"/>
          </ac:spMkLst>
        </pc:spChg>
        <pc:spChg chg="mod">
          <ac:chgData name="Federico Cluni" userId="754e41aadaf4a8ea" providerId="LiveId" clId="{7965E55E-7EB0-43E4-8CA7-15AAE39EADF0}" dt="2020-07-03T14:37:28.085" v="3721" actId="20577"/>
          <ac:spMkLst>
            <pc:docMk/>
            <pc:sldMk cId="700324072" sldId="404"/>
            <ac:spMk id="10243" creationId="{4D213196-1290-462C-A590-4FB3CF51C244}"/>
          </ac:spMkLst>
        </pc:spChg>
        <pc:picChg chg="del">
          <ac:chgData name="Federico Cluni" userId="754e41aadaf4a8ea" providerId="LiveId" clId="{7965E55E-7EB0-43E4-8CA7-15AAE39EADF0}" dt="2020-07-03T14:29:32.653" v="3446" actId="478"/>
          <ac:picMkLst>
            <pc:docMk/>
            <pc:sldMk cId="700324072" sldId="404"/>
            <ac:picMk id="2" creationId="{A9C0FC4E-D621-4875-8A61-D0529C726020}"/>
          </ac:picMkLst>
        </pc:picChg>
        <pc:picChg chg="del">
          <ac:chgData name="Federico Cluni" userId="754e41aadaf4a8ea" providerId="LiveId" clId="{7965E55E-7EB0-43E4-8CA7-15AAE39EADF0}" dt="2020-07-03T14:31:18.384" v="3501" actId="478"/>
          <ac:picMkLst>
            <pc:docMk/>
            <pc:sldMk cId="700324072" sldId="404"/>
            <ac:picMk id="3" creationId="{15C80DAF-11E3-4C93-876B-8B8F37F26C60}"/>
          </ac:picMkLst>
        </pc:picChg>
        <pc:picChg chg="add mod">
          <ac:chgData name="Federico Cluni" userId="754e41aadaf4a8ea" providerId="LiveId" clId="{7965E55E-7EB0-43E4-8CA7-15AAE39EADF0}" dt="2020-07-03T14:30:14.453" v="3449" actId="1076"/>
          <ac:picMkLst>
            <pc:docMk/>
            <pc:sldMk cId="700324072" sldId="404"/>
            <ac:picMk id="4" creationId="{E52A4F4B-846C-4C68-860B-4732497CACDB}"/>
          </ac:picMkLst>
        </pc:picChg>
        <pc:picChg chg="add mod">
          <ac:chgData name="Federico Cluni" userId="754e41aadaf4a8ea" providerId="LiveId" clId="{7965E55E-7EB0-43E4-8CA7-15AAE39EADF0}" dt="2020-07-03T14:31:28.188" v="3504" actId="1076"/>
          <ac:picMkLst>
            <pc:docMk/>
            <pc:sldMk cId="700324072" sldId="404"/>
            <ac:picMk id="5" creationId="{0FEDD68F-982E-4187-AFEA-6A585C8CCA71}"/>
          </ac:picMkLst>
        </pc:picChg>
        <pc:cxnChg chg="add mod">
          <ac:chgData name="Federico Cluni" userId="754e41aadaf4a8ea" providerId="LiveId" clId="{7965E55E-7EB0-43E4-8CA7-15AAE39EADF0}" dt="2020-07-03T14:35:01.638" v="3674" actId="1582"/>
          <ac:cxnSpMkLst>
            <pc:docMk/>
            <pc:sldMk cId="700324072" sldId="404"/>
            <ac:cxnSpMk id="7" creationId="{29C5E703-0F14-4F05-B163-995BEF66A441}"/>
          </ac:cxnSpMkLst>
        </pc:cxnChg>
      </pc:sldChg>
      <pc:sldChg chg="addSp modSp add mod">
        <pc:chgData name="Federico Cluni" userId="754e41aadaf4a8ea" providerId="LiveId" clId="{7965E55E-7EB0-43E4-8CA7-15AAE39EADF0}" dt="2020-07-03T14:38:49.008" v="3773" actId="20577"/>
        <pc:sldMkLst>
          <pc:docMk/>
          <pc:sldMk cId="407152477" sldId="405"/>
        </pc:sldMkLst>
        <pc:spChg chg="add mod">
          <ac:chgData name="Federico Cluni" userId="754e41aadaf4a8ea" providerId="LiveId" clId="{7965E55E-7EB0-43E4-8CA7-15AAE39EADF0}" dt="2020-07-03T14:38:28.281" v="3758" actId="1582"/>
          <ac:spMkLst>
            <pc:docMk/>
            <pc:sldMk cId="407152477" sldId="405"/>
            <ac:spMk id="3" creationId="{3D0A6138-6B76-40A6-B2A4-56D76EF6EAA0}"/>
          </ac:spMkLst>
        </pc:spChg>
        <pc:spChg chg="mod">
          <ac:chgData name="Federico Cluni" userId="754e41aadaf4a8ea" providerId="LiveId" clId="{7965E55E-7EB0-43E4-8CA7-15AAE39EADF0}" dt="2020-07-03T14:38:49.008" v="3773" actId="20577"/>
          <ac:spMkLst>
            <pc:docMk/>
            <pc:sldMk cId="407152477" sldId="405"/>
            <ac:spMk id="10243" creationId="{4D213196-1290-462C-A590-4FB3CF51C244}"/>
          </ac:spMkLst>
        </pc:spChg>
        <pc:picChg chg="add mod">
          <ac:chgData name="Federico Cluni" userId="754e41aadaf4a8ea" providerId="LiveId" clId="{7965E55E-7EB0-43E4-8CA7-15AAE39EADF0}" dt="2020-07-03T14:37:15.974" v="3717" actId="1076"/>
          <ac:picMkLst>
            <pc:docMk/>
            <pc:sldMk cId="407152477" sldId="405"/>
            <ac:picMk id="2" creationId="{C95E721C-7926-40C1-9FF5-964EE7934B45}"/>
          </ac:picMkLst>
        </pc:picChg>
        <pc:picChg chg="mod">
          <ac:chgData name="Federico Cluni" userId="754e41aadaf4a8ea" providerId="LiveId" clId="{7965E55E-7EB0-43E4-8CA7-15AAE39EADF0}" dt="2020-07-03T14:37:36.243" v="3722" actId="1076"/>
          <ac:picMkLst>
            <pc:docMk/>
            <pc:sldMk cId="407152477" sldId="405"/>
            <ac:picMk id="4" creationId="{E52A4F4B-846C-4C68-860B-4732497CACDB}"/>
          </ac:picMkLst>
        </pc:picChg>
        <pc:picChg chg="mod">
          <ac:chgData name="Federico Cluni" userId="754e41aadaf4a8ea" providerId="LiveId" clId="{7965E55E-7EB0-43E4-8CA7-15AAE39EADF0}" dt="2020-07-03T14:38:05.049" v="3753" actId="1076"/>
          <ac:picMkLst>
            <pc:docMk/>
            <pc:sldMk cId="407152477" sldId="405"/>
            <ac:picMk id="5" creationId="{0FEDD68F-982E-4187-AFEA-6A585C8CCA71}"/>
          </ac:picMkLst>
        </pc:picChg>
      </pc:sldChg>
      <pc:sldChg chg="delSp modSp add del mod">
        <pc:chgData name="Federico Cluni" userId="754e41aadaf4a8ea" providerId="LiveId" clId="{7965E55E-7EB0-43E4-8CA7-15AAE39EADF0}" dt="2020-07-03T14:33:14.918" v="3580" actId="47"/>
        <pc:sldMkLst>
          <pc:docMk/>
          <pc:sldMk cId="1632483291" sldId="406"/>
        </pc:sldMkLst>
        <pc:spChg chg="mod">
          <ac:chgData name="Federico Cluni" userId="754e41aadaf4a8ea" providerId="LiveId" clId="{7965E55E-7EB0-43E4-8CA7-15AAE39EADF0}" dt="2020-07-03T14:33:12.077" v="3579" actId="6549"/>
          <ac:spMkLst>
            <pc:docMk/>
            <pc:sldMk cId="1632483291" sldId="406"/>
            <ac:spMk id="10243" creationId="{4D213196-1290-462C-A590-4FB3CF51C244}"/>
          </ac:spMkLst>
        </pc:spChg>
        <pc:picChg chg="del">
          <ac:chgData name="Federico Cluni" userId="754e41aadaf4a8ea" providerId="LiveId" clId="{7965E55E-7EB0-43E4-8CA7-15AAE39EADF0}" dt="2020-07-03T14:32:41.868" v="3558" actId="478"/>
          <ac:picMkLst>
            <pc:docMk/>
            <pc:sldMk cId="1632483291" sldId="406"/>
            <ac:picMk id="2" creationId="{A9C0FC4E-D621-4875-8A61-D0529C726020}"/>
          </ac:picMkLst>
        </pc:picChg>
        <pc:picChg chg="del">
          <ac:chgData name="Federico Cluni" userId="754e41aadaf4a8ea" providerId="LiveId" clId="{7965E55E-7EB0-43E4-8CA7-15AAE39EADF0}" dt="2020-07-03T14:32:42.723" v="3559" actId="478"/>
          <ac:picMkLst>
            <pc:docMk/>
            <pc:sldMk cId="1632483291" sldId="406"/>
            <ac:picMk id="3" creationId="{15C80DAF-11E3-4C93-876B-8B8F37F26C60}"/>
          </ac:picMkLst>
        </pc:picChg>
      </pc:sldChg>
    </pc:docChg>
  </pc:docChgLst>
  <pc:docChgLst>
    <pc:chgData name="Federico Cluni" userId="754e41aadaf4a8ea" providerId="LiveId" clId="{6970D417-8251-49E3-B758-7BDEA698CBDF}"/>
    <pc:docChg chg="undo custSel addSld delSld modSld sldOrd">
      <pc:chgData name="Federico Cluni" userId="754e41aadaf4a8ea" providerId="LiveId" clId="{6970D417-8251-49E3-B758-7BDEA698CBDF}" dt="2020-06-16T10:27:51.890" v="7508" actId="6549"/>
      <pc:docMkLst>
        <pc:docMk/>
      </pc:docMkLst>
      <pc:sldChg chg="addSp delSp modSp mod">
        <pc:chgData name="Federico Cluni" userId="754e41aadaf4a8ea" providerId="LiveId" clId="{6970D417-8251-49E3-B758-7BDEA698CBDF}" dt="2020-06-16T06:01:33.547" v="7225" actId="108"/>
        <pc:sldMkLst>
          <pc:docMk/>
          <pc:sldMk cId="0" sldId="257"/>
        </pc:sldMkLst>
        <pc:spChg chg="mod">
          <ac:chgData name="Federico Cluni" userId="754e41aadaf4a8ea" providerId="LiveId" clId="{6970D417-8251-49E3-B758-7BDEA698CBDF}" dt="2020-06-16T06:00:53.333" v="7214" actId="207"/>
          <ac:spMkLst>
            <pc:docMk/>
            <pc:sldMk cId="0" sldId="257"/>
            <ac:spMk id="3074" creationId="{20BE2961-C707-435A-9811-ABAE8D173778}"/>
          </ac:spMkLst>
        </pc:spChg>
        <pc:spChg chg="mod">
          <ac:chgData name="Federico Cluni" userId="754e41aadaf4a8ea" providerId="LiveId" clId="{6970D417-8251-49E3-B758-7BDEA698CBDF}" dt="2020-06-16T06:01:33.547" v="7225" actId="108"/>
          <ac:spMkLst>
            <pc:docMk/>
            <pc:sldMk cId="0" sldId="257"/>
            <ac:spMk id="3075" creationId="{CFD3459D-42FE-4658-A1BB-8D0E87740339}"/>
          </ac:spMkLst>
        </pc:spChg>
        <pc:graphicFrameChg chg="add del mod">
          <ac:chgData name="Federico Cluni" userId="754e41aadaf4a8ea" providerId="LiveId" clId="{6970D417-8251-49E3-B758-7BDEA698CBDF}" dt="2020-06-16T06:00:05.925" v="7197"/>
          <ac:graphicFrameMkLst>
            <pc:docMk/>
            <pc:sldMk cId="0" sldId="257"/>
            <ac:graphicFrameMk id="2" creationId="{27195974-B894-465A-ADB1-7AC84527B162}"/>
          </ac:graphicFrameMkLst>
        </pc:graphicFrameChg>
      </pc:sldChg>
      <pc:sldChg chg="addSp delSp modSp mod">
        <pc:chgData name="Federico Cluni" userId="754e41aadaf4a8ea" providerId="LiveId" clId="{6970D417-8251-49E3-B758-7BDEA698CBDF}" dt="2020-06-16T06:07:20.126" v="7349" actId="20577"/>
        <pc:sldMkLst>
          <pc:docMk/>
          <pc:sldMk cId="0" sldId="260"/>
        </pc:sldMkLst>
        <pc:spChg chg="del">
          <ac:chgData name="Federico Cluni" userId="754e41aadaf4a8ea" providerId="LiveId" clId="{6970D417-8251-49E3-B758-7BDEA698CBDF}" dt="2020-06-15T13:51:49.318" v="839" actId="478"/>
          <ac:spMkLst>
            <pc:docMk/>
            <pc:sldMk cId="0" sldId="260"/>
            <ac:spMk id="2" creationId="{8B5480C3-5C8B-4086-B224-2DFA7B86FD88}"/>
          </ac:spMkLst>
        </pc:spChg>
        <pc:spChg chg="add mod">
          <ac:chgData name="Federico Cluni" userId="754e41aadaf4a8ea" providerId="LiveId" clId="{6970D417-8251-49E3-B758-7BDEA698CBDF}" dt="2020-06-15T13:45:58.617" v="434"/>
          <ac:spMkLst>
            <pc:docMk/>
            <pc:sldMk cId="0" sldId="260"/>
            <ac:spMk id="5" creationId="{F50AE5AD-2284-461B-95AC-C7C8E8E767AA}"/>
          </ac:spMkLst>
        </pc:spChg>
        <pc:spChg chg="del">
          <ac:chgData name="Federico Cluni" userId="754e41aadaf4a8ea" providerId="LiveId" clId="{6970D417-8251-49E3-B758-7BDEA698CBDF}" dt="2020-06-15T13:45:57.636" v="433" actId="478"/>
          <ac:spMkLst>
            <pc:docMk/>
            <pc:sldMk cId="0" sldId="260"/>
            <ac:spMk id="9218" creationId="{933227F8-0716-4E2F-A358-4082C7D4A7BA}"/>
          </ac:spMkLst>
        </pc:spChg>
        <pc:spChg chg="mod">
          <ac:chgData name="Federico Cluni" userId="754e41aadaf4a8ea" providerId="LiveId" clId="{6970D417-8251-49E3-B758-7BDEA698CBDF}" dt="2020-06-16T06:07:20.126" v="7349" actId="20577"/>
          <ac:spMkLst>
            <pc:docMk/>
            <pc:sldMk cId="0" sldId="260"/>
            <ac:spMk id="9219" creationId="{A1FC0DEA-BB6C-4FD0-B78C-22B86F753767}"/>
          </ac:spMkLst>
        </pc:spChg>
      </pc:sldChg>
      <pc:sldChg chg="modSp mod">
        <pc:chgData name="Federico Cluni" userId="754e41aadaf4a8ea" providerId="LiveId" clId="{6970D417-8251-49E3-B758-7BDEA698CBDF}" dt="2020-06-16T08:27:16.333" v="7487" actId="20577"/>
        <pc:sldMkLst>
          <pc:docMk/>
          <pc:sldMk cId="0" sldId="261"/>
        </pc:sldMkLst>
        <pc:spChg chg="mod">
          <ac:chgData name="Federico Cluni" userId="754e41aadaf4a8ea" providerId="LiveId" clId="{6970D417-8251-49E3-B758-7BDEA698CBDF}" dt="2020-06-16T08:27:16.333" v="7487" actId="20577"/>
          <ac:spMkLst>
            <pc:docMk/>
            <pc:sldMk cId="0" sldId="261"/>
            <ac:spMk id="5123" creationId="{0BA5229F-B4A5-4B2F-B080-14E9A649C727}"/>
          </ac:spMkLst>
        </pc:spChg>
      </pc:sldChg>
      <pc:sldChg chg="modSp mod">
        <pc:chgData name="Federico Cluni" userId="754e41aadaf4a8ea" providerId="LiveId" clId="{6970D417-8251-49E3-B758-7BDEA698CBDF}" dt="2020-06-16T06:07:43.444" v="7372" actId="20577"/>
        <pc:sldMkLst>
          <pc:docMk/>
          <pc:sldMk cId="0" sldId="262"/>
        </pc:sldMkLst>
        <pc:spChg chg="mod">
          <ac:chgData name="Federico Cluni" userId="754e41aadaf4a8ea" providerId="LiveId" clId="{6970D417-8251-49E3-B758-7BDEA698CBDF}" dt="2020-06-16T06:07:43.444" v="7372" actId="20577"/>
          <ac:spMkLst>
            <pc:docMk/>
            <pc:sldMk cId="0" sldId="262"/>
            <ac:spMk id="6147" creationId="{3D0EA4EA-3876-4ADA-8AF4-CDBB5C43286B}"/>
          </ac:spMkLst>
        </pc:spChg>
        <pc:spChg chg="mod">
          <ac:chgData name="Federico Cluni" userId="754e41aadaf4a8ea" providerId="LiveId" clId="{6970D417-8251-49E3-B758-7BDEA698CBDF}" dt="2020-06-15T13:41:56" v="39" actId="207"/>
          <ac:spMkLst>
            <pc:docMk/>
            <pc:sldMk cId="0" sldId="262"/>
            <ac:spMk id="7170" creationId="{1329761C-47A9-4B91-815F-6F68EEF4ED18}"/>
          </ac:spMkLst>
        </pc:spChg>
        <pc:spChg chg="mod">
          <ac:chgData name="Federico Cluni" userId="754e41aadaf4a8ea" providerId="LiveId" clId="{6970D417-8251-49E3-B758-7BDEA698CBDF}" dt="2020-06-15T13:43:35.290" v="278" actId="114"/>
          <ac:spMkLst>
            <pc:docMk/>
            <pc:sldMk cId="0" sldId="262"/>
            <ac:spMk id="7173" creationId="{73CA57B7-FD39-4EC3-AB88-35EFD1D50183}"/>
          </ac:spMkLst>
        </pc:spChg>
      </pc:sldChg>
      <pc:sldChg chg="addSp delSp modSp mod">
        <pc:chgData name="Federico Cluni" userId="754e41aadaf4a8ea" providerId="LiveId" clId="{6970D417-8251-49E3-B758-7BDEA698CBDF}" dt="2020-06-16T09:56:04.660" v="7499" actId="20577"/>
        <pc:sldMkLst>
          <pc:docMk/>
          <pc:sldMk cId="0" sldId="263"/>
        </pc:sldMkLst>
        <pc:spChg chg="add mod">
          <ac:chgData name="Federico Cluni" userId="754e41aadaf4a8ea" providerId="LiveId" clId="{6970D417-8251-49E3-B758-7BDEA698CBDF}" dt="2020-06-15T15:21:21.620" v="3218"/>
          <ac:spMkLst>
            <pc:docMk/>
            <pc:sldMk cId="0" sldId="263"/>
            <ac:spMk id="6" creationId="{631CC3BA-3013-4BD1-A828-DBB8041ACAFD}"/>
          </ac:spMkLst>
        </pc:spChg>
        <pc:spChg chg="del">
          <ac:chgData name="Federico Cluni" userId="754e41aadaf4a8ea" providerId="LiveId" clId="{6970D417-8251-49E3-B758-7BDEA698CBDF}" dt="2020-06-15T15:21:20.851" v="3217" actId="478"/>
          <ac:spMkLst>
            <pc:docMk/>
            <pc:sldMk cId="0" sldId="263"/>
            <ac:spMk id="19458" creationId="{9C712E35-3F34-4FDD-BA7D-5126D6AD0AF8}"/>
          </ac:spMkLst>
        </pc:spChg>
        <pc:spChg chg="mod">
          <ac:chgData name="Federico Cluni" userId="754e41aadaf4a8ea" providerId="LiveId" clId="{6970D417-8251-49E3-B758-7BDEA698CBDF}" dt="2020-06-16T09:56:04.660" v="7499" actId="20577"/>
          <ac:spMkLst>
            <pc:docMk/>
            <pc:sldMk cId="0" sldId="263"/>
            <ac:spMk id="19459" creationId="{5267BED0-19F5-4900-8B11-87BAD4E85E7E}"/>
          </ac:spMkLst>
        </pc:spChg>
        <pc:spChg chg="del">
          <ac:chgData name="Federico Cluni" userId="754e41aadaf4a8ea" providerId="LiveId" clId="{6970D417-8251-49E3-B758-7BDEA698CBDF}" dt="2020-06-15T15:24:38.415" v="3498" actId="478"/>
          <ac:spMkLst>
            <pc:docMk/>
            <pc:sldMk cId="0" sldId="263"/>
            <ac:spMk id="19460" creationId="{ECF96E40-91A4-4F24-9F12-E517E1D0AA33}"/>
          </ac:spMkLst>
        </pc:spChg>
        <pc:spChg chg="mod">
          <ac:chgData name="Federico Cluni" userId="754e41aadaf4a8ea" providerId="LiveId" clId="{6970D417-8251-49E3-B758-7BDEA698CBDF}" dt="2020-06-15T15:27:12.788" v="3525" actId="1076"/>
          <ac:spMkLst>
            <pc:docMk/>
            <pc:sldMk cId="0" sldId="263"/>
            <ac:spMk id="19461" creationId="{D2A21BD3-F9A5-4BBF-944C-EEF6E7DCE4F6}"/>
          </ac:spMkLst>
        </pc:spChg>
        <pc:picChg chg="add mod">
          <ac:chgData name="Federico Cluni" userId="754e41aadaf4a8ea" providerId="LiveId" clId="{6970D417-8251-49E3-B758-7BDEA698CBDF}" dt="2020-06-15T15:27:09.324" v="3524" actId="1076"/>
          <ac:picMkLst>
            <pc:docMk/>
            <pc:sldMk cId="0" sldId="263"/>
            <ac:picMk id="3" creationId="{7808F0EF-1D41-47BE-B1D2-96FDA35BDDE3}"/>
          </ac:picMkLst>
        </pc:picChg>
      </pc:sldChg>
      <pc:sldChg chg="addSp delSp modSp mod">
        <pc:chgData name="Federico Cluni" userId="754e41aadaf4a8ea" providerId="LiveId" clId="{6970D417-8251-49E3-B758-7BDEA698CBDF}" dt="2020-06-16T09:37:34.376" v="7498" actId="20577"/>
        <pc:sldMkLst>
          <pc:docMk/>
          <pc:sldMk cId="0" sldId="264"/>
        </pc:sldMkLst>
        <pc:spChg chg="add mod">
          <ac:chgData name="Federico Cluni" userId="754e41aadaf4a8ea" providerId="LiveId" clId="{6970D417-8251-49E3-B758-7BDEA698CBDF}" dt="2020-06-15T14:34:46.825" v="1991"/>
          <ac:spMkLst>
            <pc:docMk/>
            <pc:sldMk cId="0" sldId="264"/>
            <ac:spMk id="6" creationId="{B879BC5A-F829-479F-AAFB-9C984C9857D6}"/>
          </ac:spMkLst>
        </pc:spChg>
        <pc:spChg chg="del">
          <ac:chgData name="Federico Cluni" userId="754e41aadaf4a8ea" providerId="LiveId" clId="{6970D417-8251-49E3-B758-7BDEA698CBDF}" dt="2020-06-15T14:34:46.384" v="1990" actId="478"/>
          <ac:spMkLst>
            <pc:docMk/>
            <pc:sldMk cId="0" sldId="264"/>
            <ac:spMk id="11266" creationId="{735A34A8-B7D2-4006-8BA7-B93D409D0B87}"/>
          </ac:spMkLst>
        </pc:spChg>
        <pc:spChg chg="mod">
          <ac:chgData name="Federico Cluni" userId="754e41aadaf4a8ea" providerId="LiveId" clId="{6970D417-8251-49E3-B758-7BDEA698CBDF}" dt="2020-06-16T09:37:34.376" v="7498" actId="20577"/>
          <ac:spMkLst>
            <pc:docMk/>
            <pc:sldMk cId="0" sldId="264"/>
            <ac:spMk id="11267" creationId="{60C28A8E-1F0E-45DE-BDC9-01504068DE75}"/>
          </ac:spMkLst>
        </pc:spChg>
        <pc:spChg chg="mod">
          <ac:chgData name="Federico Cluni" userId="754e41aadaf4a8ea" providerId="LiveId" clId="{6970D417-8251-49E3-B758-7BDEA698CBDF}" dt="2020-06-15T14:40:22.618" v="2272" actId="20577"/>
          <ac:spMkLst>
            <pc:docMk/>
            <pc:sldMk cId="0" sldId="264"/>
            <ac:spMk id="11268" creationId="{CF8BA127-8324-4F65-851B-CE9A40367BB5}"/>
          </ac:spMkLst>
        </pc:spChg>
      </pc:sldChg>
      <pc:sldChg chg="addSp delSp modSp mod">
        <pc:chgData name="Federico Cluni" userId="754e41aadaf4a8ea" providerId="LiveId" clId="{6970D417-8251-49E3-B758-7BDEA698CBDF}" dt="2020-06-15T15:21:08.105" v="3216" actId="20577"/>
        <pc:sldMkLst>
          <pc:docMk/>
          <pc:sldMk cId="0" sldId="265"/>
        </pc:sldMkLst>
        <pc:spChg chg="add mod">
          <ac:chgData name="Federico Cluni" userId="754e41aadaf4a8ea" providerId="LiveId" clId="{6970D417-8251-49E3-B758-7BDEA698CBDF}" dt="2020-06-15T15:17:14.935" v="3010"/>
          <ac:spMkLst>
            <pc:docMk/>
            <pc:sldMk cId="0" sldId="265"/>
            <ac:spMk id="4" creationId="{2D3B1264-1103-4FBE-8DA1-9466D3B434D6}"/>
          </ac:spMkLst>
        </pc:spChg>
        <pc:spChg chg="del">
          <ac:chgData name="Federico Cluni" userId="754e41aadaf4a8ea" providerId="LiveId" clId="{6970D417-8251-49E3-B758-7BDEA698CBDF}" dt="2020-06-15T15:17:14.498" v="3009" actId="478"/>
          <ac:spMkLst>
            <pc:docMk/>
            <pc:sldMk cId="0" sldId="265"/>
            <ac:spMk id="18434" creationId="{17C2155D-970F-4247-B552-3C8DF12819FA}"/>
          </ac:spMkLst>
        </pc:spChg>
        <pc:spChg chg="mod">
          <ac:chgData name="Federico Cluni" userId="754e41aadaf4a8ea" providerId="LiveId" clId="{6970D417-8251-49E3-B758-7BDEA698CBDF}" dt="2020-06-15T15:21:08.105" v="3216" actId="20577"/>
          <ac:spMkLst>
            <pc:docMk/>
            <pc:sldMk cId="0" sldId="265"/>
            <ac:spMk id="18435" creationId="{2CB6D9F1-F714-4698-B8A1-8889C3E9ACDF}"/>
          </ac:spMkLst>
        </pc:spChg>
      </pc:sldChg>
      <pc:sldChg chg="addSp delSp modSp mod ord">
        <pc:chgData name="Federico Cluni" userId="754e41aadaf4a8ea" providerId="LiveId" clId="{6970D417-8251-49E3-B758-7BDEA698CBDF}" dt="2020-06-16T06:16:19.459" v="7403" actId="20577"/>
        <pc:sldMkLst>
          <pc:docMk/>
          <pc:sldMk cId="0" sldId="266"/>
        </pc:sldMkLst>
        <pc:spChg chg="add mod">
          <ac:chgData name="Federico Cluni" userId="754e41aadaf4a8ea" providerId="LiveId" clId="{6970D417-8251-49E3-B758-7BDEA698CBDF}" dt="2020-06-15T15:28:05.134" v="3572"/>
          <ac:spMkLst>
            <pc:docMk/>
            <pc:sldMk cId="0" sldId="266"/>
            <ac:spMk id="5" creationId="{66D07098-8D6D-473E-9AE8-9C5E740EE784}"/>
          </ac:spMkLst>
        </pc:spChg>
        <pc:spChg chg="del">
          <ac:chgData name="Federico Cluni" userId="754e41aadaf4a8ea" providerId="LiveId" clId="{6970D417-8251-49E3-B758-7BDEA698CBDF}" dt="2020-06-15T15:27:59.662" v="3571" actId="478"/>
          <ac:spMkLst>
            <pc:docMk/>
            <pc:sldMk cId="0" sldId="266"/>
            <ac:spMk id="20482" creationId="{8EFB5EA0-7011-4F98-9FD9-76FCE4A4064C}"/>
          </ac:spMkLst>
        </pc:spChg>
        <pc:spChg chg="del mod">
          <ac:chgData name="Federico Cluni" userId="754e41aadaf4a8ea" providerId="LiveId" clId="{6970D417-8251-49E3-B758-7BDEA698CBDF}" dt="2020-06-15T15:39:11.469" v="4087" actId="478"/>
          <ac:spMkLst>
            <pc:docMk/>
            <pc:sldMk cId="0" sldId="266"/>
            <ac:spMk id="20483" creationId="{B7035848-63B3-4B52-8846-AECB97BA8E4E}"/>
          </ac:spMkLst>
        </pc:spChg>
        <pc:spChg chg="mod">
          <ac:chgData name="Federico Cluni" userId="754e41aadaf4a8ea" providerId="LiveId" clId="{6970D417-8251-49E3-B758-7BDEA698CBDF}" dt="2020-06-16T06:16:19.459" v="7403" actId="20577"/>
          <ac:spMkLst>
            <pc:docMk/>
            <pc:sldMk cId="0" sldId="266"/>
            <ac:spMk id="20484" creationId="{FF4DB5BD-A5A2-4D0B-BF45-40519D2A0129}"/>
          </ac:spMkLst>
        </pc:spChg>
        <pc:picChg chg="add mod">
          <ac:chgData name="Federico Cluni" userId="754e41aadaf4a8ea" providerId="LiveId" clId="{6970D417-8251-49E3-B758-7BDEA698CBDF}" dt="2020-06-15T15:41:43.622" v="4150" actId="1076"/>
          <ac:picMkLst>
            <pc:docMk/>
            <pc:sldMk cId="0" sldId="266"/>
            <ac:picMk id="3" creationId="{B6EAF9A2-D85E-4464-A485-F7CE3EBDFFB5}"/>
          </ac:picMkLst>
        </pc:picChg>
      </pc:sldChg>
      <pc:sldChg chg="addSp delSp modSp mod">
        <pc:chgData name="Federico Cluni" userId="754e41aadaf4a8ea" providerId="LiveId" clId="{6970D417-8251-49E3-B758-7BDEA698CBDF}" dt="2020-06-16T10:27:51.890" v="7508" actId="6549"/>
        <pc:sldMkLst>
          <pc:docMk/>
          <pc:sldMk cId="0" sldId="267"/>
        </pc:sldMkLst>
        <pc:spChg chg="add mod">
          <ac:chgData name="Federico Cluni" userId="754e41aadaf4a8ea" providerId="LiveId" clId="{6970D417-8251-49E3-B758-7BDEA698CBDF}" dt="2020-06-15T15:42:12.480" v="4154"/>
          <ac:spMkLst>
            <pc:docMk/>
            <pc:sldMk cId="0" sldId="267"/>
            <ac:spMk id="5" creationId="{63BCAABC-9448-464E-924A-DF3620D5702F}"/>
          </ac:spMkLst>
        </pc:spChg>
        <pc:spChg chg="del">
          <ac:chgData name="Federico Cluni" userId="754e41aadaf4a8ea" providerId="LiveId" clId="{6970D417-8251-49E3-B758-7BDEA698CBDF}" dt="2020-06-15T15:42:11.779" v="4153" actId="478"/>
          <ac:spMkLst>
            <pc:docMk/>
            <pc:sldMk cId="0" sldId="267"/>
            <ac:spMk id="21506" creationId="{65B19739-3584-416A-A2A1-D5D1AF9C77F9}"/>
          </ac:spMkLst>
        </pc:spChg>
        <pc:spChg chg="mod">
          <ac:chgData name="Federico Cluni" userId="754e41aadaf4a8ea" providerId="LiveId" clId="{6970D417-8251-49E3-B758-7BDEA698CBDF}" dt="2020-06-16T10:27:51.890" v="7508" actId="6549"/>
          <ac:spMkLst>
            <pc:docMk/>
            <pc:sldMk cId="0" sldId="267"/>
            <ac:spMk id="21507" creationId="{2D573EDD-FA1B-4A8D-A918-7A79F99A8300}"/>
          </ac:spMkLst>
        </pc:spChg>
        <pc:spChg chg="mod">
          <ac:chgData name="Federico Cluni" userId="754e41aadaf4a8ea" providerId="LiveId" clId="{6970D417-8251-49E3-B758-7BDEA698CBDF}" dt="2020-06-15T15:43:57.114" v="4299" actId="20577"/>
          <ac:spMkLst>
            <pc:docMk/>
            <pc:sldMk cId="0" sldId="267"/>
            <ac:spMk id="21508" creationId="{DBB576BB-0EF6-4B9F-9D00-C6F0A6AD664C}"/>
          </ac:spMkLst>
        </pc:spChg>
      </pc:sldChg>
      <pc:sldChg chg="addSp delSp modSp mod">
        <pc:chgData name="Federico Cluni" userId="754e41aadaf4a8ea" providerId="LiveId" clId="{6970D417-8251-49E3-B758-7BDEA698CBDF}" dt="2020-06-15T16:03:09.725" v="4572"/>
        <pc:sldMkLst>
          <pc:docMk/>
          <pc:sldMk cId="0" sldId="268"/>
        </pc:sldMkLst>
        <pc:spChg chg="add mod">
          <ac:chgData name="Federico Cluni" userId="754e41aadaf4a8ea" providerId="LiveId" clId="{6970D417-8251-49E3-B758-7BDEA698CBDF}" dt="2020-06-15T16:02:57.771" v="4570" actId="114"/>
          <ac:spMkLst>
            <pc:docMk/>
            <pc:sldMk cId="0" sldId="268"/>
            <ac:spMk id="6" creationId="{9ED8ABB6-AF0A-42A5-AF65-767AB5F93706}"/>
          </ac:spMkLst>
        </pc:spChg>
        <pc:spChg chg="add mod">
          <ac:chgData name="Federico Cluni" userId="754e41aadaf4a8ea" providerId="LiveId" clId="{6970D417-8251-49E3-B758-7BDEA698CBDF}" dt="2020-06-15T16:03:09.725" v="4572"/>
          <ac:spMkLst>
            <pc:docMk/>
            <pc:sldMk cId="0" sldId="268"/>
            <ac:spMk id="7" creationId="{B495A0AB-F47B-40F2-8EEE-2767834A30E2}"/>
          </ac:spMkLst>
        </pc:spChg>
        <pc:spChg chg="del">
          <ac:chgData name="Federico Cluni" userId="754e41aadaf4a8ea" providerId="LiveId" clId="{6970D417-8251-49E3-B758-7BDEA698CBDF}" dt="2020-06-15T16:03:08.978" v="4571" actId="478"/>
          <ac:spMkLst>
            <pc:docMk/>
            <pc:sldMk cId="0" sldId="268"/>
            <ac:spMk id="22530" creationId="{898E6E91-0D19-4875-A623-55D314CB8647}"/>
          </ac:spMkLst>
        </pc:spChg>
        <pc:spChg chg="mod">
          <ac:chgData name="Federico Cluni" userId="754e41aadaf4a8ea" providerId="LiveId" clId="{6970D417-8251-49E3-B758-7BDEA698CBDF}" dt="2020-06-15T16:02:04.283" v="4447" actId="20577"/>
          <ac:spMkLst>
            <pc:docMk/>
            <pc:sldMk cId="0" sldId="268"/>
            <ac:spMk id="22531" creationId="{39233DBB-C68A-4241-91EF-A18A43DA6EC6}"/>
          </ac:spMkLst>
        </pc:spChg>
        <pc:spChg chg="del">
          <ac:chgData name="Federico Cluni" userId="754e41aadaf4a8ea" providerId="LiveId" clId="{6970D417-8251-49E3-B758-7BDEA698CBDF}" dt="2020-06-15T16:00:43.334" v="4322" actId="478"/>
          <ac:spMkLst>
            <pc:docMk/>
            <pc:sldMk cId="0" sldId="268"/>
            <ac:spMk id="22532" creationId="{2C700216-4FEF-42F5-AD08-34CFEDF267F8}"/>
          </ac:spMkLst>
        </pc:spChg>
        <pc:spChg chg="del">
          <ac:chgData name="Federico Cluni" userId="754e41aadaf4a8ea" providerId="LiveId" clId="{6970D417-8251-49E3-B758-7BDEA698CBDF}" dt="2020-06-15T16:00:44.863" v="4323" actId="478"/>
          <ac:spMkLst>
            <pc:docMk/>
            <pc:sldMk cId="0" sldId="268"/>
            <ac:spMk id="22533" creationId="{560E8664-FDCB-47BC-A90C-567EBF37212C}"/>
          </ac:spMkLst>
        </pc:spChg>
      </pc:sldChg>
      <pc:sldChg chg="del">
        <pc:chgData name="Federico Cluni" userId="754e41aadaf4a8ea" providerId="LiveId" clId="{6970D417-8251-49E3-B758-7BDEA698CBDF}" dt="2020-06-15T16:03:12.899" v="4573" actId="47"/>
        <pc:sldMkLst>
          <pc:docMk/>
          <pc:sldMk cId="0" sldId="269"/>
        </pc:sldMkLst>
      </pc:sldChg>
      <pc:sldChg chg="addSp delSp modSp mod">
        <pc:chgData name="Federico Cluni" userId="754e41aadaf4a8ea" providerId="LiveId" clId="{6970D417-8251-49E3-B758-7BDEA698CBDF}" dt="2020-06-15T16:05:43.012" v="4753" actId="20577"/>
        <pc:sldMkLst>
          <pc:docMk/>
          <pc:sldMk cId="0" sldId="270"/>
        </pc:sldMkLst>
        <pc:spChg chg="add mod">
          <ac:chgData name="Federico Cluni" userId="754e41aadaf4a8ea" providerId="LiveId" clId="{6970D417-8251-49E3-B758-7BDEA698CBDF}" dt="2020-06-15T16:03:23.063" v="4575"/>
          <ac:spMkLst>
            <pc:docMk/>
            <pc:sldMk cId="0" sldId="270"/>
            <ac:spMk id="4" creationId="{314A948E-AA6A-4B95-8FC1-BA67F2ADE63E}"/>
          </ac:spMkLst>
        </pc:spChg>
        <pc:spChg chg="del">
          <ac:chgData name="Federico Cluni" userId="754e41aadaf4a8ea" providerId="LiveId" clId="{6970D417-8251-49E3-B758-7BDEA698CBDF}" dt="2020-06-15T16:03:22.187" v="4574" actId="478"/>
          <ac:spMkLst>
            <pc:docMk/>
            <pc:sldMk cId="0" sldId="270"/>
            <ac:spMk id="24578" creationId="{DE06ED06-321F-4A3E-857F-825B7C2F1FE2}"/>
          </ac:spMkLst>
        </pc:spChg>
        <pc:spChg chg="mod">
          <ac:chgData name="Federico Cluni" userId="754e41aadaf4a8ea" providerId="LiveId" clId="{6970D417-8251-49E3-B758-7BDEA698CBDF}" dt="2020-06-15T16:05:43.012" v="4753" actId="20577"/>
          <ac:spMkLst>
            <pc:docMk/>
            <pc:sldMk cId="0" sldId="270"/>
            <ac:spMk id="24579" creationId="{DD94CCC3-7426-4499-B892-AD65FF7F07AA}"/>
          </ac:spMkLst>
        </pc:spChg>
      </pc:sldChg>
      <pc:sldChg chg="addSp delSp modSp mod">
        <pc:chgData name="Federico Cluni" userId="754e41aadaf4a8ea" providerId="LiveId" clId="{6970D417-8251-49E3-B758-7BDEA698CBDF}" dt="2020-06-15T16:09:44.162" v="4977" actId="20577"/>
        <pc:sldMkLst>
          <pc:docMk/>
          <pc:sldMk cId="0" sldId="271"/>
        </pc:sldMkLst>
        <pc:spChg chg="add mod">
          <ac:chgData name="Federico Cluni" userId="754e41aadaf4a8ea" providerId="LiveId" clId="{6970D417-8251-49E3-B758-7BDEA698CBDF}" dt="2020-06-15T16:06:48.072" v="4755"/>
          <ac:spMkLst>
            <pc:docMk/>
            <pc:sldMk cId="0" sldId="271"/>
            <ac:spMk id="4" creationId="{279AA0F9-764D-4AD8-9C95-0EC89C7A95EC}"/>
          </ac:spMkLst>
        </pc:spChg>
        <pc:spChg chg="del">
          <ac:chgData name="Federico Cluni" userId="754e41aadaf4a8ea" providerId="LiveId" clId="{6970D417-8251-49E3-B758-7BDEA698CBDF}" dt="2020-06-15T16:06:47.633" v="4754" actId="478"/>
          <ac:spMkLst>
            <pc:docMk/>
            <pc:sldMk cId="0" sldId="271"/>
            <ac:spMk id="25602" creationId="{9C051EEA-A63D-4CC4-BAA2-4E595456FD93}"/>
          </ac:spMkLst>
        </pc:spChg>
        <pc:spChg chg="mod">
          <ac:chgData name="Federico Cluni" userId="754e41aadaf4a8ea" providerId="LiveId" clId="{6970D417-8251-49E3-B758-7BDEA698CBDF}" dt="2020-06-15T16:09:44.162" v="4977" actId="20577"/>
          <ac:spMkLst>
            <pc:docMk/>
            <pc:sldMk cId="0" sldId="271"/>
            <ac:spMk id="25603" creationId="{B2C9E3EA-DEFD-4712-83C3-493195BA3A4D}"/>
          </ac:spMkLst>
        </pc:spChg>
      </pc:sldChg>
      <pc:sldChg chg="addSp delSp modSp mod">
        <pc:chgData name="Federico Cluni" userId="754e41aadaf4a8ea" providerId="LiveId" clId="{6970D417-8251-49E3-B758-7BDEA698CBDF}" dt="2020-06-16T06:17:16.736" v="7410" actId="2711"/>
        <pc:sldMkLst>
          <pc:docMk/>
          <pc:sldMk cId="0" sldId="272"/>
        </pc:sldMkLst>
        <pc:spChg chg="add mod">
          <ac:chgData name="Federico Cluni" userId="754e41aadaf4a8ea" providerId="LiveId" clId="{6970D417-8251-49E3-B758-7BDEA698CBDF}" dt="2020-06-15T16:10:25.320" v="4979"/>
          <ac:spMkLst>
            <pc:docMk/>
            <pc:sldMk cId="0" sldId="272"/>
            <ac:spMk id="4" creationId="{61B6B31A-1802-45E0-A2C9-EE4F99CAA627}"/>
          </ac:spMkLst>
        </pc:spChg>
        <pc:spChg chg="del">
          <ac:chgData name="Federico Cluni" userId="754e41aadaf4a8ea" providerId="LiveId" clId="{6970D417-8251-49E3-B758-7BDEA698CBDF}" dt="2020-06-15T16:10:24.864" v="4978" actId="478"/>
          <ac:spMkLst>
            <pc:docMk/>
            <pc:sldMk cId="0" sldId="272"/>
            <ac:spMk id="26626" creationId="{74AAE7DD-CE6D-4606-A554-FDBFEC7A2465}"/>
          </ac:spMkLst>
        </pc:spChg>
        <pc:spChg chg="mod">
          <ac:chgData name="Federico Cluni" userId="754e41aadaf4a8ea" providerId="LiveId" clId="{6970D417-8251-49E3-B758-7BDEA698CBDF}" dt="2020-06-16T06:17:16.736" v="7410" actId="2711"/>
          <ac:spMkLst>
            <pc:docMk/>
            <pc:sldMk cId="0" sldId="272"/>
            <ac:spMk id="26627" creationId="{5761D948-F146-4B33-992A-6B2BADFA563B}"/>
          </ac:spMkLst>
        </pc:spChg>
      </pc:sldChg>
      <pc:sldChg chg="addSp delSp modSp mod">
        <pc:chgData name="Federico Cluni" userId="754e41aadaf4a8ea" providerId="LiveId" clId="{6970D417-8251-49E3-B758-7BDEA698CBDF}" dt="2020-06-16T06:17:42.585" v="7412" actId="20577"/>
        <pc:sldMkLst>
          <pc:docMk/>
          <pc:sldMk cId="0" sldId="273"/>
        </pc:sldMkLst>
        <pc:spChg chg="add mod">
          <ac:chgData name="Federico Cluni" userId="754e41aadaf4a8ea" providerId="LiveId" clId="{6970D417-8251-49E3-B758-7BDEA698CBDF}" dt="2020-06-15T16:26:16.281" v="5867" actId="20577"/>
          <ac:spMkLst>
            <pc:docMk/>
            <pc:sldMk cId="0" sldId="273"/>
            <ac:spMk id="7" creationId="{7FAE6018-84C4-4A14-8D29-84427D72CC07}"/>
          </ac:spMkLst>
        </pc:spChg>
        <pc:spChg chg="del">
          <ac:chgData name="Federico Cluni" userId="754e41aadaf4a8ea" providerId="LiveId" clId="{6970D417-8251-49E3-B758-7BDEA698CBDF}" dt="2020-06-15T16:18:56.163" v="5462" actId="478"/>
          <ac:spMkLst>
            <pc:docMk/>
            <pc:sldMk cId="0" sldId="273"/>
            <ac:spMk id="27650" creationId="{D61D5119-DBFD-4349-9B0C-E418E2DEFFA4}"/>
          </ac:spMkLst>
        </pc:spChg>
        <pc:spChg chg="mod">
          <ac:chgData name="Federico Cluni" userId="754e41aadaf4a8ea" providerId="LiveId" clId="{6970D417-8251-49E3-B758-7BDEA698CBDF}" dt="2020-06-15T16:25:57.565" v="5857" actId="20577"/>
          <ac:spMkLst>
            <pc:docMk/>
            <pc:sldMk cId="0" sldId="273"/>
            <ac:spMk id="27651" creationId="{37EC68AB-75F9-47B4-B985-79310AF55960}"/>
          </ac:spMkLst>
        </pc:spChg>
        <pc:spChg chg="mod">
          <ac:chgData name="Federico Cluni" userId="754e41aadaf4a8ea" providerId="LiveId" clId="{6970D417-8251-49E3-B758-7BDEA698CBDF}" dt="2020-06-15T16:21:38.632" v="5665" actId="20577"/>
          <ac:spMkLst>
            <pc:docMk/>
            <pc:sldMk cId="0" sldId="273"/>
            <ac:spMk id="27652" creationId="{3842D66F-0012-4467-B203-8F0A9520F274}"/>
          </ac:spMkLst>
        </pc:spChg>
        <pc:spChg chg="del">
          <ac:chgData name="Federico Cluni" userId="754e41aadaf4a8ea" providerId="LiveId" clId="{6970D417-8251-49E3-B758-7BDEA698CBDF}" dt="2020-06-15T16:19:08.186" v="5475" actId="478"/>
          <ac:spMkLst>
            <pc:docMk/>
            <pc:sldMk cId="0" sldId="273"/>
            <ac:spMk id="27653" creationId="{B0814008-9B7C-4A9C-AB0D-3574A0E7ECB9}"/>
          </ac:spMkLst>
        </pc:spChg>
        <pc:spChg chg="mod">
          <ac:chgData name="Federico Cluni" userId="754e41aadaf4a8ea" providerId="LiveId" clId="{6970D417-8251-49E3-B758-7BDEA698CBDF}" dt="2020-06-16T06:17:42.585" v="7412" actId="20577"/>
          <ac:spMkLst>
            <pc:docMk/>
            <pc:sldMk cId="0" sldId="273"/>
            <ac:spMk id="27654" creationId="{92D918A6-D26C-437F-B640-B68A106F2F4D}"/>
          </ac:spMkLst>
        </pc:spChg>
      </pc:sldChg>
      <pc:sldChg chg="addSp delSp modSp mod">
        <pc:chgData name="Federico Cluni" userId="754e41aadaf4a8ea" providerId="LiveId" clId="{6970D417-8251-49E3-B758-7BDEA698CBDF}" dt="2020-06-15T16:34:44.174" v="6147" actId="6549"/>
        <pc:sldMkLst>
          <pc:docMk/>
          <pc:sldMk cId="0" sldId="274"/>
        </pc:sldMkLst>
        <pc:spChg chg="add mod">
          <ac:chgData name="Federico Cluni" userId="754e41aadaf4a8ea" providerId="LiveId" clId="{6970D417-8251-49E3-B758-7BDEA698CBDF}" dt="2020-06-15T16:26:23.162" v="5869"/>
          <ac:spMkLst>
            <pc:docMk/>
            <pc:sldMk cId="0" sldId="274"/>
            <ac:spMk id="5" creationId="{B774158D-E6F1-4CD8-9440-7D05C69E845C}"/>
          </ac:spMkLst>
        </pc:spChg>
        <pc:spChg chg="del">
          <ac:chgData name="Federico Cluni" userId="754e41aadaf4a8ea" providerId="LiveId" clId="{6970D417-8251-49E3-B758-7BDEA698CBDF}" dt="2020-06-15T16:26:22.380" v="5868" actId="478"/>
          <ac:spMkLst>
            <pc:docMk/>
            <pc:sldMk cId="0" sldId="274"/>
            <ac:spMk id="28674" creationId="{6538D6DA-C0BA-4DFB-AC6A-28F67B870EAF}"/>
          </ac:spMkLst>
        </pc:spChg>
        <pc:spChg chg="mod">
          <ac:chgData name="Federico Cluni" userId="754e41aadaf4a8ea" providerId="LiveId" clId="{6970D417-8251-49E3-B758-7BDEA698CBDF}" dt="2020-06-15T16:34:44.174" v="6147" actId="6549"/>
          <ac:spMkLst>
            <pc:docMk/>
            <pc:sldMk cId="0" sldId="274"/>
            <ac:spMk id="28675" creationId="{1CADB3A6-0D97-43B0-972B-FFB722AF619D}"/>
          </ac:spMkLst>
        </pc:spChg>
        <pc:spChg chg="mod">
          <ac:chgData name="Federico Cluni" userId="754e41aadaf4a8ea" providerId="LiveId" clId="{6970D417-8251-49E3-B758-7BDEA698CBDF}" dt="2020-06-15T16:33:54.956" v="6133" actId="20577"/>
          <ac:spMkLst>
            <pc:docMk/>
            <pc:sldMk cId="0" sldId="274"/>
            <ac:spMk id="28676" creationId="{5A69EB61-F7D9-4692-BF44-8DECE06E68EC}"/>
          </ac:spMkLst>
        </pc:spChg>
      </pc:sldChg>
      <pc:sldChg chg="addSp delSp modSp mod">
        <pc:chgData name="Federico Cluni" userId="754e41aadaf4a8ea" providerId="LiveId" clId="{6970D417-8251-49E3-B758-7BDEA698CBDF}" dt="2020-06-15T16:41:53.821" v="6495"/>
        <pc:sldMkLst>
          <pc:docMk/>
          <pc:sldMk cId="0" sldId="275"/>
        </pc:sldMkLst>
        <pc:spChg chg="add mod">
          <ac:chgData name="Federico Cluni" userId="754e41aadaf4a8ea" providerId="LiveId" clId="{6970D417-8251-49E3-B758-7BDEA698CBDF}" dt="2020-06-15T16:41:35.618" v="6493" actId="2711"/>
          <ac:spMkLst>
            <pc:docMk/>
            <pc:sldMk cId="0" sldId="275"/>
            <ac:spMk id="4" creationId="{4C43C1B0-F2BD-44A8-9345-753B7206AD3B}"/>
          </ac:spMkLst>
        </pc:spChg>
        <pc:spChg chg="add mod">
          <ac:chgData name="Federico Cluni" userId="754e41aadaf4a8ea" providerId="LiveId" clId="{6970D417-8251-49E3-B758-7BDEA698CBDF}" dt="2020-06-15T16:41:53.821" v="6495"/>
          <ac:spMkLst>
            <pc:docMk/>
            <pc:sldMk cId="0" sldId="275"/>
            <ac:spMk id="5" creationId="{8DD3ED82-CAD7-4C36-9C4D-76EF164D539F}"/>
          </ac:spMkLst>
        </pc:spChg>
        <pc:spChg chg="del">
          <ac:chgData name="Federico Cluni" userId="754e41aadaf4a8ea" providerId="LiveId" clId="{6970D417-8251-49E3-B758-7BDEA698CBDF}" dt="2020-06-15T16:41:53.143" v="6494" actId="478"/>
          <ac:spMkLst>
            <pc:docMk/>
            <pc:sldMk cId="0" sldId="275"/>
            <ac:spMk id="29698" creationId="{F802EB5B-8427-4AA7-B762-EE09734F9BDC}"/>
          </ac:spMkLst>
        </pc:spChg>
        <pc:spChg chg="mod">
          <ac:chgData name="Federico Cluni" userId="754e41aadaf4a8ea" providerId="LiveId" clId="{6970D417-8251-49E3-B758-7BDEA698CBDF}" dt="2020-06-15T16:38:22.288" v="6347" actId="6549"/>
          <ac:spMkLst>
            <pc:docMk/>
            <pc:sldMk cId="0" sldId="275"/>
            <ac:spMk id="29699" creationId="{1757A766-EDFA-4852-93A7-7400BFB81B1E}"/>
          </ac:spMkLst>
        </pc:spChg>
      </pc:sldChg>
      <pc:sldChg chg="addSp delSp modSp mod">
        <pc:chgData name="Federico Cluni" userId="754e41aadaf4a8ea" providerId="LiveId" clId="{6970D417-8251-49E3-B758-7BDEA698CBDF}" dt="2020-06-15T16:43:41.024" v="6583" actId="20577"/>
        <pc:sldMkLst>
          <pc:docMk/>
          <pc:sldMk cId="0" sldId="276"/>
        </pc:sldMkLst>
        <pc:spChg chg="add mod">
          <ac:chgData name="Federico Cluni" userId="754e41aadaf4a8ea" providerId="LiveId" clId="{6970D417-8251-49E3-B758-7BDEA698CBDF}" dt="2020-06-15T16:41:58.859" v="6497"/>
          <ac:spMkLst>
            <pc:docMk/>
            <pc:sldMk cId="0" sldId="276"/>
            <ac:spMk id="4" creationId="{AA1B9501-6318-405B-B0D8-12AAD1ECBA09}"/>
          </ac:spMkLst>
        </pc:spChg>
        <pc:spChg chg="del">
          <ac:chgData name="Federico Cluni" userId="754e41aadaf4a8ea" providerId="LiveId" clId="{6970D417-8251-49E3-B758-7BDEA698CBDF}" dt="2020-06-15T16:41:58.105" v="6496" actId="478"/>
          <ac:spMkLst>
            <pc:docMk/>
            <pc:sldMk cId="0" sldId="276"/>
            <ac:spMk id="30722" creationId="{EF8E0E42-EEE4-4701-B6D4-EED2E3B4B5B6}"/>
          </ac:spMkLst>
        </pc:spChg>
        <pc:spChg chg="mod">
          <ac:chgData name="Federico Cluni" userId="754e41aadaf4a8ea" providerId="LiveId" clId="{6970D417-8251-49E3-B758-7BDEA698CBDF}" dt="2020-06-15T16:43:41.024" v="6583" actId="20577"/>
          <ac:spMkLst>
            <pc:docMk/>
            <pc:sldMk cId="0" sldId="276"/>
            <ac:spMk id="30723" creationId="{9A82AA15-C861-429E-9AE3-B204135A0812}"/>
          </ac:spMkLst>
        </pc:spChg>
      </pc:sldChg>
      <pc:sldChg chg="addSp delSp modSp mod">
        <pc:chgData name="Federico Cluni" userId="754e41aadaf4a8ea" providerId="LiveId" clId="{6970D417-8251-49E3-B758-7BDEA698CBDF}" dt="2020-06-15T16:44:00.499" v="6598" actId="20577"/>
        <pc:sldMkLst>
          <pc:docMk/>
          <pc:sldMk cId="0" sldId="277"/>
        </pc:sldMkLst>
        <pc:spChg chg="add mod">
          <ac:chgData name="Federico Cluni" userId="754e41aadaf4a8ea" providerId="LiveId" clId="{6970D417-8251-49E3-B758-7BDEA698CBDF}" dt="2020-06-15T16:43:49.612" v="6585"/>
          <ac:spMkLst>
            <pc:docMk/>
            <pc:sldMk cId="0" sldId="277"/>
            <ac:spMk id="4" creationId="{62F61052-4AC8-4B4F-992A-9B614BEEE5AA}"/>
          </ac:spMkLst>
        </pc:spChg>
        <pc:spChg chg="del">
          <ac:chgData name="Federico Cluni" userId="754e41aadaf4a8ea" providerId="LiveId" clId="{6970D417-8251-49E3-B758-7BDEA698CBDF}" dt="2020-06-15T16:43:48.826" v="6584" actId="478"/>
          <ac:spMkLst>
            <pc:docMk/>
            <pc:sldMk cId="0" sldId="277"/>
            <ac:spMk id="31746" creationId="{52FF202A-C754-4D92-85AB-17CDC5A8BE64}"/>
          </ac:spMkLst>
        </pc:spChg>
        <pc:spChg chg="mod">
          <ac:chgData name="Federico Cluni" userId="754e41aadaf4a8ea" providerId="LiveId" clId="{6970D417-8251-49E3-B758-7BDEA698CBDF}" dt="2020-06-15T16:44:00.499" v="6598" actId="20577"/>
          <ac:spMkLst>
            <pc:docMk/>
            <pc:sldMk cId="0" sldId="277"/>
            <ac:spMk id="31747" creationId="{73FDD2B7-54AB-4DFA-B495-5C1BE1B980AE}"/>
          </ac:spMkLst>
        </pc:spChg>
      </pc:sldChg>
      <pc:sldChg chg="addSp delSp modSp mod">
        <pc:chgData name="Federico Cluni" userId="754e41aadaf4a8ea" providerId="LiveId" clId="{6970D417-8251-49E3-B758-7BDEA698CBDF}" dt="2020-06-15T16:45:33.926" v="6654" actId="20577"/>
        <pc:sldMkLst>
          <pc:docMk/>
          <pc:sldMk cId="0" sldId="278"/>
        </pc:sldMkLst>
        <pc:spChg chg="add mod">
          <ac:chgData name="Federico Cluni" userId="754e41aadaf4a8ea" providerId="LiveId" clId="{6970D417-8251-49E3-B758-7BDEA698CBDF}" dt="2020-06-15T16:44:06.807" v="6600"/>
          <ac:spMkLst>
            <pc:docMk/>
            <pc:sldMk cId="0" sldId="278"/>
            <ac:spMk id="5" creationId="{A2E95B9E-8DC4-4A6E-BF18-3CD9A0B4FD6F}"/>
          </ac:spMkLst>
        </pc:spChg>
        <pc:spChg chg="del">
          <ac:chgData name="Federico Cluni" userId="754e41aadaf4a8ea" providerId="LiveId" clId="{6970D417-8251-49E3-B758-7BDEA698CBDF}" dt="2020-06-15T16:44:06.046" v="6599" actId="478"/>
          <ac:spMkLst>
            <pc:docMk/>
            <pc:sldMk cId="0" sldId="278"/>
            <ac:spMk id="32770" creationId="{161C74BD-2D96-423D-B8AB-ACD8D1FE155C}"/>
          </ac:spMkLst>
        </pc:spChg>
        <pc:spChg chg="mod">
          <ac:chgData name="Federico Cluni" userId="754e41aadaf4a8ea" providerId="LiveId" clId="{6970D417-8251-49E3-B758-7BDEA698CBDF}" dt="2020-06-15T16:45:22.295" v="6640" actId="20577"/>
          <ac:spMkLst>
            <pc:docMk/>
            <pc:sldMk cId="0" sldId="278"/>
            <ac:spMk id="32771" creationId="{3AC2C418-32BF-40B7-8146-1843F11594A2}"/>
          </ac:spMkLst>
        </pc:spChg>
        <pc:spChg chg="mod">
          <ac:chgData name="Federico Cluni" userId="754e41aadaf4a8ea" providerId="LiveId" clId="{6970D417-8251-49E3-B758-7BDEA698CBDF}" dt="2020-06-15T16:45:33.926" v="6654" actId="20577"/>
          <ac:spMkLst>
            <pc:docMk/>
            <pc:sldMk cId="0" sldId="278"/>
            <ac:spMk id="32772" creationId="{252E609A-65FB-43CE-AC3D-AB2B12223DC1}"/>
          </ac:spMkLst>
        </pc:spChg>
      </pc:sldChg>
      <pc:sldChg chg="modSp mod">
        <pc:chgData name="Federico Cluni" userId="754e41aadaf4a8ea" providerId="LiveId" clId="{6970D417-8251-49E3-B758-7BDEA698CBDF}" dt="2020-06-15T16:50:31.918" v="6988" actId="20577"/>
        <pc:sldMkLst>
          <pc:docMk/>
          <pc:sldMk cId="0" sldId="279"/>
        </pc:sldMkLst>
        <pc:spChg chg="mod">
          <ac:chgData name="Federico Cluni" userId="754e41aadaf4a8ea" providerId="LiveId" clId="{6970D417-8251-49E3-B758-7BDEA698CBDF}" dt="2020-06-15T16:47:48.717" v="6685" actId="207"/>
          <ac:spMkLst>
            <pc:docMk/>
            <pc:sldMk cId="0" sldId="279"/>
            <ac:spMk id="33794" creationId="{1E8812C6-7627-43BF-9A4F-4024E319D6BE}"/>
          </ac:spMkLst>
        </pc:spChg>
        <pc:spChg chg="mod">
          <ac:chgData name="Federico Cluni" userId="754e41aadaf4a8ea" providerId="LiveId" clId="{6970D417-8251-49E3-B758-7BDEA698CBDF}" dt="2020-06-15T16:50:31.918" v="6988" actId="20577"/>
          <ac:spMkLst>
            <pc:docMk/>
            <pc:sldMk cId="0" sldId="279"/>
            <ac:spMk id="33795" creationId="{683B5865-B015-4177-B9F1-1E95303FD325}"/>
          </ac:spMkLst>
        </pc:spChg>
      </pc:sldChg>
      <pc:sldChg chg="addSp delSp modSp mod">
        <pc:chgData name="Federico Cluni" userId="754e41aadaf4a8ea" providerId="LiveId" clId="{6970D417-8251-49E3-B758-7BDEA698CBDF}" dt="2020-06-15T16:50:46.720" v="7003"/>
        <pc:sldMkLst>
          <pc:docMk/>
          <pc:sldMk cId="0" sldId="280"/>
        </pc:sldMkLst>
        <pc:spChg chg="add mod">
          <ac:chgData name="Federico Cluni" userId="754e41aadaf4a8ea" providerId="LiveId" clId="{6970D417-8251-49E3-B758-7BDEA698CBDF}" dt="2020-06-15T16:50:46.720" v="7003"/>
          <ac:spMkLst>
            <pc:docMk/>
            <pc:sldMk cId="0" sldId="280"/>
            <ac:spMk id="4" creationId="{21EB01EF-C4BE-4669-9A09-55245FED449F}"/>
          </ac:spMkLst>
        </pc:spChg>
        <pc:spChg chg="del">
          <ac:chgData name="Federico Cluni" userId="754e41aadaf4a8ea" providerId="LiveId" clId="{6970D417-8251-49E3-B758-7BDEA698CBDF}" dt="2020-06-15T16:50:46.261" v="7002" actId="478"/>
          <ac:spMkLst>
            <pc:docMk/>
            <pc:sldMk cId="0" sldId="280"/>
            <ac:spMk id="34818" creationId="{A3A71A92-94A9-4A79-853A-8A15E04DC020}"/>
          </ac:spMkLst>
        </pc:spChg>
        <pc:spChg chg="mod">
          <ac:chgData name="Federico Cluni" userId="754e41aadaf4a8ea" providerId="LiveId" clId="{6970D417-8251-49E3-B758-7BDEA698CBDF}" dt="2020-06-15T16:50:39.605" v="7001" actId="20577"/>
          <ac:spMkLst>
            <pc:docMk/>
            <pc:sldMk cId="0" sldId="280"/>
            <ac:spMk id="34819" creationId="{9BAE81A9-2581-4497-BBD4-569DD38C7985}"/>
          </ac:spMkLst>
        </pc:spChg>
      </pc:sldChg>
      <pc:sldChg chg="del">
        <pc:chgData name="Federico Cluni" userId="754e41aadaf4a8ea" providerId="LiveId" clId="{6970D417-8251-49E3-B758-7BDEA698CBDF}" dt="2020-06-15T16:59:02.705" v="7170" actId="47"/>
        <pc:sldMkLst>
          <pc:docMk/>
          <pc:sldMk cId="0" sldId="281"/>
        </pc:sldMkLst>
      </pc:sldChg>
      <pc:sldChg chg="del">
        <pc:chgData name="Federico Cluni" userId="754e41aadaf4a8ea" providerId="LiveId" clId="{6970D417-8251-49E3-B758-7BDEA698CBDF}" dt="2020-06-15T16:59:04.023" v="7171" actId="47"/>
        <pc:sldMkLst>
          <pc:docMk/>
          <pc:sldMk cId="0" sldId="282"/>
        </pc:sldMkLst>
      </pc:sldChg>
      <pc:sldChg chg="del">
        <pc:chgData name="Federico Cluni" userId="754e41aadaf4a8ea" providerId="LiveId" clId="{6970D417-8251-49E3-B758-7BDEA698CBDF}" dt="2020-06-15T16:59:05.209" v="7173" actId="47"/>
        <pc:sldMkLst>
          <pc:docMk/>
          <pc:sldMk cId="0" sldId="283"/>
        </pc:sldMkLst>
      </pc:sldChg>
      <pc:sldChg chg="del">
        <pc:chgData name="Federico Cluni" userId="754e41aadaf4a8ea" providerId="LiveId" clId="{6970D417-8251-49E3-B758-7BDEA698CBDF}" dt="2020-06-15T16:59:05.611" v="7174" actId="47"/>
        <pc:sldMkLst>
          <pc:docMk/>
          <pc:sldMk cId="0" sldId="284"/>
        </pc:sldMkLst>
      </pc:sldChg>
      <pc:sldChg chg="del">
        <pc:chgData name="Federico Cluni" userId="754e41aadaf4a8ea" providerId="LiveId" clId="{6970D417-8251-49E3-B758-7BDEA698CBDF}" dt="2020-06-15T16:59:06.184" v="7175" actId="47"/>
        <pc:sldMkLst>
          <pc:docMk/>
          <pc:sldMk cId="0" sldId="285"/>
        </pc:sldMkLst>
      </pc:sldChg>
      <pc:sldChg chg="del">
        <pc:chgData name="Federico Cluni" userId="754e41aadaf4a8ea" providerId="LiveId" clId="{6970D417-8251-49E3-B758-7BDEA698CBDF}" dt="2020-06-15T16:59:07.179" v="7177" actId="47"/>
        <pc:sldMkLst>
          <pc:docMk/>
          <pc:sldMk cId="0" sldId="286"/>
        </pc:sldMkLst>
      </pc:sldChg>
      <pc:sldChg chg="del">
        <pc:chgData name="Federico Cluni" userId="754e41aadaf4a8ea" providerId="LiveId" clId="{6970D417-8251-49E3-B758-7BDEA698CBDF}" dt="2020-06-15T16:59:10.140" v="7181" actId="47"/>
        <pc:sldMkLst>
          <pc:docMk/>
          <pc:sldMk cId="3286911153" sldId="287"/>
        </pc:sldMkLst>
      </pc:sldChg>
      <pc:sldChg chg="del">
        <pc:chgData name="Federico Cluni" userId="754e41aadaf4a8ea" providerId="LiveId" clId="{6970D417-8251-49E3-B758-7BDEA698CBDF}" dt="2020-06-15T16:59:10.626" v="7182" actId="47"/>
        <pc:sldMkLst>
          <pc:docMk/>
          <pc:sldMk cId="0" sldId="288"/>
        </pc:sldMkLst>
      </pc:sldChg>
      <pc:sldChg chg="del">
        <pc:chgData name="Federico Cluni" userId="754e41aadaf4a8ea" providerId="LiveId" clId="{6970D417-8251-49E3-B758-7BDEA698CBDF}" dt="2020-06-15T16:59:11.288" v="7183" actId="47"/>
        <pc:sldMkLst>
          <pc:docMk/>
          <pc:sldMk cId="0" sldId="289"/>
        </pc:sldMkLst>
      </pc:sldChg>
      <pc:sldChg chg="del">
        <pc:chgData name="Federico Cluni" userId="754e41aadaf4a8ea" providerId="LiveId" clId="{6970D417-8251-49E3-B758-7BDEA698CBDF}" dt="2020-06-15T16:59:12.221" v="7184" actId="47"/>
        <pc:sldMkLst>
          <pc:docMk/>
          <pc:sldMk cId="3077951468" sldId="290"/>
        </pc:sldMkLst>
      </pc:sldChg>
      <pc:sldChg chg="addSp delSp modSp del mod">
        <pc:chgData name="Federico Cluni" userId="754e41aadaf4a8ea" providerId="LiveId" clId="{6970D417-8251-49E3-B758-7BDEA698CBDF}" dt="2020-06-16T06:26:06.061" v="7413" actId="2696"/>
        <pc:sldMkLst>
          <pc:docMk/>
          <pc:sldMk cId="3788840518" sldId="291"/>
        </pc:sldMkLst>
        <pc:spChg chg="add mod">
          <ac:chgData name="Federico Cluni" userId="754e41aadaf4a8ea" providerId="LiveId" clId="{6970D417-8251-49E3-B758-7BDEA698CBDF}" dt="2020-06-15T13:53:16.133" v="854"/>
          <ac:spMkLst>
            <pc:docMk/>
            <pc:sldMk cId="3788840518" sldId="291"/>
            <ac:spMk id="4" creationId="{3F413EF8-8C39-4917-8C51-2ADF1C4FC103}"/>
          </ac:spMkLst>
        </pc:spChg>
        <pc:spChg chg="del">
          <ac:chgData name="Federico Cluni" userId="754e41aadaf4a8ea" providerId="LiveId" clId="{6970D417-8251-49E3-B758-7BDEA698CBDF}" dt="2020-06-15T13:53:15.391" v="853" actId="478"/>
          <ac:spMkLst>
            <pc:docMk/>
            <pc:sldMk cId="3788840518" sldId="291"/>
            <ac:spMk id="10242" creationId="{41E67614-ACB8-4E65-8A39-9A119547C620}"/>
          </ac:spMkLst>
        </pc:spChg>
        <pc:spChg chg="mod">
          <ac:chgData name="Federico Cluni" userId="754e41aadaf4a8ea" providerId="LiveId" clId="{6970D417-8251-49E3-B758-7BDEA698CBDF}" dt="2020-06-15T13:58:41.984" v="1327" actId="20577"/>
          <ac:spMkLst>
            <pc:docMk/>
            <pc:sldMk cId="3788840518" sldId="291"/>
            <ac:spMk id="10243" creationId="{0AE19814-6EF7-4009-B950-61543A42DA1A}"/>
          </ac:spMkLst>
        </pc:spChg>
      </pc:sldChg>
      <pc:sldChg chg="del">
        <pc:chgData name="Federico Cluni" userId="754e41aadaf4a8ea" providerId="LiveId" clId="{6970D417-8251-49E3-B758-7BDEA698CBDF}" dt="2020-06-15T16:59:07.798" v="7178" actId="47"/>
        <pc:sldMkLst>
          <pc:docMk/>
          <pc:sldMk cId="0" sldId="292"/>
        </pc:sldMkLst>
      </pc:sldChg>
      <pc:sldChg chg="addSp delSp modSp mod">
        <pc:chgData name="Federico Cluni" userId="754e41aadaf4a8ea" providerId="LiveId" clId="{6970D417-8251-49E3-B758-7BDEA698CBDF}" dt="2020-06-15T16:53:09.552" v="7168"/>
        <pc:sldMkLst>
          <pc:docMk/>
          <pc:sldMk cId="0" sldId="293"/>
        </pc:sldMkLst>
        <pc:spChg chg="add mod">
          <ac:chgData name="Federico Cluni" userId="754e41aadaf4a8ea" providerId="LiveId" clId="{6970D417-8251-49E3-B758-7BDEA698CBDF}" dt="2020-06-15T16:51:00.781" v="7005"/>
          <ac:spMkLst>
            <pc:docMk/>
            <pc:sldMk cId="0" sldId="293"/>
            <ac:spMk id="5" creationId="{371FCD74-0B2C-4007-8D81-857B9CF9E992}"/>
          </ac:spMkLst>
        </pc:spChg>
        <pc:spChg chg="del">
          <ac:chgData name="Federico Cluni" userId="754e41aadaf4a8ea" providerId="LiveId" clId="{6970D417-8251-49E3-B758-7BDEA698CBDF}" dt="2020-06-15T16:51:00.208" v="7004" actId="478"/>
          <ac:spMkLst>
            <pc:docMk/>
            <pc:sldMk cId="0" sldId="293"/>
            <ac:spMk id="35842" creationId="{F2889E7A-EA4F-4D04-BE1C-18FD0640101E}"/>
          </ac:spMkLst>
        </pc:spChg>
        <pc:spChg chg="mod">
          <ac:chgData name="Federico Cluni" userId="754e41aadaf4a8ea" providerId="LiveId" clId="{6970D417-8251-49E3-B758-7BDEA698CBDF}" dt="2020-06-15T16:53:09.552" v="7168"/>
          <ac:spMkLst>
            <pc:docMk/>
            <pc:sldMk cId="0" sldId="293"/>
            <ac:spMk id="35843" creationId="{1DD4D5DB-20BE-4F72-B53D-C2E2DD626A79}"/>
          </ac:spMkLst>
        </pc:spChg>
        <pc:spChg chg="mod">
          <ac:chgData name="Federico Cluni" userId="754e41aadaf4a8ea" providerId="LiveId" clId="{6970D417-8251-49E3-B758-7BDEA698CBDF}" dt="2020-06-15T16:52:07.155" v="7165" actId="20577"/>
          <ac:spMkLst>
            <pc:docMk/>
            <pc:sldMk cId="0" sldId="293"/>
            <ac:spMk id="35844" creationId="{2AA48E7F-BC47-43AE-A04D-630F0B2960AF}"/>
          </ac:spMkLst>
        </pc:spChg>
      </pc:sldChg>
      <pc:sldChg chg="addSp delSp modSp del">
        <pc:chgData name="Federico Cluni" userId="754e41aadaf4a8ea" providerId="LiveId" clId="{6970D417-8251-49E3-B758-7BDEA698CBDF}" dt="2020-06-15T16:59:16.752" v="7193" actId="47"/>
        <pc:sldMkLst>
          <pc:docMk/>
          <pc:sldMk cId="0" sldId="294"/>
        </pc:sldMkLst>
        <pc:spChg chg="add mod">
          <ac:chgData name="Federico Cluni" userId="754e41aadaf4a8ea" providerId="LiveId" clId="{6970D417-8251-49E3-B758-7BDEA698CBDF}" dt="2020-06-15T16:52:47.454" v="7167"/>
          <ac:spMkLst>
            <pc:docMk/>
            <pc:sldMk cId="0" sldId="294"/>
            <ac:spMk id="4" creationId="{B5A5D5E4-97AA-4A22-8C8A-7541B8C57423}"/>
          </ac:spMkLst>
        </pc:spChg>
        <pc:spChg chg="del">
          <ac:chgData name="Federico Cluni" userId="754e41aadaf4a8ea" providerId="LiveId" clId="{6970D417-8251-49E3-B758-7BDEA698CBDF}" dt="2020-06-15T16:52:46.208" v="7166" actId="478"/>
          <ac:spMkLst>
            <pc:docMk/>
            <pc:sldMk cId="0" sldId="294"/>
            <ac:spMk id="36866" creationId="{1C77CDB3-05CC-4020-B5DF-EE3277A9E6EA}"/>
          </ac:spMkLst>
        </pc:spChg>
        <pc:spChg chg="mod">
          <ac:chgData name="Federico Cluni" userId="754e41aadaf4a8ea" providerId="LiveId" clId="{6970D417-8251-49E3-B758-7BDEA698CBDF}" dt="2020-06-15T16:53:16.625" v="7169"/>
          <ac:spMkLst>
            <pc:docMk/>
            <pc:sldMk cId="0" sldId="294"/>
            <ac:spMk id="36867" creationId="{BFF3BA17-DA1F-4C3F-A4B3-CCBBB5826769}"/>
          </ac:spMkLst>
        </pc:spChg>
      </pc:sldChg>
      <pc:sldChg chg="del">
        <pc:chgData name="Federico Cluni" userId="754e41aadaf4a8ea" providerId="LiveId" clId="{6970D417-8251-49E3-B758-7BDEA698CBDF}" dt="2020-06-15T14:14:53.895" v="1328" actId="2696"/>
        <pc:sldMkLst>
          <pc:docMk/>
          <pc:sldMk cId="1165524876" sldId="295"/>
        </pc:sldMkLst>
        <pc:spChg chg="mod">
          <ac:chgData name="Federico Cluni" userId="754e41aadaf4a8ea" providerId="LiveId" clId="{6970D417-8251-49E3-B758-7BDEA698CBDF}" dt="2020-06-15T14:34:24.017" v="1989" actId="207"/>
          <ac:spMkLst>
            <pc:docMk/>
            <pc:sldMk cId="1165524876" sldId="295"/>
            <ac:spMk id="16386" creationId="{56BEBCB5-4CAB-441C-A0D3-FD22F7631CDE}"/>
          </ac:spMkLst>
        </pc:spChg>
        <pc:spChg chg="mod">
          <ac:chgData name="Federico Cluni" userId="754e41aadaf4a8ea" providerId="LiveId" clId="{6970D417-8251-49E3-B758-7BDEA698CBDF}" dt="2020-06-15T16:15:07.194" v="5337" actId="313"/>
          <ac:spMkLst>
            <pc:docMk/>
            <pc:sldMk cId="1165524876" sldId="295"/>
            <ac:spMk id="16387" creationId="{5BBE23F3-BDC5-400E-A3FC-ABF0FFCAE73D}"/>
          </ac:spMkLst>
        </pc:spChg>
        <pc:spChg chg="del">
          <ac:chgData name="Federico Cluni" userId="754e41aadaf4a8ea" providerId="LiveId" clId="{6970D417-8251-49E3-B758-7BDEA698CBDF}" dt="2020-06-15T14:31:58.201" v="1755" actId="478"/>
          <ac:spMkLst>
            <pc:docMk/>
            <pc:sldMk cId="1165524876" sldId="295"/>
            <ac:spMk id="16388" creationId="{DABD724A-A447-4F21-8765-B96691D23118}"/>
          </ac:spMkLst>
        </pc:spChg>
        <pc:spChg chg="mod">
          <ac:chgData name="Federico Cluni" userId="754e41aadaf4a8ea" providerId="LiveId" clId="{6970D417-8251-49E3-B758-7BDEA698CBDF}" dt="2020-06-15T14:34:15.943" v="1988" actId="1076"/>
          <ac:spMkLst>
            <pc:docMk/>
            <pc:sldMk cId="1165524876" sldId="295"/>
            <ac:spMk id="16389" creationId="{64678E45-6A36-4214-A89D-5C47F6DDB841}"/>
          </ac:spMkLst>
        </pc:spChg>
        <pc:spChg chg="del">
          <ac:chgData name="Federico Cluni" userId="754e41aadaf4a8ea" providerId="LiveId" clId="{6970D417-8251-49E3-B758-7BDEA698CBDF}" dt="2020-06-15T14:29:49.971" v="1734" actId="478"/>
          <ac:spMkLst>
            <pc:docMk/>
            <pc:sldMk cId="1165524876" sldId="295"/>
            <ac:spMk id="16390" creationId="{5ACF4C51-9493-4D49-89D6-25C8D7E9C999}"/>
          </ac:spMkLst>
        </pc:spChg>
        <pc:spChg chg="mod">
          <ac:chgData name="Federico Cluni" userId="754e41aadaf4a8ea" providerId="LiveId" clId="{6970D417-8251-49E3-B758-7BDEA698CBDF}" dt="2020-06-15T14:31:55.911" v="1754" actId="1076"/>
          <ac:spMkLst>
            <pc:docMk/>
            <pc:sldMk cId="1165524876" sldId="295"/>
            <ac:spMk id="16391" creationId="{B241D821-531C-41EB-B44D-EDAC9DC14BA6}"/>
          </ac:spMkLst>
        </pc:spChg>
      </pc:sldChg>
      <pc:sldChg chg="addSp delSp modSp mod">
        <pc:chgData name="Federico Cluni" userId="754e41aadaf4a8ea" providerId="LiveId" clId="{6970D417-8251-49E3-B758-7BDEA698CBDF}" dt="2020-06-16T06:12:17.735" v="7390" actId="207"/>
        <pc:sldMkLst>
          <pc:docMk/>
          <pc:sldMk cId="0" sldId="296"/>
        </pc:sldMkLst>
        <pc:spChg chg="add mod">
          <ac:chgData name="Federico Cluni" userId="754e41aadaf4a8ea" providerId="LiveId" clId="{6970D417-8251-49E3-B758-7BDEA698CBDF}" dt="2020-06-15T15:11:57.344" v="2527"/>
          <ac:spMkLst>
            <pc:docMk/>
            <pc:sldMk cId="0" sldId="296"/>
            <ac:spMk id="4" creationId="{59248122-40D3-4DEC-B094-0E9A418F87DE}"/>
          </ac:spMkLst>
        </pc:spChg>
        <pc:spChg chg="del">
          <ac:chgData name="Federico Cluni" userId="754e41aadaf4a8ea" providerId="LiveId" clId="{6970D417-8251-49E3-B758-7BDEA698CBDF}" dt="2020-06-15T14:40:27.389" v="2273" actId="478"/>
          <ac:spMkLst>
            <pc:docMk/>
            <pc:sldMk cId="0" sldId="296"/>
            <ac:spMk id="12290" creationId="{DAFC4B9C-BB6B-4565-96C5-6E5BBEB792DB}"/>
          </ac:spMkLst>
        </pc:spChg>
        <pc:spChg chg="mod">
          <ac:chgData name="Federico Cluni" userId="754e41aadaf4a8ea" providerId="LiveId" clId="{6970D417-8251-49E3-B758-7BDEA698CBDF}" dt="2020-06-16T06:12:17.735" v="7390" actId="207"/>
          <ac:spMkLst>
            <pc:docMk/>
            <pc:sldMk cId="0" sldId="296"/>
            <ac:spMk id="12291" creationId="{DF71D569-A7A7-4EC9-A466-65F4419E0FAF}"/>
          </ac:spMkLst>
        </pc:spChg>
      </pc:sldChg>
      <pc:sldChg chg="addSp delSp modSp mod">
        <pc:chgData name="Federico Cluni" userId="754e41aadaf4a8ea" providerId="LiveId" clId="{6970D417-8251-49E3-B758-7BDEA698CBDF}" dt="2020-06-15T15:12:40.931" v="2539" actId="20577"/>
        <pc:sldMkLst>
          <pc:docMk/>
          <pc:sldMk cId="0" sldId="297"/>
        </pc:sldMkLst>
        <pc:spChg chg="add mod">
          <ac:chgData name="Federico Cluni" userId="754e41aadaf4a8ea" providerId="LiveId" clId="{6970D417-8251-49E3-B758-7BDEA698CBDF}" dt="2020-06-15T15:12:17.219" v="2529"/>
          <ac:spMkLst>
            <pc:docMk/>
            <pc:sldMk cId="0" sldId="297"/>
            <ac:spMk id="9" creationId="{81726F58-1ED6-42CE-86E0-8853732E4097}"/>
          </ac:spMkLst>
        </pc:spChg>
        <pc:spChg chg="del">
          <ac:chgData name="Federico Cluni" userId="754e41aadaf4a8ea" providerId="LiveId" clId="{6970D417-8251-49E3-B758-7BDEA698CBDF}" dt="2020-06-15T15:12:16.456" v="2528" actId="478"/>
          <ac:spMkLst>
            <pc:docMk/>
            <pc:sldMk cId="0" sldId="297"/>
            <ac:spMk id="13314" creationId="{57713717-EB05-4E7B-87C6-CB057A4D9422}"/>
          </ac:spMkLst>
        </pc:spChg>
        <pc:spChg chg="mod">
          <ac:chgData name="Federico Cluni" userId="754e41aadaf4a8ea" providerId="LiveId" clId="{6970D417-8251-49E3-B758-7BDEA698CBDF}" dt="2020-06-15T15:12:40.931" v="2539" actId="20577"/>
          <ac:spMkLst>
            <pc:docMk/>
            <pc:sldMk cId="0" sldId="297"/>
            <ac:spMk id="13318" creationId="{ACE320FA-A4DA-44D1-AA64-4E5152586642}"/>
          </ac:spMkLst>
        </pc:spChg>
      </pc:sldChg>
      <pc:sldChg chg="addSp delSp modSp mod">
        <pc:chgData name="Federico Cluni" userId="754e41aadaf4a8ea" providerId="LiveId" clId="{6970D417-8251-49E3-B758-7BDEA698CBDF}" dt="2020-06-15T15:12:36.921" v="2535" actId="20577"/>
        <pc:sldMkLst>
          <pc:docMk/>
          <pc:sldMk cId="0" sldId="298"/>
        </pc:sldMkLst>
        <pc:spChg chg="add mod">
          <ac:chgData name="Federico Cluni" userId="754e41aadaf4a8ea" providerId="LiveId" clId="{6970D417-8251-49E3-B758-7BDEA698CBDF}" dt="2020-06-15T15:12:26.562" v="2531"/>
          <ac:spMkLst>
            <pc:docMk/>
            <pc:sldMk cId="0" sldId="298"/>
            <ac:spMk id="9" creationId="{4B9301AC-8524-4D32-9590-E97B19D1DEC5}"/>
          </ac:spMkLst>
        </pc:spChg>
        <pc:spChg chg="del">
          <ac:chgData name="Federico Cluni" userId="754e41aadaf4a8ea" providerId="LiveId" clId="{6970D417-8251-49E3-B758-7BDEA698CBDF}" dt="2020-06-15T15:12:25.834" v="2530" actId="478"/>
          <ac:spMkLst>
            <pc:docMk/>
            <pc:sldMk cId="0" sldId="298"/>
            <ac:spMk id="14338" creationId="{2D60C4BF-6AFC-4AB5-85B4-C46F7F80A75B}"/>
          </ac:spMkLst>
        </pc:spChg>
        <pc:spChg chg="mod">
          <ac:chgData name="Federico Cluni" userId="754e41aadaf4a8ea" providerId="LiveId" clId="{6970D417-8251-49E3-B758-7BDEA698CBDF}" dt="2020-06-15T15:12:36.921" v="2535" actId="20577"/>
          <ac:spMkLst>
            <pc:docMk/>
            <pc:sldMk cId="0" sldId="298"/>
            <ac:spMk id="14342" creationId="{1ECF6E00-0252-4CC7-9E1B-EE18E933B423}"/>
          </ac:spMkLst>
        </pc:spChg>
      </pc:sldChg>
      <pc:sldChg chg="addSp delSp modSp mod">
        <pc:chgData name="Federico Cluni" userId="754e41aadaf4a8ea" providerId="LiveId" clId="{6970D417-8251-49E3-B758-7BDEA698CBDF}" dt="2020-06-15T15:17:02.646" v="3008" actId="790"/>
        <pc:sldMkLst>
          <pc:docMk/>
          <pc:sldMk cId="0" sldId="299"/>
        </pc:sldMkLst>
        <pc:spChg chg="add mod">
          <ac:chgData name="Federico Cluni" userId="754e41aadaf4a8ea" providerId="LiveId" clId="{6970D417-8251-49E3-B758-7BDEA698CBDF}" dt="2020-06-15T15:15:14.341" v="2793"/>
          <ac:spMkLst>
            <pc:docMk/>
            <pc:sldMk cId="0" sldId="299"/>
            <ac:spMk id="5" creationId="{83AD93DB-14B0-4C4E-940C-A4428CA34524}"/>
          </ac:spMkLst>
        </pc:spChg>
        <pc:spChg chg="del">
          <ac:chgData name="Federico Cluni" userId="754e41aadaf4a8ea" providerId="LiveId" clId="{6970D417-8251-49E3-B758-7BDEA698CBDF}" dt="2020-06-15T15:15:13.854" v="2792" actId="478"/>
          <ac:spMkLst>
            <pc:docMk/>
            <pc:sldMk cId="0" sldId="299"/>
            <ac:spMk id="17410" creationId="{CFA9266A-B59B-4D9E-AF05-CC923C05334F}"/>
          </ac:spMkLst>
        </pc:spChg>
        <pc:spChg chg="mod">
          <ac:chgData name="Federico Cluni" userId="754e41aadaf4a8ea" providerId="LiveId" clId="{6970D417-8251-49E3-B758-7BDEA698CBDF}" dt="2020-06-15T15:15:28.982" v="2834" actId="20577"/>
          <ac:spMkLst>
            <pc:docMk/>
            <pc:sldMk cId="0" sldId="299"/>
            <ac:spMk id="17444" creationId="{E996574E-0DF5-475C-9311-86386E56C120}"/>
          </ac:spMkLst>
        </pc:spChg>
        <pc:graphicFrameChg chg="modGraphic">
          <ac:chgData name="Federico Cluni" userId="754e41aadaf4a8ea" providerId="LiveId" clId="{6970D417-8251-49E3-B758-7BDEA698CBDF}" dt="2020-06-15T15:17:02.646" v="3008" actId="790"/>
          <ac:graphicFrameMkLst>
            <pc:docMk/>
            <pc:sldMk cId="0" sldId="299"/>
            <ac:graphicFrameMk id="47289" creationId="{BE2CAD8A-4702-415E-B373-7BBA87204CCD}"/>
          </ac:graphicFrameMkLst>
        </pc:graphicFrameChg>
      </pc:sldChg>
      <pc:sldChg chg="del">
        <pc:chgData name="Federico Cluni" userId="754e41aadaf4a8ea" providerId="LiveId" clId="{6970D417-8251-49E3-B758-7BDEA698CBDF}" dt="2020-06-15T16:59:08.556" v="7179" actId="47"/>
        <pc:sldMkLst>
          <pc:docMk/>
          <pc:sldMk cId="0" sldId="300"/>
        </pc:sldMkLst>
      </pc:sldChg>
      <pc:sldChg chg="del">
        <pc:chgData name="Federico Cluni" userId="754e41aadaf4a8ea" providerId="LiveId" clId="{6970D417-8251-49E3-B758-7BDEA698CBDF}" dt="2020-06-15T16:59:04.631" v="7172" actId="47"/>
        <pc:sldMkLst>
          <pc:docMk/>
          <pc:sldMk cId="2909882934" sldId="301"/>
        </pc:sldMkLst>
      </pc:sldChg>
      <pc:sldChg chg="del">
        <pc:chgData name="Federico Cluni" userId="754e41aadaf4a8ea" providerId="LiveId" clId="{6970D417-8251-49E3-B758-7BDEA698CBDF}" dt="2020-06-15T16:59:06.698" v="7176" actId="47"/>
        <pc:sldMkLst>
          <pc:docMk/>
          <pc:sldMk cId="0" sldId="302"/>
        </pc:sldMkLst>
      </pc:sldChg>
      <pc:sldChg chg="modSp mod">
        <pc:chgData name="Federico Cluni" userId="754e41aadaf4a8ea" providerId="LiveId" clId="{6970D417-8251-49E3-B758-7BDEA698CBDF}" dt="2020-06-16T08:33:48.823" v="7496" actId="20577"/>
        <pc:sldMkLst>
          <pc:docMk/>
          <pc:sldMk cId="0" sldId="303"/>
        </pc:sldMkLst>
        <pc:spChg chg="mod">
          <ac:chgData name="Federico Cluni" userId="754e41aadaf4a8ea" providerId="LiveId" clId="{6970D417-8251-49E3-B758-7BDEA698CBDF}" dt="2020-06-16T08:33:48.823" v="7496" actId="20577"/>
          <ac:spMkLst>
            <pc:docMk/>
            <pc:sldMk cId="0" sldId="303"/>
            <ac:spMk id="5125" creationId="{AD0979F9-088A-4E77-BB80-20FC4200DBE6}"/>
          </ac:spMkLst>
        </pc:spChg>
        <pc:spChg chg="mod">
          <ac:chgData name="Federico Cluni" userId="754e41aadaf4a8ea" providerId="LiveId" clId="{6970D417-8251-49E3-B758-7BDEA698CBDF}" dt="2020-06-15T13:41:17.351" v="22" actId="207"/>
          <ac:spMkLst>
            <pc:docMk/>
            <pc:sldMk cId="0" sldId="303"/>
            <ac:spMk id="6146" creationId="{23336650-4509-4626-A555-F723E2225E20}"/>
          </ac:spMkLst>
        </pc:spChg>
      </pc:sldChg>
      <pc:sldChg chg="addSp delSp modSp mod">
        <pc:chgData name="Federico Cluni" userId="754e41aadaf4a8ea" providerId="LiveId" clId="{6970D417-8251-49E3-B758-7BDEA698CBDF}" dt="2020-06-15T13:45:21.809" v="432" actId="20577"/>
        <pc:sldMkLst>
          <pc:docMk/>
          <pc:sldMk cId="0" sldId="304"/>
        </pc:sldMkLst>
        <pc:spChg chg="add mod">
          <ac:chgData name="Federico Cluni" userId="754e41aadaf4a8ea" providerId="LiveId" clId="{6970D417-8251-49E3-B758-7BDEA698CBDF}" dt="2020-06-15T13:44:11.293" v="285"/>
          <ac:spMkLst>
            <pc:docMk/>
            <pc:sldMk cId="0" sldId="304"/>
            <ac:spMk id="6" creationId="{36E94353-1F29-4CF7-9DED-5C46F976CBCF}"/>
          </ac:spMkLst>
        </pc:spChg>
        <pc:spChg chg="del">
          <ac:chgData name="Federico Cluni" userId="754e41aadaf4a8ea" providerId="LiveId" clId="{6970D417-8251-49E3-B758-7BDEA698CBDF}" dt="2020-06-15T13:44:10.516" v="284" actId="478"/>
          <ac:spMkLst>
            <pc:docMk/>
            <pc:sldMk cId="0" sldId="304"/>
            <ac:spMk id="8194" creationId="{A413626A-0C81-4137-9296-BD45C28FE078}"/>
          </ac:spMkLst>
        </pc:spChg>
        <pc:spChg chg="mod">
          <ac:chgData name="Federico Cluni" userId="754e41aadaf4a8ea" providerId="LiveId" clId="{6970D417-8251-49E3-B758-7BDEA698CBDF}" dt="2020-06-15T13:45:21.809" v="432" actId="20577"/>
          <ac:spMkLst>
            <pc:docMk/>
            <pc:sldMk cId="0" sldId="304"/>
            <ac:spMk id="8195" creationId="{1DE69BEF-224D-419B-8ECA-164B2BF99C2B}"/>
          </ac:spMkLst>
        </pc:spChg>
      </pc:sldChg>
      <pc:sldChg chg="addSp delSp modSp mod">
        <pc:chgData name="Federico Cluni" userId="754e41aadaf4a8ea" providerId="LiveId" clId="{6970D417-8251-49E3-B758-7BDEA698CBDF}" dt="2020-06-15T15:15:00.942" v="2791" actId="20577"/>
        <pc:sldMkLst>
          <pc:docMk/>
          <pc:sldMk cId="0" sldId="305"/>
        </pc:sldMkLst>
        <pc:spChg chg="add mod">
          <ac:chgData name="Federico Cluni" userId="754e41aadaf4a8ea" providerId="LiveId" clId="{6970D417-8251-49E3-B758-7BDEA698CBDF}" dt="2020-06-15T15:12:48.397" v="2541"/>
          <ac:spMkLst>
            <pc:docMk/>
            <pc:sldMk cId="0" sldId="305"/>
            <ac:spMk id="5" creationId="{3AF24829-F600-462F-885C-464E17CBA2D9}"/>
          </ac:spMkLst>
        </pc:spChg>
        <pc:spChg chg="mod">
          <ac:chgData name="Federico Cluni" userId="754e41aadaf4a8ea" providerId="LiveId" clId="{6970D417-8251-49E3-B758-7BDEA698CBDF}" dt="2020-06-15T15:13:16.107" v="2576" actId="6549"/>
          <ac:spMkLst>
            <pc:docMk/>
            <pc:sldMk cId="0" sldId="305"/>
            <ac:spMk id="10243" creationId="{A2C82316-C4EC-426E-AE68-7E4A94634496}"/>
          </ac:spMkLst>
        </pc:spChg>
        <pc:spChg chg="del">
          <ac:chgData name="Federico Cluni" userId="754e41aadaf4a8ea" providerId="LiveId" clId="{6970D417-8251-49E3-B758-7BDEA698CBDF}" dt="2020-06-15T15:12:47.492" v="2540" actId="478"/>
          <ac:spMkLst>
            <pc:docMk/>
            <pc:sldMk cId="0" sldId="305"/>
            <ac:spMk id="15362" creationId="{9C05FCA0-A14E-4914-9750-AC4CA378EB34}"/>
          </ac:spMkLst>
        </pc:spChg>
        <pc:graphicFrameChg chg="modGraphic">
          <ac:chgData name="Federico Cluni" userId="754e41aadaf4a8ea" providerId="LiveId" clId="{6970D417-8251-49E3-B758-7BDEA698CBDF}" dt="2020-06-15T15:15:00.942" v="2791" actId="20577"/>
          <ac:graphicFrameMkLst>
            <pc:docMk/>
            <pc:sldMk cId="0" sldId="305"/>
            <ac:graphicFrameMk id="2" creationId="{50E3250E-3398-43DB-A962-20B21513876F}"/>
          </ac:graphicFrameMkLst>
        </pc:graphicFrameChg>
      </pc:sldChg>
      <pc:sldChg chg="del">
        <pc:chgData name="Federico Cluni" userId="754e41aadaf4a8ea" providerId="LiveId" clId="{6970D417-8251-49E3-B758-7BDEA698CBDF}" dt="2020-06-15T16:59:12.845" v="7185" actId="47"/>
        <pc:sldMkLst>
          <pc:docMk/>
          <pc:sldMk cId="0" sldId="306"/>
        </pc:sldMkLst>
      </pc:sldChg>
      <pc:sldChg chg="del">
        <pc:chgData name="Federico Cluni" userId="754e41aadaf4a8ea" providerId="LiveId" clId="{6970D417-8251-49E3-B758-7BDEA698CBDF}" dt="2020-06-15T16:59:13.338" v="7186" actId="47"/>
        <pc:sldMkLst>
          <pc:docMk/>
          <pc:sldMk cId="0" sldId="307"/>
        </pc:sldMkLst>
      </pc:sldChg>
      <pc:sldChg chg="del">
        <pc:chgData name="Federico Cluni" userId="754e41aadaf4a8ea" providerId="LiveId" clId="{6970D417-8251-49E3-B758-7BDEA698CBDF}" dt="2020-06-15T16:59:13.831" v="7187" actId="47"/>
        <pc:sldMkLst>
          <pc:docMk/>
          <pc:sldMk cId="0" sldId="308"/>
        </pc:sldMkLst>
      </pc:sldChg>
      <pc:sldChg chg="del">
        <pc:chgData name="Federico Cluni" userId="754e41aadaf4a8ea" providerId="LiveId" clId="{6970D417-8251-49E3-B758-7BDEA698CBDF}" dt="2020-06-15T16:59:14.218" v="7188" actId="47"/>
        <pc:sldMkLst>
          <pc:docMk/>
          <pc:sldMk cId="0" sldId="309"/>
        </pc:sldMkLst>
      </pc:sldChg>
      <pc:sldChg chg="del">
        <pc:chgData name="Federico Cluni" userId="754e41aadaf4a8ea" providerId="LiveId" clId="{6970D417-8251-49E3-B758-7BDEA698CBDF}" dt="2020-06-15T16:59:14.529" v="7189" actId="47"/>
        <pc:sldMkLst>
          <pc:docMk/>
          <pc:sldMk cId="0" sldId="310"/>
        </pc:sldMkLst>
      </pc:sldChg>
      <pc:sldChg chg="del">
        <pc:chgData name="Federico Cluni" userId="754e41aadaf4a8ea" providerId="LiveId" clId="{6970D417-8251-49E3-B758-7BDEA698CBDF}" dt="2020-06-15T16:59:15.168" v="7190" actId="47"/>
        <pc:sldMkLst>
          <pc:docMk/>
          <pc:sldMk cId="0" sldId="311"/>
        </pc:sldMkLst>
      </pc:sldChg>
      <pc:sldChg chg="del">
        <pc:chgData name="Federico Cluni" userId="754e41aadaf4a8ea" providerId="LiveId" clId="{6970D417-8251-49E3-B758-7BDEA698CBDF}" dt="2020-06-15T16:59:15.677" v="7191" actId="47"/>
        <pc:sldMkLst>
          <pc:docMk/>
          <pc:sldMk cId="0" sldId="312"/>
        </pc:sldMkLst>
      </pc:sldChg>
      <pc:sldChg chg="del">
        <pc:chgData name="Federico Cluni" userId="754e41aadaf4a8ea" providerId="LiveId" clId="{6970D417-8251-49E3-B758-7BDEA698CBDF}" dt="2020-06-15T16:59:16.110" v="7192" actId="47"/>
        <pc:sldMkLst>
          <pc:docMk/>
          <pc:sldMk cId="0" sldId="313"/>
        </pc:sldMkLst>
      </pc:sldChg>
      <pc:sldChg chg="del">
        <pc:chgData name="Federico Cluni" userId="754e41aadaf4a8ea" providerId="LiveId" clId="{6970D417-8251-49E3-B758-7BDEA698CBDF}" dt="2020-06-15T16:59:09.124" v="7180" actId="47"/>
        <pc:sldMkLst>
          <pc:docMk/>
          <pc:sldMk cId="0" sldId="314"/>
        </pc:sldMkLst>
      </pc:sldChg>
      <pc:sldChg chg="addSp delSp modSp add mod">
        <pc:chgData name="Federico Cluni" userId="754e41aadaf4a8ea" providerId="LiveId" clId="{6970D417-8251-49E3-B758-7BDEA698CBDF}" dt="2020-06-16T07:03:35.895" v="7473" actId="1076"/>
        <pc:sldMkLst>
          <pc:docMk/>
          <pc:sldMk cId="3826106657" sldId="315"/>
        </pc:sldMkLst>
        <pc:spChg chg="add mod">
          <ac:chgData name="Federico Cluni" userId="754e41aadaf4a8ea" providerId="LiveId" clId="{6970D417-8251-49E3-B758-7BDEA698CBDF}" dt="2020-06-16T07:02:58.493" v="7470" actId="1076"/>
          <ac:spMkLst>
            <pc:docMk/>
            <pc:sldMk cId="3826106657" sldId="315"/>
            <ac:spMk id="6" creationId="{770C6121-972A-4B0D-AC8D-97069A0AC8B8}"/>
          </ac:spMkLst>
        </pc:spChg>
        <pc:spChg chg="mod">
          <ac:chgData name="Federico Cluni" userId="754e41aadaf4a8ea" providerId="LiveId" clId="{6970D417-8251-49E3-B758-7BDEA698CBDF}" dt="2020-06-16T07:03:30.503" v="7472" actId="313"/>
          <ac:spMkLst>
            <pc:docMk/>
            <pc:sldMk cId="3826106657" sldId="315"/>
            <ac:spMk id="9219" creationId="{A1FC0DEA-BB6C-4FD0-B78C-22B86F753767}"/>
          </ac:spMkLst>
        </pc:spChg>
        <pc:picChg chg="add del mod">
          <ac:chgData name="Federico Cluni" userId="754e41aadaf4a8ea" providerId="LiveId" clId="{6970D417-8251-49E3-B758-7BDEA698CBDF}" dt="2020-06-16T07:00:52.196" v="7415" actId="478"/>
          <ac:picMkLst>
            <pc:docMk/>
            <pc:sldMk cId="3826106657" sldId="315"/>
            <ac:picMk id="3" creationId="{A9D43D73-F061-4B79-A852-E83FF9466FBB}"/>
          </ac:picMkLst>
        </pc:picChg>
        <pc:picChg chg="add mod">
          <ac:chgData name="Federico Cluni" userId="754e41aadaf4a8ea" providerId="LiveId" clId="{6970D417-8251-49E3-B758-7BDEA698CBDF}" dt="2020-06-16T07:03:35.895" v="7473" actId="1076"/>
          <ac:picMkLst>
            <pc:docMk/>
            <pc:sldMk cId="3826106657" sldId="315"/>
            <ac:picMk id="4" creationId="{07ABB67C-8F0F-45ED-8D51-652EF1390A65}"/>
          </ac:picMkLst>
        </pc:picChg>
      </pc:sldChg>
      <pc:sldChg chg="delSp modSp add mod">
        <pc:chgData name="Federico Cluni" userId="754e41aadaf4a8ea" providerId="LiveId" clId="{6970D417-8251-49E3-B758-7BDEA698CBDF}" dt="2020-06-15T15:39:01.110" v="4084" actId="2711"/>
        <pc:sldMkLst>
          <pc:docMk/>
          <pc:sldMk cId="2150309443" sldId="316"/>
        </pc:sldMkLst>
        <pc:spChg chg="mod">
          <ac:chgData name="Federico Cluni" userId="754e41aadaf4a8ea" providerId="LiveId" clId="{6970D417-8251-49E3-B758-7BDEA698CBDF}" dt="2020-06-15T15:39:01.110" v="4084" actId="2711"/>
          <ac:spMkLst>
            <pc:docMk/>
            <pc:sldMk cId="2150309443" sldId="316"/>
            <ac:spMk id="20483" creationId="{B7035848-63B3-4B52-8846-AECB97BA8E4E}"/>
          </ac:spMkLst>
        </pc:spChg>
        <pc:spChg chg="del mod">
          <ac:chgData name="Federico Cluni" userId="754e41aadaf4a8ea" providerId="LiveId" clId="{6970D417-8251-49E3-B758-7BDEA698CBDF}" dt="2020-06-15T15:38:34.456" v="4069" actId="478"/>
          <ac:spMkLst>
            <pc:docMk/>
            <pc:sldMk cId="2150309443" sldId="316"/>
            <ac:spMk id="20484" creationId="{FF4DB5BD-A5A2-4D0B-BF45-40519D2A0129}"/>
          </ac:spMkLst>
        </pc:spChg>
      </pc:sldChg>
      <pc:sldChg chg="delSp modSp add del mod">
        <pc:chgData name="Federico Cluni" userId="754e41aadaf4a8ea" providerId="LiveId" clId="{6970D417-8251-49E3-B758-7BDEA698CBDF}" dt="2020-06-15T16:14:51.971" v="5336" actId="47"/>
        <pc:sldMkLst>
          <pc:docMk/>
          <pc:sldMk cId="1597407174" sldId="317"/>
        </pc:sldMkLst>
        <pc:spChg chg="mod">
          <ac:chgData name="Federico Cluni" userId="754e41aadaf4a8ea" providerId="LiveId" clId="{6970D417-8251-49E3-B758-7BDEA698CBDF}" dt="2020-06-15T16:14:29.280" v="5328" actId="207"/>
          <ac:spMkLst>
            <pc:docMk/>
            <pc:sldMk cId="1597407174" sldId="317"/>
            <ac:spMk id="16387" creationId="{5BBE23F3-BDC5-400E-A3FC-ABF0FFCAE73D}"/>
          </ac:spMkLst>
        </pc:spChg>
        <pc:spChg chg="del">
          <ac:chgData name="Federico Cluni" userId="754e41aadaf4a8ea" providerId="LiveId" clId="{6970D417-8251-49E3-B758-7BDEA698CBDF}" dt="2020-06-15T16:14:00.455" v="5325" actId="478"/>
          <ac:spMkLst>
            <pc:docMk/>
            <pc:sldMk cId="1597407174" sldId="317"/>
            <ac:spMk id="16389" creationId="{64678E45-6A36-4214-A89D-5C47F6DDB841}"/>
          </ac:spMkLst>
        </pc:spChg>
        <pc:spChg chg="del">
          <ac:chgData name="Federico Cluni" userId="754e41aadaf4a8ea" providerId="LiveId" clId="{6970D417-8251-49E3-B758-7BDEA698CBDF}" dt="2020-06-15T16:13:58.775" v="5324" actId="478"/>
          <ac:spMkLst>
            <pc:docMk/>
            <pc:sldMk cId="1597407174" sldId="317"/>
            <ac:spMk id="16391" creationId="{B241D821-531C-41EB-B44D-EDAC9DC14BA6}"/>
          </ac:spMkLst>
        </pc:spChg>
      </pc:sldChg>
    </pc:docChg>
  </pc:docChgLst>
  <pc:docChgLst>
    <pc:chgData name="Federico Cluni" userId="754e41aadaf4a8ea" providerId="LiveId" clId="{5D76A974-95EA-43AA-8F38-F927988C915F}"/>
    <pc:docChg chg="undo custSel addSld delSld modSld">
      <pc:chgData name="Federico Cluni" userId="754e41aadaf4a8ea" providerId="LiveId" clId="{5D76A974-95EA-43AA-8F38-F927988C915F}" dt="2020-06-23T10:12:10.321" v="4700" actId="20577"/>
      <pc:docMkLst>
        <pc:docMk/>
      </pc:docMkLst>
      <pc:sldChg chg="modSp mod">
        <pc:chgData name="Federico Cluni" userId="754e41aadaf4a8ea" providerId="LiveId" clId="{5D76A974-95EA-43AA-8F38-F927988C915F}" dt="2020-06-22T11:03:24.627" v="969" actId="20577"/>
        <pc:sldMkLst>
          <pc:docMk/>
          <pc:sldMk cId="0" sldId="256"/>
        </pc:sldMkLst>
        <pc:spChg chg="mod">
          <ac:chgData name="Federico Cluni" userId="754e41aadaf4a8ea" providerId="LiveId" clId="{5D76A974-95EA-43AA-8F38-F927988C915F}" dt="2020-06-22T11:03:24.627" v="969" actId="20577"/>
          <ac:spMkLst>
            <pc:docMk/>
            <pc:sldMk cId="0" sldId="256"/>
            <ac:spMk id="2055" creationId="{4CD9053A-D1BE-4AA5-A65E-5DD053F0E150}"/>
          </ac:spMkLst>
        </pc:spChg>
      </pc:sldChg>
      <pc:sldChg chg="del">
        <pc:chgData name="Federico Cluni" userId="754e41aadaf4a8ea" providerId="LiveId" clId="{5D76A974-95EA-43AA-8F38-F927988C915F}" dt="2020-06-23T03:46:07.926" v="2719" actId="47"/>
        <pc:sldMkLst>
          <pc:docMk/>
          <pc:sldMk cId="0" sldId="268"/>
        </pc:sldMkLst>
      </pc:sldChg>
      <pc:sldChg chg="del">
        <pc:chgData name="Federico Cluni" userId="754e41aadaf4a8ea" providerId="LiveId" clId="{5D76A974-95EA-43AA-8F38-F927988C915F}" dt="2020-06-23T03:46:07.926" v="2719" actId="47"/>
        <pc:sldMkLst>
          <pc:docMk/>
          <pc:sldMk cId="0" sldId="270"/>
        </pc:sldMkLst>
      </pc:sldChg>
      <pc:sldChg chg="del">
        <pc:chgData name="Federico Cluni" userId="754e41aadaf4a8ea" providerId="LiveId" clId="{5D76A974-95EA-43AA-8F38-F927988C915F}" dt="2020-06-23T03:46:07.926" v="2719" actId="47"/>
        <pc:sldMkLst>
          <pc:docMk/>
          <pc:sldMk cId="0" sldId="271"/>
        </pc:sldMkLst>
      </pc:sldChg>
      <pc:sldChg chg="del">
        <pc:chgData name="Federico Cluni" userId="754e41aadaf4a8ea" providerId="LiveId" clId="{5D76A974-95EA-43AA-8F38-F927988C915F}" dt="2020-06-23T03:46:07.926" v="2719" actId="47"/>
        <pc:sldMkLst>
          <pc:docMk/>
          <pc:sldMk cId="0" sldId="272"/>
        </pc:sldMkLst>
      </pc:sldChg>
      <pc:sldChg chg="del">
        <pc:chgData name="Federico Cluni" userId="754e41aadaf4a8ea" providerId="LiveId" clId="{5D76A974-95EA-43AA-8F38-F927988C915F}" dt="2020-06-23T03:46:07.926" v="2719" actId="47"/>
        <pc:sldMkLst>
          <pc:docMk/>
          <pc:sldMk cId="0" sldId="273"/>
        </pc:sldMkLst>
      </pc:sldChg>
      <pc:sldChg chg="del">
        <pc:chgData name="Federico Cluni" userId="754e41aadaf4a8ea" providerId="LiveId" clId="{5D76A974-95EA-43AA-8F38-F927988C915F}" dt="2020-06-23T03:46:07.926" v="2719" actId="47"/>
        <pc:sldMkLst>
          <pc:docMk/>
          <pc:sldMk cId="0" sldId="274"/>
        </pc:sldMkLst>
      </pc:sldChg>
      <pc:sldChg chg="del">
        <pc:chgData name="Federico Cluni" userId="754e41aadaf4a8ea" providerId="LiveId" clId="{5D76A974-95EA-43AA-8F38-F927988C915F}" dt="2020-06-23T03:46:07.926" v="2719" actId="47"/>
        <pc:sldMkLst>
          <pc:docMk/>
          <pc:sldMk cId="0" sldId="275"/>
        </pc:sldMkLst>
      </pc:sldChg>
      <pc:sldChg chg="del">
        <pc:chgData name="Federico Cluni" userId="754e41aadaf4a8ea" providerId="LiveId" clId="{5D76A974-95EA-43AA-8F38-F927988C915F}" dt="2020-06-23T03:46:07.926" v="2719" actId="47"/>
        <pc:sldMkLst>
          <pc:docMk/>
          <pc:sldMk cId="0" sldId="276"/>
        </pc:sldMkLst>
      </pc:sldChg>
      <pc:sldChg chg="del">
        <pc:chgData name="Federico Cluni" userId="754e41aadaf4a8ea" providerId="LiveId" clId="{5D76A974-95EA-43AA-8F38-F927988C915F}" dt="2020-06-23T03:46:07.926" v="2719" actId="47"/>
        <pc:sldMkLst>
          <pc:docMk/>
          <pc:sldMk cId="0" sldId="277"/>
        </pc:sldMkLst>
      </pc:sldChg>
      <pc:sldChg chg="del">
        <pc:chgData name="Federico Cluni" userId="754e41aadaf4a8ea" providerId="LiveId" clId="{5D76A974-95EA-43AA-8F38-F927988C915F}" dt="2020-06-23T03:46:07.926" v="2719" actId="47"/>
        <pc:sldMkLst>
          <pc:docMk/>
          <pc:sldMk cId="0" sldId="278"/>
        </pc:sldMkLst>
      </pc:sldChg>
      <pc:sldChg chg="del">
        <pc:chgData name="Federico Cluni" userId="754e41aadaf4a8ea" providerId="LiveId" clId="{5D76A974-95EA-43AA-8F38-F927988C915F}" dt="2020-06-23T03:46:07.926" v="2719" actId="47"/>
        <pc:sldMkLst>
          <pc:docMk/>
          <pc:sldMk cId="0" sldId="279"/>
        </pc:sldMkLst>
      </pc:sldChg>
      <pc:sldChg chg="del">
        <pc:chgData name="Federico Cluni" userId="754e41aadaf4a8ea" providerId="LiveId" clId="{5D76A974-95EA-43AA-8F38-F927988C915F}" dt="2020-06-23T03:46:07.926" v="2719" actId="47"/>
        <pc:sldMkLst>
          <pc:docMk/>
          <pc:sldMk cId="0" sldId="280"/>
        </pc:sldMkLst>
      </pc:sldChg>
      <pc:sldChg chg="del">
        <pc:chgData name="Federico Cluni" userId="754e41aadaf4a8ea" providerId="LiveId" clId="{5D76A974-95EA-43AA-8F38-F927988C915F}" dt="2020-06-23T03:46:07.926" v="2719" actId="47"/>
        <pc:sldMkLst>
          <pc:docMk/>
          <pc:sldMk cId="0" sldId="281"/>
        </pc:sldMkLst>
      </pc:sldChg>
      <pc:sldChg chg="del">
        <pc:chgData name="Federico Cluni" userId="754e41aadaf4a8ea" providerId="LiveId" clId="{5D76A974-95EA-43AA-8F38-F927988C915F}" dt="2020-06-23T03:46:07.926" v="2719" actId="47"/>
        <pc:sldMkLst>
          <pc:docMk/>
          <pc:sldMk cId="0" sldId="282"/>
        </pc:sldMkLst>
      </pc:sldChg>
      <pc:sldChg chg="del">
        <pc:chgData name="Federico Cluni" userId="754e41aadaf4a8ea" providerId="LiveId" clId="{5D76A974-95EA-43AA-8F38-F927988C915F}" dt="2020-06-23T03:46:07.926" v="2719" actId="47"/>
        <pc:sldMkLst>
          <pc:docMk/>
          <pc:sldMk cId="0" sldId="283"/>
        </pc:sldMkLst>
      </pc:sldChg>
      <pc:sldChg chg="del">
        <pc:chgData name="Federico Cluni" userId="754e41aadaf4a8ea" providerId="LiveId" clId="{5D76A974-95EA-43AA-8F38-F927988C915F}" dt="2020-06-23T03:46:07.926" v="2719" actId="47"/>
        <pc:sldMkLst>
          <pc:docMk/>
          <pc:sldMk cId="0" sldId="284"/>
        </pc:sldMkLst>
      </pc:sldChg>
      <pc:sldChg chg="del">
        <pc:chgData name="Federico Cluni" userId="754e41aadaf4a8ea" providerId="LiveId" clId="{5D76A974-95EA-43AA-8F38-F927988C915F}" dt="2020-06-23T03:46:07.926" v="2719" actId="47"/>
        <pc:sldMkLst>
          <pc:docMk/>
          <pc:sldMk cId="0" sldId="285"/>
        </pc:sldMkLst>
      </pc:sldChg>
      <pc:sldChg chg="del">
        <pc:chgData name="Federico Cluni" userId="754e41aadaf4a8ea" providerId="LiveId" clId="{5D76A974-95EA-43AA-8F38-F927988C915F}" dt="2020-06-23T03:46:07.926" v="2719" actId="47"/>
        <pc:sldMkLst>
          <pc:docMk/>
          <pc:sldMk cId="0" sldId="286"/>
        </pc:sldMkLst>
      </pc:sldChg>
      <pc:sldChg chg="del">
        <pc:chgData name="Federico Cluni" userId="754e41aadaf4a8ea" providerId="LiveId" clId="{5D76A974-95EA-43AA-8F38-F927988C915F}" dt="2020-06-23T03:46:07.926" v="2719" actId="47"/>
        <pc:sldMkLst>
          <pc:docMk/>
          <pc:sldMk cId="3286911153" sldId="287"/>
        </pc:sldMkLst>
      </pc:sldChg>
      <pc:sldChg chg="del">
        <pc:chgData name="Federico Cluni" userId="754e41aadaf4a8ea" providerId="LiveId" clId="{5D76A974-95EA-43AA-8F38-F927988C915F}" dt="2020-06-23T03:46:07.926" v="2719" actId="47"/>
        <pc:sldMkLst>
          <pc:docMk/>
          <pc:sldMk cId="3077951468" sldId="290"/>
        </pc:sldMkLst>
      </pc:sldChg>
      <pc:sldChg chg="del">
        <pc:chgData name="Federico Cluni" userId="754e41aadaf4a8ea" providerId="LiveId" clId="{5D76A974-95EA-43AA-8F38-F927988C915F}" dt="2020-06-23T03:46:07.926" v="2719" actId="47"/>
        <pc:sldMkLst>
          <pc:docMk/>
          <pc:sldMk cId="3788840518" sldId="291"/>
        </pc:sldMkLst>
      </pc:sldChg>
      <pc:sldChg chg="del">
        <pc:chgData name="Federico Cluni" userId="754e41aadaf4a8ea" providerId="LiveId" clId="{5D76A974-95EA-43AA-8F38-F927988C915F}" dt="2020-06-23T03:46:07.926" v="2719" actId="47"/>
        <pc:sldMkLst>
          <pc:docMk/>
          <pc:sldMk cId="0" sldId="292"/>
        </pc:sldMkLst>
      </pc:sldChg>
      <pc:sldChg chg="del">
        <pc:chgData name="Federico Cluni" userId="754e41aadaf4a8ea" providerId="LiveId" clId="{5D76A974-95EA-43AA-8F38-F927988C915F}" dt="2020-06-23T03:46:07.926" v="2719" actId="47"/>
        <pc:sldMkLst>
          <pc:docMk/>
          <pc:sldMk cId="0" sldId="293"/>
        </pc:sldMkLst>
      </pc:sldChg>
      <pc:sldChg chg="del">
        <pc:chgData name="Federico Cluni" userId="754e41aadaf4a8ea" providerId="LiveId" clId="{5D76A974-95EA-43AA-8F38-F927988C915F}" dt="2020-06-23T03:46:07.926" v="2719" actId="47"/>
        <pc:sldMkLst>
          <pc:docMk/>
          <pc:sldMk cId="0" sldId="300"/>
        </pc:sldMkLst>
      </pc:sldChg>
      <pc:sldChg chg="del">
        <pc:chgData name="Federico Cluni" userId="754e41aadaf4a8ea" providerId="LiveId" clId="{5D76A974-95EA-43AA-8F38-F927988C915F}" dt="2020-06-23T03:46:07.926" v="2719" actId="47"/>
        <pc:sldMkLst>
          <pc:docMk/>
          <pc:sldMk cId="2909882934" sldId="301"/>
        </pc:sldMkLst>
      </pc:sldChg>
      <pc:sldChg chg="del">
        <pc:chgData name="Federico Cluni" userId="754e41aadaf4a8ea" providerId="LiveId" clId="{5D76A974-95EA-43AA-8F38-F927988C915F}" dt="2020-06-23T03:46:07.926" v="2719" actId="47"/>
        <pc:sldMkLst>
          <pc:docMk/>
          <pc:sldMk cId="0" sldId="302"/>
        </pc:sldMkLst>
      </pc:sldChg>
      <pc:sldChg chg="del">
        <pc:chgData name="Federico Cluni" userId="754e41aadaf4a8ea" providerId="LiveId" clId="{5D76A974-95EA-43AA-8F38-F927988C915F}" dt="2020-06-23T03:46:07.926" v="2719" actId="47"/>
        <pc:sldMkLst>
          <pc:docMk/>
          <pc:sldMk cId="0" sldId="306"/>
        </pc:sldMkLst>
      </pc:sldChg>
      <pc:sldChg chg="del">
        <pc:chgData name="Federico Cluni" userId="754e41aadaf4a8ea" providerId="LiveId" clId="{5D76A974-95EA-43AA-8F38-F927988C915F}" dt="2020-06-23T03:46:07.926" v="2719" actId="47"/>
        <pc:sldMkLst>
          <pc:docMk/>
          <pc:sldMk cId="0" sldId="307"/>
        </pc:sldMkLst>
      </pc:sldChg>
      <pc:sldChg chg="del">
        <pc:chgData name="Federico Cluni" userId="754e41aadaf4a8ea" providerId="LiveId" clId="{5D76A974-95EA-43AA-8F38-F927988C915F}" dt="2020-06-23T03:46:07.926" v="2719" actId="47"/>
        <pc:sldMkLst>
          <pc:docMk/>
          <pc:sldMk cId="0" sldId="308"/>
        </pc:sldMkLst>
      </pc:sldChg>
      <pc:sldChg chg="del">
        <pc:chgData name="Federico Cluni" userId="754e41aadaf4a8ea" providerId="LiveId" clId="{5D76A974-95EA-43AA-8F38-F927988C915F}" dt="2020-06-23T03:46:07.926" v="2719" actId="47"/>
        <pc:sldMkLst>
          <pc:docMk/>
          <pc:sldMk cId="0" sldId="309"/>
        </pc:sldMkLst>
      </pc:sldChg>
      <pc:sldChg chg="del">
        <pc:chgData name="Federico Cluni" userId="754e41aadaf4a8ea" providerId="LiveId" clId="{5D76A974-95EA-43AA-8F38-F927988C915F}" dt="2020-06-23T03:46:07.926" v="2719" actId="47"/>
        <pc:sldMkLst>
          <pc:docMk/>
          <pc:sldMk cId="0" sldId="310"/>
        </pc:sldMkLst>
      </pc:sldChg>
      <pc:sldChg chg="del">
        <pc:chgData name="Federico Cluni" userId="754e41aadaf4a8ea" providerId="LiveId" clId="{5D76A974-95EA-43AA-8F38-F927988C915F}" dt="2020-06-23T03:46:07.926" v="2719" actId="47"/>
        <pc:sldMkLst>
          <pc:docMk/>
          <pc:sldMk cId="0" sldId="311"/>
        </pc:sldMkLst>
      </pc:sldChg>
      <pc:sldChg chg="del">
        <pc:chgData name="Federico Cluni" userId="754e41aadaf4a8ea" providerId="LiveId" clId="{5D76A974-95EA-43AA-8F38-F927988C915F}" dt="2020-06-23T03:46:07.926" v="2719" actId="47"/>
        <pc:sldMkLst>
          <pc:docMk/>
          <pc:sldMk cId="0" sldId="312"/>
        </pc:sldMkLst>
      </pc:sldChg>
      <pc:sldChg chg="del">
        <pc:chgData name="Federico Cluni" userId="754e41aadaf4a8ea" providerId="LiveId" clId="{5D76A974-95EA-43AA-8F38-F927988C915F}" dt="2020-06-23T03:46:07.926" v="2719" actId="47"/>
        <pc:sldMkLst>
          <pc:docMk/>
          <pc:sldMk cId="0" sldId="313"/>
        </pc:sldMkLst>
      </pc:sldChg>
      <pc:sldChg chg="del">
        <pc:chgData name="Federico Cluni" userId="754e41aadaf4a8ea" providerId="LiveId" clId="{5D76A974-95EA-43AA-8F38-F927988C915F}" dt="2020-06-23T03:46:07.926" v="2719" actId="47"/>
        <pc:sldMkLst>
          <pc:docMk/>
          <pc:sldMk cId="0" sldId="314"/>
        </pc:sldMkLst>
      </pc:sldChg>
      <pc:sldChg chg="del">
        <pc:chgData name="Federico Cluni" userId="754e41aadaf4a8ea" providerId="LiveId" clId="{5D76A974-95EA-43AA-8F38-F927988C915F}" dt="2020-06-23T03:46:07.926" v="2719" actId="47"/>
        <pc:sldMkLst>
          <pc:docMk/>
          <pc:sldMk cId="3640886085" sldId="315"/>
        </pc:sldMkLst>
      </pc:sldChg>
      <pc:sldChg chg="del">
        <pc:chgData name="Federico Cluni" userId="754e41aadaf4a8ea" providerId="LiveId" clId="{5D76A974-95EA-43AA-8F38-F927988C915F}" dt="2020-06-23T03:46:07.926" v="2719" actId="47"/>
        <pc:sldMkLst>
          <pc:docMk/>
          <pc:sldMk cId="0" sldId="316"/>
        </pc:sldMkLst>
      </pc:sldChg>
      <pc:sldChg chg="del">
        <pc:chgData name="Federico Cluni" userId="754e41aadaf4a8ea" providerId="LiveId" clId="{5D76A974-95EA-43AA-8F38-F927988C915F}" dt="2020-06-23T03:46:07.926" v="2719" actId="47"/>
        <pc:sldMkLst>
          <pc:docMk/>
          <pc:sldMk cId="0" sldId="317"/>
        </pc:sldMkLst>
      </pc:sldChg>
      <pc:sldChg chg="del">
        <pc:chgData name="Federico Cluni" userId="754e41aadaf4a8ea" providerId="LiveId" clId="{5D76A974-95EA-43AA-8F38-F927988C915F}" dt="2020-06-23T03:46:07.926" v="2719" actId="47"/>
        <pc:sldMkLst>
          <pc:docMk/>
          <pc:sldMk cId="0" sldId="318"/>
        </pc:sldMkLst>
      </pc:sldChg>
      <pc:sldChg chg="del">
        <pc:chgData name="Federico Cluni" userId="754e41aadaf4a8ea" providerId="LiveId" clId="{5D76A974-95EA-43AA-8F38-F927988C915F}" dt="2020-06-23T03:46:07.926" v="2719" actId="47"/>
        <pc:sldMkLst>
          <pc:docMk/>
          <pc:sldMk cId="0" sldId="319"/>
        </pc:sldMkLst>
      </pc:sldChg>
      <pc:sldChg chg="del">
        <pc:chgData name="Federico Cluni" userId="754e41aadaf4a8ea" providerId="LiveId" clId="{5D76A974-95EA-43AA-8F38-F927988C915F}" dt="2020-06-23T03:46:07.926" v="2719" actId="47"/>
        <pc:sldMkLst>
          <pc:docMk/>
          <pc:sldMk cId="0" sldId="320"/>
        </pc:sldMkLst>
      </pc:sldChg>
      <pc:sldChg chg="add del">
        <pc:chgData name="Federico Cluni" userId="754e41aadaf4a8ea" providerId="LiveId" clId="{5D76A974-95EA-43AA-8F38-F927988C915F}" dt="2020-06-22T08:55:30.080" v="1" actId="47"/>
        <pc:sldMkLst>
          <pc:docMk/>
          <pc:sldMk cId="0" sldId="321"/>
        </pc:sldMkLst>
      </pc:sldChg>
      <pc:sldChg chg="del">
        <pc:chgData name="Federico Cluni" userId="754e41aadaf4a8ea" providerId="LiveId" clId="{5D76A974-95EA-43AA-8F38-F927988C915F}" dt="2020-06-23T03:46:07.926" v="2719" actId="47"/>
        <pc:sldMkLst>
          <pc:docMk/>
          <pc:sldMk cId="1143503960" sldId="322"/>
        </pc:sldMkLst>
      </pc:sldChg>
      <pc:sldChg chg="del">
        <pc:chgData name="Federico Cluni" userId="754e41aadaf4a8ea" providerId="LiveId" clId="{5D76A974-95EA-43AA-8F38-F927988C915F}" dt="2020-06-23T03:46:07.926" v="2719" actId="47"/>
        <pc:sldMkLst>
          <pc:docMk/>
          <pc:sldMk cId="448035217" sldId="323"/>
        </pc:sldMkLst>
      </pc:sldChg>
      <pc:sldChg chg="add del">
        <pc:chgData name="Federico Cluni" userId="754e41aadaf4a8ea" providerId="LiveId" clId="{5D76A974-95EA-43AA-8F38-F927988C915F}" dt="2020-06-22T08:55:30.080" v="1" actId="47"/>
        <pc:sldMkLst>
          <pc:docMk/>
          <pc:sldMk cId="0" sldId="324"/>
        </pc:sldMkLst>
      </pc:sldChg>
      <pc:sldChg chg="add del">
        <pc:chgData name="Federico Cluni" userId="754e41aadaf4a8ea" providerId="LiveId" clId="{5D76A974-95EA-43AA-8F38-F927988C915F}" dt="2020-06-22T08:55:30.080" v="1" actId="47"/>
        <pc:sldMkLst>
          <pc:docMk/>
          <pc:sldMk cId="0" sldId="325"/>
        </pc:sldMkLst>
      </pc:sldChg>
      <pc:sldChg chg="add del">
        <pc:chgData name="Federico Cluni" userId="754e41aadaf4a8ea" providerId="LiveId" clId="{5D76A974-95EA-43AA-8F38-F927988C915F}" dt="2020-06-22T08:55:30.080" v="1" actId="47"/>
        <pc:sldMkLst>
          <pc:docMk/>
          <pc:sldMk cId="0" sldId="326"/>
        </pc:sldMkLst>
      </pc:sldChg>
      <pc:sldChg chg="add del">
        <pc:chgData name="Federico Cluni" userId="754e41aadaf4a8ea" providerId="LiveId" clId="{5D76A974-95EA-43AA-8F38-F927988C915F}" dt="2020-06-22T08:55:30.080" v="1" actId="47"/>
        <pc:sldMkLst>
          <pc:docMk/>
          <pc:sldMk cId="0" sldId="327"/>
        </pc:sldMkLst>
      </pc:sldChg>
      <pc:sldChg chg="add del">
        <pc:chgData name="Federico Cluni" userId="754e41aadaf4a8ea" providerId="LiveId" clId="{5D76A974-95EA-43AA-8F38-F927988C915F}" dt="2020-06-22T08:55:30.080" v="1" actId="47"/>
        <pc:sldMkLst>
          <pc:docMk/>
          <pc:sldMk cId="0" sldId="328"/>
        </pc:sldMkLst>
      </pc:sldChg>
      <pc:sldChg chg="add del">
        <pc:chgData name="Federico Cluni" userId="754e41aadaf4a8ea" providerId="LiveId" clId="{5D76A974-95EA-43AA-8F38-F927988C915F}" dt="2020-06-22T08:55:30.080" v="1" actId="47"/>
        <pc:sldMkLst>
          <pc:docMk/>
          <pc:sldMk cId="0" sldId="329"/>
        </pc:sldMkLst>
      </pc:sldChg>
      <pc:sldChg chg="addSp delSp modSp add mod">
        <pc:chgData name="Federico Cluni" userId="754e41aadaf4a8ea" providerId="LiveId" clId="{5D76A974-95EA-43AA-8F38-F927988C915F}" dt="2020-06-23T04:02:37.772" v="2940" actId="2711"/>
        <pc:sldMkLst>
          <pc:docMk/>
          <pc:sldMk cId="0" sldId="330"/>
        </pc:sldMkLst>
        <pc:spChg chg="add del mod">
          <ac:chgData name="Federico Cluni" userId="754e41aadaf4a8ea" providerId="LiveId" clId="{5D76A974-95EA-43AA-8F38-F927988C915F}" dt="2020-06-23T02:57:01.245" v="1750"/>
          <ac:spMkLst>
            <pc:docMk/>
            <pc:sldMk cId="0" sldId="330"/>
            <ac:spMk id="5" creationId="{4D7A7F43-DFF5-4074-9948-89A5ADB491D6}"/>
          </ac:spMkLst>
        </pc:spChg>
        <pc:spChg chg="add mod">
          <ac:chgData name="Federico Cluni" userId="754e41aadaf4a8ea" providerId="LiveId" clId="{5D76A974-95EA-43AA-8F38-F927988C915F}" dt="2020-06-23T02:57:36.576" v="1799" actId="20577"/>
          <ac:spMkLst>
            <pc:docMk/>
            <pc:sldMk cId="0" sldId="330"/>
            <ac:spMk id="6" creationId="{68436156-3152-4BD9-86E1-755DC756A626}"/>
          </ac:spMkLst>
        </pc:spChg>
        <pc:spChg chg="mod">
          <ac:chgData name="Federico Cluni" userId="754e41aadaf4a8ea" providerId="LiveId" clId="{5D76A974-95EA-43AA-8F38-F927988C915F}" dt="2020-06-23T03:46:28.852" v="2720" actId="108"/>
          <ac:spMkLst>
            <pc:docMk/>
            <pc:sldMk cId="0" sldId="330"/>
            <ac:spMk id="10242" creationId="{DC72D2AB-B2A2-49F6-8438-A459BDA627FA}"/>
          </ac:spMkLst>
        </pc:spChg>
        <pc:spChg chg="mod">
          <ac:chgData name="Federico Cluni" userId="754e41aadaf4a8ea" providerId="LiveId" clId="{5D76A974-95EA-43AA-8F38-F927988C915F}" dt="2020-06-22T09:03:26.542" v="297" actId="20577"/>
          <ac:spMkLst>
            <pc:docMk/>
            <pc:sldMk cId="0" sldId="330"/>
            <ac:spMk id="10243" creationId="{4D213196-1290-462C-A590-4FB3CF51C244}"/>
          </ac:spMkLst>
        </pc:spChg>
        <pc:spChg chg="mod">
          <ac:chgData name="Federico Cluni" userId="754e41aadaf4a8ea" providerId="LiveId" clId="{5D76A974-95EA-43AA-8F38-F927988C915F}" dt="2020-06-23T04:02:37.772" v="2940" actId="2711"/>
          <ac:spMkLst>
            <pc:docMk/>
            <pc:sldMk cId="0" sldId="330"/>
            <ac:spMk id="10244" creationId="{613B3A01-29A3-4FE0-A112-C0C266371865}"/>
          </ac:spMkLst>
        </pc:spChg>
      </pc:sldChg>
      <pc:sldChg chg="addSp delSp modSp add mod">
        <pc:chgData name="Federico Cluni" userId="754e41aadaf4a8ea" providerId="LiveId" clId="{5D76A974-95EA-43AA-8F38-F927988C915F}" dt="2020-06-23T09:15:49.778" v="4688" actId="114"/>
        <pc:sldMkLst>
          <pc:docMk/>
          <pc:sldMk cId="0" sldId="331"/>
        </pc:sldMkLst>
        <pc:spChg chg="add mod">
          <ac:chgData name="Federico Cluni" userId="754e41aadaf4a8ea" providerId="LiveId" clId="{5D76A974-95EA-43AA-8F38-F927988C915F}" dt="2020-06-22T11:22:04.741" v="1436" actId="1076"/>
          <ac:spMkLst>
            <pc:docMk/>
            <pc:sldMk cId="0" sldId="331"/>
            <ac:spMk id="4" creationId="{0809CA79-1D2B-4F56-A9C8-1755D07CFF14}"/>
          </ac:spMkLst>
        </pc:spChg>
        <pc:spChg chg="mod">
          <ac:chgData name="Federico Cluni" userId="754e41aadaf4a8ea" providerId="LiveId" clId="{5D76A974-95EA-43AA-8F38-F927988C915F}" dt="2020-06-23T03:46:33.035" v="2721" actId="108"/>
          <ac:spMkLst>
            <pc:docMk/>
            <pc:sldMk cId="0" sldId="331"/>
            <ac:spMk id="11266" creationId="{C3DA06E9-4327-4E22-9C1D-68B3A20164E3}"/>
          </ac:spMkLst>
        </pc:spChg>
        <pc:spChg chg="mod">
          <ac:chgData name="Federico Cluni" userId="754e41aadaf4a8ea" providerId="LiveId" clId="{5D76A974-95EA-43AA-8F38-F927988C915F}" dt="2020-06-23T09:15:49.778" v="4688" actId="114"/>
          <ac:spMkLst>
            <pc:docMk/>
            <pc:sldMk cId="0" sldId="331"/>
            <ac:spMk id="11267" creationId="{BD156AE0-AEC4-4AB9-A7A4-DB1A5DB1EAC9}"/>
          </ac:spMkLst>
        </pc:spChg>
        <pc:spChg chg="del">
          <ac:chgData name="Federico Cluni" userId="754e41aadaf4a8ea" providerId="LiveId" clId="{5D76A974-95EA-43AA-8F38-F927988C915F}" dt="2020-06-22T09:17:35.637" v="639" actId="478"/>
          <ac:spMkLst>
            <pc:docMk/>
            <pc:sldMk cId="0" sldId="331"/>
            <ac:spMk id="11268" creationId="{66C5F2FF-7923-477C-88A4-6BC4F734B394}"/>
          </ac:spMkLst>
        </pc:spChg>
        <pc:spChg chg="del mod">
          <ac:chgData name="Federico Cluni" userId="754e41aadaf4a8ea" providerId="LiveId" clId="{5D76A974-95EA-43AA-8F38-F927988C915F}" dt="2020-06-22T09:18:57.918" v="641" actId="478"/>
          <ac:spMkLst>
            <pc:docMk/>
            <pc:sldMk cId="0" sldId="331"/>
            <ac:spMk id="11269" creationId="{B32E0D00-D453-4790-8903-DFF294A5F7F0}"/>
          </ac:spMkLst>
        </pc:spChg>
      </pc:sldChg>
      <pc:sldChg chg="addSp delSp modSp add mod">
        <pc:chgData name="Federico Cluni" userId="754e41aadaf4a8ea" providerId="LiveId" clId="{5D76A974-95EA-43AA-8F38-F927988C915F}" dt="2020-06-23T03:46:39.743" v="2723"/>
        <pc:sldMkLst>
          <pc:docMk/>
          <pc:sldMk cId="0" sldId="332"/>
        </pc:sldMkLst>
        <pc:spChg chg="add mod">
          <ac:chgData name="Federico Cluni" userId="754e41aadaf4a8ea" providerId="LiveId" clId="{5D76A974-95EA-43AA-8F38-F927988C915F}" dt="2020-06-23T03:46:39.743" v="2723"/>
          <ac:spMkLst>
            <pc:docMk/>
            <pc:sldMk cId="0" sldId="332"/>
            <ac:spMk id="4" creationId="{77174DFE-16C9-4A10-860C-31842ABBFD61}"/>
          </ac:spMkLst>
        </pc:spChg>
        <pc:spChg chg="del">
          <ac:chgData name="Federico Cluni" userId="754e41aadaf4a8ea" providerId="LiveId" clId="{5D76A974-95EA-43AA-8F38-F927988C915F}" dt="2020-06-23T03:46:39.290" v="2722" actId="478"/>
          <ac:spMkLst>
            <pc:docMk/>
            <pc:sldMk cId="0" sldId="332"/>
            <ac:spMk id="12290" creationId="{88E6FE5E-2BA7-4E5A-ADE6-B0AF3C2FD05C}"/>
          </ac:spMkLst>
        </pc:spChg>
        <pc:spChg chg="mod">
          <ac:chgData name="Federico Cluni" userId="754e41aadaf4a8ea" providerId="LiveId" clId="{5D76A974-95EA-43AA-8F38-F927988C915F}" dt="2020-06-22T11:06:48.841" v="1120" actId="2711"/>
          <ac:spMkLst>
            <pc:docMk/>
            <pc:sldMk cId="0" sldId="332"/>
            <ac:spMk id="12291" creationId="{A5DF65CD-1CF0-4C9A-AED5-20A10EF70321}"/>
          </ac:spMkLst>
        </pc:spChg>
      </pc:sldChg>
      <pc:sldChg chg="add del">
        <pc:chgData name="Federico Cluni" userId="754e41aadaf4a8ea" providerId="LiveId" clId="{5D76A974-95EA-43AA-8F38-F927988C915F}" dt="2020-06-22T11:06:52.730" v="1121" actId="47"/>
        <pc:sldMkLst>
          <pc:docMk/>
          <pc:sldMk cId="0" sldId="333"/>
        </pc:sldMkLst>
      </pc:sldChg>
      <pc:sldChg chg="addSp delSp modSp add mod">
        <pc:chgData name="Federico Cluni" userId="754e41aadaf4a8ea" providerId="LiveId" clId="{5D76A974-95EA-43AA-8F38-F927988C915F}" dt="2020-06-23T03:46:44.086" v="2725"/>
        <pc:sldMkLst>
          <pc:docMk/>
          <pc:sldMk cId="0" sldId="334"/>
        </pc:sldMkLst>
        <pc:spChg chg="add mod">
          <ac:chgData name="Federico Cluni" userId="754e41aadaf4a8ea" providerId="LiveId" clId="{5D76A974-95EA-43AA-8F38-F927988C915F}" dt="2020-06-23T03:46:44.086" v="2725"/>
          <ac:spMkLst>
            <pc:docMk/>
            <pc:sldMk cId="0" sldId="334"/>
            <ac:spMk id="4" creationId="{735F6E0C-390C-45B5-8671-1FFB2549F34A}"/>
          </ac:spMkLst>
        </pc:spChg>
        <pc:spChg chg="del">
          <ac:chgData name="Federico Cluni" userId="754e41aadaf4a8ea" providerId="LiveId" clId="{5D76A974-95EA-43AA-8F38-F927988C915F}" dt="2020-06-23T03:46:43.672" v="2724" actId="478"/>
          <ac:spMkLst>
            <pc:docMk/>
            <pc:sldMk cId="0" sldId="334"/>
            <ac:spMk id="14338" creationId="{3B2EC1AE-12E3-4120-9647-3F0A42AD6F84}"/>
          </ac:spMkLst>
        </pc:spChg>
        <pc:spChg chg="mod">
          <ac:chgData name="Federico Cluni" userId="754e41aadaf4a8ea" providerId="LiveId" clId="{5D76A974-95EA-43AA-8F38-F927988C915F}" dt="2020-06-23T03:02:20.975" v="1891" actId="2711"/>
          <ac:spMkLst>
            <pc:docMk/>
            <pc:sldMk cId="0" sldId="334"/>
            <ac:spMk id="14339" creationId="{9D82D140-BC79-4F3E-8723-A117B9B5F68B}"/>
          </ac:spMkLst>
        </pc:spChg>
        <pc:spChg chg="del">
          <ac:chgData name="Federico Cluni" userId="754e41aadaf4a8ea" providerId="LiveId" clId="{5D76A974-95EA-43AA-8F38-F927988C915F}" dt="2020-06-22T11:13:18.047" v="1233" actId="478"/>
          <ac:spMkLst>
            <pc:docMk/>
            <pc:sldMk cId="0" sldId="334"/>
            <ac:spMk id="14340" creationId="{51ADE3B4-F1D2-4B31-AFD4-CECD8E75DF92}"/>
          </ac:spMkLst>
        </pc:spChg>
      </pc:sldChg>
      <pc:sldChg chg="addSp delSp modSp add mod">
        <pc:chgData name="Federico Cluni" userId="754e41aadaf4a8ea" providerId="LiveId" clId="{5D76A974-95EA-43AA-8F38-F927988C915F}" dt="2020-06-23T03:53:35.439" v="2814" actId="2711"/>
        <pc:sldMkLst>
          <pc:docMk/>
          <pc:sldMk cId="0" sldId="335"/>
        </pc:sldMkLst>
        <pc:spChg chg="add mod">
          <ac:chgData name="Federico Cluni" userId="754e41aadaf4a8ea" providerId="LiveId" clId="{5D76A974-95EA-43AA-8F38-F927988C915F}" dt="2020-06-23T03:51:30.458" v="2776" actId="20577"/>
          <ac:spMkLst>
            <pc:docMk/>
            <pc:sldMk cId="0" sldId="335"/>
            <ac:spMk id="4" creationId="{7E2A67FF-CB65-4DE4-86C3-6F5F48581212}"/>
          </ac:spMkLst>
        </pc:spChg>
        <pc:spChg chg="del">
          <ac:chgData name="Federico Cluni" userId="754e41aadaf4a8ea" providerId="LiveId" clId="{5D76A974-95EA-43AA-8F38-F927988C915F}" dt="2020-06-23T03:46:53.483" v="2728" actId="478"/>
          <ac:spMkLst>
            <pc:docMk/>
            <pc:sldMk cId="0" sldId="335"/>
            <ac:spMk id="15362" creationId="{8CAEED60-143A-4241-BC12-70466CC2E43C}"/>
          </ac:spMkLst>
        </pc:spChg>
        <pc:spChg chg="mod">
          <ac:chgData name="Federico Cluni" userId="754e41aadaf4a8ea" providerId="LiveId" clId="{5D76A974-95EA-43AA-8F38-F927988C915F}" dt="2020-06-23T03:53:35.439" v="2814" actId="2711"/>
          <ac:spMkLst>
            <pc:docMk/>
            <pc:sldMk cId="0" sldId="335"/>
            <ac:spMk id="15363" creationId="{F9E46DD7-41C2-40D4-B920-F3DB00C96A9B}"/>
          </ac:spMkLst>
        </pc:spChg>
      </pc:sldChg>
      <pc:sldChg chg="modSp add mod">
        <pc:chgData name="Federico Cluni" userId="754e41aadaf4a8ea" providerId="LiveId" clId="{5D76A974-95EA-43AA-8F38-F927988C915F}" dt="2020-06-23T09:57:27.342" v="4694" actId="20577"/>
        <pc:sldMkLst>
          <pc:docMk/>
          <pc:sldMk cId="0" sldId="336"/>
        </pc:sldMkLst>
        <pc:spChg chg="mod">
          <ac:chgData name="Federico Cluni" userId="754e41aadaf4a8ea" providerId="LiveId" clId="{5D76A974-95EA-43AA-8F38-F927988C915F}" dt="2020-06-23T03:47:02.490" v="2737" actId="20577"/>
          <ac:spMkLst>
            <pc:docMk/>
            <pc:sldMk cId="0" sldId="336"/>
            <ac:spMk id="16386" creationId="{882A0809-C7C1-4476-9FE8-6FD3E95499E7}"/>
          </ac:spMkLst>
        </pc:spChg>
        <pc:spChg chg="mod">
          <ac:chgData name="Federico Cluni" userId="754e41aadaf4a8ea" providerId="LiveId" clId="{5D76A974-95EA-43AA-8F38-F927988C915F}" dt="2020-06-23T09:57:27.342" v="4694" actId="20577"/>
          <ac:spMkLst>
            <pc:docMk/>
            <pc:sldMk cId="0" sldId="336"/>
            <ac:spMk id="16387" creationId="{283E51D7-ED68-4802-BF41-1FBFAA72AB21}"/>
          </ac:spMkLst>
        </pc:spChg>
      </pc:sldChg>
      <pc:sldChg chg="modSp add mod">
        <pc:chgData name="Federico Cluni" userId="754e41aadaf4a8ea" providerId="LiveId" clId="{5D76A974-95EA-43AA-8F38-F927988C915F}" dt="2020-06-23T10:07:37.331" v="4699" actId="6549"/>
        <pc:sldMkLst>
          <pc:docMk/>
          <pc:sldMk cId="0" sldId="337"/>
        </pc:sldMkLst>
        <pc:spChg chg="mod">
          <ac:chgData name="Federico Cluni" userId="754e41aadaf4a8ea" providerId="LiveId" clId="{5D76A974-95EA-43AA-8F38-F927988C915F}" dt="2020-06-23T03:15:59.389" v="2277" actId="207"/>
          <ac:spMkLst>
            <pc:docMk/>
            <pc:sldMk cId="0" sldId="337"/>
            <ac:spMk id="17410" creationId="{2D813CF5-A2CC-42DC-AD05-A057CB148B32}"/>
          </ac:spMkLst>
        </pc:spChg>
        <pc:spChg chg="mod">
          <ac:chgData name="Federico Cluni" userId="754e41aadaf4a8ea" providerId="LiveId" clId="{5D76A974-95EA-43AA-8F38-F927988C915F}" dt="2020-06-23T10:07:37.331" v="4699" actId="6549"/>
          <ac:spMkLst>
            <pc:docMk/>
            <pc:sldMk cId="0" sldId="337"/>
            <ac:spMk id="17411" creationId="{32C54829-4DC3-47C9-B500-B6BCDD1ACD27}"/>
          </ac:spMkLst>
        </pc:spChg>
      </pc:sldChg>
      <pc:sldChg chg="modSp add del mod">
        <pc:chgData name="Federico Cluni" userId="754e41aadaf4a8ea" providerId="LiveId" clId="{5D76A974-95EA-43AA-8F38-F927988C915F}" dt="2020-06-23T03:23:39.249" v="2392" actId="47"/>
        <pc:sldMkLst>
          <pc:docMk/>
          <pc:sldMk cId="0" sldId="338"/>
        </pc:sldMkLst>
        <pc:spChg chg="mod">
          <ac:chgData name="Federico Cluni" userId="754e41aadaf4a8ea" providerId="LiveId" clId="{5D76A974-95EA-43AA-8F38-F927988C915F}" dt="2020-06-23T03:22:56.041" v="2366" actId="20577"/>
          <ac:spMkLst>
            <pc:docMk/>
            <pc:sldMk cId="0" sldId="338"/>
            <ac:spMk id="18435" creationId="{51FD5FC3-6669-4C1B-8932-E80D5820CF8C}"/>
          </ac:spMkLst>
        </pc:spChg>
      </pc:sldChg>
      <pc:sldChg chg="addSp delSp modSp add mod">
        <pc:chgData name="Federico Cluni" userId="754e41aadaf4a8ea" providerId="LiveId" clId="{5D76A974-95EA-43AA-8F38-F927988C915F}" dt="2020-06-23T10:12:10.321" v="4700" actId="20577"/>
        <pc:sldMkLst>
          <pc:docMk/>
          <pc:sldMk cId="0" sldId="339"/>
        </pc:sldMkLst>
        <pc:spChg chg="add mod">
          <ac:chgData name="Federico Cluni" userId="754e41aadaf4a8ea" providerId="LiveId" clId="{5D76A974-95EA-43AA-8F38-F927988C915F}" dt="2020-06-23T03:35:21.752" v="2641"/>
          <ac:spMkLst>
            <pc:docMk/>
            <pc:sldMk cId="0" sldId="339"/>
            <ac:spMk id="4" creationId="{32B5422C-67B4-4BEC-A8B0-BF42390183E5}"/>
          </ac:spMkLst>
        </pc:spChg>
        <pc:spChg chg="add del mod">
          <ac:chgData name="Federico Cluni" userId="754e41aadaf4a8ea" providerId="LiveId" clId="{5D76A974-95EA-43AA-8F38-F927988C915F}" dt="2020-06-23T03:47:57.660" v="2747"/>
          <ac:spMkLst>
            <pc:docMk/>
            <pc:sldMk cId="0" sldId="339"/>
            <ac:spMk id="5" creationId="{C70134F9-6369-415E-B237-076AFE366743}"/>
          </ac:spMkLst>
        </pc:spChg>
        <pc:spChg chg="del">
          <ac:chgData name="Federico Cluni" userId="754e41aadaf4a8ea" providerId="LiveId" clId="{5D76A974-95EA-43AA-8F38-F927988C915F}" dt="2020-06-23T03:35:21.285" v="2640" actId="478"/>
          <ac:spMkLst>
            <pc:docMk/>
            <pc:sldMk cId="0" sldId="339"/>
            <ac:spMk id="19458" creationId="{1BDD57FA-7308-403C-8AD0-D83C53A2EFB4}"/>
          </ac:spMkLst>
        </pc:spChg>
        <pc:spChg chg="mod">
          <ac:chgData name="Federico Cluni" userId="754e41aadaf4a8ea" providerId="LiveId" clId="{5D76A974-95EA-43AA-8F38-F927988C915F}" dt="2020-06-23T10:12:10.321" v="4700" actId="20577"/>
          <ac:spMkLst>
            <pc:docMk/>
            <pc:sldMk cId="0" sldId="339"/>
            <ac:spMk id="19459" creationId="{D2F68E11-D2D6-444D-9559-0153027350DA}"/>
          </ac:spMkLst>
        </pc:spChg>
      </pc:sldChg>
      <pc:sldChg chg="addSp delSp modSp add mod">
        <pc:chgData name="Federico Cluni" userId="754e41aadaf4a8ea" providerId="LiveId" clId="{5D76A974-95EA-43AA-8F38-F927988C915F}" dt="2020-06-23T03:46:49.887" v="2727"/>
        <pc:sldMkLst>
          <pc:docMk/>
          <pc:sldMk cId="360004768" sldId="340"/>
        </pc:sldMkLst>
        <pc:spChg chg="add mod">
          <ac:chgData name="Federico Cluni" userId="754e41aadaf4a8ea" providerId="LiveId" clId="{5D76A974-95EA-43AA-8F38-F927988C915F}" dt="2020-06-23T03:46:49.887" v="2727"/>
          <ac:spMkLst>
            <pc:docMk/>
            <pc:sldMk cId="360004768" sldId="340"/>
            <ac:spMk id="5" creationId="{F48FC6A2-C1B0-456F-BCE7-53426AE6E71E}"/>
          </ac:spMkLst>
        </pc:spChg>
        <pc:spChg chg="del">
          <ac:chgData name="Federico Cluni" userId="754e41aadaf4a8ea" providerId="LiveId" clId="{5D76A974-95EA-43AA-8F38-F927988C915F}" dt="2020-06-23T03:46:49.466" v="2726" actId="478"/>
          <ac:spMkLst>
            <pc:docMk/>
            <pc:sldMk cId="360004768" sldId="340"/>
            <ac:spMk id="14338" creationId="{3B2EC1AE-12E3-4120-9647-3F0A42AD6F84}"/>
          </ac:spMkLst>
        </pc:spChg>
        <pc:spChg chg="mod">
          <ac:chgData name="Federico Cluni" userId="754e41aadaf4a8ea" providerId="LiveId" clId="{5D76A974-95EA-43AA-8F38-F927988C915F}" dt="2020-06-22T11:21:06.869" v="1382" actId="20577"/>
          <ac:spMkLst>
            <pc:docMk/>
            <pc:sldMk cId="360004768" sldId="340"/>
            <ac:spMk id="14339" creationId="{9D82D140-BC79-4F3E-8723-A117B9B5F68B}"/>
          </ac:spMkLst>
        </pc:spChg>
        <pc:picChg chg="add mod">
          <ac:chgData name="Federico Cluni" userId="754e41aadaf4a8ea" providerId="LiveId" clId="{5D76A974-95EA-43AA-8F38-F927988C915F}" dt="2020-06-22T11:19:47.790" v="1380" actId="1076"/>
          <ac:picMkLst>
            <pc:docMk/>
            <pc:sldMk cId="360004768" sldId="340"/>
            <ac:picMk id="3" creationId="{16B60384-73DB-422A-945B-E96362592ABA}"/>
          </ac:picMkLst>
        </pc:picChg>
      </pc:sldChg>
      <pc:sldChg chg="addSp delSp modSp add mod">
        <pc:chgData name="Federico Cluni" userId="754e41aadaf4a8ea" providerId="LiveId" clId="{5D76A974-95EA-43AA-8F38-F927988C915F}" dt="2020-06-23T10:02:54.705" v="4695" actId="6549"/>
        <pc:sldMkLst>
          <pc:docMk/>
          <pc:sldMk cId="2328275835" sldId="341"/>
        </pc:sldMkLst>
        <pc:spChg chg="add mod">
          <ac:chgData name="Federico Cluni" userId="754e41aadaf4a8ea" providerId="LiveId" clId="{5D76A974-95EA-43AA-8F38-F927988C915F}" dt="2020-06-23T10:02:54.705" v="4695" actId="6549"/>
          <ac:spMkLst>
            <pc:docMk/>
            <pc:sldMk cId="2328275835" sldId="341"/>
            <ac:spMk id="4" creationId="{6F0E81E9-B2C1-4BDD-B083-5F78AA68ED74}"/>
          </ac:spMkLst>
        </pc:spChg>
        <pc:spChg chg="mod">
          <ac:chgData name="Federico Cluni" userId="754e41aadaf4a8ea" providerId="LiveId" clId="{5D76A974-95EA-43AA-8F38-F927988C915F}" dt="2020-06-23T03:47:08.385" v="2745" actId="20577"/>
          <ac:spMkLst>
            <pc:docMk/>
            <pc:sldMk cId="2328275835" sldId="341"/>
            <ac:spMk id="16386" creationId="{882A0809-C7C1-4476-9FE8-6FD3E95499E7}"/>
          </ac:spMkLst>
        </pc:spChg>
        <pc:spChg chg="del">
          <ac:chgData name="Federico Cluni" userId="754e41aadaf4a8ea" providerId="LiveId" clId="{5D76A974-95EA-43AA-8F38-F927988C915F}" dt="2020-06-23T03:23:28.169" v="2390" actId="478"/>
          <ac:spMkLst>
            <pc:docMk/>
            <pc:sldMk cId="2328275835" sldId="341"/>
            <ac:spMk id="16387" creationId="{283E51D7-ED68-4802-BF41-1FBFAA72AB21}"/>
          </ac:spMkLst>
        </pc:spChg>
      </pc:sldChg>
      <pc:sldChg chg="addSp delSp modSp add mod">
        <pc:chgData name="Federico Cluni" userId="754e41aadaf4a8ea" providerId="LiveId" clId="{5D76A974-95EA-43AA-8F38-F927988C915F}" dt="2020-06-23T03:49:36.765" v="2757" actId="962"/>
        <pc:sldMkLst>
          <pc:docMk/>
          <pc:sldMk cId="2741876474" sldId="342"/>
        </pc:sldMkLst>
        <pc:spChg chg="mod">
          <ac:chgData name="Federico Cluni" userId="754e41aadaf4a8ea" providerId="LiveId" clId="{5D76A974-95EA-43AA-8F38-F927988C915F}" dt="2020-06-23T03:48:05.379" v="2753" actId="20577"/>
          <ac:spMkLst>
            <pc:docMk/>
            <pc:sldMk cId="2741876474" sldId="342"/>
            <ac:spMk id="4" creationId="{32B5422C-67B4-4BEC-A8B0-BF42390183E5}"/>
          </ac:spMkLst>
        </pc:spChg>
        <pc:spChg chg="del">
          <ac:chgData name="Federico Cluni" userId="754e41aadaf4a8ea" providerId="LiveId" clId="{5D76A974-95EA-43AA-8F38-F927988C915F}" dt="2020-06-23T03:49:23.594" v="2754" actId="478"/>
          <ac:spMkLst>
            <pc:docMk/>
            <pc:sldMk cId="2741876474" sldId="342"/>
            <ac:spMk id="19459" creationId="{D2F68E11-D2D6-444D-9559-0153027350DA}"/>
          </ac:spMkLst>
        </pc:spChg>
        <pc:picChg chg="add mod">
          <ac:chgData name="Federico Cluni" userId="754e41aadaf4a8ea" providerId="LiveId" clId="{5D76A974-95EA-43AA-8F38-F927988C915F}" dt="2020-06-23T03:49:36.765" v="2757" actId="962"/>
          <ac:picMkLst>
            <pc:docMk/>
            <pc:sldMk cId="2741876474" sldId="342"/>
            <ac:picMk id="3" creationId="{4B7B563A-6C4C-4A4D-844E-1C79C99197C4}"/>
          </ac:picMkLst>
        </pc:picChg>
      </pc:sldChg>
      <pc:sldChg chg="addSp delSp modSp add mod">
        <pc:chgData name="Federico Cluni" userId="754e41aadaf4a8ea" providerId="LiveId" clId="{5D76A974-95EA-43AA-8F38-F927988C915F}" dt="2020-06-23T03:57:30.887" v="2868" actId="20577"/>
        <pc:sldMkLst>
          <pc:docMk/>
          <pc:sldMk cId="2916866009" sldId="343"/>
        </pc:sldMkLst>
        <pc:spChg chg="add del">
          <ac:chgData name="Federico Cluni" userId="754e41aadaf4a8ea" providerId="LiveId" clId="{5D76A974-95EA-43AA-8F38-F927988C915F}" dt="2020-06-23T03:54:54.925" v="2841"/>
          <ac:spMkLst>
            <pc:docMk/>
            <pc:sldMk cId="2916866009" sldId="343"/>
            <ac:spMk id="2" creationId="{3E842E1D-40C7-43F6-86DB-264FD87D1F45}"/>
          </ac:spMkLst>
        </pc:spChg>
        <pc:spChg chg="add mod">
          <ac:chgData name="Federico Cluni" userId="754e41aadaf4a8ea" providerId="LiveId" clId="{5D76A974-95EA-43AA-8F38-F927988C915F}" dt="2020-06-23T03:57:30.887" v="2868" actId="20577"/>
          <ac:spMkLst>
            <pc:docMk/>
            <pc:sldMk cId="2916866009" sldId="343"/>
            <ac:spMk id="5" creationId="{BC051BD1-6928-4D8B-87F6-8EA496FCCC57}"/>
          </ac:spMkLst>
        </pc:spChg>
        <pc:picChg chg="del">
          <ac:chgData name="Federico Cluni" userId="754e41aadaf4a8ea" providerId="LiveId" clId="{5D76A974-95EA-43AA-8F38-F927988C915F}" dt="2020-06-23T03:54:26.337" v="2816" actId="478"/>
          <ac:picMkLst>
            <pc:docMk/>
            <pc:sldMk cId="2916866009" sldId="343"/>
            <ac:picMk id="3" creationId="{4B7B563A-6C4C-4A4D-844E-1C79C99197C4}"/>
          </ac:picMkLst>
        </pc:picChg>
      </pc:sldChg>
      <pc:sldChg chg="addSp delSp modSp add mod modNotesTx">
        <pc:chgData name="Federico Cluni" userId="754e41aadaf4a8ea" providerId="LiveId" clId="{5D76A974-95EA-43AA-8F38-F927988C915F}" dt="2020-06-23T08:51:55.699" v="4687" actId="20577"/>
        <pc:sldMkLst>
          <pc:docMk/>
          <pc:sldMk cId="3157326155" sldId="344"/>
        </pc:sldMkLst>
        <pc:spChg chg="del">
          <ac:chgData name="Federico Cluni" userId="754e41aadaf4a8ea" providerId="LiveId" clId="{5D76A974-95EA-43AA-8F38-F927988C915F}" dt="2020-06-23T04:08:25.487" v="3050" actId="478"/>
          <ac:spMkLst>
            <pc:docMk/>
            <pc:sldMk cId="3157326155" sldId="344"/>
            <ac:spMk id="6" creationId="{68436156-3152-4BD9-86E1-755DC756A626}"/>
          </ac:spMkLst>
        </pc:spChg>
        <pc:spChg chg="mod">
          <ac:chgData name="Federico Cluni" userId="754e41aadaf4a8ea" providerId="LiveId" clId="{5D76A974-95EA-43AA-8F38-F927988C915F}" dt="2020-06-23T04:08:39.763" v="3084" actId="313"/>
          <ac:spMkLst>
            <pc:docMk/>
            <pc:sldMk cId="3157326155" sldId="344"/>
            <ac:spMk id="10242" creationId="{DC72D2AB-B2A2-49F6-8438-A459BDA627FA}"/>
          </ac:spMkLst>
        </pc:spChg>
        <pc:spChg chg="del">
          <ac:chgData name="Federico Cluni" userId="754e41aadaf4a8ea" providerId="LiveId" clId="{5D76A974-95EA-43AA-8F38-F927988C915F}" dt="2020-06-23T04:08:23.745" v="3049" actId="478"/>
          <ac:spMkLst>
            <pc:docMk/>
            <pc:sldMk cId="3157326155" sldId="344"/>
            <ac:spMk id="10243" creationId="{4D213196-1290-462C-A590-4FB3CF51C244}"/>
          </ac:spMkLst>
        </pc:spChg>
        <pc:spChg chg="del">
          <ac:chgData name="Federico Cluni" userId="754e41aadaf4a8ea" providerId="LiveId" clId="{5D76A974-95EA-43AA-8F38-F927988C915F}" dt="2020-06-23T04:08:27.469" v="3051" actId="478"/>
          <ac:spMkLst>
            <pc:docMk/>
            <pc:sldMk cId="3157326155" sldId="344"/>
            <ac:spMk id="10244" creationId="{613B3A01-29A3-4FE0-A112-C0C266371865}"/>
          </ac:spMkLst>
        </pc:spChg>
        <pc:picChg chg="add mod">
          <ac:chgData name="Federico Cluni" userId="754e41aadaf4a8ea" providerId="LiveId" clId="{5D76A974-95EA-43AA-8F38-F927988C915F}" dt="2020-06-23T04:09:08.380" v="3090" actId="1076"/>
          <ac:picMkLst>
            <pc:docMk/>
            <pc:sldMk cId="3157326155" sldId="344"/>
            <ac:picMk id="3" creationId="{CBB2535A-E25D-489B-976C-390FF36A0205}"/>
          </ac:picMkLst>
        </pc:picChg>
      </pc:sldChg>
      <pc:sldChg chg="addSp modSp add mod">
        <pc:chgData name="Federico Cluni" userId="754e41aadaf4a8ea" providerId="LiveId" clId="{5D76A974-95EA-43AA-8F38-F927988C915F}" dt="2020-06-23T04:27:22.340" v="4070" actId="1076"/>
        <pc:sldMkLst>
          <pc:docMk/>
          <pc:sldMk cId="3747819896" sldId="345"/>
        </pc:sldMkLst>
        <pc:spChg chg="mod">
          <ac:chgData name="Federico Cluni" userId="754e41aadaf4a8ea" providerId="LiveId" clId="{5D76A974-95EA-43AA-8F38-F927988C915F}" dt="2020-06-23T04:17:18.288" v="3838" actId="20577"/>
          <ac:spMkLst>
            <pc:docMk/>
            <pc:sldMk cId="3747819896" sldId="345"/>
            <ac:spMk id="4" creationId="{32B5422C-67B4-4BEC-A8B0-BF42390183E5}"/>
          </ac:spMkLst>
        </pc:spChg>
        <pc:spChg chg="mod">
          <ac:chgData name="Federico Cluni" userId="754e41aadaf4a8ea" providerId="LiveId" clId="{5D76A974-95EA-43AA-8F38-F927988C915F}" dt="2020-06-23T04:27:19.089" v="4069" actId="6549"/>
          <ac:spMkLst>
            <pc:docMk/>
            <pc:sldMk cId="3747819896" sldId="345"/>
            <ac:spMk id="5" creationId="{BC051BD1-6928-4D8B-87F6-8EA496FCCC57}"/>
          </ac:spMkLst>
        </pc:spChg>
        <pc:graphicFrameChg chg="add mod">
          <ac:chgData name="Federico Cluni" userId="754e41aadaf4a8ea" providerId="LiveId" clId="{5D76A974-95EA-43AA-8F38-F927988C915F}" dt="2020-06-23T04:27:22.340" v="4070" actId="1076"/>
          <ac:graphicFrameMkLst>
            <pc:docMk/>
            <pc:sldMk cId="3747819896" sldId="345"/>
            <ac:graphicFrameMk id="6" creationId="{F588C38D-DD43-4F18-8C48-09A21482136C}"/>
          </ac:graphicFrameMkLst>
        </pc:graphicFrameChg>
        <pc:picChg chg="add mod">
          <ac:chgData name="Federico Cluni" userId="754e41aadaf4a8ea" providerId="LiveId" clId="{5D76A974-95EA-43AA-8F38-F927988C915F}" dt="2020-06-23T04:17:10.092" v="3825" actId="1076"/>
          <ac:picMkLst>
            <pc:docMk/>
            <pc:sldMk cId="3747819896" sldId="345"/>
            <ac:picMk id="3" creationId="{9FE7311C-FB06-4B3F-9FBB-A03F807F7C4B}"/>
          </ac:picMkLst>
        </pc:picChg>
      </pc:sldChg>
      <pc:sldChg chg="addSp modSp add mod">
        <pc:chgData name="Federico Cluni" userId="754e41aadaf4a8ea" providerId="LiveId" clId="{5D76A974-95EA-43AA-8F38-F927988C915F}" dt="2020-06-23T04:52:14.555" v="4162" actId="1076"/>
        <pc:sldMkLst>
          <pc:docMk/>
          <pc:sldMk cId="1718119538" sldId="346"/>
        </pc:sldMkLst>
        <pc:spChg chg="mod">
          <ac:chgData name="Federico Cluni" userId="754e41aadaf4a8ea" providerId="LiveId" clId="{5D76A974-95EA-43AA-8F38-F927988C915F}" dt="2020-06-23T04:52:06.115" v="4160" actId="20577"/>
          <ac:spMkLst>
            <pc:docMk/>
            <pc:sldMk cId="1718119538" sldId="346"/>
            <ac:spMk id="19459" creationId="{D2F68E11-D2D6-444D-9559-0153027350DA}"/>
          </ac:spMkLst>
        </pc:spChg>
        <pc:picChg chg="add mod">
          <ac:chgData name="Federico Cluni" userId="754e41aadaf4a8ea" providerId="LiveId" clId="{5D76A974-95EA-43AA-8F38-F927988C915F}" dt="2020-06-23T04:52:14.555" v="4162" actId="1076"/>
          <ac:picMkLst>
            <pc:docMk/>
            <pc:sldMk cId="1718119538" sldId="346"/>
            <ac:picMk id="3" creationId="{580E8DE8-99D9-4A81-A55C-E52C6CDF0E32}"/>
          </ac:picMkLst>
        </pc:picChg>
      </pc:sldChg>
      <pc:sldChg chg="addSp delSp modSp add mod">
        <pc:chgData name="Federico Cluni" userId="754e41aadaf4a8ea" providerId="LiveId" clId="{5D76A974-95EA-43AA-8F38-F927988C915F}" dt="2020-06-23T05:38:03.248" v="4438" actId="114"/>
        <pc:sldMkLst>
          <pc:docMk/>
          <pc:sldMk cId="3072934415" sldId="347"/>
        </pc:sldMkLst>
        <pc:spChg chg="add del mod">
          <ac:chgData name="Federico Cluni" userId="754e41aadaf4a8ea" providerId="LiveId" clId="{5D76A974-95EA-43AA-8F38-F927988C915F}" dt="2020-06-23T05:38:03.248" v="4438" actId="114"/>
          <ac:spMkLst>
            <pc:docMk/>
            <pc:sldMk cId="3072934415" sldId="347"/>
            <ac:spMk id="6" creationId="{68436156-3152-4BD9-86E1-755DC756A626}"/>
          </ac:spMkLst>
        </pc:spChg>
        <pc:spChg chg="mod">
          <ac:chgData name="Federico Cluni" userId="754e41aadaf4a8ea" providerId="LiveId" clId="{5D76A974-95EA-43AA-8F38-F927988C915F}" dt="2020-06-23T05:35:28.734" v="4184" actId="20577"/>
          <ac:spMkLst>
            <pc:docMk/>
            <pc:sldMk cId="3072934415" sldId="347"/>
            <ac:spMk id="10242" creationId="{DC72D2AB-B2A2-49F6-8438-A459BDA627FA}"/>
          </ac:spMkLst>
        </pc:spChg>
        <pc:spChg chg="mod">
          <ac:chgData name="Federico Cluni" userId="754e41aadaf4a8ea" providerId="LiveId" clId="{5D76A974-95EA-43AA-8F38-F927988C915F}" dt="2020-06-23T05:37:28.675" v="4386" actId="20577"/>
          <ac:spMkLst>
            <pc:docMk/>
            <pc:sldMk cId="3072934415" sldId="347"/>
            <ac:spMk id="10243" creationId="{4D213196-1290-462C-A590-4FB3CF51C244}"/>
          </ac:spMkLst>
        </pc:spChg>
        <pc:spChg chg="del">
          <ac:chgData name="Federico Cluni" userId="754e41aadaf4a8ea" providerId="LiveId" clId="{5D76A974-95EA-43AA-8F38-F927988C915F}" dt="2020-06-23T05:37:15.024" v="4372" actId="478"/>
          <ac:spMkLst>
            <pc:docMk/>
            <pc:sldMk cId="3072934415" sldId="347"/>
            <ac:spMk id="10244" creationId="{613B3A01-29A3-4FE0-A112-C0C266371865}"/>
          </ac:spMkLst>
        </pc:spChg>
      </pc:sldChg>
      <pc:sldChg chg="addSp delSp modSp add mod modNotesTx">
        <pc:chgData name="Federico Cluni" userId="754e41aadaf4a8ea" providerId="LiveId" clId="{5D76A974-95EA-43AA-8F38-F927988C915F}" dt="2020-06-23T05:55:41.206" v="4678" actId="6549"/>
        <pc:sldMkLst>
          <pc:docMk/>
          <pc:sldMk cId="2791073292" sldId="348"/>
        </pc:sldMkLst>
        <pc:spChg chg="add mod">
          <ac:chgData name="Federico Cluni" userId="754e41aadaf4a8ea" providerId="LiveId" clId="{5D76A974-95EA-43AA-8F38-F927988C915F}" dt="2020-06-23T05:41:48.611" v="4588" actId="6549"/>
          <ac:spMkLst>
            <pc:docMk/>
            <pc:sldMk cId="2791073292" sldId="348"/>
            <ac:spMk id="2" creationId="{D68E32B6-AF01-44C0-85D9-701FABF8EDB9}"/>
          </ac:spMkLst>
        </pc:spChg>
        <pc:spChg chg="del">
          <ac:chgData name="Federico Cluni" userId="754e41aadaf4a8ea" providerId="LiveId" clId="{5D76A974-95EA-43AA-8F38-F927988C915F}" dt="2020-06-23T05:38:54.040" v="4556" actId="478"/>
          <ac:spMkLst>
            <pc:docMk/>
            <pc:sldMk cId="2791073292" sldId="348"/>
            <ac:spMk id="6" creationId="{68436156-3152-4BD9-86E1-755DC756A626}"/>
          </ac:spMkLst>
        </pc:spChg>
        <pc:spChg chg="add mod">
          <ac:chgData name="Federico Cluni" userId="754e41aadaf4a8ea" providerId="LiveId" clId="{5D76A974-95EA-43AA-8F38-F927988C915F}" dt="2020-06-23T05:41:30.771" v="4586" actId="1076"/>
          <ac:spMkLst>
            <pc:docMk/>
            <pc:sldMk cId="2791073292" sldId="348"/>
            <ac:spMk id="7" creationId="{C8330819-ACFD-4AD2-B993-BA4DF85E65DB}"/>
          </ac:spMkLst>
        </pc:spChg>
        <pc:spChg chg="add mod">
          <ac:chgData name="Federico Cluni" userId="754e41aadaf4a8ea" providerId="LiveId" clId="{5D76A974-95EA-43AA-8F38-F927988C915F}" dt="2020-06-23T05:44:34.624" v="4647" actId="207"/>
          <ac:spMkLst>
            <pc:docMk/>
            <pc:sldMk cId="2791073292" sldId="348"/>
            <ac:spMk id="8" creationId="{4142A1DB-8355-4B02-AB40-6C3EE6EB422A}"/>
          </ac:spMkLst>
        </pc:spChg>
        <pc:spChg chg="add mod">
          <ac:chgData name="Federico Cluni" userId="754e41aadaf4a8ea" providerId="LiveId" clId="{5D76A974-95EA-43AA-8F38-F927988C915F}" dt="2020-06-23T05:44:44.218" v="4649" actId="207"/>
          <ac:spMkLst>
            <pc:docMk/>
            <pc:sldMk cId="2791073292" sldId="348"/>
            <ac:spMk id="9" creationId="{6690A33C-14B0-4777-A2B3-30399C14099E}"/>
          </ac:spMkLst>
        </pc:spChg>
        <pc:spChg chg="mod">
          <ac:chgData name="Federico Cluni" userId="754e41aadaf4a8ea" providerId="LiveId" clId="{5D76A974-95EA-43AA-8F38-F927988C915F}" dt="2020-06-23T05:43:06.301" v="4645" actId="20577"/>
          <ac:spMkLst>
            <pc:docMk/>
            <pc:sldMk cId="2791073292" sldId="348"/>
            <ac:spMk id="10243" creationId="{4D213196-1290-462C-A590-4FB3CF51C244}"/>
          </ac:spMkLst>
        </pc:spChg>
      </pc:sldChg>
    </pc:docChg>
  </pc:docChgLst>
  <pc:docChgLst>
    <pc:chgData name="Federico Cluni" userId="754e41aadaf4a8ea" providerId="LiveId" clId="{E90FF5B9-097F-4805-B5CB-26D0F1AD3654}"/>
    <pc:docChg chg="custSel addSld modSld sldOrd">
      <pc:chgData name="Federico Cluni" userId="754e41aadaf4a8ea" providerId="LiveId" clId="{E90FF5B9-097F-4805-B5CB-26D0F1AD3654}" dt="2022-05-24T13:47:51.703" v="246"/>
      <pc:docMkLst>
        <pc:docMk/>
      </pc:docMkLst>
      <pc:sldChg chg="addSp delSp modSp mod">
        <pc:chgData name="Federico Cluni" userId="754e41aadaf4a8ea" providerId="LiveId" clId="{E90FF5B9-097F-4805-B5CB-26D0F1AD3654}" dt="2022-05-23T15:39:41.392" v="16" actId="20577"/>
        <pc:sldMkLst>
          <pc:docMk/>
          <pc:sldMk cId="0" sldId="256"/>
        </pc:sldMkLst>
        <pc:spChg chg="add mod">
          <ac:chgData name="Federico Cluni" userId="754e41aadaf4a8ea" providerId="LiveId" clId="{E90FF5B9-097F-4805-B5CB-26D0F1AD3654}" dt="2022-05-23T15:39:27.603" v="1"/>
          <ac:spMkLst>
            <pc:docMk/>
            <pc:sldMk cId="0" sldId="256"/>
            <ac:spMk id="9" creationId="{E74DEEB4-6238-6BC9-87B5-30968C66A734}"/>
          </ac:spMkLst>
        </pc:spChg>
        <pc:spChg chg="del">
          <ac:chgData name="Federico Cluni" userId="754e41aadaf4a8ea" providerId="LiveId" clId="{E90FF5B9-097F-4805-B5CB-26D0F1AD3654}" dt="2022-05-23T15:39:19.973" v="0" actId="478"/>
          <ac:spMkLst>
            <pc:docMk/>
            <pc:sldMk cId="0" sldId="256"/>
            <ac:spMk id="2052" creationId="{DF09738C-41A2-4080-AD54-62D7FB00F540}"/>
          </ac:spMkLst>
        </pc:spChg>
        <pc:spChg chg="mod">
          <ac:chgData name="Federico Cluni" userId="754e41aadaf4a8ea" providerId="LiveId" clId="{E90FF5B9-097F-4805-B5CB-26D0F1AD3654}" dt="2022-05-23T15:39:31.527" v="5" actId="20577"/>
          <ac:spMkLst>
            <pc:docMk/>
            <pc:sldMk cId="0" sldId="256"/>
            <ac:spMk id="2054" creationId="{10C4B9D1-AF21-45ED-B9CB-5E26D6FA8653}"/>
          </ac:spMkLst>
        </pc:spChg>
        <pc:spChg chg="mod">
          <ac:chgData name="Federico Cluni" userId="754e41aadaf4a8ea" providerId="LiveId" clId="{E90FF5B9-097F-4805-B5CB-26D0F1AD3654}" dt="2022-05-23T15:39:41.392" v="16" actId="20577"/>
          <ac:spMkLst>
            <pc:docMk/>
            <pc:sldMk cId="0" sldId="256"/>
            <ac:spMk id="2055" creationId="{4CD9053A-D1BE-4AA5-A65E-5DD053F0E150}"/>
          </ac:spMkLst>
        </pc:spChg>
        <pc:picChg chg="add mod">
          <ac:chgData name="Federico Cluni" userId="754e41aadaf4a8ea" providerId="LiveId" clId="{E90FF5B9-097F-4805-B5CB-26D0F1AD3654}" dt="2022-05-23T15:39:27.603" v="1"/>
          <ac:picMkLst>
            <pc:docMk/>
            <pc:sldMk cId="0" sldId="256"/>
            <ac:picMk id="8" creationId="{CDBFE157-082D-8121-6CC0-1FA5439539E8}"/>
          </ac:picMkLst>
        </pc:picChg>
        <pc:picChg chg="del">
          <ac:chgData name="Federico Cluni" userId="754e41aadaf4a8ea" providerId="LiveId" clId="{E90FF5B9-097F-4805-B5CB-26D0F1AD3654}" dt="2022-05-23T15:39:19.973" v="0" actId="478"/>
          <ac:picMkLst>
            <pc:docMk/>
            <pc:sldMk cId="0" sldId="256"/>
            <ac:picMk id="2053" creationId="{10CD0428-F0E9-4FC5-8146-CBC2C45CF51D}"/>
          </ac:picMkLst>
        </pc:picChg>
      </pc:sldChg>
      <pc:sldChg chg="add">
        <pc:chgData name="Federico Cluni" userId="754e41aadaf4a8ea" providerId="LiveId" clId="{E90FF5B9-097F-4805-B5CB-26D0F1AD3654}" dt="2022-05-24T05:57:03.258" v="20"/>
        <pc:sldMkLst>
          <pc:docMk/>
          <pc:sldMk cId="678167920" sldId="376"/>
        </pc:sldMkLst>
      </pc:sldChg>
      <pc:sldChg chg="add">
        <pc:chgData name="Federico Cluni" userId="754e41aadaf4a8ea" providerId="LiveId" clId="{E90FF5B9-097F-4805-B5CB-26D0F1AD3654}" dt="2022-05-24T05:57:03.258" v="20"/>
        <pc:sldMkLst>
          <pc:docMk/>
          <pc:sldMk cId="658979533" sldId="377"/>
        </pc:sldMkLst>
      </pc:sldChg>
      <pc:sldChg chg="modSp mod">
        <pc:chgData name="Federico Cluni" userId="754e41aadaf4a8ea" providerId="LiveId" clId="{E90FF5B9-097F-4805-B5CB-26D0F1AD3654}" dt="2022-05-24T07:08:12.978" v="244" actId="20577"/>
        <pc:sldMkLst>
          <pc:docMk/>
          <pc:sldMk cId="2410426049" sldId="387"/>
        </pc:sldMkLst>
        <pc:spChg chg="mod">
          <ac:chgData name="Federico Cluni" userId="754e41aadaf4a8ea" providerId="LiveId" clId="{E90FF5B9-097F-4805-B5CB-26D0F1AD3654}" dt="2022-05-24T07:08:12.978" v="244" actId="20577"/>
          <ac:spMkLst>
            <pc:docMk/>
            <pc:sldMk cId="2410426049" sldId="387"/>
            <ac:spMk id="5" creationId="{175C744A-622A-42D6-A91E-7BEDAD94F0F8}"/>
          </ac:spMkLst>
        </pc:spChg>
      </pc:sldChg>
      <pc:sldChg chg="modSp mod">
        <pc:chgData name="Federico Cluni" userId="754e41aadaf4a8ea" providerId="LiveId" clId="{E90FF5B9-097F-4805-B5CB-26D0F1AD3654}" dt="2022-05-24T05:54:30.194" v="19" actId="20577"/>
        <pc:sldMkLst>
          <pc:docMk/>
          <pc:sldMk cId="2218009993" sldId="406"/>
        </pc:sldMkLst>
        <pc:spChg chg="mod">
          <ac:chgData name="Federico Cluni" userId="754e41aadaf4a8ea" providerId="LiveId" clId="{E90FF5B9-097F-4805-B5CB-26D0F1AD3654}" dt="2022-05-24T05:54:30.194" v="19" actId="20577"/>
          <ac:spMkLst>
            <pc:docMk/>
            <pc:sldMk cId="2218009993" sldId="406"/>
            <ac:spMk id="10243" creationId="{4D213196-1290-462C-A590-4FB3CF51C244}"/>
          </ac:spMkLst>
        </pc:spChg>
      </pc:sldChg>
      <pc:sldChg chg="addSp delSp modSp add mod ord modNotesTx">
        <pc:chgData name="Federico Cluni" userId="754e41aadaf4a8ea" providerId="LiveId" clId="{E90FF5B9-097F-4805-B5CB-26D0F1AD3654}" dt="2022-05-24T13:47:51.703" v="246"/>
        <pc:sldMkLst>
          <pc:docMk/>
          <pc:sldMk cId="406970398" sldId="407"/>
        </pc:sldMkLst>
        <pc:spChg chg="add mod ord">
          <ac:chgData name="Federico Cluni" userId="754e41aadaf4a8ea" providerId="LiveId" clId="{E90FF5B9-097F-4805-B5CB-26D0F1AD3654}" dt="2022-05-24T06:23:24.565" v="108" actId="1035"/>
          <ac:spMkLst>
            <pc:docMk/>
            <pc:sldMk cId="406970398" sldId="407"/>
            <ac:spMk id="7" creationId="{32A6C0A9-8E9E-D9DE-778C-EC81673DF736}"/>
          </ac:spMkLst>
        </pc:spChg>
        <pc:spChg chg="mod">
          <ac:chgData name="Federico Cluni" userId="754e41aadaf4a8ea" providerId="LiveId" clId="{E90FF5B9-097F-4805-B5CB-26D0F1AD3654}" dt="2022-05-24T06:23:08.475" v="106" actId="14100"/>
          <ac:spMkLst>
            <pc:docMk/>
            <pc:sldMk cId="406970398" sldId="407"/>
            <ac:spMk id="10243" creationId="{4D213196-1290-462C-A590-4FB3CF51C244}"/>
          </ac:spMkLst>
        </pc:spChg>
        <pc:graphicFrameChg chg="add mod">
          <ac:chgData name="Federico Cluni" userId="754e41aadaf4a8ea" providerId="LiveId" clId="{E90FF5B9-097F-4805-B5CB-26D0F1AD3654}" dt="2022-05-24T06:24:10.176" v="114"/>
          <ac:graphicFrameMkLst>
            <pc:docMk/>
            <pc:sldMk cId="406970398" sldId="407"/>
            <ac:graphicFrameMk id="2" creationId="{0A2F0938-7762-8E6F-9130-24CE6427D6D3}"/>
          </ac:graphicFrameMkLst>
        </pc:graphicFrameChg>
        <pc:graphicFrameChg chg="add mod">
          <ac:chgData name="Federico Cluni" userId="754e41aadaf4a8ea" providerId="LiveId" clId="{E90FF5B9-097F-4805-B5CB-26D0F1AD3654}" dt="2022-05-24T06:08:33.855" v="50" actId="1076"/>
          <ac:graphicFrameMkLst>
            <pc:docMk/>
            <pc:sldMk cId="406970398" sldId="407"/>
            <ac:graphicFrameMk id="5" creationId="{A1043906-05E4-BB7C-B8B9-D0A813DCFC36}"/>
          </ac:graphicFrameMkLst>
        </pc:graphicFrameChg>
        <pc:graphicFrameChg chg="add mod">
          <ac:chgData name="Federico Cluni" userId="754e41aadaf4a8ea" providerId="LiveId" clId="{E90FF5B9-097F-4805-B5CB-26D0F1AD3654}" dt="2022-05-24T06:15:52.631" v="58" actId="1076"/>
          <ac:graphicFrameMkLst>
            <pc:docMk/>
            <pc:sldMk cId="406970398" sldId="407"/>
            <ac:graphicFrameMk id="6" creationId="{1926410D-B74A-86F1-BEA9-B9684BF9303F}"/>
          </ac:graphicFrameMkLst>
        </pc:graphicFrameChg>
        <pc:picChg chg="del">
          <ac:chgData name="Federico Cluni" userId="754e41aadaf4a8ea" providerId="LiveId" clId="{E90FF5B9-097F-4805-B5CB-26D0F1AD3654}" dt="2022-05-24T05:59:44.356" v="22" actId="478"/>
          <ac:picMkLst>
            <pc:docMk/>
            <pc:sldMk cId="406970398" sldId="407"/>
            <ac:picMk id="3" creationId="{C0A1023A-9931-4422-BD22-AD0B5FF24B28}"/>
          </ac:picMkLst>
        </pc:picChg>
        <pc:picChg chg="add mod">
          <ac:chgData name="Federico Cluni" userId="754e41aadaf4a8ea" providerId="LiveId" clId="{E90FF5B9-097F-4805-B5CB-26D0F1AD3654}" dt="2022-05-24T06:22:58.060" v="105"/>
          <ac:picMkLst>
            <pc:docMk/>
            <pc:sldMk cId="406970398" sldId="407"/>
            <ac:picMk id="4" creationId="{D9F3A619-DA89-0750-79A1-DD650090B51F}"/>
          </ac:picMkLst>
        </pc:picChg>
      </pc:sldChg>
      <pc:sldChg chg="addSp delSp modSp add mod ord modNotesTx">
        <pc:chgData name="Federico Cluni" userId="754e41aadaf4a8ea" providerId="LiveId" clId="{E90FF5B9-097F-4805-B5CB-26D0F1AD3654}" dt="2022-05-24T13:47:51.703" v="246"/>
        <pc:sldMkLst>
          <pc:docMk/>
          <pc:sldMk cId="1731156243" sldId="408"/>
        </pc:sldMkLst>
        <pc:spChg chg="add mod ord">
          <ac:chgData name="Federico Cluni" userId="754e41aadaf4a8ea" providerId="LiveId" clId="{E90FF5B9-097F-4805-B5CB-26D0F1AD3654}" dt="2022-05-24T06:23:34.816" v="110" actId="167"/>
          <ac:spMkLst>
            <pc:docMk/>
            <pc:sldMk cId="1731156243" sldId="408"/>
            <ac:spMk id="10" creationId="{245F5227-A03A-C464-6DBC-192F7FC6FEB9}"/>
          </ac:spMkLst>
        </pc:spChg>
        <pc:graphicFrameChg chg="mod">
          <ac:chgData name="Federico Cluni" userId="754e41aadaf4a8ea" providerId="LiveId" clId="{E90FF5B9-097F-4805-B5CB-26D0F1AD3654}" dt="2022-05-24T06:20:51.067" v="72" actId="1076"/>
          <ac:graphicFrameMkLst>
            <pc:docMk/>
            <pc:sldMk cId="1731156243" sldId="408"/>
            <ac:graphicFrameMk id="2" creationId="{0A2F0938-7762-8E6F-9130-24CE6427D6D3}"/>
          </ac:graphicFrameMkLst>
        </pc:graphicFrameChg>
        <pc:graphicFrameChg chg="del">
          <ac:chgData name="Federico Cluni" userId="754e41aadaf4a8ea" providerId="LiveId" clId="{E90FF5B9-097F-4805-B5CB-26D0F1AD3654}" dt="2022-05-24T06:16:30.790" v="61" actId="478"/>
          <ac:graphicFrameMkLst>
            <pc:docMk/>
            <pc:sldMk cId="1731156243" sldId="408"/>
            <ac:graphicFrameMk id="5" creationId="{A1043906-05E4-BB7C-B8B9-D0A813DCFC36}"/>
          </ac:graphicFrameMkLst>
        </pc:graphicFrameChg>
        <pc:graphicFrameChg chg="del">
          <ac:chgData name="Federico Cluni" userId="754e41aadaf4a8ea" providerId="LiveId" clId="{E90FF5B9-097F-4805-B5CB-26D0F1AD3654}" dt="2022-05-24T06:16:31.694" v="62" actId="478"/>
          <ac:graphicFrameMkLst>
            <pc:docMk/>
            <pc:sldMk cId="1731156243" sldId="408"/>
            <ac:graphicFrameMk id="6" creationId="{1926410D-B74A-86F1-BEA9-B9684BF9303F}"/>
          </ac:graphicFrameMkLst>
        </pc:graphicFrameChg>
        <pc:picChg chg="add mod modCrop">
          <ac:chgData name="Federico Cluni" userId="754e41aadaf4a8ea" providerId="LiveId" clId="{E90FF5B9-097F-4805-B5CB-26D0F1AD3654}" dt="2022-05-24T06:23:45.373" v="112"/>
          <ac:picMkLst>
            <pc:docMk/>
            <pc:sldMk cId="1731156243" sldId="408"/>
            <ac:picMk id="3" creationId="{C9754E99-78A9-A583-83F5-AE9050D8AE7E}"/>
          </ac:picMkLst>
        </pc:picChg>
        <pc:picChg chg="del">
          <ac:chgData name="Federico Cluni" userId="754e41aadaf4a8ea" providerId="LiveId" clId="{E90FF5B9-097F-4805-B5CB-26D0F1AD3654}" dt="2022-05-24T06:16:30.090" v="60" actId="478"/>
          <ac:picMkLst>
            <pc:docMk/>
            <pc:sldMk cId="1731156243" sldId="408"/>
            <ac:picMk id="4" creationId="{D9F3A619-DA89-0750-79A1-DD650090B51F}"/>
          </ac:picMkLst>
        </pc:picChg>
        <pc:picChg chg="add mod modCrop">
          <ac:chgData name="Federico Cluni" userId="754e41aadaf4a8ea" providerId="LiveId" clId="{E90FF5B9-097F-4805-B5CB-26D0F1AD3654}" dt="2022-05-24T06:23:41.262" v="111"/>
          <ac:picMkLst>
            <pc:docMk/>
            <pc:sldMk cId="1731156243" sldId="408"/>
            <ac:picMk id="9" creationId="{E58B2C67-C46E-DA04-FF69-5F143CDE2138}"/>
          </ac:picMkLst>
        </pc:picChg>
      </pc:sldChg>
    </pc:docChg>
  </pc:docChgLst>
  <pc:docChgLst>
    <pc:chgData name="Federico Cluni" userId="754e41aadaf4a8ea" providerId="LiveId" clId="{9533D27D-160B-4921-BFA2-FB7171C14D08}"/>
    <pc:docChg chg="custSel addSld delSld modSld">
      <pc:chgData name="Federico Cluni" userId="754e41aadaf4a8ea" providerId="LiveId" clId="{9533D27D-160B-4921-BFA2-FB7171C14D08}" dt="2021-10-06T07:29:54.815" v="216" actId="20577"/>
      <pc:docMkLst>
        <pc:docMk/>
      </pc:docMkLst>
      <pc:sldChg chg="modSp mod">
        <pc:chgData name="Federico Cluni" userId="754e41aadaf4a8ea" providerId="LiveId" clId="{9533D27D-160B-4921-BFA2-FB7171C14D08}" dt="2021-10-04T07:57:30.281" v="20" actId="20577"/>
        <pc:sldMkLst>
          <pc:docMk/>
          <pc:sldMk cId="0" sldId="256"/>
        </pc:sldMkLst>
        <pc:spChg chg="mod">
          <ac:chgData name="Federico Cluni" userId="754e41aadaf4a8ea" providerId="LiveId" clId="{9533D27D-160B-4921-BFA2-FB7171C14D08}" dt="2021-10-04T07:57:14.057" v="5" actId="20577"/>
          <ac:spMkLst>
            <pc:docMk/>
            <pc:sldMk cId="0" sldId="256"/>
            <ac:spMk id="2054" creationId="{10C4B9D1-AF21-45ED-B9CB-5E26D6FA8653}"/>
          </ac:spMkLst>
        </pc:spChg>
        <pc:spChg chg="mod">
          <ac:chgData name="Federico Cluni" userId="754e41aadaf4a8ea" providerId="LiveId" clId="{9533D27D-160B-4921-BFA2-FB7171C14D08}" dt="2021-10-04T07:57:30.281" v="20" actId="20577"/>
          <ac:spMkLst>
            <pc:docMk/>
            <pc:sldMk cId="0" sldId="256"/>
            <ac:spMk id="2055" creationId="{4CD9053A-D1BE-4AA5-A65E-5DD053F0E150}"/>
          </ac:spMkLst>
        </pc:spChg>
      </pc:sldChg>
      <pc:sldChg chg="modSp mod">
        <pc:chgData name="Federico Cluni" userId="754e41aadaf4a8ea" providerId="LiveId" clId="{9533D27D-160B-4921-BFA2-FB7171C14D08}" dt="2021-10-05T13:48:37.708" v="210" actId="20577"/>
        <pc:sldMkLst>
          <pc:docMk/>
          <pc:sldMk cId="3251214072" sldId="382"/>
        </pc:sldMkLst>
        <pc:spChg chg="mod">
          <ac:chgData name="Federico Cluni" userId="754e41aadaf4a8ea" providerId="LiveId" clId="{9533D27D-160B-4921-BFA2-FB7171C14D08}" dt="2021-10-05T13:48:37.708" v="210" actId="20577"/>
          <ac:spMkLst>
            <pc:docMk/>
            <pc:sldMk cId="3251214072" sldId="382"/>
            <ac:spMk id="10243" creationId="{4D213196-1290-462C-A590-4FB3CF51C244}"/>
          </ac:spMkLst>
        </pc:spChg>
      </pc:sldChg>
      <pc:sldChg chg="del">
        <pc:chgData name="Federico Cluni" userId="754e41aadaf4a8ea" providerId="LiveId" clId="{9533D27D-160B-4921-BFA2-FB7171C14D08}" dt="2021-10-05T14:06:30.495" v="211" actId="47"/>
        <pc:sldMkLst>
          <pc:docMk/>
          <pc:sldMk cId="3836661590" sldId="384"/>
        </pc:sldMkLst>
      </pc:sldChg>
      <pc:sldChg chg="modSp mod">
        <pc:chgData name="Federico Cluni" userId="754e41aadaf4a8ea" providerId="LiveId" clId="{9533D27D-160B-4921-BFA2-FB7171C14D08}" dt="2021-10-06T07:29:54.815" v="216" actId="20577"/>
        <pc:sldMkLst>
          <pc:docMk/>
          <pc:sldMk cId="1365831486" sldId="389"/>
        </pc:sldMkLst>
        <pc:spChg chg="mod">
          <ac:chgData name="Federico Cluni" userId="754e41aadaf4a8ea" providerId="LiveId" clId="{9533D27D-160B-4921-BFA2-FB7171C14D08}" dt="2021-10-06T07:29:54.815" v="216" actId="20577"/>
          <ac:spMkLst>
            <pc:docMk/>
            <pc:sldMk cId="1365831486" sldId="389"/>
            <ac:spMk id="10243" creationId="{4D213196-1290-462C-A590-4FB3CF51C244}"/>
          </ac:spMkLst>
        </pc:spChg>
      </pc:sldChg>
      <pc:sldChg chg="modSp mod">
        <pc:chgData name="Federico Cluni" userId="754e41aadaf4a8ea" providerId="LiveId" clId="{9533D27D-160B-4921-BFA2-FB7171C14D08}" dt="2021-10-04T15:03:05.289" v="22" actId="13926"/>
        <pc:sldMkLst>
          <pc:docMk/>
          <pc:sldMk cId="329246129" sldId="390"/>
        </pc:sldMkLst>
        <pc:spChg chg="mod">
          <ac:chgData name="Federico Cluni" userId="754e41aadaf4a8ea" providerId="LiveId" clId="{9533D27D-160B-4921-BFA2-FB7171C14D08}" dt="2021-10-04T15:03:05.289" v="22" actId="13926"/>
          <ac:spMkLst>
            <pc:docMk/>
            <pc:sldMk cId="329246129" sldId="390"/>
            <ac:spMk id="4" creationId="{20E70B46-3267-498E-B6A2-2444632B2387}"/>
          </ac:spMkLst>
        </pc:spChg>
      </pc:sldChg>
      <pc:sldChg chg="modSp mod">
        <pc:chgData name="Federico Cluni" userId="754e41aadaf4a8ea" providerId="LiveId" clId="{9533D27D-160B-4921-BFA2-FB7171C14D08}" dt="2021-10-06T07:29:49.339" v="215" actId="20577"/>
        <pc:sldMkLst>
          <pc:docMk/>
          <pc:sldMk cId="496885526" sldId="393"/>
        </pc:sldMkLst>
        <pc:spChg chg="mod">
          <ac:chgData name="Federico Cluni" userId="754e41aadaf4a8ea" providerId="LiveId" clId="{9533D27D-160B-4921-BFA2-FB7171C14D08}" dt="2021-10-06T07:29:49.339" v="215" actId="20577"/>
          <ac:spMkLst>
            <pc:docMk/>
            <pc:sldMk cId="496885526" sldId="393"/>
            <ac:spMk id="10243" creationId="{4D213196-1290-462C-A590-4FB3CF51C244}"/>
          </ac:spMkLst>
        </pc:spChg>
      </pc:sldChg>
      <pc:sldChg chg="modSp mod">
        <pc:chgData name="Federico Cluni" userId="754e41aadaf4a8ea" providerId="LiveId" clId="{9533D27D-160B-4921-BFA2-FB7171C14D08}" dt="2021-10-04T15:02:53.484" v="21" actId="13926"/>
        <pc:sldMkLst>
          <pc:docMk/>
          <pc:sldMk cId="3822818421" sldId="394"/>
        </pc:sldMkLst>
        <pc:spChg chg="mod">
          <ac:chgData name="Federico Cluni" userId="754e41aadaf4a8ea" providerId="LiveId" clId="{9533D27D-160B-4921-BFA2-FB7171C14D08}" dt="2021-10-04T15:02:53.484" v="21" actId="13926"/>
          <ac:spMkLst>
            <pc:docMk/>
            <pc:sldMk cId="3822818421" sldId="394"/>
            <ac:spMk id="4" creationId="{20E70B46-3267-498E-B6A2-2444632B2387}"/>
          </ac:spMkLst>
        </pc:spChg>
      </pc:sldChg>
      <pc:sldChg chg="modNotesTx">
        <pc:chgData name="Federico Cluni" userId="754e41aadaf4a8ea" providerId="LiveId" clId="{9533D27D-160B-4921-BFA2-FB7171C14D08}" dt="2021-10-05T08:19:21.102" v="207" actId="6549"/>
        <pc:sldMkLst>
          <pc:docMk/>
          <pc:sldMk cId="825490957" sldId="401"/>
        </pc:sldMkLst>
      </pc:sldChg>
      <pc:sldChg chg="addSp delSp modSp add del mod">
        <pc:chgData name="Federico Cluni" userId="754e41aadaf4a8ea" providerId="LiveId" clId="{9533D27D-160B-4921-BFA2-FB7171C14D08}" dt="2021-10-05T14:06:37.349" v="212" actId="2696"/>
        <pc:sldMkLst>
          <pc:docMk/>
          <pc:sldMk cId="39747886" sldId="406"/>
        </pc:sldMkLst>
        <pc:spChg chg="mod">
          <ac:chgData name="Federico Cluni" userId="754e41aadaf4a8ea" providerId="LiveId" clId="{9533D27D-160B-4921-BFA2-FB7171C14D08}" dt="2021-10-05T08:18:08.423" v="178" actId="20577"/>
          <ac:spMkLst>
            <pc:docMk/>
            <pc:sldMk cId="39747886" sldId="406"/>
            <ac:spMk id="10243" creationId="{4D213196-1290-462C-A590-4FB3CF51C244}"/>
          </ac:spMkLst>
        </pc:spChg>
        <pc:picChg chg="del">
          <ac:chgData name="Federico Cluni" userId="754e41aadaf4a8ea" providerId="LiveId" clId="{9533D27D-160B-4921-BFA2-FB7171C14D08}" dt="2021-10-05T08:13:57.345" v="45" actId="478"/>
          <ac:picMkLst>
            <pc:docMk/>
            <pc:sldMk cId="39747886" sldId="406"/>
            <ac:picMk id="2" creationId="{3CBF8723-82A9-4F7E-84FA-940B4D2E83D9}"/>
          </ac:picMkLst>
        </pc:picChg>
        <pc:picChg chg="add mod modCrop">
          <ac:chgData name="Federico Cluni" userId="754e41aadaf4a8ea" providerId="LiveId" clId="{9533D27D-160B-4921-BFA2-FB7171C14D08}" dt="2021-10-05T08:15:44.750" v="108" actId="1076"/>
          <ac:picMkLst>
            <pc:docMk/>
            <pc:sldMk cId="39747886" sldId="406"/>
            <ac:picMk id="3" creationId="{23D053B5-A8EC-4645-ADCF-FF545528564F}"/>
          </ac:picMkLst>
        </pc:picChg>
        <pc:picChg chg="add mod modCrop">
          <ac:chgData name="Federico Cluni" userId="754e41aadaf4a8ea" providerId="LiveId" clId="{9533D27D-160B-4921-BFA2-FB7171C14D08}" dt="2021-10-05T08:15:39.435" v="100" actId="1038"/>
          <ac:picMkLst>
            <pc:docMk/>
            <pc:sldMk cId="39747886" sldId="406"/>
            <ac:picMk id="4" creationId="{80ED54D8-082D-4871-B7CE-E347E9B5B730}"/>
          </ac:picMkLst>
        </pc:picChg>
        <pc:picChg chg="add mod modCrop">
          <ac:chgData name="Federico Cluni" userId="754e41aadaf4a8ea" providerId="LiveId" clId="{9533D27D-160B-4921-BFA2-FB7171C14D08}" dt="2021-10-05T08:16:16.854" v="112" actId="1076"/>
          <ac:picMkLst>
            <pc:docMk/>
            <pc:sldMk cId="39747886" sldId="406"/>
            <ac:picMk id="5" creationId="{0716F1E5-4B0C-444E-A45C-7D515CA46D39}"/>
          </ac:picMkLst>
        </pc:picChg>
        <pc:picChg chg="add mod modCrop">
          <ac:chgData name="Federico Cluni" userId="754e41aadaf4a8ea" providerId="LiveId" clId="{9533D27D-160B-4921-BFA2-FB7171C14D08}" dt="2021-10-05T08:17:59.690" v="170" actId="1076"/>
          <ac:picMkLst>
            <pc:docMk/>
            <pc:sldMk cId="39747886" sldId="406"/>
            <ac:picMk id="6" creationId="{F42392BE-DCAE-4316-BC09-C164AADEF5B2}"/>
          </ac:picMkLst>
        </pc:picChg>
      </pc:sldChg>
      <pc:sldChg chg="modSp add mod">
        <pc:chgData name="Federico Cluni" userId="754e41aadaf4a8ea" providerId="LiveId" clId="{9533D27D-160B-4921-BFA2-FB7171C14D08}" dt="2021-10-05T14:06:56.858" v="214" actId="20577"/>
        <pc:sldMkLst>
          <pc:docMk/>
          <pc:sldMk cId="2218009993" sldId="406"/>
        </pc:sldMkLst>
        <pc:spChg chg="mod">
          <ac:chgData name="Federico Cluni" userId="754e41aadaf4a8ea" providerId="LiveId" clId="{9533D27D-160B-4921-BFA2-FB7171C14D08}" dt="2021-10-05T14:06:56.858" v="214" actId="20577"/>
          <ac:spMkLst>
            <pc:docMk/>
            <pc:sldMk cId="2218009993" sldId="406"/>
            <ac:spMk id="10243" creationId="{4D213196-1290-462C-A590-4FB3CF51C244}"/>
          </ac:spMkLst>
        </pc:spChg>
      </pc:sldChg>
    </pc:docChg>
  </pc:docChgLst>
  <pc:docChgLst>
    <pc:chgData name="Federico Cluni" userId="754e41aadaf4a8ea" providerId="LiveId" clId="{D66387E7-40B7-4211-A540-6FAF14CF2771}"/>
    <pc:docChg chg="undo custSel addSld delSld modSld">
      <pc:chgData name="Federico Cluni" userId="754e41aadaf4a8ea" providerId="LiveId" clId="{D66387E7-40B7-4211-A540-6FAF14CF2771}" dt="2023-05-19T05:10:51.997" v="333" actId="20577"/>
      <pc:docMkLst>
        <pc:docMk/>
      </pc:docMkLst>
      <pc:sldChg chg="del">
        <pc:chgData name="Federico Cluni" userId="754e41aadaf4a8ea" providerId="LiveId" clId="{D66387E7-40B7-4211-A540-6FAF14CF2771}" dt="2023-05-18T12:49:49.994" v="4" actId="47"/>
        <pc:sldMkLst>
          <pc:docMk/>
          <pc:sldMk cId="0" sldId="256"/>
        </pc:sldMkLst>
      </pc:sldChg>
      <pc:sldChg chg="addSp delSp modSp mod">
        <pc:chgData name="Federico Cluni" userId="754e41aadaf4a8ea" providerId="LiveId" clId="{D66387E7-40B7-4211-A540-6FAF14CF2771}" dt="2023-05-19T05:07:17.652" v="302" actId="20577"/>
        <pc:sldMkLst>
          <pc:docMk/>
          <pc:sldMk cId="0" sldId="338"/>
        </pc:sldMkLst>
        <pc:spChg chg="mod">
          <ac:chgData name="Federico Cluni" userId="754e41aadaf4a8ea" providerId="LiveId" clId="{D66387E7-40B7-4211-A540-6FAF14CF2771}" dt="2023-05-19T05:07:17.652" v="302" actId="20577"/>
          <ac:spMkLst>
            <pc:docMk/>
            <pc:sldMk cId="0" sldId="338"/>
            <ac:spMk id="5" creationId="{4FA63BE1-1EFE-4A38-8761-7F65E3C42186}"/>
          </ac:spMkLst>
        </pc:spChg>
        <pc:spChg chg="mod">
          <ac:chgData name="Federico Cluni" userId="754e41aadaf4a8ea" providerId="LiveId" clId="{D66387E7-40B7-4211-A540-6FAF14CF2771}" dt="2023-05-18T16:27:41.484" v="112" actId="255"/>
          <ac:spMkLst>
            <pc:docMk/>
            <pc:sldMk cId="0" sldId="338"/>
            <ac:spMk id="11266" creationId="{93A4810B-0621-41ED-860C-DC0DA052B755}"/>
          </ac:spMkLst>
        </pc:spChg>
        <pc:picChg chg="del mod">
          <ac:chgData name="Federico Cluni" userId="754e41aadaf4a8ea" providerId="LiveId" clId="{D66387E7-40B7-4211-A540-6FAF14CF2771}" dt="2023-05-18T16:28:32.413" v="114" actId="478"/>
          <ac:picMkLst>
            <pc:docMk/>
            <pc:sldMk cId="0" sldId="338"/>
            <ac:picMk id="2" creationId="{7BCE34C7-E3A1-4FF1-9879-E10E50CF390A}"/>
          </ac:picMkLst>
        </pc:picChg>
        <pc:picChg chg="add mod">
          <ac:chgData name="Federico Cluni" userId="754e41aadaf4a8ea" providerId="LiveId" clId="{D66387E7-40B7-4211-A540-6FAF14CF2771}" dt="2023-05-18T16:28:43.277" v="118" actId="1076"/>
          <ac:picMkLst>
            <pc:docMk/>
            <pc:sldMk cId="0" sldId="338"/>
            <ac:picMk id="4" creationId="{2493DE55-7CB7-29E5-6694-C40B70D0BAB3}"/>
          </ac:picMkLst>
        </pc:picChg>
      </pc:sldChg>
      <pc:sldChg chg="modSp mod">
        <pc:chgData name="Federico Cluni" userId="754e41aadaf4a8ea" providerId="LiveId" clId="{D66387E7-40B7-4211-A540-6FAF14CF2771}" dt="2023-05-18T16:28:59.918" v="121" actId="2711"/>
        <pc:sldMkLst>
          <pc:docMk/>
          <pc:sldMk cId="0" sldId="341"/>
        </pc:sldMkLst>
        <pc:spChg chg="mod">
          <ac:chgData name="Federico Cluni" userId="754e41aadaf4a8ea" providerId="LiveId" clId="{D66387E7-40B7-4211-A540-6FAF14CF2771}" dt="2023-05-18T16:28:53.076" v="120" actId="255"/>
          <ac:spMkLst>
            <pc:docMk/>
            <pc:sldMk cId="0" sldId="341"/>
            <ac:spMk id="4" creationId="{0CEA775F-EB59-4AE0-9A4B-7FD6E2B2DE68}"/>
          </ac:spMkLst>
        </pc:spChg>
        <pc:spChg chg="mod">
          <ac:chgData name="Federico Cluni" userId="754e41aadaf4a8ea" providerId="LiveId" clId="{D66387E7-40B7-4211-A540-6FAF14CF2771}" dt="2023-05-18T16:28:59.918" v="121" actId="2711"/>
          <ac:spMkLst>
            <pc:docMk/>
            <pc:sldMk cId="0" sldId="341"/>
            <ac:spMk id="5" creationId="{D9CB6981-F3FE-4963-A6B6-514193770865}"/>
          </ac:spMkLst>
        </pc:spChg>
      </pc:sldChg>
      <pc:sldChg chg="modSp mod">
        <pc:chgData name="Federico Cluni" userId="754e41aadaf4a8ea" providerId="LiveId" clId="{D66387E7-40B7-4211-A540-6FAF14CF2771}" dt="2023-05-19T05:07:27.560" v="304" actId="20577"/>
        <pc:sldMkLst>
          <pc:docMk/>
          <pc:sldMk cId="0" sldId="343"/>
        </pc:sldMkLst>
        <pc:spChg chg="mod">
          <ac:chgData name="Federico Cluni" userId="754e41aadaf4a8ea" providerId="LiveId" clId="{D66387E7-40B7-4211-A540-6FAF14CF2771}" dt="2023-05-19T05:07:27.560" v="304" actId="20577"/>
          <ac:spMkLst>
            <pc:docMk/>
            <pc:sldMk cId="0" sldId="343"/>
            <ac:spMk id="5" creationId="{8B85FF41-58C0-4BB5-9DD5-8C254AC3E732}"/>
          </ac:spMkLst>
        </pc:spChg>
        <pc:spChg chg="mod">
          <ac:chgData name="Federico Cluni" userId="754e41aadaf4a8ea" providerId="LiveId" clId="{D66387E7-40B7-4211-A540-6FAF14CF2771}" dt="2023-05-18T16:51:27.778" v="123" actId="255"/>
          <ac:spMkLst>
            <pc:docMk/>
            <pc:sldMk cId="0" sldId="343"/>
            <ac:spMk id="14" creationId="{1CAAA7F4-E686-4419-85A9-5BBF710D12A0}"/>
          </ac:spMkLst>
        </pc:spChg>
        <pc:spChg chg="mod">
          <ac:chgData name="Federico Cluni" userId="754e41aadaf4a8ea" providerId="LiveId" clId="{D66387E7-40B7-4211-A540-6FAF14CF2771}" dt="2023-05-18T16:51:27.778" v="123" actId="255"/>
          <ac:spMkLst>
            <pc:docMk/>
            <pc:sldMk cId="0" sldId="343"/>
            <ac:spMk id="13319" creationId="{0842BAEC-3109-477B-9017-21215170557F}"/>
          </ac:spMkLst>
        </pc:spChg>
        <pc:spChg chg="mod">
          <ac:chgData name="Federico Cluni" userId="754e41aadaf4a8ea" providerId="LiveId" clId="{D66387E7-40B7-4211-A540-6FAF14CF2771}" dt="2023-05-18T16:51:27.778" v="123" actId="255"/>
          <ac:spMkLst>
            <pc:docMk/>
            <pc:sldMk cId="0" sldId="343"/>
            <ac:spMk id="13320" creationId="{7A37494E-653B-4AAC-8C11-53CA384592B7}"/>
          </ac:spMkLst>
        </pc:spChg>
        <pc:spChg chg="mod">
          <ac:chgData name="Federico Cluni" userId="754e41aadaf4a8ea" providerId="LiveId" clId="{D66387E7-40B7-4211-A540-6FAF14CF2771}" dt="2023-05-18T16:51:27.778" v="123" actId="255"/>
          <ac:spMkLst>
            <pc:docMk/>
            <pc:sldMk cId="0" sldId="343"/>
            <ac:spMk id="13321" creationId="{63DC6C74-A1AC-4CC7-B01A-880F7D2E5798}"/>
          </ac:spMkLst>
        </pc:spChg>
        <pc:spChg chg="mod">
          <ac:chgData name="Federico Cluni" userId="754e41aadaf4a8ea" providerId="LiveId" clId="{D66387E7-40B7-4211-A540-6FAF14CF2771}" dt="2023-05-18T16:51:27.778" v="123" actId="255"/>
          <ac:spMkLst>
            <pc:docMk/>
            <pc:sldMk cId="0" sldId="343"/>
            <ac:spMk id="13322" creationId="{750428C1-BFD8-4654-A29B-600C695A3BDF}"/>
          </ac:spMkLst>
        </pc:spChg>
        <pc:spChg chg="mod">
          <ac:chgData name="Federico Cluni" userId="754e41aadaf4a8ea" providerId="LiveId" clId="{D66387E7-40B7-4211-A540-6FAF14CF2771}" dt="2023-05-18T16:51:27.778" v="123" actId="255"/>
          <ac:spMkLst>
            <pc:docMk/>
            <pc:sldMk cId="0" sldId="343"/>
            <ac:spMk id="13323" creationId="{F952F686-5234-4C3D-85ED-4ED001BDCED9}"/>
          </ac:spMkLst>
        </pc:spChg>
        <pc:spChg chg="mod">
          <ac:chgData name="Federico Cluni" userId="754e41aadaf4a8ea" providerId="LiveId" clId="{D66387E7-40B7-4211-A540-6FAF14CF2771}" dt="2023-05-18T16:51:27.778" v="123" actId="255"/>
          <ac:spMkLst>
            <pc:docMk/>
            <pc:sldMk cId="0" sldId="343"/>
            <ac:spMk id="13325" creationId="{FF4DFF8E-AC83-426C-A49B-C9D31AB262AE}"/>
          </ac:spMkLst>
        </pc:spChg>
        <pc:picChg chg="mod">
          <ac:chgData name="Federico Cluni" userId="754e41aadaf4a8ea" providerId="LiveId" clId="{D66387E7-40B7-4211-A540-6FAF14CF2771}" dt="2023-05-18T16:51:27.778" v="123" actId="255"/>
          <ac:picMkLst>
            <pc:docMk/>
            <pc:sldMk cId="0" sldId="343"/>
            <ac:picMk id="2" creationId="{FE523865-3FAA-451A-A272-6253A85DDDC7}"/>
          </ac:picMkLst>
        </pc:picChg>
        <pc:picChg chg="mod">
          <ac:chgData name="Federico Cluni" userId="754e41aadaf4a8ea" providerId="LiveId" clId="{D66387E7-40B7-4211-A540-6FAF14CF2771}" dt="2023-05-18T16:51:27.778" v="123" actId="255"/>
          <ac:picMkLst>
            <pc:docMk/>
            <pc:sldMk cId="0" sldId="343"/>
            <ac:picMk id="13317" creationId="{0CCC6477-5557-474C-B6CF-6980DC317DEB}"/>
          </ac:picMkLst>
        </pc:picChg>
        <pc:picChg chg="mod">
          <ac:chgData name="Federico Cluni" userId="754e41aadaf4a8ea" providerId="LiveId" clId="{D66387E7-40B7-4211-A540-6FAF14CF2771}" dt="2023-05-18T16:51:27.778" v="123" actId="255"/>
          <ac:picMkLst>
            <pc:docMk/>
            <pc:sldMk cId="0" sldId="343"/>
            <ac:picMk id="13318" creationId="{45E5E92E-9D87-4DD7-871F-67827F9E38C6}"/>
          </ac:picMkLst>
        </pc:picChg>
        <pc:cxnChg chg="mod">
          <ac:chgData name="Federico Cluni" userId="754e41aadaf4a8ea" providerId="LiveId" clId="{D66387E7-40B7-4211-A540-6FAF14CF2771}" dt="2023-05-18T16:51:27.778" v="123" actId="255"/>
          <ac:cxnSpMkLst>
            <pc:docMk/>
            <pc:sldMk cId="0" sldId="343"/>
            <ac:cxnSpMk id="13324" creationId="{0E401F34-246B-438E-80ED-7970EC70ACD4}"/>
          </ac:cxnSpMkLst>
        </pc:cxnChg>
      </pc:sldChg>
      <pc:sldChg chg="modSp">
        <pc:chgData name="Federico Cluni" userId="754e41aadaf4a8ea" providerId="LiveId" clId="{D66387E7-40B7-4211-A540-6FAF14CF2771}" dt="2023-05-18T16:52:02.892" v="127" actId="255"/>
        <pc:sldMkLst>
          <pc:docMk/>
          <pc:sldMk cId="0" sldId="344"/>
        </pc:sldMkLst>
        <pc:spChg chg="mod">
          <ac:chgData name="Federico Cluni" userId="754e41aadaf4a8ea" providerId="LiveId" clId="{D66387E7-40B7-4211-A540-6FAF14CF2771}" dt="2023-05-18T16:52:02.892" v="127" actId="255"/>
          <ac:spMkLst>
            <pc:docMk/>
            <pc:sldMk cId="0" sldId="344"/>
            <ac:spMk id="4" creationId="{582AC89F-0E2E-4CA3-ABBD-5B3970F29AC0}"/>
          </ac:spMkLst>
        </pc:spChg>
        <pc:spChg chg="mod">
          <ac:chgData name="Federico Cluni" userId="754e41aadaf4a8ea" providerId="LiveId" clId="{D66387E7-40B7-4211-A540-6FAF14CF2771}" dt="2023-05-18T16:52:02.892" v="127" actId="255"/>
          <ac:spMkLst>
            <pc:docMk/>
            <pc:sldMk cId="0" sldId="344"/>
            <ac:spMk id="5" creationId="{175C744A-622A-42D6-A91E-7BEDAD94F0F8}"/>
          </ac:spMkLst>
        </pc:spChg>
      </pc:sldChg>
      <pc:sldChg chg="modSp mod">
        <pc:chgData name="Federico Cluni" userId="754e41aadaf4a8ea" providerId="LiveId" clId="{D66387E7-40B7-4211-A540-6FAF14CF2771}" dt="2023-05-19T05:08:41.863" v="313" actId="255"/>
        <pc:sldMkLst>
          <pc:docMk/>
          <pc:sldMk cId="3072934415" sldId="347"/>
        </pc:sldMkLst>
        <pc:spChg chg="mod">
          <ac:chgData name="Federico Cluni" userId="754e41aadaf4a8ea" providerId="LiveId" clId="{D66387E7-40B7-4211-A540-6FAF14CF2771}" dt="2023-05-18T13:02:28.402" v="34" actId="2711"/>
          <ac:spMkLst>
            <pc:docMk/>
            <pc:sldMk cId="3072934415" sldId="347"/>
            <ac:spMk id="4" creationId="{20E70B46-3267-498E-B6A2-2444632B2387}"/>
          </ac:spMkLst>
        </pc:spChg>
        <pc:spChg chg="mod">
          <ac:chgData name="Federico Cluni" userId="754e41aadaf4a8ea" providerId="LiveId" clId="{D66387E7-40B7-4211-A540-6FAF14CF2771}" dt="2023-05-18T13:02:16.475" v="33" actId="255"/>
          <ac:spMkLst>
            <pc:docMk/>
            <pc:sldMk cId="3072934415" sldId="347"/>
            <ac:spMk id="5" creationId="{D77F15AE-CB05-4F94-B335-FABFB75B79C8}"/>
          </ac:spMkLst>
        </pc:spChg>
        <pc:spChg chg="mod">
          <ac:chgData name="Federico Cluni" userId="754e41aadaf4a8ea" providerId="LiveId" clId="{D66387E7-40B7-4211-A540-6FAF14CF2771}" dt="2023-05-19T05:08:41.863" v="313" actId="255"/>
          <ac:spMkLst>
            <pc:docMk/>
            <pc:sldMk cId="3072934415" sldId="347"/>
            <ac:spMk id="6" creationId="{0CB6CC43-DD38-4AD0-BF6E-79797E690975}"/>
          </ac:spMkLst>
        </pc:spChg>
        <pc:spChg chg="mod">
          <ac:chgData name="Federico Cluni" userId="754e41aadaf4a8ea" providerId="LiveId" clId="{D66387E7-40B7-4211-A540-6FAF14CF2771}" dt="2023-05-18T13:02:16.475" v="33" actId="255"/>
          <ac:spMkLst>
            <pc:docMk/>
            <pc:sldMk cId="3072934415" sldId="347"/>
            <ac:spMk id="10242" creationId="{DC72D2AB-B2A2-49F6-8438-A459BDA627FA}"/>
          </ac:spMkLst>
        </pc:spChg>
        <pc:spChg chg="mod">
          <ac:chgData name="Federico Cluni" userId="754e41aadaf4a8ea" providerId="LiveId" clId="{D66387E7-40B7-4211-A540-6FAF14CF2771}" dt="2023-05-18T13:02:16.475" v="33" actId="255"/>
          <ac:spMkLst>
            <pc:docMk/>
            <pc:sldMk cId="3072934415" sldId="347"/>
            <ac:spMk id="10243" creationId="{4D213196-1290-462C-A590-4FB3CF51C244}"/>
          </ac:spMkLst>
        </pc:spChg>
      </pc:sldChg>
      <pc:sldChg chg="modSp">
        <pc:chgData name="Federico Cluni" userId="754e41aadaf4a8ea" providerId="LiveId" clId="{D66387E7-40B7-4211-A540-6FAF14CF2771}" dt="2023-05-18T12:50:06.275" v="6" actId="255"/>
        <pc:sldMkLst>
          <pc:docMk/>
          <pc:sldMk cId="678167920" sldId="376"/>
        </pc:sldMkLst>
        <pc:spChg chg="mod">
          <ac:chgData name="Federico Cluni" userId="754e41aadaf4a8ea" providerId="LiveId" clId="{D66387E7-40B7-4211-A540-6FAF14CF2771}" dt="2023-05-18T12:50:06.275" v="6" actId="255"/>
          <ac:spMkLst>
            <pc:docMk/>
            <pc:sldMk cId="678167920" sldId="376"/>
            <ac:spMk id="4" creationId="{5B3A1815-0F2C-4A4F-9BF8-9DE9263D7642}"/>
          </ac:spMkLst>
        </pc:spChg>
        <pc:spChg chg="mod">
          <ac:chgData name="Federico Cluni" userId="754e41aadaf4a8ea" providerId="LiveId" clId="{D66387E7-40B7-4211-A540-6FAF14CF2771}" dt="2023-05-18T12:50:06.275" v="6" actId="255"/>
          <ac:spMkLst>
            <pc:docMk/>
            <pc:sldMk cId="678167920" sldId="376"/>
            <ac:spMk id="10243" creationId="{4D213196-1290-462C-A590-4FB3CF51C244}"/>
          </ac:spMkLst>
        </pc:spChg>
      </pc:sldChg>
      <pc:sldChg chg="modSp">
        <pc:chgData name="Federico Cluni" userId="754e41aadaf4a8ea" providerId="LiveId" clId="{D66387E7-40B7-4211-A540-6FAF14CF2771}" dt="2023-05-18T12:50:26.775" v="8" actId="255"/>
        <pc:sldMkLst>
          <pc:docMk/>
          <pc:sldMk cId="658979533" sldId="377"/>
        </pc:sldMkLst>
        <pc:spChg chg="mod">
          <ac:chgData name="Federico Cluni" userId="754e41aadaf4a8ea" providerId="LiveId" clId="{D66387E7-40B7-4211-A540-6FAF14CF2771}" dt="2023-05-18T12:50:26.775" v="8" actId="255"/>
          <ac:spMkLst>
            <pc:docMk/>
            <pc:sldMk cId="658979533" sldId="377"/>
            <ac:spMk id="4" creationId="{5B3A1815-0F2C-4A4F-9BF8-9DE9263D7642}"/>
          </ac:spMkLst>
        </pc:spChg>
        <pc:spChg chg="mod">
          <ac:chgData name="Federico Cluni" userId="754e41aadaf4a8ea" providerId="LiveId" clId="{D66387E7-40B7-4211-A540-6FAF14CF2771}" dt="2023-05-18T12:50:26.775" v="8" actId="255"/>
          <ac:spMkLst>
            <pc:docMk/>
            <pc:sldMk cId="658979533" sldId="377"/>
            <ac:spMk id="10243" creationId="{4D213196-1290-462C-A590-4FB3CF51C244}"/>
          </ac:spMkLst>
        </pc:spChg>
        <pc:picChg chg="mod">
          <ac:chgData name="Federico Cluni" userId="754e41aadaf4a8ea" providerId="LiveId" clId="{D66387E7-40B7-4211-A540-6FAF14CF2771}" dt="2023-05-18T12:50:26.775" v="8" actId="255"/>
          <ac:picMkLst>
            <pc:docMk/>
            <pc:sldMk cId="658979533" sldId="377"/>
            <ac:picMk id="6" creationId="{BA7D89CE-6D91-4623-BBB7-A5FF92B74313}"/>
          </ac:picMkLst>
        </pc:picChg>
      </pc:sldChg>
      <pc:sldChg chg="modSp mod">
        <pc:chgData name="Federico Cluni" userId="754e41aadaf4a8ea" providerId="LiveId" clId="{D66387E7-40B7-4211-A540-6FAF14CF2771}" dt="2023-05-18T12:57:46.730" v="14" actId="20577"/>
        <pc:sldMkLst>
          <pc:docMk/>
          <pc:sldMk cId="2234653347" sldId="380"/>
        </pc:sldMkLst>
        <pc:spChg chg="mod">
          <ac:chgData name="Federico Cluni" userId="754e41aadaf4a8ea" providerId="LiveId" clId="{D66387E7-40B7-4211-A540-6FAF14CF2771}" dt="2023-05-18T12:52:18.027" v="12" actId="255"/>
          <ac:spMkLst>
            <pc:docMk/>
            <pc:sldMk cId="2234653347" sldId="380"/>
            <ac:spMk id="10242" creationId="{DC72D2AB-B2A2-49F6-8438-A459BDA627FA}"/>
          </ac:spMkLst>
        </pc:spChg>
        <pc:spChg chg="mod">
          <ac:chgData name="Federico Cluni" userId="754e41aadaf4a8ea" providerId="LiveId" clId="{D66387E7-40B7-4211-A540-6FAF14CF2771}" dt="2023-05-18T12:57:46.730" v="14" actId="20577"/>
          <ac:spMkLst>
            <pc:docMk/>
            <pc:sldMk cId="2234653347" sldId="380"/>
            <ac:spMk id="10243" creationId="{4D213196-1290-462C-A590-4FB3CF51C244}"/>
          </ac:spMkLst>
        </pc:spChg>
      </pc:sldChg>
      <pc:sldChg chg="modSp mod">
        <pc:chgData name="Federico Cluni" userId="754e41aadaf4a8ea" providerId="LiveId" clId="{D66387E7-40B7-4211-A540-6FAF14CF2771}" dt="2023-05-19T05:08:05.792" v="308" actId="2085"/>
        <pc:sldMkLst>
          <pc:docMk/>
          <pc:sldMk cId="1398792202" sldId="381"/>
        </pc:sldMkLst>
        <pc:spChg chg="mod">
          <ac:chgData name="Federico Cluni" userId="754e41aadaf4a8ea" providerId="LiveId" clId="{D66387E7-40B7-4211-A540-6FAF14CF2771}" dt="2023-05-18T12:59:19.343" v="28" actId="255"/>
          <ac:spMkLst>
            <pc:docMk/>
            <pc:sldMk cId="1398792202" sldId="381"/>
            <ac:spMk id="4" creationId="{A243C69A-9925-4C49-8F31-BFF924DA715F}"/>
          </ac:spMkLst>
        </pc:spChg>
        <pc:spChg chg="mod">
          <ac:chgData name="Federico Cluni" userId="754e41aadaf4a8ea" providerId="LiveId" clId="{D66387E7-40B7-4211-A540-6FAF14CF2771}" dt="2023-05-18T12:58:55.437" v="26" actId="255"/>
          <ac:spMkLst>
            <pc:docMk/>
            <pc:sldMk cId="1398792202" sldId="381"/>
            <ac:spMk id="5" creationId="{FD15A52A-A5EB-4E3A-A848-7265FD7FCB2A}"/>
          </ac:spMkLst>
        </pc:spChg>
        <pc:spChg chg="mod">
          <ac:chgData name="Federico Cluni" userId="754e41aadaf4a8ea" providerId="LiveId" clId="{D66387E7-40B7-4211-A540-6FAF14CF2771}" dt="2023-05-19T05:08:05.792" v="308" actId="2085"/>
          <ac:spMkLst>
            <pc:docMk/>
            <pc:sldMk cId="1398792202" sldId="381"/>
            <ac:spMk id="6" creationId="{104F12ED-B170-4AED-BD33-BD271C1970F9}"/>
          </ac:spMkLst>
        </pc:spChg>
        <pc:spChg chg="mod">
          <ac:chgData name="Federico Cluni" userId="754e41aadaf4a8ea" providerId="LiveId" clId="{D66387E7-40B7-4211-A540-6FAF14CF2771}" dt="2023-05-18T12:58:55.437" v="26" actId="255"/>
          <ac:spMkLst>
            <pc:docMk/>
            <pc:sldMk cId="1398792202" sldId="381"/>
            <ac:spMk id="10242" creationId="{DC72D2AB-B2A2-49F6-8438-A459BDA627FA}"/>
          </ac:spMkLst>
        </pc:spChg>
        <pc:spChg chg="mod">
          <ac:chgData name="Federico Cluni" userId="754e41aadaf4a8ea" providerId="LiveId" clId="{D66387E7-40B7-4211-A540-6FAF14CF2771}" dt="2023-05-18T12:58:55.437" v="26" actId="255"/>
          <ac:spMkLst>
            <pc:docMk/>
            <pc:sldMk cId="1398792202" sldId="381"/>
            <ac:spMk id="10243" creationId="{4D213196-1290-462C-A590-4FB3CF51C244}"/>
          </ac:spMkLst>
        </pc:spChg>
      </pc:sldChg>
      <pc:sldChg chg="modSp">
        <pc:chgData name="Federico Cluni" userId="754e41aadaf4a8ea" providerId="LiveId" clId="{D66387E7-40B7-4211-A540-6FAF14CF2771}" dt="2023-05-18T13:01:51.354" v="31" actId="255"/>
        <pc:sldMkLst>
          <pc:docMk/>
          <pc:sldMk cId="3251214072" sldId="382"/>
        </pc:sldMkLst>
        <pc:spChg chg="mod">
          <ac:chgData name="Federico Cluni" userId="754e41aadaf4a8ea" providerId="LiveId" clId="{D66387E7-40B7-4211-A540-6FAF14CF2771}" dt="2023-05-18T13:01:51.354" v="31" actId="255"/>
          <ac:spMkLst>
            <pc:docMk/>
            <pc:sldMk cId="3251214072" sldId="382"/>
            <ac:spMk id="10242" creationId="{DC72D2AB-B2A2-49F6-8438-A459BDA627FA}"/>
          </ac:spMkLst>
        </pc:spChg>
        <pc:spChg chg="mod">
          <ac:chgData name="Federico Cluni" userId="754e41aadaf4a8ea" providerId="LiveId" clId="{D66387E7-40B7-4211-A540-6FAF14CF2771}" dt="2023-05-18T13:01:51.354" v="31" actId="255"/>
          <ac:spMkLst>
            <pc:docMk/>
            <pc:sldMk cId="3251214072" sldId="382"/>
            <ac:spMk id="10243" creationId="{4D213196-1290-462C-A590-4FB3CF51C244}"/>
          </ac:spMkLst>
        </pc:spChg>
      </pc:sldChg>
      <pc:sldChg chg="addSp delSp modSp mod">
        <pc:chgData name="Federico Cluni" userId="754e41aadaf4a8ea" providerId="LiveId" clId="{D66387E7-40B7-4211-A540-6FAF14CF2771}" dt="2023-05-19T05:01:16.349" v="201" actId="1076"/>
        <pc:sldMkLst>
          <pc:docMk/>
          <pc:sldMk cId="3172314849" sldId="383"/>
        </pc:sldMkLst>
        <pc:spChg chg="add mod">
          <ac:chgData name="Federico Cluni" userId="754e41aadaf4a8ea" providerId="LiveId" clId="{D66387E7-40B7-4211-A540-6FAF14CF2771}" dt="2023-05-19T05:01:16.349" v="201" actId="1076"/>
          <ac:spMkLst>
            <pc:docMk/>
            <pc:sldMk cId="3172314849" sldId="383"/>
            <ac:spMk id="2" creationId="{AEA3AA2F-942D-7727-6942-4897CFF16C40}"/>
          </ac:spMkLst>
        </pc:spChg>
        <pc:spChg chg="add mod">
          <ac:chgData name="Federico Cluni" userId="754e41aadaf4a8ea" providerId="LiveId" clId="{D66387E7-40B7-4211-A540-6FAF14CF2771}" dt="2023-05-19T05:01:16.349" v="201" actId="1076"/>
          <ac:spMkLst>
            <pc:docMk/>
            <pc:sldMk cId="3172314849" sldId="383"/>
            <ac:spMk id="3" creationId="{929410B4-5CE2-F386-8B33-E23D9D2BC3DD}"/>
          </ac:spMkLst>
        </pc:spChg>
        <pc:spChg chg="del mod">
          <ac:chgData name="Federico Cluni" userId="754e41aadaf4a8ea" providerId="LiveId" clId="{D66387E7-40B7-4211-A540-6FAF14CF2771}" dt="2023-05-19T04:58:52.672" v="169" actId="478"/>
          <ac:spMkLst>
            <pc:docMk/>
            <pc:sldMk cId="3172314849" sldId="383"/>
            <ac:spMk id="4" creationId="{20E70B46-3267-498E-B6A2-2444632B2387}"/>
          </ac:spMkLst>
        </pc:spChg>
        <pc:spChg chg="add mod">
          <ac:chgData name="Federico Cluni" userId="754e41aadaf4a8ea" providerId="LiveId" clId="{D66387E7-40B7-4211-A540-6FAF14CF2771}" dt="2023-05-19T05:01:08.512" v="200" actId="1076"/>
          <ac:spMkLst>
            <pc:docMk/>
            <pc:sldMk cId="3172314849" sldId="383"/>
            <ac:spMk id="5" creationId="{F410B2DA-9D6E-2B15-04B3-D75BCB3B0002}"/>
          </ac:spMkLst>
        </pc:spChg>
        <pc:spChg chg="add mod">
          <ac:chgData name="Federico Cluni" userId="754e41aadaf4a8ea" providerId="LiveId" clId="{D66387E7-40B7-4211-A540-6FAF14CF2771}" dt="2023-05-19T05:01:08.512" v="200" actId="1076"/>
          <ac:spMkLst>
            <pc:docMk/>
            <pc:sldMk cId="3172314849" sldId="383"/>
            <ac:spMk id="6" creationId="{2C1A3685-4EF6-B4B9-00A9-5C0E5257460D}"/>
          </ac:spMkLst>
        </pc:spChg>
        <pc:spChg chg="del mod">
          <ac:chgData name="Federico Cluni" userId="754e41aadaf4a8ea" providerId="LiveId" clId="{D66387E7-40B7-4211-A540-6FAF14CF2771}" dt="2023-05-19T05:00:39.945" v="196" actId="478"/>
          <ac:spMkLst>
            <pc:docMk/>
            <pc:sldMk cId="3172314849" sldId="383"/>
            <ac:spMk id="7" creationId="{D7A5BC03-E441-4134-A928-1ABCA156AA99}"/>
          </ac:spMkLst>
        </pc:spChg>
        <pc:spChg chg="mod">
          <ac:chgData name="Federico Cluni" userId="754e41aadaf4a8ea" providerId="LiveId" clId="{D66387E7-40B7-4211-A540-6FAF14CF2771}" dt="2023-05-18T13:04:43.105" v="37" actId="255"/>
          <ac:spMkLst>
            <pc:docMk/>
            <pc:sldMk cId="3172314849" sldId="383"/>
            <ac:spMk id="10242" creationId="{DC72D2AB-B2A2-49F6-8438-A459BDA627FA}"/>
          </ac:spMkLst>
        </pc:spChg>
        <pc:spChg chg="mod">
          <ac:chgData name="Federico Cluni" userId="754e41aadaf4a8ea" providerId="LiveId" clId="{D66387E7-40B7-4211-A540-6FAF14CF2771}" dt="2023-05-19T05:01:00.268" v="199" actId="6549"/>
          <ac:spMkLst>
            <pc:docMk/>
            <pc:sldMk cId="3172314849" sldId="383"/>
            <ac:spMk id="10243" creationId="{4D213196-1290-462C-A590-4FB3CF51C244}"/>
          </ac:spMkLst>
        </pc:spChg>
      </pc:sldChg>
      <pc:sldChg chg="addSp delSp modSp mod">
        <pc:chgData name="Federico Cluni" userId="754e41aadaf4a8ea" providerId="LiveId" clId="{D66387E7-40B7-4211-A540-6FAF14CF2771}" dt="2023-05-19T05:06:51.820" v="299" actId="1076"/>
        <pc:sldMkLst>
          <pc:docMk/>
          <pc:sldMk cId="2864969720" sldId="385"/>
        </pc:sldMkLst>
        <pc:spChg chg="add mod">
          <ac:chgData name="Federico Cluni" userId="754e41aadaf4a8ea" providerId="LiveId" clId="{D66387E7-40B7-4211-A540-6FAF14CF2771}" dt="2023-05-19T05:06:10.067" v="283" actId="1076"/>
          <ac:spMkLst>
            <pc:docMk/>
            <pc:sldMk cId="2864969720" sldId="385"/>
            <ac:spMk id="2" creationId="{2353E0E6-9850-EDD4-03C4-6F3F91D24BA4}"/>
          </ac:spMkLst>
        </pc:spChg>
        <pc:spChg chg="add mod">
          <ac:chgData name="Federico Cluni" userId="754e41aadaf4a8ea" providerId="LiveId" clId="{D66387E7-40B7-4211-A540-6FAF14CF2771}" dt="2023-05-19T05:06:10.067" v="283" actId="1076"/>
          <ac:spMkLst>
            <pc:docMk/>
            <pc:sldMk cId="2864969720" sldId="385"/>
            <ac:spMk id="3" creationId="{4D7BAF2B-38DC-673D-75CE-08A639B1905C}"/>
          </ac:spMkLst>
        </pc:spChg>
        <pc:spChg chg="del mod">
          <ac:chgData name="Federico Cluni" userId="754e41aadaf4a8ea" providerId="LiveId" clId="{D66387E7-40B7-4211-A540-6FAF14CF2771}" dt="2023-05-19T05:06:01.163" v="280" actId="478"/>
          <ac:spMkLst>
            <pc:docMk/>
            <pc:sldMk cId="2864969720" sldId="385"/>
            <ac:spMk id="4" creationId="{D234EB58-0671-4A08-B4A6-0B3A5987D65C}"/>
          </ac:spMkLst>
        </pc:spChg>
        <pc:spChg chg="del mod">
          <ac:chgData name="Federico Cluni" userId="754e41aadaf4a8ea" providerId="LiveId" clId="{D66387E7-40B7-4211-A540-6FAF14CF2771}" dt="2023-05-19T05:06:46.217" v="298" actId="478"/>
          <ac:spMkLst>
            <pc:docMk/>
            <pc:sldMk cId="2864969720" sldId="385"/>
            <ac:spMk id="5" creationId="{2854341A-3C6B-43C4-A295-E8E2FF822F0A}"/>
          </ac:spMkLst>
        </pc:spChg>
        <pc:spChg chg="add mod">
          <ac:chgData name="Federico Cluni" userId="754e41aadaf4a8ea" providerId="LiveId" clId="{D66387E7-40B7-4211-A540-6FAF14CF2771}" dt="2023-05-19T05:06:51.820" v="299" actId="1076"/>
          <ac:spMkLst>
            <pc:docMk/>
            <pc:sldMk cId="2864969720" sldId="385"/>
            <ac:spMk id="6" creationId="{587BADEA-A154-F67F-8ED9-853F21712D13}"/>
          </ac:spMkLst>
        </pc:spChg>
        <pc:spChg chg="add mod">
          <ac:chgData name="Federico Cluni" userId="754e41aadaf4a8ea" providerId="LiveId" clId="{D66387E7-40B7-4211-A540-6FAF14CF2771}" dt="2023-05-19T05:06:51.820" v="299" actId="1076"/>
          <ac:spMkLst>
            <pc:docMk/>
            <pc:sldMk cId="2864969720" sldId="385"/>
            <ac:spMk id="7" creationId="{C3F7930B-81C7-8D3E-3ADB-0A385869DD15}"/>
          </ac:spMkLst>
        </pc:spChg>
        <pc:spChg chg="mod">
          <ac:chgData name="Federico Cluni" userId="754e41aadaf4a8ea" providerId="LiveId" clId="{D66387E7-40B7-4211-A540-6FAF14CF2771}" dt="2023-05-18T14:02:50.588" v="104" actId="255"/>
          <ac:spMkLst>
            <pc:docMk/>
            <pc:sldMk cId="2864969720" sldId="385"/>
            <ac:spMk id="10242" creationId="{DC72D2AB-B2A2-49F6-8438-A459BDA627FA}"/>
          </ac:spMkLst>
        </pc:spChg>
        <pc:spChg chg="mod">
          <ac:chgData name="Federico Cluni" userId="754e41aadaf4a8ea" providerId="LiveId" clId="{D66387E7-40B7-4211-A540-6FAF14CF2771}" dt="2023-05-19T05:06:03.371" v="282" actId="20577"/>
          <ac:spMkLst>
            <pc:docMk/>
            <pc:sldMk cId="2864969720" sldId="385"/>
            <ac:spMk id="10243" creationId="{4D213196-1290-462C-A590-4FB3CF51C244}"/>
          </ac:spMkLst>
        </pc:spChg>
      </pc:sldChg>
      <pc:sldChg chg="modSp">
        <pc:chgData name="Federico Cluni" userId="754e41aadaf4a8ea" providerId="LiveId" clId="{D66387E7-40B7-4211-A540-6FAF14CF2771}" dt="2023-05-18T13:53:31.144" v="72" actId="255"/>
        <pc:sldMkLst>
          <pc:docMk/>
          <pc:sldMk cId="3523068304" sldId="386"/>
        </pc:sldMkLst>
        <pc:spChg chg="mod">
          <ac:chgData name="Federico Cluni" userId="754e41aadaf4a8ea" providerId="LiveId" clId="{D66387E7-40B7-4211-A540-6FAF14CF2771}" dt="2023-05-18T13:53:31.144" v="72" actId="255"/>
          <ac:spMkLst>
            <pc:docMk/>
            <pc:sldMk cId="3523068304" sldId="386"/>
            <ac:spMk id="10242" creationId="{DC72D2AB-B2A2-49F6-8438-A459BDA627FA}"/>
          </ac:spMkLst>
        </pc:spChg>
        <pc:spChg chg="mod">
          <ac:chgData name="Federico Cluni" userId="754e41aadaf4a8ea" providerId="LiveId" clId="{D66387E7-40B7-4211-A540-6FAF14CF2771}" dt="2023-05-18T13:53:31.144" v="72" actId="255"/>
          <ac:spMkLst>
            <pc:docMk/>
            <pc:sldMk cId="3523068304" sldId="386"/>
            <ac:spMk id="10243" creationId="{4D213196-1290-462C-A590-4FB3CF51C244}"/>
          </ac:spMkLst>
        </pc:spChg>
      </pc:sldChg>
      <pc:sldChg chg="modSp mod">
        <pc:chgData name="Federico Cluni" userId="754e41aadaf4a8ea" providerId="LiveId" clId="{D66387E7-40B7-4211-A540-6FAF14CF2771}" dt="2023-05-18T17:56:56.766" v="136" actId="255"/>
        <pc:sldMkLst>
          <pc:docMk/>
          <pc:sldMk cId="2410426049" sldId="387"/>
        </pc:sldMkLst>
        <pc:spChg chg="mod">
          <ac:chgData name="Federico Cluni" userId="754e41aadaf4a8ea" providerId="LiveId" clId="{D66387E7-40B7-4211-A540-6FAF14CF2771}" dt="2023-05-18T17:56:37.146" v="132" actId="255"/>
          <ac:spMkLst>
            <pc:docMk/>
            <pc:sldMk cId="2410426049" sldId="387"/>
            <ac:spMk id="4" creationId="{582AC89F-0E2E-4CA3-ABBD-5B3970F29AC0}"/>
          </ac:spMkLst>
        </pc:spChg>
        <pc:spChg chg="mod">
          <ac:chgData name="Federico Cluni" userId="754e41aadaf4a8ea" providerId="LiveId" clId="{D66387E7-40B7-4211-A540-6FAF14CF2771}" dt="2023-05-18T17:56:56.766" v="136" actId="255"/>
          <ac:spMkLst>
            <pc:docMk/>
            <pc:sldMk cId="2410426049" sldId="387"/>
            <ac:spMk id="5" creationId="{175C744A-622A-42D6-A91E-7BEDAD94F0F8}"/>
          </ac:spMkLst>
        </pc:spChg>
      </pc:sldChg>
      <pc:sldChg chg="modSp mod">
        <pc:chgData name="Federico Cluni" userId="754e41aadaf4a8ea" providerId="LiveId" clId="{D66387E7-40B7-4211-A540-6FAF14CF2771}" dt="2023-05-18T17:54:34.772" v="130" actId="2711"/>
        <pc:sldMkLst>
          <pc:docMk/>
          <pc:sldMk cId="948776795" sldId="388"/>
        </pc:sldMkLst>
        <pc:spChg chg="mod">
          <ac:chgData name="Federico Cluni" userId="754e41aadaf4a8ea" providerId="LiveId" clId="{D66387E7-40B7-4211-A540-6FAF14CF2771}" dt="2023-05-18T17:54:29.698" v="129" actId="255"/>
          <ac:spMkLst>
            <pc:docMk/>
            <pc:sldMk cId="948776795" sldId="388"/>
            <ac:spMk id="4" creationId="{582AC89F-0E2E-4CA3-ABBD-5B3970F29AC0}"/>
          </ac:spMkLst>
        </pc:spChg>
        <pc:spChg chg="mod">
          <ac:chgData name="Federico Cluni" userId="754e41aadaf4a8ea" providerId="LiveId" clId="{D66387E7-40B7-4211-A540-6FAF14CF2771}" dt="2023-05-18T17:54:34.772" v="130" actId="2711"/>
          <ac:spMkLst>
            <pc:docMk/>
            <pc:sldMk cId="948776795" sldId="388"/>
            <ac:spMk id="5" creationId="{175C744A-622A-42D6-A91E-7BEDAD94F0F8}"/>
          </ac:spMkLst>
        </pc:spChg>
      </pc:sldChg>
      <pc:sldChg chg="modSp mod">
        <pc:chgData name="Federico Cluni" userId="754e41aadaf4a8ea" providerId="LiveId" clId="{D66387E7-40B7-4211-A540-6FAF14CF2771}" dt="2023-05-19T05:10:23.881" v="328" actId="255"/>
        <pc:sldMkLst>
          <pc:docMk/>
          <pc:sldMk cId="1365831486" sldId="389"/>
        </pc:sldMkLst>
        <pc:spChg chg="mod">
          <ac:chgData name="Federico Cluni" userId="754e41aadaf4a8ea" providerId="LiveId" clId="{D66387E7-40B7-4211-A540-6FAF14CF2771}" dt="2023-05-19T05:10:23.881" v="328" actId="255"/>
          <ac:spMkLst>
            <pc:docMk/>
            <pc:sldMk cId="1365831486" sldId="389"/>
            <ac:spMk id="4" creationId="{20E70B46-3267-498E-B6A2-2444632B2387}"/>
          </ac:spMkLst>
        </pc:spChg>
        <pc:spChg chg="mod">
          <ac:chgData name="Federico Cluni" userId="754e41aadaf4a8ea" providerId="LiveId" clId="{D66387E7-40B7-4211-A540-6FAF14CF2771}" dt="2023-05-18T13:56:22.142" v="78" actId="255"/>
          <ac:spMkLst>
            <pc:docMk/>
            <pc:sldMk cId="1365831486" sldId="389"/>
            <ac:spMk id="5" creationId="{D77F15AE-CB05-4F94-B335-FABFB75B79C8}"/>
          </ac:spMkLst>
        </pc:spChg>
        <pc:spChg chg="mod">
          <ac:chgData name="Federico Cluni" userId="754e41aadaf4a8ea" providerId="LiveId" clId="{D66387E7-40B7-4211-A540-6FAF14CF2771}" dt="2023-05-18T13:56:22.142" v="78" actId="255"/>
          <ac:spMkLst>
            <pc:docMk/>
            <pc:sldMk cId="1365831486" sldId="389"/>
            <ac:spMk id="10242" creationId="{DC72D2AB-B2A2-49F6-8438-A459BDA627FA}"/>
          </ac:spMkLst>
        </pc:spChg>
        <pc:spChg chg="mod">
          <ac:chgData name="Federico Cluni" userId="754e41aadaf4a8ea" providerId="LiveId" clId="{D66387E7-40B7-4211-A540-6FAF14CF2771}" dt="2023-05-18T13:56:22.142" v="78" actId="255"/>
          <ac:spMkLst>
            <pc:docMk/>
            <pc:sldMk cId="1365831486" sldId="389"/>
            <ac:spMk id="10243" creationId="{4D213196-1290-462C-A590-4FB3CF51C244}"/>
          </ac:spMkLst>
        </pc:spChg>
      </pc:sldChg>
      <pc:sldChg chg="addSp delSp modSp mod">
        <pc:chgData name="Federico Cluni" userId="754e41aadaf4a8ea" providerId="LiveId" clId="{D66387E7-40B7-4211-A540-6FAF14CF2771}" dt="2023-05-19T05:10:34.051" v="329" actId="255"/>
        <pc:sldMkLst>
          <pc:docMk/>
          <pc:sldMk cId="329246129" sldId="390"/>
        </pc:sldMkLst>
        <pc:spChg chg="add del">
          <ac:chgData name="Federico Cluni" userId="754e41aadaf4a8ea" providerId="LiveId" clId="{D66387E7-40B7-4211-A540-6FAF14CF2771}" dt="2023-05-19T05:02:22.333" v="203" actId="22"/>
          <ac:spMkLst>
            <pc:docMk/>
            <pc:sldMk cId="329246129" sldId="390"/>
            <ac:spMk id="3" creationId="{DCF01D82-8227-1C11-8C68-BC2DDA03A38C}"/>
          </ac:spMkLst>
        </pc:spChg>
        <pc:spChg chg="del">
          <ac:chgData name="Federico Cluni" userId="754e41aadaf4a8ea" providerId="LiveId" clId="{D66387E7-40B7-4211-A540-6FAF14CF2771}" dt="2023-05-19T05:03:14.416" v="226" actId="478"/>
          <ac:spMkLst>
            <pc:docMk/>
            <pc:sldMk cId="329246129" sldId="390"/>
            <ac:spMk id="4" creationId="{20E70B46-3267-498E-B6A2-2444632B2387}"/>
          </ac:spMkLst>
        </pc:spChg>
        <pc:spChg chg="add mod">
          <ac:chgData name="Federico Cluni" userId="754e41aadaf4a8ea" providerId="LiveId" clId="{D66387E7-40B7-4211-A540-6FAF14CF2771}" dt="2023-05-19T05:10:34.051" v="329" actId="255"/>
          <ac:spMkLst>
            <pc:docMk/>
            <pc:sldMk cId="329246129" sldId="390"/>
            <ac:spMk id="5" creationId="{705F37F4-7B51-508F-7703-F1FB749B027C}"/>
          </ac:spMkLst>
        </pc:spChg>
        <pc:spChg chg="add mod">
          <ac:chgData name="Federico Cluni" userId="754e41aadaf4a8ea" providerId="LiveId" clId="{D66387E7-40B7-4211-A540-6FAF14CF2771}" dt="2023-05-19T05:10:34.051" v="329" actId="255"/>
          <ac:spMkLst>
            <pc:docMk/>
            <pc:sldMk cId="329246129" sldId="390"/>
            <ac:spMk id="6" creationId="{1482BDFF-C965-2FC0-73D9-585A2FCF81FA}"/>
          </ac:spMkLst>
        </pc:spChg>
        <pc:spChg chg="mod">
          <ac:chgData name="Federico Cluni" userId="754e41aadaf4a8ea" providerId="LiveId" clId="{D66387E7-40B7-4211-A540-6FAF14CF2771}" dt="2023-05-18T13:56:54.356" v="82" actId="255"/>
          <ac:spMkLst>
            <pc:docMk/>
            <pc:sldMk cId="329246129" sldId="390"/>
            <ac:spMk id="10242" creationId="{DC72D2AB-B2A2-49F6-8438-A459BDA627FA}"/>
          </ac:spMkLst>
        </pc:spChg>
        <pc:spChg chg="mod">
          <ac:chgData name="Federico Cluni" userId="754e41aadaf4a8ea" providerId="LiveId" clId="{D66387E7-40B7-4211-A540-6FAF14CF2771}" dt="2023-05-18T13:56:54.356" v="82" actId="255"/>
          <ac:spMkLst>
            <pc:docMk/>
            <pc:sldMk cId="329246129" sldId="390"/>
            <ac:spMk id="10243" creationId="{4D213196-1290-462C-A590-4FB3CF51C244}"/>
          </ac:spMkLst>
        </pc:spChg>
      </pc:sldChg>
      <pc:sldChg chg="modSp mod">
        <pc:chgData name="Federico Cluni" userId="754e41aadaf4a8ea" providerId="LiveId" clId="{D66387E7-40B7-4211-A540-6FAF14CF2771}" dt="2023-05-19T05:10:09.600" v="327" actId="1076"/>
        <pc:sldMkLst>
          <pc:docMk/>
          <pc:sldMk cId="3975614203" sldId="391"/>
        </pc:sldMkLst>
        <pc:spChg chg="mod">
          <ac:chgData name="Federico Cluni" userId="754e41aadaf4a8ea" providerId="LiveId" clId="{D66387E7-40B7-4211-A540-6FAF14CF2771}" dt="2023-05-19T05:10:02.681" v="323" actId="255"/>
          <ac:spMkLst>
            <pc:docMk/>
            <pc:sldMk cId="3975614203" sldId="391"/>
            <ac:spMk id="4" creationId="{20E70B46-3267-498E-B6A2-2444632B2387}"/>
          </ac:spMkLst>
        </pc:spChg>
        <pc:spChg chg="mod">
          <ac:chgData name="Federico Cluni" userId="754e41aadaf4a8ea" providerId="LiveId" clId="{D66387E7-40B7-4211-A540-6FAF14CF2771}" dt="2023-05-18T13:55:26.175" v="74" actId="255"/>
          <ac:spMkLst>
            <pc:docMk/>
            <pc:sldMk cId="3975614203" sldId="391"/>
            <ac:spMk id="5" creationId="{D77F15AE-CB05-4F94-B335-FABFB75B79C8}"/>
          </ac:spMkLst>
        </pc:spChg>
        <pc:spChg chg="mod">
          <ac:chgData name="Federico Cluni" userId="754e41aadaf4a8ea" providerId="LiveId" clId="{D66387E7-40B7-4211-A540-6FAF14CF2771}" dt="2023-05-19T05:10:09.600" v="327" actId="1076"/>
          <ac:spMkLst>
            <pc:docMk/>
            <pc:sldMk cId="3975614203" sldId="391"/>
            <ac:spMk id="6" creationId="{0CB6CC43-DD38-4AD0-BF6E-79797E690975}"/>
          </ac:spMkLst>
        </pc:spChg>
        <pc:spChg chg="mod">
          <ac:chgData name="Federico Cluni" userId="754e41aadaf4a8ea" providerId="LiveId" clId="{D66387E7-40B7-4211-A540-6FAF14CF2771}" dt="2023-05-18T13:55:26.175" v="74" actId="255"/>
          <ac:spMkLst>
            <pc:docMk/>
            <pc:sldMk cId="3975614203" sldId="391"/>
            <ac:spMk id="10242" creationId="{DC72D2AB-B2A2-49F6-8438-A459BDA627FA}"/>
          </ac:spMkLst>
        </pc:spChg>
        <pc:spChg chg="mod">
          <ac:chgData name="Federico Cluni" userId="754e41aadaf4a8ea" providerId="LiveId" clId="{D66387E7-40B7-4211-A540-6FAF14CF2771}" dt="2023-05-19T05:10:06.148" v="326" actId="20577"/>
          <ac:spMkLst>
            <pc:docMk/>
            <pc:sldMk cId="3975614203" sldId="391"/>
            <ac:spMk id="10243" creationId="{4D213196-1290-462C-A590-4FB3CF51C244}"/>
          </ac:spMkLst>
        </pc:spChg>
      </pc:sldChg>
      <pc:sldChg chg="modSp mod">
        <pc:chgData name="Federico Cluni" userId="754e41aadaf4a8ea" providerId="LiveId" clId="{D66387E7-40B7-4211-A540-6FAF14CF2771}" dt="2023-05-19T05:10:51.997" v="333" actId="20577"/>
        <pc:sldMkLst>
          <pc:docMk/>
          <pc:sldMk cId="222118004" sldId="392"/>
        </pc:sldMkLst>
        <pc:spChg chg="mod">
          <ac:chgData name="Federico Cluni" userId="754e41aadaf4a8ea" providerId="LiveId" clId="{D66387E7-40B7-4211-A540-6FAF14CF2771}" dt="2023-05-18T14:00:29.999" v="88" actId="255"/>
          <ac:spMkLst>
            <pc:docMk/>
            <pc:sldMk cId="222118004" sldId="392"/>
            <ac:spMk id="4" creationId="{20E70B46-3267-498E-B6A2-2444632B2387}"/>
          </ac:spMkLst>
        </pc:spChg>
        <pc:spChg chg="mod">
          <ac:chgData name="Federico Cluni" userId="754e41aadaf4a8ea" providerId="LiveId" clId="{D66387E7-40B7-4211-A540-6FAF14CF2771}" dt="2023-05-18T14:00:20.676" v="86" actId="255"/>
          <ac:spMkLst>
            <pc:docMk/>
            <pc:sldMk cId="222118004" sldId="392"/>
            <ac:spMk id="5" creationId="{D77F15AE-CB05-4F94-B335-FABFB75B79C8}"/>
          </ac:spMkLst>
        </pc:spChg>
        <pc:spChg chg="mod">
          <ac:chgData name="Federico Cluni" userId="754e41aadaf4a8ea" providerId="LiveId" clId="{D66387E7-40B7-4211-A540-6FAF14CF2771}" dt="2023-05-19T05:10:51.997" v="333" actId="20577"/>
          <ac:spMkLst>
            <pc:docMk/>
            <pc:sldMk cId="222118004" sldId="392"/>
            <ac:spMk id="6" creationId="{0CB6CC43-DD38-4AD0-BF6E-79797E690975}"/>
          </ac:spMkLst>
        </pc:spChg>
        <pc:spChg chg="mod">
          <ac:chgData name="Federico Cluni" userId="754e41aadaf4a8ea" providerId="LiveId" clId="{D66387E7-40B7-4211-A540-6FAF14CF2771}" dt="2023-05-18T14:00:20.676" v="86" actId="255"/>
          <ac:spMkLst>
            <pc:docMk/>
            <pc:sldMk cId="222118004" sldId="392"/>
            <ac:spMk id="10242" creationId="{DC72D2AB-B2A2-49F6-8438-A459BDA627FA}"/>
          </ac:spMkLst>
        </pc:spChg>
        <pc:spChg chg="mod">
          <ac:chgData name="Federico Cluni" userId="754e41aadaf4a8ea" providerId="LiveId" clId="{D66387E7-40B7-4211-A540-6FAF14CF2771}" dt="2023-05-18T14:00:34.523" v="90" actId="20577"/>
          <ac:spMkLst>
            <pc:docMk/>
            <pc:sldMk cId="222118004" sldId="392"/>
            <ac:spMk id="10243" creationId="{4D213196-1290-462C-A590-4FB3CF51C244}"/>
          </ac:spMkLst>
        </pc:spChg>
      </pc:sldChg>
      <pc:sldChg chg="modSp mod">
        <pc:chgData name="Federico Cluni" userId="754e41aadaf4a8ea" providerId="LiveId" clId="{D66387E7-40B7-4211-A540-6FAF14CF2771}" dt="2023-05-18T14:01:05.632" v="98" actId="20577"/>
        <pc:sldMkLst>
          <pc:docMk/>
          <pc:sldMk cId="496885526" sldId="393"/>
        </pc:sldMkLst>
        <pc:spChg chg="mod">
          <ac:chgData name="Federico Cluni" userId="754e41aadaf4a8ea" providerId="LiveId" clId="{D66387E7-40B7-4211-A540-6FAF14CF2771}" dt="2023-05-18T14:01:05.632" v="98" actId="20577"/>
          <ac:spMkLst>
            <pc:docMk/>
            <pc:sldMk cId="496885526" sldId="393"/>
            <ac:spMk id="4" creationId="{20E70B46-3267-498E-B6A2-2444632B2387}"/>
          </ac:spMkLst>
        </pc:spChg>
        <pc:spChg chg="mod">
          <ac:chgData name="Federico Cluni" userId="754e41aadaf4a8ea" providerId="LiveId" clId="{D66387E7-40B7-4211-A540-6FAF14CF2771}" dt="2023-05-18T14:00:52.037" v="93" actId="255"/>
          <ac:spMkLst>
            <pc:docMk/>
            <pc:sldMk cId="496885526" sldId="393"/>
            <ac:spMk id="5" creationId="{D77F15AE-CB05-4F94-B335-FABFB75B79C8}"/>
          </ac:spMkLst>
        </pc:spChg>
        <pc:spChg chg="mod">
          <ac:chgData name="Federico Cluni" userId="754e41aadaf4a8ea" providerId="LiveId" clId="{D66387E7-40B7-4211-A540-6FAF14CF2771}" dt="2023-05-18T14:00:52.037" v="93" actId="255"/>
          <ac:spMkLst>
            <pc:docMk/>
            <pc:sldMk cId="496885526" sldId="393"/>
            <ac:spMk id="10242" creationId="{DC72D2AB-B2A2-49F6-8438-A459BDA627FA}"/>
          </ac:spMkLst>
        </pc:spChg>
        <pc:spChg chg="mod">
          <ac:chgData name="Federico Cluni" userId="754e41aadaf4a8ea" providerId="LiveId" clId="{D66387E7-40B7-4211-A540-6FAF14CF2771}" dt="2023-05-18T14:01:02.910" v="96" actId="20577"/>
          <ac:spMkLst>
            <pc:docMk/>
            <pc:sldMk cId="496885526" sldId="393"/>
            <ac:spMk id="10243" creationId="{4D213196-1290-462C-A590-4FB3CF51C244}"/>
          </ac:spMkLst>
        </pc:spChg>
      </pc:sldChg>
      <pc:sldChg chg="addSp delSp modSp mod">
        <pc:chgData name="Federico Cluni" userId="754e41aadaf4a8ea" providerId="LiveId" clId="{D66387E7-40B7-4211-A540-6FAF14CF2771}" dt="2023-05-19T05:04:25.659" v="250" actId="1076"/>
        <pc:sldMkLst>
          <pc:docMk/>
          <pc:sldMk cId="3822818421" sldId="394"/>
        </pc:sldMkLst>
        <pc:spChg chg="add mod">
          <ac:chgData name="Federico Cluni" userId="754e41aadaf4a8ea" providerId="LiveId" clId="{D66387E7-40B7-4211-A540-6FAF14CF2771}" dt="2023-05-19T05:04:25.659" v="250" actId="1076"/>
          <ac:spMkLst>
            <pc:docMk/>
            <pc:sldMk cId="3822818421" sldId="394"/>
            <ac:spMk id="2" creationId="{559D4B25-DCA0-5FB7-D2F8-5DB6D508FD1E}"/>
          </ac:spMkLst>
        </pc:spChg>
        <pc:spChg chg="add mod">
          <ac:chgData name="Federico Cluni" userId="754e41aadaf4a8ea" providerId="LiveId" clId="{D66387E7-40B7-4211-A540-6FAF14CF2771}" dt="2023-05-19T05:04:25.659" v="250" actId="1076"/>
          <ac:spMkLst>
            <pc:docMk/>
            <pc:sldMk cId="3822818421" sldId="394"/>
            <ac:spMk id="3" creationId="{524CBB91-7AD8-F4AE-FC5D-920350F85402}"/>
          </ac:spMkLst>
        </pc:spChg>
        <pc:spChg chg="del mod">
          <ac:chgData name="Federico Cluni" userId="754e41aadaf4a8ea" providerId="LiveId" clId="{D66387E7-40B7-4211-A540-6FAF14CF2771}" dt="2023-05-19T05:04:18.843" v="249" actId="478"/>
          <ac:spMkLst>
            <pc:docMk/>
            <pc:sldMk cId="3822818421" sldId="394"/>
            <ac:spMk id="4" creationId="{20E70B46-3267-498E-B6A2-2444632B2387}"/>
          </ac:spMkLst>
        </pc:spChg>
        <pc:spChg chg="mod">
          <ac:chgData name="Federico Cluni" userId="754e41aadaf4a8ea" providerId="LiveId" clId="{D66387E7-40B7-4211-A540-6FAF14CF2771}" dt="2023-05-18T14:01:39.840" v="100" actId="255"/>
          <ac:spMkLst>
            <pc:docMk/>
            <pc:sldMk cId="3822818421" sldId="394"/>
            <ac:spMk id="10242" creationId="{DC72D2AB-B2A2-49F6-8438-A459BDA627FA}"/>
          </ac:spMkLst>
        </pc:spChg>
        <pc:spChg chg="mod">
          <ac:chgData name="Federico Cluni" userId="754e41aadaf4a8ea" providerId="LiveId" clId="{D66387E7-40B7-4211-A540-6FAF14CF2771}" dt="2023-05-18T14:01:39.840" v="100" actId="255"/>
          <ac:spMkLst>
            <pc:docMk/>
            <pc:sldMk cId="3822818421" sldId="394"/>
            <ac:spMk id="10243" creationId="{4D213196-1290-462C-A590-4FB3CF51C244}"/>
          </ac:spMkLst>
        </pc:spChg>
      </pc:sldChg>
      <pc:sldChg chg="modSp">
        <pc:chgData name="Federico Cluni" userId="754e41aadaf4a8ea" providerId="LiveId" clId="{D66387E7-40B7-4211-A540-6FAF14CF2771}" dt="2023-05-18T13:06:21.716" v="50" actId="255"/>
        <pc:sldMkLst>
          <pc:docMk/>
          <pc:sldMk cId="1250316448" sldId="395"/>
        </pc:sldMkLst>
        <pc:spChg chg="mod">
          <ac:chgData name="Federico Cluni" userId="754e41aadaf4a8ea" providerId="LiveId" clId="{D66387E7-40B7-4211-A540-6FAF14CF2771}" dt="2023-05-18T13:06:21.716" v="50" actId="255"/>
          <ac:spMkLst>
            <pc:docMk/>
            <pc:sldMk cId="1250316448" sldId="395"/>
            <ac:spMk id="10242" creationId="{DC72D2AB-B2A2-49F6-8438-A459BDA627FA}"/>
          </ac:spMkLst>
        </pc:spChg>
        <pc:spChg chg="mod">
          <ac:chgData name="Federico Cluni" userId="754e41aadaf4a8ea" providerId="LiveId" clId="{D66387E7-40B7-4211-A540-6FAF14CF2771}" dt="2023-05-18T13:06:21.716" v="50" actId="255"/>
          <ac:spMkLst>
            <pc:docMk/>
            <pc:sldMk cId="1250316448" sldId="395"/>
            <ac:spMk id="10243" creationId="{4D213196-1290-462C-A590-4FB3CF51C244}"/>
          </ac:spMkLst>
        </pc:spChg>
        <pc:picChg chg="mod">
          <ac:chgData name="Federico Cluni" userId="754e41aadaf4a8ea" providerId="LiveId" clId="{D66387E7-40B7-4211-A540-6FAF14CF2771}" dt="2023-05-18T13:06:21.716" v="50" actId="255"/>
          <ac:picMkLst>
            <pc:docMk/>
            <pc:sldMk cId="1250316448" sldId="395"/>
            <ac:picMk id="3" creationId="{50393192-8510-4850-B591-FD68A3E8BFA1}"/>
          </ac:picMkLst>
        </pc:picChg>
      </pc:sldChg>
      <pc:sldChg chg="modSp">
        <pc:chgData name="Federico Cluni" userId="754e41aadaf4a8ea" providerId="LiveId" clId="{D66387E7-40B7-4211-A540-6FAF14CF2771}" dt="2023-05-18T13:06:33.292" v="52" actId="255"/>
        <pc:sldMkLst>
          <pc:docMk/>
          <pc:sldMk cId="1269001057" sldId="396"/>
        </pc:sldMkLst>
        <pc:spChg chg="mod">
          <ac:chgData name="Federico Cluni" userId="754e41aadaf4a8ea" providerId="LiveId" clId="{D66387E7-40B7-4211-A540-6FAF14CF2771}" dt="2023-05-18T13:06:33.292" v="52" actId="255"/>
          <ac:spMkLst>
            <pc:docMk/>
            <pc:sldMk cId="1269001057" sldId="396"/>
            <ac:spMk id="10242" creationId="{DC72D2AB-B2A2-49F6-8438-A459BDA627FA}"/>
          </ac:spMkLst>
        </pc:spChg>
        <pc:spChg chg="mod">
          <ac:chgData name="Federico Cluni" userId="754e41aadaf4a8ea" providerId="LiveId" clId="{D66387E7-40B7-4211-A540-6FAF14CF2771}" dt="2023-05-18T13:06:33.292" v="52" actId="255"/>
          <ac:spMkLst>
            <pc:docMk/>
            <pc:sldMk cId="1269001057" sldId="396"/>
            <ac:spMk id="10243" creationId="{4D213196-1290-462C-A590-4FB3CF51C244}"/>
          </ac:spMkLst>
        </pc:spChg>
        <pc:picChg chg="mod">
          <ac:chgData name="Federico Cluni" userId="754e41aadaf4a8ea" providerId="LiveId" clId="{D66387E7-40B7-4211-A540-6FAF14CF2771}" dt="2023-05-18T13:06:33.292" v="52" actId="255"/>
          <ac:picMkLst>
            <pc:docMk/>
            <pc:sldMk cId="1269001057" sldId="396"/>
            <ac:picMk id="2" creationId="{295B7DC3-ED05-4976-9175-7570FA00C669}"/>
          </ac:picMkLst>
        </pc:picChg>
      </pc:sldChg>
      <pc:sldChg chg="modSp">
        <pc:chgData name="Federico Cluni" userId="754e41aadaf4a8ea" providerId="LiveId" clId="{D66387E7-40B7-4211-A540-6FAF14CF2771}" dt="2023-05-18T13:06:47.040" v="54" actId="255"/>
        <pc:sldMkLst>
          <pc:docMk/>
          <pc:sldMk cId="3650209211" sldId="397"/>
        </pc:sldMkLst>
        <pc:spChg chg="mod">
          <ac:chgData name="Federico Cluni" userId="754e41aadaf4a8ea" providerId="LiveId" clId="{D66387E7-40B7-4211-A540-6FAF14CF2771}" dt="2023-05-18T13:06:47.040" v="54" actId="255"/>
          <ac:spMkLst>
            <pc:docMk/>
            <pc:sldMk cId="3650209211" sldId="397"/>
            <ac:spMk id="10242" creationId="{DC72D2AB-B2A2-49F6-8438-A459BDA627FA}"/>
          </ac:spMkLst>
        </pc:spChg>
        <pc:spChg chg="mod">
          <ac:chgData name="Federico Cluni" userId="754e41aadaf4a8ea" providerId="LiveId" clId="{D66387E7-40B7-4211-A540-6FAF14CF2771}" dt="2023-05-18T13:06:47.040" v="54" actId="255"/>
          <ac:spMkLst>
            <pc:docMk/>
            <pc:sldMk cId="3650209211" sldId="397"/>
            <ac:spMk id="10243" creationId="{4D213196-1290-462C-A590-4FB3CF51C244}"/>
          </ac:spMkLst>
        </pc:spChg>
        <pc:picChg chg="mod">
          <ac:chgData name="Federico Cluni" userId="754e41aadaf4a8ea" providerId="LiveId" clId="{D66387E7-40B7-4211-A540-6FAF14CF2771}" dt="2023-05-18T13:06:47.040" v="54" actId="255"/>
          <ac:picMkLst>
            <pc:docMk/>
            <pc:sldMk cId="3650209211" sldId="397"/>
            <ac:picMk id="3" creationId="{C0A1023A-9931-4422-BD22-AD0B5FF24B28}"/>
          </ac:picMkLst>
        </pc:picChg>
      </pc:sldChg>
      <pc:sldChg chg="modSp mod">
        <pc:chgData name="Federico Cluni" userId="754e41aadaf4a8ea" providerId="LiveId" clId="{D66387E7-40B7-4211-A540-6FAF14CF2771}" dt="2023-05-18T13:07:05.711" v="57" actId="2711"/>
        <pc:sldMkLst>
          <pc:docMk/>
          <pc:sldMk cId="559429334" sldId="398"/>
        </pc:sldMkLst>
        <pc:spChg chg="mod">
          <ac:chgData name="Federico Cluni" userId="754e41aadaf4a8ea" providerId="LiveId" clId="{D66387E7-40B7-4211-A540-6FAF14CF2771}" dt="2023-05-18T13:07:05.711" v="57" actId="2711"/>
          <ac:spMkLst>
            <pc:docMk/>
            <pc:sldMk cId="559429334" sldId="398"/>
            <ac:spMk id="4" creationId="{B834D56C-EED6-44E1-B0CC-885DFC02A2D6}"/>
          </ac:spMkLst>
        </pc:spChg>
        <pc:spChg chg="mod">
          <ac:chgData name="Federico Cluni" userId="754e41aadaf4a8ea" providerId="LiveId" clId="{D66387E7-40B7-4211-A540-6FAF14CF2771}" dt="2023-05-18T13:06:58.016" v="56" actId="255"/>
          <ac:spMkLst>
            <pc:docMk/>
            <pc:sldMk cId="559429334" sldId="398"/>
            <ac:spMk id="5" creationId="{686E4DE2-3404-43C7-95A8-764C50F0A128}"/>
          </ac:spMkLst>
        </pc:spChg>
        <pc:spChg chg="mod">
          <ac:chgData name="Federico Cluni" userId="754e41aadaf4a8ea" providerId="LiveId" clId="{D66387E7-40B7-4211-A540-6FAF14CF2771}" dt="2023-05-18T13:06:58.016" v="56" actId="255"/>
          <ac:spMkLst>
            <pc:docMk/>
            <pc:sldMk cId="559429334" sldId="398"/>
            <ac:spMk id="10242" creationId="{DC72D2AB-B2A2-49F6-8438-A459BDA627FA}"/>
          </ac:spMkLst>
        </pc:spChg>
        <pc:spChg chg="mod">
          <ac:chgData name="Federico Cluni" userId="754e41aadaf4a8ea" providerId="LiveId" clId="{D66387E7-40B7-4211-A540-6FAF14CF2771}" dt="2023-05-18T13:06:58.016" v="56" actId="255"/>
          <ac:spMkLst>
            <pc:docMk/>
            <pc:sldMk cId="559429334" sldId="398"/>
            <ac:spMk id="10243" creationId="{4D213196-1290-462C-A590-4FB3CF51C244}"/>
          </ac:spMkLst>
        </pc:spChg>
      </pc:sldChg>
      <pc:sldChg chg="modSp">
        <pc:chgData name="Federico Cluni" userId="754e41aadaf4a8ea" providerId="LiveId" clId="{D66387E7-40B7-4211-A540-6FAF14CF2771}" dt="2023-05-18T13:53:07.835" v="68" actId="255"/>
        <pc:sldMkLst>
          <pc:docMk/>
          <pc:sldMk cId="1757947319" sldId="399"/>
        </pc:sldMkLst>
        <pc:spChg chg="mod">
          <ac:chgData name="Federico Cluni" userId="754e41aadaf4a8ea" providerId="LiveId" clId="{D66387E7-40B7-4211-A540-6FAF14CF2771}" dt="2023-05-18T13:53:07.835" v="68" actId="255"/>
          <ac:spMkLst>
            <pc:docMk/>
            <pc:sldMk cId="1757947319" sldId="399"/>
            <ac:spMk id="10242" creationId="{DC72D2AB-B2A2-49F6-8438-A459BDA627FA}"/>
          </ac:spMkLst>
        </pc:spChg>
        <pc:spChg chg="mod">
          <ac:chgData name="Federico Cluni" userId="754e41aadaf4a8ea" providerId="LiveId" clId="{D66387E7-40B7-4211-A540-6FAF14CF2771}" dt="2023-05-18T13:53:07.835" v="68" actId="255"/>
          <ac:spMkLst>
            <pc:docMk/>
            <pc:sldMk cId="1757947319" sldId="399"/>
            <ac:spMk id="10243" creationId="{4D213196-1290-462C-A590-4FB3CF51C244}"/>
          </ac:spMkLst>
        </pc:spChg>
        <pc:picChg chg="mod">
          <ac:chgData name="Federico Cluni" userId="754e41aadaf4a8ea" providerId="LiveId" clId="{D66387E7-40B7-4211-A540-6FAF14CF2771}" dt="2023-05-18T13:53:07.835" v="68" actId="255"/>
          <ac:picMkLst>
            <pc:docMk/>
            <pc:sldMk cId="1757947319" sldId="399"/>
            <ac:picMk id="2" creationId="{0F802530-1DBC-41A5-AD10-900F15D33952}"/>
          </ac:picMkLst>
        </pc:picChg>
      </pc:sldChg>
      <pc:sldChg chg="modSp">
        <pc:chgData name="Federico Cluni" userId="754e41aadaf4a8ea" providerId="LiveId" clId="{D66387E7-40B7-4211-A540-6FAF14CF2771}" dt="2023-05-18T13:53:16.266" v="70" actId="255"/>
        <pc:sldMkLst>
          <pc:docMk/>
          <pc:sldMk cId="3077416957" sldId="400"/>
        </pc:sldMkLst>
        <pc:spChg chg="mod">
          <ac:chgData name="Federico Cluni" userId="754e41aadaf4a8ea" providerId="LiveId" clId="{D66387E7-40B7-4211-A540-6FAF14CF2771}" dt="2023-05-18T13:53:16.266" v="70" actId="255"/>
          <ac:spMkLst>
            <pc:docMk/>
            <pc:sldMk cId="3077416957" sldId="400"/>
            <ac:spMk id="10242" creationId="{DC72D2AB-B2A2-49F6-8438-A459BDA627FA}"/>
          </ac:spMkLst>
        </pc:spChg>
        <pc:spChg chg="mod">
          <ac:chgData name="Federico Cluni" userId="754e41aadaf4a8ea" providerId="LiveId" clId="{D66387E7-40B7-4211-A540-6FAF14CF2771}" dt="2023-05-18T13:53:16.266" v="70" actId="255"/>
          <ac:spMkLst>
            <pc:docMk/>
            <pc:sldMk cId="3077416957" sldId="400"/>
            <ac:spMk id="10243" creationId="{4D213196-1290-462C-A590-4FB3CF51C244}"/>
          </ac:spMkLst>
        </pc:spChg>
        <pc:picChg chg="mod">
          <ac:chgData name="Federico Cluni" userId="754e41aadaf4a8ea" providerId="LiveId" clId="{D66387E7-40B7-4211-A540-6FAF14CF2771}" dt="2023-05-18T13:53:16.266" v="70" actId="255"/>
          <ac:picMkLst>
            <pc:docMk/>
            <pc:sldMk cId="3077416957" sldId="400"/>
            <ac:picMk id="2" creationId="{3CBF8723-82A9-4F7E-84FA-940B4D2E83D9}"/>
          </ac:picMkLst>
        </pc:picChg>
      </pc:sldChg>
      <pc:sldChg chg="modSp mod">
        <pc:chgData name="Federico Cluni" userId="754e41aadaf4a8ea" providerId="LiveId" clId="{D66387E7-40B7-4211-A540-6FAF14CF2771}" dt="2023-05-19T05:09:27.132" v="318" actId="255"/>
        <pc:sldMkLst>
          <pc:docMk/>
          <pc:sldMk cId="825490957" sldId="401"/>
        </pc:sldMkLst>
        <pc:spChg chg="mod">
          <ac:chgData name="Federico Cluni" userId="754e41aadaf4a8ea" providerId="LiveId" clId="{D66387E7-40B7-4211-A540-6FAF14CF2771}" dt="2023-05-18T13:07:25.288" v="60" actId="2711"/>
          <ac:spMkLst>
            <pc:docMk/>
            <pc:sldMk cId="825490957" sldId="401"/>
            <ac:spMk id="4" creationId="{B834D56C-EED6-44E1-B0CC-885DFC02A2D6}"/>
          </ac:spMkLst>
        </pc:spChg>
        <pc:spChg chg="mod">
          <ac:chgData name="Federico Cluni" userId="754e41aadaf4a8ea" providerId="LiveId" clId="{D66387E7-40B7-4211-A540-6FAF14CF2771}" dt="2023-05-18T13:07:20.495" v="59" actId="255"/>
          <ac:spMkLst>
            <pc:docMk/>
            <pc:sldMk cId="825490957" sldId="401"/>
            <ac:spMk id="5" creationId="{686E4DE2-3404-43C7-95A8-764C50F0A128}"/>
          </ac:spMkLst>
        </pc:spChg>
        <pc:spChg chg="mod">
          <ac:chgData name="Federico Cluni" userId="754e41aadaf4a8ea" providerId="LiveId" clId="{D66387E7-40B7-4211-A540-6FAF14CF2771}" dt="2023-05-19T05:09:27.132" v="318" actId="255"/>
          <ac:spMkLst>
            <pc:docMk/>
            <pc:sldMk cId="825490957" sldId="401"/>
            <ac:spMk id="6" creationId="{4D6AAAB7-C8A5-4568-A466-07B1BD7CA96F}"/>
          </ac:spMkLst>
        </pc:spChg>
        <pc:spChg chg="mod">
          <ac:chgData name="Federico Cluni" userId="754e41aadaf4a8ea" providerId="LiveId" clId="{D66387E7-40B7-4211-A540-6FAF14CF2771}" dt="2023-05-18T13:07:20.495" v="59" actId="255"/>
          <ac:spMkLst>
            <pc:docMk/>
            <pc:sldMk cId="825490957" sldId="401"/>
            <ac:spMk id="10242" creationId="{DC72D2AB-B2A2-49F6-8438-A459BDA627FA}"/>
          </ac:spMkLst>
        </pc:spChg>
        <pc:spChg chg="mod">
          <ac:chgData name="Federico Cluni" userId="754e41aadaf4a8ea" providerId="LiveId" clId="{D66387E7-40B7-4211-A540-6FAF14CF2771}" dt="2023-05-18T13:07:20.495" v="59" actId="255"/>
          <ac:spMkLst>
            <pc:docMk/>
            <pc:sldMk cId="825490957" sldId="401"/>
            <ac:spMk id="10243" creationId="{4D213196-1290-462C-A590-4FB3CF51C244}"/>
          </ac:spMkLst>
        </pc:spChg>
      </pc:sldChg>
      <pc:sldChg chg="modSp">
        <pc:chgData name="Federico Cluni" userId="754e41aadaf4a8ea" providerId="LiveId" clId="{D66387E7-40B7-4211-A540-6FAF14CF2771}" dt="2023-05-18T12:52:02.680" v="10" actId="255"/>
        <pc:sldMkLst>
          <pc:docMk/>
          <pc:sldMk cId="3102285299" sldId="402"/>
        </pc:sldMkLst>
        <pc:spChg chg="mod">
          <ac:chgData name="Federico Cluni" userId="754e41aadaf4a8ea" providerId="LiveId" clId="{D66387E7-40B7-4211-A540-6FAF14CF2771}" dt="2023-05-18T12:52:02.680" v="10" actId="255"/>
          <ac:spMkLst>
            <pc:docMk/>
            <pc:sldMk cId="3102285299" sldId="402"/>
            <ac:spMk id="10242" creationId="{DC72D2AB-B2A2-49F6-8438-A459BDA627FA}"/>
          </ac:spMkLst>
        </pc:spChg>
        <pc:spChg chg="mod">
          <ac:chgData name="Federico Cluni" userId="754e41aadaf4a8ea" providerId="LiveId" clId="{D66387E7-40B7-4211-A540-6FAF14CF2771}" dt="2023-05-18T12:52:02.680" v="10" actId="255"/>
          <ac:spMkLst>
            <pc:docMk/>
            <pc:sldMk cId="3102285299" sldId="402"/>
            <ac:spMk id="10243" creationId="{4D213196-1290-462C-A590-4FB3CF51C244}"/>
          </ac:spMkLst>
        </pc:spChg>
      </pc:sldChg>
      <pc:sldChg chg="modSp mod">
        <pc:chgData name="Federico Cluni" userId="754e41aadaf4a8ea" providerId="LiveId" clId="{D66387E7-40B7-4211-A540-6FAF14CF2771}" dt="2023-05-18T12:58:10.166" v="18" actId="1076"/>
        <pc:sldMkLst>
          <pc:docMk/>
          <pc:sldMk cId="4115450534" sldId="403"/>
        </pc:sldMkLst>
        <pc:spChg chg="mod">
          <ac:chgData name="Federico Cluni" userId="754e41aadaf4a8ea" providerId="LiveId" clId="{D66387E7-40B7-4211-A540-6FAF14CF2771}" dt="2023-05-18T12:58:03.591" v="16" actId="255"/>
          <ac:spMkLst>
            <pc:docMk/>
            <pc:sldMk cId="4115450534" sldId="403"/>
            <ac:spMk id="6" creationId="{0D07F038-1411-412E-B385-A1E5836518C4}"/>
          </ac:spMkLst>
        </pc:spChg>
        <pc:spChg chg="mod">
          <ac:chgData name="Federico Cluni" userId="754e41aadaf4a8ea" providerId="LiveId" clId="{D66387E7-40B7-4211-A540-6FAF14CF2771}" dt="2023-05-18T12:58:03.591" v="16" actId="255"/>
          <ac:spMkLst>
            <pc:docMk/>
            <pc:sldMk cId="4115450534" sldId="403"/>
            <ac:spMk id="10242" creationId="{DC72D2AB-B2A2-49F6-8438-A459BDA627FA}"/>
          </ac:spMkLst>
        </pc:spChg>
        <pc:spChg chg="mod">
          <ac:chgData name="Federico Cluni" userId="754e41aadaf4a8ea" providerId="LiveId" clId="{D66387E7-40B7-4211-A540-6FAF14CF2771}" dt="2023-05-18T12:58:03.591" v="16" actId="255"/>
          <ac:spMkLst>
            <pc:docMk/>
            <pc:sldMk cId="4115450534" sldId="403"/>
            <ac:spMk id="10243" creationId="{4D213196-1290-462C-A590-4FB3CF51C244}"/>
          </ac:spMkLst>
        </pc:spChg>
        <pc:picChg chg="mod">
          <ac:chgData name="Federico Cluni" userId="754e41aadaf4a8ea" providerId="LiveId" clId="{D66387E7-40B7-4211-A540-6FAF14CF2771}" dt="2023-05-18T12:58:07.565" v="17" actId="1076"/>
          <ac:picMkLst>
            <pc:docMk/>
            <pc:sldMk cId="4115450534" sldId="403"/>
            <ac:picMk id="2" creationId="{A9C0FC4E-D621-4875-8A61-D0529C726020}"/>
          </ac:picMkLst>
        </pc:picChg>
        <pc:picChg chg="mod">
          <ac:chgData name="Federico Cluni" userId="754e41aadaf4a8ea" providerId="LiveId" clId="{D66387E7-40B7-4211-A540-6FAF14CF2771}" dt="2023-05-18T12:58:10.166" v="18" actId="1076"/>
          <ac:picMkLst>
            <pc:docMk/>
            <pc:sldMk cId="4115450534" sldId="403"/>
            <ac:picMk id="3" creationId="{15C80DAF-11E3-4C93-876B-8B8F37F26C60}"/>
          </ac:picMkLst>
        </pc:picChg>
      </pc:sldChg>
      <pc:sldChg chg="modSp">
        <pc:chgData name="Federico Cluni" userId="754e41aadaf4a8ea" providerId="LiveId" clId="{D66387E7-40B7-4211-A540-6FAF14CF2771}" dt="2023-05-18T12:58:19.137" v="20" actId="255"/>
        <pc:sldMkLst>
          <pc:docMk/>
          <pc:sldMk cId="700324072" sldId="404"/>
        </pc:sldMkLst>
        <pc:spChg chg="mod">
          <ac:chgData name="Federico Cluni" userId="754e41aadaf4a8ea" providerId="LiveId" clId="{D66387E7-40B7-4211-A540-6FAF14CF2771}" dt="2023-05-18T12:58:19.137" v="20" actId="255"/>
          <ac:spMkLst>
            <pc:docMk/>
            <pc:sldMk cId="700324072" sldId="404"/>
            <ac:spMk id="8" creationId="{0AFE2A6C-AA10-4DFA-A5FB-5BD6D5DDC0CD}"/>
          </ac:spMkLst>
        </pc:spChg>
        <pc:spChg chg="mod">
          <ac:chgData name="Federico Cluni" userId="754e41aadaf4a8ea" providerId="LiveId" clId="{D66387E7-40B7-4211-A540-6FAF14CF2771}" dt="2023-05-18T12:58:19.137" v="20" actId="255"/>
          <ac:spMkLst>
            <pc:docMk/>
            <pc:sldMk cId="700324072" sldId="404"/>
            <ac:spMk id="9" creationId="{F498F3BC-68CD-4B1C-87EB-A0CA155C3B51}"/>
          </ac:spMkLst>
        </pc:spChg>
        <pc:spChg chg="mod">
          <ac:chgData name="Federico Cluni" userId="754e41aadaf4a8ea" providerId="LiveId" clId="{D66387E7-40B7-4211-A540-6FAF14CF2771}" dt="2023-05-18T12:58:19.137" v="20" actId="255"/>
          <ac:spMkLst>
            <pc:docMk/>
            <pc:sldMk cId="700324072" sldId="404"/>
            <ac:spMk id="10242" creationId="{DC72D2AB-B2A2-49F6-8438-A459BDA627FA}"/>
          </ac:spMkLst>
        </pc:spChg>
        <pc:spChg chg="mod">
          <ac:chgData name="Federico Cluni" userId="754e41aadaf4a8ea" providerId="LiveId" clId="{D66387E7-40B7-4211-A540-6FAF14CF2771}" dt="2023-05-18T12:58:19.137" v="20" actId="255"/>
          <ac:spMkLst>
            <pc:docMk/>
            <pc:sldMk cId="700324072" sldId="404"/>
            <ac:spMk id="10243" creationId="{4D213196-1290-462C-A590-4FB3CF51C244}"/>
          </ac:spMkLst>
        </pc:spChg>
        <pc:picChg chg="mod">
          <ac:chgData name="Federico Cluni" userId="754e41aadaf4a8ea" providerId="LiveId" clId="{D66387E7-40B7-4211-A540-6FAF14CF2771}" dt="2023-05-18T12:58:19.137" v="20" actId="255"/>
          <ac:picMkLst>
            <pc:docMk/>
            <pc:sldMk cId="700324072" sldId="404"/>
            <ac:picMk id="4" creationId="{E52A4F4B-846C-4C68-860B-4732497CACDB}"/>
          </ac:picMkLst>
        </pc:picChg>
        <pc:picChg chg="mod">
          <ac:chgData name="Federico Cluni" userId="754e41aadaf4a8ea" providerId="LiveId" clId="{D66387E7-40B7-4211-A540-6FAF14CF2771}" dt="2023-05-18T12:58:19.137" v="20" actId="255"/>
          <ac:picMkLst>
            <pc:docMk/>
            <pc:sldMk cId="700324072" sldId="404"/>
            <ac:picMk id="5" creationId="{0FEDD68F-982E-4187-AFEA-6A585C8CCA71}"/>
          </ac:picMkLst>
        </pc:picChg>
        <pc:cxnChg chg="mod">
          <ac:chgData name="Federico Cluni" userId="754e41aadaf4a8ea" providerId="LiveId" clId="{D66387E7-40B7-4211-A540-6FAF14CF2771}" dt="2023-05-18T12:58:19.137" v="20" actId="255"/>
          <ac:cxnSpMkLst>
            <pc:docMk/>
            <pc:sldMk cId="700324072" sldId="404"/>
            <ac:cxnSpMk id="7" creationId="{29C5E703-0F14-4F05-B163-995BEF66A441}"/>
          </ac:cxnSpMkLst>
        </pc:cxnChg>
      </pc:sldChg>
      <pc:sldChg chg="modSp mod">
        <pc:chgData name="Federico Cluni" userId="754e41aadaf4a8ea" providerId="LiveId" clId="{D66387E7-40B7-4211-A540-6FAF14CF2771}" dt="2023-05-18T12:58:44.185" v="24" actId="20577"/>
        <pc:sldMkLst>
          <pc:docMk/>
          <pc:sldMk cId="407152477" sldId="405"/>
        </pc:sldMkLst>
        <pc:spChg chg="mod">
          <ac:chgData name="Federico Cluni" userId="754e41aadaf4a8ea" providerId="LiveId" clId="{D66387E7-40B7-4211-A540-6FAF14CF2771}" dt="2023-05-18T12:58:39.211" v="22" actId="255"/>
          <ac:spMkLst>
            <pc:docMk/>
            <pc:sldMk cId="407152477" sldId="405"/>
            <ac:spMk id="3" creationId="{3D0A6138-6B76-40A6-B2A4-56D76EF6EAA0}"/>
          </ac:spMkLst>
        </pc:spChg>
        <pc:spChg chg="mod">
          <ac:chgData name="Federico Cluni" userId="754e41aadaf4a8ea" providerId="LiveId" clId="{D66387E7-40B7-4211-A540-6FAF14CF2771}" dt="2023-05-18T12:58:39.211" v="22" actId="255"/>
          <ac:spMkLst>
            <pc:docMk/>
            <pc:sldMk cId="407152477" sldId="405"/>
            <ac:spMk id="10242" creationId="{DC72D2AB-B2A2-49F6-8438-A459BDA627FA}"/>
          </ac:spMkLst>
        </pc:spChg>
        <pc:spChg chg="mod">
          <ac:chgData name="Federico Cluni" userId="754e41aadaf4a8ea" providerId="LiveId" clId="{D66387E7-40B7-4211-A540-6FAF14CF2771}" dt="2023-05-18T12:58:44.185" v="24" actId="20577"/>
          <ac:spMkLst>
            <pc:docMk/>
            <pc:sldMk cId="407152477" sldId="405"/>
            <ac:spMk id="10243" creationId="{4D213196-1290-462C-A590-4FB3CF51C244}"/>
          </ac:spMkLst>
        </pc:spChg>
        <pc:picChg chg="mod">
          <ac:chgData name="Federico Cluni" userId="754e41aadaf4a8ea" providerId="LiveId" clId="{D66387E7-40B7-4211-A540-6FAF14CF2771}" dt="2023-05-18T12:58:39.211" v="22" actId="255"/>
          <ac:picMkLst>
            <pc:docMk/>
            <pc:sldMk cId="407152477" sldId="405"/>
            <ac:picMk id="2" creationId="{C95E721C-7926-40C1-9FF5-964EE7934B45}"/>
          </ac:picMkLst>
        </pc:picChg>
        <pc:picChg chg="mod">
          <ac:chgData name="Federico Cluni" userId="754e41aadaf4a8ea" providerId="LiveId" clId="{D66387E7-40B7-4211-A540-6FAF14CF2771}" dt="2023-05-18T12:58:39.211" v="22" actId="255"/>
          <ac:picMkLst>
            <pc:docMk/>
            <pc:sldMk cId="407152477" sldId="405"/>
            <ac:picMk id="4" creationId="{E52A4F4B-846C-4C68-860B-4732497CACDB}"/>
          </ac:picMkLst>
        </pc:picChg>
        <pc:picChg chg="mod">
          <ac:chgData name="Federico Cluni" userId="754e41aadaf4a8ea" providerId="LiveId" clId="{D66387E7-40B7-4211-A540-6FAF14CF2771}" dt="2023-05-18T12:58:39.211" v="22" actId="255"/>
          <ac:picMkLst>
            <pc:docMk/>
            <pc:sldMk cId="407152477" sldId="405"/>
            <ac:picMk id="5" creationId="{0FEDD68F-982E-4187-AFEA-6A585C8CCA71}"/>
          </ac:picMkLst>
        </pc:picChg>
      </pc:sldChg>
      <pc:sldChg chg="modSp mod">
        <pc:chgData name="Federico Cluni" userId="754e41aadaf4a8ea" providerId="LiveId" clId="{D66387E7-40B7-4211-A540-6FAF14CF2771}" dt="2023-05-18T13:05:29.590" v="44" actId="20577"/>
        <pc:sldMkLst>
          <pc:docMk/>
          <pc:sldMk cId="2218009993" sldId="406"/>
        </pc:sldMkLst>
        <pc:spChg chg="mod">
          <ac:chgData name="Federico Cluni" userId="754e41aadaf4a8ea" providerId="LiveId" clId="{D66387E7-40B7-4211-A540-6FAF14CF2771}" dt="2023-05-18T13:05:23.002" v="42" actId="255"/>
          <ac:spMkLst>
            <pc:docMk/>
            <pc:sldMk cId="2218009993" sldId="406"/>
            <ac:spMk id="10242" creationId="{DC72D2AB-B2A2-49F6-8438-A459BDA627FA}"/>
          </ac:spMkLst>
        </pc:spChg>
        <pc:spChg chg="mod">
          <ac:chgData name="Federico Cluni" userId="754e41aadaf4a8ea" providerId="LiveId" clId="{D66387E7-40B7-4211-A540-6FAF14CF2771}" dt="2023-05-18T13:05:29.590" v="44" actId="20577"/>
          <ac:spMkLst>
            <pc:docMk/>
            <pc:sldMk cId="2218009993" sldId="406"/>
            <ac:spMk id="10243" creationId="{4D213196-1290-462C-A590-4FB3CF51C244}"/>
          </ac:spMkLst>
        </pc:spChg>
        <pc:picChg chg="mod">
          <ac:chgData name="Federico Cluni" userId="754e41aadaf4a8ea" providerId="LiveId" clId="{D66387E7-40B7-4211-A540-6FAF14CF2771}" dt="2023-05-18T13:05:23.002" v="42" actId="255"/>
          <ac:picMkLst>
            <pc:docMk/>
            <pc:sldMk cId="2218009993" sldId="406"/>
            <ac:picMk id="3" creationId="{23D053B5-A8EC-4645-ADCF-FF545528564F}"/>
          </ac:picMkLst>
        </pc:picChg>
        <pc:picChg chg="mod">
          <ac:chgData name="Federico Cluni" userId="754e41aadaf4a8ea" providerId="LiveId" clId="{D66387E7-40B7-4211-A540-6FAF14CF2771}" dt="2023-05-18T13:05:23.002" v="42" actId="255"/>
          <ac:picMkLst>
            <pc:docMk/>
            <pc:sldMk cId="2218009993" sldId="406"/>
            <ac:picMk id="4" creationId="{80ED54D8-082D-4871-B7CE-E347E9B5B730}"/>
          </ac:picMkLst>
        </pc:picChg>
        <pc:picChg chg="mod">
          <ac:chgData name="Federico Cluni" userId="754e41aadaf4a8ea" providerId="LiveId" clId="{D66387E7-40B7-4211-A540-6FAF14CF2771}" dt="2023-05-18T13:05:23.002" v="42" actId="255"/>
          <ac:picMkLst>
            <pc:docMk/>
            <pc:sldMk cId="2218009993" sldId="406"/>
            <ac:picMk id="5" creationId="{0716F1E5-4B0C-444E-A45C-7D515CA46D39}"/>
          </ac:picMkLst>
        </pc:picChg>
        <pc:picChg chg="mod">
          <ac:chgData name="Federico Cluni" userId="754e41aadaf4a8ea" providerId="LiveId" clId="{D66387E7-40B7-4211-A540-6FAF14CF2771}" dt="2023-05-18T13:05:23.002" v="42" actId="255"/>
          <ac:picMkLst>
            <pc:docMk/>
            <pc:sldMk cId="2218009993" sldId="406"/>
            <ac:picMk id="6" creationId="{F42392BE-DCAE-4316-BC09-C164AADEF5B2}"/>
          </ac:picMkLst>
        </pc:picChg>
      </pc:sldChg>
      <pc:sldChg chg="modSp">
        <pc:chgData name="Federico Cluni" userId="754e41aadaf4a8ea" providerId="LiveId" clId="{D66387E7-40B7-4211-A540-6FAF14CF2771}" dt="2023-05-18T13:05:47.174" v="46" actId="255"/>
        <pc:sldMkLst>
          <pc:docMk/>
          <pc:sldMk cId="406970398" sldId="407"/>
        </pc:sldMkLst>
        <pc:spChg chg="mod">
          <ac:chgData name="Federico Cluni" userId="754e41aadaf4a8ea" providerId="LiveId" clId="{D66387E7-40B7-4211-A540-6FAF14CF2771}" dt="2023-05-18T13:05:47.174" v="46" actId="255"/>
          <ac:spMkLst>
            <pc:docMk/>
            <pc:sldMk cId="406970398" sldId="407"/>
            <ac:spMk id="7" creationId="{32A6C0A9-8E9E-D9DE-778C-EC81673DF736}"/>
          </ac:spMkLst>
        </pc:spChg>
        <pc:spChg chg="mod">
          <ac:chgData name="Federico Cluni" userId="754e41aadaf4a8ea" providerId="LiveId" clId="{D66387E7-40B7-4211-A540-6FAF14CF2771}" dt="2023-05-18T13:05:47.174" v="46" actId="255"/>
          <ac:spMkLst>
            <pc:docMk/>
            <pc:sldMk cId="406970398" sldId="407"/>
            <ac:spMk id="10242" creationId="{DC72D2AB-B2A2-49F6-8438-A459BDA627FA}"/>
          </ac:spMkLst>
        </pc:spChg>
        <pc:spChg chg="mod">
          <ac:chgData name="Federico Cluni" userId="754e41aadaf4a8ea" providerId="LiveId" clId="{D66387E7-40B7-4211-A540-6FAF14CF2771}" dt="2023-05-18T13:05:47.174" v="46" actId="255"/>
          <ac:spMkLst>
            <pc:docMk/>
            <pc:sldMk cId="406970398" sldId="407"/>
            <ac:spMk id="10243" creationId="{4D213196-1290-462C-A590-4FB3CF51C244}"/>
          </ac:spMkLst>
        </pc:spChg>
        <pc:graphicFrameChg chg="mod">
          <ac:chgData name="Federico Cluni" userId="754e41aadaf4a8ea" providerId="LiveId" clId="{D66387E7-40B7-4211-A540-6FAF14CF2771}" dt="2023-05-18T13:05:47.174" v="46" actId="255"/>
          <ac:graphicFrameMkLst>
            <pc:docMk/>
            <pc:sldMk cId="406970398" sldId="407"/>
            <ac:graphicFrameMk id="2" creationId="{0A2F0938-7762-8E6F-9130-24CE6427D6D3}"/>
          </ac:graphicFrameMkLst>
        </pc:graphicFrameChg>
        <pc:graphicFrameChg chg="mod">
          <ac:chgData name="Federico Cluni" userId="754e41aadaf4a8ea" providerId="LiveId" clId="{D66387E7-40B7-4211-A540-6FAF14CF2771}" dt="2023-05-18T13:05:47.174" v="46" actId="255"/>
          <ac:graphicFrameMkLst>
            <pc:docMk/>
            <pc:sldMk cId="406970398" sldId="407"/>
            <ac:graphicFrameMk id="5" creationId="{A1043906-05E4-BB7C-B8B9-D0A813DCFC36}"/>
          </ac:graphicFrameMkLst>
        </pc:graphicFrameChg>
        <pc:graphicFrameChg chg="mod">
          <ac:chgData name="Federico Cluni" userId="754e41aadaf4a8ea" providerId="LiveId" clId="{D66387E7-40B7-4211-A540-6FAF14CF2771}" dt="2023-05-18T13:05:47.174" v="46" actId="255"/>
          <ac:graphicFrameMkLst>
            <pc:docMk/>
            <pc:sldMk cId="406970398" sldId="407"/>
            <ac:graphicFrameMk id="6" creationId="{1926410D-B74A-86F1-BEA9-B9684BF9303F}"/>
          </ac:graphicFrameMkLst>
        </pc:graphicFrameChg>
        <pc:picChg chg="mod">
          <ac:chgData name="Federico Cluni" userId="754e41aadaf4a8ea" providerId="LiveId" clId="{D66387E7-40B7-4211-A540-6FAF14CF2771}" dt="2023-05-18T13:05:47.174" v="46" actId="255"/>
          <ac:picMkLst>
            <pc:docMk/>
            <pc:sldMk cId="406970398" sldId="407"/>
            <ac:picMk id="4" creationId="{D9F3A619-DA89-0750-79A1-DD650090B51F}"/>
          </ac:picMkLst>
        </pc:picChg>
      </pc:sldChg>
      <pc:sldChg chg="modSp">
        <pc:chgData name="Federico Cluni" userId="754e41aadaf4a8ea" providerId="LiveId" clId="{D66387E7-40B7-4211-A540-6FAF14CF2771}" dt="2023-05-18T13:06:07.934" v="48" actId="255"/>
        <pc:sldMkLst>
          <pc:docMk/>
          <pc:sldMk cId="1731156243" sldId="408"/>
        </pc:sldMkLst>
        <pc:spChg chg="mod">
          <ac:chgData name="Federico Cluni" userId="754e41aadaf4a8ea" providerId="LiveId" clId="{D66387E7-40B7-4211-A540-6FAF14CF2771}" dt="2023-05-18T13:06:07.934" v="48" actId="255"/>
          <ac:spMkLst>
            <pc:docMk/>
            <pc:sldMk cId="1731156243" sldId="408"/>
            <ac:spMk id="10" creationId="{245F5227-A03A-C464-6DBC-192F7FC6FEB9}"/>
          </ac:spMkLst>
        </pc:spChg>
        <pc:spChg chg="mod">
          <ac:chgData name="Federico Cluni" userId="754e41aadaf4a8ea" providerId="LiveId" clId="{D66387E7-40B7-4211-A540-6FAF14CF2771}" dt="2023-05-18T13:06:07.934" v="48" actId="255"/>
          <ac:spMkLst>
            <pc:docMk/>
            <pc:sldMk cId="1731156243" sldId="408"/>
            <ac:spMk id="10242" creationId="{DC72D2AB-B2A2-49F6-8438-A459BDA627FA}"/>
          </ac:spMkLst>
        </pc:spChg>
        <pc:spChg chg="mod">
          <ac:chgData name="Federico Cluni" userId="754e41aadaf4a8ea" providerId="LiveId" clId="{D66387E7-40B7-4211-A540-6FAF14CF2771}" dt="2023-05-18T13:06:07.934" v="48" actId="255"/>
          <ac:spMkLst>
            <pc:docMk/>
            <pc:sldMk cId="1731156243" sldId="408"/>
            <ac:spMk id="10243" creationId="{4D213196-1290-462C-A590-4FB3CF51C244}"/>
          </ac:spMkLst>
        </pc:spChg>
        <pc:graphicFrameChg chg="mod">
          <ac:chgData name="Federico Cluni" userId="754e41aadaf4a8ea" providerId="LiveId" clId="{D66387E7-40B7-4211-A540-6FAF14CF2771}" dt="2023-05-18T13:06:07.934" v="48" actId="255"/>
          <ac:graphicFrameMkLst>
            <pc:docMk/>
            <pc:sldMk cId="1731156243" sldId="408"/>
            <ac:graphicFrameMk id="2" creationId="{0A2F0938-7762-8E6F-9130-24CE6427D6D3}"/>
          </ac:graphicFrameMkLst>
        </pc:graphicFrameChg>
        <pc:picChg chg="mod">
          <ac:chgData name="Federico Cluni" userId="754e41aadaf4a8ea" providerId="LiveId" clId="{D66387E7-40B7-4211-A540-6FAF14CF2771}" dt="2023-05-18T13:06:07.934" v="48" actId="255"/>
          <ac:picMkLst>
            <pc:docMk/>
            <pc:sldMk cId="1731156243" sldId="408"/>
            <ac:picMk id="3" creationId="{C9754E99-78A9-A583-83F5-AE9050D8AE7E}"/>
          </ac:picMkLst>
        </pc:picChg>
        <pc:picChg chg="mod">
          <ac:chgData name="Federico Cluni" userId="754e41aadaf4a8ea" providerId="LiveId" clId="{D66387E7-40B7-4211-A540-6FAF14CF2771}" dt="2023-05-18T13:06:07.934" v="48" actId="255"/>
          <ac:picMkLst>
            <pc:docMk/>
            <pc:sldMk cId="1731156243" sldId="408"/>
            <ac:picMk id="9" creationId="{E58B2C67-C46E-DA04-FF69-5F143CDE2138}"/>
          </ac:picMkLst>
        </pc:picChg>
      </pc:sldChg>
      <pc:sldChg chg="modSp add mod">
        <pc:chgData name="Federico Cluni" userId="754e41aadaf4a8ea" providerId="LiveId" clId="{D66387E7-40B7-4211-A540-6FAF14CF2771}" dt="2023-05-18T12:49:48.024" v="3" actId="20577"/>
        <pc:sldMkLst>
          <pc:docMk/>
          <pc:sldMk cId="0" sldId="409"/>
        </pc:sldMkLst>
        <pc:spChg chg="mod">
          <ac:chgData name="Federico Cluni" userId="754e41aadaf4a8ea" providerId="LiveId" clId="{D66387E7-40B7-4211-A540-6FAF14CF2771}" dt="2023-05-18T12:49:48.024" v="3" actId="20577"/>
          <ac:spMkLst>
            <pc:docMk/>
            <pc:sldMk cId="0" sldId="409"/>
            <ac:spMk id="2055" creationId="{4CD9053A-D1BE-4AA5-A65E-5DD053F0E1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14BE-B858-49B2-9B40-FD654FE47247}" type="datetimeFigureOut">
              <a:rPr lang="en-US" smtClean="0"/>
              <a:t>5/19/2023</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20E84-F079-4CED-9269-6E9B8C321040}" type="slidenum">
              <a:rPr lang="en-US" smtClean="0"/>
              <a:t>‹N›</a:t>
            </a:fld>
            <a:endParaRPr lang="en-US"/>
          </a:p>
        </p:txBody>
      </p:sp>
    </p:spTree>
    <p:extLst>
      <p:ext uri="{BB962C8B-B14F-4D97-AF65-F5344CB8AC3E}">
        <p14:creationId xmlns:p14="http://schemas.microsoft.com/office/powerpoint/2010/main" val="40925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numpy.org/doc/stable/f2py/"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numfys.net/howto/F2P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a:t>
            </a:fld>
            <a:endParaRPr lang="en-US"/>
          </a:p>
        </p:txBody>
      </p:sp>
    </p:spTree>
    <p:extLst>
      <p:ext uri="{BB962C8B-B14F-4D97-AF65-F5344CB8AC3E}">
        <p14:creationId xmlns:p14="http://schemas.microsoft.com/office/powerpoint/2010/main" val="12192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19</a:t>
            </a:fld>
            <a:endParaRPr lang="en-US"/>
          </a:p>
        </p:txBody>
      </p:sp>
    </p:spTree>
    <p:extLst>
      <p:ext uri="{BB962C8B-B14F-4D97-AF65-F5344CB8AC3E}">
        <p14:creationId xmlns:p14="http://schemas.microsoft.com/office/powerpoint/2010/main" val="203600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See</a:t>
            </a:r>
            <a:r>
              <a:rPr lang="it-IT" dirty="0"/>
              <a:t> </a:t>
            </a:r>
            <a:r>
              <a:rPr lang="it-IT" dirty="0" err="1"/>
              <a:t>here</a:t>
            </a:r>
            <a:r>
              <a:rPr lang="it-IT" dirty="0"/>
              <a:t> on </a:t>
            </a:r>
            <a:r>
              <a:rPr lang="it-IT" dirty="0" err="1"/>
              <a:t>how</a:t>
            </a:r>
            <a:r>
              <a:rPr lang="it-IT" dirty="0"/>
              <a:t> to use:</a:t>
            </a:r>
          </a:p>
          <a:p>
            <a:r>
              <a:rPr lang="en-US">
                <a:hlinkClick r:id="rId3"/>
              </a:rPr>
              <a:t>F2PY Users Guide and Reference Manual — NumPy v1.21 Manual</a:t>
            </a:r>
            <a:endParaRPr lang="it-IT" dirty="0"/>
          </a:p>
          <a:p>
            <a:r>
              <a:rPr lang="en-US" dirty="0">
                <a:hlinkClick r:id="rId4"/>
              </a:rPr>
              <a:t>F2PY - Calling Fortran routines from Python (numfys.net)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20</a:t>
            </a:fld>
            <a:endParaRPr lang="en-US"/>
          </a:p>
        </p:txBody>
      </p:sp>
    </p:spTree>
    <p:extLst>
      <p:ext uri="{BB962C8B-B14F-4D97-AF65-F5344CB8AC3E}">
        <p14:creationId xmlns:p14="http://schemas.microsoft.com/office/powerpoint/2010/main" val="70475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21</a:t>
            </a:fld>
            <a:endParaRPr lang="en-US"/>
          </a:p>
        </p:txBody>
      </p:sp>
    </p:spTree>
    <p:extLst>
      <p:ext uri="{BB962C8B-B14F-4D97-AF65-F5344CB8AC3E}">
        <p14:creationId xmlns:p14="http://schemas.microsoft.com/office/powerpoint/2010/main" val="402028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22</a:t>
            </a:fld>
            <a:endParaRPr lang="en-US"/>
          </a:p>
        </p:txBody>
      </p:sp>
    </p:spTree>
    <p:extLst>
      <p:ext uri="{BB962C8B-B14F-4D97-AF65-F5344CB8AC3E}">
        <p14:creationId xmlns:p14="http://schemas.microsoft.com/office/powerpoint/2010/main" val="1653585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26</a:t>
            </a:fld>
            <a:endParaRPr lang="en-US"/>
          </a:p>
        </p:txBody>
      </p:sp>
    </p:spTree>
    <p:extLst>
      <p:ext uri="{BB962C8B-B14F-4D97-AF65-F5344CB8AC3E}">
        <p14:creationId xmlns:p14="http://schemas.microsoft.com/office/powerpoint/2010/main" val="1631018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29</a:t>
            </a:fld>
            <a:endParaRPr lang="en-US"/>
          </a:p>
        </p:txBody>
      </p:sp>
    </p:spTree>
    <p:extLst>
      <p:ext uri="{BB962C8B-B14F-4D97-AF65-F5344CB8AC3E}">
        <p14:creationId xmlns:p14="http://schemas.microsoft.com/office/powerpoint/2010/main" val="859028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30</a:t>
            </a:fld>
            <a:endParaRPr lang="en-US"/>
          </a:p>
        </p:txBody>
      </p:sp>
    </p:spTree>
    <p:extLst>
      <p:ext uri="{BB962C8B-B14F-4D97-AF65-F5344CB8AC3E}">
        <p14:creationId xmlns:p14="http://schemas.microsoft.com/office/powerpoint/2010/main" val="317120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a:t>
            </a:fld>
            <a:endParaRPr lang="en-US"/>
          </a:p>
        </p:txBody>
      </p:sp>
    </p:spTree>
    <p:extLst>
      <p:ext uri="{BB962C8B-B14F-4D97-AF65-F5344CB8AC3E}">
        <p14:creationId xmlns:p14="http://schemas.microsoft.com/office/powerpoint/2010/main" val="35903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12</a:t>
            </a:fld>
            <a:endParaRPr lang="en-US"/>
          </a:p>
        </p:txBody>
      </p:sp>
    </p:spTree>
    <p:extLst>
      <p:ext uri="{BB962C8B-B14F-4D97-AF65-F5344CB8AC3E}">
        <p14:creationId xmlns:p14="http://schemas.microsoft.com/office/powerpoint/2010/main" val="362722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13</a:t>
            </a:fld>
            <a:endParaRPr lang="en-US"/>
          </a:p>
        </p:txBody>
      </p:sp>
    </p:spTree>
    <p:extLst>
      <p:ext uri="{BB962C8B-B14F-4D97-AF65-F5344CB8AC3E}">
        <p14:creationId xmlns:p14="http://schemas.microsoft.com/office/powerpoint/2010/main" val="13634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See A.K. Chopra, "Dynamics of structures – Theory and Applications to Earthquake Engineering (4th Ed.)", Prentice Hall, Upper Saddle River, NJ – US (2012), Ch. 5.4</a:t>
            </a:r>
          </a:p>
        </p:txBody>
      </p:sp>
      <p:sp>
        <p:nvSpPr>
          <p:cNvPr id="4" name="Segnaposto numero diapositiva 3"/>
          <p:cNvSpPr>
            <a:spLocks noGrp="1"/>
          </p:cNvSpPr>
          <p:nvPr>
            <p:ph type="sldNum" sz="quarter" idx="5"/>
          </p:nvPr>
        </p:nvSpPr>
        <p:spPr/>
        <p:txBody>
          <a:bodyPr/>
          <a:lstStyle/>
          <a:p>
            <a:fld id="{1C020E84-F079-4CED-9269-6E9B8C321040}" type="slidenum">
              <a:rPr lang="en-US" smtClean="0"/>
              <a:t>14</a:t>
            </a:fld>
            <a:endParaRPr lang="en-US"/>
          </a:p>
        </p:txBody>
      </p:sp>
    </p:spTree>
    <p:extLst>
      <p:ext uri="{BB962C8B-B14F-4D97-AF65-F5344CB8AC3E}">
        <p14:creationId xmlns:p14="http://schemas.microsoft.com/office/powerpoint/2010/main" val="144718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See A.K. Chopra, "Dynamics of structures – Theory and Applications to Earthquake Engineering (4th Ed.)", Prentice Hall, Upper Saddle River, NJ – US (2012), Ch. 5.4</a:t>
            </a:r>
          </a:p>
        </p:txBody>
      </p:sp>
      <p:sp>
        <p:nvSpPr>
          <p:cNvPr id="4" name="Segnaposto numero diapositiva 3"/>
          <p:cNvSpPr>
            <a:spLocks noGrp="1"/>
          </p:cNvSpPr>
          <p:nvPr>
            <p:ph type="sldNum" sz="quarter" idx="5"/>
          </p:nvPr>
        </p:nvSpPr>
        <p:spPr/>
        <p:txBody>
          <a:bodyPr/>
          <a:lstStyle/>
          <a:p>
            <a:fld id="{1C020E84-F079-4CED-9269-6E9B8C321040}" type="slidenum">
              <a:rPr lang="en-US" smtClean="0"/>
              <a:t>15</a:t>
            </a:fld>
            <a:endParaRPr lang="en-US"/>
          </a:p>
        </p:txBody>
      </p:sp>
    </p:spTree>
    <p:extLst>
      <p:ext uri="{BB962C8B-B14F-4D97-AF65-F5344CB8AC3E}">
        <p14:creationId xmlns:p14="http://schemas.microsoft.com/office/powerpoint/2010/main" val="31372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16</a:t>
            </a:fld>
            <a:endParaRPr lang="en-US"/>
          </a:p>
        </p:txBody>
      </p:sp>
    </p:spTree>
    <p:extLst>
      <p:ext uri="{BB962C8B-B14F-4D97-AF65-F5344CB8AC3E}">
        <p14:creationId xmlns:p14="http://schemas.microsoft.com/office/powerpoint/2010/main" val="106339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17</a:t>
            </a:fld>
            <a:endParaRPr lang="en-US"/>
          </a:p>
        </p:txBody>
      </p:sp>
    </p:spTree>
    <p:extLst>
      <p:ext uri="{BB962C8B-B14F-4D97-AF65-F5344CB8AC3E}">
        <p14:creationId xmlns:p14="http://schemas.microsoft.com/office/powerpoint/2010/main" val="10820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Please</a:t>
            </a:r>
            <a:r>
              <a:rPr lang="it-IT" dirty="0"/>
              <a:t> note </a:t>
            </a:r>
            <a:r>
              <a:rPr lang="it-IT" dirty="0" err="1"/>
              <a:t>that</a:t>
            </a:r>
            <a:r>
              <a:rPr lang="it-IT" dirty="0"/>
              <a:t> </a:t>
            </a:r>
            <a:r>
              <a:rPr lang="it-IT" dirty="0" err="1"/>
              <a:t>we</a:t>
            </a:r>
            <a:r>
              <a:rPr lang="it-IT" dirty="0"/>
              <a:t> are </a:t>
            </a:r>
            <a:r>
              <a:rPr lang="it-IT" dirty="0" err="1"/>
              <a:t>passing</a:t>
            </a:r>
            <a:r>
              <a:rPr lang="it-IT" dirty="0"/>
              <a:t> </a:t>
            </a:r>
            <a:r>
              <a:rPr lang="it-IT" dirty="0" err="1"/>
              <a:t>numpy</a:t>
            </a:r>
            <a:r>
              <a:rPr lang="it-IT" dirty="0"/>
              <a:t> array </a:t>
            </a:r>
            <a:r>
              <a:rPr lang="it-IT" dirty="0" err="1"/>
              <a:t>as</a:t>
            </a:r>
            <a:r>
              <a:rPr lang="it-IT" dirty="0"/>
              <a:t> </a:t>
            </a:r>
            <a:r>
              <a:rPr lang="it-IT" dirty="0" err="1"/>
              <a:t>arguments</a:t>
            </a:r>
            <a:r>
              <a:rPr lang="it-IT" dirty="0"/>
              <a: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18</a:t>
            </a:fld>
            <a:endParaRPr lang="en-US"/>
          </a:p>
        </p:txBody>
      </p:sp>
    </p:spTree>
    <p:extLst>
      <p:ext uri="{BB962C8B-B14F-4D97-AF65-F5344CB8AC3E}">
        <p14:creationId xmlns:p14="http://schemas.microsoft.com/office/powerpoint/2010/main" val="47767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ople.ucsc.edu/~dlee79/2019/fall/am129_209/_downloads/19b82f919ae387db3090603199f2bd45/section1.pdf" TargetMode="External"/><Relationship Id="rId2" Type="http://schemas.openxmlformats.org/officeDocument/2006/relationships/hyperlink" Target="https://numpy.org/doc/stable/f2py/"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meskermode/f90wrap"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13.png"/><Relationship Id="rId4" Type="http://schemas.openxmlformats.org/officeDocument/2006/relationships/image" Target="../media/image12.wmf"/><Relationship Id="rId9"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moreisdifferent.com/2015/07/16/why-physicsts-still-use-fortran/#:~:text=Fortran%20is%20rarely%20used%20today,simulation%20of%20physical%20systems%2C%20ie.&amp;text=The%20popular%20Open%20MPI%20libraries,developed%20for%20these%20two%20languag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visualstudio.microsoft.com/it/vs/" TargetMode="External"/><Relationship Id="rId2" Type="http://schemas.openxmlformats.org/officeDocument/2006/relationships/hyperlink" Target="https://www.mingw-w64.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20646" y="5969000"/>
            <a:ext cx="1702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2022/23</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677601" y="6477648"/>
            <a:ext cx="31021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#8 – </a:t>
            </a:r>
            <a:r>
              <a:rPr lang="it-IT" altLang="it-IT" sz="1800" b="1" i="1" dirty="0" err="1">
                <a:solidFill>
                  <a:srgbClr val="FF9900"/>
                </a:solidFill>
                <a:latin typeface="Work Sans" pitchFamily="2" charset="0"/>
              </a:rPr>
              <a:t>May</a:t>
            </a:r>
            <a:r>
              <a:rPr lang="it-IT" altLang="it-IT" sz="1800" b="1" i="1" dirty="0">
                <a:solidFill>
                  <a:srgbClr val="FF9900"/>
                </a:solidFill>
                <a:latin typeface="Work Sans" pitchFamily="2" charset="0"/>
              </a:rPr>
              <a:t> 19, 2023</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Basically, all the job is performed by </a:t>
            </a:r>
            <a:r>
              <a:rPr lang="en-US" altLang="en-US" sz="1600" dirty="0">
                <a:latin typeface="Work Sans" pitchFamily="2" charset="0"/>
                <a:hlinkClick r:id="rId2"/>
              </a:rPr>
              <a:t>f2py</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From the official web site</a:t>
            </a:r>
          </a:p>
          <a:p>
            <a:pPr algn="just" eaLnBrk="1" hangingPunct="1">
              <a:spcBef>
                <a:spcPct val="0"/>
              </a:spcBef>
              <a:buFontTx/>
              <a:buNone/>
            </a:pPr>
            <a:endParaRPr lang="en-US" altLang="en-US" sz="1600" dirty="0">
              <a:latin typeface="Work Sans" pitchFamily="2" charset="0"/>
            </a:endParaRPr>
          </a:p>
          <a:p>
            <a:pPr lvl="1" algn="just" eaLnBrk="1" hangingPunct="1">
              <a:spcBef>
                <a:spcPct val="0"/>
              </a:spcBef>
              <a:buNone/>
            </a:pPr>
            <a:r>
              <a:rPr lang="en-US" altLang="en-US" sz="1600" dirty="0">
                <a:latin typeface="Work Sans" pitchFamily="2" charset="0"/>
              </a:rPr>
              <a:t>The purpose of the F2PY –Fortran to Python interface generator– is to provide a connection between Python and Fortran languages. F2PY is a part of NumPy (numpy.f2py) and also available as a standalone command line tool f2py when </a:t>
            </a:r>
            <a:r>
              <a:rPr lang="en-US" altLang="en-US" sz="1600" dirty="0" err="1">
                <a:latin typeface="Work Sans" pitchFamily="2" charset="0"/>
              </a:rPr>
              <a:t>numpy</a:t>
            </a:r>
            <a:r>
              <a:rPr lang="en-US" altLang="en-US" sz="1600" dirty="0">
                <a:latin typeface="Work Sans" pitchFamily="2" charset="0"/>
              </a:rPr>
              <a:t> is installed that facilitates creating/building Python C/API extension modules that make it possible</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pPr>
            <a:r>
              <a:rPr lang="en-US" altLang="en-US" sz="1600" dirty="0">
                <a:latin typeface="Work Sans" pitchFamily="2" charset="0"/>
              </a:rPr>
              <a:t>to call Fortran 77/90/95 external subroutines and Fortran 90/95 module subroutines as well as C functions;</a:t>
            </a:r>
          </a:p>
          <a:p>
            <a:pPr lvl="1" algn="just" eaLnBrk="1" hangingPunct="1">
              <a:spcBef>
                <a:spcPct val="0"/>
              </a:spcBef>
            </a:pPr>
            <a:endParaRPr lang="en-US" altLang="en-US" sz="1600" dirty="0">
              <a:latin typeface="Work Sans" pitchFamily="2" charset="0"/>
            </a:endParaRPr>
          </a:p>
          <a:p>
            <a:pPr lvl="1" algn="just" eaLnBrk="1" hangingPunct="1">
              <a:spcBef>
                <a:spcPct val="0"/>
              </a:spcBef>
            </a:pPr>
            <a:r>
              <a:rPr lang="en-US" altLang="en-US" sz="1600" dirty="0">
                <a:latin typeface="Work Sans" pitchFamily="2" charset="0"/>
              </a:rPr>
              <a:t>to access Fortran 77 COMMON blocks and Fortran 90/95 module data, including allocatable arrays from Python.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For a very basic introduction to Fortran 90</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a:t>
            </a:r>
            <a:r>
              <a:rPr lang="en-US" altLang="en-US" sz="1600" dirty="0">
                <a:latin typeface="Work Sans" pitchFamily="2" charset="0"/>
                <a:hlinkClick r:id="rId3"/>
              </a:rPr>
              <a:t>Beginner Fortran 90 tutorial</a:t>
            </a:r>
            <a:r>
              <a:rPr lang="en-US" altLang="en-US" sz="1600" dirty="0">
                <a:latin typeface="Work Sans" pitchFamily="2" charset="0"/>
              </a:rPr>
              <a:t>" </a:t>
            </a: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325121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most convenient way is to change the source code introducing comments specific to f2py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3785652"/>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 test_f.f90</a:t>
            </a:r>
          </a:p>
          <a:p>
            <a:r>
              <a:rPr lang="en-US" sz="1200" dirty="0">
                <a:latin typeface="Consolas" panose="020B0609020204030204" pitchFamily="49" charset="0"/>
                <a:cs typeface="Courier New" panose="02070309020205020404" pitchFamily="49" charset="0"/>
              </a:rPr>
              <a:t>subroutine </a:t>
            </a:r>
            <a:r>
              <a:rPr lang="en-US" sz="1200" dirty="0" err="1">
                <a:latin typeface="Consolas" panose="020B0609020204030204" pitchFamily="49" charset="0"/>
                <a:cs typeface="Courier New" panose="02070309020205020404" pitchFamily="49" charset="0"/>
              </a:rPr>
              <a:t>moltiplica</a:t>
            </a:r>
            <a:r>
              <a:rPr lang="en-US" sz="1200" dirty="0">
                <a:latin typeface="Consolas" panose="020B0609020204030204" pitchFamily="49" charset="0"/>
                <a:cs typeface="Courier New" panose="02070309020205020404" pitchFamily="49" charset="0"/>
              </a:rPr>
              <a:t>( a, b, c, m, n )</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integer(kind=4)   :: m, n</a:t>
            </a:r>
          </a:p>
          <a:p>
            <a:r>
              <a:rPr lang="en-US" sz="1200" dirty="0">
                <a:latin typeface="Consolas" panose="020B0609020204030204" pitchFamily="49" charset="0"/>
                <a:cs typeface="Courier New" panose="02070309020205020404" pitchFamily="49" charset="0"/>
              </a:rPr>
              <a:t>  real(kind=8)  :: a(</a:t>
            </a:r>
            <a:r>
              <a:rPr lang="en-US" sz="1200" dirty="0" err="1">
                <a:latin typeface="Consolas" panose="020B0609020204030204" pitchFamily="49" charset="0"/>
                <a:cs typeface="Courier New" panose="02070309020205020404" pitchFamily="49" charset="0"/>
              </a:rPr>
              <a:t>m,n</a:t>
            </a:r>
            <a:r>
              <a:rPr lang="en-US" sz="1200" dirty="0">
                <a:latin typeface="Consolas" panose="020B0609020204030204" pitchFamily="49" charset="0"/>
                <a:cs typeface="Courier New" panose="02070309020205020404" pitchFamily="49" charset="0"/>
              </a:rPr>
              <a:t>), b(</a:t>
            </a:r>
            <a:r>
              <a:rPr lang="en-US" sz="1200" dirty="0" err="1">
                <a:latin typeface="Consolas" panose="020B0609020204030204" pitchFamily="49" charset="0"/>
                <a:cs typeface="Courier New" panose="02070309020205020404" pitchFamily="49" charset="0"/>
              </a:rPr>
              <a:t>m,n</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real(kind=8)  :: c(m, n)</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!f2py intent(in) a</a:t>
            </a:r>
          </a:p>
          <a:p>
            <a:r>
              <a:rPr lang="en-US" sz="1200" dirty="0">
                <a:latin typeface="Consolas" panose="020B0609020204030204" pitchFamily="49" charset="0"/>
                <a:cs typeface="Courier New" panose="02070309020205020404" pitchFamily="49" charset="0"/>
              </a:rPr>
              <a:t>!f2py intent(in) b</a:t>
            </a:r>
          </a:p>
          <a:p>
            <a:r>
              <a:rPr lang="en-US" sz="1200" dirty="0">
                <a:latin typeface="Consolas" panose="020B0609020204030204" pitchFamily="49" charset="0"/>
                <a:cs typeface="Courier New" panose="02070309020205020404" pitchFamily="49" charset="0"/>
              </a:rPr>
              <a:t>!f2py intent(out) c</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integer(kind=4) :: </a:t>
            </a:r>
            <a:r>
              <a:rPr lang="en-US" sz="1200" dirty="0" err="1">
                <a:latin typeface="Consolas" panose="020B0609020204030204" pitchFamily="49" charset="0"/>
                <a:cs typeface="Courier New" panose="02070309020205020404" pitchFamily="49" charset="0"/>
              </a:rPr>
              <a:t>i,j</a:t>
            </a:r>
            <a:endParaRPr lang="en-US" sz="1200" dirty="0">
              <a:latin typeface="Consolas" panose="020B0609020204030204" pitchFamily="49" charset="0"/>
              <a:cs typeface="Courier New" panose="02070309020205020404" pitchFamily="49" charset="0"/>
            </a:endParaRP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do j=1,n</a:t>
            </a:r>
          </a:p>
          <a:p>
            <a:r>
              <a:rPr lang="en-US" sz="1200" dirty="0">
                <a:latin typeface="Consolas" panose="020B0609020204030204" pitchFamily="49" charset="0"/>
                <a:cs typeface="Courier New" panose="02070309020205020404" pitchFamily="49" charset="0"/>
              </a:rPr>
              <a:t>    do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=1,m</a:t>
            </a:r>
          </a:p>
          <a:p>
            <a:r>
              <a:rPr lang="en-US" sz="1200" dirty="0">
                <a:latin typeface="Consolas" panose="020B0609020204030204" pitchFamily="49" charset="0"/>
                <a:cs typeface="Courier New" panose="02070309020205020404" pitchFamily="49" charset="0"/>
              </a:rPr>
              <a:t>      c(</a:t>
            </a:r>
            <a:r>
              <a:rPr lang="en-US" sz="1200" dirty="0" err="1">
                <a:latin typeface="Consolas" panose="020B0609020204030204" pitchFamily="49" charset="0"/>
                <a:cs typeface="Courier New" panose="02070309020205020404" pitchFamily="49" charset="0"/>
              </a:rPr>
              <a:t>i,j</a:t>
            </a:r>
            <a:r>
              <a:rPr lang="en-US" sz="1200" dirty="0">
                <a:latin typeface="Consolas" panose="020B0609020204030204" pitchFamily="49" charset="0"/>
                <a:cs typeface="Courier New" panose="02070309020205020404" pitchFamily="49" charset="0"/>
              </a:rPr>
              <a:t>) = a(</a:t>
            </a:r>
            <a:r>
              <a:rPr lang="en-US" sz="1200" dirty="0" err="1">
                <a:latin typeface="Consolas" panose="020B0609020204030204" pitchFamily="49" charset="0"/>
                <a:cs typeface="Courier New" panose="02070309020205020404" pitchFamily="49" charset="0"/>
              </a:rPr>
              <a:t>i,j</a:t>
            </a:r>
            <a:r>
              <a:rPr lang="en-US" sz="1200" dirty="0">
                <a:latin typeface="Consolas" panose="020B0609020204030204" pitchFamily="49" charset="0"/>
                <a:cs typeface="Courier New" panose="02070309020205020404" pitchFamily="49" charset="0"/>
              </a:rPr>
              <a:t>) * b(</a:t>
            </a:r>
            <a:r>
              <a:rPr lang="en-US" sz="1200" dirty="0" err="1">
                <a:latin typeface="Consolas" panose="020B0609020204030204" pitchFamily="49" charset="0"/>
                <a:cs typeface="Courier New" panose="02070309020205020404" pitchFamily="49" charset="0"/>
              </a:rPr>
              <a:t>i,j</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end do</a:t>
            </a:r>
          </a:p>
          <a:p>
            <a:r>
              <a:rPr lang="en-US" sz="1200" dirty="0">
                <a:latin typeface="Consolas" panose="020B0609020204030204" pitchFamily="49" charset="0"/>
                <a:cs typeface="Courier New" panose="02070309020205020404" pitchFamily="49" charset="0"/>
              </a:rPr>
              <a:t>  end do</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end subroutine</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test_f.f90</a:t>
            </a: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5960313"/>
            <a:ext cx="7632848" cy="276999"/>
          </a:xfrm>
          <a:prstGeom prst="rect">
            <a:avLst/>
          </a:prstGeom>
          <a:solidFill>
            <a:schemeClr val="bg1"/>
          </a:solidFill>
          <a:ln>
            <a:noFill/>
          </a:ln>
        </p:spPr>
        <p:txBody>
          <a:bodyPr wrap="square" rtlCol="0">
            <a:spAutoFit/>
          </a:bodyPr>
          <a:lstStyle/>
          <a:p>
            <a:r>
              <a:rPr lang="en-US" sz="1200" dirty="0">
                <a:latin typeface="Consolas" panose="020B0609020204030204" pitchFamily="49" charset="0"/>
                <a:cs typeface="Courier New" panose="02070309020205020404" pitchFamily="49" charset="0"/>
              </a:rPr>
              <a:t>$ python -m numpy.f2py --compiler=mingw32 --</a:t>
            </a:r>
            <a:r>
              <a:rPr lang="en-US" sz="1200" dirty="0" err="1">
                <a:latin typeface="Consolas" panose="020B0609020204030204" pitchFamily="49" charset="0"/>
                <a:cs typeface="Courier New" panose="02070309020205020404" pitchFamily="49" charset="0"/>
              </a:rPr>
              <a:t>fcompiler</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gfortran</a:t>
            </a:r>
            <a:r>
              <a:rPr lang="en-US" sz="1200" dirty="0">
                <a:latin typeface="Consolas" panose="020B0609020204030204" pitchFamily="49" charset="0"/>
                <a:cs typeface="Courier New" panose="02070309020205020404" pitchFamily="49" charset="0"/>
              </a:rPr>
              <a:t> -c -m </a:t>
            </a:r>
            <a:r>
              <a:rPr lang="en-US" sz="1200" dirty="0" err="1">
                <a:latin typeface="Consolas" panose="020B0609020204030204" pitchFamily="49" charset="0"/>
                <a:cs typeface="Courier New" panose="02070309020205020404" pitchFamily="49" charset="0"/>
              </a:rPr>
              <a:t>test_f</a:t>
            </a:r>
            <a:r>
              <a:rPr lang="en-US" sz="1200" dirty="0">
                <a:latin typeface="Consolas" panose="020B0609020204030204" pitchFamily="49" charset="0"/>
                <a:cs typeface="Courier New" panose="02070309020205020404" pitchFamily="49" charset="0"/>
              </a:rPr>
              <a:t> test_f.f90</a:t>
            </a:r>
          </a:p>
        </p:txBody>
      </p:sp>
    </p:spTree>
    <p:extLst>
      <p:ext uri="{BB962C8B-B14F-4D97-AF65-F5344CB8AC3E}">
        <p14:creationId xmlns:p14="http://schemas.microsoft.com/office/powerpoint/2010/main" val="307293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It is interesting have a look at the documentation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AEA3AA2F-942D-7727-6942-4897CFF16C40}"/>
              </a:ext>
            </a:extLst>
          </p:cNvPr>
          <p:cNvSpPr txBox="1">
            <a:spLocks noChangeArrowheads="1"/>
          </p:cNvSpPr>
          <p:nvPr/>
        </p:nvSpPr>
        <p:spPr bwMode="auto">
          <a:xfrm>
            <a:off x="257528" y="1402709"/>
            <a:ext cx="576312" cy="10156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r>
              <a:rPr lang="en-US" altLang="it-IT" sz="1200" dirty="0">
                <a:latin typeface="Consolas" panose="020B0609020204030204" pitchFamily="49" charset="0"/>
              </a:rPr>
              <a:t>&gt;&gt;&gt;</a:t>
            </a:r>
          </a:p>
        </p:txBody>
      </p:sp>
      <p:sp>
        <p:nvSpPr>
          <p:cNvPr id="3" name="CasellaDiTesto 2">
            <a:extLst>
              <a:ext uri="{FF2B5EF4-FFF2-40B4-BE49-F238E27FC236}">
                <a16:creationId xmlns:a16="http://schemas.microsoft.com/office/drawing/2014/main" id="{929410B4-5CE2-F386-8B33-E23D9D2BC3DD}"/>
              </a:ext>
            </a:extLst>
          </p:cNvPr>
          <p:cNvSpPr txBox="1">
            <a:spLocks noChangeArrowheads="1"/>
          </p:cNvSpPr>
          <p:nvPr/>
        </p:nvSpPr>
        <p:spPr bwMode="auto">
          <a:xfrm>
            <a:off x="257528" y="1398006"/>
            <a:ext cx="6242050" cy="13849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200" dirty="0">
                <a:latin typeface="Consolas" panose="020B0609020204030204" pitchFamily="49" charset="0"/>
              </a:rPr>
              <a:t>import </a:t>
            </a:r>
            <a:r>
              <a:rPr lang="en-US" altLang="it-IT" sz="1200" dirty="0" err="1">
                <a:latin typeface="Consolas" panose="020B0609020204030204" pitchFamily="49" charset="0"/>
              </a:rPr>
              <a:t>numpy</a:t>
            </a:r>
            <a:r>
              <a:rPr lang="en-US" altLang="it-IT" sz="1200" dirty="0">
                <a:latin typeface="Consolas" panose="020B0609020204030204" pitchFamily="49" charset="0"/>
              </a:rPr>
              <a:t> as np</a:t>
            </a:r>
          </a:p>
          <a:p>
            <a:pPr marL="360000" algn="just" eaLnBrk="1" hangingPunct="1">
              <a:spcBef>
                <a:spcPct val="0"/>
              </a:spcBef>
              <a:buFontTx/>
              <a:buNone/>
            </a:pPr>
            <a:r>
              <a:rPr lang="en-US" altLang="it-IT" sz="1200" dirty="0">
                <a:latin typeface="Consolas" panose="020B0609020204030204" pitchFamily="49" charset="0"/>
              </a:rPr>
              <a:t>import </a:t>
            </a:r>
            <a:r>
              <a:rPr lang="en-US" altLang="it-IT" sz="1200" dirty="0" err="1">
                <a:latin typeface="Consolas" panose="020B0609020204030204" pitchFamily="49" charset="0"/>
              </a:rPr>
              <a:t>test_f</a:t>
            </a:r>
            <a:endParaRPr lang="en-US" altLang="it-IT" sz="1200" dirty="0">
              <a:latin typeface="Consolas" panose="020B0609020204030204" pitchFamily="49" charset="0"/>
            </a:endParaRPr>
          </a:p>
          <a:p>
            <a:pPr marL="360000" algn="just" eaLnBrk="1" hangingPunct="1">
              <a:spcBef>
                <a:spcPct val="0"/>
              </a:spcBef>
              <a:buFontTx/>
              <a:buNone/>
            </a:pPr>
            <a:r>
              <a:rPr lang="en-US" altLang="it-IT" sz="1200" dirty="0">
                <a:latin typeface="Consolas" panose="020B0609020204030204" pitchFamily="49" charset="0"/>
              </a:rPr>
              <a:t>a = </a:t>
            </a:r>
            <a:r>
              <a:rPr lang="en-US" altLang="it-IT" sz="1200" dirty="0" err="1">
                <a:latin typeface="Consolas" panose="020B0609020204030204" pitchFamily="49" charset="0"/>
              </a:rPr>
              <a:t>np.array</a:t>
            </a:r>
            <a:r>
              <a:rPr lang="en-US" altLang="it-IT" sz="1200" dirty="0">
                <a:latin typeface="Consolas" panose="020B0609020204030204" pitchFamily="49" charset="0"/>
              </a:rPr>
              <a:t>([[1.,2],[3,4]])</a:t>
            </a:r>
          </a:p>
          <a:p>
            <a:pPr marL="360000" algn="just" eaLnBrk="1" hangingPunct="1">
              <a:spcBef>
                <a:spcPct val="0"/>
              </a:spcBef>
              <a:buFontTx/>
              <a:buNone/>
            </a:pPr>
            <a:r>
              <a:rPr lang="en-US" altLang="it-IT" sz="1200" dirty="0">
                <a:latin typeface="Consolas" panose="020B0609020204030204" pitchFamily="49" charset="0"/>
              </a:rPr>
              <a:t>b=a*2.</a:t>
            </a:r>
          </a:p>
          <a:p>
            <a:pPr marL="360000" algn="just" eaLnBrk="1" hangingPunct="1">
              <a:spcBef>
                <a:spcPct val="0"/>
              </a:spcBef>
              <a:buFontTx/>
              <a:buNone/>
            </a:pPr>
            <a:r>
              <a:rPr lang="en-US" altLang="it-IT" sz="1200" dirty="0" err="1">
                <a:latin typeface="Consolas" panose="020B0609020204030204" pitchFamily="49" charset="0"/>
              </a:rPr>
              <a:t>test_f.moltiplica</a:t>
            </a:r>
            <a:r>
              <a:rPr lang="en-US" altLang="it-IT" sz="1200" dirty="0">
                <a:latin typeface="Consolas" panose="020B0609020204030204" pitchFamily="49" charset="0"/>
              </a:rPr>
              <a:t>(</a:t>
            </a:r>
            <a:r>
              <a:rPr lang="en-US" altLang="it-IT" sz="1200" dirty="0" err="1">
                <a:latin typeface="Consolas" panose="020B0609020204030204" pitchFamily="49" charset="0"/>
              </a:rPr>
              <a:t>a,b</a:t>
            </a: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array([[ 2.,  8.],</a:t>
            </a:r>
          </a:p>
          <a:p>
            <a:pPr marL="36000" algn="just" eaLnBrk="1" hangingPunct="1">
              <a:spcBef>
                <a:spcPct val="0"/>
              </a:spcBef>
              <a:buFontTx/>
              <a:buNone/>
            </a:pPr>
            <a:r>
              <a:rPr lang="en-US" altLang="it-IT" sz="1200" dirty="0">
                <a:latin typeface="Consolas" panose="020B0609020204030204" pitchFamily="49" charset="0"/>
              </a:rPr>
              <a:t>       [18., 32.]])</a:t>
            </a:r>
          </a:p>
        </p:txBody>
      </p:sp>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5" name="CasellaDiTesto 4">
            <a:extLst>
              <a:ext uri="{FF2B5EF4-FFF2-40B4-BE49-F238E27FC236}">
                <a16:creationId xmlns:a16="http://schemas.microsoft.com/office/drawing/2014/main" id="{F410B2DA-9D6E-2B15-04B3-D75BCB3B0002}"/>
              </a:ext>
            </a:extLst>
          </p:cNvPr>
          <p:cNvSpPr txBox="1">
            <a:spLocks noChangeArrowheads="1"/>
          </p:cNvSpPr>
          <p:nvPr/>
        </p:nvSpPr>
        <p:spPr bwMode="auto">
          <a:xfrm>
            <a:off x="257528" y="3077051"/>
            <a:ext cx="576312"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200" dirty="0">
                <a:latin typeface="Consolas" panose="020B0609020204030204" pitchFamily="49" charset="0"/>
              </a:rPr>
              <a:t>&gt;&gt;&gt;</a:t>
            </a:r>
          </a:p>
          <a:p>
            <a:pPr algn="just" eaLnBrk="1" hangingPunct="1">
              <a:spcBef>
                <a:spcPct val="0"/>
              </a:spcBef>
              <a:buFontTx/>
              <a:buNone/>
            </a:pPr>
            <a:endParaRPr lang="en-US" altLang="it-IT" sz="1200" dirty="0">
              <a:latin typeface="Consolas" panose="020B0609020204030204" pitchFamily="49" charset="0"/>
            </a:endParaRPr>
          </a:p>
        </p:txBody>
      </p:sp>
      <p:sp>
        <p:nvSpPr>
          <p:cNvPr id="6" name="CasellaDiTesto 5">
            <a:extLst>
              <a:ext uri="{FF2B5EF4-FFF2-40B4-BE49-F238E27FC236}">
                <a16:creationId xmlns:a16="http://schemas.microsoft.com/office/drawing/2014/main" id="{2C1A3685-4EF6-B4B9-00A9-5C0E5257460D}"/>
              </a:ext>
            </a:extLst>
          </p:cNvPr>
          <p:cNvSpPr txBox="1">
            <a:spLocks noChangeArrowheads="1"/>
          </p:cNvSpPr>
          <p:nvPr/>
        </p:nvSpPr>
        <p:spPr bwMode="auto">
          <a:xfrm>
            <a:off x="257528" y="3072348"/>
            <a:ext cx="6242050" cy="37856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200" dirty="0">
                <a:latin typeface="Consolas" panose="020B0609020204030204" pitchFamily="49" charset="0"/>
              </a:rPr>
              <a:t>print(test_f.</a:t>
            </a:r>
            <a:r>
              <a:rPr lang="en-US" altLang="it-IT" sz="1200" dirty="0" err="1">
                <a:latin typeface="Consolas" panose="020B0609020204030204" pitchFamily="49" charset="0"/>
              </a:rPr>
              <a:t>moltiplica</a:t>
            </a:r>
            <a:r>
              <a:rPr lang="en-US" altLang="it-IT" sz="1200" dirty="0">
                <a:latin typeface="Consolas" panose="020B0609020204030204" pitchFamily="49" charset="0"/>
              </a:rPr>
              <a:t>.__doc__)</a:t>
            </a:r>
          </a:p>
          <a:p>
            <a:pPr marL="36000" algn="just" eaLnBrk="1" hangingPunct="1">
              <a:spcBef>
                <a:spcPct val="0"/>
              </a:spcBef>
              <a:buFontTx/>
              <a:buNone/>
            </a:pPr>
            <a:r>
              <a:rPr lang="en-US" altLang="it-IT" sz="1200" dirty="0">
                <a:latin typeface="Consolas" panose="020B0609020204030204" pitchFamily="49" charset="0"/>
              </a:rPr>
              <a:t>c = </a:t>
            </a:r>
            <a:r>
              <a:rPr lang="en-US" altLang="it-IT" sz="1200" dirty="0" err="1">
                <a:latin typeface="Consolas" panose="020B0609020204030204" pitchFamily="49" charset="0"/>
              </a:rPr>
              <a:t>moltiplica</a:t>
            </a:r>
            <a:r>
              <a:rPr lang="en-US" altLang="it-IT" sz="1200" dirty="0">
                <a:latin typeface="Consolas" panose="020B0609020204030204" pitchFamily="49" charset="0"/>
              </a:rPr>
              <a:t>(</a:t>
            </a:r>
            <a:r>
              <a:rPr lang="en-US" altLang="it-IT" sz="1200" dirty="0" err="1">
                <a:latin typeface="Consolas" panose="020B0609020204030204" pitchFamily="49" charset="0"/>
              </a:rPr>
              <a:t>a,b</a:t>
            </a:r>
            <a:r>
              <a:rPr lang="en-US" altLang="it-IT" sz="1200" dirty="0">
                <a:latin typeface="Consolas" panose="020B0609020204030204" pitchFamily="49" charset="0"/>
              </a:rPr>
              <a:t>,[</a:t>
            </a:r>
            <a:r>
              <a:rPr lang="en-US" altLang="it-IT" sz="1200" dirty="0" err="1">
                <a:latin typeface="Consolas" panose="020B0609020204030204" pitchFamily="49" charset="0"/>
              </a:rPr>
              <a:t>m,n</a:t>
            </a:r>
            <a:r>
              <a:rPr lang="en-US" altLang="it-IT" sz="1200" dirty="0">
                <a:latin typeface="Consolas" panose="020B0609020204030204" pitchFamily="49" charset="0"/>
              </a:rPr>
              <a:t>])</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Wrapper for ``</a:t>
            </a:r>
            <a:r>
              <a:rPr lang="en-US" altLang="it-IT" sz="1200" dirty="0" err="1">
                <a:latin typeface="Consolas" panose="020B0609020204030204" pitchFamily="49" charset="0"/>
              </a:rPr>
              <a:t>moltiplica</a:t>
            </a:r>
            <a:r>
              <a:rPr lang="en-US" altLang="it-IT" sz="1200" dirty="0">
                <a:latin typeface="Consolas" panose="020B0609020204030204" pitchFamily="49" charset="0"/>
              </a:rPr>
              <a:t>``.</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Parameters</a:t>
            </a:r>
          </a:p>
          <a:p>
            <a:pPr marL="36000" algn="just" eaLnBrk="1" hangingPunct="1">
              <a:spcBef>
                <a:spcPct val="0"/>
              </a:spcBef>
              <a:buFontTx/>
              <a:buNone/>
            </a:pP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a : input rank-2 array('d') with bounds (</a:t>
            </a:r>
            <a:r>
              <a:rPr lang="en-US" altLang="it-IT" sz="1200" dirty="0" err="1">
                <a:latin typeface="Consolas" panose="020B0609020204030204" pitchFamily="49" charset="0"/>
              </a:rPr>
              <a:t>m,n</a:t>
            </a: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b : input rank-2 array('d') with bounds (</a:t>
            </a:r>
            <a:r>
              <a:rPr lang="en-US" altLang="it-IT" sz="1200" dirty="0" err="1">
                <a:latin typeface="Consolas" panose="020B0609020204030204" pitchFamily="49" charset="0"/>
              </a:rPr>
              <a:t>m,n</a:t>
            </a:r>
            <a:r>
              <a:rPr lang="en-US" altLang="it-IT" sz="1200" dirty="0">
                <a:latin typeface="Consolas" panose="020B0609020204030204" pitchFamily="49" charset="0"/>
              </a:rPr>
              <a:t>)</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Other Parameters</a:t>
            </a:r>
          </a:p>
          <a:p>
            <a:pPr marL="36000" algn="just" eaLnBrk="1" hangingPunct="1">
              <a:spcBef>
                <a:spcPct val="0"/>
              </a:spcBef>
              <a:buFontTx/>
              <a:buNone/>
            </a:pP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m : input int, optional</a:t>
            </a:r>
          </a:p>
          <a:p>
            <a:pPr marL="36000" algn="just" eaLnBrk="1" hangingPunct="1">
              <a:spcBef>
                <a:spcPct val="0"/>
              </a:spcBef>
              <a:buFontTx/>
              <a:buNone/>
            </a:pPr>
            <a:r>
              <a:rPr lang="en-US" altLang="it-IT" sz="1200" dirty="0">
                <a:latin typeface="Consolas" panose="020B0609020204030204" pitchFamily="49" charset="0"/>
              </a:rPr>
              <a:t>    Default: shape(a,0)</a:t>
            </a:r>
          </a:p>
          <a:p>
            <a:pPr marL="36000" algn="just" eaLnBrk="1" hangingPunct="1">
              <a:spcBef>
                <a:spcPct val="0"/>
              </a:spcBef>
              <a:buFontTx/>
              <a:buNone/>
            </a:pPr>
            <a:r>
              <a:rPr lang="en-US" altLang="it-IT" sz="1200" dirty="0">
                <a:latin typeface="Consolas" panose="020B0609020204030204" pitchFamily="49" charset="0"/>
              </a:rPr>
              <a:t>n : input int, optional</a:t>
            </a:r>
          </a:p>
          <a:p>
            <a:pPr marL="36000" algn="just" eaLnBrk="1" hangingPunct="1">
              <a:spcBef>
                <a:spcPct val="0"/>
              </a:spcBef>
              <a:buFontTx/>
              <a:buNone/>
            </a:pPr>
            <a:r>
              <a:rPr lang="en-US" altLang="it-IT" sz="1200" dirty="0">
                <a:latin typeface="Consolas" panose="020B0609020204030204" pitchFamily="49" charset="0"/>
              </a:rPr>
              <a:t>    Default: shape(a,1)</a:t>
            </a:r>
          </a:p>
          <a:p>
            <a:pPr marL="36000" algn="just" eaLnBrk="1" hangingPunct="1">
              <a:spcBef>
                <a:spcPct val="0"/>
              </a:spcBef>
              <a:buFontTx/>
              <a:buNone/>
            </a:pPr>
            <a:endParaRPr lang="en-US" altLang="it-IT" sz="1200" dirty="0">
              <a:latin typeface="Consolas" panose="020B0609020204030204" pitchFamily="49" charset="0"/>
            </a:endParaRPr>
          </a:p>
          <a:p>
            <a:pPr marL="36000" algn="just" eaLnBrk="1" hangingPunct="1">
              <a:spcBef>
                <a:spcPct val="0"/>
              </a:spcBef>
              <a:buFontTx/>
              <a:buNone/>
            </a:pPr>
            <a:r>
              <a:rPr lang="en-US" altLang="it-IT" sz="1200" dirty="0">
                <a:latin typeface="Consolas" panose="020B0609020204030204" pitchFamily="49" charset="0"/>
              </a:rPr>
              <a:t>Returns</a:t>
            </a:r>
          </a:p>
          <a:p>
            <a:pPr marL="36000" algn="just" eaLnBrk="1" hangingPunct="1">
              <a:spcBef>
                <a:spcPct val="0"/>
              </a:spcBef>
              <a:buFontTx/>
              <a:buNone/>
            </a:pPr>
            <a:r>
              <a:rPr lang="en-US" altLang="it-IT" sz="1200" dirty="0">
                <a:latin typeface="Consolas" panose="020B0609020204030204" pitchFamily="49" charset="0"/>
              </a:rPr>
              <a:t>-------</a:t>
            </a:r>
          </a:p>
          <a:p>
            <a:pPr marL="36000" algn="just" eaLnBrk="1" hangingPunct="1">
              <a:spcBef>
                <a:spcPct val="0"/>
              </a:spcBef>
              <a:buFontTx/>
              <a:buNone/>
            </a:pPr>
            <a:r>
              <a:rPr lang="en-US" altLang="it-IT" sz="1200" dirty="0">
                <a:latin typeface="Consolas" panose="020B0609020204030204" pitchFamily="49" charset="0"/>
              </a:rPr>
              <a:t>c : rank-2 array('d') with bounds (</a:t>
            </a:r>
            <a:r>
              <a:rPr lang="en-US" altLang="it-IT" sz="1200" dirty="0" err="1">
                <a:latin typeface="Consolas" panose="020B0609020204030204" pitchFamily="49" charset="0"/>
              </a:rPr>
              <a:t>m,n</a:t>
            </a:r>
            <a:r>
              <a:rPr lang="en-US" altLang="it-IT" sz="1200" dirty="0">
                <a:latin typeface="Consolas" panose="020B0609020204030204" pitchFamily="49" charset="0"/>
              </a:rPr>
              <a:t>)</a:t>
            </a:r>
          </a:p>
        </p:txBody>
      </p:sp>
    </p:spTree>
    <p:extLst>
      <p:ext uri="{BB962C8B-B14F-4D97-AF65-F5344CB8AC3E}">
        <p14:creationId xmlns:p14="http://schemas.microsoft.com/office/powerpoint/2010/main" val="317231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Some more information</a:t>
            </a:r>
          </a:p>
          <a:p>
            <a:pPr algn="just" eaLnBrk="1" hangingPunct="1">
              <a:spcBef>
                <a:spcPct val="0"/>
              </a:spcBef>
              <a:buFontTx/>
              <a:buNone/>
            </a:pPr>
            <a:r>
              <a:rPr lang="en-US" altLang="en-US" sz="1600" dirty="0">
                <a:latin typeface="Work Sans" pitchFamily="2" charset="0"/>
              </a:rPr>
              <a:t>File f2py.pdf</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File f2py(1).pdf</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hlinkClick r:id="rId3"/>
              </a:rPr>
              <a:t>https://github.com/jameskermode/f90wrap</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Paper: f90wrap_paper.pdf</a:t>
            </a:r>
          </a:p>
        </p:txBody>
      </p:sp>
      <p:pic>
        <p:nvPicPr>
          <p:cNvPr id="3" name="Immagine 2">
            <a:extLst>
              <a:ext uri="{FF2B5EF4-FFF2-40B4-BE49-F238E27FC236}">
                <a16:creationId xmlns:a16="http://schemas.microsoft.com/office/drawing/2014/main" id="{23D053B5-A8EC-4645-ADCF-FF545528564F}"/>
              </a:ext>
            </a:extLst>
          </p:cNvPr>
          <p:cNvPicPr>
            <a:picLocks noChangeAspect="1"/>
          </p:cNvPicPr>
          <p:nvPr/>
        </p:nvPicPr>
        <p:blipFill rotWithShape="1">
          <a:blip r:embed="rId4"/>
          <a:srcRect l="1963" t="19201" r="27163" b="58399"/>
          <a:stretch/>
        </p:blipFill>
        <p:spPr>
          <a:xfrm>
            <a:off x="2486467" y="1263902"/>
            <a:ext cx="6480720" cy="1152128"/>
          </a:xfrm>
          <a:prstGeom prst="rect">
            <a:avLst/>
          </a:prstGeom>
        </p:spPr>
      </p:pic>
      <p:pic>
        <p:nvPicPr>
          <p:cNvPr id="4" name="Immagine 3">
            <a:extLst>
              <a:ext uri="{FF2B5EF4-FFF2-40B4-BE49-F238E27FC236}">
                <a16:creationId xmlns:a16="http://schemas.microsoft.com/office/drawing/2014/main" id="{80ED54D8-082D-4871-B7CE-E347E9B5B730}"/>
              </a:ext>
            </a:extLst>
          </p:cNvPr>
          <p:cNvPicPr>
            <a:picLocks noChangeAspect="1"/>
          </p:cNvPicPr>
          <p:nvPr/>
        </p:nvPicPr>
        <p:blipFill rotWithShape="1">
          <a:blip r:embed="rId5"/>
          <a:srcRect l="1176" t="10800" r="20075" b="61200"/>
          <a:stretch/>
        </p:blipFill>
        <p:spPr>
          <a:xfrm>
            <a:off x="1691680" y="2655422"/>
            <a:ext cx="7200800" cy="1440160"/>
          </a:xfrm>
          <a:prstGeom prst="rect">
            <a:avLst/>
          </a:prstGeom>
        </p:spPr>
      </p:pic>
      <p:pic>
        <p:nvPicPr>
          <p:cNvPr id="5" name="Immagine 4">
            <a:extLst>
              <a:ext uri="{FF2B5EF4-FFF2-40B4-BE49-F238E27FC236}">
                <a16:creationId xmlns:a16="http://schemas.microsoft.com/office/drawing/2014/main" id="{0716F1E5-4B0C-444E-A45C-7D515CA46D39}"/>
              </a:ext>
            </a:extLst>
          </p:cNvPr>
          <p:cNvPicPr>
            <a:picLocks noChangeAspect="1"/>
          </p:cNvPicPr>
          <p:nvPr/>
        </p:nvPicPr>
        <p:blipFill rotWithShape="1">
          <a:blip r:embed="rId6"/>
          <a:srcRect l="18500" t="30306" r="35825" b="61200"/>
          <a:stretch/>
        </p:blipFill>
        <p:spPr>
          <a:xfrm>
            <a:off x="1691680" y="4653136"/>
            <a:ext cx="4176464" cy="436906"/>
          </a:xfrm>
          <a:prstGeom prst="rect">
            <a:avLst/>
          </a:prstGeom>
        </p:spPr>
      </p:pic>
      <p:pic>
        <p:nvPicPr>
          <p:cNvPr id="6" name="Immagine 5">
            <a:extLst>
              <a:ext uri="{FF2B5EF4-FFF2-40B4-BE49-F238E27FC236}">
                <a16:creationId xmlns:a16="http://schemas.microsoft.com/office/drawing/2014/main" id="{F42392BE-DCAE-4316-BC09-C164AADEF5B2}"/>
              </a:ext>
            </a:extLst>
          </p:cNvPr>
          <p:cNvPicPr>
            <a:picLocks noChangeAspect="1"/>
          </p:cNvPicPr>
          <p:nvPr/>
        </p:nvPicPr>
        <p:blipFill rotWithShape="1">
          <a:blip r:embed="rId7"/>
          <a:srcRect l="27192" t="17028" r="29525" b="64068"/>
          <a:stretch/>
        </p:blipFill>
        <p:spPr>
          <a:xfrm>
            <a:off x="1691680" y="5678258"/>
            <a:ext cx="3957742" cy="972346"/>
          </a:xfrm>
          <a:prstGeom prst="rect">
            <a:avLst/>
          </a:prstGeom>
        </p:spPr>
      </p:pic>
    </p:spTree>
    <p:extLst>
      <p:ext uri="{BB962C8B-B14F-4D97-AF65-F5344CB8AC3E}">
        <p14:creationId xmlns:p14="http://schemas.microsoft.com/office/powerpoint/2010/main" val="221800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32A6C0A9-8E9E-D9DE-778C-EC81673DF736}"/>
              </a:ext>
            </a:extLst>
          </p:cNvPr>
          <p:cNvSpPr/>
          <p:nvPr/>
        </p:nvSpPr>
        <p:spPr bwMode="auto">
          <a:xfrm>
            <a:off x="107504" y="1268760"/>
            <a:ext cx="8928992" cy="5472609"/>
          </a:xfrm>
          <a:prstGeom prst="rect">
            <a:avLst/>
          </a:prstGeom>
          <a:solidFill>
            <a:srgbClr val="DDDDDD">
              <a:alpha val="23922"/>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12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graphicFrame>
        <p:nvGraphicFramePr>
          <p:cNvPr id="2" name="Oggetto 1">
            <a:extLst>
              <a:ext uri="{FF2B5EF4-FFF2-40B4-BE49-F238E27FC236}">
                <a16:creationId xmlns:a16="http://schemas.microsoft.com/office/drawing/2014/main" id="{0A2F0938-7762-8E6F-9130-24CE6427D6D3}"/>
              </a:ext>
            </a:extLst>
          </p:cNvPr>
          <p:cNvGraphicFramePr>
            <a:graphicFrameLocks noChangeAspect="1"/>
          </p:cNvGraphicFramePr>
          <p:nvPr>
            <p:extLst>
              <p:ext uri="{D42A27DB-BD31-4B8C-83A1-F6EECF244321}">
                <p14:modId xmlns:p14="http://schemas.microsoft.com/office/powerpoint/2010/main" val="2284835838"/>
              </p:ext>
            </p:extLst>
          </p:nvPr>
        </p:nvGraphicFramePr>
        <p:xfrm>
          <a:off x="2762250" y="1341438"/>
          <a:ext cx="2209800" cy="971550"/>
        </p:xfrm>
        <a:graphic>
          <a:graphicData uri="http://schemas.openxmlformats.org/presentationml/2006/ole">
            <mc:AlternateContent xmlns:mc="http://schemas.openxmlformats.org/markup-compatibility/2006">
              <mc:Choice xmlns:v="urn:schemas-microsoft-com:vml" Requires="v">
                <p:oleObj name="Equation" r:id="rId3" imgW="1473120" imgH="647640" progId="Equation.DSMT4">
                  <p:embed/>
                </p:oleObj>
              </mc:Choice>
              <mc:Fallback>
                <p:oleObj name="Equation" r:id="rId3" imgW="1473120" imgH="647640" progId="Equation.DSMT4">
                  <p:embed/>
                  <p:pic>
                    <p:nvPicPr>
                      <p:cNvPr id="2" name="Oggetto 1">
                        <a:extLst>
                          <a:ext uri="{FF2B5EF4-FFF2-40B4-BE49-F238E27FC236}">
                            <a16:creationId xmlns:a16="http://schemas.microsoft.com/office/drawing/2014/main" id="{0A2F0938-7762-8E6F-9130-24CE6427D6D3}"/>
                          </a:ext>
                        </a:extLst>
                      </p:cNvPr>
                      <p:cNvPicPr/>
                      <p:nvPr/>
                    </p:nvPicPr>
                    <p:blipFill>
                      <a:blip r:embed="rId4"/>
                      <a:stretch>
                        <a:fillRect/>
                      </a:stretch>
                    </p:blipFill>
                    <p:spPr>
                      <a:xfrm>
                        <a:off x="2762250" y="1341438"/>
                        <a:ext cx="2209800" cy="971550"/>
                      </a:xfrm>
                      <a:prstGeom prst="rect">
                        <a:avLst/>
                      </a:prstGeom>
                    </p:spPr>
                  </p:pic>
                </p:oleObj>
              </mc:Fallback>
            </mc:AlternateContent>
          </a:graphicData>
        </a:graphic>
      </p:graphicFrame>
      <p:pic>
        <p:nvPicPr>
          <p:cNvPr id="4" name="Immagine 3">
            <a:extLst>
              <a:ext uri="{FF2B5EF4-FFF2-40B4-BE49-F238E27FC236}">
                <a16:creationId xmlns:a16="http://schemas.microsoft.com/office/drawing/2014/main" id="{D9F3A619-DA89-0750-79A1-DD650090B51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7561" y="2306125"/>
            <a:ext cx="4248472" cy="3143488"/>
          </a:xfrm>
          <a:prstGeom prst="rect">
            <a:avLst/>
          </a:prstGeom>
        </p:spPr>
      </p:pic>
      <p:graphicFrame>
        <p:nvGraphicFramePr>
          <p:cNvPr id="5" name="Oggetto 4">
            <a:extLst>
              <a:ext uri="{FF2B5EF4-FFF2-40B4-BE49-F238E27FC236}">
                <a16:creationId xmlns:a16="http://schemas.microsoft.com/office/drawing/2014/main" id="{A1043906-05E4-BB7C-B8B9-D0A813DCFC36}"/>
              </a:ext>
            </a:extLst>
          </p:cNvPr>
          <p:cNvGraphicFramePr>
            <a:graphicFrameLocks noChangeAspect="1"/>
          </p:cNvGraphicFramePr>
          <p:nvPr>
            <p:extLst>
              <p:ext uri="{D42A27DB-BD31-4B8C-83A1-F6EECF244321}">
                <p14:modId xmlns:p14="http://schemas.microsoft.com/office/powerpoint/2010/main" val="1597867877"/>
              </p:ext>
            </p:extLst>
          </p:nvPr>
        </p:nvGraphicFramePr>
        <p:xfrm>
          <a:off x="5239159" y="3725589"/>
          <a:ext cx="3257280" cy="304560"/>
        </p:xfrm>
        <a:graphic>
          <a:graphicData uri="http://schemas.openxmlformats.org/presentationml/2006/ole">
            <mc:AlternateContent xmlns:mc="http://schemas.openxmlformats.org/markup-compatibility/2006">
              <mc:Choice xmlns:v="urn:schemas-microsoft-com:vml" Requires="v">
                <p:oleObj name="Equation" r:id="rId6" imgW="2171520" imgH="203040" progId="Equation.DSMT4">
                  <p:embed/>
                </p:oleObj>
              </mc:Choice>
              <mc:Fallback>
                <p:oleObj name="Equation" r:id="rId6" imgW="2171520" imgH="203040" progId="Equation.DSMT4">
                  <p:embed/>
                  <p:pic>
                    <p:nvPicPr>
                      <p:cNvPr id="5" name="Oggetto 4">
                        <a:extLst>
                          <a:ext uri="{FF2B5EF4-FFF2-40B4-BE49-F238E27FC236}">
                            <a16:creationId xmlns:a16="http://schemas.microsoft.com/office/drawing/2014/main" id="{A1043906-05E4-BB7C-B8B9-D0A813DCFC36}"/>
                          </a:ext>
                        </a:extLst>
                      </p:cNvPr>
                      <p:cNvPicPr/>
                      <p:nvPr/>
                    </p:nvPicPr>
                    <p:blipFill>
                      <a:blip r:embed="rId7"/>
                      <a:stretch>
                        <a:fillRect/>
                      </a:stretch>
                    </p:blipFill>
                    <p:spPr>
                      <a:xfrm>
                        <a:off x="5239159" y="3725589"/>
                        <a:ext cx="3257280" cy="304560"/>
                      </a:xfrm>
                      <a:prstGeom prst="rect">
                        <a:avLst/>
                      </a:prstGeom>
                    </p:spPr>
                  </p:pic>
                </p:oleObj>
              </mc:Fallback>
            </mc:AlternateContent>
          </a:graphicData>
        </a:graphic>
      </p:graphicFrame>
      <p:graphicFrame>
        <p:nvGraphicFramePr>
          <p:cNvPr id="6" name="Oggetto 5">
            <a:extLst>
              <a:ext uri="{FF2B5EF4-FFF2-40B4-BE49-F238E27FC236}">
                <a16:creationId xmlns:a16="http://schemas.microsoft.com/office/drawing/2014/main" id="{1926410D-B74A-86F1-BEA9-B9684BF9303F}"/>
              </a:ext>
            </a:extLst>
          </p:cNvPr>
          <p:cNvGraphicFramePr>
            <a:graphicFrameLocks noChangeAspect="1"/>
          </p:cNvGraphicFramePr>
          <p:nvPr>
            <p:extLst>
              <p:ext uri="{D42A27DB-BD31-4B8C-83A1-F6EECF244321}">
                <p14:modId xmlns:p14="http://schemas.microsoft.com/office/powerpoint/2010/main" val="3024288592"/>
              </p:ext>
            </p:extLst>
          </p:nvPr>
        </p:nvGraphicFramePr>
        <p:xfrm>
          <a:off x="2492569" y="5688127"/>
          <a:ext cx="4152600" cy="628560"/>
        </p:xfrm>
        <a:graphic>
          <a:graphicData uri="http://schemas.openxmlformats.org/presentationml/2006/ole">
            <mc:AlternateContent xmlns:mc="http://schemas.openxmlformats.org/markup-compatibility/2006">
              <mc:Choice xmlns:v="urn:schemas-microsoft-com:vml" Requires="v">
                <p:oleObj name="Equation" r:id="rId8" imgW="2768400" imgH="419040" progId="Equation.DSMT4">
                  <p:embed/>
                </p:oleObj>
              </mc:Choice>
              <mc:Fallback>
                <p:oleObj name="Equation" r:id="rId8" imgW="2768400" imgH="419040" progId="Equation.DSMT4">
                  <p:embed/>
                  <p:pic>
                    <p:nvPicPr>
                      <p:cNvPr id="6" name="Oggetto 5">
                        <a:extLst>
                          <a:ext uri="{FF2B5EF4-FFF2-40B4-BE49-F238E27FC236}">
                            <a16:creationId xmlns:a16="http://schemas.microsoft.com/office/drawing/2014/main" id="{1926410D-B74A-86F1-BEA9-B9684BF9303F}"/>
                          </a:ext>
                        </a:extLst>
                      </p:cNvPr>
                      <p:cNvPicPr/>
                      <p:nvPr/>
                    </p:nvPicPr>
                    <p:blipFill>
                      <a:blip r:embed="rId9"/>
                      <a:stretch>
                        <a:fillRect/>
                      </a:stretch>
                    </p:blipFill>
                    <p:spPr>
                      <a:xfrm>
                        <a:off x="2492569" y="5688127"/>
                        <a:ext cx="4152600" cy="628560"/>
                      </a:xfrm>
                      <a:prstGeom prst="rect">
                        <a:avLst/>
                      </a:prstGeom>
                    </p:spPr>
                  </p:pic>
                </p:oleObj>
              </mc:Fallback>
            </mc:AlternateContent>
          </a:graphicData>
        </a:graphic>
      </p:graphicFrame>
    </p:spTree>
    <p:extLst>
      <p:ext uri="{BB962C8B-B14F-4D97-AF65-F5344CB8AC3E}">
        <p14:creationId xmlns:p14="http://schemas.microsoft.com/office/powerpoint/2010/main" val="40697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245F5227-A03A-C464-6DBC-192F7FC6FEB9}"/>
              </a:ext>
            </a:extLst>
          </p:cNvPr>
          <p:cNvSpPr/>
          <p:nvPr/>
        </p:nvSpPr>
        <p:spPr bwMode="auto">
          <a:xfrm>
            <a:off x="107504" y="1268760"/>
            <a:ext cx="8928992" cy="5472609"/>
          </a:xfrm>
          <a:prstGeom prst="rect">
            <a:avLst/>
          </a:prstGeom>
          <a:solidFill>
            <a:srgbClr val="DDDDDD">
              <a:alpha val="23922"/>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graphicFrame>
        <p:nvGraphicFramePr>
          <p:cNvPr id="2" name="Oggetto 1">
            <a:extLst>
              <a:ext uri="{FF2B5EF4-FFF2-40B4-BE49-F238E27FC236}">
                <a16:creationId xmlns:a16="http://schemas.microsoft.com/office/drawing/2014/main" id="{0A2F0938-7762-8E6F-9130-24CE6427D6D3}"/>
              </a:ext>
            </a:extLst>
          </p:cNvPr>
          <p:cNvGraphicFramePr>
            <a:graphicFrameLocks noChangeAspect="1"/>
          </p:cNvGraphicFramePr>
          <p:nvPr>
            <p:extLst>
              <p:ext uri="{D42A27DB-BD31-4B8C-83A1-F6EECF244321}">
                <p14:modId xmlns:p14="http://schemas.microsoft.com/office/powerpoint/2010/main" val="3184559520"/>
              </p:ext>
            </p:extLst>
          </p:nvPr>
        </p:nvGraphicFramePr>
        <p:xfrm>
          <a:off x="1907704" y="1426865"/>
          <a:ext cx="4457700" cy="1123950"/>
        </p:xfrm>
        <a:graphic>
          <a:graphicData uri="http://schemas.openxmlformats.org/presentationml/2006/ole">
            <mc:AlternateContent xmlns:mc="http://schemas.openxmlformats.org/markup-compatibility/2006">
              <mc:Choice xmlns:v="urn:schemas-microsoft-com:vml" Requires="v">
                <p:oleObj name="Equation" r:id="rId3" imgW="2971800" imgH="749160" progId="Equation.DSMT4">
                  <p:embed/>
                </p:oleObj>
              </mc:Choice>
              <mc:Fallback>
                <p:oleObj name="Equation" r:id="rId3" imgW="2971800" imgH="749160" progId="Equation.DSMT4">
                  <p:embed/>
                  <p:pic>
                    <p:nvPicPr>
                      <p:cNvPr id="2" name="Oggetto 1">
                        <a:extLst>
                          <a:ext uri="{FF2B5EF4-FFF2-40B4-BE49-F238E27FC236}">
                            <a16:creationId xmlns:a16="http://schemas.microsoft.com/office/drawing/2014/main" id="{0A2F0938-7762-8E6F-9130-24CE6427D6D3}"/>
                          </a:ext>
                        </a:extLst>
                      </p:cNvPr>
                      <p:cNvPicPr/>
                      <p:nvPr/>
                    </p:nvPicPr>
                    <p:blipFill>
                      <a:blip r:embed="rId4"/>
                      <a:stretch>
                        <a:fillRect/>
                      </a:stretch>
                    </p:blipFill>
                    <p:spPr>
                      <a:xfrm>
                        <a:off x="1907704" y="1426865"/>
                        <a:ext cx="4457700" cy="1123950"/>
                      </a:xfrm>
                      <a:prstGeom prst="rect">
                        <a:avLst/>
                      </a:prstGeom>
                    </p:spPr>
                  </p:pic>
                </p:oleObj>
              </mc:Fallback>
            </mc:AlternateContent>
          </a:graphicData>
        </a:graphic>
      </p:graphicFrame>
      <p:pic>
        <p:nvPicPr>
          <p:cNvPr id="3" name="Immagine 2">
            <a:extLst>
              <a:ext uri="{FF2B5EF4-FFF2-40B4-BE49-F238E27FC236}">
                <a16:creationId xmlns:a16="http://schemas.microsoft.com/office/drawing/2014/main" id="{C9754E99-78A9-A583-83F5-AE9050D8AE7E}"/>
              </a:ext>
            </a:extLst>
          </p:cNvPr>
          <p:cNvPicPr>
            <a:picLocks noChangeAspect="1"/>
          </p:cNvPicPr>
          <p:nvPr/>
        </p:nvPicPr>
        <p:blipFill rotWithShape="1">
          <a:blip r:embed="rId5">
            <a:clrChange>
              <a:clrFrom>
                <a:srgbClr val="FFFFFF"/>
              </a:clrFrom>
              <a:clrTo>
                <a:srgbClr val="FFFFFF">
                  <a:alpha val="0"/>
                </a:srgbClr>
              </a:clrTo>
            </a:clrChange>
          </a:blip>
          <a:srcRect t="47774"/>
          <a:stretch/>
        </p:blipFill>
        <p:spPr>
          <a:xfrm>
            <a:off x="3976687" y="3501008"/>
            <a:ext cx="5167313" cy="2559394"/>
          </a:xfrm>
          <a:prstGeom prst="rect">
            <a:avLst/>
          </a:prstGeom>
        </p:spPr>
      </p:pic>
      <p:pic>
        <p:nvPicPr>
          <p:cNvPr id="9" name="Immagine 8">
            <a:extLst>
              <a:ext uri="{FF2B5EF4-FFF2-40B4-BE49-F238E27FC236}">
                <a16:creationId xmlns:a16="http://schemas.microsoft.com/office/drawing/2014/main" id="{E58B2C67-C46E-DA04-FF69-5F143CDE2138}"/>
              </a:ext>
            </a:extLst>
          </p:cNvPr>
          <p:cNvPicPr>
            <a:picLocks noChangeAspect="1"/>
          </p:cNvPicPr>
          <p:nvPr/>
        </p:nvPicPr>
        <p:blipFill rotWithShape="1">
          <a:blip r:embed="rId5">
            <a:clrChange>
              <a:clrFrom>
                <a:srgbClr val="FFFFFF"/>
              </a:clrFrom>
              <a:clrTo>
                <a:srgbClr val="FFFFFF">
                  <a:alpha val="0"/>
                </a:srgbClr>
              </a:clrTo>
            </a:clrChange>
          </a:blip>
          <a:srcRect r="20908" b="51325"/>
          <a:stretch/>
        </p:blipFill>
        <p:spPr>
          <a:xfrm>
            <a:off x="0" y="2681600"/>
            <a:ext cx="4086931" cy="2385373"/>
          </a:xfrm>
          <a:prstGeom prst="rect">
            <a:avLst/>
          </a:prstGeom>
        </p:spPr>
      </p:pic>
    </p:spTree>
    <p:extLst>
      <p:ext uri="{BB962C8B-B14F-4D97-AF65-F5344CB8AC3E}">
        <p14:creationId xmlns:p14="http://schemas.microsoft.com/office/powerpoint/2010/main" val="173115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3" name="Immagine 2">
            <a:extLst>
              <a:ext uri="{FF2B5EF4-FFF2-40B4-BE49-F238E27FC236}">
                <a16:creationId xmlns:a16="http://schemas.microsoft.com/office/drawing/2014/main" id="{50393192-8510-4850-B591-FD68A3E8BFA1}"/>
              </a:ext>
            </a:extLst>
          </p:cNvPr>
          <p:cNvPicPr>
            <a:picLocks noChangeAspect="1"/>
          </p:cNvPicPr>
          <p:nvPr/>
        </p:nvPicPr>
        <p:blipFill>
          <a:blip r:embed="rId3"/>
          <a:stretch>
            <a:fillRect/>
          </a:stretch>
        </p:blipFill>
        <p:spPr>
          <a:xfrm>
            <a:off x="457200" y="1210468"/>
            <a:ext cx="8229600" cy="5607844"/>
          </a:xfrm>
          <a:prstGeom prst="rect">
            <a:avLst/>
          </a:prstGeom>
        </p:spPr>
      </p:pic>
    </p:spTree>
    <p:extLst>
      <p:ext uri="{BB962C8B-B14F-4D97-AF65-F5344CB8AC3E}">
        <p14:creationId xmlns:p14="http://schemas.microsoft.com/office/powerpoint/2010/main" val="125031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295B7DC3-ED05-4976-9175-7570FA00C669}"/>
              </a:ext>
            </a:extLst>
          </p:cNvPr>
          <p:cNvPicPr>
            <a:picLocks noChangeAspect="1"/>
          </p:cNvPicPr>
          <p:nvPr/>
        </p:nvPicPr>
        <p:blipFill>
          <a:blip r:embed="rId3"/>
          <a:stretch>
            <a:fillRect/>
          </a:stretch>
        </p:blipFill>
        <p:spPr>
          <a:xfrm>
            <a:off x="439340" y="1844824"/>
            <a:ext cx="8265319" cy="2007394"/>
          </a:xfrm>
          <a:prstGeom prst="rect">
            <a:avLst/>
          </a:prstGeom>
        </p:spPr>
      </p:pic>
    </p:spTree>
    <p:extLst>
      <p:ext uri="{BB962C8B-B14F-4D97-AF65-F5344CB8AC3E}">
        <p14:creationId xmlns:p14="http://schemas.microsoft.com/office/powerpoint/2010/main" val="126900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3" name="Immagine 2">
            <a:extLst>
              <a:ext uri="{FF2B5EF4-FFF2-40B4-BE49-F238E27FC236}">
                <a16:creationId xmlns:a16="http://schemas.microsoft.com/office/drawing/2014/main" id="{C0A1023A-9931-4422-BD22-AD0B5FF24B28}"/>
              </a:ext>
            </a:extLst>
          </p:cNvPr>
          <p:cNvPicPr>
            <a:picLocks noChangeAspect="1"/>
          </p:cNvPicPr>
          <p:nvPr/>
        </p:nvPicPr>
        <p:blipFill>
          <a:blip r:embed="rId3"/>
          <a:stretch>
            <a:fillRect/>
          </a:stretch>
        </p:blipFill>
        <p:spPr>
          <a:xfrm>
            <a:off x="421481" y="1412776"/>
            <a:ext cx="8301038" cy="5129213"/>
          </a:xfrm>
          <a:prstGeom prst="rect">
            <a:avLst/>
          </a:prstGeom>
        </p:spPr>
      </p:pic>
    </p:spTree>
    <p:extLst>
      <p:ext uri="{BB962C8B-B14F-4D97-AF65-F5344CB8AC3E}">
        <p14:creationId xmlns:p14="http://schemas.microsoft.com/office/powerpoint/2010/main" val="365020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B834D56C-EED6-44E1-B0CC-885DFC02A2D6}"/>
              </a:ext>
            </a:extLst>
          </p:cNvPr>
          <p:cNvSpPr txBox="1"/>
          <p:nvPr/>
        </p:nvSpPr>
        <p:spPr>
          <a:xfrm>
            <a:off x="539552" y="1556792"/>
            <a:ext cx="7632848" cy="4524315"/>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 newmark.f90</a:t>
            </a:r>
          </a:p>
          <a:p>
            <a:r>
              <a:rPr lang="en-US" sz="1200" dirty="0">
                <a:latin typeface="Consolas" panose="020B0609020204030204" pitchFamily="49" charset="0"/>
                <a:cs typeface="Courier New" panose="02070309020205020404" pitchFamily="49" charset="0"/>
              </a:rPr>
              <a:t>subroutine </a:t>
            </a:r>
            <a:r>
              <a:rPr lang="en-US" sz="1200" dirty="0" err="1">
                <a:latin typeface="Consolas" panose="020B0609020204030204" pitchFamily="49" charset="0"/>
                <a:cs typeface="Courier New" panose="02070309020205020404" pitchFamily="49" charset="0"/>
              </a:rPr>
              <a:t>newmark</a:t>
            </a:r>
            <a:r>
              <a:rPr lang="en-US" sz="1200" dirty="0">
                <a:latin typeface="Consolas" panose="020B0609020204030204" pitchFamily="49" charset="0"/>
                <a:cs typeface="Courier New" panose="02070309020205020404" pitchFamily="49" charset="0"/>
              </a:rPr>
              <a:t>( m, k, c, dt, f, x0 , xp0, n, x,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Implicit none</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integer(kind=4) ::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n</a:t>
            </a:r>
          </a:p>
          <a:p>
            <a:r>
              <a:rPr lang="en-US" sz="1200" dirty="0">
                <a:latin typeface="Consolas" panose="020B0609020204030204" pitchFamily="49" charset="0"/>
                <a:cs typeface="Courier New" panose="02070309020205020404" pitchFamily="49" charset="0"/>
              </a:rPr>
              <a:t>  real(kind=8) :: m, k, c</a:t>
            </a:r>
          </a:p>
          <a:p>
            <a:r>
              <a:rPr lang="en-US" sz="1200" dirty="0">
                <a:latin typeface="Consolas" panose="020B0609020204030204" pitchFamily="49" charset="0"/>
                <a:cs typeface="Courier New" panose="02070309020205020404" pitchFamily="49" charset="0"/>
              </a:rPr>
              <a:t>  real(kind=8) :: dt, x0, xp0</a:t>
            </a:r>
          </a:p>
          <a:p>
            <a:r>
              <a:rPr lang="en-US" sz="1200" dirty="0">
                <a:latin typeface="Consolas" panose="020B0609020204030204" pitchFamily="49" charset="0"/>
                <a:cs typeface="Courier New" panose="02070309020205020404" pitchFamily="49" charset="0"/>
              </a:rPr>
              <a:t>  real(kind=8) :: f(n)</a:t>
            </a:r>
          </a:p>
          <a:p>
            <a:r>
              <a:rPr lang="en-US" sz="1200" dirty="0">
                <a:latin typeface="Consolas" panose="020B0609020204030204" pitchFamily="49" charset="0"/>
                <a:cs typeface="Courier New" panose="02070309020205020404" pitchFamily="49" charset="0"/>
              </a:rPr>
              <a:t>  real(kind=8) :: x(n),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(n),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(n), dxx(n)</a:t>
            </a:r>
          </a:p>
          <a:p>
            <a:r>
              <a:rPr lang="en-US" sz="1200" dirty="0">
                <a:latin typeface="Consolas" panose="020B0609020204030204" pitchFamily="49" charset="0"/>
                <a:cs typeface="Courier New" panose="02070309020205020404" pitchFamily="49" charset="0"/>
              </a:rPr>
              <a:t>  real(kind=8) :: gamma, beta, khat, a, b</a:t>
            </a:r>
          </a:p>
          <a:p>
            <a:r>
              <a:rPr lang="en-US" sz="1200" dirty="0">
                <a:latin typeface="Consolas" panose="020B0609020204030204" pitchFamily="49" charset="0"/>
                <a:cs typeface="Courier New" panose="02070309020205020404" pitchFamily="49" charset="0"/>
              </a:rPr>
              <a:t>  real(kind=8) :: df, dx, </a:t>
            </a:r>
            <a:r>
              <a:rPr lang="en-US" sz="1200" dirty="0" err="1">
                <a:latin typeface="Consolas" panose="020B0609020204030204" pitchFamily="49" charset="0"/>
                <a:cs typeface="Courier New" panose="02070309020205020404" pitchFamily="49" charset="0"/>
              </a:rPr>
              <a:t>dxp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dxpp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!f2py intent(in) m, k, c</a:t>
            </a:r>
          </a:p>
          <a:p>
            <a:r>
              <a:rPr lang="en-US" sz="1200" dirty="0">
                <a:latin typeface="Consolas" panose="020B0609020204030204" pitchFamily="49" charset="0"/>
                <a:cs typeface="Courier New" panose="02070309020205020404" pitchFamily="49" charset="0"/>
              </a:rPr>
              <a:t>!f2py intent(in) dt, f, xo, xp0</a:t>
            </a:r>
          </a:p>
          <a:p>
            <a:r>
              <a:rPr lang="en-US" sz="1200" dirty="0">
                <a:latin typeface="Consolas" panose="020B0609020204030204" pitchFamily="49" charset="0"/>
                <a:cs typeface="Courier New" panose="02070309020205020404" pitchFamily="49" charset="0"/>
              </a:rPr>
              <a:t>!f2py intent(out) x,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gamma = 1./2.</a:t>
            </a:r>
          </a:p>
          <a:p>
            <a:r>
              <a:rPr lang="en-US" sz="1200" dirty="0">
                <a:latin typeface="Consolas" panose="020B0609020204030204" pitchFamily="49" charset="0"/>
                <a:cs typeface="Courier New" panose="02070309020205020404" pitchFamily="49" charset="0"/>
              </a:rPr>
              <a:t>  beta = 1./4.</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x(1) = x0</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(1) = xp0</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(1) = (f(1)-c*xp0-k*x0)/m</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!continua slide </a:t>
            </a:r>
            <a:r>
              <a:rPr lang="en-US" sz="1200" dirty="0" err="1">
                <a:latin typeface="Consolas" panose="020B0609020204030204" pitchFamily="49" charset="0"/>
                <a:cs typeface="Courier New" panose="02070309020205020404" pitchFamily="49" charset="0"/>
              </a:rPr>
              <a:t>successiva</a:t>
            </a:r>
            <a:endParaRPr lang="en-US" sz="12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686E4DE2-3404-43C7-95A8-764C50F0A128}"/>
              </a:ext>
            </a:extLst>
          </p:cNvPr>
          <p:cNvSpPr txBox="1"/>
          <p:nvPr/>
        </p:nvSpPr>
        <p:spPr>
          <a:xfrm>
            <a:off x="539552" y="1249015"/>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newmark.f90</a:t>
            </a:r>
          </a:p>
        </p:txBody>
      </p:sp>
    </p:spTree>
    <p:extLst>
      <p:ext uri="{BB962C8B-B14F-4D97-AF65-F5344CB8AC3E}">
        <p14:creationId xmlns:p14="http://schemas.microsoft.com/office/powerpoint/2010/main" val="55942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Accelerating code execution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From the official website</a:t>
            </a:r>
          </a:p>
          <a:p>
            <a:pPr lvl="1" algn="just" eaLnBrk="1" hangingPunct="1">
              <a:spcBef>
                <a:spcPct val="0"/>
              </a:spcBef>
              <a:buNone/>
            </a:pPr>
            <a:r>
              <a:rPr lang="en-US" altLang="en-US" sz="1600" dirty="0" err="1">
                <a:latin typeface="Work Sans" pitchFamily="2" charset="0"/>
              </a:rPr>
              <a:t>Numba</a:t>
            </a:r>
            <a:r>
              <a:rPr lang="en-US" altLang="en-US" sz="1600" dirty="0">
                <a:latin typeface="Work Sans" pitchFamily="2" charset="0"/>
              </a:rPr>
              <a:t> translates Python functions to optimized machine code at runtime using the industry-standard LLVM compiler library. </a:t>
            </a:r>
            <a:r>
              <a:rPr lang="en-US" altLang="en-US" sz="1600" dirty="0" err="1">
                <a:latin typeface="Work Sans" pitchFamily="2" charset="0"/>
              </a:rPr>
              <a:t>Numba</a:t>
            </a:r>
            <a:r>
              <a:rPr lang="en-US" altLang="en-US" sz="1600" dirty="0">
                <a:latin typeface="Work Sans" pitchFamily="2" charset="0"/>
              </a:rPr>
              <a:t>-compiled numerical algorithms in Python can approach the speeds of C or FORTRAN.</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dirty="0">
                <a:latin typeface="Work Sans" pitchFamily="2" charset="0"/>
              </a:rPr>
              <a:t>You don't need to replace the Python interpreter, run a separate compilation step, or even have a C/C++ compiler installed. Just apply one of the </a:t>
            </a:r>
            <a:r>
              <a:rPr lang="en-US" altLang="en-US" sz="1600" dirty="0" err="1">
                <a:latin typeface="Work Sans" pitchFamily="2" charset="0"/>
              </a:rPr>
              <a:t>Numba</a:t>
            </a:r>
            <a:r>
              <a:rPr lang="en-US" altLang="en-US" sz="1600" dirty="0">
                <a:latin typeface="Work Sans" pitchFamily="2" charset="0"/>
              </a:rPr>
              <a:t> decorators to your Python function, and </a:t>
            </a:r>
            <a:r>
              <a:rPr lang="en-US" altLang="en-US" sz="1600" dirty="0" err="1">
                <a:latin typeface="Work Sans" pitchFamily="2" charset="0"/>
              </a:rPr>
              <a:t>Numba</a:t>
            </a:r>
            <a:r>
              <a:rPr lang="en-US" altLang="en-US" sz="1600" dirty="0">
                <a:latin typeface="Work Sans" pitchFamily="2" charset="0"/>
              </a:rPr>
              <a:t> does the rest.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problem with Python, and with </a:t>
            </a:r>
            <a:r>
              <a:rPr lang="en-US" altLang="en-US" sz="1600" i="1" dirty="0">
                <a:latin typeface="Work Sans" pitchFamily="2" charset="0"/>
              </a:rPr>
              <a:t>any interpreted</a:t>
            </a:r>
            <a:r>
              <a:rPr lang="en-US" altLang="en-US" sz="1600" dirty="0">
                <a:latin typeface="Work Sans" pitchFamily="2" charset="0"/>
              </a:rPr>
              <a:t> programming language, is when nested for-loops are used.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158399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NUMBA</a:t>
            </a:r>
          </a:p>
        </p:txBody>
      </p:sp>
    </p:spTree>
    <p:extLst>
      <p:ext uri="{BB962C8B-B14F-4D97-AF65-F5344CB8AC3E}">
        <p14:creationId xmlns:p14="http://schemas.microsoft.com/office/powerpoint/2010/main" val="678167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B834D56C-EED6-44E1-B0CC-885DFC02A2D6}"/>
              </a:ext>
            </a:extLst>
          </p:cNvPr>
          <p:cNvSpPr txBox="1"/>
          <p:nvPr/>
        </p:nvSpPr>
        <p:spPr>
          <a:xfrm>
            <a:off x="539552" y="1556792"/>
            <a:ext cx="7632848" cy="3231654"/>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 continua da slide </a:t>
            </a:r>
            <a:r>
              <a:rPr lang="en-US" sz="1200" dirty="0" err="1">
                <a:latin typeface="Consolas" panose="020B0609020204030204" pitchFamily="49" charset="0"/>
                <a:cs typeface="Courier New" panose="02070309020205020404" pitchFamily="49" charset="0"/>
              </a:rPr>
              <a:t>precedente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khat = k + gamma/(beta*dt)*c + 1./(beta*dt**2)*m</a:t>
            </a:r>
          </a:p>
          <a:p>
            <a:r>
              <a:rPr lang="en-US" sz="1200" dirty="0">
                <a:latin typeface="Consolas" panose="020B0609020204030204" pitchFamily="49" charset="0"/>
                <a:cs typeface="Courier New" panose="02070309020205020404" pitchFamily="49" charset="0"/>
              </a:rPr>
              <a:t>  a = 1./(beta*dt)*m + gamma/beta*c</a:t>
            </a:r>
          </a:p>
          <a:p>
            <a:r>
              <a:rPr lang="en-US" sz="1200" dirty="0">
                <a:latin typeface="Consolas" panose="020B0609020204030204" pitchFamily="49" charset="0"/>
                <a:cs typeface="Courier New" panose="02070309020205020404" pitchFamily="49" charset="0"/>
              </a:rPr>
              <a:t>  b = 1./(2.*beta)*m + dt*(gamma/(2.*beta)-1.)*c</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do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=1,n-1</a:t>
            </a:r>
          </a:p>
          <a:p>
            <a:r>
              <a:rPr lang="en-US" sz="1200" dirty="0">
                <a:latin typeface="Consolas" panose="020B0609020204030204" pitchFamily="49" charset="0"/>
                <a:cs typeface="Courier New" panose="02070309020205020404" pitchFamily="49" charset="0"/>
              </a:rPr>
              <a:t>    df = (f(i+1)-f(</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)+b*</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dx = df/khat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dxp</a:t>
            </a:r>
            <a:r>
              <a:rPr lang="en-US" sz="1200" dirty="0">
                <a:latin typeface="Consolas" panose="020B0609020204030204" pitchFamily="49" charset="0"/>
                <a:cs typeface="Courier New" panose="02070309020205020404" pitchFamily="49" charset="0"/>
              </a:rPr>
              <a:t> = gamma/(beta*dt)*dx - gamma/beta*</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 dt*(1.-gamma/(2.*beta))*</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dxpp</a:t>
            </a:r>
            <a:r>
              <a:rPr lang="en-US" sz="1200" dirty="0">
                <a:latin typeface="Consolas" panose="020B0609020204030204" pitchFamily="49" charset="0"/>
                <a:cs typeface="Courier New" panose="02070309020205020404" pitchFamily="49" charset="0"/>
              </a:rPr>
              <a:t> = 1./(beta*dt**2)*dx - 1./(beta*dt)*</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- 1./(2.*beta)*</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x(i+1) = x(</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)+dx</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(i+1) = </a:t>
            </a:r>
            <a:r>
              <a:rPr lang="en-US" sz="1200" dirty="0" err="1">
                <a:latin typeface="Consolas" panose="020B0609020204030204" pitchFamily="49" charset="0"/>
                <a:cs typeface="Courier New" panose="02070309020205020404" pitchFamily="49" charset="0"/>
              </a:rPr>
              <a:t>xp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dxp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(i+1) = </a:t>
            </a:r>
            <a:r>
              <a:rPr lang="en-US" sz="1200" dirty="0" err="1">
                <a:latin typeface="Consolas" panose="020B0609020204030204" pitchFamily="49" charset="0"/>
                <a:cs typeface="Courier New" panose="02070309020205020404" pitchFamily="49" charset="0"/>
              </a:rPr>
              <a:t>xpp</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dxpp</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end do</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end subroutine </a:t>
            </a:r>
          </a:p>
        </p:txBody>
      </p:sp>
      <p:sp>
        <p:nvSpPr>
          <p:cNvPr id="5" name="CasellaDiTesto 4">
            <a:extLst>
              <a:ext uri="{FF2B5EF4-FFF2-40B4-BE49-F238E27FC236}">
                <a16:creationId xmlns:a16="http://schemas.microsoft.com/office/drawing/2014/main" id="{686E4DE2-3404-43C7-95A8-764C50F0A128}"/>
              </a:ext>
            </a:extLst>
          </p:cNvPr>
          <p:cNvSpPr txBox="1"/>
          <p:nvPr/>
        </p:nvSpPr>
        <p:spPr>
          <a:xfrm>
            <a:off x="539552" y="1249015"/>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newmark.f90</a:t>
            </a:r>
          </a:p>
        </p:txBody>
      </p:sp>
      <p:sp>
        <p:nvSpPr>
          <p:cNvPr id="6" name="CasellaDiTesto 5">
            <a:extLst>
              <a:ext uri="{FF2B5EF4-FFF2-40B4-BE49-F238E27FC236}">
                <a16:creationId xmlns:a16="http://schemas.microsoft.com/office/drawing/2014/main" id="{4D6AAAB7-C8A5-4568-A466-07B1BD7CA96F}"/>
              </a:ext>
            </a:extLst>
          </p:cNvPr>
          <p:cNvSpPr txBox="1"/>
          <p:nvPr/>
        </p:nvSpPr>
        <p:spPr>
          <a:xfrm>
            <a:off x="539552" y="5301208"/>
            <a:ext cx="7632848" cy="276999"/>
          </a:xfrm>
          <a:prstGeom prst="rect">
            <a:avLst/>
          </a:prstGeom>
          <a:noFill/>
          <a:ln>
            <a:noFill/>
          </a:ln>
        </p:spPr>
        <p:txBody>
          <a:bodyPr wrap="square" rtlCol="0">
            <a:spAutoFit/>
          </a:bodyPr>
          <a:lstStyle/>
          <a:p>
            <a:r>
              <a:rPr lang="en-US" sz="1200" dirty="0">
                <a:latin typeface="Work Sans" pitchFamily="2"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python -m numpy.f2py --compiler=mingw32 --</a:t>
            </a:r>
            <a:r>
              <a:rPr lang="en-US" sz="1200" dirty="0" err="1">
                <a:latin typeface="Consolas" panose="020B0609020204030204" pitchFamily="49" charset="0"/>
                <a:cs typeface="Courier New" panose="02070309020205020404" pitchFamily="49" charset="0"/>
              </a:rPr>
              <a:t>fcompiler</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gfortran</a:t>
            </a:r>
            <a:r>
              <a:rPr lang="en-US" sz="1200" dirty="0">
                <a:latin typeface="Consolas" panose="020B0609020204030204" pitchFamily="49" charset="0"/>
                <a:cs typeface="Courier New" panose="02070309020205020404" pitchFamily="49" charset="0"/>
              </a:rPr>
              <a:t> -c -m </a:t>
            </a:r>
            <a:r>
              <a:rPr lang="en-US" sz="1200" dirty="0" err="1">
                <a:latin typeface="Consolas" panose="020B0609020204030204" pitchFamily="49" charset="0"/>
                <a:cs typeface="Courier New" panose="02070309020205020404" pitchFamily="49" charset="0"/>
              </a:rPr>
              <a:t>newmark</a:t>
            </a:r>
            <a:r>
              <a:rPr lang="en-US" sz="1200" dirty="0">
                <a:latin typeface="Consolas" panose="020B0609020204030204" pitchFamily="49" charset="0"/>
                <a:cs typeface="Courier New" panose="02070309020205020404" pitchFamily="49" charset="0"/>
              </a:rPr>
              <a:t> newmark.f90</a:t>
            </a:r>
          </a:p>
        </p:txBody>
      </p:sp>
    </p:spTree>
    <p:extLst>
      <p:ext uri="{BB962C8B-B14F-4D97-AF65-F5344CB8AC3E}">
        <p14:creationId xmlns:p14="http://schemas.microsoft.com/office/powerpoint/2010/main" val="82549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0F802530-1DBC-41A5-AD10-900F15D33952}"/>
              </a:ext>
            </a:extLst>
          </p:cNvPr>
          <p:cNvPicPr>
            <a:picLocks noChangeAspect="1"/>
          </p:cNvPicPr>
          <p:nvPr/>
        </p:nvPicPr>
        <p:blipFill>
          <a:blip r:embed="rId3"/>
          <a:stretch>
            <a:fillRect/>
          </a:stretch>
        </p:blipFill>
        <p:spPr>
          <a:xfrm>
            <a:off x="421481" y="1268760"/>
            <a:ext cx="8301038" cy="5350669"/>
          </a:xfrm>
          <a:prstGeom prst="rect">
            <a:avLst/>
          </a:prstGeom>
        </p:spPr>
      </p:pic>
    </p:spTree>
    <p:extLst>
      <p:ext uri="{BB962C8B-B14F-4D97-AF65-F5344CB8AC3E}">
        <p14:creationId xmlns:p14="http://schemas.microsoft.com/office/powerpoint/2010/main" val="175794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599245"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Performance enhancement</a:t>
            </a:r>
          </a:p>
          <a:p>
            <a:pPr algn="just" eaLnBrk="1" hangingPunct="1">
              <a:spcBef>
                <a:spcPct val="0"/>
              </a:spcBef>
              <a:buFontTx/>
              <a:buNone/>
            </a:pPr>
            <a:r>
              <a:rPr lang="en-US" altLang="en-US" sz="1600" dirty="0">
                <a:latin typeface="Work Sans" pitchFamily="2" charset="0"/>
              </a:rPr>
              <a:t>How fast can be the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pic>
        <p:nvPicPr>
          <p:cNvPr id="2" name="Immagine 1">
            <a:extLst>
              <a:ext uri="{FF2B5EF4-FFF2-40B4-BE49-F238E27FC236}">
                <a16:creationId xmlns:a16="http://schemas.microsoft.com/office/drawing/2014/main" id="{3CBF8723-82A9-4F7E-84FA-940B4D2E83D9}"/>
              </a:ext>
            </a:extLst>
          </p:cNvPr>
          <p:cNvPicPr>
            <a:picLocks noChangeAspect="1"/>
          </p:cNvPicPr>
          <p:nvPr/>
        </p:nvPicPr>
        <p:blipFill>
          <a:blip r:embed="rId3"/>
          <a:stretch>
            <a:fillRect/>
          </a:stretch>
        </p:blipFill>
        <p:spPr>
          <a:xfrm>
            <a:off x="432197" y="1556792"/>
            <a:ext cx="8279606" cy="1578769"/>
          </a:xfrm>
          <a:prstGeom prst="rect">
            <a:avLst/>
          </a:prstGeom>
        </p:spPr>
      </p:pic>
    </p:spTree>
    <p:extLst>
      <p:ext uri="{BB962C8B-B14F-4D97-AF65-F5344CB8AC3E}">
        <p14:creationId xmlns:p14="http://schemas.microsoft.com/office/powerpoint/2010/main" val="307741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7762"/>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does it work?</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From the official web site of </a:t>
            </a:r>
            <a:r>
              <a:rPr lang="en-US" altLang="en-US" sz="1600" b="1" dirty="0" err="1">
                <a:solidFill>
                  <a:schemeClr val="accent1">
                    <a:lumMod val="50000"/>
                  </a:schemeClr>
                </a:solidFill>
                <a:latin typeface="Work Sans" pitchFamily="2" charset="0"/>
              </a:rPr>
              <a:t>ctypes</a:t>
            </a:r>
            <a:endParaRPr lang="en-US" altLang="en-US" sz="1600" b="1" dirty="0">
              <a:solidFill>
                <a:schemeClr val="accent1">
                  <a:lumMod val="50000"/>
                </a:schemeClr>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lvl="1" algn="just" eaLnBrk="1" hangingPunct="1">
              <a:spcBef>
                <a:spcPct val="0"/>
              </a:spcBef>
              <a:buNone/>
            </a:pPr>
            <a:r>
              <a:rPr lang="en-US" altLang="en-US" sz="1600" dirty="0" err="1">
                <a:latin typeface="Work Sans" pitchFamily="2" charset="0"/>
              </a:rPr>
              <a:t>ctypes</a:t>
            </a:r>
            <a:r>
              <a:rPr lang="en-US" altLang="en-US" sz="1600" dirty="0">
                <a:latin typeface="Work Sans" pitchFamily="2" charset="0"/>
              </a:rPr>
              <a:t> is a foreign function library for Python. It provides C compatible data types, and allows calling functions in DLLs or shared libraries. It can be used to wrap these libraries in pure Python.</a:t>
            </a:r>
          </a:p>
          <a:p>
            <a:pPr lvl="1"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There is more work to do than with f2py.</a:t>
            </a:r>
          </a:p>
        </p:txBody>
      </p:sp>
    </p:spTree>
    <p:extLst>
      <p:ext uri="{BB962C8B-B14F-4D97-AF65-F5344CB8AC3E}">
        <p14:creationId xmlns:p14="http://schemas.microsoft.com/office/powerpoint/2010/main" val="352306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Suppose the function is in the source file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source is compiled to create a shared library</a:t>
            </a: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3293209"/>
          </a:xfrm>
          <a:prstGeom prst="rect">
            <a:avLst/>
          </a:prstGeom>
          <a:noFill/>
          <a:ln>
            <a:solidFill>
              <a:schemeClr val="tx1"/>
            </a:solid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test_c.c</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double somma(int M, int N, double a[M][N], double b[M][N])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int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 j;</a:t>
            </a:r>
          </a:p>
          <a:p>
            <a:r>
              <a:rPr lang="en-US" sz="1600" dirty="0">
                <a:latin typeface="Consolas" panose="020B0609020204030204" pitchFamily="49" charset="0"/>
                <a:cs typeface="Courier New" panose="02070309020205020404" pitchFamily="49" charset="0"/>
              </a:rPr>
              <a:t>    double s = 0.;</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for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=0;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&lt;M; </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for (j=0;j&lt;</a:t>
            </a:r>
            <a:r>
              <a:rPr lang="en-US" sz="1600" dirty="0" err="1">
                <a:latin typeface="Consolas" panose="020B0609020204030204" pitchFamily="49" charset="0"/>
                <a:cs typeface="Courier New" panose="02070309020205020404" pitchFamily="49" charset="0"/>
              </a:rPr>
              <a:t>N;j</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s = s + a[</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][j] * b[</a:t>
            </a:r>
            <a:r>
              <a:rPr lang="en-US" sz="1600" dirty="0" err="1">
                <a:latin typeface="Consolas" panose="020B0609020204030204" pitchFamily="49" charset="0"/>
                <a:cs typeface="Courier New" panose="02070309020205020404" pitchFamily="49" charset="0"/>
              </a:rPr>
              <a:t>i</a:t>
            </a:r>
            <a:r>
              <a:rPr lang="en-US" sz="1600" dirty="0">
                <a:latin typeface="Consolas" panose="020B0609020204030204" pitchFamily="49" charset="0"/>
                <a:cs typeface="Courier New" panose="02070309020205020404" pitchFamily="49" charset="0"/>
              </a:rPr>
              <a:t>][j];</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return s;</a:t>
            </a:r>
          </a:p>
          <a:p>
            <a:r>
              <a:rPr lang="en-US" sz="1600" dirty="0">
                <a:latin typeface="Consolas" panose="020B0609020204030204" pitchFamily="49" charset="0"/>
                <a:cs typeface="Courier New" panose="02070309020205020404" pitchFamily="49" charset="0"/>
              </a:rPr>
              <a:t>}</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err="1">
                <a:latin typeface="Work Sans" pitchFamily="2" charset="0"/>
                <a:cs typeface="Courier New" panose="02070309020205020404" pitchFamily="49" charset="0"/>
              </a:rPr>
              <a:t>test_c.c</a:t>
            </a:r>
            <a:endParaRPr lang="en-US" sz="1600" dirty="0">
              <a:latin typeface="Work Sans" pitchFamily="2" charset="0"/>
              <a:cs typeface="Courier New" panose="02070309020205020404" pitchFamily="49" charset="0"/>
            </a:endParaRP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5776253"/>
            <a:ext cx="7632848" cy="338554"/>
          </a:xfrm>
          <a:prstGeom prst="rect">
            <a:avLst/>
          </a:prstGeom>
          <a:noFill/>
          <a:ln>
            <a:noFill/>
          </a:ln>
        </p:spPr>
        <p:txBody>
          <a:bodyPr wrap="square" rtlCol="0">
            <a:spAutoFit/>
          </a:bodyPr>
          <a:lstStyle/>
          <a:p>
            <a:r>
              <a:rPr lang="en-US" sz="1600" dirty="0">
                <a:latin typeface="Work Sans" pitchFamily="2" charset="0"/>
                <a:cs typeface="Courier New" panose="02070309020205020404" pitchFamily="49" charset="0"/>
              </a:rPr>
              <a:t>$ </a:t>
            </a:r>
            <a:r>
              <a:rPr lang="en-US" sz="1600" dirty="0" err="1">
                <a:latin typeface="Work Sans" pitchFamily="2" charset="0"/>
                <a:cs typeface="Courier New" panose="02070309020205020404" pitchFamily="49" charset="0"/>
              </a:rPr>
              <a:t>gcc</a:t>
            </a:r>
            <a:r>
              <a:rPr lang="en-US" sz="1600" dirty="0">
                <a:latin typeface="Work Sans" pitchFamily="2" charset="0"/>
                <a:cs typeface="Courier New" panose="02070309020205020404" pitchFamily="49" charset="0"/>
              </a:rPr>
              <a:t>  -shared -o test_c.so </a:t>
            </a:r>
            <a:r>
              <a:rPr lang="en-US" sz="1600" dirty="0" err="1">
                <a:latin typeface="Work Sans" pitchFamily="2" charset="0"/>
                <a:cs typeface="Courier New" panose="02070309020205020404" pitchFamily="49" charset="0"/>
              </a:rPr>
              <a:t>test_c.c</a:t>
            </a:r>
            <a:endParaRPr lang="en-US" sz="1600" dirty="0">
              <a:latin typeface="Work Sans" pitchFamily="2" charset="0"/>
              <a:cs typeface="Courier New" panose="02070309020205020404" pitchFamily="49" charset="0"/>
            </a:endParaRPr>
          </a:p>
        </p:txBody>
      </p:sp>
    </p:spTree>
    <p:extLst>
      <p:ext uri="{BB962C8B-B14F-4D97-AF65-F5344CB8AC3E}">
        <p14:creationId xmlns:p14="http://schemas.microsoft.com/office/powerpoint/2010/main" val="397561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a:latin typeface="Work Sans" pitchFamily="2" charset="0"/>
              </a:rPr>
              <a:t>Then</a:t>
            </a:r>
            <a:r>
              <a:rPr lang="en-US" altLang="en-US" sz="1600" dirty="0">
                <a:latin typeface="Work Sans" pitchFamily="2" charset="0"/>
              </a:rPr>
              <a:t>, a </a:t>
            </a:r>
            <a:r>
              <a:rPr lang="en-US" altLang="en-US" sz="1600" i="1" dirty="0">
                <a:latin typeface="Work Sans" pitchFamily="2" charset="0"/>
              </a:rPr>
              <a:t>wrapper</a:t>
            </a:r>
            <a:r>
              <a:rPr lang="en-US" altLang="en-US" sz="1600" dirty="0">
                <a:latin typeface="Work Sans" pitchFamily="2" charset="0"/>
              </a:rPr>
              <a:t> is created in Python using </a:t>
            </a:r>
            <a:r>
              <a:rPr lang="en-US" altLang="en-US" sz="1600" dirty="0" err="1">
                <a:latin typeface="Work Sans" pitchFamily="2" charset="0"/>
              </a:rPr>
              <a:t>ctypes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4524315"/>
          </a:xfrm>
          <a:prstGeom prst="rect">
            <a:avLst/>
          </a:prstGeom>
          <a:noFill/>
          <a:ln>
            <a:solidFill>
              <a:schemeClr val="tx1"/>
            </a:solidFill>
          </a:ln>
        </p:spPr>
        <p:txBody>
          <a:bodyPr wrap="square" rtlCol="0">
            <a:spAutoFit/>
          </a:bodyPr>
          <a:lstStyle/>
          <a:p>
            <a:r>
              <a:rPr lang="en-US" sz="1600" dirty="0">
                <a:latin typeface="Consolas" panose="020B0609020204030204" pitchFamily="49" charset="0"/>
                <a:cs typeface="Courier New" panose="02070309020205020404" pitchFamily="49" charset="0"/>
              </a:rPr>
              <a:t>import </a:t>
            </a:r>
            <a:r>
              <a:rPr lang="en-US" sz="1600" dirty="0" err="1">
                <a:latin typeface="Consolas" panose="020B0609020204030204" pitchFamily="49" charset="0"/>
                <a:cs typeface="Courier New" panose="02070309020205020404" pitchFamily="49" charset="0"/>
              </a:rPr>
              <a:t>ctypes</a:t>
            </a:r>
            <a:r>
              <a:rPr lang="en-US" sz="1600" dirty="0">
                <a:latin typeface="Consolas" panose="020B0609020204030204" pitchFamily="49" charset="0"/>
                <a:cs typeface="Courier New" panose="02070309020205020404" pitchFamily="49" charset="0"/>
              </a:rPr>
              <a:t>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_</a:t>
            </a:r>
            <a:r>
              <a:rPr lang="en-US" sz="1600" dirty="0" err="1">
                <a:latin typeface="Consolas" panose="020B0609020204030204" pitchFamily="49" charset="0"/>
                <a:cs typeface="Courier New" panose="02070309020205020404" pitchFamily="49" charset="0"/>
              </a:rPr>
              <a:t>libc</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ctypes.CDLL</a:t>
            </a:r>
            <a:r>
              <a:rPr lang="en-US" sz="1600" dirty="0">
                <a:latin typeface="Consolas" panose="020B0609020204030204" pitchFamily="49" charset="0"/>
                <a:cs typeface="Courier New" panose="02070309020205020404" pitchFamily="49" charset="0"/>
              </a:rPr>
              <a:t>('./test_c.so')</a:t>
            </a:r>
          </a:p>
          <a:p>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ctypes.POINTER</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ctypes.c_double</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_</a:t>
            </a:r>
            <a:r>
              <a:rPr lang="en-US" sz="1600" dirty="0" err="1">
                <a:latin typeface="Consolas" panose="020B0609020204030204" pitchFamily="49" charset="0"/>
                <a:cs typeface="Courier New" panose="02070309020205020404" pitchFamily="49" charset="0"/>
              </a:rPr>
              <a:t>libc.somma.argtypes</a:t>
            </a:r>
            <a:r>
              <a:rPr lang="en-US" sz="1600" dirty="0">
                <a:latin typeface="Consolas" panose="020B0609020204030204" pitchFamily="49" charset="0"/>
                <a:cs typeface="Courier New" panose="02070309020205020404" pitchFamily="49" charset="0"/>
              </a:rPr>
              <a:t> = [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_</a:t>
            </a:r>
            <a:r>
              <a:rPr lang="en-US" sz="1600" dirty="0" err="1">
                <a:latin typeface="Consolas" panose="020B0609020204030204" pitchFamily="49" charset="0"/>
                <a:cs typeface="Courier New" panose="02070309020205020404" pitchFamily="49" charset="0"/>
              </a:rPr>
              <a:t>libc.somma.restype</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ctypes.c_double</a:t>
            </a:r>
            <a:endParaRPr lang="en-US" sz="1600" dirty="0">
              <a:latin typeface="Consolas" panose="020B0609020204030204" pitchFamily="49" charset="0"/>
              <a:cs typeface="Courier New" panose="02070309020205020404" pitchFamily="49" charset="0"/>
            </a:endParaRPr>
          </a:p>
          <a:p>
            <a:endParaRPr lang="en-US" sz="1600" dirty="0">
              <a:latin typeface="Consolas" panose="020B0609020204030204" pitchFamily="49" charset="0"/>
              <a:cs typeface="Courier New" panose="02070309020205020404" pitchFamily="49" charset="0"/>
            </a:endParaRP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def somma(a, b):</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a.dtype</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ctypes.c_double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b.dtype</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ctypes.c_double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M, N = </a:t>
            </a:r>
            <a:r>
              <a:rPr lang="en-US" sz="1600" dirty="0" err="1">
                <a:latin typeface="Consolas" panose="020B0609020204030204" pitchFamily="49" charset="0"/>
                <a:cs typeface="Courier New" panose="02070309020205020404" pitchFamily="49" charset="0"/>
              </a:rPr>
              <a:t>a.shape</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s = _</a:t>
            </a:r>
            <a:r>
              <a:rPr lang="en-US" sz="1600" dirty="0" err="1">
                <a:latin typeface="Consolas" panose="020B0609020204030204" pitchFamily="49" charset="0"/>
                <a:cs typeface="Courier New" panose="02070309020205020404" pitchFamily="49" charset="0"/>
              </a:rPr>
              <a:t>libc.somma</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(M), </a:t>
            </a:r>
            <a:r>
              <a:rPr lang="en-US" sz="1600" dirty="0" err="1">
                <a:latin typeface="Consolas" panose="020B0609020204030204" pitchFamily="49" charset="0"/>
                <a:cs typeface="Courier New" panose="02070309020205020404" pitchFamily="49" charset="0"/>
              </a:rPr>
              <a:t>ctypes.c_int</a:t>
            </a:r>
            <a:r>
              <a:rPr lang="en-US" sz="1600" dirty="0">
                <a:latin typeface="Consolas" panose="020B0609020204030204" pitchFamily="49" charset="0"/>
                <a:cs typeface="Courier New" panose="02070309020205020404" pitchFamily="49" charset="0"/>
              </a:rPr>
              <a:t>(N),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a.ctypes.data_as</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b.ctypes.data_as</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c_double_p</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return s</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test_c.py</a:t>
            </a:r>
          </a:p>
        </p:txBody>
      </p:sp>
    </p:spTree>
    <p:extLst>
      <p:ext uri="{BB962C8B-B14F-4D97-AF65-F5344CB8AC3E}">
        <p14:creationId xmlns:p14="http://schemas.microsoft.com/office/powerpoint/2010/main" val="1365831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5" name="CasellaDiTesto 4">
            <a:extLst>
              <a:ext uri="{FF2B5EF4-FFF2-40B4-BE49-F238E27FC236}">
                <a16:creationId xmlns:a16="http://schemas.microsoft.com/office/drawing/2014/main" id="{705F37F4-7B51-508F-7703-F1FB749B027C}"/>
              </a:ext>
            </a:extLst>
          </p:cNvPr>
          <p:cNvSpPr txBox="1">
            <a:spLocks noChangeArrowheads="1"/>
          </p:cNvSpPr>
          <p:nvPr/>
        </p:nvSpPr>
        <p:spPr bwMode="auto">
          <a:xfrm>
            <a:off x="251520" y="1561495"/>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p:txBody>
      </p:sp>
      <p:sp>
        <p:nvSpPr>
          <p:cNvPr id="6" name="CasellaDiTesto 5">
            <a:extLst>
              <a:ext uri="{FF2B5EF4-FFF2-40B4-BE49-F238E27FC236}">
                <a16:creationId xmlns:a16="http://schemas.microsoft.com/office/drawing/2014/main" id="{1482BDFF-C965-2FC0-73D9-585A2FCF81FA}"/>
              </a:ext>
            </a:extLst>
          </p:cNvPr>
          <p:cNvSpPr txBox="1">
            <a:spLocks noChangeArrowheads="1"/>
          </p:cNvSpPr>
          <p:nvPr/>
        </p:nvSpPr>
        <p:spPr bwMode="auto">
          <a:xfrm>
            <a:off x="251520" y="1556792"/>
            <a:ext cx="6242050" cy="15696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test_c</a:t>
            </a:r>
            <a:endParaRPr lang="en-US" altLang="it-IT" sz="1600" dirty="0">
              <a:latin typeface="Consolas" panose="020B0609020204030204" pitchFamily="49" charset="0"/>
            </a:endParaRPr>
          </a:p>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numpy</a:t>
            </a:r>
            <a:r>
              <a:rPr lang="en-US" altLang="it-IT" sz="1600" dirty="0">
                <a:latin typeface="Consolas" panose="020B0609020204030204" pitchFamily="49" charset="0"/>
              </a:rPr>
              <a:t> as np</a:t>
            </a:r>
          </a:p>
          <a:p>
            <a:pPr marL="360000" algn="just" eaLnBrk="1" hangingPunct="1">
              <a:spcBef>
                <a:spcPct val="0"/>
              </a:spcBef>
              <a:buFontTx/>
              <a:buNone/>
            </a:pPr>
            <a:r>
              <a:rPr lang="en-US" altLang="it-IT" sz="1600" dirty="0">
                <a:latin typeface="Consolas" panose="020B0609020204030204" pitchFamily="49" charset="0"/>
              </a:rPr>
              <a:t>a = </a:t>
            </a:r>
            <a:r>
              <a:rPr lang="en-US" altLang="it-IT" sz="1600" dirty="0" err="1">
                <a:latin typeface="Consolas" panose="020B0609020204030204" pitchFamily="49" charset="0"/>
              </a:rPr>
              <a:t>np.array</a:t>
            </a:r>
            <a:r>
              <a:rPr lang="en-US" altLang="it-IT" sz="1600" dirty="0">
                <a:latin typeface="Consolas" panose="020B0609020204030204" pitchFamily="49" charset="0"/>
              </a:rPr>
              <a:t>([[1.,2],[3,4]])</a:t>
            </a:r>
          </a:p>
          <a:p>
            <a:pPr marL="360000" algn="just" eaLnBrk="1" hangingPunct="1">
              <a:spcBef>
                <a:spcPct val="0"/>
              </a:spcBef>
              <a:buFontTx/>
              <a:buNone/>
            </a:pPr>
            <a:r>
              <a:rPr lang="en-US" altLang="it-IT" sz="1600" dirty="0">
                <a:latin typeface="Consolas" panose="020B0609020204030204" pitchFamily="49" charset="0"/>
              </a:rPr>
              <a:t>b=a*2.</a:t>
            </a:r>
          </a:p>
          <a:p>
            <a:pPr marL="360000" algn="just" eaLnBrk="1" hangingPunct="1">
              <a:spcBef>
                <a:spcPct val="0"/>
              </a:spcBef>
              <a:buFontTx/>
              <a:buNone/>
            </a:pPr>
            <a:r>
              <a:rPr lang="en-US" altLang="it-IT" sz="1600" dirty="0" err="1">
                <a:latin typeface="Consolas" panose="020B0609020204030204" pitchFamily="49" charset="0"/>
              </a:rPr>
              <a:t>test_c.somma</a:t>
            </a:r>
            <a:r>
              <a:rPr lang="en-US" altLang="it-IT" sz="1600" dirty="0">
                <a:latin typeface="Consolas" panose="020B0609020204030204" pitchFamily="49" charset="0"/>
              </a:rPr>
              <a:t>(</a:t>
            </a:r>
            <a:r>
              <a:rPr lang="en-US" altLang="it-IT" sz="1600" dirty="0" err="1">
                <a:latin typeface="Consolas" panose="020B0609020204030204" pitchFamily="49" charset="0"/>
              </a:rPr>
              <a:t>a,b</a:t>
            </a:r>
            <a:r>
              <a:rPr lang="en-US" altLang="it-IT" sz="1600" dirty="0">
                <a:latin typeface="Consolas" panose="020B0609020204030204" pitchFamily="49" charset="0"/>
              </a:rPr>
              <a:t>)</a:t>
            </a:r>
          </a:p>
          <a:p>
            <a:pPr marL="36000" algn="just" eaLnBrk="1" hangingPunct="1">
              <a:spcBef>
                <a:spcPct val="0"/>
              </a:spcBef>
              <a:buFontTx/>
              <a:buNone/>
            </a:pPr>
            <a:r>
              <a:rPr lang="en-US" altLang="it-IT" sz="1600" dirty="0">
                <a:latin typeface="Consolas" panose="020B0609020204030204" pitchFamily="49" charset="0"/>
              </a:rPr>
              <a:t>60.</a:t>
            </a:r>
          </a:p>
        </p:txBody>
      </p:sp>
    </p:spTree>
    <p:extLst>
      <p:ext uri="{BB962C8B-B14F-4D97-AF65-F5344CB8AC3E}">
        <p14:creationId xmlns:p14="http://schemas.microsoft.com/office/powerpoint/2010/main" val="329246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A subroutine style can also be used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source is compiled to create a shared library</a:t>
            </a: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2893100"/>
          </a:xfrm>
          <a:prstGeom prst="rect">
            <a:avLst/>
          </a:prstGeom>
          <a:noFill/>
          <a:ln>
            <a:solidFill>
              <a:schemeClr val="tx1"/>
            </a:solidFill>
          </a:ln>
        </p:spPr>
        <p:txBody>
          <a:bodyPr wrap="square" rtlCol="0">
            <a:spAutoFit/>
          </a:bodyPr>
          <a:lstStyle/>
          <a:p>
            <a:r>
              <a:rPr lang="en-US" sz="1400" dirty="0">
                <a:latin typeface="Consolas" panose="020B0609020204030204" pitchFamily="49" charset="0"/>
                <a:cs typeface="Courier New" panose="02070309020205020404" pitchFamily="49" charset="0"/>
              </a:rPr>
              <a:t>/* test_c2.c */</a:t>
            </a:r>
          </a:p>
          <a:p>
            <a:r>
              <a:rPr lang="en-US" sz="1400" dirty="0">
                <a:latin typeface="Consolas" panose="020B0609020204030204" pitchFamily="49" charset="0"/>
                <a:cs typeface="Courier New" panose="02070309020205020404" pitchFamily="49" charset="0"/>
              </a:rPr>
              <a:t>void somma(int M, int N, double a[M][N], double b[M][N], double c[M][N])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int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 j;</a:t>
            </a:r>
          </a:p>
          <a:p>
            <a:r>
              <a:rPr lang="en-US" sz="1400" dirty="0">
                <a:latin typeface="Consolas" panose="020B0609020204030204" pitchFamily="49" charset="0"/>
                <a:cs typeface="Courier New" panose="02070309020205020404" pitchFamily="49" charset="0"/>
              </a:rPr>
              <a:t>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for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=0;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&lt;M; </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for (j=0;j&lt;</a:t>
            </a:r>
            <a:r>
              <a:rPr lang="en-US" sz="1400" dirty="0" err="1">
                <a:latin typeface="Consolas" panose="020B0609020204030204" pitchFamily="49" charset="0"/>
                <a:cs typeface="Courier New" panose="02070309020205020404" pitchFamily="49" charset="0"/>
              </a:rPr>
              <a:t>N;j</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c[</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][j] = a[</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][j] + b[</a:t>
            </a:r>
            <a:r>
              <a:rPr lang="en-US" sz="1400" dirty="0" err="1">
                <a:latin typeface="Consolas" panose="020B0609020204030204" pitchFamily="49" charset="0"/>
                <a:cs typeface="Courier New" panose="02070309020205020404" pitchFamily="49" charset="0"/>
              </a:rPr>
              <a:t>i</a:t>
            </a:r>
            <a:r>
              <a:rPr lang="en-US" sz="1400" dirty="0">
                <a:latin typeface="Consolas" panose="020B0609020204030204" pitchFamily="49" charset="0"/>
                <a:cs typeface="Courier New" panose="02070309020205020404" pitchFamily="49" charset="0"/>
              </a:rPr>
              <a:t>][j];</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test_c2.c</a:t>
            </a:r>
          </a:p>
        </p:txBody>
      </p:sp>
      <p:sp>
        <p:nvSpPr>
          <p:cNvPr id="6" name="CasellaDiTesto 5">
            <a:extLst>
              <a:ext uri="{FF2B5EF4-FFF2-40B4-BE49-F238E27FC236}">
                <a16:creationId xmlns:a16="http://schemas.microsoft.com/office/drawing/2014/main" id="{0CB6CC43-DD38-4AD0-BF6E-79797E690975}"/>
              </a:ext>
            </a:extLst>
          </p:cNvPr>
          <p:cNvSpPr txBox="1"/>
          <p:nvPr/>
        </p:nvSpPr>
        <p:spPr>
          <a:xfrm>
            <a:off x="539552" y="5576198"/>
            <a:ext cx="7632848" cy="338554"/>
          </a:xfrm>
          <a:prstGeom prst="rect">
            <a:avLst/>
          </a:prstGeom>
          <a:noFill/>
          <a:ln>
            <a:no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gcc</a:t>
            </a:r>
            <a:r>
              <a:rPr lang="en-US" sz="1600" dirty="0">
                <a:latin typeface="Consolas" panose="020B0609020204030204" pitchFamily="49" charset="0"/>
                <a:cs typeface="Courier New" panose="02070309020205020404" pitchFamily="49" charset="0"/>
              </a:rPr>
              <a:t>  -shared -o test_c2.so test_c2.c</a:t>
            </a:r>
          </a:p>
        </p:txBody>
      </p:sp>
    </p:spTree>
    <p:extLst>
      <p:ext uri="{BB962C8B-B14F-4D97-AF65-F5344CB8AC3E}">
        <p14:creationId xmlns:p14="http://schemas.microsoft.com/office/powerpoint/2010/main" val="222118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Then, a </a:t>
            </a:r>
            <a:r>
              <a:rPr lang="en-US" altLang="en-US" sz="1600" i="1" dirty="0">
                <a:latin typeface="Work Sans" pitchFamily="2" charset="0"/>
              </a:rPr>
              <a:t>wrapper</a:t>
            </a:r>
            <a:r>
              <a:rPr lang="en-US" altLang="en-US" sz="1600" dirty="0">
                <a:latin typeface="Work Sans" pitchFamily="2" charset="0"/>
              </a:rPr>
              <a:t> is created in Python using </a:t>
            </a:r>
            <a:r>
              <a:rPr lang="en-US" altLang="en-US" sz="1600" dirty="0" err="1">
                <a:latin typeface="Work Sans" pitchFamily="2" charset="0"/>
              </a:rPr>
              <a:t>ctypes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Import </a:t>
            </a:r>
            <a:r>
              <a:rPr lang="en-US" altLang="en-US" sz="1600" dirty="0" err="1">
                <a:latin typeface="Work Sans" pitchFamily="2" charset="0"/>
              </a:rPr>
              <a:t>numpy</a:t>
            </a:r>
            <a:r>
              <a:rPr lang="en-US" altLang="en-US" sz="1600" dirty="0">
                <a:latin typeface="Work Sans" pitchFamily="2" charset="0"/>
              </a:rPr>
              <a:t> after use of </a:t>
            </a:r>
            <a:r>
              <a:rPr lang="en-US" altLang="en-US" sz="1600" dirty="0" err="1">
                <a:latin typeface="Work Sans" pitchFamily="2" charset="0"/>
              </a:rPr>
              <a:t>ctypes.CDLL</a:t>
            </a:r>
            <a:r>
              <a:rPr lang="en-US" altLang="en-US" sz="1600" dirty="0">
                <a:latin typeface="Work Sans" pitchFamily="2" charset="0"/>
              </a:rPr>
              <a:t> to avoid error?!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20E70B46-3267-498E-B6A2-2444632B2387}"/>
              </a:ext>
            </a:extLst>
          </p:cNvPr>
          <p:cNvSpPr txBox="1"/>
          <p:nvPr/>
        </p:nvSpPr>
        <p:spPr>
          <a:xfrm>
            <a:off x="539552" y="2078405"/>
            <a:ext cx="7632848" cy="3785652"/>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import </a:t>
            </a:r>
            <a:r>
              <a:rPr lang="en-US" sz="1200" dirty="0" err="1">
                <a:latin typeface="Consolas" panose="020B0609020204030204" pitchFamily="49" charset="0"/>
                <a:cs typeface="Courier New" panose="02070309020205020404" pitchFamily="49" charset="0"/>
              </a:rPr>
              <a:t>ctypes</a:t>
            </a:r>
            <a:r>
              <a:rPr lang="en-US" sz="1200" dirty="0">
                <a:latin typeface="Consolas" panose="020B0609020204030204" pitchFamily="49" charset="0"/>
                <a:cs typeface="Courier New" panose="02070309020205020404" pitchFamily="49" charset="0"/>
              </a:rPr>
              <a:t> </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_</a:t>
            </a:r>
            <a:r>
              <a:rPr lang="en-US" sz="1200" dirty="0" err="1">
                <a:latin typeface="Consolas" panose="020B0609020204030204" pitchFamily="49" charset="0"/>
                <a:cs typeface="Courier New" panose="02070309020205020404" pitchFamily="49" charset="0"/>
              </a:rPr>
              <a:t>libc</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ctypes.CDLL</a:t>
            </a:r>
            <a:r>
              <a:rPr lang="en-US" sz="1200" dirty="0">
                <a:latin typeface="Consolas" panose="020B0609020204030204" pitchFamily="49" charset="0"/>
                <a:cs typeface="Courier New" panose="02070309020205020404" pitchFamily="49" charset="0"/>
              </a:rPr>
              <a:t>('./test_c2.so')</a:t>
            </a:r>
          </a:p>
          <a:p>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ctypes.POINTER</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ctypes.c_double</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_</a:t>
            </a:r>
            <a:r>
              <a:rPr lang="en-US" sz="1200" dirty="0" err="1">
                <a:latin typeface="Consolas" panose="020B0609020204030204" pitchFamily="49" charset="0"/>
                <a:cs typeface="Courier New" panose="02070309020205020404" pitchFamily="49" charset="0"/>
              </a:rPr>
              <a:t>libc.somma.argtypes</a:t>
            </a:r>
            <a:r>
              <a:rPr lang="en-US" sz="1200" dirty="0">
                <a:latin typeface="Consolas" panose="020B0609020204030204" pitchFamily="49" charset="0"/>
                <a:cs typeface="Courier New" panose="02070309020205020404" pitchFamily="49" charset="0"/>
              </a:rPr>
              <a:t> = [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from </a:t>
            </a:r>
            <a:r>
              <a:rPr lang="en-US" sz="1200" dirty="0" err="1">
                <a:latin typeface="Consolas" panose="020B0609020204030204" pitchFamily="49" charset="0"/>
                <a:cs typeface="Courier New" panose="02070309020205020404" pitchFamily="49" charset="0"/>
              </a:rPr>
              <a:t>numpy</a:t>
            </a:r>
            <a:r>
              <a:rPr lang="en-US" sz="1200" dirty="0">
                <a:latin typeface="Consolas" panose="020B0609020204030204" pitchFamily="49" charset="0"/>
                <a:cs typeface="Courier New" panose="02070309020205020404" pitchFamily="49" charset="0"/>
              </a:rPr>
              <a:t> import zeros</a:t>
            </a:r>
          </a:p>
          <a:p>
            <a:r>
              <a:rPr lang="en-US" sz="1200" dirty="0">
                <a:latin typeface="Consolas" panose="020B0609020204030204" pitchFamily="49" charset="0"/>
                <a:cs typeface="Courier New" panose="02070309020205020404" pitchFamily="49" charset="0"/>
              </a:rPr>
              <a:t>def somma(a, b):</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a.dtype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ctypes.c_double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b.dtype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ctypes.c_double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M, N = </a:t>
            </a:r>
            <a:r>
              <a:rPr lang="en-US" sz="1200" dirty="0" err="1">
                <a:latin typeface="Consolas" panose="020B0609020204030204" pitchFamily="49" charset="0"/>
                <a:cs typeface="Courier New" panose="02070309020205020404" pitchFamily="49" charset="0"/>
              </a:rPr>
              <a:t>a.shape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c = zeros(</a:t>
            </a:r>
            <a:r>
              <a:rPr lang="en-US" sz="1200" dirty="0" err="1">
                <a:latin typeface="Consolas" panose="020B0609020204030204" pitchFamily="49" charset="0"/>
                <a:cs typeface="Courier New" panose="02070309020205020404" pitchFamily="49" charset="0"/>
              </a:rPr>
              <a:t>a.shape</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c.dtype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ctypes.c_double</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_</a:t>
            </a:r>
            <a:r>
              <a:rPr lang="en-US" sz="1200" dirty="0" err="1">
                <a:latin typeface="Consolas" panose="020B0609020204030204" pitchFamily="49" charset="0"/>
                <a:cs typeface="Courier New" panose="02070309020205020404" pitchFamily="49" charset="0"/>
              </a:rPr>
              <a:t>libc.somma</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(M), </a:t>
            </a:r>
            <a:r>
              <a:rPr lang="en-US" sz="1200" dirty="0" err="1">
                <a:latin typeface="Consolas" panose="020B0609020204030204" pitchFamily="49" charset="0"/>
                <a:cs typeface="Courier New" panose="02070309020205020404" pitchFamily="49" charset="0"/>
              </a:rPr>
              <a:t>ctypes.c_int</a:t>
            </a:r>
            <a:r>
              <a:rPr lang="en-US" sz="1200" dirty="0">
                <a:latin typeface="Consolas" panose="020B0609020204030204" pitchFamily="49" charset="0"/>
                <a:cs typeface="Courier New" panose="02070309020205020404" pitchFamily="49" charset="0"/>
              </a:rPr>
              <a:t>(N), </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a.ctypes.data_as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b.ctypes.data_as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c.ctypes.data_as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c_double_p</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return c</a:t>
            </a:r>
          </a:p>
        </p:txBody>
      </p:sp>
      <p:sp>
        <p:nvSpPr>
          <p:cNvPr id="5" name="CasellaDiTesto 4">
            <a:extLst>
              <a:ext uri="{FF2B5EF4-FFF2-40B4-BE49-F238E27FC236}">
                <a16:creationId xmlns:a16="http://schemas.microsoft.com/office/drawing/2014/main" id="{D77F15AE-CB05-4F94-B335-FABFB75B79C8}"/>
              </a:ext>
            </a:extLst>
          </p:cNvPr>
          <p:cNvSpPr txBox="1"/>
          <p:nvPr/>
        </p:nvSpPr>
        <p:spPr>
          <a:xfrm>
            <a:off x="539552" y="1770628"/>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test_c2.py</a:t>
            </a:r>
          </a:p>
        </p:txBody>
      </p:sp>
    </p:spTree>
    <p:extLst>
      <p:ext uri="{BB962C8B-B14F-4D97-AF65-F5344CB8AC3E}">
        <p14:creationId xmlns:p14="http://schemas.microsoft.com/office/powerpoint/2010/main" val="49688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423696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C/C++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How it works?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subroutine defined in the source can be used as function of the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559D4B25-DCA0-5FB7-D2F8-5DB6D508FD1E}"/>
              </a:ext>
            </a:extLst>
          </p:cNvPr>
          <p:cNvSpPr txBox="1">
            <a:spLocks noChangeArrowheads="1"/>
          </p:cNvSpPr>
          <p:nvPr/>
        </p:nvSpPr>
        <p:spPr bwMode="auto">
          <a:xfrm>
            <a:off x="251520" y="1600626"/>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p:txBody>
      </p:sp>
      <p:sp>
        <p:nvSpPr>
          <p:cNvPr id="3" name="CasellaDiTesto 2">
            <a:extLst>
              <a:ext uri="{FF2B5EF4-FFF2-40B4-BE49-F238E27FC236}">
                <a16:creationId xmlns:a16="http://schemas.microsoft.com/office/drawing/2014/main" id="{524CBB91-7AD8-F4AE-FC5D-920350F85402}"/>
              </a:ext>
            </a:extLst>
          </p:cNvPr>
          <p:cNvSpPr txBox="1">
            <a:spLocks noChangeArrowheads="1"/>
          </p:cNvSpPr>
          <p:nvPr/>
        </p:nvSpPr>
        <p:spPr bwMode="auto">
          <a:xfrm>
            <a:off x="251520" y="1595923"/>
            <a:ext cx="6242050" cy="18158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test_c2</a:t>
            </a:r>
          </a:p>
          <a:p>
            <a:pPr marL="360000" algn="just" eaLnBrk="1" hangingPunct="1">
              <a:spcBef>
                <a:spcPct val="0"/>
              </a:spcBef>
              <a:buFontTx/>
              <a:buNone/>
            </a:pPr>
            <a:r>
              <a:rPr lang="en-US" altLang="it-IT" sz="1600" dirty="0">
                <a:latin typeface="Consolas" panose="020B0609020204030204" pitchFamily="49" charset="0"/>
              </a:rPr>
              <a:t>import </a:t>
            </a:r>
            <a:r>
              <a:rPr lang="en-US" altLang="it-IT" sz="1600" dirty="0" err="1">
                <a:latin typeface="Consolas" panose="020B0609020204030204" pitchFamily="49" charset="0"/>
              </a:rPr>
              <a:t>numpy</a:t>
            </a:r>
            <a:r>
              <a:rPr lang="en-US" altLang="it-IT" sz="1600" dirty="0">
                <a:latin typeface="Consolas" panose="020B0609020204030204" pitchFamily="49" charset="0"/>
              </a:rPr>
              <a:t> as np</a:t>
            </a:r>
          </a:p>
          <a:p>
            <a:pPr marL="360000" algn="just" eaLnBrk="1" hangingPunct="1">
              <a:spcBef>
                <a:spcPct val="0"/>
              </a:spcBef>
              <a:buFontTx/>
              <a:buNone/>
            </a:pPr>
            <a:r>
              <a:rPr lang="en-US" altLang="it-IT" sz="1600" dirty="0">
                <a:latin typeface="Consolas" panose="020B0609020204030204" pitchFamily="49" charset="0"/>
              </a:rPr>
              <a:t>a = </a:t>
            </a:r>
            <a:r>
              <a:rPr lang="en-US" altLang="it-IT" sz="1600" dirty="0" err="1">
                <a:latin typeface="Consolas" panose="020B0609020204030204" pitchFamily="49" charset="0"/>
              </a:rPr>
              <a:t>np.array</a:t>
            </a:r>
            <a:r>
              <a:rPr lang="en-US" altLang="it-IT" sz="1600" dirty="0">
                <a:latin typeface="Consolas" panose="020B0609020204030204" pitchFamily="49" charset="0"/>
              </a:rPr>
              <a:t>([[1.,2],[3,4]])</a:t>
            </a:r>
          </a:p>
          <a:p>
            <a:pPr marL="360000" algn="just" eaLnBrk="1" hangingPunct="1">
              <a:spcBef>
                <a:spcPct val="0"/>
              </a:spcBef>
              <a:buFontTx/>
              <a:buNone/>
            </a:pPr>
            <a:r>
              <a:rPr lang="en-US" altLang="it-IT" sz="1600" dirty="0">
                <a:latin typeface="Consolas" panose="020B0609020204030204" pitchFamily="49" charset="0"/>
              </a:rPr>
              <a:t>b=2*a</a:t>
            </a:r>
          </a:p>
          <a:p>
            <a:pPr marL="360000" algn="just" eaLnBrk="1" hangingPunct="1">
              <a:spcBef>
                <a:spcPct val="0"/>
              </a:spcBef>
              <a:buFontTx/>
              <a:buNone/>
            </a:pPr>
            <a:r>
              <a:rPr lang="en-US" altLang="it-IT" sz="1600" dirty="0">
                <a:latin typeface="Consolas" panose="020B0609020204030204" pitchFamily="49" charset="0"/>
              </a:rPr>
              <a:t>test_c2.somma(</a:t>
            </a:r>
            <a:r>
              <a:rPr lang="en-US" altLang="it-IT" sz="1600" dirty="0" err="1">
                <a:latin typeface="Consolas" panose="020B0609020204030204" pitchFamily="49" charset="0"/>
              </a:rPr>
              <a:t>a,b</a:t>
            </a:r>
            <a:r>
              <a:rPr lang="en-US" altLang="it-IT" sz="1600" dirty="0">
                <a:latin typeface="Consolas" panose="020B0609020204030204" pitchFamily="49" charset="0"/>
              </a:rPr>
              <a:t>)</a:t>
            </a:r>
          </a:p>
          <a:p>
            <a:pPr marL="36000" algn="just" eaLnBrk="1" hangingPunct="1">
              <a:spcBef>
                <a:spcPct val="0"/>
              </a:spcBef>
              <a:buFontTx/>
              <a:buNone/>
            </a:pPr>
            <a:r>
              <a:rPr lang="en-US" altLang="it-IT" sz="1600" dirty="0">
                <a:latin typeface="Consolas" panose="020B0609020204030204" pitchFamily="49" charset="0"/>
              </a:rPr>
              <a:t>array([[ 3.,  6.],</a:t>
            </a:r>
          </a:p>
          <a:p>
            <a:pPr marL="36000" algn="just" eaLnBrk="1" hangingPunct="1">
              <a:spcBef>
                <a:spcPct val="0"/>
              </a:spcBef>
              <a:buFontTx/>
              <a:buNone/>
            </a:pPr>
            <a:r>
              <a:rPr lang="en-US" altLang="it-IT" sz="1600" dirty="0">
                <a:latin typeface="Consolas" panose="020B0609020204030204" pitchFamily="49" charset="0"/>
              </a:rPr>
              <a:t>       [ 9., 12.]])</a:t>
            </a:r>
          </a:p>
        </p:txBody>
      </p:sp>
    </p:spTree>
    <p:extLst>
      <p:ext uri="{BB962C8B-B14F-4D97-AF65-F5344CB8AC3E}">
        <p14:creationId xmlns:p14="http://schemas.microsoft.com/office/powerpoint/2010/main" val="382281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Accelerating code execution</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158399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NUMBA</a:t>
            </a:r>
          </a:p>
        </p:txBody>
      </p:sp>
      <p:pic>
        <p:nvPicPr>
          <p:cNvPr id="6" name="Immagine 5" descr="Immagine che contiene screenshot&#10;&#10;Descrizione generata automaticamente">
            <a:extLst>
              <a:ext uri="{FF2B5EF4-FFF2-40B4-BE49-F238E27FC236}">
                <a16:creationId xmlns:a16="http://schemas.microsoft.com/office/drawing/2014/main" id="{BA7D89CE-6D91-4623-BBB7-A5FF92B74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676" y="1089000"/>
            <a:ext cx="5832648" cy="5522806"/>
          </a:xfrm>
          <a:prstGeom prst="rect">
            <a:avLst/>
          </a:prstGeom>
        </p:spPr>
      </p:pic>
    </p:spTree>
    <p:extLst>
      <p:ext uri="{BB962C8B-B14F-4D97-AF65-F5344CB8AC3E}">
        <p14:creationId xmlns:p14="http://schemas.microsoft.com/office/powerpoint/2010/main" val="658979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220435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SUBPROCESS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Interaction with the shell</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"interact" with the shell by mean of subprocess module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It is also possible to execute shell commands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2" name="CasellaDiTesto 1">
            <a:extLst>
              <a:ext uri="{FF2B5EF4-FFF2-40B4-BE49-F238E27FC236}">
                <a16:creationId xmlns:a16="http://schemas.microsoft.com/office/drawing/2014/main" id="{2353E0E6-9850-EDD4-03C4-6F3F91D24BA4}"/>
              </a:ext>
            </a:extLst>
          </p:cNvPr>
          <p:cNvSpPr txBox="1">
            <a:spLocks noChangeArrowheads="1"/>
          </p:cNvSpPr>
          <p:nvPr/>
        </p:nvSpPr>
        <p:spPr bwMode="auto">
          <a:xfrm>
            <a:off x="251520" y="1489487"/>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3" name="CasellaDiTesto 2">
            <a:extLst>
              <a:ext uri="{FF2B5EF4-FFF2-40B4-BE49-F238E27FC236}">
                <a16:creationId xmlns:a16="http://schemas.microsoft.com/office/drawing/2014/main" id="{4D7BAF2B-38DC-673D-75CE-08A639B1905C}"/>
              </a:ext>
            </a:extLst>
          </p:cNvPr>
          <p:cNvSpPr txBox="1">
            <a:spLocks noChangeArrowheads="1"/>
          </p:cNvSpPr>
          <p:nvPr/>
        </p:nvSpPr>
        <p:spPr bwMode="auto">
          <a:xfrm>
            <a:off x="251520" y="1484784"/>
            <a:ext cx="6242050" cy="10772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subprocess</a:t>
            </a:r>
          </a:p>
          <a:p>
            <a:pPr marL="360000" algn="just" eaLnBrk="1" hangingPunct="1">
              <a:spcBef>
                <a:spcPct val="0"/>
              </a:spcBef>
              <a:buFontTx/>
              <a:buNone/>
            </a:pPr>
            <a:r>
              <a:rPr lang="en-US" altLang="it-IT" sz="1600" dirty="0" err="1">
                <a:latin typeface="Consolas" panose="020B0609020204030204" pitchFamily="49" charset="0"/>
              </a:rPr>
              <a:t>esegui</a:t>
            </a:r>
            <a:r>
              <a:rPr lang="en-US" altLang="it-IT" sz="1600" dirty="0">
                <a:latin typeface="Consolas" panose="020B0609020204030204" pitchFamily="49" charset="0"/>
              </a:rPr>
              <a:t>=</a:t>
            </a:r>
            <a:r>
              <a:rPr lang="en-US" altLang="it-IT" sz="1600" dirty="0" err="1">
                <a:latin typeface="Consolas" panose="020B0609020204030204" pitchFamily="49" charset="0"/>
              </a:rPr>
              <a:t>subprocess.run</a:t>
            </a:r>
            <a:r>
              <a:rPr lang="en-US" altLang="it-IT" sz="1600" dirty="0">
                <a:latin typeface="Consolas" panose="020B0609020204030204" pitchFamily="49" charset="0"/>
              </a:rPr>
              <a:t>('prova.exe', </a:t>
            </a:r>
            <a:r>
              <a:rPr lang="en-US" altLang="it-IT" sz="1600" dirty="0" err="1">
                <a:latin typeface="Consolas" panose="020B0609020204030204" pitchFamily="49" charset="0"/>
              </a:rPr>
              <a:t>capture_output</a:t>
            </a:r>
            <a:r>
              <a:rPr lang="en-US" altLang="it-IT" sz="1600" dirty="0">
                <a:latin typeface="Consolas" panose="020B0609020204030204" pitchFamily="49" charset="0"/>
              </a:rPr>
              <a:t>=True, input='10', text=True)</a:t>
            </a:r>
          </a:p>
          <a:p>
            <a:pPr marL="360000" algn="just" eaLnBrk="1" hangingPunct="1">
              <a:spcBef>
                <a:spcPct val="0"/>
              </a:spcBef>
              <a:buFontTx/>
              <a:buNone/>
            </a:pPr>
            <a:r>
              <a:rPr lang="en-US" altLang="it-IT" sz="1600" dirty="0">
                <a:latin typeface="Consolas" panose="020B0609020204030204" pitchFamily="49" charset="0"/>
              </a:rPr>
              <a:t>if </a:t>
            </a:r>
            <a:r>
              <a:rPr lang="en-US" altLang="it-IT" sz="1600" dirty="0" err="1">
                <a:latin typeface="Consolas" panose="020B0609020204030204" pitchFamily="49" charset="0"/>
              </a:rPr>
              <a:t>esegui.returncode</a:t>
            </a:r>
            <a:r>
              <a:rPr lang="en-US" altLang="it-IT" sz="1600" dirty="0">
                <a:latin typeface="Consolas" panose="020B0609020204030204" pitchFamily="49" charset="0"/>
              </a:rPr>
              <a:t>==0: print(</a:t>
            </a:r>
            <a:r>
              <a:rPr lang="en-US" altLang="it-IT" sz="1600" dirty="0" err="1">
                <a:latin typeface="Consolas" panose="020B0609020204030204" pitchFamily="49" charset="0"/>
              </a:rPr>
              <a:t>esegui.stdout</a:t>
            </a:r>
            <a:r>
              <a:rPr lang="en-US" altLang="it-IT" sz="1600" dirty="0">
                <a:latin typeface="Consolas" panose="020B0609020204030204" pitchFamily="49" charset="0"/>
              </a:rPr>
              <a:t>)</a:t>
            </a:r>
          </a:p>
        </p:txBody>
      </p:sp>
      <p:sp>
        <p:nvSpPr>
          <p:cNvPr id="6" name="CasellaDiTesto 5">
            <a:extLst>
              <a:ext uri="{FF2B5EF4-FFF2-40B4-BE49-F238E27FC236}">
                <a16:creationId xmlns:a16="http://schemas.microsoft.com/office/drawing/2014/main" id="{587BADEA-A154-F67F-8ED9-853F21712D13}"/>
              </a:ext>
            </a:extLst>
          </p:cNvPr>
          <p:cNvSpPr txBox="1">
            <a:spLocks noChangeArrowheads="1"/>
          </p:cNvSpPr>
          <p:nvPr/>
        </p:nvSpPr>
        <p:spPr bwMode="auto">
          <a:xfrm>
            <a:off x="281896" y="3328943"/>
            <a:ext cx="576312"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7" name="CasellaDiTesto 6">
            <a:extLst>
              <a:ext uri="{FF2B5EF4-FFF2-40B4-BE49-F238E27FC236}">
                <a16:creationId xmlns:a16="http://schemas.microsoft.com/office/drawing/2014/main" id="{C3F7930B-81C7-8D3E-3ADB-0A385869DD15}"/>
              </a:ext>
            </a:extLst>
          </p:cNvPr>
          <p:cNvSpPr txBox="1">
            <a:spLocks noChangeArrowheads="1"/>
          </p:cNvSpPr>
          <p:nvPr/>
        </p:nvSpPr>
        <p:spPr bwMode="auto">
          <a:xfrm>
            <a:off x="281896" y="3324240"/>
            <a:ext cx="6242050"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dirty="0">
                <a:latin typeface="Consolas" panose="020B0609020204030204" pitchFamily="49" charset="0"/>
              </a:rPr>
              <a:t>import subprocess</a:t>
            </a:r>
          </a:p>
          <a:p>
            <a:pPr marL="360000" algn="just" eaLnBrk="1" hangingPunct="1">
              <a:spcBef>
                <a:spcPct val="0"/>
              </a:spcBef>
              <a:buFontTx/>
              <a:buNone/>
            </a:pPr>
            <a:r>
              <a:rPr lang="en-US" altLang="it-IT" sz="1600" dirty="0" err="1">
                <a:latin typeface="Consolas" panose="020B0609020204030204" pitchFamily="49" charset="0"/>
              </a:rPr>
              <a:t>esegui</a:t>
            </a:r>
            <a:r>
              <a:rPr lang="en-US" altLang="it-IT" sz="1600" dirty="0">
                <a:latin typeface="Consolas" panose="020B0609020204030204" pitchFamily="49" charset="0"/>
              </a:rPr>
              <a:t>=</a:t>
            </a:r>
            <a:r>
              <a:rPr lang="en-US" altLang="it-IT" sz="1600" dirty="0" err="1">
                <a:latin typeface="Consolas" panose="020B0609020204030204" pitchFamily="49" charset="0"/>
              </a:rPr>
              <a:t>subprocess.run</a:t>
            </a:r>
            <a:r>
              <a:rPr lang="en-US" altLang="it-IT" sz="1600" dirty="0">
                <a:latin typeface="Consolas" panose="020B0609020204030204" pitchFamily="49" charset="0"/>
              </a:rPr>
              <a:t>('</a:t>
            </a:r>
            <a:r>
              <a:rPr lang="en-US" altLang="it-IT" sz="1600" dirty="0" err="1">
                <a:latin typeface="Consolas" panose="020B0609020204030204" pitchFamily="49" charset="0"/>
              </a:rPr>
              <a:t>dir</a:t>
            </a:r>
            <a:r>
              <a:rPr lang="en-US" altLang="it-IT" sz="1600" dirty="0">
                <a:latin typeface="Consolas" panose="020B0609020204030204" pitchFamily="49" charset="0"/>
              </a:rPr>
              <a:t>', shell=True)</a:t>
            </a:r>
          </a:p>
        </p:txBody>
      </p:sp>
    </p:spTree>
    <p:extLst>
      <p:ext uri="{BB962C8B-B14F-4D97-AF65-F5344CB8AC3E}">
        <p14:creationId xmlns:p14="http://schemas.microsoft.com/office/powerpoint/2010/main" val="286496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93A4810B-0621-41ED-860C-DC0DA052B755}"/>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
        <p:nvSpPr>
          <p:cNvPr id="5" name="Text Box 3">
            <a:extLst>
              <a:ext uri="{FF2B5EF4-FFF2-40B4-BE49-F238E27FC236}">
                <a16:creationId xmlns:a16="http://schemas.microsoft.com/office/drawing/2014/main" id="{4FA63BE1-1EFE-4A38-8761-7F65E3C42186}"/>
              </a:ext>
            </a:extLst>
          </p:cNvPr>
          <p:cNvSpPr txBox="1">
            <a:spLocks noChangeArrowheads="1"/>
          </p:cNvSpPr>
          <p:nvPr/>
        </p:nvSpPr>
        <p:spPr bwMode="auto">
          <a:xfrm>
            <a:off x="0" y="4076700"/>
            <a:ext cx="91440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err="1">
                <a:latin typeface="Work Sans" pitchFamily="2" charset="0"/>
              </a:rPr>
              <a:t>It</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possible</a:t>
            </a:r>
            <a:r>
              <a:rPr lang="it-IT" altLang="en-US" sz="1600" dirty="0">
                <a:latin typeface="Work Sans" pitchFamily="2" charset="0"/>
              </a:rPr>
              <a:t> to </a:t>
            </a:r>
            <a:r>
              <a:rPr lang="it-IT" altLang="en-US" sz="1600" dirty="0" err="1">
                <a:latin typeface="Work Sans" pitchFamily="2" charset="0"/>
              </a:rPr>
              <a:t>interact</a:t>
            </a:r>
            <a:r>
              <a:rPr lang="it-IT" altLang="en-US" sz="1600" dirty="0">
                <a:latin typeface="Work Sans" pitchFamily="2" charset="0"/>
              </a:rPr>
              <a:t> (</a:t>
            </a:r>
            <a:r>
              <a:rPr lang="it-IT" altLang="en-US" sz="1600" dirty="0" err="1">
                <a:latin typeface="Work Sans" pitchFamily="2" charset="0"/>
              </a:rPr>
              <a:t>real</a:t>
            </a:r>
            <a:r>
              <a:rPr lang="it-IT" altLang="en-US" sz="1600" dirty="0">
                <a:latin typeface="Work Sans" pitchFamily="2" charset="0"/>
              </a:rPr>
              <a:t> time) with Excel</a:t>
            </a: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To </a:t>
            </a:r>
            <a:r>
              <a:rPr lang="it-IT" altLang="en-US" sz="1600" dirty="0" err="1">
                <a:latin typeface="Work Sans" pitchFamily="2" charset="0"/>
              </a:rPr>
              <a:t>install</a:t>
            </a:r>
            <a:r>
              <a:rPr lang="it-IT" altLang="en-US" sz="1600" dirty="0">
                <a:latin typeface="Work Sans" pitchFamily="2" charset="0"/>
              </a:rPr>
              <a:t> (</a:t>
            </a:r>
            <a:r>
              <a:rPr lang="it-IT" altLang="en-US" sz="1600" dirty="0" err="1">
                <a:latin typeface="Work Sans" pitchFamily="2" charset="0"/>
              </a:rPr>
              <a:t>using</a:t>
            </a:r>
            <a:r>
              <a:rPr lang="it-IT" altLang="en-US" sz="1600" dirty="0">
                <a:latin typeface="Work Sans" pitchFamily="2" charset="0"/>
              </a:rPr>
              <a:t> Anaconda)</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conda</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install</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xlwings</a:t>
            </a: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pic>
        <p:nvPicPr>
          <p:cNvPr id="4" name="Immagine 3">
            <a:extLst>
              <a:ext uri="{FF2B5EF4-FFF2-40B4-BE49-F238E27FC236}">
                <a16:creationId xmlns:a16="http://schemas.microsoft.com/office/drawing/2014/main" id="{2493DE55-7CB7-29E5-6694-C40B70D0BAB3}"/>
              </a:ext>
            </a:extLst>
          </p:cNvPr>
          <p:cNvPicPr>
            <a:picLocks noChangeAspect="1"/>
          </p:cNvPicPr>
          <p:nvPr/>
        </p:nvPicPr>
        <p:blipFill>
          <a:blip r:embed="rId2"/>
          <a:stretch>
            <a:fillRect/>
          </a:stretch>
        </p:blipFill>
        <p:spPr>
          <a:xfrm>
            <a:off x="251520" y="909092"/>
            <a:ext cx="8541184" cy="374441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CEA775F-EB59-4AE0-9A4B-7FD6E2B2DE68}"/>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
        <p:nvSpPr>
          <p:cNvPr id="5" name="Text Box 5">
            <a:extLst>
              <a:ext uri="{FF2B5EF4-FFF2-40B4-BE49-F238E27FC236}">
                <a16:creationId xmlns:a16="http://schemas.microsoft.com/office/drawing/2014/main" id="{D9CB6981-F3FE-4963-A6B6-514193770865}"/>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Interacting with an Excel file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Data on Excel, elaboration with Python from outside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it-IT" altLang="en-US" sz="1600" dirty="0">
                <a:latin typeface="Consolas" panose="020B0609020204030204" pitchFamily="49" charset="0"/>
              </a:rPr>
              <a:t>import </a:t>
            </a:r>
            <a:r>
              <a:rPr lang="it-IT" altLang="en-US" sz="1600" dirty="0" err="1">
                <a:latin typeface="Consolas" panose="020B0609020204030204" pitchFamily="49" charset="0"/>
              </a:rPr>
              <a:t>xlwings</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xw</a:t>
            </a: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import </a:t>
            </a:r>
            <a:r>
              <a:rPr lang="it-IT" altLang="en-US" sz="1600" dirty="0" err="1">
                <a:latin typeface="Consolas" panose="020B0609020204030204" pitchFamily="49" charset="0"/>
              </a:rPr>
              <a:t>matplotlib.pyplot</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plt</a:t>
            </a: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from </a:t>
            </a:r>
            <a:r>
              <a:rPr lang="it-IT" altLang="en-US" sz="1600" dirty="0" err="1">
                <a:latin typeface="Consolas" panose="020B0609020204030204" pitchFamily="49" charset="0"/>
              </a:rPr>
              <a:t>functools</a:t>
            </a:r>
            <a:r>
              <a:rPr lang="it-IT" altLang="en-US" sz="1600" dirty="0">
                <a:latin typeface="Consolas" panose="020B0609020204030204" pitchFamily="49" charset="0"/>
              </a:rPr>
              <a:t> import reduce</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wb</a:t>
            </a:r>
            <a:r>
              <a:rPr lang="it-IT" altLang="en-US" sz="1600" dirty="0">
                <a:latin typeface="Consolas" panose="020B0609020204030204" pitchFamily="49" charset="0"/>
              </a:rPr>
              <a:t> = </a:t>
            </a:r>
            <a:r>
              <a:rPr lang="it-IT" altLang="en-US" sz="1600" dirty="0" err="1">
                <a:latin typeface="Consolas" panose="020B0609020204030204" pitchFamily="49" charset="0"/>
              </a:rPr>
              <a:t>xw.Book</a:t>
            </a:r>
            <a:r>
              <a:rPr lang="it-IT" altLang="en-US" sz="1600" dirty="0">
                <a:latin typeface="Consolas" panose="020B0609020204030204" pitchFamily="49" charset="0"/>
              </a:rPr>
              <a:t>('Prova.xlsx')</a:t>
            </a:r>
          </a:p>
          <a:p>
            <a:pPr algn="just" eaLnBrk="1" hangingPunct="1">
              <a:spcBef>
                <a:spcPct val="0"/>
              </a:spcBef>
              <a:buFontTx/>
              <a:buNone/>
            </a:pPr>
            <a:r>
              <a:rPr lang="it-IT" altLang="en-US" sz="1600" dirty="0" err="1">
                <a:latin typeface="Consolas" panose="020B0609020204030204" pitchFamily="49" charset="0"/>
              </a:rPr>
              <a:t>sht</a:t>
            </a:r>
            <a:r>
              <a:rPr lang="it-IT" altLang="en-US" sz="1600" dirty="0">
                <a:latin typeface="Consolas" panose="020B0609020204030204" pitchFamily="49" charset="0"/>
              </a:rPr>
              <a:t> = </a:t>
            </a:r>
            <a:r>
              <a:rPr lang="it-IT" altLang="en-US" sz="1600" dirty="0" err="1">
                <a:latin typeface="Consolas" panose="020B0609020204030204" pitchFamily="49" charset="0"/>
              </a:rPr>
              <a:t>wb.sheets</a:t>
            </a:r>
            <a:r>
              <a:rPr lang="it-IT" altLang="en-US" sz="1600" dirty="0">
                <a:latin typeface="Consolas" panose="020B0609020204030204" pitchFamily="49" charset="0"/>
              </a:rPr>
              <a:t>['Foglio1']</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x = </a:t>
            </a:r>
            <a:r>
              <a:rPr lang="it-IT" altLang="en-US" sz="1600" dirty="0" err="1">
                <a:latin typeface="Consolas" panose="020B0609020204030204" pitchFamily="49" charset="0"/>
              </a:rPr>
              <a:t>sht.range</a:t>
            </a:r>
            <a:r>
              <a:rPr lang="it-IT" altLang="en-US" sz="1600" dirty="0">
                <a:latin typeface="Consolas" panose="020B0609020204030204" pitchFamily="49" charset="0"/>
              </a:rPr>
              <a:t>('A2:A12').</a:t>
            </a:r>
            <a:r>
              <a:rPr lang="it-IT" altLang="en-US" sz="1600" dirty="0" err="1">
                <a:latin typeface="Consolas" panose="020B0609020204030204" pitchFamily="49" charset="0"/>
              </a:rPr>
              <a:t>value</a:t>
            </a: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y = </a:t>
            </a:r>
            <a:r>
              <a:rPr lang="it-IT" altLang="en-US" sz="1600" dirty="0" err="1">
                <a:latin typeface="Consolas" panose="020B0609020204030204" pitchFamily="49" charset="0"/>
              </a:rPr>
              <a:t>sht.range</a:t>
            </a:r>
            <a:r>
              <a:rPr lang="it-IT" altLang="en-US" sz="1600" dirty="0">
                <a:latin typeface="Consolas" panose="020B0609020204030204" pitchFamily="49" charset="0"/>
              </a:rPr>
              <a:t>('B2:B12').</a:t>
            </a:r>
            <a:r>
              <a:rPr lang="it-IT" altLang="en-US" sz="1600" dirty="0" err="1">
                <a:latin typeface="Consolas" panose="020B0609020204030204" pitchFamily="49" charset="0"/>
              </a:rPr>
              <a:t>value</a:t>
            </a:r>
            <a:endParaRPr lang="it-IT" altLang="en-US" sz="1600" dirty="0">
              <a:latin typeface="Consolas" panose="020B0609020204030204" pitchFamily="49" charset="0"/>
            </a:endParaRP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fig</a:t>
            </a:r>
            <a:r>
              <a:rPr lang="it-IT" altLang="en-US" sz="1600" dirty="0">
                <a:latin typeface="Consolas" panose="020B0609020204030204" pitchFamily="49" charset="0"/>
              </a:rPr>
              <a:t> = </a:t>
            </a:r>
            <a:r>
              <a:rPr lang="it-IT" altLang="en-US" sz="1600" dirty="0" err="1">
                <a:latin typeface="Consolas" panose="020B0609020204030204" pitchFamily="49" charset="0"/>
              </a:rPr>
              <a:t>plt.figure</a:t>
            </a:r>
            <a:r>
              <a:rPr lang="it-IT" altLang="en-US" sz="1600" dirty="0">
                <a:latin typeface="Consolas" panose="020B0609020204030204" pitchFamily="49" charset="0"/>
              </a:rPr>
              <a:t>()</a:t>
            </a:r>
          </a:p>
          <a:p>
            <a:pPr algn="just" eaLnBrk="1" hangingPunct="1">
              <a:spcBef>
                <a:spcPct val="0"/>
              </a:spcBef>
              <a:buFontTx/>
              <a:buNone/>
            </a:pPr>
            <a:r>
              <a:rPr lang="it-IT" altLang="en-US" sz="1600" dirty="0" err="1">
                <a:latin typeface="Consolas" panose="020B0609020204030204" pitchFamily="49" charset="0"/>
              </a:rPr>
              <a:t>plt.plot</a:t>
            </a:r>
            <a:r>
              <a:rPr lang="it-IT" altLang="en-US" sz="1600" dirty="0">
                <a:latin typeface="Consolas" panose="020B0609020204030204" pitchFamily="49" charset="0"/>
              </a:rPr>
              <a:t>(</a:t>
            </a:r>
            <a:r>
              <a:rPr lang="it-IT" altLang="en-US" sz="1600" dirty="0" err="1">
                <a:latin typeface="Consolas" panose="020B0609020204030204" pitchFamily="49" charset="0"/>
              </a:rPr>
              <a:t>x,y</a:t>
            </a:r>
            <a:r>
              <a:rPr lang="it-IT" altLang="en-US" sz="1600" dirty="0">
                <a:latin typeface="Consolas" panose="020B0609020204030204" pitchFamily="49" charset="0"/>
              </a:rPr>
              <a:t>)</a:t>
            </a:r>
          </a:p>
          <a:p>
            <a:pPr algn="just" eaLnBrk="1" hangingPunct="1">
              <a:spcBef>
                <a:spcPct val="0"/>
              </a:spcBef>
              <a:buFontTx/>
              <a:buNone/>
            </a:pPr>
            <a:r>
              <a:rPr lang="it-IT" altLang="en-US" sz="1600" dirty="0" err="1">
                <a:latin typeface="Consolas" panose="020B0609020204030204" pitchFamily="49" charset="0"/>
              </a:rPr>
              <a:t>sht.pictures.add</a:t>
            </a:r>
            <a:r>
              <a:rPr lang="it-IT" altLang="en-US" sz="1600" dirty="0">
                <a:latin typeface="Consolas" panose="020B0609020204030204" pitchFamily="49" charset="0"/>
              </a:rPr>
              <a:t>(</a:t>
            </a:r>
            <a:r>
              <a:rPr lang="it-IT" altLang="en-US" sz="1600" dirty="0" err="1">
                <a:latin typeface="Consolas" panose="020B0609020204030204" pitchFamily="49" charset="0"/>
              </a:rPr>
              <a:t>fig,left</a:t>
            </a:r>
            <a:r>
              <a:rPr lang="it-IT" altLang="en-US" sz="1600" dirty="0">
                <a:latin typeface="Consolas" panose="020B0609020204030204" pitchFamily="49" charset="0"/>
              </a:rPr>
              <a:t>=100,top=100,name='</a:t>
            </a:r>
            <a:r>
              <a:rPr lang="it-IT" altLang="en-US" sz="1600" dirty="0" err="1">
                <a:latin typeface="Consolas" panose="020B0609020204030204" pitchFamily="49" charset="0"/>
              </a:rPr>
              <a:t>Grafico',update</a:t>
            </a:r>
            <a:r>
              <a:rPr lang="it-IT" altLang="en-US" sz="1600" dirty="0">
                <a:latin typeface="Consolas" panose="020B0609020204030204" pitchFamily="49" charset="0"/>
              </a:rPr>
              <a:t>=True)</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y_mean</a:t>
            </a:r>
            <a:r>
              <a:rPr lang="it-IT" altLang="en-US" sz="1600" dirty="0">
                <a:latin typeface="Consolas" panose="020B0609020204030204" pitchFamily="49" charset="0"/>
              </a:rPr>
              <a:t> = reduce(lambda </a:t>
            </a:r>
            <a:r>
              <a:rPr lang="it-IT" altLang="en-US" sz="1600" dirty="0" err="1">
                <a:latin typeface="Consolas" panose="020B0609020204030204" pitchFamily="49" charset="0"/>
              </a:rPr>
              <a:t>x,y</a:t>
            </a:r>
            <a:r>
              <a:rPr lang="it-IT" altLang="en-US" sz="1600" dirty="0">
                <a:latin typeface="Consolas" panose="020B0609020204030204" pitchFamily="49" charset="0"/>
              </a:rPr>
              <a:t>: </a:t>
            </a:r>
            <a:r>
              <a:rPr lang="it-IT" altLang="en-US" sz="1600" dirty="0" err="1">
                <a:latin typeface="Consolas" panose="020B0609020204030204" pitchFamily="49" charset="0"/>
              </a:rPr>
              <a:t>x+y</a:t>
            </a:r>
            <a:r>
              <a:rPr lang="it-IT" altLang="en-US" sz="1600" dirty="0">
                <a:latin typeface="Consolas" panose="020B0609020204030204" pitchFamily="49" charset="0"/>
              </a:rPr>
              <a:t>, y) / </a:t>
            </a:r>
            <a:r>
              <a:rPr lang="it-IT" altLang="en-US" sz="1600" dirty="0" err="1">
                <a:latin typeface="Consolas" panose="020B0609020204030204" pitchFamily="49" charset="0"/>
              </a:rPr>
              <a:t>len</a:t>
            </a:r>
            <a:r>
              <a:rPr lang="it-IT" altLang="en-US" sz="1600" dirty="0">
                <a:latin typeface="Consolas" panose="020B0609020204030204" pitchFamily="49" charset="0"/>
              </a:rPr>
              <a:t>(y)</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sht.range</a:t>
            </a:r>
            <a:r>
              <a:rPr lang="it-IT" altLang="en-US" sz="1600" dirty="0">
                <a:latin typeface="Consolas" panose="020B0609020204030204" pitchFamily="49" charset="0"/>
              </a:rPr>
              <a:t>('B13').</a:t>
            </a:r>
            <a:r>
              <a:rPr lang="it-IT" altLang="en-US" sz="1600" dirty="0" err="1">
                <a:latin typeface="Consolas" panose="020B0609020204030204" pitchFamily="49" charset="0"/>
              </a:rPr>
              <a:t>value</a:t>
            </a:r>
            <a:r>
              <a:rPr lang="it-IT" altLang="en-US" sz="1600" dirty="0">
                <a:latin typeface="Consolas" panose="020B0609020204030204" pitchFamily="49" charset="0"/>
              </a:rPr>
              <a:t> = </a:t>
            </a:r>
            <a:r>
              <a:rPr lang="it-IT" altLang="en-US" sz="1600" dirty="0" err="1">
                <a:latin typeface="Consolas" panose="020B0609020204030204" pitchFamily="49" charset="0"/>
              </a:rPr>
              <a:t>y_mean</a:t>
            </a:r>
            <a:endParaRPr lang="it-IT" altLang="en-US" sz="1600" dirty="0">
              <a:latin typeface="Consolas" panose="020B06090202040302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8B85FF41-58C0-4BB5-9DD5-8C254AC3E732}"/>
              </a:ext>
            </a:extLst>
          </p:cNvPr>
          <p:cNvSpPr txBox="1">
            <a:spLocks noChangeArrowheads="1"/>
          </p:cNvSpPr>
          <p:nvPr/>
        </p:nvSpPr>
        <p:spPr bwMode="auto">
          <a:xfrm>
            <a:off x="0" y="620688"/>
            <a:ext cx="9144000"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None/>
              <a:defRPr/>
            </a:pPr>
            <a:r>
              <a:rPr lang="en-US" altLang="en-US" sz="1600" b="1" dirty="0">
                <a:solidFill>
                  <a:schemeClr val="hlink"/>
                </a:solidFill>
                <a:latin typeface="Work Sans" pitchFamily="2" charset="0"/>
              </a:rPr>
              <a:t>Interacting with an Excel file</a:t>
            </a: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err="1">
                <a:latin typeface="Work Sans" pitchFamily="2" charset="0"/>
              </a:rPr>
              <a:t>It</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possible</a:t>
            </a:r>
            <a:r>
              <a:rPr lang="it-IT" altLang="en-US" sz="1600" dirty="0">
                <a:latin typeface="Work Sans" pitchFamily="2" charset="0"/>
              </a:rPr>
              <a:t> to </a:t>
            </a:r>
            <a:r>
              <a:rPr lang="it-IT" altLang="en-US" sz="1600" dirty="0" err="1">
                <a:latin typeface="Work Sans" pitchFamily="2" charset="0"/>
              </a:rPr>
              <a:t>install</a:t>
            </a:r>
            <a:r>
              <a:rPr lang="it-IT" altLang="en-US" sz="1600" dirty="0">
                <a:latin typeface="Work Sans" pitchFamily="2" charset="0"/>
              </a:rPr>
              <a:t> the add-in </a:t>
            </a:r>
            <a:r>
              <a:rPr lang="it-IT" altLang="en-US" sz="1600" dirty="0" err="1">
                <a:latin typeface="Work Sans" pitchFamily="2" charset="0"/>
              </a:rPr>
              <a:t>which</a:t>
            </a:r>
            <a:r>
              <a:rPr lang="it-IT" altLang="en-US" sz="1600" dirty="0">
                <a:latin typeface="Work Sans" pitchFamily="2" charset="0"/>
              </a:rPr>
              <a:t> </a:t>
            </a:r>
            <a:r>
              <a:rPr lang="it-IT" altLang="en-US" sz="1600" dirty="0" err="1">
                <a:latin typeface="Work Sans" pitchFamily="2" charset="0"/>
              </a:rPr>
              <a:t>allows</a:t>
            </a:r>
            <a:r>
              <a:rPr lang="it-IT" altLang="en-US" sz="1600" dirty="0">
                <a:latin typeface="Work Sans" pitchFamily="2" charset="0"/>
              </a:rPr>
              <a:t> </a:t>
            </a:r>
            <a:r>
              <a:rPr lang="it-IT" altLang="en-US" sz="1600" dirty="0" err="1">
                <a:latin typeface="Work Sans" pitchFamily="2" charset="0"/>
              </a:rPr>
              <a:t>us</a:t>
            </a:r>
            <a:r>
              <a:rPr lang="it-IT" altLang="en-US" sz="1600" dirty="0">
                <a:latin typeface="Work Sans" pitchFamily="2" charset="0"/>
              </a:rPr>
              <a:t> to </a:t>
            </a:r>
            <a:r>
              <a:rPr lang="it-IT" altLang="en-US" sz="1600" dirty="0" err="1">
                <a:latin typeface="Work Sans" pitchFamily="2" charset="0"/>
              </a:rPr>
              <a:t>define</a:t>
            </a:r>
            <a:r>
              <a:rPr lang="it-IT" altLang="en-US" sz="1600" dirty="0">
                <a:latin typeface="Work Sans" pitchFamily="2" charset="0"/>
              </a:rPr>
              <a:t> Python </a:t>
            </a:r>
            <a:r>
              <a:rPr lang="it-IT" altLang="en-US" sz="1600" dirty="0" err="1">
                <a:latin typeface="Work Sans" pitchFamily="2" charset="0"/>
              </a:rPr>
              <a:t>function</a:t>
            </a:r>
            <a:r>
              <a:rPr lang="it-IT" altLang="en-US" sz="1600" dirty="0">
                <a:latin typeface="Work Sans" pitchFamily="2" charset="0"/>
              </a:rPr>
              <a:t> in Excel</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xlwings</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addin</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install</a:t>
            </a: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r>
              <a:rPr lang="it-IT" altLang="en-US" sz="1600" b="1" dirty="0" err="1">
                <a:solidFill>
                  <a:srgbClr val="FF0000"/>
                </a:solidFill>
                <a:latin typeface="Work Sans" pitchFamily="2" charset="0"/>
                <a:cs typeface="Courier New" panose="02070309020205020404" pitchFamily="49" charset="0"/>
              </a:rPr>
              <a:t>Only</a:t>
            </a:r>
            <a:r>
              <a:rPr lang="it-IT" altLang="en-US" sz="1600" b="1" dirty="0">
                <a:solidFill>
                  <a:srgbClr val="FF0000"/>
                </a:solidFill>
                <a:latin typeface="Work Sans" pitchFamily="2" charset="0"/>
                <a:cs typeface="Courier New" panose="02070309020205020404" pitchFamily="49" charset="0"/>
              </a:rPr>
              <a:t> the first time!</a:t>
            </a: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pic>
        <p:nvPicPr>
          <p:cNvPr id="13317" name="Immagine 6">
            <a:extLst>
              <a:ext uri="{FF2B5EF4-FFF2-40B4-BE49-F238E27FC236}">
                <a16:creationId xmlns:a16="http://schemas.microsoft.com/office/drawing/2014/main" id="{0CCC6477-5557-474C-B6CF-6980DC317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558" t="1178" r="14549" b="7491"/>
          <a:stretch>
            <a:fillRect/>
          </a:stretch>
        </p:blipFill>
        <p:spPr bwMode="auto">
          <a:xfrm>
            <a:off x="236538" y="3601293"/>
            <a:ext cx="43354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Immagine 7">
            <a:extLst>
              <a:ext uri="{FF2B5EF4-FFF2-40B4-BE49-F238E27FC236}">
                <a16:creationId xmlns:a16="http://schemas.microsoft.com/office/drawing/2014/main" id="{45E5E92E-9D87-4DD7-871F-67827F9E3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063" t="2786" r="14307" b="5960"/>
          <a:stretch>
            <a:fillRect/>
          </a:stretch>
        </p:blipFill>
        <p:spPr bwMode="auto">
          <a:xfrm>
            <a:off x="4587875" y="3601293"/>
            <a:ext cx="43227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Ovale 1">
            <a:extLst>
              <a:ext uri="{FF2B5EF4-FFF2-40B4-BE49-F238E27FC236}">
                <a16:creationId xmlns:a16="http://schemas.microsoft.com/office/drawing/2014/main" id="{0842BAEC-3109-477B-9017-21215170557F}"/>
              </a:ext>
            </a:extLst>
          </p:cNvPr>
          <p:cNvSpPr>
            <a:spLocks noChangeArrowheads="1"/>
          </p:cNvSpPr>
          <p:nvPr/>
        </p:nvSpPr>
        <p:spPr bwMode="auto">
          <a:xfrm>
            <a:off x="236538" y="3601293"/>
            <a:ext cx="519112" cy="2460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0" name="Ovale 9">
            <a:extLst>
              <a:ext uri="{FF2B5EF4-FFF2-40B4-BE49-F238E27FC236}">
                <a16:creationId xmlns:a16="http://schemas.microsoft.com/office/drawing/2014/main" id="{7A37494E-653B-4AAC-8C11-53CA384592B7}"/>
              </a:ext>
            </a:extLst>
          </p:cNvPr>
          <p:cNvSpPr>
            <a:spLocks noChangeArrowheads="1"/>
          </p:cNvSpPr>
          <p:nvPr/>
        </p:nvSpPr>
        <p:spPr bwMode="auto">
          <a:xfrm>
            <a:off x="323850" y="4855418"/>
            <a:ext cx="576263" cy="2730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1" name="Ovale 10">
            <a:extLst>
              <a:ext uri="{FF2B5EF4-FFF2-40B4-BE49-F238E27FC236}">
                <a16:creationId xmlns:a16="http://schemas.microsoft.com/office/drawing/2014/main" id="{63DC6C74-A1AC-4CC7-B01A-880F7D2E5798}"/>
              </a:ext>
            </a:extLst>
          </p:cNvPr>
          <p:cNvSpPr>
            <a:spLocks noChangeArrowheads="1"/>
          </p:cNvSpPr>
          <p:nvPr/>
        </p:nvSpPr>
        <p:spPr bwMode="auto">
          <a:xfrm>
            <a:off x="3419475" y="5171331"/>
            <a:ext cx="1081088" cy="2460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2" name="Ovale 11">
            <a:extLst>
              <a:ext uri="{FF2B5EF4-FFF2-40B4-BE49-F238E27FC236}">
                <a16:creationId xmlns:a16="http://schemas.microsoft.com/office/drawing/2014/main" id="{750428C1-BFD8-4654-A29B-600C695A3BDF}"/>
              </a:ext>
            </a:extLst>
          </p:cNvPr>
          <p:cNvSpPr>
            <a:spLocks noChangeArrowheads="1"/>
          </p:cNvSpPr>
          <p:nvPr/>
        </p:nvSpPr>
        <p:spPr bwMode="auto">
          <a:xfrm>
            <a:off x="4716463" y="4393456"/>
            <a:ext cx="576262" cy="2460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3323" name="Ovale 12">
            <a:extLst>
              <a:ext uri="{FF2B5EF4-FFF2-40B4-BE49-F238E27FC236}">
                <a16:creationId xmlns:a16="http://schemas.microsoft.com/office/drawing/2014/main" id="{F952F686-5234-4C3D-85ED-4ED001BDCED9}"/>
              </a:ext>
            </a:extLst>
          </p:cNvPr>
          <p:cNvSpPr>
            <a:spLocks noChangeArrowheads="1"/>
          </p:cNvSpPr>
          <p:nvPr/>
        </p:nvSpPr>
        <p:spPr bwMode="auto">
          <a:xfrm>
            <a:off x="5522913" y="4545856"/>
            <a:ext cx="128587" cy="1238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cxnSp>
        <p:nvCxnSpPr>
          <p:cNvPr id="13324" name="Connettore 2 3">
            <a:extLst>
              <a:ext uri="{FF2B5EF4-FFF2-40B4-BE49-F238E27FC236}">
                <a16:creationId xmlns:a16="http://schemas.microsoft.com/office/drawing/2014/main" id="{0E401F34-246B-438E-80ED-7970EC70ACD4}"/>
              </a:ext>
            </a:extLst>
          </p:cNvPr>
          <p:cNvCxnSpPr>
            <a:cxnSpLocks noChangeShapeType="1"/>
            <a:stCxn id="13321" idx="0"/>
            <a:endCxn id="13325" idx="2"/>
          </p:cNvCxnSpPr>
          <p:nvPr/>
        </p:nvCxnSpPr>
        <p:spPr bwMode="auto">
          <a:xfrm flipV="1">
            <a:off x="3959225" y="3752106"/>
            <a:ext cx="668338" cy="1419225"/>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5" name="Ovale 15">
            <a:extLst>
              <a:ext uri="{FF2B5EF4-FFF2-40B4-BE49-F238E27FC236}">
                <a16:creationId xmlns:a16="http://schemas.microsoft.com/office/drawing/2014/main" id="{FF4DFF8E-AC83-426C-A49B-C9D31AB262AE}"/>
              </a:ext>
            </a:extLst>
          </p:cNvPr>
          <p:cNvSpPr>
            <a:spLocks noChangeArrowheads="1"/>
          </p:cNvSpPr>
          <p:nvPr/>
        </p:nvSpPr>
        <p:spPr bwMode="auto">
          <a:xfrm>
            <a:off x="4627563" y="3629868"/>
            <a:ext cx="592137" cy="2460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14" name="Text Box 2">
            <a:extLst>
              <a:ext uri="{FF2B5EF4-FFF2-40B4-BE49-F238E27FC236}">
                <a16:creationId xmlns:a16="http://schemas.microsoft.com/office/drawing/2014/main" id="{1CAAA7F4-E686-4419-85A9-5BBF710D12A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pic>
        <p:nvPicPr>
          <p:cNvPr id="2" name="Immagine 1">
            <a:extLst>
              <a:ext uri="{FF2B5EF4-FFF2-40B4-BE49-F238E27FC236}">
                <a16:creationId xmlns:a16="http://schemas.microsoft.com/office/drawing/2014/main" id="{FE523865-3FAA-451A-A272-6253A85DDDC7}"/>
              </a:ext>
            </a:extLst>
          </p:cNvPr>
          <p:cNvPicPr>
            <a:picLocks noChangeAspect="1"/>
          </p:cNvPicPr>
          <p:nvPr/>
        </p:nvPicPr>
        <p:blipFill>
          <a:blip r:embed="rId4"/>
          <a:stretch>
            <a:fillRect/>
          </a:stretch>
        </p:blipFill>
        <p:spPr>
          <a:xfrm>
            <a:off x="1863670" y="1961505"/>
            <a:ext cx="5273786" cy="124971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175C744A-622A-42D6-A91E-7BEDAD94F0F8}"/>
              </a:ext>
            </a:extLst>
          </p:cNvPr>
          <p:cNvSpPr txBox="1">
            <a:spLocks noChangeArrowheads="1"/>
          </p:cNvSpPr>
          <p:nvPr/>
        </p:nvSpPr>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it-IT" altLang="en-US" sz="1600" dirty="0">
                <a:latin typeface="Work Sans" pitchFamily="2" charset="0"/>
              </a:rPr>
              <a:t>To create a file with support for </a:t>
            </a:r>
            <a:r>
              <a:rPr lang="it-IT" altLang="en-US" sz="1600" dirty="0" err="1">
                <a:latin typeface="Work Sans" pitchFamily="2" charset="0"/>
              </a:rPr>
              <a:t>xlwings</a:t>
            </a:r>
            <a:endParaRPr lang="it-IT" altLang="en-US" sz="1600" dirty="0">
              <a:latin typeface="Work Sans" pitchFamily="2" charset="0"/>
            </a:endParaRPr>
          </a:p>
          <a:p>
            <a:pPr algn="just" eaLnBrk="1" hangingPunct="1">
              <a:spcBef>
                <a:spcPct val="0"/>
              </a:spcBef>
              <a:buFontTx/>
              <a:buNone/>
              <a:defRPr/>
            </a:pPr>
            <a:r>
              <a:rPr lang="it-IT" altLang="en-US" sz="1600" dirty="0" err="1">
                <a:latin typeface="Work Sans" pitchFamily="2" charset="0"/>
                <a:cs typeface="Courier New" panose="02070309020205020404" pitchFamily="49" charset="0"/>
              </a:rPr>
              <a:t>xlwings</a:t>
            </a:r>
            <a:r>
              <a:rPr lang="it-IT" altLang="en-US" sz="1600" dirty="0">
                <a:latin typeface="Work Sans" pitchFamily="2" charset="0"/>
                <a:cs typeface="Courier New" panose="02070309020205020404" pitchFamily="49" charset="0"/>
              </a:rPr>
              <a:t> </a:t>
            </a:r>
            <a:r>
              <a:rPr lang="it-IT" altLang="en-US" sz="1600" dirty="0" err="1">
                <a:latin typeface="Work Sans" pitchFamily="2" charset="0"/>
                <a:cs typeface="Courier New" panose="02070309020205020404" pitchFamily="49" charset="0"/>
              </a:rPr>
              <a:t>quickstart</a:t>
            </a:r>
            <a:r>
              <a:rPr lang="it-IT" altLang="en-US" sz="1600" dirty="0">
                <a:latin typeface="Work Sans" pitchFamily="2" charset="0"/>
                <a:cs typeface="Courier New" panose="02070309020205020404" pitchFamily="49" charset="0"/>
              </a:rPr>
              <a:t> </a:t>
            </a:r>
            <a:r>
              <a:rPr lang="it-IT" altLang="en-US" sz="1600" i="1" dirty="0" err="1">
                <a:latin typeface="Work Sans" pitchFamily="2" charset="0"/>
                <a:cs typeface="Courier New" panose="02070309020205020404" pitchFamily="49" charset="0"/>
              </a:rPr>
              <a:t>NomeFile</a:t>
            </a:r>
            <a:endParaRPr lang="it-IT" altLang="en-US" sz="1600" i="1" dirty="0">
              <a:latin typeface="Work Sans" pitchFamily="2" charset="0"/>
              <a:cs typeface="Courier New" panose="02070309020205020404" pitchFamily="49" charset="0"/>
            </a:endParaRP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r>
              <a:rPr lang="it-IT" altLang="en-US" sz="1600" dirty="0">
                <a:latin typeface="Work Sans" pitchFamily="2" charset="0"/>
              </a:rPr>
              <a:t>The file </a:t>
            </a:r>
            <a:r>
              <a:rPr lang="it-IT" altLang="en-US" sz="1600" i="1" dirty="0">
                <a:latin typeface="Work Sans" pitchFamily="2" charset="0"/>
              </a:rPr>
              <a:t>NomeFile</a:t>
            </a:r>
            <a:r>
              <a:rPr lang="it-IT" altLang="en-US" sz="1600" dirty="0">
                <a:latin typeface="Work Sans" pitchFamily="2" charset="0"/>
              </a:rPr>
              <a:t>.</a:t>
            </a:r>
            <a:r>
              <a:rPr lang="it-IT" altLang="en-US" sz="1600" b="1" dirty="0">
                <a:solidFill>
                  <a:srgbClr val="FF0000"/>
                </a:solidFill>
                <a:latin typeface="Work Sans" pitchFamily="2" charset="0"/>
              </a:rPr>
              <a:t>xlsx</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the Excel file (macro </a:t>
            </a:r>
            <a:r>
              <a:rPr lang="it-IT" altLang="en-US" sz="1600" dirty="0" err="1">
                <a:latin typeface="Work Sans" pitchFamily="2" charset="0"/>
              </a:rPr>
              <a:t>have</a:t>
            </a:r>
            <a:r>
              <a:rPr lang="it-IT" altLang="en-US" sz="1600" dirty="0">
                <a:latin typeface="Work Sans" pitchFamily="2" charset="0"/>
              </a:rPr>
              <a:t> to be </a:t>
            </a:r>
            <a:r>
              <a:rPr lang="it-IT" altLang="en-US" sz="1600" dirty="0" err="1">
                <a:latin typeface="Work Sans" pitchFamily="2" charset="0"/>
              </a:rPr>
              <a:t>enabled</a:t>
            </a:r>
            <a:r>
              <a:rPr lang="it-IT" altLang="en-US" sz="1600" dirty="0">
                <a:latin typeface="Work Sans" pitchFamily="2" charset="0"/>
              </a:rPr>
              <a:t>).</a:t>
            </a: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The file </a:t>
            </a:r>
            <a:r>
              <a:rPr lang="it-IT" altLang="en-US" sz="1600" i="1" dirty="0">
                <a:latin typeface="Work Sans" pitchFamily="2" charset="0"/>
              </a:rPr>
              <a:t>NomeFile</a:t>
            </a:r>
            <a:r>
              <a:rPr lang="it-IT" altLang="en-US" sz="1600" dirty="0">
                <a:latin typeface="Work Sans" pitchFamily="2" charset="0"/>
              </a:rPr>
              <a:t>.</a:t>
            </a:r>
            <a:r>
              <a:rPr lang="it-IT" altLang="en-US" sz="1600" b="1" dirty="0">
                <a:solidFill>
                  <a:srgbClr val="FF0000"/>
                </a:solidFill>
                <a:latin typeface="Work Sans" pitchFamily="2" charset="0"/>
              </a:rPr>
              <a:t>py</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where</a:t>
            </a:r>
            <a:r>
              <a:rPr lang="it-IT" altLang="en-US" sz="1600" dirty="0">
                <a:latin typeface="Work Sans" pitchFamily="2" charset="0"/>
              </a:rPr>
              <a:t> the </a:t>
            </a:r>
            <a:r>
              <a:rPr lang="it-IT" altLang="en-US" sz="1600" dirty="0" err="1">
                <a:latin typeface="Work Sans" pitchFamily="2" charset="0"/>
              </a:rPr>
              <a:t>functions</a:t>
            </a:r>
            <a:r>
              <a:rPr lang="it-IT" altLang="en-US" sz="1600" dirty="0">
                <a:latin typeface="Work Sans" pitchFamily="2" charset="0"/>
              </a:rPr>
              <a:t> can be </a:t>
            </a:r>
            <a:r>
              <a:rPr lang="it-IT" altLang="en-US" sz="1600" dirty="0" err="1">
                <a:latin typeface="Work Sans" pitchFamily="2" charset="0"/>
              </a:rPr>
              <a:t>defined</a:t>
            </a: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 </a:t>
            </a:r>
          </a:p>
          <a:p>
            <a:pPr algn="just" eaLnBrk="1" hangingPunct="1">
              <a:spcBef>
                <a:spcPct val="0"/>
              </a:spcBef>
              <a:buFontTx/>
              <a:buNone/>
              <a:defRPr/>
            </a:pPr>
            <a:r>
              <a:rPr lang="es-ES" altLang="en-US" sz="1600" b="1" dirty="0">
                <a:solidFill>
                  <a:srgbClr val="FF0000"/>
                </a:solidFill>
                <a:latin typeface="Work Sans" pitchFamily="2" charset="0"/>
              </a:rPr>
              <a:t>@xw.func</a:t>
            </a:r>
          </a:p>
          <a:p>
            <a:pPr algn="just" eaLnBrk="1" hangingPunct="1">
              <a:spcBef>
                <a:spcPct val="0"/>
              </a:spcBef>
              <a:buFontTx/>
              <a:buNone/>
              <a:defRPr/>
            </a:pPr>
            <a:r>
              <a:rPr lang="es-ES" altLang="en-US" sz="1600" dirty="0">
                <a:latin typeface="Work Sans" pitchFamily="2" charset="0"/>
              </a:rPr>
              <a:t>def test(x,y):</a:t>
            </a:r>
          </a:p>
          <a:p>
            <a:pPr algn="just" eaLnBrk="1" hangingPunct="1">
              <a:spcBef>
                <a:spcPct val="0"/>
              </a:spcBef>
              <a:buFontTx/>
              <a:buNone/>
              <a:defRPr/>
            </a:pPr>
            <a:r>
              <a:rPr lang="es-ES" altLang="en-US" sz="1600" dirty="0">
                <a:latin typeface="Work Sans" pitchFamily="2" charset="0"/>
              </a:rPr>
              <a:t>    """ funzione di prova """</a:t>
            </a:r>
          </a:p>
          <a:p>
            <a:pPr algn="just" eaLnBrk="1" hangingPunct="1">
              <a:spcBef>
                <a:spcPct val="0"/>
              </a:spcBef>
              <a:buFontTx/>
              <a:buNone/>
              <a:defRPr/>
            </a:pPr>
            <a:r>
              <a:rPr lang="es-ES" altLang="en-US" sz="1600" dirty="0">
                <a:latin typeface="Work Sans" pitchFamily="2" charset="0"/>
              </a:rPr>
              <a:t>    return 2*(x+y)</a:t>
            </a:r>
          </a:p>
          <a:p>
            <a:pPr algn="just" eaLnBrk="1" hangingPunct="1">
              <a:spcBef>
                <a:spcPct val="0"/>
              </a:spcBef>
              <a:buFontTx/>
              <a:buNone/>
              <a:defRPr/>
            </a:pPr>
            <a:endParaRPr lang="es-ES" altLang="en-US" sz="1600" dirty="0">
              <a:latin typeface="Work Sans" pitchFamily="2" charset="0"/>
            </a:endParaRP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sp>
        <p:nvSpPr>
          <p:cNvPr id="4" name="Text Box 2">
            <a:extLst>
              <a:ext uri="{FF2B5EF4-FFF2-40B4-BE49-F238E27FC236}">
                <a16:creationId xmlns:a16="http://schemas.microsoft.com/office/drawing/2014/main" id="{582AC89F-0E2E-4CA3-ABBD-5B3970F29AC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175C744A-622A-42D6-A91E-7BEDAD94F0F8}"/>
              </a:ext>
            </a:extLst>
          </p:cNvPr>
          <p:cNvSpPr txBox="1">
            <a:spLocks noChangeArrowheads="1"/>
          </p:cNvSpPr>
          <p:nvPr/>
        </p:nvSpPr>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s-ES" altLang="en-US" sz="1600" dirty="0">
                <a:latin typeface="Work Sans" pitchFamily="2" charset="0"/>
              </a:rPr>
              <a:t>...or more interestengly, since numpy array are supported...</a:t>
            </a:r>
          </a:p>
          <a:p>
            <a:pPr algn="just" eaLnBrk="1" hangingPunct="1">
              <a:spcBef>
                <a:spcPct val="0"/>
              </a:spcBef>
              <a:buFontTx/>
              <a:buNone/>
              <a:defRPr/>
            </a:pPr>
            <a:endParaRPr lang="es-ES" altLang="en-US" sz="1600" dirty="0">
              <a:latin typeface="Work Sans" pitchFamily="2" charset="0"/>
            </a:endParaRPr>
          </a:p>
          <a:p>
            <a:pPr algn="just" eaLnBrk="1" hangingPunct="1">
              <a:spcBef>
                <a:spcPct val="0"/>
              </a:spcBef>
              <a:buFontTx/>
              <a:buNone/>
              <a:defRPr/>
            </a:pPr>
            <a:r>
              <a:rPr lang="it-IT" altLang="en-US" sz="1600" dirty="0">
                <a:latin typeface="Consolas" panose="020B0609020204030204" pitchFamily="49" charset="0"/>
              </a:rPr>
              <a:t>import </a:t>
            </a:r>
            <a:r>
              <a:rPr lang="it-IT" altLang="en-US" sz="1600" dirty="0" err="1">
                <a:latin typeface="Consolas" panose="020B0609020204030204" pitchFamily="49" charset="0"/>
              </a:rPr>
              <a:t>xlwings</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xw</a:t>
            </a: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import </a:t>
            </a:r>
            <a:r>
              <a:rPr lang="it-IT" altLang="en-US" sz="1600" dirty="0" err="1">
                <a:latin typeface="Consolas" panose="020B0609020204030204" pitchFamily="49" charset="0"/>
              </a:rPr>
              <a:t>numpy</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np</a:t>
            </a: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import </a:t>
            </a:r>
            <a:r>
              <a:rPr lang="it-IT" altLang="en-US" sz="1600" dirty="0" err="1">
                <a:latin typeface="Consolas" panose="020B0609020204030204" pitchFamily="49" charset="0"/>
              </a:rPr>
              <a:t>numpy.linalg</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la</a:t>
            </a:r>
          </a:p>
          <a:p>
            <a:pPr algn="just" eaLnBrk="1" hangingPunct="1">
              <a:spcBef>
                <a:spcPct val="0"/>
              </a:spcBef>
              <a:buFontTx/>
              <a:buNone/>
              <a:defRPr/>
            </a:pP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a:t>
            </a:r>
          </a:p>
          <a:p>
            <a:pPr algn="just" eaLnBrk="1" hangingPunct="1">
              <a:spcBef>
                <a:spcPct val="0"/>
              </a:spcBef>
              <a:buFontTx/>
              <a:buNone/>
              <a:defRPr/>
            </a:pPr>
            <a:endParaRPr lang="it-IT" altLang="en-US" sz="1600" dirty="0">
              <a:latin typeface="Consolas" panose="020B0609020204030204" pitchFamily="49" charset="0"/>
            </a:endParaRPr>
          </a:p>
          <a:p>
            <a:pPr algn="just" eaLnBrk="1" hangingPunct="1">
              <a:spcBef>
                <a:spcPct val="0"/>
              </a:spcBef>
              <a:buFontTx/>
              <a:buNone/>
              <a:defRPr/>
            </a:pPr>
            <a:r>
              <a:rPr lang="it-IT" altLang="en-US" sz="1600" dirty="0">
                <a:latin typeface="Consolas" panose="020B0609020204030204" pitchFamily="49" charset="0"/>
              </a:rPr>
              <a:t>@xw.func</a:t>
            </a:r>
          </a:p>
          <a:p>
            <a:pPr algn="just" eaLnBrk="1" hangingPunct="1">
              <a:spcBef>
                <a:spcPct val="0"/>
              </a:spcBef>
              <a:buFontTx/>
              <a:buNone/>
              <a:defRPr/>
            </a:pPr>
            <a:r>
              <a:rPr lang="it-IT" altLang="en-US" sz="1600" dirty="0">
                <a:latin typeface="Consolas" panose="020B0609020204030204" pitchFamily="49" charset="0"/>
              </a:rPr>
              <a:t>@</a:t>
            </a:r>
            <a:r>
              <a:rPr lang="it-IT" altLang="en-US" sz="1600" dirty="0" err="1">
                <a:latin typeface="Consolas" panose="020B0609020204030204" pitchFamily="49" charset="0"/>
              </a:rPr>
              <a:t>xw.arg</a:t>
            </a:r>
            <a:r>
              <a:rPr lang="it-IT" altLang="en-US" sz="1600" dirty="0">
                <a:latin typeface="Consolas" panose="020B0609020204030204" pitchFamily="49" charset="0"/>
              </a:rPr>
              <a:t>('x', </a:t>
            </a:r>
            <a:r>
              <a:rPr lang="it-IT" altLang="en-US" sz="1600" dirty="0" err="1">
                <a:latin typeface="Consolas" panose="020B0609020204030204" pitchFamily="49" charset="0"/>
              </a:rPr>
              <a:t>np.array</a:t>
            </a:r>
            <a:r>
              <a:rPr lang="it-IT" altLang="en-US" sz="1600" dirty="0">
                <a:latin typeface="Consolas" panose="020B0609020204030204" pitchFamily="49" charset="0"/>
              </a:rPr>
              <a:t>, </a:t>
            </a:r>
            <a:r>
              <a:rPr lang="it-IT" altLang="en-US" sz="1600" dirty="0" err="1">
                <a:latin typeface="Consolas" panose="020B0609020204030204" pitchFamily="49" charset="0"/>
              </a:rPr>
              <a:t>ndim</a:t>
            </a:r>
            <a:r>
              <a:rPr lang="it-IT" altLang="en-US" sz="1600" dirty="0">
                <a:latin typeface="Consolas" panose="020B0609020204030204" pitchFamily="49" charset="0"/>
              </a:rPr>
              <a:t>=2)</a:t>
            </a:r>
          </a:p>
          <a:p>
            <a:pPr algn="just" eaLnBrk="1" hangingPunct="1">
              <a:spcBef>
                <a:spcPct val="0"/>
              </a:spcBef>
              <a:buFontTx/>
              <a:buNone/>
              <a:defRPr/>
            </a:pPr>
            <a:r>
              <a:rPr lang="it-IT" altLang="en-US" sz="1600" dirty="0" err="1">
                <a:latin typeface="Consolas" panose="020B0609020204030204" pitchFamily="49" charset="0"/>
              </a:rPr>
              <a:t>def</a:t>
            </a:r>
            <a:r>
              <a:rPr lang="it-IT" altLang="en-US" sz="1600" dirty="0">
                <a:latin typeface="Consolas" panose="020B0609020204030204" pitchFamily="49" charset="0"/>
              </a:rPr>
              <a:t> </a:t>
            </a:r>
            <a:r>
              <a:rPr lang="it-IT" altLang="en-US" sz="1600" dirty="0" err="1">
                <a:latin typeface="Consolas" panose="020B0609020204030204" pitchFamily="49" charset="0"/>
              </a:rPr>
              <a:t>eig</a:t>
            </a:r>
            <a:r>
              <a:rPr lang="it-IT" altLang="en-US" sz="1600" dirty="0">
                <a:latin typeface="Consolas" panose="020B0609020204030204" pitchFamily="49" charset="0"/>
              </a:rPr>
              <a:t>(x):</a:t>
            </a:r>
          </a:p>
          <a:p>
            <a:pPr algn="just" eaLnBrk="1" hangingPunct="1">
              <a:spcBef>
                <a:spcPct val="0"/>
              </a:spcBef>
              <a:buFontTx/>
              <a:buNone/>
              <a:defRPr/>
            </a:pPr>
            <a:r>
              <a:rPr lang="it-IT" altLang="en-US" sz="1600" dirty="0">
                <a:latin typeface="Consolas" panose="020B0609020204030204" pitchFamily="49" charset="0"/>
              </a:rPr>
              <a:t>    w, v = </a:t>
            </a:r>
            <a:r>
              <a:rPr lang="it-IT" altLang="en-US" sz="1600" dirty="0" err="1">
                <a:latin typeface="Consolas" panose="020B0609020204030204" pitchFamily="49" charset="0"/>
              </a:rPr>
              <a:t>la.eig</a:t>
            </a:r>
            <a:r>
              <a:rPr lang="it-IT" altLang="en-US" sz="1600" dirty="0">
                <a:latin typeface="Consolas" panose="020B0609020204030204" pitchFamily="49" charset="0"/>
              </a:rPr>
              <a:t>(x)</a:t>
            </a:r>
          </a:p>
          <a:p>
            <a:pPr algn="just" eaLnBrk="1" hangingPunct="1">
              <a:spcBef>
                <a:spcPct val="0"/>
              </a:spcBef>
              <a:buFontTx/>
              <a:buNone/>
              <a:defRPr/>
            </a:pPr>
            <a:r>
              <a:rPr lang="it-IT" altLang="en-US" sz="1600" dirty="0">
                <a:latin typeface="Consolas" panose="020B0609020204030204" pitchFamily="49" charset="0"/>
              </a:rPr>
              <a:t>    w = </a:t>
            </a:r>
            <a:r>
              <a:rPr lang="it-IT" altLang="en-US" sz="1600" dirty="0" err="1">
                <a:latin typeface="Consolas" panose="020B0609020204030204" pitchFamily="49" charset="0"/>
              </a:rPr>
              <a:t>w.reshape</a:t>
            </a:r>
            <a:r>
              <a:rPr lang="it-IT" altLang="en-US" sz="1600" dirty="0">
                <a:latin typeface="Consolas" panose="020B0609020204030204" pitchFamily="49" charset="0"/>
              </a:rPr>
              <a:t>((1,len(w)))</a:t>
            </a:r>
          </a:p>
          <a:p>
            <a:pPr algn="just" eaLnBrk="1" hangingPunct="1">
              <a:spcBef>
                <a:spcPct val="0"/>
              </a:spcBef>
              <a:buFontTx/>
              <a:buNone/>
              <a:defRPr/>
            </a:pPr>
            <a:r>
              <a:rPr lang="it-IT" altLang="en-US" sz="1600" dirty="0">
                <a:latin typeface="Consolas" panose="020B0609020204030204" pitchFamily="49" charset="0"/>
              </a:rPr>
              <a:t>    </a:t>
            </a:r>
            <a:r>
              <a:rPr lang="it-IT" altLang="en-US" sz="1600" dirty="0" err="1">
                <a:latin typeface="Consolas" panose="020B0609020204030204" pitchFamily="49" charset="0"/>
              </a:rPr>
              <a:t>return</a:t>
            </a:r>
            <a:r>
              <a:rPr lang="it-IT" altLang="en-US" sz="1600" dirty="0">
                <a:latin typeface="Consolas" panose="020B0609020204030204" pitchFamily="49" charset="0"/>
              </a:rPr>
              <a:t> </a:t>
            </a:r>
            <a:r>
              <a:rPr lang="it-IT" altLang="en-US" sz="1600" dirty="0" err="1">
                <a:latin typeface="Consolas" panose="020B0609020204030204" pitchFamily="49" charset="0"/>
              </a:rPr>
              <a:t>np.concatenate</a:t>
            </a:r>
            <a:r>
              <a:rPr lang="it-IT" altLang="en-US" sz="1600" dirty="0">
                <a:latin typeface="Consolas" panose="020B0609020204030204" pitchFamily="49" charset="0"/>
              </a:rPr>
              <a:t>((</a:t>
            </a:r>
            <a:r>
              <a:rPr lang="it-IT" altLang="en-US" sz="1600" dirty="0" err="1">
                <a:latin typeface="Consolas" panose="020B0609020204030204" pitchFamily="49" charset="0"/>
              </a:rPr>
              <a:t>v,w</a:t>
            </a:r>
            <a:r>
              <a:rPr lang="it-IT" altLang="en-US" sz="1600" dirty="0">
                <a:latin typeface="Consolas" panose="020B0609020204030204" pitchFamily="49" charset="0"/>
              </a:rPr>
              <a:t>),</a:t>
            </a:r>
            <a:r>
              <a:rPr lang="it-IT" altLang="en-US" sz="1600" dirty="0" err="1">
                <a:latin typeface="Consolas" panose="020B0609020204030204" pitchFamily="49" charset="0"/>
              </a:rPr>
              <a:t>axis</a:t>
            </a:r>
            <a:r>
              <a:rPr lang="it-IT" altLang="en-US" sz="1600" dirty="0">
                <a:latin typeface="Consolas" panose="020B0609020204030204" pitchFamily="49" charset="0"/>
              </a:rPr>
              <a:t>=0)</a:t>
            </a: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endParaRPr>
          </a:p>
        </p:txBody>
      </p:sp>
      <p:sp>
        <p:nvSpPr>
          <p:cNvPr id="4" name="Text Box 2">
            <a:extLst>
              <a:ext uri="{FF2B5EF4-FFF2-40B4-BE49-F238E27FC236}">
                <a16:creationId xmlns:a16="http://schemas.microsoft.com/office/drawing/2014/main" id="{582AC89F-0E2E-4CA3-ABBD-5B3970F29AC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Tree>
    <p:extLst>
      <p:ext uri="{BB962C8B-B14F-4D97-AF65-F5344CB8AC3E}">
        <p14:creationId xmlns:p14="http://schemas.microsoft.com/office/powerpoint/2010/main" val="948776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175C744A-622A-42D6-A91E-7BEDAD94F0F8}"/>
              </a:ext>
            </a:extLst>
          </p:cNvPr>
          <p:cNvSpPr txBox="1">
            <a:spLocks noChangeArrowheads="1"/>
          </p:cNvSpPr>
          <p:nvPr/>
        </p:nvSpPr>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it-IT" altLang="en-US" sz="1600" dirty="0">
                <a:latin typeface="Work Sans" pitchFamily="2" charset="0"/>
              </a:rPr>
              <a:t>...the </a:t>
            </a:r>
            <a:r>
              <a:rPr lang="it-IT" altLang="en-US" sz="1600" dirty="0" err="1">
                <a:latin typeface="Work Sans" pitchFamily="2" charset="0"/>
              </a:rPr>
              <a:t>DataFrame</a:t>
            </a:r>
            <a:r>
              <a:rPr lang="it-IT" altLang="en-US" sz="1600" dirty="0">
                <a:latin typeface="Work Sans" pitchFamily="2" charset="0"/>
              </a:rPr>
              <a:t>/Series of </a:t>
            </a:r>
            <a:r>
              <a:rPr lang="it-IT" altLang="en-US" sz="1600" dirty="0" err="1">
                <a:latin typeface="Work Sans" pitchFamily="2" charset="0"/>
              </a:rPr>
              <a:t>Pandas</a:t>
            </a:r>
            <a:r>
              <a:rPr lang="it-IT" altLang="en-US" sz="1600" dirty="0">
                <a:latin typeface="Work Sans" pitchFamily="2" charset="0"/>
              </a:rPr>
              <a:t> are </a:t>
            </a:r>
            <a:r>
              <a:rPr lang="it-IT" altLang="en-US" sz="1600" dirty="0" err="1">
                <a:latin typeface="Work Sans" pitchFamily="2" charset="0"/>
              </a:rPr>
              <a:t>also</a:t>
            </a:r>
            <a:r>
              <a:rPr lang="it-IT" altLang="en-US" sz="1600" dirty="0">
                <a:latin typeface="Work Sans" pitchFamily="2" charset="0"/>
              </a:rPr>
              <a:t> </a:t>
            </a:r>
            <a:r>
              <a:rPr lang="it-IT" altLang="en-US" sz="1600" dirty="0" err="1">
                <a:latin typeface="Work Sans" pitchFamily="2" charset="0"/>
              </a:rPr>
              <a:t>supported</a:t>
            </a:r>
            <a:r>
              <a:rPr lang="it-IT" altLang="en-US" sz="1600" dirty="0">
                <a:latin typeface="Work Sans" pitchFamily="2" charset="0"/>
              </a:rPr>
              <a:t>!</a:t>
            </a:r>
          </a:p>
          <a:p>
            <a:pPr algn="just" eaLnBrk="1" hangingPunct="1">
              <a:spcBef>
                <a:spcPct val="0"/>
              </a:spcBef>
              <a:buFontTx/>
              <a:buNone/>
              <a:defRPr/>
            </a:pPr>
            <a:endParaRPr lang="it-IT" altLang="en-US" sz="1600" i="1" dirty="0">
              <a:latin typeface="Work Sans" pitchFamily="2" charset="0"/>
            </a:endParaRPr>
          </a:p>
          <a:p>
            <a:pPr algn="just" eaLnBrk="1" hangingPunct="1">
              <a:spcBef>
                <a:spcPct val="0"/>
              </a:spcBef>
              <a:buFontTx/>
              <a:buNone/>
              <a:defRPr/>
            </a:pPr>
            <a:r>
              <a:rPr lang="it-IT" altLang="en-US" sz="1200" dirty="0">
                <a:latin typeface="Consolas" panose="020B0609020204030204" pitchFamily="49" charset="0"/>
              </a:rPr>
              <a:t>import </a:t>
            </a:r>
            <a:r>
              <a:rPr lang="it-IT" altLang="en-US" sz="1200" dirty="0" err="1">
                <a:latin typeface="Consolas" panose="020B0609020204030204" pitchFamily="49" charset="0"/>
              </a:rPr>
              <a:t>xlwings</a:t>
            </a:r>
            <a:r>
              <a:rPr lang="it-IT" altLang="en-US" sz="1200" dirty="0">
                <a:latin typeface="Consolas" panose="020B0609020204030204" pitchFamily="49" charset="0"/>
              </a:rPr>
              <a:t> </a:t>
            </a:r>
            <a:r>
              <a:rPr lang="it-IT" altLang="en-US" sz="1200" dirty="0" err="1">
                <a:latin typeface="Consolas" panose="020B0609020204030204" pitchFamily="49" charset="0"/>
              </a:rPr>
              <a:t>as</a:t>
            </a:r>
            <a:r>
              <a:rPr lang="it-IT" altLang="en-US" sz="1200" dirty="0">
                <a:latin typeface="Consolas" panose="020B0609020204030204" pitchFamily="49" charset="0"/>
              </a:rPr>
              <a:t> </a:t>
            </a:r>
            <a:r>
              <a:rPr lang="it-IT" altLang="en-US" sz="1200" dirty="0" err="1">
                <a:latin typeface="Consolas" panose="020B0609020204030204" pitchFamily="49" charset="0"/>
              </a:rPr>
              <a:t>xw</a:t>
            </a:r>
            <a:endParaRPr lang="it-IT" altLang="en-US" sz="1200" dirty="0">
              <a:latin typeface="Consolas" panose="020B0609020204030204" pitchFamily="49" charset="0"/>
            </a:endParaRPr>
          </a:p>
          <a:p>
            <a:pPr algn="just" eaLnBrk="1" hangingPunct="1">
              <a:spcBef>
                <a:spcPct val="0"/>
              </a:spcBef>
              <a:buFontTx/>
              <a:buNone/>
              <a:defRPr/>
            </a:pPr>
            <a:r>
              <a:rPr lang="it-IT" altLang="en-US" sz="1200" dirty="0">
                <a:latin typeface="Consolas" panose="020B0609020204030204" pitchFamily="49" charset="0"/>
              </a:rPr>
              <a:t>import </a:t>
            </a:r>
            <a:r>
              <a:rPr lang="it-IT" altLang="en-US" sz="1200" dirty="0" err="1">
                <a:latin typeface="Consolas" panose="020B0609020204030204" pitchFamily="49" charset="0"/>
              </a:rPr>
              <a:t>pandas</a:t>
            </a:r>
            <a:r>
              <a:rPr lang="it-IT" altLang="en-US" sz="1200" dirty="0">
                <a:latin typeface="Consolas" panose="020B0609020204030204" pitchFamily="49" charset="0"/>
              </a:rPr>
              <a:t> </a:t>
            </a:r>
            <a:r>
              <a:rPr lang="it-IT" altLang="en-US" sz="1200" dirty="0" err="1">
                <a:latin typeface="Consolas" panose="020B0609020204030204" pitchFamily="49" charset="0"/>
              </a:rPr>
              <a:t>as</a:t>
            </a:r>
            <a:r>
              <a:rPr lang="it-IT" altLang="en-US" sz="1200" dirty="0">
                <a:latin typeface="Consolas" panose="020B0609020204030204" pitchFamily="49" charset="0"/>
              </a:rPr>
              <a:t> </a:t>
            </a:r>
            <a:r>
              <a:rPr lang="it-IT" altLang="en-US" sz="1200" dirty="0" err="1">
                <a:latin typeface="Consolas" panose="020B0609020204030204" pitchFamily="49" charset="0"/>
              </a:rPr>
              <a:t>pd</a:t>
            </a:r>
            <a:endParaRPr lang="it-IT" altLang="en-US" sz="1200" dirty="0">
              <a:latin typeface="Consolas" panose="020B0609020204030204" pitchFamily="49" charset="0"/>
            </a:endParaRPr>
          </a:p>
          <a:p>
            <a:pPr algn="just" eaLnBrk="1" hangingPunct="1">
              <a:spcBef>
                <a:spcPct val="0"/>
              </a:spcBef>
              <a:buFontTx/>
              <a:buNone/>
              <a:defRPr/>
            </a:pPr>
            <a:endParaRPr lang="it-IT" altLang="en-US" sz="1200" dirty="0">
              <a:latin typeface="Consolas" panose="020B0609020204030204" pitchFamily="49" charset="0"/>
            </a:endParaRPr>
          </a:p>
          <a:p>
            <a:pPr algn="just" eaLnBrk="1" hangingPunct="1">
              <a:spcBef>
                <a:spcPct val="0"/>
              </a:spcBef>
              <a:buFontTx/>
              <a:buNone/>
              <a:defRPr/>
            </a:pPr>
            <a:r>
              <a:rPr lang="it-IT" altLang="en-US" sz="1200" dirty="0">
                <a:latin typeface="Consolas" panose="020B0609020204030204" pitchFamily="49" charset="0"/>
              </a:rPr>
              <a:t>...</a:t>
            </a:r>
          </a:p>
          <a:p>
            <a:pPr algn="just" eaLnBrk="1" hangingPunct="1">
              <a:spcBef>
                <a:spcPct val="0"/>
              </a:spcBef>
              <a:buFontTx/>
              <a:buNone/>
              <a:defRPr/>
            </a:pPr>
            <a:r>
              <a:rPr lang="it-IT" altLang="en-US" sz="1200" dirty="0">
                <a:latin typeface="Consolas" panose="020B0609020204030204" pitchFamily="49" charset="0"/>
              </a:rPr>
              <a:t>@xw.func</a:t>
            </a:r>
          </a:p>
          <a:p>
            <a:pPr algn="just" eaLnBrk="1" hangingPunct="1">
              <a:spcBef>
                <a:spcPct val="0"/>
              </a:spcBef>
              <a:buFontTx/>
              <a:buNone/>
              <a:defRPr/>
            </a:pPr>
            <a:r>
              <a:rPr lang="it-IT" altLang="en-US" sz="1200" dirty="0">
                <a:latin typeface="Consolas" panose="020B0609020204030204" pitchFamily="49" charset="0"/>
              </a:rPr>
              <a:t>@xw.arg('A', </a:t>
            </a:r>
            <a:r>
              <a:rPr lang="it-IT" altLang="en-US" sz="1200" dirty="0" err="1">
                <a:latin typeface="Consolas" panose="020B0609020204030204" pitchFamily="49" charset="0"/>
              </a:rPr>
              <a:t>pd.DataFrame</a:t>
            </a:r>
            <a:r>
              <a:rPr lang="it-IT" altLang="en-US" sz="1200" dirty="0">
                <a:latin typeface="Consolas" panose="020B0609020204030204" pitchFamily="49" charset="0"/>
              </a:rPr>
              <a:t>, index=False, </a:t>
            </a:r>
            <a:r>
              <a:rPr lang="it-IT" altLang="en-US" sz="1200" dirty="0" err="1">
                <a:latin typeface="Consolas" panose="020B0609020204030204" pitchFamily="49" charset="0"/>
              </a:rPr>
              <a:t>header</a:t>
            </a:r>
            <a:r>
              <a:rPr lang="it-IT" altLang="en-US" sz="1200" dirty="0">
                <a:latin typeface="Consolas" panose="020B0609020204030204" pitchFamily="49" charset="0"/>
              </a:rPr>
              <a:t>=False)</a:t>
            </a:r>
          </a:p>
          <a:p>
            <a:pPr algn="just" eaLnBrk="1" hangingPunct="1">
              <a:spcBef>
                <a:spcPct val="0"/>
              </a:spcBef>
              <a:buFontTx/>
              <a:buNone/>
              <a:defRPr/>
            </a:pPr>
            <a:r>
              <a:rPr lang="it-IT" altLang="en-US" sz="1200" dirty="0">
                <a:latin typeface="Consolas" panose="020B0609020204030204" pitchFamily="49" charset="0"/>
              </a:rPr>
              <a:t>@xw.ret(index=False, </a:t>
            </a:r>
            <a:r>
              <a:rPr lang="it-IT" altLang="en-US" sz="1200" dirty="0" err="1">
                <a:latin typeface="Consolas" panose="020B0609020204030204" pitchFamily="49" charset="0"/>
              </a:rPr>
              <a:t>header</a:t>
            </a:r>
            <a:r>
              <a:rPr lang="it-IT" altLang="en-US" sz="1200" dirty="0">
                <a:latin typeface="Consolas" panose="020B0609020204030204" pitchFamily="49" charset="0"/>
              </a:rPr>
              <a:t>=False)</a:t>
            </a:r>
          </a:p>
          <a:p>
            <a:pPr algn="just" eaLnBrk="1" hangingPunct="1">
              <a:spcBef>
                <a:spcPct val="0"/>
              </a:spcBef>
              <a:buFontTx/>
              <a:buNone/>
              <a:defRPr/>
            </a:pPr>
            <a:r>
              <a:rPr lang="it-IT" altLang="en-US" sz="1200" dirty="0" err="1">
                <a:latin typeface="Consolas" panose="020B0609020204030204" pitchFamily="49" charset="0"/>
              </a:rPr>
              <a:t>def</a:t>
            </a:r>
            <a:r>
              <a:rPr lang="it-IT" altLang="en-US" sz="1200" dirty="0">
                <a:latin typeface="Consolas" panose="020B0609020204030204" pitchFamily="49" charset="0"/>
              </a:rPr>
              <a:t> </a:t>
            </a:r>
            <a:r>
              <a:rPr lang="it-IT" altLang="en-US" sz="1200" dirty="0" err="1">
                <a:latin typeface="Consolas" panose="020B0609020204030204" pitchFamily="49" charset="0"/>
              </a:rPr>
              <a:t>describe</a:t>
            </a:r>
            <a:r>
              <a:rPr lang="it-IT" altLang="en-US" sz="1200" dirty="0">
                <a:latin typeface="Consolas" panose="020B0609020204030204" pitchFamily="49" charset="0"/>
              </a:rPr>
              <a:t>(A):</a:t>
            </a:r>
          </a:p>
          <a:p>
            <a:pPr algn="just" eaLnBrk="1" hangingPunct="1">
              <a:spcBef>
                <a:spcPct val="0"/>
              </a:spcBef>
              <a:buFontTx/>
              <a:buNone/>
              <a:defRPr/>
            </a:pPr>
            <a:r>
              <a:rPr lang="it-IT" altLang="en-US" sz="1200" dirty="0">
                <a:latin typeface="Consolas" panose="020B0609020204030204" pitchFamily="49" charset="0"/>
              </a:rPr>
              <a:t>    </a:t>
            </a:r>
            <a:r>
              <a:rPr lang="it-IT" altLang="en-US" sz="1200" dirty="0" err="1">
                <a:latin typeface="Consolas" panose="020B0609020204030204" pitchFamily="49" charset="0"/>
              </a:rPr>
              <a:t>return</a:t>
            </a:r>
            <a:r>
              <a:rPr lang="it-IT" altLang="en-US" sz="1200" dirty="0">
                <a:latin typeface="Consolas" panose="020B0609020204030204" pitchFamily="49" charset="0"/>
              </a:rPr>
              <a:t> </a:t>
            </a:r>
            <a:r>
              <a:rPr lang="it-IT" altLang="en-US" sz="1200" dirty="0" err="1">
                <a:latin typeface="Consolas" panose="020B0609020204030204" pitchFamily="49" charset="0"/>
              </a:rPr>
              <a:t>A.describe</a:t>
            </a:r>
            <a:r>
              <a:rPr lang="it-IT" altLang="en-US" sz="1200" dirty="0">
                <a:latin typeface="Consolas" panose="020B0609020204030204" pitchFamily="49" charset="0"/>
              </a:rPr>
              <a:t>()</a:t>
            </a:r>
            <a:endParaRPr lang="it-IT" altLang="en-US" sz="1200" i="1" dirty="0">
              <a:latin typeface="Consolas" panose="020B0609020204030204" pitchFamily="49" charset="0"/>
            </a:endParaRPr>
          </a:p>
          <a:p>
            <a:pPr algn="just" eaLnBrk="1" hangingPunct="1">
              <a:spcBef>
                <a:spcPct val="0"/>
              </a:spcBef>
              <a:buFontTx/>
              <a:buNone/>
              <a:defRPr/>
            </a:pPr>
            <a:endParaRPr lang="it-IT" altLang="en-US" sz="1600" dirty="0">
              <a:latin typeface="Work Sans" pitchFamily="2" charset="0"/>
            </a:endParaRPr>
          </a:p>
          <a:p>
            <a:pPr algn="just" eaLnBrk="1" hangingPunct="1">
              <a:spcBef>
                <a:spcPct val="0"/>
              </a:spcBef>
              <a:buFontTx/>
              <a:buNone/>
              <a:defRPr/>
            </a:pPr>
            <a:r>
              <a:rPr lang="it-IT" altLang="en-US" sz="1600" dirty="0">
                <a:latin typeface="Work Sans" pitchFamily="2" charset="0"/>
              </a:rPr>
              <a:t>and </a:t>
            </a:r>
            <a:r>
              <a:rPr lang="it-IT" altLang="en-US" sz="1600" dirty="0" err="1">
                <a:latin typeface="Work Sans" pitchFamily="2" charset="0"/>
              </a:rPr>
              <a:t>it</a:t>
            </a:r>
            <a:r>
              <a:rPr lang="it-IT" altLang="en-US" sz="1600" dirty="0">
                <a:latin typeface="Work Sans" pitchFamily="2" charset="0"/>
              </a:rPr>
              <a:t> </a:t>
            </a:r>
            <a:r>
              <a:rPr lang="it-IT" altLang="en-US" sz="1600" dirty="0" err="1">
                <a:latin typeface="Work Sans" pitchFamily="2" charset="0"/>
              </a:rPr>
              <a:t>is</a:t>
            </a:r>
            <a:r>
              <a:rPr lang="it-IT" altLang="en-US" sz="1600" dirty="0">
                <a:latin typeface="Work Sans" pitchFamily="2" charset="0"/>
              </a:rPr>
              <a:t> </a:t>
            </a:r>
            <a:r>
              <a:rPr lang="it-IT" altLang="en-US" sz="1600" dirty="0" err="1">
                <a:latin typeface="Work Sans" pitchFamily="2" charset="0"/>
              </a:rPr>
              <a:t>possible</a:t>
            </a:r>
            <a:r>
              <a:rPr lang="it-IT" altLang="en-US" sz="1600" dirty="0">
                <a:latin typeface="Work Sans" pitchFamily="2" charset="0"/>
              </a:rPr>
              <a:t> to </a:t>
            </a:r>
            <a:r>
              <a:rPr lang="it-IT" altLang="en-US" sz="1600" dirty="0" err="1">
                <a:latin typeface="Work Sans" pitchFamily="2" charset="0"/>
              </a:rPr>
              <a:t>add</a:t>
            </a:r>
            <a:r>
              <a:rPr lang="it-IT" altLang="en-US" sz="1600" dirty="0">
                <a:latin typeface="Work Sans" pitchFamily="2" charset="0"/>
              </a:rPr>
              <a:t> </a:t>
            </a:r>
            <a:r>
              <a:rPr lang="it-IT" altLang="en-US" sz="1600" dirty="0" err="1">
                <a:latin typeface="Work Sans" pitchFamily="2" charset="0"/>
              </a:rPr>
              <a:t>figures</a:t>
            </a:r>
            <a:r>
              <a:rPr lang="it-IT" altLang="en-US" sz="1600" dirty="0">
                <a:latin typeface="Work Sans" pitchFamily="2" charset="0"/>
              </a:rPr>
              <a:t> with </a:t>
            </a:r>
            <a:r>
              <a:rPr lang="it-IT" altLang="en-US" sz="1600" dirty="0" err="1">
                <a:latin typeface="Work Sans" pitchFamily="2" charset="0"/>
              </a:rPr>
              <a:t>Matplotlib</a:t>
            </a:r>
            <a:endParaRPr lang="it-IT" altLang="en-US" sz="1600" dirty="0">
              <a:latin typeface="Work Sans" pitchFamily="2" charset="0"/>
            </a:endParaRPr>
          </a:p>
          <a:p>
            <a:pPr algn="just" eaLnBrk="1" hangingPunct="1">
              <a:spcBef>
                <a:spcPct val="0"/>
              </a:spcBef>
              <a:buFontTx/>
              <a:buNone/>
              <a:defRPr/>
            </a:pPr>
            <a:endParaRPr lang="it-IT" altLang="en-US" sz="1600" dirty="0">
              <a:latin typeface="Work Sans" pitchFamily="2" charset="0"/>
              <a:cs typeface="Courier New" panose="02070309020205020404" pitchFamily="49" charset="0"/>
            </a:endParaRP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import </a:t>
            </a:r>
            <a:r>
              <a:rPr lang="it-IT" altLang="en-US" sz="1200" dirty="0" err="1">
                <a:latin typeface="Consolas" panose="020B0609020204030204" pitchFamily="49" charset="0"/>
                <a:cs typeface="Courier New" panose="02070309020205020404" pitchFamily="49" charset="0"/>
              </a:rPr>
              <a:t>matplotlib.pyplot</a:t>
            </a: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as</a:t>
            </a: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plt</a:t>
            </a:r>
            <a:endParaRPr lang="it-IT" altLang="en-US" sz="12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200" dirty="0">
              <a:latin typeface="Consolas" panose="020B0609020204030204" pitchFamily="49" charset="0"/>
              <a:cs typeface="Courier New" panose="02070309020205020404" pitchFamily="49" charset="0"/>
            </a:endParaRP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@xw.func</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@xw.arg('x', </a:t>
            </a:r>
            <a:r>
              <a:rPr lang="it-IT" altLang="en-US" sz="1200" dirty="0" err="1">
                <a:latin typeface="Consolas" panose="020B0609020204030204" pitchFamily="49" charset="0"/>
                <a:cs typeface="Courier New" panose="02070309020205020404" pitchFamily="49" charset="0"/>
              </a:rPr>
              <a:t>np.array</a:t>
            </a: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ndim</a:t>
            </a:r>
            <a:r>
              <a:rPr lang="it-IT" altLang="en-US" sz="1200" dirty="0">
                <a:latin typeface="Consolas" panose="020B0609020204030204" pitchFamily="49" charset="0"/>
                <a:cs typeface="Courier New" panose="02070309020205020404" pitchFamily="49" charset="0"/>
              </a:rPr>
              <a:t>=1)</a:t>
            </a:r>
          </a:p>
          <a:p>
            <a:pPr algn="just" eaLnBrk="1" hangingPunct="1">
              <a:spcBef>
                <a:spcPct val="0"/>
              </a:spcBef>
              <a:buFontTx/>
              <a:buNone/>
              <a:defRPr/>
            </a:pPr>
            <a:r>
              <a:rPr lang="it-IT" altLang="en-US" sz="1200" dirty="0" err="1">
                <a:latin typeface="Consolas" panose="020B0609020204030204" pitchFamily="49" charset="0"/>
                <a:cs typeface="Courier New" panose="02070309020205020404" pitchFamily="49" charset="0"/>
              </a:rPr>
              <a:t>def</a:t>
            </a:r>
            <a:r>
              <a:rPr lang="it-IT" altLang="en-US" sz="1200" dirty="0">
                <a:latin typeface="Consolas" panose="020B0609020204030204" pitchFamily="49" charset="0"/>
                <a:cs typeface="Courier New" panose="02070309020205020404" pitchFamily="49" charset="0"/>
              </a:rPr>
              <a:t> funzione(x, n, name='Figura'):</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sht</a:t>
            </a:r>
            <a:r>
              <a:rPr lang="it-IT" altLang="en-US" sz="1200" dirty="0">
                <a:latin typeface="Consolas" panose="020B0609020204030204" pitchFamily="49" charset="0"/>
                <a:cs typeface="Courier New" panose="02070309020205020404" pitchFamily="49" charset="0"/>
              </a:rPr>
              <a:t> = </a:t>
            </a:r>
            <a:r>
              <a:rPr lang="it-IT" altLang="en-US" sz="1200" dirty="0" err="1">
                <a:latin typeface="Consolas" panose="020B0609020204030204" pitchFamily="49" charset="0"/>
                <a:cs typeface="Courier New" panose="02070309020205020404" pitchFamily="49" charset="0"/>
              </a:rPr>
              <a:t>xw.Book.caller</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sheets.active</a:t>
            </a:r>
            <a:endParaRPr lang="it-IT" altLang="en-US" sz="1200" dirty="0">
              <a:latin typeface="Consolas" panose="020B0609020204030204" pitchFamily="49" charset="0"/>
              <a:cs typeface="Courier New" panose="02070309020205020404" pitchFamily="49" charset="0"/>
            </a:endParaRP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fig</a:t>
            </a:r>
            <a:r>
              <a:rPr lang="it-IT" altLang="en-US" sz="1200" dirty="0">
                <a:latin typeface="Consolas" panose="020B0609020204030204" pitchFamily="49" charset="0"/>
                <a:cs typeface="Courier New" panose="02070309020205020404" pitchFamily="49" charset="0"/>
              </a:rPr>
              <a:t> = </a:t>
            </a:r>
            <a:r>
              <a:rPr lang="it-IT" altLang="en-US" sz="1200" dirty="0" err="1">
                <a:latin typeface="Consolas" panose="020B0609020204030204" pitchFamily="49" charset="0"/>
                <a:cs typeface="Courier New" panose="02070309020205020404" pitchFamily="49" charset="0"/>
              </a:rPr>
              <a:t>plt.figure</a:t>
            </a:r>
            <a:r>
              <a:rPr lang="it-IT" altLang="en-US" sz="12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plt.plot</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x,x</a:t>
            </a:r>
            <a:r>
              <a:rPr lang="it-IT" altLang="en-US" sz="1200" dirty="0">
                <a:latin typeface="Consolas" panose="020B0609020204030204" pitchFamily="49" charset="0"/>
                <a:cs typeface="Courier New" panose="02070309020205020404" pitchFamily="49" charset="0"/>
              </a:rPr>
              <a:t>**n)</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sht.pictures.add</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fig,name</a:t>
            </a:r>
            <a:r>
              <a:rPr lang="it-IT" altLang="en-US" sz="1200" dirty="0">
                <a:latin typeface="Consolas" panose="020B0609020204030204" pitchFamily="49" charset="0"/>
                <a:cs typeface="Courier New" panose="02070309020205020404" pitchFamily="49" charset="0"/>
              </a:rPr>
              <a:t>=name, update=True, </a:t>
            </a:r>
            <a:r>
              <a:rPr lang="it-IT" altLang="en-US" sz="1200" dirty="0" err="1">
                <a:latin typeface="Consolas" panose="020B0609020204030204" pitchFamily="49" charset="0"/>
                <a:cs typeface="Courier New" panose="02070309020205020404" pitchFamily="49" charset="0"/>
              </a:rPr>
              <a:t>left</a:t>
            </a:r>
            <a:r>
              <a:rPr lang="it-IT" altLang="en-US" sz="1200" dirty="0">
                <a:latin typeface="Consolas" panose="020B0609020204030204" pitchFamily="49" charset="0"/>
                <a:cs typeface="Courier New" panose="02070309020205020404" pitchFamily="49" charset="0"/>
              </a:rPr>
              <a:t>=</a:t>
            </a:r>
            <a:r>
              <a:rPr lang="it-IT" altLang="en-US" sz="1200" dirty="0" err="1">
                <a:latin typeface="Consolas" panose="020B0609020204030204" pitchFamily="49" charset="0"/>
                <a:cs typeface="Courier New" panose="02070309020205020404" pitchFamily="49" charset="0"/>
              </a:rPr>
              <a:t>sht.range</a:t>
            </a:r>
            <a:r>
              <a:rPr lang="it-IT" altLang="en-US" sz="1200" dirty="0">
                <a:latin typeface="Consolas" panose="020B0609020204030204" pitchFamily="49" charset="0"/>
                <a:cs typeface="Courier New" panose="02070309020205020404" pitchFamily="49" charset="0"/>
              </a:rPr>
              <a:t>('c3').</a:t>
            </a:r>
            <a:r>
              <a:rPr lang="it-IT" altLang="en-US" sz="1200" dirty="0" err="1">
                <a:latin typeface="Consolas" panose="020B0609020204030204" pitchFamily="49" charset="0"/>
                <a:cs typeface="Courier New" panose="02070309020205020404" pitchFamily="49" charset="0"/>
              </a:rPr>
              <a:t>left</a:t>
            </a:r>
            <a:r>
              <a:rPr lang="it-IT" altLang="en-US" sz="1200" dirty="0">
                <a:latin typeface="Consolas" panose="020B0609020204030204" pitchFamily="49" charset="0"/>
                <a:cs typeface="Courier New" panose="02070309020205020404" pitchFamily="49" charset="0"/>
              </a:rPr>
              <a:t>, top=</a:t>
            </a:r>
            <a:r>
              <a:rPr lang="it-IT" altLang="en-US" sz="1200" dirty="0" err="1">
                <a:latin typeface="Consolas" panose="020B0609020204030204" pitchFamily="49" charset="0"/>
                <a:cs typeface="Courier New" panose="02070309020205020404" pitchFamily="49" charset="0"/>
              </a:rPr>
              <a:t>sht.range</a:t>
            </a:r>
            <a:r>
              <a:rPr lang="it-IT" altLang="en-US" sz="1200" dirty="0">
                <a:latin typeface="Consolas" panose="020B0609020204030204" pitchFamily="49" charset="0"/>
                <a:cs typeface="Courier New" panose="02070309020205020404" pitchFamily="49" charset="0"/>
              </a:rPr>
              <a:t>('c3').top)</a:t>
            </a:r>
          </a:p>
          <a:p>
            <a:pPr algn="just" eaLnBrk="1" hangingPunct="1">
              <a:spcBef>
                <a:spcPct val="0"/>
              </a:spcBef>
              <a:buFontTx/>
              <a:buNone/>
              <a:defRPr/>
            </a:pPr>
            <a:r>
              <a:rPr lang="it-IT" altLang="en-US" sz="1200" dirty="0">
                <a:latin typeface="Consolas" panose="020B0609020204030204" pitchFamily="49" charset="0"/>
                <a:cs typeface="Courier New" panose="02070309020205020404" pitchFamily="49" charset="0"/>
              </a:rPr>
              <a:t>    </a:t>
            </a:r>
            <a:r>
              <a:rPr lang="it-IT" altLang="en-US" sz="1200" dirty="0" err="1">
                <a:latin typeface="Consolas" panose="020B0609020204030204" pitchFamily="49" charset="0"/>
                <a:cs typeface="Courier New" panose="02070309020205020404" pitchFamily="49" charset="0"/>
              </a:rPr>
              <a:t>return</a:t>
            </a:r>
            <a:r>
              <a:rPr lang="it-IT" altLang="en-US" sz="1200" dirty="0">
                <a:latin typeface="Consolas" panose="020B0609020204030204" pitchFamily="49" charset="0"/>
                <a:cs typeface="Courier New" panose="02070309020205020404" pitchFamily="49" charset="0"/>
              </a:rPr>
              <a:t> 'Grafico per n={}'.format(n)</a:t>
            </a:r>
          </a:p>
        </p:txBody>
      </p:sp>
      <p:sp>
        <p:nvSpPr>
          <p:cNvPr id="4" name="Text Box 2">
            <a:extLst>
              <a:ext uri="{FF2B5EF4-FFF2-40B4-BE49-F238E27FC236}">
                <a16:creationId xmlns:a16="http://schemas.microsoft.com/office/drawing/2014/main" id="{582AC89F-0E2E-4CA3-ABBD-5B3970F29AC0}"/>
              </a:ext>
            </a:extLst>
          </p:cNvPr>
          <p:cNvSpPr txBox="1">
            <a:spLocks noChangeArrowheads="1"/>
          </p:cNvSpPr>
          <p:nvPr/>
        </p:nvSpPr>
        <p:spPr bwMode="auto">
          <a:xfrm>
            <a:off x="0" y="0"/>
            <a:ext cx="33537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600" b="1" dirty="0">
                <a:solidFill>
                  <a:srgbClr val="FF9900"/>
                </a:solidFill>
                <a:latin typeface="Work Sans" pitchFamily="2" charset="0"/>
              </a:rPr>
              <a:t>EXCEL &amp; Python: </a:t>
            </a:r>
            <a:r>
              <a:rPr lang="it-IT" altLang="en-US" sz="1600" b="1" dirty="0" err="1">
                <a:solidFill>
                  <a:srgbClr val="FF9900"/>
                </a:solidFill>
                <a:latin typeface="Work Sans" pitchFamily="2" charset="0"/>
              </a:rPr>
              <a:t>xlwings</a:t>
            </a:r>
            <a:endParaRPr lang="it-IT" altLang="en-US" sz="1600" b="1" dirty="0">
              <a:solidFill>
                <a:srgbClr val="FF9900"/>
              </a:solidFill>
              <a:latin typeface="Work Sans" pitchFamily="2" charset="0"/>
            </a:endParaRPr>
          </a:p>
        </p:txBody>
      </p:sp>
    </p:spTree>
    <p:extLst>
      <p:ext uri="{BB962C8B-B14F-4D97-AF65-F5344CB8AC3E}">
        <p14:creationId xmlns:p14="http://schemas.microsoft.com/office/powerpoint/2010/main" val="241042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Why?</a:t>
            </a:r>
          </a:p>
          <a:p>
            <a:pPr algn="just" eaLnBrk="1" hangingPunct="1">
              <a:spcBef>
                <a:spcPct val="0"/>
              </a:spcBef>
              <a:buFontTx/>
              <a:buNone/>
            </a:pPr>
            <a:endParaRPr lang="en-US" altLang="en-US" sz="1600" b="1" dirty="0">
              <a:solidFill>
                <a:schemeClr val="hlink"/>
              </a:solidFill>
              <a:latin typeface="Work Sans" pitchFamily="2" charset="0"/>
            </a:endParaRPr>
          </a:p>
          <a:p>
            <a:pPr lvl="1" algn="just" eaLnBrk="1" hangingPunct="1">
              <a:spcBef>
                <a:spcPct val="0"/>
              </a:spcBef>
              <a:buNone/>
            </a:pPr>
            <a:r>
              <a:rPr lang="en-US" altLang="en-US" sz="1600" dirty="0">
                <a:latin typeface="Work Sans" pitchFamily="2" charset="0"/>
              </a:rPr>
              <a:t>Why physicists still use Fortran</a:t>
            </a:r>
          </a:p>
          <a:p>
            <a:pPr lvl="1" algn="just" eaLnBrk="1" hangingPunct="1">
              <a:spcBef>
                <a:spcPct val="0"/>
              </a:spcBef>
              <a:buNone/>
            </a:pPr>
            <a:r>
              <a:rPr lang="en-US" altLang="en-US" sz="1600" dirty="0">
                <a:latin typeface="Work Sans" pitchFamily="2" charset="0"/>
              </a:rPr>
              <a:t>Posted on July 16, 2015 by delton137 in programming  research </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i="1" dirty="0">
                <a:latin typeface="Work Sans" pitchFamily="2" charset="0"/>
              </a:rPr>
              <a:t>“I don’t know what the programming language of the year 2000 will look like, but I know it will be called FORTRAN.” –  Charles Anthony Richard Hoare, circa 1982</a:t>
            </a:r>
          </a:p>
          <a:p>
            <a:pPr lvl="1" algn="just" eaLnBrk="1" hangingPunct="1">
              <a:spcBef>
                <a:spcPct val="0"/>
              </a:spcBef>
              <a:buNone/>
            </a:pPr>
            <a:endParaRPr lang="en-US" altLang="en-US" sz="1600" dirty="0">
              <a:latin typeface="Work Sans" pitchFamily="2" charset="0"/>
            </a:endParaRPr>
          </a:p>
          <a:p>
            <a:pPr lvl="1" algn="just" eaLnBrk="1" hangingPunct="1">
              <a:spcBef>
                <a:spcPct val="0"/>
              </a:spcBef>
              <a:buNone/>
            </a:pPr>
            <a:r>
              <a:rPr lang="en-US" altLang="en-US" sz="1600" dirty="0">
                <a:latin typeface="Work Sans" pitchFamily="2" charset="0"/>
              </a:rPr>
              <a:t>Fortran is rarely used today in industry — one ranking ranks it behind 29 other languages. However, </a:t>
            </a:r>
            <a:r>
              <a:rPr lang="en-US" altLang="en-US" sz="1600" dirty="0">
                <a:highlight>
                  <a:srgbClr val="FFFF00"/>
                </a:highlight>
                <a:latin typeface="Work Sans" pitchFamily="2" charset="0"/>
              </a:rPr>
              <a:t>Fortran is still a dominant language for the large scale simulation of physical systems</a:t>
            </a:r>
            <a:r>
              <a:rPr lang="en-US" altLang="en-US" sz="1600" dirty="0">
                <a:latin typeface="Work Sans" pitchFamily="2" charset="0"/>
              </a:rPr>
              <a:t>, </a:t>
            </a:r>
            <a:r>
              <a:rPr lang="en-US" altLang="en-US" sz="1600" dirty="0" err="1">
                <a:latin typeface="Work Sans" pitchFamily="2" charset="0"/>
              </a:rPr>
              <a:t>ie</a:t>
            </a:r>
            <a:r>
              <a:rPr lang="en-US" altLang="en-US" sz="1600" dirty="0">
                <a:latin typeface="Work Sans" pitchFamily="2" charset="0"/>
              </a:rPr>
              <a:t>. for things like the astrophysical modeling of stars and galaxies, hydrodynamics codes (cf. Flash), large scale molecular dynamics, electronic structure calculation codes (cf. SIESTA), large scale climate models, etc.  </a:t>
            </a:r>
            <a:r>
              <a:rPr lang="en-US" altLang="en-US" sz="1600" dirty="0">
                <a:highlight>
                  <a:srgbClr val="FFFF00"/>
                </a:highlight>
                <a:latin typeface="Work Sans" pitchFamily="2" charset="0"/>
              </a:rPr>
              <a:t>In the field of high performance computing (HPC), of which large scale numerical simulation is a subset, there are only two languages in use today — C++ and “modern Fortran” (Fortran 90/95/03/08)</a:t>
            </a:r>
            <a:r>
              <a:rPr lang="en-US" altLang="en-US" sz="1600" dirty="0">
                <a:latin typeface="Work Sans" pitchFamily="2" charset="0"/>
              </a:rPr>
              <a:t>. The popular Open MPI libraries for parallelizing code were developed for these two languages. So basically, if you want fast code that an run on many processors, you are limited to these two options. Modern Fortran also has a feature called ‘</a:t>
            </a:r>
            <a:r>
              <a:rPr lang="en-US" altLang="en-US" sz="1600" dirty="0" err="1">
                <a:latin typeface="Work Sans" pitchFamily="2" charset="0"/>
              </a:rPr>
              <a:t>coarrays</a:t>
            </a:r>
            <a:r>
              <a:rPr lang="en-US" altLang="en-US" sz="1600" dirty="0">
                <a:latin typeface="Work Sans" pitchFamily="2" charset="0"/>
              </a:rPr>
              <a:t>‘ which puts parallelization features directly into the language. </a:t>
            </a:r>
            <a:r>
              <a:rPr lang="en-US" altLang="en-US" sz="1600" dirty="0" err="1">
                <a:latin typeface="Work Sans" pitchFamily="2" charset="0"/>
              </a:rPr>
              <a:t>Coarrays</a:t>
            </a:r>
            <a:r>
              <a:rPr lang="en-US" altLang="en-US" sz="1600" dirty="0">
                <a:latin typeface="Work Sans" pitchFamily="2" charset="0"/>
              </a:rPr>
              <a:t> started as an extension of Fortran 95 and were incorporated into Fortran 2008 standard.</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Extracted from </a:t>
            </a:r>
            <a:r>
              <a:rPr lang="en-US" altLang="en-US" sz="1600" dirty="0">
                <a:latin typeface="Work Sans" pitchFamily="2" charset="0"/>
                <a:hlinkClick r:id="rId2"/>
              </a:rPr>
              <a:t>here</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310228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it is needed?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In order to extend Python with Fortran or C++ a compiler is needed.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Working with Windows OS, the suite </a:t>
            </a:r>
            <a:r>
              <a:rPr lang="en-US" altLang="en-US" sz="1600" dirty="0">
                <a:latin typeface="Work Sans" pitchFamily="2" charset="0"/>
                <a:hlinkClick r:id="rId2"/>
              </a:rPr>
              <a:t>MinGW</a:t>
            </a:r>
            <a:r>
              <a:rPr lang="en-US" altLang="en-US" sz="1600" dirty="0">
                <a:latin typeface="Work Sans" pitchFamily="2" charset="0"/>
              </a:rPr>
              <a:t> can be used (the link direct to the fork available for 64 bit systems)*.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Moreover, even if we do not use it, some routines of Visual Studio are needed, a free version (the "Community" edition) can be downloaded </a:t>
            </a:r>
            <a:r>
              <a:rPr lang="en-US" altLang="en-US" sz="1600" dirty="0">
                <a:latin typeface="Work Sans" pitchFamily="2" charset="0"/>
                <a:hlinkClick r:id="rId3"/>
              </a:rPr>
              <a:t>here</a:t>
            </a:r>
            <a:r>
              <a:rPr lang="en-US" altLang="en-US" sz="1600" dirty="0">
                <a:latin typeface="Work Sans" pitchFamily="2" charset="0"/>
              </a:rPr>
              <a:t>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b="1" dirty="0">
                <a:latin typeface="Work Sans" pitchFamily="2" charset="0"/>
              </a:rPr>
              <a:t>*</a:t>
            </a:r>
            <a:r>
              <a:rPr lang="en-US" altLang="en-US" sz="1600" b="1" dirty="0">
                <a:solidFill>
                  <a:srgbClr val="FF9900"/>
                </a:solidFill>
                <a:latin typeface="Work Sans" pitchFamily="2" charset="0"/>
              </a:rPr>
              <a:t> </a:t>
            </a:r>
            <a:r>
              <a:rPr lang="en-US" altLang="en-US" sz="1600" dirty="0">
                <a:latin typeface="Work Sans" pitchFamily="2" charset="0"/>
              </a:rPr>
              <a:t>The "bin" folder of MinGW64 must be added to environment variable "path" in order to access the compilers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223465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it is needed?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How to add the folder of </a:t>
            </a:r>
            <a:r>
              <a:rPr lang="en-US" altLang="en-US" sz="1600" dirty="0" err="1">
                <a:latin typeface="Work Sans" pitchFamily="2" charset="0"/>
              </a:rPr>
              <a:t>MingGW</a:t>
            </a:r>
            <a:r>
              <a:rPr lang="en-US" altLang="en-US" sz="1600" dirty="0">
                <a:latin typeface="Work Sans" pitchFamily="2" charset="0"/>
              </a:rPr>
              <a:t> to system path</a:t>
            </a:r>
          </a:p>
          <a:p>
            <a:pPr marL="285750" indent="-285750" algn="just" eaLnBrk="1" hangingPunct="1">
              <a:spcBef>
                <a:spcPct val="0"/>
              </a:spcBef>
            </a:pPr>
            <a:r>
              <a:rPr lang="en-US" altLang="en-US" sz="1600" dirty="0">
                <a:latin typeface="Work Sans" pitchFamily="2" charset="0"/>
              </a:rPr>
              <a:t>open the window to change environmental variable through finder of windows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click on "Environmental variables"</a:t>
            </a:r>
          </a:p>
        </p:txBody>
      </p:sp>
      <p:pic>
        <p:nvPicPr>
          <p:cNvPr id="2" name="Immagine 1">
            <a:extLst>
              <a:ext uri="{FF2B5EF4-FFF2-40B4-BE49-F238E27FC236}">
                <a16:creationId xmlns:a16="http://schemas.microsoft.com/office/drawing/2014/main" id="{A9C0FC4E-D621-4875-8A61-D0529C726020}"/>
              </a:ext>
            </a:extLst>
          </p:cNvPr>
          <p:cNvPicPr>
            <a:picLocks noChangeAspect="1"/>
          </p:cNvPicPr>
          <p:nvPr/>
        </p:nvPicPr>
        <p:blipFill>
          <a:blip r:embed="rId2"/>
          <a:stretch>
            <a:fillRect/>
          </a:stretch>
        </p:blipFill>
        <p:spPr>
          <a:xfrm>
            <a:off x="2161198" y="1700808"/>
            <a:ext cx="3234690" cy="2827020"/>
          </a:xfrm>
          <a:prstGeom prst="rect">
            <a:avLst/>
          </a:prstGeom>
        </p:spPr>
      </p:pic>
      <p:pic>
        <p:nvPicPr>
          <p:cNvPr id="3" name="Immagine 2">
            <a:extLst>
              <a:ext uri="{FF2B5EF4-FFF2-40B4-BE49-F238E27FC236}">
                <a16:creationId xmlns:a16="http://schemas.microsoft.com/office/drawing/2014/main" id="{15C80DAF-11E3-4C93-876B-8B8F37F26C60}"/>
              </a:ext>
            </a:extLst>
          </p:cNvPr>
          <p:cNvPicPr>
            <a:picLocks noChangeAspect="1"/>
          </p:cNvPicPr>
          <p:nvPr/>
        </p:nvPicPr>
        <p:blipFill>
          <a:blip r:embed="rId3"/>
          <a:stretch>
            <a:fillRect/>
          </a:stretch>
        </p:blipFill>
        <p:spPr>
          <a:xfrm>
            <a:off x="5021718" y="4748014"/>
            <a:ext cx="1607820" cy="1908810"/>
          </a:xfrm>
          <a:prstGeom prst="rect">
            <a:avLst/>
          </a:prstGeom>
        </p:spPr>
      </p:pic>
      <p:sp>
        <p:nvSpPr>
          <p:cNvPr id="6" name="Ovale 10">
            <a:extLst>
              <a:ext uri="{FF2B5EF4-FFF2-40B4-BE49-F238E27FC236}">
                <a16:creationId xmlns:a16="http://schemas.microsoft.com/office/drawing/2014/main" id="{0D07F038-1411-412E-B385-A1E5836518C4}"/>
              </a:ext>
            </a:extLst>
          </p:cNvPr>
          <p:cNvSpPr>
            <a:spLocks noChangeArrowheads="1"/>
          </p:cNvSpPr>
          <p:nvPr/>
        </p:nvSpPr>
        <p:spPr bwMode="auto">
          <a:xfrm>
            <a:off x="6012160" y="6416501"/>
            <a:ext cx="792088" cy="18085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Tree>
    <p:extLst>
      <p:ext uri="{BB962C8B-B14F-4D97-AF65-F5344CB8AC3E}">
        <p14:creationId xmlns:p14="http://schemas.microsoft.com/office/powerpoint/2010/main" val="411545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select "Path" in lower pane and click "modify"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click on "new"</a:t>
            </a:r>
          </a:p>
        </p:txBody>
      </p:sp>
      <p:pic>
        <p:nvPicPr>
          <p:cNvPr id="4" name="Immagine 3">
            <a:extLst>
              <a:ext uri="{FF2B5EF4-FFF2-40B4-BE49-F238E27FC236}">
                <a16:creationId xmlns:a16="http://schemas.microsoft.com/office/drawing/2014/main" id="{E52A4F4B-846C-4C68-860B-4732497CACDB}"/>
              </a:ext>
            </a:extLst>
          </p:cNvPr>
          <p:cNvPicPr>
            <a:picLocks noChangeAspect="1"/>
          </p:cNvPicPr>
          <p:nvPr/>
        </p:nvPicPr>
        <p:blipFill>
          <a:blip r:embed="rId2"/>
          <a:stretch>
            <a:fillRect/>
          </a:stretch>
        </p:blipFill>
        <p:spPr>
          <a:xfrm>
            <a:off x="3383280" y="1844824"/>
            <a:ext cx="2377440" cy="2244090"/>
          </a:xfrm>
          <a:prstGeom prst="rect">
            <a:avLst/>
          </a:prstGeom>
        </p:spPr>
      </p:pic>
      <p:pic>
        <p:nvPicPr>
          <p:cNvPr id="5" name="Immagine 4">
            <a:extLst>
              <a:ext uri="{FF2B5EF4-FFF2-40B4-BE49-F238E27FC236}">
                <a16:creationId xmlns:a16="http://schemas.microsoft.com/office/drawing/2014/main" id="{0FEDD68F-982E-4187-AFEA-6A585C8CCA71}"/>
              </a:ext>
            </a:extLst>
          </p:cNvPr>
          <p:cNvPicPr>
            <a:picLocks noChangeAspect="1"/>
          </p:cNvPicPr>
          <p:nvPr/>
        </p:nvPicPr>
        <p:blipFill>
          <a:blip r:embed="rId3"/>
          <a:stretch>
            <a:fillRect/>
          </a:stretch>
        </p:blipFill>
        <p:spPr>
          <a:xfrm>
            <a:off x="3400445" y="4653136"/>
            <a:ext cx="2015490" cy="1920240"/>
          </a:xfrm>
          <a:prstGeom prst="rect">
            <a:avLst/>
          </a:prstGeom>
        </p:spPr>
      </p:pic>
      <p:sp>
        <p:nvSpPr>
          <p:cNvPr id="8" name="Ovale 10">
            <a:extLst>
              <a:ext uri="{FF2B5EF4-FFF2-40B4-BE49-F238E27FC236}">
                <a16:creationId xmlns:a16="http://schemas.microsoft.com/office/drawing/2014/main" id="{0AFE2A6C-AA10-4DFA-A5FB-5BD6D5DDC0CD}"/>
              </a:ext>
            </a:extLst>
          </p:cNvPr>
          <p:cNvSpPr>
            <a:spLocks noChangeArrowheads="1"/>
          </p:cNvSpPr>
          <p:nvPr/>
        </p:nvSpPr>
        <p:spPr bwMode="auto">
          <a:xfrm>
            <a:off x="4748774" y="3680197"/>
            <a:ext cx="792088" cy="18085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sp>
        <p:nvSpPr>
          <p:cNvPr id="9" name="Ovale 10">
            <a:extLst>
              <a:ext uri="{FF2B5EF4-FFF2-40B4-BE49-F238E27FC236}">
                <a16:creationId xmlns:a16="http://schemas.microsoft.com/office/drawing/2014/main" id="{F498F3BC-68CD-4B1C-87EB-A0CA155C3B51}"/>
              </a:ext>
            </a:extLst>
          </p:cNvPr>
          <p:cNvSpPr>
            <a:spLocks noChangeArrowheads="1"/>
          </p:cNvSpPr>
          <p:nvPr/>
        </p:nvSpPr>
        <p:spPr bwMode="auto">
          <a:xfrm>
            <a:off x="4788024" y="4797152"/>
            <a:ext cx="792088" cy="18085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it-IT" altLang="it-IT" sz="1600">
              <a:latin typeface="Work Sans" pitchFamily="2" charset="0"/>
            </a:endParaRPr>
          </a:p>
        </p:txBody>
      </p:sp>
      <p:cxnSp>
        <p:nvCxnSpPr>
          <p:cNvPr id="7" name="Connettore 2 6">
            <a:extLst>
              <a:ext uri="{FF2B5EF4-FFF2-40B4-BE49-F238E27FC236}">
                <a16:creationId xmlns:a16="http://schemas.microsoft.com/office/drawing/2014/main" id="{29C5E703-0F14-4F05-B163-995BEF66A441}"/>
              </a:ext>
            </a:extLst>
          </p:cNvPr>
          <p:cNvCxnSpPr/>
          <p:nvPr/>
        </p:nvCxnSpPr>
        <p:spPr bwMode="auto">
          <a:xfrm>
            <a:off x="2843808" y="3429000"/>
            <a:ext cx="50655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0032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285750" indent="-285750" algn="just" eaLnBrk="1" hangingPunct="1">
              <a:spcBef>
                <a:spcPct val="0"/>
              </a:spcBef>
            </a:pPr>
            <a:r>
              <a:rPr lang="en-US" altLang="en-US" sz="1600" dirty="0">
                <a:latin typeface="Work Sans" pitchFamily="2" charset="0"/>
              </a:rPr>
              <a:t>select "Path" in lower pane and click "modify"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dirty="0">
                <a:latin typeface="Work Sans" pitchFamily="2" charset="0"/>
              </a:rPr>
              <a:t>click on "new" and add the path to the folder "bin" of the folder where  MinGW-64 has been installed</a:t>
            </a: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marL="285750" indent="-285750" algn="just" eaLnBrk="1" hangingPunct="1">
              <a:spcBef>
                <a:spcPct val="0"/>
              </a:spcBef>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...which in my case was (select and copy from the address field)</a:t>
            </a:r>
          </a:p>
        </p:txBody>
      </p:sp>
      <p:pic>
        <p:nvPicPr>
          <p:cNvPr id="4" name="Immagine 3">
            <a:extLst>
              <a:ext uri="{FF2B5EF4-FFF2-40B4-BE49-F238E27FC236}">
                <a16:creationId xmlns:a16="http://schemas.microsoft.com/office/drawing/2014/main" id="{E52A4F4B-846C-4C68-860B-4732497CACDB}"/>
              </a:ext>
            </a:extLst>
          </p:cNvPr>
          <p:cNvPicPr>
            <a:picLocks noChangeAspect="1"/>
          </p:cNvPicPr>
          <p:nvPr/>
        </p:nvPicPr>
        <p:blipFill>
          <a:blip r:embed="rId2"/>
          <a:stretch>
            <a:fillRect/>
          </a:stretch>
        </p:blipFill>
        <p:spPr>
          <a:xfrm>
            <a:off x="3526928" y="1035106"/>
            <a:ext cx="2377440" cy="2244090"/>
          </a:xfrm>
          <a:prstGeom prst="rect">
            <a:avLst/>
          </a:prstGeom>
        </p:spPr>
      </p:pic>
      <p:pic>
        <p:nvPicPr>
          <p:cNvPr id="5" name="Immagine 4">
            <a:extLst>
              <a:ext uri="{FF2B5EF4-FFF2-40B4-BE49-F238E27FC236}">
                <a16:creationId xmlns:a16="http://schemas.microsoft.com/office/drawing/2014/main" id="{0FEDD68F-982E-4187-AFEA-6A585C8CCA71}"/>
              </a:ext>
            </a:extLst>
          </p:cNvPr>
          <p:cNvPicPr>
            <a:picLocks noChangeAspect="1"/>
          </p:cNvPicPr>
          <p:nvPr/>
        </p:nvPicPr>
        <p:blipFill>
          <a:blip r:embed="rId3"/>
          <a:stretch>
            <a:fillRect/>
          </a:stretch>
        </p:blipFill>
        <p:spPr>
          <a:xfrm>
            <a:off x="3564255" y="3625286"/>
            <a:ext cx="2015490" cy="1920240"/>
          </a:xfrm>
          <a:prstGeom prst="rect">
            <a:avLst/>
          </a:prstGeom>
        </p:spPr>
      </p:pic>
      <p:pic>
        <p:nvPicPr>
          <p:cNvPr id="2" name="Immagine 1">
            <a:extLst>
              <a:ext uri="{FF2B5EF4-FFF2-40B4-BE49-F238E27FC236}">
                <a16:creationId xmlns:a16="http://schemas.microsoft.com/office/drawing/2014/main" id="{C95E721C-7926-40C1-9FF5-964EE7934B45}"/>
              </a:ext>
            </a:extLst>
          </p:cNvPr>
          <p:cNvPicPr>
            <a:picLocks noChangeAspect="1"/>
          </p:cNvPicPr>
          <p:nvPr/>
        </p:nvPicPr>
        <p:blipFill>
          <a:blip r:embed="rId4"/>
          <a:stretch>
            <a:fillRect/>
          </a:stretch>
        </p:blipFill>
        <p:spPr>
          <a:xfrm>
            <a:off x="485249" y="5891616"/>
            <a:ext cx="8460799" cy="834218"/>
          </a:xfrm>
          <a:prstGeom prst="rect">
            <a:avLst/>
          </a:prstGeom>
        </p:spPr>
      </p:pic>
      <p:sp>
        <p:nvSpPr>
          <p:cNvPr id="3" name="Rettangolo 2">
            <a:extLst>
              <a:ext uri="{FF2B5EF4-FFF2-40B4-BE49-F238E27FC236}">
                <a16:creationId xmlns:a16="http://schemas.microsoft.com/office/drawing/2014/main" id="{3D0A6138-6B76-40A6-B2A4-56D76EF6EAA0}"/>
              </a:ext>
            </a:extLst>
          </p:cNvPr>
          <p:cNvSpPr/>
          <p:nvPr/>
        </p:nvSpPr>
        <p:spPr bwMode="auto">
          <a:xfrm>
            <a:off x="1547664" y="6419850"/>
            <a:ext cx="3672408" cy="17750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Work Sans" pitchFamily="2" charset="0"/>
              <a:cs typeface="Arial" charset="0"/>
            </a:endParaRPr>
          </a:p>
        </p:txBody>
      </p:sp>
    </p:spTree>
    <p:extLst>
      <p:ext uri="{BB962C8B-B14F-4D97-AF65-F5344CB8AC3E}">
        <p14:creationId xmlns:p14="http://schemas.microsoft.com/office/powerpoint/2010/main" val="40715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5081750"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EXTENDING PYTHON WITH FORTRAN/C++</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it is needed?</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worth testing if everything work well testing a simple Fortran program</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CasellaDiTesto 3">
            <a:extLst>
              <a:ext uri="{FF2B5EF4-FFF2-40B4-BE49-F238E27FC236}">
                <a16:creationId xmlns:a16="http://schemas.microsoft.com/office/drawing/2014/main" id="{A243C69A-9925-4C49-8F31-BFF924DA715F}"/>
              </a:ext>
            </a:extLst>
          </p:cNvPr>
          <p:cNvSpPr txBox="1"/>
          <p:nvPr/>
        </p:nvSpPr>
        <p:spPr>
          <a:xfrm>
            <a:off x="539552" y="2048838"/>
            <a:ext cx="7632848" cy="3785652"/>
          </a:xfrm>
          <a:prstGeom prst="rect">
            <a:avLst/>
          </a:prstGeom>
          <a:noFill/>
          <a:ln>
            <a:solidFill>
              <a:schemeClr val="tx1"/>
            </a:solidFill>
          </a:ln>
        </p:spPr>
        <p:txBody>
          <a:bodyPr wrap="square" rtlCol="0">
            <a:spAutoFit/>
          </a:bodyPr>
          <a:lstStyle/>
          <a:p>
            <a:r>
              <a:rPr lang="en-US" sz="1200" dirty="0">
                <a:latin typeface="Consolas" panose="020B0609020204030204" pitchFamily="49" charset="0"/>
                <a:cs typeface="Courier New" panose="02070309020205020404" pitchFamily="49" charset="0"/>
              </a:rPr>
              <a:t>Program </a:t>
            </a:r>
            <a:r>
              <a:rPr lang="en-US" sz="1200" dirty="0" err="1">
                <a:latin typeface="Consolas" panose="020B0609020204030204" pitchFamily="49" charset="0"/>
                <a:cs typeface="Courier New" panose="02070309020205020404" pitchFamily="49" charset="0"/>
              </a:rPr>
              <a:t>prova</a:t>
            </a:r>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Implicit none</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integer(kind=4) :: n,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 j</a:t>
            </a:r>
          </a:p>
          <a:p>
            <a:r>
              <a:rPr lang="en-US" sz="1200" dirty="0">
                <a:latin typeface="Consolas" panose="020B0609020204030204" pitchFamily="49" charset="0"/>
                <a:cs typeface="Courier New" panose="02070309020205020404" pitchFamily="49" charset="0"/>
              </a:rPr>
              <a:t>	real(kind=8) :: s</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print*,"</a:t>
            </a:r>
            <a:r>
              <a:rPr lang="en-US" sz="1200" dirty="0" err="1">
                <a:latin typeface="Consolas" panose="020B0609020204030204" pitchFamily="49" charset="0"/>
                <a:cs typeface="Courier New" panose="02070309020205020404" pitchFamily="49" charset="0"/>
              </a:rPr>
              <a:t>immetti</a:t>
            </a:r>
            <a:r>
              <a:rPr lang="en-US" sz="1200" dirty="0">
                <a:latin typeface="Consolas" panose="020B0609020204030204" pitchFamily="49" charset="0"/>
                <a:cs typeface="Courier New" panose="02070309020205020404" pitchFamily="49" charset="0"/>
              </a:rPr>
              <a:t> n"</a:t>
            </a:r>
          </a:p>
          <a:p>
            <a:r>
              <a:rPr lang="en-US" sz="1200" dirty="0">
                <a:latin typeface="Consolas" panose="020B0609020204030204" pitchFamily="49" charset="0"/>
                <a:cs typeface="Courier New" panose="02070309020205020404" pitchFamily="49" charset="0"/>
              </a:rPr>
              <a:t>	read (*,*) n</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s = 0.</a:t>
            </a:r>
          </a:p>
          <a:p>
            <a:r>
              <a:rPr lang="en-US" sz="1200"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do </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=0,n-1</a:t>
            </a:r>
          </a:p>
          <a:p>
            <a:r>
              <a:rPr lang="en-US" sz="1200" dirty="0">
                <a:latin typeface="Consolas" panose="020B0609020204030204" pitchFamily="49" charset="0"/>
                <a:cs typeface="Courier New" panose="02070309020205020404" pitchFamily="49" charset="0"/>
              </a:rPr>
              <a:t>		do j=0,n-1</a:t>
            </a:r>
          </a:p>
          <a:p>
            <a:r>
              <a:rPr lang="en-US" sz="1200" dirty="0">
                <a:latin typeface="Consolas" panose="020B0609020204030204" pitchFamily="49" charset="0"/>
                <a:cs typeface="Courier New" panose="02070309020205020404" pitchFamily="49" charset="0"/>
              </a:rPr>
              <a:t>			s = s + sin(</a:t>
            </a:r>
            <a:r>
              <a:rPr lang="en-US" sz="1200" dirty="0" err="1">
                <a:latin typeface="Consolas" panose="020B0609020204030204" pitchFamily="49" charset="0"/>
                <a:cs typeface="Courier New" panose="02070309020205020404" pitchFamily="49" charset="0"/>
              </a:rPr>
              <a:t>dble</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i</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dble</a:t>
            </a:r>
            <a:r>
              <a:rPr lang="en-US" sz="1200" dirty="0">
                <a:latin typeface="Consolas" panose="020B0609020204030204" pitchFamily="49" charset="0"/>
                <a:cs typeface="Courier New" panose="02070309020205020404" pitchFamily="49" charset="0"/>
              </a:rPr>
              <a:t>(j))</a:t>
            </a:r>
          </a:p>
          <a:p>
            <a:r>
              <a:rPr lang="en-US" sz="1200" dirty="0">
                <a:latin typeface="Consolas" panose="020B0609020204030204" pitchFamily="49" charset="0"/>
                <a:cs typeface="Courier New" panose="02070309020205020404" pitchFamily="49" charset="0"/>
              </a:rPr>
              <a:t>		end do</a:t>
            </a:r>
          </a:p>
          <a:p>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enddo</a:t>
            </a:r>
            <a:endParaRPr lang="en-US" sz="1200" dirty="0">
              <a:latin typeface="Consolas" panose="020B0609020204030204" pitchFamily="49" charset="0"/>
              <a:cs typeface="Courier New" panose="02070309020205020404" pitchFamily="49" charset="0"/>
            </a:endParaRP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write(*,"('s = ',f20.3)") s</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end program </a:t>
            </a:r>
            <a:r>
              <a:rPr lang="en-US" sz="1200" dirty="0" err="1">
                <a:latin typeface="Consolas" panose="020B0609020204030204" pitchFamily="49" charset="0"/>
                <a:cs typeface="Courier New" panose="02070309020205020404" pitchFamily="49" charset="0"/>
              </a:rPr>
              <a:t>prova</a:t>
            </a:r>
            <a:endParaRPr lang="en-US" sz="12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FD15A52A-A5EB-4E3A-A848-7265FD7FCB2A}"/>
              </a:ext>
            </a:extLst>
          </p:cNvPr>
          <p:cNvSpPr txBox="1"/>
          <p:nvPr/>
        </p:nvSpPr>
        <p:spPr>
          <a:xfrm>
            <a:off x="539552" y="1741061"/>
            <a:ext cx="7632848" cy="338554"/>
          </a:xfrm>
          <a:prstGeom prst="rect">
            <a:avLst/>
          </a:prstGeom>
          <a:solidFill>
            <a:schemeClr val="bg1">
              <a:lumMod val="85000"/>
            </a:schemeClr>
          </a:solidFill>
          <a:ln>
            <a:solidFill>
              <a:schemeClr val="tx1"/>
            </a:solidFill>
          </a:ln>
        </p:spPr>
        <p:txBody>
          <a:bodyPr wrap="square" rtlCol="0">
            <a:spAutoFit/>
          </a:bodyPr>
          <a:lstStyle/>
          <a:p>
            <a:r>
              <a:rPr lang="en-US" sz="1600" dirty="0">
                <a:latin typeface="Work Sans" pitchFamily="2" charset="0"/>
                <a:cs typeface="Courier New" panose="02070309020205020404" pitchFamily="49" charset="0"/>
              </a:rPr>
              <a:t>prova.f90</a:t>
            </a:r>
          </a:p>
        </p:txBody>
      </p:sp>
      <p:sp>
        <p:nvSpPr>
          <p:cNvPr id="6" name="CasellaDiTesto 5">
            <a:extLst>
              <a:ext uri="{FF2B5EF4-FFF2-40B4-BE49-F238E27FC236}">
                <a16:creationId xmlns:a16="http://schemas.microsoft.com/office/drawing/2014/main" id="{104F12ED-B170-4AED-BD33-BD271C1970F9}"/>
              </a:ext>
            </a:extLst>
          </p:cNvPr>
          <p:cNvSpPr txBox="1"/>
          <p:nvPr/>
        </p:nvSpPr>
        <p:spPr>
          <a:xfrm>
            <a:off x="539552" y="5930746"/>
            <a:ext cx="7632848" cy="338554"/>
          </a:xfrm>
          <a:prstGeom prst="rect">
            <a:avLst/>
          </a:prstGeom>
          <a:solidFill>
            <a:schemeClr val="bg1"/>
          </a:solidFill>
          <a:ln>
            <a:noFill/>
          </a:ln>
        </p:spPr>
        <p:txBody>
          <a:bodyPr wrap="square" rtlCol="0">
            <a:spAutoFit/>
          </a:bodyP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gfortran</a:t>
            </a:r>
            <a:r>
              <a:rPr lang="en-US" sz="1600" dirty="0">
                <a:latin typeface="Consolas" panose="020B0609020204030204" pitchFamily="49" charset="0"/>
                <a:cs typeface="Courier New" panose="02070309020205020404" pitchFamily="49" charset="0"/>
              </a:rPr>
              <a:t> -o </a:t>
            </a:r>
            <a:r>
              <a:rPr lang="en-US" sz="1600" dirty="0" err="1">
                <a:latin typeface="Consolas" panose="020B0609020204030204" pitchFamily="49" charset="0"/>
                <a:cs typeface="Courier New" panose="02070309020205020404" pitchFamily="49" charset="0"/>
              </a:rPr>
              <a:t>prova</a:t>
            </a:r>
            <a:r>
              <a:rPr lang="en-US" sz="1600" dirty="0">
                <a:latin typeface="Consolas" panose="020B0609020204030204" pitchFamily="49" charset="0"/>
                <a:cs typeface="Courier New" panose="02070309020205020404" pitchFamily="49" charset="0"/>
              </a:rPr>
              <a:t> prova.f90 </a:t>
            </a:r>
          </a:p>
        </p:txBody>
      </p:sp>
    </p:spTree>
    <p:extLst>
      <p:ext uri="{BB962C8B-B14F-4D97-AF65-F5344CB8AC3E}">
        <p14:creationId xmlns:p14="http://schemas.microsoft.com/office/powerpoint/2010/main" val="1398792202"/>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TotalTime>
  <Words>3723</Words>
  <Application>Microsoft Office PowerPoint</Application>
  <PresentationFormat>Presentazione su schermo (4:3)</PresentationFormat>
  <Paragraphs>682</Paragraphs>
  <Slides>36</Slides>
  <Notes>16</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1</vt:i4>
      </vt:variant>
      <vt:variant>
        <vt:lpstr>Titoli diapositive</vt:lpstr>
      </vt:variant>
      <vt:variant>
        <vt:i4>36</vt:i4>
      </vt:variant>
    </vt:vector>
  </HeadingPairs>
  <TitlesOfParts>
    <vt:vector size="42" baseType="lpstr">
      <vt:lpstr>Arial</vt:lpstr>
      <vt:lpstr>Calibri</vt:lpstr>
      <vt:lpstr>Consolas</vt:lpstr>
      <vt:lpstr>Work Sans</vt:lpstr>
      <vt:lpstr>Struttura predefinita</vt:lpstr>
      <vt:lpstr>Equation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270</cp:revision>
  <dcterms:created xsi:type="dcterms:W3CDTF">2010-04-21T10:08:30Z</dcterms:created>
  <dcterms:modified xsi:type="dcterms:W3CDTF">2023-05-19T05:11:02Z</dcterms:modified>
</cp:coreProperties>
</file>