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317" r:id="rId3"/>
    <p:sldId id="259" r:id="rId4"/>
    <p:sldId id="261" r:id="rId5"/>
    <p:sldId id="303" r:id="rId6"/>
    <p:sldId id="262" r:id="rId7"/>
    <p:sldId id="304" r:id="rId8"/>
    <p:sldId id="260" r:id="rId9"/>
    <p:sldId id="315" r:id="rId10"/>
    <p:sldId id="295" r:id="rId11"/>
    <p:sldId id="264" r:id="rId12"/>
    <p:sldId id="296" r:id="rId13"/>
    <p:sldId id="297" r:id="rId14"/>
    <p:sldId id="298" r:id="rId15"/>
    <p:sldId id="305" r:id="rId16"/>
    <p:sldId id="334" r:id="rId17"/>
    <p:sldId id="299" r:id="rId18"/>
    <p:sldId id="263" r:id="rId19"/>
    <p:sldId id="316" r:id="rId20"/>
    <p:sldId id="266" r:id="rId21"/>
    <p:sldId id="267" r:id="rId22"/>
    <p:sldId id="318" r:id="rId23"/>
    <p:sldId id="319" r:id="rId24"/>
    <p:sldId id="320" r:id="rId25"/>
    <p:sldId id="265" r:id="rId26"/>
    <p:sldId id="330" r:id="rId27"/>
    <p:sldId id="321" r:id="rId28"/>
  </p:sldIdLst>
  <p:sldSz cx="9144000" cy="6858000" type="screen4x3"/>
  <p:notesSz cx="6858000" cy="9144000"/>
  <p:defaultTextStyle>
    <a:defPPr>
      <a:defRPr lang="it-IT"/>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0000FF"/>
    <a:srgbClr val="FF33CC"/>
    <a:srgbClr val="FFFF99"/>
    <a:srgbClr val="00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39" autoAdjust="0"/>
    <p:restoredTop sz="90139" autoAdjust="0"/>
  </p:normalViewPr>
  <p:slideViewPr>
    <p:cSldViewPr snapToObjects="1">
      <p:cViewPr varScale="1">
        <p:scale>
          <a:sx n="95" d="100"/>
          <a:sy n="95" d="100"/>
        </p:scale>
        <p:origin x="1710"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derico Cluni" userId="754e41aadaf4a8ea" providerId="LiveId" clId="{B389909C-12BA-4852-9B92-1D8F6600E547}"/>
    <pc:docChg chg="undo custSel addSld delSld modSld">
      <pc:chgData name="Federico Cluni" userId="754e41aadaf4a8ea" providerId="LiveId" clId="{B389909C-12BA-4852-9B92-1D8F6600E547}" dt="2023-04-14T10:30:46.253" v="150" actId="1076"/>
      <pc:docMkLst>
        <pc:docMk/>
      </pc:docMkLst>
      <pc:sldChg chg="add del">
        <pc:chgData name="Federico Cluni" userId="754e41aadaf4a8ea" providerId="LiveId" clId="{B389909C-12BA-4852-9B92-1D8F6600E547}" dt="2023-04-14T10:01:08.848" v="2"/>
        <pc:sldMkLst>
          <pc:docMk/>
          <pc:sldMk cId="0" sldId="281"/>
        </pc:sldMkLst>
      </pc:sldChg>
      <pc:sldChg chg="add del">
        <pc:chgData name="Federico Cluni" userId="754e41aadaf4a8ea" providerId="LiveId" clId="{B389909C-12BA-4852-9B92-1D8F6600E547}" dt="2023-04-14T10:01:08.848" v="2"/>
        <pc:sldMkLst>
          <pc:docMk/>
          <pc:sldMk cId="0" sldId="282"/>
        </pc:sldMkLst>
      </pc:sldChg>
      <pc:sldChg chg="add del">
        <pc:chgData name="Federico Cluni" userId="754e41aadaf4a8ea" providerId="LiveId" clId="{B389909C-12BA-4852-9B92-1D8F6600E547}" dt="2023-04-14T10:01:08.848" v="2"/>
        <pc:sldMkLst>
          <pc:docMk/>
          <pc:sldMk cId="0" sldId="283"/>
        </pc:sldMkLst>
      </pc:sldChg>
      <pc:sldChg chg="add del">
        <pc:chgData name="Federico Cluni" userId="754e41aadaf4a8ea" providerId="LiveId" clId="{B389909C-12BA-4852-9B92-1D8F6600E547}" dt="2023-04-14T10:01:08.848" v="2"/>
        <pc:sldMkLst>
          <pc:docMk/>
          <pc:sldMk cId="0" sldId="284"/>
        </pc:sldMkLst>
      </pc:sldChg>
      <pc:sldChg chg="add del">
        <pc:chgData name="Federico Cluni" userId="754e41aadaf4a8ea" providerId="LiveId" clId="{B389909C-12BA-4852-9B92-1D8F6600E547}" dt="2023-04-14T10:01:08.848" v="2"/>
        <pc:sldMkLst>
          <pc:docMk/>
          <pc:sldMk cId="0" sldId="285"/>
        </pc:sldMkLst>
      </pc:sldChg>
      <pc:sldChg chg="add del">
        <pc:chgData name="Federico Cluni" userId="754e41aadaf4a8ea" providerId="LiveId" clId="{B389909C-12BA-4852-9B92-1D8F6600E547}" dt="2023-04-14T10:01:08.848" v="2"/>
        <pc:sldMkLst>
          <pc:docMk/>
          <pc:sldMk cId="0" sldId="286"/>
        </pc:sldMkLst>
      </pc:sldChg>
      <pc:sldChg chg="add del">
        <pc:chgData name="Federico Cluni" userId="754e41aadaf4a8ea" providerId="LiveId" clId="{B389909C-12BA-4852-9B92-1D8F6600E547}" dt="2023-04-14T10:01:08.848" v="2"/>
        <pc:sldMkLst>
          <pc:docMk/>
          <pc:sldMk cId="0" sldId="292"/>
        </pc:sldMkLst>
      </pc:sldChg>
      <pc:sldChg chg="addSp modSp add del mod">
        <pc:chgData name="Federico Cluni" userId="754e41aadaf4a8ea" providerId="LiveId" clId="{B389909C-12BA-4852-9B92-1D8F6600E547}" dt="2023-04-14T10:15:21.726" v="139" actId="166"/>
        <pc:sldMkLst>
          <pc:docMk/>
          <pc:sldMk cId="0" sldId="300"/>
        </pc:sldMkLst>
        <pc:spChg chg="add mod">
          <ac:chgData name="Federico Cluni" userId="754e41aadaf4a8ea" providerId="LiveId" clId="{B389909C-12BA-4852-9B92-1D8F6600E547}" dt="2023-04-14T10:15:21.726" v="139" actId="166"/>
          <ac:spMkLst>
            <pc:docMk/>
            <pc:sldMk cId="0" sldId="300"/>
            <ac:spMk id="2" creationId="{75D8CBD5-B091-1A82-7227-A9404A840B5E}"/>
          </ac:spMkLst>
        </pc:spChg>
        <pc:spChg chg="add mod">
          <ac:chgData name="Federico Cluni" userId="754e41aadaf4a8ea" providerId="LiveId" clId="{B389909C-12BA-4852-9B92-1D8F6600E547}" dt="2023-04-14T10:07:15.028" v="80" actId="1076"/>
          <ac:spMkLst>
            <pc:docMk/>
            <pc:sldMk cId="0" sldId="300"/>
            <ac:spMk id="3" creationId="{6EF77153-BEC0-B364-0986-01FAC215FB57}"/>
          </ac:spMkLst>
        </pc:spChg>
        <pc:spChg chg="mod">
          <ac:chgData name="Federico Cluni" userId="754e41aadaf4a8ea" providerId="LiveId" clId="{B389909C-12BA-4852-9B92-1D8F6600E547}" dt="2023-04-14T10:06:52.664" v="71" actId="21"/>
          <ac:spMkLst>
            <pc:docMk/>
            <pc:sldMk cId="0" sldId="300"/>
            <ac:spMk id="4" creationId="{1757A113-2160-4A40-B67E-037908788499}"/>
          </ac:spMkLst>
        </pc:spChg>
      </pc:sldChg>
      <pc:sldChg chg="add del">
        <pc:chgData name="Federico Cluni" userId="754e41aadaf4a8ea" providerId="LiveId" clId="{B389909C-12BA-4852-9B92-1D8F6600E547}" dt="2023-04-14T10:01:08.848" v="2"/>
        <pc:sldMkLst>
          <pc:docMk/>
          <pc:sldMk cId="2909882934" sldId="301"/>
        </pc:sldMkLst>
      </pc:sldChg>
      <pc:sldChg chg="add del">
        <pc:chgData name="Federico Cluni" userId="754e41aadaf4a8ea" providerId="LiveId" clId="{B389909C-12BA-4852-9B92-1D8F6600E547}" dt="2023-04-14T10:01:08.848" v="2"/>
        <pc:sldMkLst>
          <pc:docMk/>
          <pc:sldMk cId="0" sldId="302"/>
        </pc:sldMkLst>
      </pc:sldChg>
      <pc:sldChg chg="modSp add del">
        <pc:chgData name="Federico Cluni" userId="754e41aadaf4a8ea" providerId="LiveId" clId="{B389909C-12BA-4852-9B92-1D8F6600E547}" dt="2023-04-14T10:30:46.253" v="150" actId="1076"/>
        <pc:sldMkLst>
          <pc:docMk/>
          <pc:sldMk cId="0" sldId="314"/>
        </pc:sldMkLst>
        <pc:spChg chg="mod">
          <ac:chgData name="Federico Cluni" userId="754e41aadaf4a8ea" providerId="LiveId" clId="{B389909C-12BA-4852-9B92-1D8F6600E547}" dt="2023-04-14T10:30:46.253" v="150" actId="1076"/>
          <ac:spMkLst>
            <pc:docMk/>
            <pc:sldMk cId="0" sldId="314"/>
            <ac:spMk id="4" creationId="{F739B547-8DF8-26EB-296C-8BAB53F20C23}"/>
          </ac:spMkLst>
        </pc:spChg>
        <pc:spChg chg="mod">
          <ac:chgData name="Federico Cluni" userId="754e41aadaf4a8ea" providerId="LiveId" clId="{B389909C-12BA-4852-9B92-1D8F6600E547}" dt="2023-04-14T10:30:17.981" v="148" actId="166"/>
          <ac:spMkLst>
            <pc:docMk/>
            <pc:sldMk cId="0" sldId="314"/>
            <ac:spMk id="48134" creationId="{774AE6C6-4588-4333-AB3D-72CBCBC40EC5}"/>
          </ac:spMkLst>
        </pc:spChg>
      </pc:sldChg>
      <pc:sldChg chg="modSp mod">
        <pc:chgData name="Federico Cluni" userId="754e41aadaf4a8ea" providerId="LiveId" clId="{B389909C-12BA-4852-9B92-1D8F6600E547}" dt="2023-04-14T10:03:23.556" v="25" actId="255"/>
        <pc:sldMkLst>
          <pc:docMk/>
          <pc:sldMk cId="886055816" sldId="317"/>
        </pc:sldMkLst>
        <pc:spChg chg="mod">
          <ac:chgData name="Federico Cluni" userId="754e41aadaf4a8ea" providerId="LiveId" clId="{B389909C-12BA-4852-9B92-1D8F6600E547}" dt="2023-04-14T10:03:23.556" v="25" actId="255"/>
          <ac:spMkLst>
            <pc:docMk/>
            <pc:sldMk cId="886055816" sldId="317"/>
            <ac:spMk id="3075" creationId="{CFD3459D-42FE-4658-A1BB-8D0E87740339}"/>
          </ac:spMkLst>
        </pc:spChg>
      </pc:sldChg>
      <pc:sldChg chg="addSp delSp modSp add del mod">
        <pc:chgData name="Federico Cluni" userId="754e41aadaf4a8ea" providerId="LiveId" clId="{B389909C-12BA-4852-9B92-1D8F6600E547}" dt="2023-04-14T10:14:37.799" v="136" actId="166"/>
        <pc:sldMkLst>
          <pc:docMk/>
          <pc:sldMk cId="1143503960" sldId="332"/>
        </pc:sldMkLst>
        <pc:spChg chg="add mod">
          <ac:chgData name="Federico Cluni" userId="754e41aadaf4a8ea" providerId="LiveId" clId="{B389909C-12BA-4852-9B92-1D8F6600E547}" dt="2023-04-14T10:14:37.799" v="136" actId="166"/>
          <ac:spMkLst>
            <pc:docMk/>
            <pc:sldMk cId="1143503960" sldId="332"/>
            <ac:spMk id="3" creationId="{3B42CD5E-51D8-F0F5-38A2-17881BF64296}"/>
          </ac:spMkLst>
        </pc:spChg>
        <pc:spChg chg="add mod">
          <ac:chgData name="Federico Cluni" userId="754e41aadaf4a8ea" providerId="LiveId" clId="{B389909C-12BA-4852-9B92-1D8F6600E547}" dt="2023-04-14T10:12:45.842" v="131" actId="20577"/>
          <ac:spMkLst>
            <pc:docMk/>
            <pc:sldMk cId="1143503960" sldId="332"/>
            <ac:spMk id="4" creationId="{1D5D12D9-5BF2-F218-94D9-D8EFB39308E6}"/>
          </ac:spMkLst>
        </pc:spChg>
        <pc:spChg chg="del mod">
          <ac:chgData name="Federico Cluni" userId="754e41aadaf4a8ea" providerId="LiveId" clId="{B389909C-12BA-4852-9B92-1D8F6600E547}" dt="2023-04-14T10:06:08.069" v="67" actId="478"/>
          <ac:spMkLst>
            <pc:docMk/>
            <pc:sldMk cId="1143503960" sldId="332"/>
            <ac:spMk id="48134" creationId="{774AE6C6-4588-4333-AB3D-72CBCBC40EC5}"/>
          </ac:spMkLst>
        </pc:spChg>
      </pc:sldChg>
      <pc:sldChg chg="add del">
        <pc:chgData name="Federico Cluni" userId="754e41aadaf4a8ea" providerId="LiveId" clId="{B389909C-12BA-4852-9B92-1D8F6600E547}" dt="2023-04-14T10:01:08.848" v="2"/>
        <pc:sldMkLst>
          <pc:docMk/>
          <pc:sldMk cId="3640886085" sldId="333"/>
        </pc:sldMkLst>
      </pc:sldChg>
    </pc:docChg>
  </pc:docChgLst>
  <pc:docChgLst>
    <pc:chgData name="Federico Cluni" userId="754e41aadaf4a8ea" providerId="LiveId" clId="{F946FD46-1E69-4F90-8E93-7167EBBEEDF6}"/>
    <pc:docChg chg="delSld">
      <pc:chgData name="Federico Cluni" userId="754e41aadaf4a8ea" providerId="LiveId" clId="{F946FD46-1E69-4F90-8E93-7167EBBEEDF6}" dt="2023-04-28T13:38:21.578" v="2" actId="47"/>
      <pc:docMkLst>
        <pc:docMk/>
      </pc:docMkLst>
      <pc:sldChg chg="del">
        <pc:chgData name="Federico Cluni" userId="754e41aadaf4a8ea" providerId="LiveId" clId="{F946FD46-1E69-4F90-8E93-7167EBBEEDF6}" dt="2023-04-28T13:32:03.871" v="0" actId="2696"/>
        <pc:sldMkLst>
          <pc:docMk/>
          <pc:sldMk cId="0" sldId="281"/>
        </pc:sldMkLst>
      </pc:sldChg>
      <pc:sldChg chg="del">
        <pc:chgData name="Federico Cluni" userId="754e41aadaf4a8ea" providerId="LiveId" clId="{F946FD46-1E69-4F90-8E93-7167EBBEEDF6}" dt="2023-04-28T13:32:03.871" v="0" actId="2696"/>
        <pc:sldMkLst>
          <pc:docMk/>
          <pc:sldMk cId="0" sldId="282"/>
        </pc:sldMkLst>
      </pc:sldChg>
      <pc:sldChg chg="del">
        <pc:chgData name="Federico Cluni" userId="754e41aadaf4a8ea" providerId="LiveId" clId="{F946FD46-1E69-4F90-8E93-7167EBBEEDF6}" dt="2023-04-28T13:32:03.871" v="0" actId="2696"/>
        <pc:sldMkLst>
          <pc:docMk/>
          <pc:sldMk cId="0" sldId="283"/>
        </pc:sldMkLst>
      </pc:sldChg>
      <pc:sldChg chg="del">
        <pc:chgData name="Federico Cluni" userId="754e41aadaf4a8ea" providerId="LiveId" clId="{F946FD46-1E69-4F90-8E93-7167EBBEEDF6}" dt="2023-04-28T13:32:03.871" v="0" actId="2696"/>
        <pc:sldMkLst>
          <pc:docMk/>
          <pc:sldMk cId="0" sldId="284"/>
        </pc:sldMkLst>
      </pc:sldChg>
      <pc:sldChg chg="del">
        <pc:chgData name="Federico Cluni" userId="754e41aadaf4a8ea" providerId="LiveId" clId="{F946FD46-1E69-4F90-8E93-7167EBBEEDF6}" dt="2023-04-28T13:32:03.871" v="0" actId="2696"/>
        <pc:sldMkLst>
          <pc:docMk/>
          <pc:sldMk cId="0" sldId="285"/>
        </pc:sldMkLst>
      </pc:sldChg>
      <pc:sldChg chg="del">
        <pc:chgData name="Federico Cluni" userId="754e41aadaf4a8ea" providerId="LiveId" clId="{F946FD46-1E69-4F90-8E93-7167EBBEEDF6}" dt="2023-04-28T13:32:03.871" v="0" actId="2696"/>
        <pc:sldMkLst>
          <pc:docMk/>
          <pc:sldMk cId="0" sldId="286"/>
        </pc:sldMkLst>
      </pc:sldChg>
      <pc:sldChg chg="del">
        <pc:chgData name="Federico Cluni" userId="754e41aadaf4a8ea" providerId="LiveId" clId="{F946FD46-1E69-4F90-8E93-7167EBBEEDF6}" dt="2023-04-28T13:33:41.875" v="1" actId="2696"/>
        <pc:sldMkLst>
          <pc:docMk/>
          <pc:sldMk cId="0" sldId="292"/>
        </pc:sldMkLst>
      </pc:sldChg>
      <pc:sldChg chg="del">
        <pc:chgData name="Federico Cluni" userId="754e41aadaf4a8ea" providerId="LiveId" clId="{F946FD46-1E69-4F90-8E93-7167EBBEEDF6}" dt="2023-04-28T13:33:41.875" v="1" actId="2696"/>
        <pc:sldMkLst>
          <pc:docMk/>
          <pc:sldMk cId="0" sldId="300"/>
        </pc:sldMkLst>
      </pc:sldChg>
      <pc:sldChg chg="del">
        <pc:chgData name="Federico Cluni" userId="754e41aadaf4a8ea" providerId="LiveId" clId="{F946FD46-1E69-4F90-8E93-7167EBBEEDF6}" dt="2023-04-28T13:33:41.875" v="1" actId="2696"/>
        <pc:sldMkLst>
          <pc:docMk/>
          <pc:sldMk cId="2909882934" sldId="301"/>
        </pc:sldMkLst>
      </pc:sldChg>
      <pc:sldChg chg="del">
        <pc:chgData name="Federico Cluni" userId="754e41aadaf4a8ea" providerId="LiveId" clId="{F946FD46-1E69-4F90-8E93-7167EBBEEDF6}" dt="2023-04-28T13:32:03.871" v="0" actId="2696"/>
        <pc:sldMkLst>
          <pc:docMk/>
          <pc:sldMk cId="0" sldId="302"/>
        </pc:sldMkLst>
      </pc:sldChg>
      <pc:sldChg chg="del">
        <pc:chgData name="Federico Cluni" userId="754e41aadaf4a8ea" providerId="LiveId" clId="{F946FD46-1E69-4F90-8E93-7167EBBEEDF6}" dt="2023-04-28T13:33:41.875" v="1" actId="2696"/>
        <pc:sldMkLst>
          <pc:docMk/>
          <pc:sldMk cId="0" sldId="314"/>
        </pc:sldMkLst>
      </pc:sldChg>
      <pc:sldChg chg="del">
        <pc:chgData name="Federico Cluni" userId="754e41aadaf4a8ea" providerId="LiveId" clId="{F946FD46-1E69-4F90-8E93-7167EBBEEDF6}" dt="2023-04-28T13:32:03.871" v="0" actId="2696"/>
        <pc:sldMkLst>
          <pc:docMk/>
          <pc:sldMk cId="0" sldId="322"/>
        </pc:sldMkLst>
      </pc:sldChg>
      <pc:sldChg chg="del">
        <pc:chgData name="Federico Cluni" userId="754e41aadaf4a8ea" providerId="LiveId" clId="{F946FD46-1E69-4F90-8E93-7167EBBEEDF6}" dt="2023-04-28T13:32:03.871" v="0" actId="2696"/>
        <pc:sldMkLst>
          <pc:docMk/>
          <pc:sldMk cId="0" sldId="323"/>
        </pc:sldMkLst>
      </pc:sldChg>
      <pc:sldChg chg="del">
        <pc:chgData name="Federico Cluni" userId="754e41aadaf4a8ea" providerId="LiveId" clId="{F946FD46-1E69-4F90-8E93-7167EBBEEDF6}" dt="2023-04-28T13:32:03.871" v="0" actId="2696"/>
        <pc:sldMkLst>
          <pc:docMk/>
          <pc:sldMk cId="0" sldId="324"/>
        </pc:sldMkLst>
      </pc:sldChg>
      <pc:sldChg chg="del">
        <pc:chgData name="Federico Cluni" userId="754e41aadaf4a8ea" providerId="LiveId" clId="{F946FD46-1E69-4F90-8E93-7167EBBEEDF6}" dt="2023-04-28T13:32:03.871" v="0" actId="2696"/>
        <pc:sldMkLst>
          <pc:docMk/>
          <pc:sldMk cId="0" sldId="325"/>
        </pc:sldMkLst>
      </pc:sldChg>
      <pc:sldChg chg="del">
        <pc:chgData name="Federico Cluni" userId="754e41aadaf4a8ea" providerId="LiveId" clId="{F946FD46-1E69-4F90-8E93-7167EBBEEDF6}" dt="2023-04-28T13:32:03.871" v="0" actId="2696"/>
        <pc:sldMkLst>
          <pc:docMk/>
          <pc:sldMk cId="0" sldId="326"/>
        </pc:sldMkLst>
      </pc:sldChg>
      <pc:sldChg chg="del">
        <pc:chgData name="Federico Cluni" userId="754e41aadaf4a8ea" providerId="LiveId" clId="{F946FD46-1E69-4F90-8E93-7167EBBEEDF6}" dt="2023-04-28T13:32:03.871" v="0" actId="2696"/>
        <pc:sldMkLst>
          <pc:docMk/>
          <pc:sldMk cId="0" sldId="327"/>
        </pc:sldMkLst>
      </pc:sldChg>
      <pc:sldChg chg="del">
        <pc:chgData name="Federico Cluni" userId="754e41aadaf4a8ea" providerId="LiveId" clId="{F946FD46-1E69-4F90-8E93-7167EBBEEDF6}" dt="2023-04-28T13:32:03.871" v="0" actId="2696"/>
        <pc:sldMkLst>
          <pc:docMk/>
          <pc:sldMk cId="1438793502" sldId="328"/>
        </pc:sldMkLst>
      </pc:sldChg>
      <pc:sldChg chg="del">
        <pc:chgData name="Federico Cluni" userId="754e41aadaf4a8ea" providerId="LiveId" clId="{F946FD46-1E69-4F90-8E93-7167EBBEEDF6}" dt="2023-04-28T13:32:03.871" v="0" actId="2696"/>
        <pc:sldMkLst>
          <pc:docMk/>
          <pc:sldMk cId="2034763195" sldId="329"/>
        </pc:sldMkLst>
      </pc:sldChg>
      <pc:sldChg chg="del">
        <pc:chgData name="Federico Cluni" userId="754e41aadaf4a8ea" providerId="LiveId" clId="{F946FD46-1E69-4F90-8E93-7167EBBEEDF6}" dt="2023-04-28T13:33:41.875" v="1" actId="2696"/>
        <pc:sldMkLst>
          <pc:docMk/>
          <pc:sldMk cId="1143503960" sldId="332"/>
        </pc:sldMkLst>
      </pc:sldChg>
      <pc:sldChg chg="del">
        <pc:chgData name="Federico Cluni" userId="754e41aadaf4a8ea" providerId="LiveId" clId="{F946FD46-1E69-4F90-8E93-7167EBBEEDF6}" dt="2023-04-28T13:33:41.875" v="1" actId="2696"/>
        <pc:sldMkLst>
          <pc:docMk/>
          <pc:sldMk cId="3640886085" sldId="333"/>
        </pc:sldMkLst>
      </pc:sldChg>
      <pc:sldChg chg="del">
        <pc:chgData name="Federico Cluni" userId="754e41aadaf4a8ea" providerId="LiveId" clId="{F946FD46-1E69-4F90-8E93-7167EBBEEDF6}" dt="2023-04-28T13:32:03.871" v="0" actId="2696"/>
        <pc:sldMkLst>
          <pc:docMk/>
          <pc:sldMk cId="2910906631" sldId="335"/>
        </pc:sldMkLst>
      </pc:sldChg>
      <pc:sldChg chg="del">
        <pc:chgData name="Federico Cluni" userId="754e41aadaf4a8ea" providerId="LiveId" clId="{F946FD46-1E69-4F90-8E93-7167EBBEEDF6}" dt="2023-04-28T13:38:21.578" v="2" actId="47"/>
        <pc:sldMkLst>
          <pc:docMk/>
          <pc:sldMk cId="4147065403" sldId="336"/>
        </pc:sldMkLst>
      </pc:sldChg>
      <pc:sldChg chg="del">
        <pc:chgData name="Federico Cluni" userId="754e41aadaf4a8ea" providerId="LiveId" clId="{F946FD46-1E69-4F90-8E93-7167EBBEEDF6}" dt="2023-04-28T13:33:41.875" v="1" actId="2696"/>
        <pc:sldMkLst>
          <pc:docMk/>
          <pc:sldMk cId="1593534835" sldId="337"/>
        </pc:sldMkLst>
      </pc:sldChg>
    </pc:docChg>
  </pc:docChgLst>
  <pc:docChgLst>
    <pc:chgData name="Federico Cluni" userId="754e41aadaf4a8ea" providerId="LiveId" clId="{1D028C01-4804-40E8-BDA3-BFFE5FB044A1}"/>
    <pc:docChg chg="undo custSel addSld modSld">
      <pc:chgData name="Federico Cluni" userId="754e41aadaf4a8ea" providerId="LiveId" clId="{1D028C01-4804-40E8-BDA3-BFFE5FB044A1}" dt="2023-04-24T08:44:32.001" v="1552" actId="207"/>
      <pc:docMkLst>
        <pc:docMk/>
      </pc:docMkLst>
      <pc:sldChg chg="addSp delSp modSp mod">
        <pc:chgData name="Federico Cluni" userId="754e41aadaf4a8ea" providerId="LiveId" clId="{1D028C01-4804-40E8-BDA3-BFFE5FB044A1}" dt="2023-04-18T05:37:37.487" v="15" actId="1076"/>
        <pc:sldMkLst>
          <pc:docMk/>
          <pc:sldMk cId="0" sldId="262"/>
        </pc:sldMkLst>
        <pc:spChg chg="mod">
          <ac:chgData name="Federico Cluni" userId="754e41aadaf4a8ea" providerId="LiveId" clId="{1D028C01-4804-40E8-BDA3-BFFE5FB044A1}" dt="2023-04-18T05:37:28.856" v="13" actId="20577"/>
          <ac:spMkLst>
            <pc:docMk/>
            <pc:sldMk cId="0" sldId="262"/>
            <ac:spMk id="6147" creationId="{3D0EA4EA-3876-4ADA-8AF4-CDBB5C43286B}"/>
          </ac:spMkLst>
        </pc:spChg>
        <pc:picChg chg="del">
          <ac:chgData name="Federico Cluni" userId="754e41aadaf4a8ea" providerId="LiveId" clId="{1D028C01-4804-40E8-BDA3-BFFE5FB044A1}" dt="2023-04-18T05:37:13.964" v="8" actId="478"/>
          <ac:picMkLst>
            <pc:docMk/>
            <pc:sldMk cId="0" sldId="262"/>
            <ac:picMk id="3" creationId="{8F02D916-AAE0-206F-2980-2FB11ADBF31E}"/>
          </ac:picMkLst>
        </pc:picChg>
        <pc:picChg chg="add mod">
          <ac:chgData name="Federico Cluni" userId="754e41aadaf4a8ea" providerId="LiveId" clId="{1D028C01-4804-40E8-BDA3-BFFE5FB044A1}" dt="2023-04-18T05:37:37.487" v="15" actId="1076"/>
          <ac:picMkLst>
            <pc:docMk/>
            <pc:sldMk cId="0" sldId="262"/>
            <ac:picMk id="4" creationId="{95782F0B-F919-A81E-3DB3-E14E545942C4}"/>
          </ac:picMkLst>
        </pc:picChg>
      </pc:sldChg>
      <pc:sldChg chg="modSp mod">
        <pc:chgData name="Federico Cluni" userId="754e41aadaf4a8ea" providerId="LiveId" clId="{1D028C01-4804-40E8-BDA3-BFFE5FB044A1}" dt="2023-04-18T09:46:23.332" v="826" actId="113"/>
        <pc:sldMkLst>
          <pc:docMk/>
          <pc:sldMk cId="0" sldId="281"/>
        </pc:sldMkLst>
        <pc:spChg chg="mod">
          <ac:chgData name="Federico Cluni" userId="754e41aadaf4a8ea" providerId="LiveId" clId="{1D028C01-4804-40E8-BDA3-BFFE5FB044A1}" dt="2023-04-18T09:46:23.332" v="826" actId="113"/>
          <ac:spMkLst>
            <pc:docMk/>
            <pc:sldMk cId="0" sldId="281"/>
            <ac:spMk id="37891" creationId="{000745D8-C5E9-47F7-A2F4-49642B1D77DE}"/>
          </ac:spMkLst>
        </pc:spChg>
      </pc:sldChg>
      <pc:sldChg chg="modSp mod">
        <pc:chgData name="Federico Cluni" userId="754e41aadaf4a8ea" providerId="LiveId" clId="{1D028C01-4804-40E8-BDA3-BFFE5FB044A1}" dt="2023-04-20T13:45:13.310" v="1333" actId="2711"/>
        <pc:sldMkLst>
          <pc:docMk/>
          <pc:sldMk cId="0" sldId="282"/>
        </pc:sldMkLst>
        <pc:spChg chg="mod">
          <ac:chgData name="Federico Cluni" userId="754e41aadaf4a8ea" providerId="LiveId" clId="{1D028C01-4804-40E8-BDA3-BFFE5FB044A1}" dt="2023-04-20T13:45:13.310" v="1333" actId="2711"/>
          <ac:spMkLst>
            <pc:docMk/>
            <pc:sldMk cId="0" sldId="282"/>
            <ac:spMk id="38915" creationId="{872DC20D-507F-4FDF-B4F6-8E8B40D18543}"/>
          </ac:spMkLst>
        </pc:spChg>
      </pc:sldChg>
      <pc:sldChg chg="modSp mod">
        <pc:chgData name="Federico Cluni" userId="754e41aadaf4a8ea" providerId="LiveId" clId="{1D028C01-4804-40E8-BDA3-BFFE5FB044A1}" dt="2023-04-18T09:45:41.924" v="822" actId="207"/>
        <pc:sldMkLst>
          <pc:docMk/>
          <pc:sldMk cId="0" sldId="283"/>
        </pc:sldMkLst>
        <pc:spChg chg="mod">
          <ac:chgData name="Federico Cluni" userId="754e41aadaf4a8ea" providerId="LiveId" clId="{1D028C01-4804-40E8-BDA3-BFFE5FB044A1}" dt="2023-04-18T09:45:41.924" v="822" actId="207"/>
          <ac:spMkLst>
            <pc:docMk/>
            <pc:sldMk cId="0" sldId="283"/>
            <ac:spMk id="40963" creationId="{4D1415C6-EE30-4B14-81F0-9275AE6BF351}"/>
          </ac:spMkLst>
        </pc:spChg>
        <pc:spChg chg="mod">
          <ac:chgData name="Federico Cluni" userId="754e41aadaf4a8ea" providerId="LiveId" clId="{1D028C01-4804-40E8-BDA3-BFFE5FB044A1}" dt="2023-04-18T06:42:14.242" v="110" actId="1076"/>
          <ac:spMkLst>
            <pc:docMk/>
            <pc:sldMk cId="0" sldId="283"/>
            <ac:spMk id="40965" creationId="{627B40C2-DB4D-4949-8405-4D1E5D62A944}"/>
          </ac:spMkLst>
        </pc:spChg>
        <pc:spChg chg="mod">
          <ac:chgData name="Federico Cluni" userId="754e41aadaf4a8ea" providerId="LiveId" clId="{1D028C01-4804-40E8-BDA3-BFFE5FB044A1}" dt="2023-04-18T06:42:17.435" v="111" actId="1076"/>
          <ac:spMkLst>
            <pc:docMk/>
            <pc:sldMk cId="0" sldId="283"/>
            <ac:spMk id="40966" creationId="{D7BAD7B8-3D7C-4D4D-9EE4-FA83C0F22DD8}"/>
          </ac:spMkLst>
        </pc:spChg>
      </pc:sldChg>
      <pc:sldChg chg="modSp mod">
        <pc:chgData name="Federico Cluni" userId="754e41aadaf4a8ea" providerId="LiveId" clId="{1D028C01-4804-40E8-BDA3-BFFE5FB044A1}" dt="2023-04-18T09:45:27.473" v="818" actId="207"/>
        <pc:sldMkLst>
          <pc:docMk/>
          <pc:sldMk cId="0" sldId="284"/>
        </pc:sldMkLst>
        <pc:spChg chg="mod">
          <ac:chgData name="Federico Cluni" userId="754e41aadaf4a8ea" providerId="LiveId" clId="{1D028C01-4804-40E8-BDA3-BFFE5FB044A1}" dt="2023-04-18T09:45:27.473" v="818" actId="207"/>
          <ac:spMkLst>
            <pc:docMk/>
            <pc:sldMk cId="0" sldId="284"/>
            <ac:spMk id="41987" creationId="{4634B66A-46C2-4F21-ADEE-51244DF0455B}"/>
          </ac:spMkLst>
        </pc:spChg>
      </pc:sldChg>
      <pc:sldChg chg="modSp mod">
        <pc:chgData name="Federico Cluni" userId="754e41aadaf4a8ea" providerId="LiveId" clId="{1D028C01-4804-40E8-BDA3-BFFE5FB044A1}" dt="2023-04-18T09:45:33.588" v="820" actId="207"/>
        <pc:sldMkLst>
          <pc:docMk/>
          <pc:sldMk cId="0" sldId="285"/>
        </pc:sldMkLst>
        <pc:spChg chg="mod">
          <ac:chgData name="Federico Cluni" userId="754e41aadaf4a8ea" providerId="LiveId" clId="{1D028C01-4804-40E8-BDA3-BFFE5FB044A1}" dt="2023-04-18T09:45:33.588" v="820" actId="207"/>
          <ac:spMkLst>
            <pc:docMk/>
            <pc:sldMk cId="0" sldId="285"/>
            <ac:spMk id="43011" creationId="{530215A9-4BDE-4CBC-936D-2138A6982815}"/>
          </ac:spMkLst>
        </pc:spChg>
      </pc:sldChg>
      <pc:sldChg chg="modSp mod">
        <pc:chgData name="Federico Cluni" userId="754e41aadaf4a8ea" providerId="LiveId" clId="{1D028C01-4804-40E8-BDA3-BFFE5FB044A1}" dt="2023-04-18T09:44:53.566" v="810" actId="207"/>
        <pc:sldMkLst>
          <pc:docMk/>
          <pc:sldMk cId="0" sldId="286"/>
        </pc:sldMkLst>
        <pc:spChg chg="mod">
          <ac:chgData name="Federico Cluni" userId="754e41aadaf4a8ea" providerId="LiveId" clId="{1D028C01-4804-40E8-BDA3-BFFE5FB044A1}" dt="2023-04-18T09:44:53.566" v="810" actId="207"/>
          <ac:spMkLst>
            <pc:docMk/>
            <pc:sldMk cId="0" sldId="286"/>
            <ac:spMk id="45059" creationId="{B29CAD21-7F16-443A-A012-B74A76C5BF5B}"/>
          </ac:spMkLst>
        </pc:spChg>
        <pc:spChg chg="mod">
          <ac:chgData name="Federico Cluni" userId="754e41aadaf4a8ea" providerId="LiveId" clId="{1D028C01-4804-40E8-BDA3-BFFE5FB044A1}" dt="2023-04-18T06:56:39.122" v="412" actId="1076"/>
          <ac:spMkLst>
            <pc:docMk/>
            <pc:sldMk cId="0" sldId="286"/>
            <ac:spMk id="45060" creationId="{EFE68B92-8428-485F-A609-20719AEEBA69}"/>
          </ac:spMkLst>
        </pc:spChg>
      </pc:sldChg>
      <pc:sldChg chg="addSp modSp mod">
        <pc:chgData name="Federico Cluni" userId="754e41aadaf4a8ea" providerId="LiveId" clId="{1D028C01-4804-40E8-BDA3-BFFE5FB044A1}" dt="2023-04-18T09:44:32.643" v="808" actId="113"/>
        <pc:sldMkLst>
          <pc:docMk/>
          <pc:sldMk cId="0" sldId="292"/>
        </pc:sldMkLst>
        <pc:spChg chg="add mod">
          <ac:chgData name="Federico Cluni" userId="754e41aadaf4a8ea" providerId="LiveId" clId="{1D028C01-4804-40E8-BDA3-BFFE5FB044A1}" dt="2023-04-18T06:49:27.733" v="320" actId="1076"/>
          <ac:spMkLst>
            <pc:docMk/>
            <pc:sldMk cId="0" sldId="292"/>
            <ac:spMk id="2" creationId="{B3FFA667-277B-5ABD-720E-5056A2547F85}"/>
          </ac:spMkLst>
        </pc:spChg>
        <pc:spChg chg="add mod">
          <ac:chgData name="Federico Cluni" userId="754e41aadaf4a8ea" providerId="LiveId" clId="{1D028C01-4804-40E8-BDA3-BFFE5FB044A1}" dt="2023-04-18T09:44:11.855" v="805" actId="113"/>
          <ac:spMkLst>
            <pc:docMk/>
            <pc:sldMk cId="0" sldId="292"/>
            <ac:spMk id="3" creationId="{165925B1-5AE5-AAAF-F7FE-F488F693F8F8}"/>
          </ac:spMkLst>
        </pc:spChg>
        <pc:spChg chg="add mod">
          <ac:chgData name="Federico Cluni" userId="754e41aadaf4a8ea" providerId="LiveId" clId="{1D028C01-4804-40E8-BDA3-BFFE5FB044A1}" dt="2023-04-18T06:52:39.008" v="387" actId="1076"/>
          <ac:spMkLst>
            <pc:docMk/>
            <pc:sldMk cId="0" sldId="292"/>
            <ac:spMk id="5" creationId="{D57F31ED-A8F6-1CD4-5607-A3497C25D969}"/>
          </ac:spMkLst>
        </pc:spChg>
        <pc:spChg chg="add mod">
          <ac:chgData name="Federico Cluni" userId="754e41aadaf4a8ea" providerId="LiveId" clId="{1D028C01-4804-40E8-BDA3-BFFE5FB044A1}" dt="2023-04-18T09:44:32.643" v="808" actId="113"/>
          <ac:spMkLst>
            <pc:docMk/>
            <pc:sldMk cId="0" sldId="292"/>
            <ac:spMk id="6" creationId="{4F007D1E-4C3C-7E29-7997-296E8CDF2550}"/>
          </ac:spMkLst>
        </pc:spChg>
        <pc:spChg chg="mod">
          <ac:chgData name="Federico Cluni" userId="754e41aadaf4a8ea" providerId="LiveId" clId="{1D028C01-4804-40E8-BDA3-BFFE5FB044A1}" dt="2023-04-18T09:44:18.799" v="807" actId="207"/>
          <ac:spMkLst>
            <pc:docMk/>
            <pc:sldMk cId="0" sldId="292"/>
            <ac:spMk id="46083" creationId="{4BD9E5AE-ABE3-4473-B116-4358611DB157}"/>
          </ac:spMkLst>
        </pc:spChg>
      </pc:sldChg>
      <pc:sldChg chg="addSp modSp mod modNotesTx">
        <pc:chgData name="Federico Cluni" userId="754e41aadaf4a8ea" providerId="LiveId" clId="{1D028C01-4804-40E8-BDA3-BFFE5FB044A1}" dt="2023-04-18T05:45:05.620" v="59" actId="20577"/>
        <pc:sldMkLst>
          <pc:docMk/>
          <pc:sldMk cId="0" sldId="296"/>
        </pc:sldMkLst>
        <pc:spChg chg="add mod">
          <ac:chgData name="Federico Cluni" userId="754e41aadaf4a8ea" providerId="LiveId" clId="{1D028C01-4804-40E8-BDA3-BFFE5FB044A1}" dt="2023-04-18T05:43:32.430" v="40" actId="20577"/>
          <ac:spMkLst>
            <pc:docMk/>
            <pc:sldMk cId="0" sldId="296"/>
            <ac:spMk id="2" creationId="{DD3E6BC0-EB95-562D-913D-F030DE784638}"/>
          </ac:spMkLst>
        </pc:spChg>
        <pc:spChg chg="add mod">
          <ac:chgData name="Federico Cluni" userId="754e41aadaf4a8ea" providerId="LiveId" clId="{1D028C01-4804-40E8-BDA3-BFFE5FB044A1}" dt="2023-04-18T05:44:06.745" v="49" actId="948"/>
          <ac:spMkLst>
            <pc:docMk/>
            <pc:sldMk cId="0" sldId="296"/>
            <ac:spMk id="3" creationId="{10D367C3-A4AA-B3ED-0F9C-F91FA142D6C2}"/>
          </ac:spMkLst>
        </pc:spChg>
        <pc:spChg chg="mod">
          <ac:chgData name="Federico Cluni" userId="754e41aadaf4a8ea" providerId="LiveId" clId="{1D028C01-4804-40E8-BDA3-BFFE5FB044A1}" dt="2023-04-18T05:45:05.620" v="59" actId="20577"/>
          <ac:spMkLst>
            <pc:docMk/>
            <pc:sldMk cId="0" sldId="296"/>
            <ac:spMk id="12291" creationId="{DF71D569-A7A7-4EC9-A466-65F4419E0FAF}"/>
          </ac:spMkLst>
        </pc:spChg>
      </pc:sldChg>
      <pc:sldChg chg="addSp modSp mod">
        <pc:chgData name="Federico Cluni" userId="754e41aadaf4a8ea" providerId="LiveId" clId="{1D028C01-4804-40E8-BDA3-BFFE5FB044A1}" dt="2023-04-18T09:44:05.861" v="804" actId="113"/>
        <pc:sldMkLst>
          <pc:docMk/>
          <pc:sldMk cId="0" sldId="300"/>
        </pc:sldMkLst>
        <pc:spChg chg="mod">
          <ac:chgData name="Federico Cluni" userId="754e41aadaf4a8ea" providerId="LiveId" clId="{1D028C01-4804-40E8-BDA3-BFFE5FB044A1}" dt="2023-04-18T09:44:05.861" v="804" actId="113"/>
          <ac:spMkLst>
            <pc:docMk/>
            <pc:sldMk cId="0" sldId="300"/>
            <ac:spMk id="2" creationId="{75D8CBD5-B091-1A82-7227-A9404A840B5E}"/>
          </ac:spMkLst>
        </pc:spChg>
        <pc:spChg chg="add mod">
          <ac:chgData name="Federico Cluni" userId="754e41aadaf4a8ea" providerId="LiveId" clId="{1D028C01-4804-40E8-BDA3-BFFE5FB044A1}" dt="2023-04-18T06:54:25.187" v="401" actId="1076"/>
          <ac:spMkLst>
            <pc:docMk/>
            <pc:sldMk cId="0" sldId="300"/>
            <ac:spMk id="6" creationId="{569C61F4-1C03-2EBF-F7B4-705AF9CFCC87}"/>
          </ac:spMkLst>
        </pc:spChg>
        <pc:spChg chg="add mod">
          <ac:chgData name="Federico Cluni" userId="754e41aadaf4a8ea" providerId="LiveId" clId="{1D028C01-4804-40E8-BDA3-BFFE5FB044A1}" dt="2023-04-18T09:43:56.418" v="803" actId="113"/>
          <ac:spMkLst>
            <pc:docMk/>
            <pc:sldMk cId="0" sldId="300"/>
            <ac:spMk id="7" creationId="{4005BBF7-8A47-B139-B69D-51D8CEA25736}"/>
          </ac:spMkLst>
        </pc:spChg>
        <pc:spChg chg="mod">
          <ac:chgData name="Federico Cluni" userId="754e41aadaf4a8ea" providerId="LiveId" clId="{1D028C01-4804-40E8-BDA3-BFFE5FB044A1}" dt="2023-04-18T06:54:58.871" v="405" actId="2711"/>
          <ac:spMkLst>
            <pc:docMk/>
            <pc:sldMk cId="0" sldId="300"/>
            <ac:spMk id="47107" creationId="{99C64C5A-F27B-4D5E-A469-247857D5FEFD}"/>
          </ac:spMkLst>
        </pc:spChg>
      </pc:sldChg>
      <pc:sldChg chg="modSp mod">
        <pc:chgData name="Federico Cluni" userId="754e41aadaf4a8ea" providerId="LiveId" clId="{1D028C01-4804-40E8-BDA3-BFFE5FB044A1}" dt="2023-04-24T08:35:11.995" v="1550" actId="207"/>
        <pc:sldMkLst>
          <pc:docMk/>
          <pc:sldMk cId="2909882934" sldId="301"/>
        </pc:sldMkLst>
        <pc:spChg chg="mod">
          <ac:chgData name="Federico Cluni" userId="754e41aadaf4a8ea" providerId="LiveId" clId="{1D028C01-4804-40E8-BDA3-BFFE5FB044A1}" dt="2023-04-24T08:35:11.995" v="1550" actId="207"/>
          <ac:spMkLst>
            <pc:docMk/>
            <pc:sldMk cId="2909882934" sldId="301"/>
            <ac:spMk id="39939" creationId="{141BD149-0FFB-40B5-96FB-BC7F0D8CD8D4}"/>
          </ac:spMkLst>
        </pc:spChg>
      </pc:sldChg>
      <pc:sldChg chg="modSp mod">
        <pc:chgData name="Federico Cluni" userId="754e41aadaf4a8ea" providerId="LiveId" clId="{1D028C01-4804-40E8-BDA3-BFFE5FB044A1}" dt="2023-04-18T09:45:02.342" v="812" actId="113"/>
        <pc:sldMkLst>
          <pc:docMk/>
          <pc:sldMk cId="0" sldId="302"/>
        </pc:sldMkLst>
        <pc:spChg chg="mod">
          <ac:chgData name="Federico Cluni" userId="754e41aadaf4a8ea" providerId="LiveId" clId="{1D028C01-4804-40E8-BDA3-BFFE5FB044A1}" dt="2023-04-18T09:45:02.342" v="812" actId="113"/>
          <ac:spMkLst>
            <pc:docMk/>
            <pc:sldMk cId="0" sldId="302"/>
            <ac:spMk id="44035" creationId="{A9D92512-3529-405D-8C8E-F1A81D59CCCD}"/>
          </ac:spMkLst>
        </pc:spChg>
      </pc:sldChg>
      <pc:sldChg chg="addSp delSp modSp mod">
        <pc:chgData name="Federico Cluni" userId="754e41aadaf4a8ea" providerId="LiveId" clId="{1D028C01-4804-40E8-BDA3-BFFE5FB044A1}" dt="2023-04-18T05:39:38.758" v="25" actId="1076"/>
        <pc:sldMkLst>
          <pc:docMk/>
          <pc:sldMk cId="0" sldId="304"/>
        </pc:sldMkLst>
        <pc:picChg chg="add mod">
          <ac:chgData name="Federico Cluni" userId="754e41aadaf4a8ea" providerId="LiveId" clId="{1D028C01-4804-40E8-BDA3-BFFE5FB044A1}" dt="2023-04-18T05:39:38.758" v="25" actId="1076"/>
          <ac:picMkLst>
            <pc:docMk/>
            <pc:sldMk cId="0" sldId="304"/>
            <ac:picMk id="3" creationId="{E0317568-A82F-0BFC-6D79-D3770450B48E}"/>
          </ac:picMkLst>
        </pc:picChg>
        <pc:picChg chg="add mod ord">
          <ac:chgData name="Federico Cluni" userId="754e41aadaf4a8ea" providerId="LiveId" clId="{1D028C01-4804-40E8-BDA3-BFFE5FB044A1}" dt="2023-04-18T05:39:33.423" v="24" actId="167"/>
          <ac:picMkLst>
            <pc:docMk/>
            <pc:sldMk cId="0" sldId="304"/>
            <ac:picMk id="5" creationId="{6F688293-5F21-3D16-366F-C58D2E7B8EEB}"/>
          </ac:picMkLst>
        </pc:picChg>
        <pc:picChg chg="del">
          <ac:chgData name="Federico Cluni" userId="754e41aadaf4a8ea" providerId="LiveId" clId="{1D028C01-4804-40E8-BDA3-BFFE5FB044A1}" dt="2023-04-18T05:38:48.274" v="17" actId="478"/>
          <ac:picMkLst>
            <pc:docMk/>
            <pc:sldMk cId="0" sldId="304"/>
            <ac:picMk id="8196" creationId="{43E5FF3B-A041-48B4-AEFC-00E4F08035DD}"/>
          </ac:picMkLst>
        </pc:picChg>
        <pc:picChg chg="del">
          <ac:chgData name="Federico Cluni" userId="754e41aadaf4a8ea" providerId="LiveId" clId="{1D028C01-4804-40E8-BDA3-BFFE5FB044A1}" dt="2023-04-18T05:38:47.590" v="16" actId="478"/>
          <ac:picMkLst>
            <pc:docMk/>
            <pc:sldMk cId="0" sldId="304"/>
            <ac:picMk id="8197" creationId="{8FC2567F-B01A-4C7E-942D-B024F79C34D2}"/>
          </ac:picMkLst>
        </pc:picChg>
      </pc:sldChg>
      <pc:sldChg chg="addSp modSp mod modNotesTx">
        <pc:chgData name="Federico Cluni" userId="754e41aadaf4a8ea" providerId="LiveId" clId="{1D028C01-4804-40E8-BDA3-BFFE5FB044A1}" dt="2023-04-18T06:58:28.926" v="414" actId="1076"/>
        <pc:sldMkLst>
          <pc:docMk/>
          <pc:sldMk cId="0" sldId="305"/>
        </pc:sldMkLst>
        <pc:spChg chg="add mod">
          <ac:chgData name="Federico Cluni" userId="754e41aadaf4a8ea" providerId="LiveId" clId="{1D028C01-4804-40E8-BDA3-BFFE5FB044A1}" dt="2023-04-18T06:40:30.408" v="108" actId="1076"/>
          <ac:spMkLst>
            <pc:docMk/>
            <pc:sldMk cId="0" sldId="305"/>
            <ac:spMk id="3" creationId="{A11B5528-C540-F868-5E8C-D2F209E39937}"/>
          </ac:spMkLst>
        </pc:spChg>
        <pc:spChg chg="add mod">
          <ac:chgData name="Federico Cluni" userId="754e41aadaf4a8ea" providerId="LiveId" clId="{1D028C01-4804-40E8-BDA3-BFFE5FB044A1}" dt="2023-04-18T06:40:30.408" v="108" actId="1076"/>
          <ac:spMkLst>
            <pc:docMk/>
            <pc:sldMk cId="0" sldId="305"/>
            <ac:spMk id="4" creationId="{569A9DAA-F48C-B77A-8E26-2FC0FE465BE7}"/>
          </ac:spMkLst>
        </pc:spChg>
        <pc:spChg chg="mod">
          <ac:chgData name="Federico Cluni" userId="754e41aadaf4a8ea" providerId="LiveId" clId="{1D028C01-4804-40E8-BDA3-BFFE5FB044A1}" dt="2023-04-18T06:40:33.799" v="109" actId="20577"/>
          <ac:spMkLst>
            <pc:docMk/>
            <pc:sldMk cId="0" sldId="305"/>
            <ac:spMk id="10243" creationId="{A2C82316-C4EC-426E-AE68-7E4A94634496}"/>
          </ac:spMkLst>
        </pc:spChg>
        <pc:graphicFrameChg chg="mod">
          <ac:chgData name="Federico Cluni" userId="754e41aadaf4a8ea" providerId="LiveId" clId="{1D028C01-4804-40E8-BDA3-BFFE5FB044A1}" dt="2023-04-18T06:58:28.926" v="414" actId="1076"/>
          <ac:graphicFrameMkLst>
            <pc:docMk/>
            <pc:sldMk cId="0" sldId="305"/>
            <ac:graphicFrameMk id="2" creationId="{50E3250E-3398-43DB-A962-20B21513876F}"/>
          </ac:graphicFrameMkLst>
        </pc:graphicFrameChg>
      </pc:sldChg>
      <pc:sldChg chg="modSp mod">
        <pc:chgData name="Federico Cluni" userId="754e41aadaf4a8ea" providerId="LiveId" clId="{1D028C01-4804-40E8-BDA3-BFFE5FB044A1}" dt="2023-04-18T06:55:39.446" v="406" actId="1076"/>
        <pc:sldMkLst>
          <pc:docMk/>
          <pc:sldMk cId="0" sldId="314"/>
        </pc:sldMkLst>
        <pc:spChg chg="mod">
          <ac:chgData name="Federico Cluni" userId="754e41aadaf4a8ea" providerId="LiveId" clId="{1D028C01-4804-40E8-BDA3-BFFE5FB044A1}" dt="2023-04-18T06:55:39.446" v="406" actId="1076"/>
          <ac:spMkLst>
            <pc:docMk/>
            <pc:sldMk cId="0" sldId="314"/>
            <ac:spMk id="48132" creationId="{A0FE7CB0-E481-4096-81C8-1764C2DA88DA}"/>
          </ac:spMkLst>
        </pc:spChg>
        <pc:spChg chg="mod">
          <ac:chgData name="Federico Cluni" userId="754e41aadaf4a8ea" providerId="LiveId" clId="{1D028C01-4804-40E8-BDA3-BFFE5FB044A1}" dt="2023-04-14T16:46:33.311" v="7" actId="948"/>
          <ac:spMkLst>
            <pc:docMk/>
            <pc:sldMk cId="0" sldId="314"/>
            <ac:spMk id="48134" creationId="{774AE6C6-4588-4333-AB3D-72CBCBC40EC5}"/>
          </ac:spMkLst>
        </pc:spChg>
      </pc:sldChg>
      <pc:sldChg chg="modSp mod">
        <pc:chgData name="Federico Cluni" userId="754e41aadaf4a8ea" providerId="LiveId" clId="{1D028C01-4804-40E8-BDA3-BFFE5FB044A1}" dt="2023-04-18T05:40:19.512" v="26" actId="2711"/>
        <pc:sldMkLst>
          <pc:docMk/>
          <pc:sldMk cId="3826106657" sldId="315"/>
        </pc:sldMkLst>
        <pc:spChg chg="mod">
          <ac:chgData name="Federico Cluni" userId="754e41aadaf4a8ea" providerId="LiveId" clId="{1D028C01-4804-40E8-BDA3-BFFE5FB044A1}" dt="2023-04-18T05:40:19.512" v="26" actId="2711"/>
          <ac:spMkLst>
            <pc:docMk/>
            <pc:sldMk cId="3826106657" sldId="315"/>
            <ac:spMk id="9219" creationId="{A1FC0DEA-BB6C-4FD0-B78C-22B86F753767}"/>
          </ac:spMkLst>
        </pc:spChg>
      </pc:sldChg>
      <pc:sldChg chg="modSp mod">
        <pc:chgData name="Federico Cluni" userId="754e41aadaf4a8ea" providerId="LiveId" clId="{1D028C01-4804-40E8-BDA3-BFFE5FB044A1}" dt="2023-04-24T08:44:32.001" v="1552" actId="207"/>
        <pc:sldMkLst>
          <pc:docMk/>
          <pc:sldMk cId="886055816" sldId="317"/>
        </pc:sldMkLst>
        <pc:spChg chg="mod">
          <ac:chgData name="Federico Cluni" userId="754e41aadaf4a8ea" providerId="LiveId" clId="{1D028C01-4804-40E8-BDA3-BFFE5FB044A1}" dt="2023-04-24T08:44:32.001" v="1552" actId="207"/>
          <ac:spMkLst>
            <pc:docMk/>
            <pc:sldMk cId="886055816" sldId="317"/>
            <ac:spMk id="3075" creationId="{CFD3459D-42FE-4658-A1BB-8D0E87740339}"/>
          </ac:spMkLst>
        </pc:spChg>
      </pc:sldChg>
      <pc:sldChg chg="addSp modSp mod modNotesTx">
        <pc:chgData name="Federico Cluni" userId="754e41aadaf4a8ea" providerId="LiveId" clId="{1D028C01-4804-40E8-BDA3-BFFE5FB044A1}" dt="2023-04-20T14:41:24.854" v="1510" actId="6549"/>
        <pc:sldMkLst>
          <pc:docMk/>
          <pc:sldMk cId="0" sldId="321"/>
        </pc:sldMkLst>
        <pc:spChg chg="add mod">
          <ac:chgData name="Federico Cluni" userId="754e41aadaf4a8ea" providerId="LiveId" clId="{1D028C01-4804-40E8-BDA3-BFFE5FB044A1}" dt="2023-04-20T13:32:22.047" v="1320" actId="113"/>
          <ac:spMkLst>
            <pc:docMk/>
            <pc:sldMk cId="0" sldId="321"/>
            <ac:spMk id="2" creationId="{DF5261DC-B169-5F60-5B01-4CC50BD9C9B3}"/>
          </ac:spMkLst>
        </pc:spChg>
        <pc:spChg chg="mod">
          <ac:chgData name="Federico Cluni" userId="754e41aadaf4a8ea" providerId="LiveId" clId="{1D028C01-4804-40E8-BDA3-BFFE5FB044A1}" dt="2023-04-20T14:41:24.854" v="1510" actId="6549"/>
          <ac:spMkLst>
            <pc:docMk/>
            <pc:sldMk cId="0" sldId="321"/>
            <ac:spMk id="26627" creationId="{5761D948-F146-4B33-992A-6B2BADFA563B}"/>
          </ac:spMkLst>
        </pc:spChg>
      </pc:sldChg>
      <pc:sldChg chg="modSp mod">
        <pc:chgData name="Federico Cluni" userId="754e41aadaf4a8ea" providerId="LiveId" clId="{1D028C01-4804-40E8-BDA3-BFFE5FB044A1}" dt="2023-04-20T15:34:29.876" v="1517" actId="14100"/>
        <pc:sldMkLst>
          <pc:docMk/>
          <pc:sldMk cId="0" sldId="323"/>
        </pc:sldMkLst>
        <pc:spChg chg="mod">
          <ac:chgData name="Federico Cluni" userId="754e41aadaf4a8ea" providerId="LiveId" clId="{1D028C01-4804-40E8-BDA3-BFFE5FB044A1}" dt="2023-04-20T15:34:29.876" v="1517" actId="14100"/>
          <ac:spMkLst>
            <pc:docMk/>
            <pc:sldMk cId="0" sldId="323"/>
            <ac:spMk id="28675" creationId="{1CADB3A6-0D97-43B0-972B-FFB722AF619D}"/>
          </ac:spMkLst>
        </pc:spChg>
      </pc:sldChg>
      <pc:sldChg chg="modSp mod">
        <pc:chgData name="Federico Cluni" userId="754e41aadaf4a8ea" providerId="LiveId" clId="{1D028C01-4804-40E8-BDA3-BFFE5FB044A1}" dt="2023-04-18T09:47:40.232" v="833" actId="113"/>
        <pc:sldMkLst>
          <pc:docMk/>
          <pc:sldMk cId="0" sldId="324"/>
        </pc:sldMkLst>
        <pc:spChg chg="mod">
          <ac:chgData name="Federico Cluni" userId="754e41aadaf4a8ea" providerId="LiveId" clId="{1D028C01-4804-40E8-BDA3-BFFE5FB044A1}" dt="2023-04-18T09:47:40.232" v="833" actId="113"/>
          <ac:spMkLst>
            <pc:docMk/>
            <pc:sldMk cId="0" sldId="324"/>
            <ac:spMk id="29699" creationId="{1757A766-EDFA-4852-93A7-7400BFB81B1E}"/>
          </ac:spMkLst>
        </pc:spChg>
      </pc:sldChg>
      <pc:sldChg chg="modSp mod">
        <pc:chgData name="Federico Cluni" userId="754e41aadaf4a8ea" providerId="LiveId" clId="{1D028C01-4804-40E8-BDA3-BFFE5FB044A1}" dt="2023-04-18T09:47:14.619" v="832" actId="207"/>
        <pc:sldMkLst>
          <pc:docMk/>
          <pc:sldMk cId="0" sldId="325"/>
        </pc:sldMkLst>
        <pc:spChg chg="mod">
          <ac:chgData name="Federico Cluni" userId="754e41aadaf4a8ea" providerId="LiveId" clId="{1D028C01-4804-40E8-BDA3-BFFE5FB044A1}" dt="2023-04-18T09:47:14.619" v="832" actId="207"/>
          <ac:spMkLst>
            <pc:docMk/>
            <pc:sldMk cId="0" sldId="325"/>
            <ac:spMk id="30723" creationId="{9A82AA15-C861-429E-9AE3-B204135A0812}"/>
          </ac:spMkLst>
        </pc:spChg>
      </pc:sldChg>
      <pc:sldChg chg="modSp mod">
        <pc:chgData name="Federico Cluni" userId="754e41aadaf4a8ea" providerId="LiveId" clId="{1D028C01-4804-40E8-BDA3-BFFE5FB044A1}" dt="2023-04-20T15:57:46.840" v="1526" actId="20577"/>
        <pc:sldMkLst>
          <pc:docMk/>
          <pc:sldMk cId="0" sldId="326"/>
        </pc:sldMkLst>
        <pc:spChg chg="mod">
          <ac:chgData name="Federico Cluni" userId="754e41aadaf4a8ea" providerId="LiveId" clId="{1D028C01-4804-40E8-BDA3-BFFE5FB044A1}" dt="2023-04-20T15:57:46.840" v="1526" actId="20577"/>
          <ac:spMkLst>
            <pc:docMk/>
            <pc:sldMk cId="0" sldId="326"/>
            <ac:spMk id="31747" creationId="{73FDD2B7-54AB-4DFA-B495-5C1BE1B980AE}"/>
          </ac:spMkLst>
        </pc:spChg>
      </pc:sldChg>
      <pc:sldChg chg="addSp delSp modSp mod">
        <pc:chgData name="Federico Cluni" userId="754e41aadaf4a8ea" providerId="LiveId" clId="{1D028C01-4804-40E8-BDA3-BFFE5FB044A1}" dt="2023-04-20T16:19:30.724" v="1530" actId="20577"/>
        <pc:sldMkLst>
          <pc:docMk/>
          <pc:sldMk cId="0" sldId="327"/>
        </pc:sldMkLst>
        <pc:spChg chg="add del mod">
          <ac:chgData name="Federico Cluni" userId="754e41aadaf4a8ea" providerId="LiveId" clId="{1D028C01-4804-40E8-BDA3-BFFE5FB044A1}" dt="2023-04-20T16:19:30.724" v="1530" actId="20577"/>
          <ac:spMkLst>
            <pc:docMk/>
            <pc:sldMk cId="0" sldId="327"/>
            <ac:spMk id="32771" creationId="{3AC2C418-32BF-40B7-8146-1843F11594A2}"/>
          </ac:spMkLst>
        </pc:spChg>
        <pc:spChg chg="mod">
          <ac:chgData name="Federico Cluni" userId="754e41aadaf4a8ea" providerId="LiveId" clId="{1D028C01-4804-40E8-BDA3-BFFE5FB044A1}" dt="2023-04-18T09:46:36.481" v="827" actId="113"/>
          <ac:spMkLst>
            <pc:docMk/>
            <pc:sldMk cId="0" sldId="327"/>
            <ac:spMk id="32772" creationId="{252E609A-65FB-43CE-AC3D-AB2B12223DC1}"/>
          </ac:spMkLst>
        </pc:spChg>
      </pc:sldChg>
      <pc:sldChg chg="modSp mod">
        <pc:chgData name="Federico Cluni" userId="754e41aadaf4a8ea" providerId="LiveId" clId="{1D028C01-4804-40E8-BDA3-BFFE5FB044A1}" dt="2023-04-20T13:50:43.620" v="1491" actId="20577"/>
        <pc:sldMkLst>
          <pc:docMk/>
          <pc:sldMk cId="1143503960" sldId="332"/>
        </pc:sldMkLst>
        <pc:spChg chg="mod">
          <ac:chgData name="Federico Cluni" userId="754e41aadaf4a8ea" providerId="LiveId" clId="{1D028C01-4804-40E8-BDA3-BFFE5FB044A1}" dt="2023-04-20T13:50:43.620" v="1491" actId="20577"/>
          <ac:spMkLst>
            <pc:docMk/>
            <pc:sldMk cId="1143503960" sldId="332"/>
            <ac:spMk id="46083" creationId="{6ACC68DE-8CF4-432B-B0F9-A6F80B875381}"/>
          </ac:spMkLst>
        </pc:spChg>
        <pc:spChg chg="mod">
          <ac:chgData name="Federico Cluni" userId="754e41aadaf4a8ea" providerId="LiveId" clId="{1D028C01-4804-40E8-BDA3-BFFE5FB044A1}" dt="2023-04-18T09:42:45.467" v="801" actId="1076"/>
          <ac:spMkLst>
            <pc:docMk/>
            <pc:sldMk cId="1143503960" sldId="332"/>
            <ac:spMk id="48132" creationId="{A0FE7CB0-E481-4096-81C8-1764C2DA88DA}"/>
          </ac:spMkLst>
        </pc:spChg>
      </pc:sldChg>
      <pc:sldChg chg="modSp mod modNotesTx">
        <pc:chgData name="Federico Cluni" userId="754e41aadaf4a8ea" providerId="LiveId" clId="{1D028C01-4804-40E8-BDA3-BFFE5FB044A1}" dt="2023-04-20T13:49:06.081" v="1419"/>
        <pc:sldMkLst>
          <pc:docMk/>
          <pc:sldMk cId="3640886085" sldId="333"/>
        </pc:sldMkLst>
        <pc:spChg chg="mod">
          <ac:chgData name="Federico Cluni" userId="754e41aadaf4a8ea" providerId="LiveId" clId="{1D028C01-4804-40E8-BDA3-BFFE5FB044A1}" dt="2023-04-20T13:47:18.826" v="1417" actId="20577"/>
          <ac:spMkLst>
            <pc:docMk/>
            <pc:sldMk cId="3640886085" sldId="333"/>
            <ac:spMk id="39939" creationId="{141BD149-0FFB-40B5-96FB-BC7F0D8CD8D4}"/>
          </ac:spMkLst>
        </pc:spChg>
        <pc:picChg chg="mod">
          <ac:chgData name="Federico Cluni" userId="754e41aadaf4a8ea" providerId="LiveId" clId="{1D028C01-4804-40E8-BDA3-BFFE5FB044A1}" dt="2023-04-20T13:46:04.681" v="1345" actId="1038"/>
          <ac:picMkLst>
            <pc:docMk/>
            <pc:sldMk cId="3640886085" sldId="333"/>
            <ac:picMk id="3" creationId="{065CDF21-4126-4A6D-962A-76791542F169}"/>
          </ac:picMkLst>
        </pc:picChg>
      </pc:sldChg>
      <pc:sldChg chg="modSp add mod">
        <pc:chgData name="Federico Cluni" userId="754e41aadaf4a8ea" providerId="LiveId" clId="{1D028C01-4804-40E8-BDA3-BFFE5FB044A1}" dt="2023-04-18T07:05:37.734" v="560" actId="20577"/>
        <pc:sldMkLst>
          <pc:docMk/>
          <pc:sldMk cId="3358467377" sldId="334"/>
        </pc:sldMkLst>
        <pc:spChg chg="mod">
          <ac:chgData name="Federico Cluni" userId="754e41aadaf4a8ea" providerId="LiveId" clId="{1D028C01-4804-40E8-BDA3-BFFE5FB044A1}" dt="2023-04-18T07:02:46.577" v="533" actId="552"/>
          <ac:spMkLst>
            <pc:docMk/>
            <pc:sldMk cId="3358467377" sldId="334"/>
            <ac:spMk id="3" creationId="{A11B5528-C540-F868-5E8C-D2F209E39937}"/>
          </ac:spMkLst>
        </pc:spChg>
        <pc:spChg chg="mod">
          <ac:chgData name="Federico Cluni" userId="754e41aadaf4a8ea" providerId="LiveId" clId="{1D028C01-4804-40E8-BDA3-BFFE5FB044A1}" dt="2023-04-18T07:03:15.535" v="537" actId="948"/>
          <ac:spMkLst>
            <pc:docMk/>
            <pc:sldMk cId="3358467377" sldId="334"/>
            <ac:spMk id="4" creationId="{569A9DAA-F48C-B77A-8E26-2FC0FE465BE7}"/>
          </ac:spMkLst>
        </pc:spChg>
        <pc:spChg chg="mod">
          <ac:chgData name="Federico Cluni" userId="754e41aadaf4a8ea" providerId="LiveId" clId="{1D028C01-4804-40E8-BDA3-BFFE5FB044A1}" dt="2023-04-18T07:05:37.734" v="560" actId="20577"/>
          <ac:spMkLst>
            <pc:docMk/>
            <pc:sldMk cId="3358467377" sldId="334"/>
            <ac:spMk id="10243" creationId="{A2C82316-C4EC-426E-AE68-7E4A94634496}"/>
          </ac:spMkLst>
        </pc:spChg>
        <pc:graphicFrameChg chg="modGraphic">
          <ac:chgData name="Federico Cluni" userId="754e41aadaf4a8ea" providerId="LiveId" clId="{1D028C01-4804-40E8-BDA3-BFFE5FB044A1}" dt="2023-04-18T07:05:25.789" v="559" actId="2165"/>
          <ac:graphicFrameMkLst>
            <pc:docMk/>
            <pc:sldMk cId="3358467377" sldId="334"/>
            <ac:graphicFrameMk id="2" creationId="{50E3250E-3398-43DB-A962-20B21513876F}"/>
          </ac:graphicFrameMkLst>
        </pc:graphicFrameChg>
      </pc:sldChg>
      <pc:sldChg chg="delSp modSp add mod">
        <pc:chgData name="Federico Cluni" userId="754e41aadaf4a8ea" providerId="LiveId" clId="{1D028C01-4804-40E8-BDA3-BFFE5FB044A1}" dt="2023-04-20T15:24:16.409" v="1516" actId="20577"/>
        <pc:sldMkLst>
          <pc:docMk/>
          <pc:sldMk cId="2910906631" sldId="335"/>
        </pc:sldMkLst>
        <pc:spChg chg="mod">
          <ac:chgData name="Federico Cluni" userId="754e41aadaf4a8ea" providerId="LiveId" clId="{1D028C01-4804-40E8-BDA3-BFFE5FB044A1}" dt="2023-04-20T15:24:16.409" v="1516" actId="20577"/>
          <ac:spMkLst>
            <pc:docMk/>
            <pc:sldMk cId="2910906631" sldId="335"/>
            <ac:spMk id="27651" creationId="{37EC68AB-75F9-47B4-B985-79310AF55960}"/>
          </ac:spMkLst>
        </pc:spChg>
        <pc:spChg chg="del">
          <ac:chgData name="Federico Cluni" userId="754e41aadaf4a8ea" providerId="LiveId" clId="{1D028C01-4804-40E8-BDA3-BFFE5FB044A1}" dt="2023-04-18T09:30:32.851" v="787" actId="478"/>
          <ac:spMkLst>
            <pc:docMk/>
            <pc:sldMk cId="2910906631" sldId="335"/>
            <ac:spMk id="27652" creationId="{3842D66F-0012-4467-B203-8F0A9520F274}"/>
          </ac:spMkLst>
        </pc:spChg>
        <pc:grpChg chg="del">
          <ac:chgData name="Federico Cluni" userId="754e41aadaf4a8ea" providerId="LiveId" clId="{1D028C01-4804-40E8-BDA3-BFFE5FB044A1}" dt="2023-04-18T09:28:12.571" v="672" actId="478"/>
          <ac:grpSpMkLst>
            <pc:docMk/>
            <pc:sldMk cId="2910906631" sldId="335"/>
            <ac:grpSpMk id="3" creationId="{41EFE961-7BE8-4CB4-13FA-1E29BD9DDE5E}"/>
          </ac:grpSpMkLst>
        </pc:grpChg>
      </pc:sldChg>
      <pc:sldChg chg="new">
        <pc:chgData name="Federico Cluni" userId="754e41aadaf4a8ea" providerId="LiveId" clId="{1D028C01-4804-40E8-BDA3-BFFE5FB044A1}" dt="2023-04-19T09:26:54.638" v="1022" actId="680"/>
        <pc:sldMkLst>
          <pc:docMk/>
          <pc:sldMk cId="4147065403" sldId="336"/>
        </pc:sldMkLst>
      </pc:sldChg>
      <pc:sldChg chg="new">
        <pc:chgData name="Federico Cluni" userId="754e41aadaf4a8ea" providerId="LiveId" clId="{1D028C01-4804-40E8-BDA3-BFFE5FB044A1}" dt="2023-04-20T17:05:31.363" v="1531" actId="680"/>
        <pc:sldMkLst>
          <pc:docMk/>
          <pc:sldMk cId="1593534835" sldId="33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DDA4F3-1F2B-42AC-BCDB-6A2CA4DEF233}" type="datetimeFigureOut">
              <a:rPr lang="en-US" smtClean="0"/>
              <a:t>4/28/2023</a:t>
            </a:fld>
            <a:endParaRPr lang="en-US"/>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5E5495-4671-402A-88DE-122F694394F8}" type="slidenum">
              <a:rPr lang="en-US" smtClean="0"/>
              <a:t>‹N›</a:t>
            </a:fld>
            <a:endParaRPr lang="en-US"/>
          </a:p>
        </p:txBody>
      </p:sp>
    </p:spTree>
    <p:extLst>
      <p:ext uri="{BB962C8B-B14F-4D97-AF65-F5344CB8AC3E}">
        <p14:creationId xmlns:p14="http://schemas.microsoft.com/office/powerpoint/2010/main" val="2565483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python.org/3/howto/unicode.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A complete list of types is here: https://docs.python.org/3/library/stdtypes.html</a:t>
            </a:r>
          </a:p>
        </p:txBody>
      </p:sp>
      <p:sp>
        <p:nvSpPr>
          <p:cNvPr id="4" name="Segnaposto numero diapositiva 3"/>
          <p:cNvSpPr>
            <a:spLocks noGrp="1"/>
          </p:cNvSpPr>
          <p:nvPr>
            <p:ph type="sldNum" sz="quarter" idx="5"/>
          </p:nvPr>
        </p:nvSpPr>
        <p:spPr/>
        <p:txBody>
          <a:bodyPr/>
          <a:lstStyle/>
          <a:p>
            <a:fld id="{495E5495-4671-402A-88DE-122F694394F8}" type="slidenum">
              <a:rPr lang="en-US" smtClean="0"/>
              <a:t>10</a:t>
            </a:fld>
            <a:endParaRPr lang="en-US"/>
          </a:p>
        </p:txBody>
      </p:sp>
    </p:spTree>
    <p:extLst>
      <p:ext uri="{BB962C8B-B14F-4D97-AF65-F5344CB8AC3E}">
        <p14:creationId xmlns:p14="http://schemas.microsoft.com/office/powerpoint/2010/main" val="2648833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it-IT" sz="1200" dirty="0">
                <a:latin typeface="Work Sans" pitchFamily="2" charset="0"/>
              </a:rPr>
              <a:t>See also </a:t>
            </a:r>
            <a:r>
              <a:rPr lang="en-US" altLang="it-IT" sz="1200" dirty="0">
                <a:latin typeface="Work Sans" pitchFamily="2" charset="0"/>
                <a:hlinkClick r:id="rId3"/>
              </a:rPr>
              <a:t>https://docs.python.org/3/howto/unicode.html</a:t>
            </a:r>
            <a:r>
              <a:rPr lang="en-US" altLang="it-IT" sz="1200" dirty="0">
                <a:latin typeface="Work Sans" pitchFamily="2" charset="0"/>
              </a:rPr>
              <a:t> </a:t>
            </a:r>
          </a:p>
          <a:p>
            <a:endParaRPr lang="en-US" dirty="0"/>
          </a:p>
        </p:txBody>
      </p:sp>
      <p:sp>
        <p:nvSpPr>
          <p:cNvPr id="4" name="Segnaposto numero diapositiva 3"/>
          <p:cNvSpPr>
            <a:spLocks noGrp="1"/>
          </p:cNvSpPr>
          <p:nvPr>
            <p:ph type="sldNum" sz="quarter" idx="5"/>
          </p:nvPr>
        </p:nvSpPr>
        <p:spPr/>
        <p:txBody>
          <a:bodyPr/>
          <a:lstStyle/>
          <a:p>
            <a:fld id="{495E5495-4671-402A-88DE-122F694394F8}" type="slidenum">
              <a:rPr lang="en-US" smtClean="0"/>
              <a:t>12</a:t>
            </a:fld>
            <a:endParaRPr lang="en-US"/>
          </a:p>
        </p:txBody>
      </p:sp>
    </p:spTree>
    <p:extLst>
      <p:ext uri="{BB962C8B-B14F-4D97-AF65-F5344CB8AC3E}">
        <p14:creationId xmlns:p14="http://schemas.microsoft.com/office/powerpoint/2010/main" val="2219604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for formatting string, https://docs.python.org/3/tutorial/inputoutput.html#the-string-format-method and https://docs.python.org/3/library/string.html#formatstrings</a:t>
            </a:r>
          </a:p>
          <a:p>
            <a:r>
              <a:rPr lang="en-US" dirty="0"/>
              <a:t>or, for old style, https://docs.python.org/3/tutorial/inputoutput.html#old-string-formatting</a:t>
            </a:r>
          </a:p>
          <a:p>
            <a:endParaRPr lang="en-US" dirty="0"/>
          </a:p>
        </p:txBody>
      </p:sp>
      <p:sp>
        <p:nvSpPr>
          <p:cNvPr id="4" name="Segnaposto numero diapositiva 3"/>
          <p:cNvSpPr>
            <a:spLocks noGrp="1"/>
          </p:cNvSpPr>
          <p:nvPr>
            <p:ph type="sldNum" sz="quarter" idx="5"/>
          </p:nvPr>
        </p:nvSpPr>
        <p:spPr/>
        <p:txBody>
          <a:bodyPr/>
          <a:lstStyle/>
          <a:p>
            <a:fld id="{495E5495-4671-402A-88DE-122F694394F8}" type="slidenum">
              <a:rPr lang="en-US" smtClean="0"/>
              <a:t>15</a:t>
            </a:fld>
            <a:endParaRPr lang="en-US"/>
          </a:p>
        </p:txBody>
      </p:sp>
    </p:spTree>
    <p:extLst>
      <p:ext uri="{BB962C8B-B14F-4D97-AF65-F5344CB8AC3E}">
        <p14:creationId xmlns:p14="http://schemas.microsoft.com/office/powerpoint/2010/main" val="1565571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for formatting string, https://docs.python.org/3/tutorial/inputoutput.html#the-string-format-method and https://docs.python.org/3/library/string.html#formatstrings</a:t>
            </a:r>
          </a:p>
          <a:p>
            <a:r>
              <a:rPr lang="en-US" dirty="0"/>
              <a:t>or, for old style, https://docs.python.org/3/tutorial/inputoutput.html#old-string-formatting</a:t>
            </a:r>
          </a:p>
          <a:p>
            <a:endParaRPr lang="en-US" dirty="0"/>
          </a:p>
        </p:txBody>
      </p:sp>
      <p:sp>
        <p:nvSpPr>
          <p:cNvPr id="4" name="Segnaposto numero diapositiva 3"/>
          <p:cNvSpPr>
            <a:spLocks noGrp="1"/>
          </p:cNvSpPr>
          <p:nvPr>
            <p:ph type="sldNum" sz="quarter" idx="5"/>
          </p:nvPr>
        </p:nvSpPr>
        <p:spPr/>
        <p:txBody>
          <a:bodyPr/>
          <a:lstStyle/>
          <a:p>
            <a:fld id="{495E5495-4671-402A-88DE-122F694394F8}" type="slidenum">
              <a:rPr lang="en-US" smtClean="0"/>
              <a:t>16</a:t>
            </a:fld>
            <a:endParaRPr lang="en-US"/>
          </a:p>
        </p:txBody>
      </p:sp>
    </p:spTree>
    <p:extLst>
      <p:ext uri="{BB962C8B-B14F-4D97-AF65-F5344CB8AC3E}">
        <p14:creationId xmlns:p14="http://schemas.microsoft.com/office/powerpoint/2010/main" val="1493154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see also: </a:t>
            </a:r>
            <a:r>
              <a:rPr lang="en-US" dirty="0">
                <a:solidFill>
                  <a:srgbClr val="0070C0"/>
                </a:solidFill>
              </a:rPr>
              <a:t>https://realpython.com/python-mutable-vs-immutable-types/#:~:text=An%20object%20that%20allows%20you,value%20is%20an%20immutable%20object</a:t>
            </a:r>
          </a:p>
        </p:txBody>
      </p:sp>
      <p:sp>
        <p:nvSpPr>
          <p:cNvPr id="4" name="Segnaposto numero diapositiva 3"/>
          <p:cNvSpPr>
            <a:spLocks noGrp="1"/>
          </p:cNvSpPr>
          <p:nvPr>
            <p:ph type="sldNum" sz="quarter" idx="5"/>
          </p:nvPr>
        </p:nvSpPr>
        <p:spPr/>
        <p:txBody>
          <a:bodyPr/>
          <a:lstStyle/>
          <a:p>
            <a:fld id="{495E5495-4671-402A-88DE-122F694394F8}" type="slidenum">
              <a:rPr lang="en-US" smtClean="0"/>
              <a:t>27</a:t>
            </a:fld>
            <a:endParaRPr lang="en-US"/>
          </a:p>
        </p:txBody>
      </p:sp>
    </p:spTree>
    <p:extLst>
      <p:ext uri="{BB962C8B-B14F-4D97-AF65-F5344CB8AC3E}">
        <p14:creationId xmlns:p14="http://schemas.microsoft.com/office/powerpoint/2010/main" val="938349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lo stile del titolo</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it-IT"/>
              <a:t>Fare clic per modificare lo stile del sottotitolo dello schema</a:t>
            </a:r>
          </a:p>
        </p:txBody>
      </p:sp>
      <p:sp>
        <p:nvSpPr>
          <p:cNvPr id="4" name="Rectangle 4">
            <a:extLst>
              <a:ext uri="{FF2B5EF4-FFF2-40B4-BE49-F238E27FC236}">
                <a16:creationId xmlns:a16="http://schemas.microsoft.com/office/drawing/2014/main" id="{FD62D735-3B8D-4F4F-ACC7-E786E907A71E}"/>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5" name="Rectangle 5">
            <a:extLst>
              <a:ext uri="{FF2B5EF4-FFF2-40B4-BE49-F238E27FC236}">
                <a16:creationId xmlns:a16="http://schemas.microsoft.com/office/drawing/2014/main" id="{AA63801B-B797-41C3-AB45-28310D466BD4}"/>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6" name="Rectangle 6">
            <a:extLst>
              <a:ext uri="{FF2B5EF4-FFF2-40B4-BE49-F238E27FC236}">
                <a16:creationId xmlns:a16="http://schemas.microsoft.com/office/drawing/2014/main" id="{CDBEF374-03DC-475B-9197-CC66EAA0FB5E}"/>
              </a:ext>
            </a:extLst>
          </p:cNvPr>
          <p:cNvSpPr>
            <a:spLocks noGrp="1" noChangeArrowheads="1"/>
          </p:cNvSpPr>
          <p:nvPr>
            <p:ph type="sldNum" sz="quarter" idx="12"/>
          </p:nvPr>
        </p:nvSpPr>
        <p:spPr>
          <a:ln/>
        </p:spPr>
        <p:txBody>
          <a:bodyPr/>
          <a:lstStyle>
            <a:lvl1pPr>
              <a:defRPr/>
            </a:lvl1pPr>
          </a:lstStyle>
          <a:p>
            <a:pPr>
              <a:defRPr/>
            </a:pPr>
            <a:fld id="{A356F19E-01EC-4C01-8F8D-BD07CA8637FF}" type="slidenum">
              <a:rPr lang="it-IT" altLang="it-IT"/>
              <a:pPr>
                <a:defRPr/>
              </a:pPr>
              <a:t>‹N›</a:t>
            </a:fld>
            <a:endParaRPr lang="it-IT" altLang="it-IT"/>
          </a:p>
        </p:txBody>
      </p:sp>
    </p:spTree>
    <p:extLst>
      <p:ext uri="{BB962C8B-B14F-4D97-AF65-F5344CB8AC3E}">
        <p14:creationId xmlns:p14="http://schemas.microsoft.com/office/powerpoint/2010/main" val="2018722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68A32135-47FE-4140-A8A8-4CDFAB3DCA0E}"/>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5" name="Rectangle 5">
            <a:extLst>
              <a:ext uri="{FF2B5EF4-FFF2-40B4-BE49-F238E27FC236}">
                <a16:creationId xmlns:a16="http://schemas.microsoft.com/office/drawing/2014/main" id="{E08F25C8-77AE-4772-986F-E80DDED7BDD2}"/>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6" name="Rectangle 6">
            <a:extLst>
              <a:ext uri="{FF2B5EF4-FFF2-40B4-BE49-F238E27FC236}">
                <a16:creationId xmlns:a16="http://schemas.microsoft.com/office/drawing/2014/main" id="{C5BDF148-5239-43A6-AF59-9EF3259EA41D}"/>
              </a:ext>
            </a:extLst>
          </p:cNvPr>
          <p:cNvSpPr>
            <a:spLocks noGrp="1" noChangeArrowheads="1"/>
          </p:cNvSpPr>
          <p:nvPr>
            <p:ph type="sldNum" sz="quarter" idx="12"/>
          </p:nvPr>
        </p:nvSpPr>
        <p:spPr>
          <a:ln/>
        </p:spPr>
        <p:txBody>
          <a:bodyPr/>
          <a:lstStyle>
            <a:lvl1pPr>
              <a:defRPr/>
            </a:lvl1pPr>
          </a:lstStyle>
          <a:p>
            <a:pPr>
              <a:defRPr/>
            </a:pPr>
            <a:fld id="{CB58D17F-8E59-4CBB-8513-1B7ABA69A376}" type="slidenum">
              <a:rPr lang="it-IT" altLang="it-IT"/>
              <a:pPr>
                <a:defRPr/>
              </a:pPr>
              <a:t>‹N›</a:t>
            </a:fld>
            <a:endParaRPr lang="it-IT" altLang="it-IT"/>
          </a:p>
        </p:txBody>
      </p:sp>
    </p:spTree>
    <p:extLst>
      <p:ext uri="{BB962C8B-B14F-4D97-AF65-F5344CB8AC3E}">
        <p14:creationId xmlns:p14="http://schemas.microsoft.com/office/powerpoint/2010/main" val="2911017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7583AB54-B684-4843-991A-52D5CF020CC0}"/>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5" name="Rectangle 5">
            <a:extLst>
              <a:ext uri="{FF2B5EF4-FFF2-40B4-BE49-F238E27FC236}">
                <a16:creationId xmlns:a16="http://schemas.microsoft.com/office/drawing/2014/main" id="{758ED3CB-A1A7-4176-8959-3B53F8E77799}"/>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6" name="Rectangle 6">
            <a:extLst>
              <a:ext uri="{FF2B5EF4-FFF2-40B4-BE49-F238E27FC236}">
                <a16:creationId xmlns:a16="http://schemas.microsoft.com/office/drawing/2014/main" id="{801677C9-01FC-4287-A0C9-24016EE64792}"/>
              </a:ext>
            </a:extLst>
          </p:cNvPr>
          <p:cNvSpPr>
            <a:spLocks noGrp="1" noChangeArrowheads="1"/>
          </p:cNvSpPr>
          <p:nvPr>
            <p:ph type="sldNum" sz="quarter" idx="12"/>
          </p:nvPr>
        </p:nvSpPr>
        <p:spPr>
          <a:ln/>
        </p:spPr>
        <p:txBody>
          <a:bodyPr/>
          <a:lstStyle>
            <a:lvl1pPr>
              <a:defRPr/>
            </a:lvl1pPr>
          </a:lstStyle>
          <a:p>
            <a:pPr>
              <a:defRPr/>
            </a:pPr>
            <a:fld id="{1653C72A-C17E-49DE-A9B9-8274F3C1EAC3}" type="slidenum">
              <a:rPr lang="it-IT" altLang="it-IT"/>
              <a:pPr>
                <a:defRPr/>
              </a:pPr>
              <a:t>‹N›</a:t>
            </a:fld>
            <a:endParaRPr lang="it-IT" altLang="it-IT"/>
          </a:p>
        </p:txBody>
      </p:sp>
    </p:spTree>
    <p:extLst>
      <p:ext uri="{BB962C8B-B14F-4D97-AF65-F5344CB8AC3E}">
        <p14:creationId xmlns:p14="http://schemas.microsoft.com/office/powerpoint/2010/main" val="2947354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2B660AF0-1309-4137-9DB1-567784BC681D}"/>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5" name="Rectangle 5">
            <a:extLst>
              <a:ext uri="{FF2B5EF4-FFF2-40B4-BE49-F238E27FC236}">
                <a16:creationId xmlns:a16="http://schemas.microsoft.com/office/drawing/2014/main" id="{DBD82119-9A83-4B7F-A572-D2CCD3839872}"/>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6" name="Rectangle 6">
            <a:extLst>
              <a:ext uri="{FF2B5EF4-FFF2-40B4-BE49-F238E27FC236}">
                <a16:creationId xmlns:a16="http://schemas.microsoft.com/office/drawing/2014/main" id="{61936A53-A23B-40A7-AA50-300E9820359E}"/>
              </a:ext>
            </a:extLst>
          </p:cNvPr>
          <p:cNvSpPr>
            <a:spLocks noGrp="1" noChangeArrowheads="1"/>
          </p:cNvSpPr>
          <p:nvPr>
            <p:ph type="sldNum" sz="quarter" idx="12"/>
          </p:nvPr>
        </p:nvSpPr>
        <p:spPr>
          <a:ln/>
        </p:spPr>
        <p:txBody>
          <a:bodyPr/>
          <a:lstStyle>
            <a:lvl1pPr>
              <a:defRPr/>
            </a:lvl1pPr>
          </a:lstStyle>
          <a:p>
            <a:pPr>
              <a:defRPr/>
            </a:pPr>
            <a:fld id="{AE5BE084-6E31-4ED3-8B23-5225A6249020}" type="slidenum">
              <a:rPr lang="it-IT" altLang="it-IT"/>
              <a:pPr>
                <a:defRPr/>
              </a:pPr>
              <a:t>‹N›</a:t>
            </a:fld>
            <a:endParaRPr lang="it-IT" altLang="it-IT"/>
          </a:p>
        </p:txBody>
      </p:sp>
    </p:spTree>
    <p:extLst>
      <p:ext uri="{BB962C8B-B14F-4D97-AF65-F5344CB8AC3E}">
        <p14:creationId xmlns:p14="http://schemas.microsoft.com/office/powerpoint/2010/main" val="3800375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a:t>Fare clic per modificare stili del testo dello schema</a:t>
            </a:r>
          </a:p>
        </p:txBody>
      </p:sp>
      <p:sp>
        <p:nvSpPr>
          <p:cNvPr id="4" name="Rectangle 4">
            <a:extLst>
              <a:ext uri="{FF2B5EF4-FFF2-40B4-BE49-F238E27FC236}">
                <a16:creationId xmlns:a16="http://schemas.microsoft.com/office/drawing/2014/main" id="{220E641D-BAB8-4F10-A77E-FE4D51640936}"/>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5" name="Rectangle 5">
            <a:extLst>
              <a:ext uri="{FF2B5EF4-FFF2-40B4-BE49-F238E27FC236}">
                <a16:creationId xmlns:a16="http://schemas.microsoft.com/office/drawing/2014/main" id="{D685047D-0F7D-4A85-87F6-DA5B5028B5C3}"/>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6" name="Rectangle 6">
            <a:extLst>
              <a:ext uri="{FF2B5EF4-FFF2-40B4-BE49-F238E27FC236}">
                <a16:creationId xmlns:a16="http://schemas.microsoft.com/office/drawing/2014/main" id="{966E2E4D-FA7D-49FA-B9D7-EDB17F0F03B2}"/>
              </a:ext>
            </a:extLst>
          </p:cNvPr>
          <p:cNvSpPr>
            <a:spLocks noGrp="1" noChangeArrowheads="1"/>
          </p:cNvSpPr>
          <p:nvPr>
            <p:ph type="sldNum" sz="quarter" idx="12"/>
          </p:nvPr>
        </p:nvSpPr>
        <p:spPr>
          <a:ln/>
        </p:spPr>
        <p:txBody>
          <a:bodyPr/>
          <a:lstStyle>
            <a:lvl1pPr>
              <a:defRPr/>
            </a:lvl1pPr>
          </a:lstStyle>
          <a:p>
            <a:pPr>
              <a:defRPr/>
            </a:pPr>
            <a:fld id="{047246F3-0CC3-450E-830B-02E30A0715A4}" type="slidenum">
              <a:rPr lang="it-IT" altLang="it-IT"/>
              <a:pPr>
                <a:defRPr/>
              </a:pPr>
              <a:t>‹N›</a:t>
            </a:fld>
            <a:endParaRPr lang="it-IT" altLang="it-IT"/>
          </a:p>
        </p:txBody>
      </p:sp>
    </p:spTree>
    <p:extLst>
      <p:ext uri="{BB962C8B-B14F-4D97-AF65-F5344CB8AC3E}">
        <p14:creationId xmlns:p14="http://schemas.microsoft.com/office/powerpoint/2010/main" val="3583950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ctangle 4">
            <a:extLst>
              <a:ext uri="{FF2B5EF4-FFF2-40B4-BE49-F238E27FC236}">
                <a16:creationId xmlns:a16="http://schemas.microsoft.com/office/drawing/2014/main" id="{91F0ABF3-C283-452B-8DBA-27F3A276F1A6}"/>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6" name="Rectangle 5">
            <a:extLst>
              <a:ext uri="{FF2B5EF4-FFF2-40B4-BE49-F238E27FC236}">
                <a16:creationId xmlns:a16="http://schemas.microsoft.com/office/drawing/2014/main" id="{4684D533-741F-4358-8A0B-DD6D8642AB5E}"/>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7" name="Rectangle 6">
            <a:extLst>
              <a:ext uri="{FF2B5EF4-FFF2-40B4-BE49-F238E27FC236}">
                <a16:creationId xmlns:a16="http://schemas.microsoft.com/office/drawing/2014/main" id="{8D5CB60D-E770-4343-96B8-FB7D4A02811D}"/>
              </a:ext>
            </a:extLst>
          </p:cNvPr>
          <p:cNvSpPr>
            <a:spLocks noGrp="1" noChangeArrowheads="1"/>
          </p:cNvSpPr>
          <p:nvPr>
            <p:ph type="sldNum" sz="quarter" idx="12"/>
          </p:nvPr>
        </p:nvSpPr>
        <p:spPr>
          <a:ln/>
        </p:spPr>
        <p:txBody>
          <a:bodyPr/>
          <a:lstStyle>
            <a:lvl1pPr>
              <a:defRPr/>
            </a:lvl1pPr>
          </a:lstStyle>
          <a:p>
            <a:pPr>
              <a:defRPr/>
            </a:pPr>
            <a:fld id="{2ADDB48B-C24D-4A8C-92D8-E55CD0EF04DE}" type="slidenum">
              <a:rPr lang="it-IT" altLang="it-IT"/>
              <a:pPr>
                <a:defRPr/>
              </a:pPr>
              <a:t>‹N›</a:t>
            </a:fld>
            <a:endParaRPr lang="it-IT" altLang="it-IT"/>
          </a:p>
        </p:txBody>
      </p:sp>
    </p:spTree>
    <p:extLst>
      <p:ext uri="{BB962C8B-B14F-4D97-AF65-F5344CB8AC3E}">
        <p14:creationId xmlns:p14="http://schemas.microsoft.com/office/powerpoint/2010/main" val="4201431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Rectangle 4">
            <a:extLst>
              <a:ext uri="{FF2B5EF4-FFF2-40B4-BE49-F238E27FC236}">
                <a16:creationId xmlns:a16="http://schemas.microsoft.com/office/drawing/2014/main" id="{B38C4BF9-EC42-4AB5-A1F6-A419E9FDC366}"/>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8" name="Rectangle 5">
            <a:extLst>
              <a:ext uri="{FF2B5EF4-FFF2-40B4-BE49-F238E27FC236}">
                <a16:creationId xmlns:a16="http://schemas.microsoft.com/office/drawing/2014/main" id="{BA41AB7A-11C9-4566-8AD9-83F03E30E150}"/>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9" name="Rectangle 6">
            <a:extLst>
              <a:ext uri="{FF2B5EF4-FFF2-40B4-BE49-F238E27FC236}">
                <a16:creationId xmlns:a16="http://schemas.microsoft.com/office/drawing/2014/main" id="{0380319C-4F26-48C8-84E0-D037B7569ABD}"/>
              </a:ext>
            </a:extLst>
          </p:cNvPr>
          <p:cNvSpPr>
            <a:spLocks noGrp="1" noChangeArrowheads="1"/>
          </p:cNvSpPr>
          <p:nvPr>
            <p:ph type="sldNum" sz="quarter" idx="12"/>
          </p:nvPr>
        </p:nvSpPr>
        <p:spPr>
          <a:ln/>
        </p:spPr>
        <p:txBody>
          <a:bodyPr/>
          <a:lstStyle>
            <a:lvl1pPr>
              <a:defRPr/>
            </a:lvl1pPr>
          </a:lstStyle>
          <a:p>
            <a:pPr>
              <a:defRPr/>
            </a:pPr>
            <a:fld id="{B54323A4-79ED-441A-B6FF-BA177A29560B}" type="slidenum">
              <a:rPr lang="it-IT" altLang="it-IT"/>
              <a:pPr>
                <a:defRPr/>
              </a:pPr>
              <a:t>‹N›</a:t>
            </a:fld>
            <a:endParaRPr lang="it-IT" altLang="it-IT"/>
          </a:p>
        </p:txBody>
      </p:sp>
    </p:spTree>
    <p:extLst>
      <p:ext uri="{BB962C8B-B14F-4D97-AF65-F5344CB8AC3E}">
        <p14:creationId xmlns:p14="http://schemas.microsoft.com/office/powerpoint/2010/main" val="2379689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Rectangle 4">
            <a:extLst>
              <a:ext uri="{FF2B5EF4-FFF2-40B4-BE49-F238E27FC236}">
                <a16:creationId xmlns:a16="http://schemas.microsoft.com/office/drawing/2014/main" id="{2FF87FD5-FC56-46C6-ABCF-0D1D93CAABA2}"/>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4" name="Rectangle 5">
            <a:extLst>
              <a:ext uri="{FF2B5EF4-FFF2-40B4-BE49-F238E27FC236}">
                <a16:creationId xmlns:a16="http://schemas.microsoft.com/office/drawing/2014/main" id="{79DD5251-2939-4153-B62D-883F4FFFF60F}"/>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5" name="Rectangle 6">
            <a:extLst>
              <a:ext uri="{FF2B5EF4-FFF2-40B4-BE49-F238E27FC236}">
                <a16:creationId xmlns:a16="http://schemas.microsoft.com/office/drawing/2014/main" id="{61A17E77-FE45-4BC9-A50F-D1356997DCBB}"/>
              </a:ext>
            </a:extLst>
          </p:cNvPr>
          <p:cNvSpPr>
            <a:spLocks noGrp="1" noChangeArrowheads="1"/>
          </p:cNvSpPr>
          <p:nvPr>
            <p:ph type="sldNum" sz="quarter" idx="12"/>
          </p:nvPr>
        </p:nvSpPr>
        <p:spPr>
          <a:ln/>
        </p:spPr>
        <p:txBody>
          <a:bodyPr/>
          <a:lstStyle>
            <a:lvl1pPr>
              <a:defRPr/>
            </a:lvl1pPr>
          </a:lstStyle>
          <a:p>
            <a:pPr>
              <a:defRPr/>
            </a:pPr>
            <a:fld id="{9EE2F9B5-1975-48B8-9209-83BF82C0AF5A}" type="slidenum">
              <a:rPr lang="it-IT" altLang="it-IT"/>
              <a:pPr>
                <a:defRPr/>
              </a:pPr>
              <a:t>‹N›</a:t>
            </a:fld>
            <a:endParaRPr lang="it-IT" altLang="it-IT"/>
          </a:p>
        </p:txBody>
      </p:sp>
    </p:spTree>
    <p:extLst>
      <p:ext uri="{BB962C8B-B14F-4D97-AF65-F5344CB8AC3E}">
        <p14:creationId xmlns:p14="http://schemas.microsoft.com/office/powerpoint/2010/main" val="2934209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6FA3106-BE48-487A-94C6-A8C7A2873432}"/>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3" name="Rectangle 5">
            <a:extLst>
              <a:ext uri="{FF2B5EF4-FFF2-40B4-BE49-F238E27FC236}">
                <a16:creationId xmlns:a16="http://schemas.microsoft.com/office/drawing/2014/main" id="{5DC3EA0E-B180-44BC-A85F-BEDC0F24377D}"/>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4" name="Rectangle 6">
            <a:extLst>
              <a:ext uri="{FF2B5EF4-FFF2-40B4-BE49-F238E27FC236}">
                <a16:creationId xmlns:a16="http://schemas.microsoft.com/office/drawing/2014/main" id="{3F33F376-01C0-4616-A698-4BA2BAB16709}"/>
              </a:ext>
            </a:extLst>
          </p:cNvPr>
          <p:cNvSpPr>
            <a:spLocks noGrp="1" noChangeArrowheads="1"/>
          </p:cNvSpPr>
          <p:nvPr>
            <p:ph type="sldNum" sz="quarter" idx="12"/>
          </p:nvPr>
        </p:nvSpPr>
        <p:spPr>
          <a:ln/>
        </p:spPr>
        <p:txBody>
          <a:bodyPr/>
          <a:lstStyle>
            <a:lvl1pPr>
              <a:defRPr/>
            </a:lvl1pPr>
          </a:lstStyle>
          <a:p>
            <a:pPr>
              <a:defRPr/>
            </a:pPr>
            <a:fld id="{73B904DD-609E-431E-8C83-7C65939C3730}" type="slidenum">
              <a:rPr lang="it-IT" altLang="it-IT"/>
              <a:pPr>
                <a:defRPr/>
              </a:pPr>
              <a:t>‹N›</a:t>
            </a:fld>
            <a:endParaRPr lang="it-IT" altLang="it-IT"/>
          </a:p>
        </p:txBody>
      </p:sp>
    </p:spTree>
    <p:extLst>
      <p:ext uri="{BB962C8B-B14F-4D97-AF65-F5344CB8AC3E}">
        <p14:creationId xmlns:p14="http://schemas.microsoft.com/office/powerpoint/2010/main" val="2703702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4">
            <a:extLst>
              <a:ext uri="{FF2B5EF4-FFF2-40B4-BE49-F238E27FC236}">
                <a16:creationId xmlns:a16="http://schemas.microsoft.com/office/drawing/2014/main" id="{95FC3C1A-624F-41A0-A1F2-A58A933EF7B4}"/>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6" name="Rectangle 5">
            <a:extLst>
              <a:ext uri="{FF2B5EF4-FFF2-40B4-BE49-F238E27FC236}">
                <a16:creationId xmlns:a16="http://schemas.microsoft.com/office/drawing/2014/main" id="{A2E81EBA-1B70-4573-84F4-D41D93C19B17}"/>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7" name="Rectangle 6">
            <a:extLst>
              <a:ext uri="{FF2B5EF4-FFF2-40B4-BE49-F238E27FC236}">
                <a16:creationId xmlns:a16="http://schemas.microsoft.com/office/drawing/2014/main" id="{CB5AA609-484F-4D5E-A032-46CCBA3FFDA3}"/>
              </a:ext>
            </a:extLst>
          </p:cNvPr>
          <p:cNvSpPr>
            <a:spLocks noGrp="1" noChangeArrowheads="1"/>
          </p:cNvSpPr>
          <p:nvPr>
            <p:ph type="sldNum" sz="quarter" idx="12"/>
          </p:nvPr>
        </p:nvSpPr>
        <p:spPr>
          <a:ln/>
        </p:spPr>
        <p:txBody>
          <a:bodyPr/>
          <a:lstStyle>
            <a:lvl1pPr>
              <a:defRPr/>
            </a:lvl1pPr>
          </a:lstStyle>
          <a:p>
            <a:pPr>
              <a:defRPr/>
            </a:pPr>
            <a:fld id="{6E0D9F09-35C2-4C44-BA20-F0F620FB44AE}" type="slidenum">
              <a:rPr lang="it-IT" altLang="it-IT"/>
              <a:pPr>
                <a:defRPr/>
              </a:pPr>
              <a:t>‹N›</a:t>
            </a:fld>
            <a:endParaRPr lang="it-IT" altLang="it-IT"/>
          </a:p>
        </p:txBody>
      </p:sp>
    </p:spTree>
    <p:extLst>
      <p:ext uri="{BB962C8B-B14F-4D97-AF65-F5344CB8AC3E}">
        <p14:creationId xmlns:p14="http://schemas.microsoft.com/office/powerpoint/2010/main" val="3607953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4">
            <a:extLst>
              <a:ext uri="{FF2B5EF4-FFF2-40B4-BE49-F238E27FC236}">
                <a16:creationId xmlns:a16="http://schemas.microsoft.com/office/drawing/2014/main" id="{CF8C27EF-A28B-4E68-9473-59DBBCA7173F}"/>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6" name="Rectangle 5">
            <a:extLst>
              <a:ext uri="{FF2B5EF4-FFF2-40B4-BE49-F238E27FC236}">
                <a16:creationId xmlns:a16="http://schemas.microsoft.com/office/drawing/2014/main" id="{27C7F0A5-5A32-4398-9251-C9E60CEF9650}"/>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7" name="Rectangle 6">
            <a:extLst>
              <a:ext uri="{FF2B5EF4-FFF2-40B4-BE49-F238E27FC236}">
                <a16:creationId xmlns:a16="http://schemas.microsoft.com/office/drawing/2014/main" id="{D33B1982-119A-4DE8-B411-E188A6F9AD26}"/>
              </a:ext>
            </a:extLst>
          </p:cNvPr>
          <p:cNvSpPr>
            <a:spLocks noGrp="1" noChangeArrowheads="1"/>
          </p:cNvSpPr>
          <p:nvPr>
            <p:ph type="sldNum" sz="quarter" idx="12"/>
          </p:nvPr>
        </p:nvSpPr>
        <p:spPr>
          <a:ln/>
        </p:spPr>
        <p:txBody>
          <a:bodyPr/>
          <a:lstStyle>
            <a:lvl1pPr>
              <a:defRPr/>
            </a:lvl1pPr>
          </a:lstStyle>
          <a:p>
            <a:pPr>
              <a:defRPr/>
            </a:pPr>
            <a:fld id="{B2DDA6EB-21F6-4D0D-B09F-BF7E8F89DB7F}" type="slidenum">
              <a:rPr lang="it-IT" altLang="it-IT"/>
              <a:pPr>
                <a:defRPr/>
              </a:pPr>
              <a:t>‹N›</a:t>
            </a:fld>
            <a:endParaRPr lang="it-IT" altLang="it-IT"/>
          </a:p>
        </p:txBody>
      </p:sp>
    </p:spTree>
    <p:extLst>
      <p:ext uri="{BB962C8B-B14F-4D97-AF65-F5344CB8AC3E}">
        <p14:creationId xmlns:p14="http://schemas.microsoft.com/office/powerpoint/2010/main" val="1916175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DFA9A6C-0490-449A-9260-B3012BA8C58C}"/>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it-IT" altLang="it-IT"/>
              <a:t>Fare clic per modificare lo stile del titolo</a:t>
            </a:r>
          </a:p>
        </p:txBody>
      </p:sp>
      <p:sp>
        <p:nvSpPr>
          <p:cNvPr id="1027" name="Rectangle 3">
            <a:extLst>
              <a:ext uri="{FF2B5EF4-FFF2-40B4-BE49-F238E27FC236}">
                <a16:creationId xmlns:a16="http://schemas.microsoft.com/office/drawing/2014/main" id="{36E0E4F2-AD12-4F0A-B89A-F235C928D431}"/>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p>
        </p:txBody>
      </p:sp>
      <p:sp>
        <p:nvSpPr>
          <p:cNvPr id="1028" name="Rectangle 4">
            <a:extLst>
              <a:ext uri="{FF2B5EF4-FFF2-40B4-BE49-F238E27FC236}">
                <a16:creationId xmlns:a16="http://schemas.microsoft.com/office/drawing/2014/main" id="{C78596FE-9848-4531-81FA-5248BCA4B741}"/>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defRPr sz="1400">
                <a:latin typeface="Arial" charset="0"/>
                <a:cs typeface="Arial" charset="0"/>
              </a:defRPr>
            </a:lvl1pPr>
          </a:lstStyle>
          <a:p>
            <a:pPr>
              <a:defRPr/>
            </a:pPr>
            <a:endParaRPr lang="it-IT" altLang="it-IT"/>
          </a:p>
        </p:txBody>
      </p:sp>
      <p:sp>
        <p:nvSpPr>
          <p:cNvPr id="1029" name="Rectangle 5">
            <a:extLst>
              <a:ext uri="{FF2B5EF4-FFF2-40B4-BE49-F238E27FC236}">
                <a16:creationId xmlns:a16="http://schemas.microsoft.com/office/drawing/2014/main" id="{30A0F014-9AD1-400C-8DD7-1016A22C6F4D}"/>
              </a:ext>
            </a:extLst>
          </p:cNvPr>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cs typeface="Arial" charset="0"/>
              </a:defRPr>
            </a:lvl1pPr>
          </a:lstStyle>
          <a:p>
            <a:pPr>
              <a:defRPr/>
            </a:pPr>
            <a:endParaRPr lang="it-IT" altLang="it-IT"/>
          </a:p>
        </p:txBody>
      </p:sp>
      <p:sp>
        <p:nvSpPr>
          <p:cNvPr id="1030" name="Rectangle 6">
            <a:extLst>
              <a:ext uri="{FF2B5EF4-FFF2-40B4-BE49-F238E27FC236}">
                <a16:creationId xmlns:a16="http://schemas.microsoft.com/office/drawing/2014/main" id="{602D3DF1-96E6-48C0-A16E-BD41C69E661E}"/>
              </a:ext>
            </a:extLst>
          </p:cNvPr>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D22E2873-795C-47C5-B6F1-E95A0C1D691C}" type="slidenum">
              <a:rPr lang="it-IT" altLang="it-IT"/>
              <a:pPr>
                <a:defRPr/>
              </a:pPr>
              <a:t>‹N›</a:t>
            </a:fld>
            <a:endParaRPr lang="it-IT" alt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hyperlink" Target="http://www.unicode.org/chart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hyperlink" Target="http://www.unicode.org/charts/"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anaconda.com/what-is-anaconda/" TargetMode="External"/><Relationship Id="rId7" Type="http://schemas.openxmlformats.org/officeDocument/2006/relationships/hyperlink" Target="https://labs.fedoraproject.org/it/scientific/" TargetMode="External"/><Relationship Id="rId2" Type="http://schemas.openxmlformats.org/officeDocument/2006/relationships/hyperlink" Target="http://www.python.org/" TargetMode="Externa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www.activestate.com/activepython"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www.python.org/doc/"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4">
            <a:extLst>
              <a:ext uri="{FF2B5EF4-FFF2-40B4-BE49-F238E27FC236}">
                <a16:creationId xmlns:a16="http://schemas.microsoft.com/office/drawing/2014/main" id="{5E20FB2C-AA7B-4022-B8FA-2ED2910057C9}"/>
              </a:ext>
            </a:extLst>
          </p:cNvPr>
          <p:cNvSpPr txBox="1">
            <a:spLocks noChangeArrowheads="1"/>
          </p:cNvSpPr>
          <p:nvPr/>
        </p:nvSpPr>
        <p:spPr bwMode="auto">
          <a:xfrm>
            <a:off x="250825" y="2241550"/>
            <a:ext cx="8642350"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it-IT" altLang="it-IT" sz="2800" b="1" dirty="0">
                <a:ln w="9525">
                  <a:solidFill>
                    <a:schemeClr val="bg1"/>
                  </a:solidFill>
                  <a:prstDash val="solid"/>
                </a:ln>
                <a:effectLst>
                  <a:outerShdw blurRad="12700" dist="38100" dir="2700000" algn="tl" rotWithShape="0">
                    <a:schemeClr val="bg1">
                      <a:lumMod val="50000"/>
                    </a:schemeClr>
                  </a:outerShdw>
                </a:effectLst>
                <a:latin typeface="Work Sans" pitchFamily="2" charset="0"/>
              </a:rPr>
              <a:t>PYTHON FOR NUMERICAL COMPUTING AND DEVELOPMENT OF SCIENTIFIC APPLICATION</a:t>
            </a:r>
          </a:p>
          <a:p>
            <a:pPr algn="ctr" eaLnBrk="1" hangingPunct="1">
              <a:spcBef>
                <a:spcPct val="0"/>
              </a:spcBef>
              <a:buFontTx/>
              <a:buNone/>
            </a:pPr>
            <a:endParaRPr lang="it-IT" altLang="it-IT" sz="2400" b="1" dirty="0">
              <a:solidFill>
                <a:srgbClr val="0000FF"/>
              </a:solidFill>
              <a:latin typeface="Work Sans" pitchFamily="2" charset="0"/>
            </a:endParaRPr>
          </a:p>
        </p:txBody>
      </p:sp>
      <p:sp>
        <p:nvSpPr>
          <p:cNvPr id="2051" name="Text Box 5">
            <a:extLst>
              <a:ext uri="{FF2B5EF4-FFF2-40B4-BE49-F238E27FC236}">
                <a16:creationId xmlns:a16="http://schemas.microsoft.com/office/drawing/2014/main" id="{8492BE0A-49EE-4BB4-BD8D-BD2FD278BEBF}"/>
              </a:ext>
            </a:extLst>
          </p:cNvPr>
          <p:cNvSpPr txBox="1">
            <a:spLocks noChangeArrowheads="1"/>
          </p:cNvSpPr>
          <p:nvPr/>
        </p:nvSpPr>
        <p:spPr bwMode="auto">
          <a:xfrm>
            <a:off x="3159125" y="4300538"/>
            <a:ext cx="24304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it-IT" altLang="it-IT" sz="1800" b="1" i="1" dirty="0">
                <a:latin typeface="Work Sans" pitchFamily="2" charset="0"/>
              </a:rPr>
              <a:t>Prof. Federico Cluni</a:t>
            </a:r>
          </a:p>
        </p:txBody>
      </p:sp>
      <p:sp>
        <p:nvSpPr>
          <p:cNvPr id="2052" name="Text Box 6">
            <a:extLst>
              <a:ext uri="{FF2B5EF4-FFF2-40B4-BE49-F238E27FC236}">
                <a16:creationId xmlns:a16="http://schemas.microsoft.com/office/drawing/2014/main" id="{DF09738C-41A2-4080-AD54-62D7FB00F540}"/>
              </a:ext>
            </a:extLst>
          </p:cNvPr>
          <p:cNvSpPr txBox="1">
            <a:spLocks noChangeArrowheads="1"/>
          </p:cNvSpPr>
          <p:nvPr/>
        </p:nvSpPr>
        <p:spPr bwMode="auto">
          <a:xfrm>
            <a:off x="1454150" y="196594"/>
            <a:ext cx="449674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it-IT" altLang="it-IT" sz="1800" b="1" dirty="0">
                <a:latin typeface="Work Sans" pitchFamily="2" charset="0"/>
              </a:rPr>
              <a:t>UNIVERSITÀ DEGLI STUDI DI PERUGIA</a:t>
            </a:r>
          </a:p>
          <a:p>
            <a:pPr eaLnBrk="1" hangingPunct="1">
              <a:spcBef>
                <a:spcPct val="0"/>
              </a:spcBef>
              <a:buFontTx/>
              <a:buNone/>
            </a:pPr>
            <a:endParaRPr lang="it-IT" altLang="it-IT" sz="1800" b="1" i="1" dirty="0">
              <a:latin typeface="Work Sans" pitchFamily="2" charset="0"/>
            </a:endParaRPr>
          </a:p>
          <a:p>
            <a:pPr eaLnBrk="1" hangingPunct="1">
              <a:spcBef>
                <a:spcPct val="0"/>
              </a:spcBef>
              <a:buFontTx/>
              <a:buNone/>
            </a:pPr>
            <a:r>
              <a:rPr lang="en-US" altLang="it-IT" sz="1800" b="1" i="1" dirty="0">
                <a:latin typeface="Work Sans" pitchFamily="2" charset="0"/>
              </a:rPr>
              <a:t>International Doctoral Program in </a:t>
            </a:r>
          </a:p>
          <a:p>
            <a:pPr eaLnBrk="1" hangingPunct="1">
              <a:spcBef>
                <a:spcPct val="0"/>
              </a:spcBef>
              <a:buFontTx/>
              <a:buNone/>
            </a:pPr>
            <a:r>
              <a:rPr lang="en-US" altLang="it-IT" sz="1800" b="1" i="1" dirty="0">
                <a:latin typeface="Work Sans" pitchFamily="2" charset="0"/>
              </a:rPr>
              <a:t>Civil and Environmental Engineering </a:t>
            </a:r>
            <a:endParaRPr lang="it-IT" altLang="it-IT" sz="1800" b="1" i="1" dirty="0">
              <a:latin typeface="Work Sans" pitchFamily="2" charset="0"/>
            </a:endParaRPr>
          </a:p>
        </p:txBody>
      </p:sp>
      <p:sp>
        <p:nvSpPr>
          <p:cNvPr id="2054" name="Text Box 8">
            <a:extLst>
              <a:ext uri="{FF2B5EF4-FFF2-40B4-BE49-F238E27FC236}">
                <a16:creationId xmlns:a16="http://schemas.microsoft.com/office/drawing/2014/main" id="{10C4B9D1-AF21-45ED-B9CB-5E26D6FA8653}"/>
              </a:ext>
            </a:extLst>
          </p:cNvPr>
          <p:cNvSpPr txBox="1">
            <a:spLocks noChangeArrowheads="1"/>
          </p:cNvSpPr>
          <p:nvPr/>
        </p:nvSpPr>
        <p:spPr bwMode="auto">
          <a:xfrm>
            <a:off x="3720646" y="5969000"/>
            <a:ext cx="17027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it-IT" altLang="it-IT" sz="1800" b="1" dirty="0">
                <a:solidFill>
                  <a:schemeClr val="hlink"/>
                </a:solidFill>
                <a:latin typeface="Work Sans" pitchFamily="2" charset="0"/>
              </a:rPr>
              <a:t>A. Y. 2022/23</a:t>
            </a:r>
          </a:p>
        </p:txBody>
      </p:sp>
      <p:sp>
        <p:nvSpPr>
          <p:cNvPr id="2055" name="CasellaDiTesto 6">
            <a:extLst>
              <a:ext uri="{FF2B5EF4-FFF2-40B4-BE49-F238E27FC236}">
                <a16:creationId xmlns:a16="http://schemas.microsoft.com/office/drawing/2014/main" id="{4CD9053A-D1BE-4AA5-A65E-5DD053F0E150}"/>
              </a:ext>
            </a:extLst>
          </p:cNvPr>
          <p:cNvSpPr txBox="1">
            <a:spLocks noChangeArrowheads="1"/>
          </p:cNvSpPr>
          <p:nvPr/>
        </p:nvSpPr>
        <p:spPr bwMode="auto">
          <a:xfrm>
            <a:off x="5672790" y="6477648"/>
            <a:ext cx="3111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it-IT" altLang="it-IT" sz="1800" b="1" i="1" dirty="0">
                <a:solidFill>
                  <a:srgbClr val="FF9900"/>
                </a:solidFill>
                <a:latin typeface="Work Sans" pitchFamily="2" charset="0"/>
              </a:rPr>
              <a:t>Lesson #1 – April 19, 2023</a:t>
            </a:r>
          </a:p>
        </p:txBody>
      </p:sp>
      <p:pic>
        <p:nvPicPr>
          <p:cNvPr id="3" name="Immagine 2">
            <a:extLst>
              <a:ext uri="{FF2B5EF4-FFF2-40B4-BE49-F238E27FC236}">
                <a16:creationId xmlns:a16="http://schemas.microsoft.com/office/drawing/2014/main" id="{77C0527B-D9BC-F028-05AE-A98EB3F1B4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518" y="173937"/>
            <a:ext cx="1259632" cy="12427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a:extLst>
              <a:ext uri="{FF2B5EF4-FFF2-40B4-BE49-F238E27FC236}">
                <a16:creationId xmlns:a16="http://schemas.microsoft.com/office/drawing/2014/main" id="{56BEBCB5-4CAB-441C-A0D3-FD22F7631CDE}"/>
              </a:ext>
            </a:extLst>
          </p:cNvPr>
          <p:cNvSpPr txBox="1">
            <a:spLocks noChangeArrowheads="1"/>
          </p:cNvSpPr>
          <p:nvPr/>
        </p:nvSpPr>
        <p:spPr bwMode="auto">
          <a:xfrm>
            <a:off x="0" y="0"/>
            <a:ext cx="191421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it-IT" sz="1600" b="1" dirty="0">
                <a:solidFill>
                  <a:srgbClr val="FF9900"/>
                </a:solidFill>
                <a:latin typeface="Work Sans" pitchFamily="2" charset="0"/>
              </a:rPr>
              <a:t>Data types</a:t>
            </a:r>
          </a:p>
        </p:txBody>
      </p:sp>
      <p:sp>
        <p:nvSpPr>
          <p:cNvPr id="16387" name="Text Box 3">
            <a:extLst>
              <a:ext uri="{FF2B5EF4-FFF2-40B4-BE49-F238E27FC236}">
                <a16:creationId xmlns:a16="http://schemas.microsoft.com/office/drawing/2014/main" id="{5BBE23F3-BDC5-400E-A3FC-ABF0FFCAE73D}"/>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None/>
            </a:pPr>
            <a:r>
              <a:rPr lang="en-US" altLang="it-IT" sz="1600" dirty="0">
                <a:latin typeface="Work Sans" pitchFamily="2" charset="0"/>
              </a:rPr>
              <a:t>Python is dynamically typed, meaning that it is not necessary to define the type of a variable before assignment.</a:t>
            </a:r>
          </a:p>
          <a:p>
            <a:pPr algn="just" eaLnBrk="1" hangingPunct="1">
              <a:spcBef>
                <a:spcPct val="0"/>
              </a:spcBef>
              <a:buFontTx/>
              <a:buNone/>
            </a:pPr>
            <a:endParaRPr lang="en-US" altLang="it-IT" sz="1600" b="1" dirty="0">
              <a:solidFill>
                <a:schemeClr val="hlink"/>
              </a:solidFill>
              <a:latin typeface="Work Sans" pitchFamily="2" charset="0"/>
            </a:endParaRPr>
          </a:p>
          <a:p>
            <a:pPr algn="just" eaLnBrk="1" hangingPunct="1">
              <a:spcBef>
                <a:spcPct val="0"/>
              </a:spcBef>
              <a:buFontTx/>
              <a:buNone/>
            </a:pPr>
            <a:r>
              <a:rPr lang="en-US" altLang="it-IT" sz="1600" b="1" dirty="0">
                <a:solidFill>
                  <a:schemeClr val="hlink"/>
                </a:solidFill>
                <a:latin typeface="Work Sans" pitchFamily="2" charset="0"/>
              </a:rPr>
              <a:t>Integer number &lt; type ‘int’ &gt;</a:t>
            </a:r>
          </a:p>
          <a:p>
            <a:pPr algn="just" eaLnBrk="1" hangingPunct="1">
              <a:spcBef>
                <a:spcPct val="0"/>
              </a:spcBef>
              <a:buFontTx/>
              <a:buNone/>
            </a:pPr>
            <a:endParaRPr lang="en-US" altLang="it-IT" sz="1600" b="1" dirty="0">
              <a:solidFill>
                <a:schemeClr val="hlink"/>
              </a:solidFill>
              <a:latin typeface="Work Sans" pitchFamily="2" charset="0"/>
            </a:endParaRPr>
          </a:p>
          <a:p>
            <a:pPr algn="just" eaLnBrk="1" hangingPunct="1">
              <a:spcBef>
                <a:spcPct val="0"/>
              </a:spcBef>
              <a:buFontTx/>
              <a:buNone/>
            </a:pPr>
            <a:r>
              <a:rPr lang="en-US" altLang="it-IT" sz="1600" dirty="0">
                <a:latin typeface="Work Sans" pitchFamily="2" charset="0"/>
              </a:rPr>
              <a:t>Sequences of digits </a:t>
            </a:r>
            <a:r>
              <a:rPr lang="en-US" altLang="it-IT" sz="1600" u="sng" dirty="0">
                <a:latin typeface="Work Sans" pitchFamily="2" charset="0"/>
              </a:rPr>
              <a:t>without</a:t>
            </a:r>
            <a:r>
              <a:rPr lang="en-US" altLang="it-IT" sz="1600" dirty="0">
                <a:latin typeface="Work Sans" pitchFamily="2" charset="0"/>
              </a:rPr>
              <a:t> decimal part</a:t>
            </a:r>
          </a:p>
          <a:p>
            <a:pPr algn="just" eaLnBrk="1" hangingPunct="1">
              <a:spcBef>
                <a:spcPct val="0"/>
              </a:spcBef>
              <a:buFontTx/>
              <a:buNone/>
            </a:pPr>
            <a:r>
              <a:rPr lang="en-US" altLang="it-IT" sz="1600" i="1" dirty="0" err="1">
                <a:latin typeface="Consolas" panose="020B0609020204030204" pitchFamily="49" charset="0"/>
              </a:rPr>
              <a:t>i</a:t>
            </a:r>
            <a:r>
              <a:rPr lang="en-US" altLang="it-IT" sz="1600" dirty="0">
                <a:latin typeface="Consolas" panose="020B0609020204030204" pitchFamily="49" charset="0"/>
              </a:rPr>
              <a:t> = 123</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b="1" dirty="0">
                <a:solidFill>
                  <a:schemeClr val="hlink"/>
                </a:solidFill>
                <a:latin typeface="Work Sans" pitchFamily="2" charset="0"/>
              </a:rPr>
              <a:t>Floating point number &lt; type ‘float’ &gt;</a:t>
            </a:r>
          </a:p>
          <a:p>
            <a:pPr algn="just" eaLnBrk="1" hangingPunct="1">
              <a:spcBef>
                <a:spcPct val="0"/>
              </a:spcBef>
              <a:buFontTx/>
              <a:buNone/>
            </a:pPr>
            <a:endParaRPr lang="en-US" altLang="it-IT" sz="1600" b="1" dirty="0">
              <a:solidFill>
                <a:schemeClr val="hlink"/>
              </a:solidFill>
              <a:latin typeface="Work Sans" pitchFamily="2" charset="0"/>
            </a:endParaRPr>
          </a:p>
          <a:p>
            <a:pPr algn="just" eaLnBrk="1" hangingPunct="1">
              <a:spcBef>
                <a:spcPct val="0"/>
              </a:spcBef>
              <a:buFontTx/>
              <a:buNone/>
            </a:pPr>
            <a:r>
              <a:rPr lang="en-US" altLang="it-IT" sz="1600" dirty="0">
                <a:latin typeface="Work Sans" pitchFamily="2" charset="0"/>
              </a:rPr>
              <a:t>Sequences of digits </a:t>
            </a:r>
            <a:r>
              <a:rPr lang="en-US" altLang="it-IT" sz="1600" u="sng" dirty="0">
                <a:latin typeface="Work Sans" pitchFamily="2" charset="0"/>
              </a:rPr>
              <a:t>with</a:t>
            </a:r>
            <a:r>
              <a:rPr lang="en-US" altLang="it-IT" sz="1600" dirty="0">
                <a:latin typeface="Work Sans" pitchFamily="2" charset="0"/>
              </a:rPr>
              <a:t> decimal part</a:t>
            </a:r>
          </a:p>
          <a:p>
            <a:pPr algn="just" eaLnBrk="1" hangingPunct="1">
              <a:spcBef>
                <a:spcPct val="0"/>
              </a:spcBef>
              <a:buFontTx/>
              <a:buNone/>
            </a:pPr>
            <a:r>
              <a:rPr lang="en-US" altLang="it-IT" sz="1600" i="1" dirty="0">
                <a:latin typeface="Consolas" panose="020B0609020204030204" pitchFamily="49" charset="0"/>
              </a:rPr>
              <a:t>f</a:t>
            </a:r>
            <a:r>
              <a:rPr lang="en-US" altLang="it-IT" sz="1600" dirty="0">
                <a:latin typeface="Consolas" panose="020B0609020204030204" pitchFamily="49" charset="0"/>
              </a:rPr>
              <a:t> = 6.75</a:t>
            </a:r>
          </a:p>
          <a:p>
            <a:pPr algn="just" eaLnBrk="1" hangingPunct="1">
              <a:spcBef>
                <a:spcPct val="0"/>
              </a:spcBef>
              <a:buFontTx/>
              <a:buNone/>
            </a:pPr>
            <a:r>
              <a:rPr lang="en-US" altLang="it-IT" sz="1600" i="1" dirty="0">
                <a:latin typeface="Consolas" panose="020B0609020204030204" pitchFamily="49" charset="0"/>
              </a:rPr>
              <a:t>f</a:t>
            </a:r>
            <a:r>
              <a:rPr lang="en-US" altLang="it-IT" sz="1600" dirty="0">
                <a:latin typeface="Consolas" panose="020B0609020204030204" pitchFamily="49" charset="0"/>
              </a:rPr>
              <a:t> = 123.</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b="1" dirty="0">
                <a:solidFill>
                  <a:schemeClr val="hlink"/>
                </a:solidFill>
                <a:latin typeface="Work Sans" pitchFamily="2" charset="0"/>
              </a:rPr>
              <a:t>Complex number &lt; type ‘complex’ &gt;</a:t>
            </a:r>
          </a:p>
          <a:p>
            <a:pPr algn="just" eaLnBrk="1" hangingPunct="1">
              <a:spcBef>
                <a:spcPct val="0"/>
              </a:spcBef>
              <a:buFontTx/>
              <a:buNone/>
            </a:pPr>
            <a:endParaRPr lang="en-US" altLang="it-IT" sz="1600" b="1" dirty="0">
              <a:solidFill>
                <a:schemeClr val="hlink"/>
              </a:solidFill>
              <a:latin typeface="Work Sans" pitchFamily="2" charset="0"/>
            </a:endParaRPr>
          </a:p>
          <a:p>
            <a:pPr algn="just" eaLnBrk="1" hangingPunct="1">
              <a:spcBef>
                <a:spcPct val="0"/>
              </a:spcBef>
              <a:buFontTx/>
              <a:buNone/>
            </a:pPr>
            <a:r>
              <a:rPr lang="en-US" altLang="it-IT" sz="1600" dirty="0">
                <a:latin typeface="Work Sans" pitchFamily="2" charset="0"/>
              </a:rPr>
              <a:t>Imaginary part denoted with «j» or «J».</a:t>
            </a:r>
          </a:p>
          <a:p>
            <a:pPr algn="just" eaLnBrk="1" hangingPunct="1">
              <a:spcBef>
                <a:spcPct val="0"/>
              </a:spcBef>
              <a:buFontTx/>
              <a:buNone/>
            </a:pPr>
            <a:r>
              <a:rPr lang="en-US" altLang="it-IT" sz="1600" i="1" dirty="0">
                <a:latin typeface="Consolas" panose="020B0609020204030204" pitchFamily="49" charset="0"/>
              </a:rPr>
              <a:t>c</a:t>
            </a:r>
            <a:r>
              <a:rPr lang="en-US" altLang="it-IT" sz="1600" dirty="0">
                <a:latin typeface="Consolas" panose="020B0609020204030204" pitchFamily="49" charset="0"/>
              </a:rPr>
              <a:t> = 2 + 1j</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To extract real and imaginary parts:</a:t>
            </a:r>
          </a:p>
          <a:p>
            <a:pPr algn="just" eaLnBrk="1" hangingPunct="1">
              <a:spcBef>
                <a:spcPct val="0"/>
              </a:spcBef>
              <a:buFontTx/>
              <a:buNone/>
            </a:pPr>
            <a:r>
              <a:rPr lang="en-US" altLang="it-IT" sz="1600" i="1" dirty="0" err="1">
                <a:latin typeface="Consolas" panose="020B0609020204030204" pitchFamily="49" charset="0"/>
              </a:rPr>
              <a:t>realpart</a:t>
            </a:r>
            <a:r>
              <a:rPr lang="en-US" altLang="it-IT" sz="1600" dirty="0">
                <a:latin typeface="Consolas" panose="020B0609020204030204" pitchFamily="49" charset="0"/>
              </a:rPr>
              <a:t> = </a:t>
            </a:r>
            <a:r>
              <a:rPr lang="en-US" altLang="it-IT" sz="1600" i="1" dirty="0" err="1">
                <a:latin typeface="Consolas" panose="020B0609020204030204" pitchFamily="49" charset="0"/>
              </a:rPr>
              <a:t>number</a:t>
            </a:r>
            <a:r>
              <a:rPr lang="en-US" altLang="it-IT" sz="1600" dirty="0" err="1">
                <a:latin typeface="Consolas" panose="020B0609020204030204" pitchFamily="49" charset="0"/>
              </a:rPr>
              <a:t>.real</a:t>
            </a:r>
            <a:endParaRPr lang="en-US" altLang="it-IT" sz="1600" dirty="0">
              <a:latin typeface="Consolas" panose="020B0609020204030204" pitchFamily="49" charset="0"/>
            </a:endParaRPr>
          </a:p>
          <a:p>
            <a:pPr algn="just" eaLnBrk="1" hangingPunct="1">
              <a:spcBef>
                <a:spcPct val="0"/>
              </a:spcBef>
              <a:buFontTx/>
              <a:buNone/>
            </a:pPr>
            <a:r>
              <a:rPr lang="en-US" altLang="it-IT" sz="1600" i="1" dirty="0" err="1">
                <a:latin typeface="Consolas" panose="020B0609020204030204" pitchFamily="49" charset="0"/>
              </a:rPr>
              <a:t>imagpart</a:t>
            </a:r>
            <a:r>
              <a:rPr lang="en-US" altLang="it-IT" sz="1600" dirty="0">
                <a:latin typeface="Consolas" panose="020B0609020204030204" pitchFamily="49" charset="0"/>
              </a:rPr>
              <a:t> = </a:t>
            </a:r>
            <a:r>
              <a:rPr lang="en-US" altLang="it-IT" sz="1600" i="1" dirty="0" err="1">
                <a:latin typeface="Consolas" panose="020B0609020204030204" pitchFamily="49" charset="0"/>
              </a:rPr>
              <a:t>number</a:t>
            </a:r>
            <a:r>
              <a:rPr lang="en-US" altLang="it-IT" sz="1600" dirty="0" err="1">
                <a:latin typeface="Consolas" panose="020B0609020204030204" pitchFamily="49" charset="0"/>
              </a:rPr>
              <a:t>.imag</a:t>
            </a:r>
            <a:endParaRPr lang="en-US" altLang="it-IT" sz="1600" dirty="0">
              <a:latin typeface="Consolas" panose="020B0609020204030204" pitchFamily="49" charset="0"/>
            </a:endParaRPr>
          </a:p>
          <a:p>
            <a:pPr algn="just" eaLnBrk="1" hangingPunct="1">
              <a:spcBef>
                <a:spcPct val="0"/>
              </a:spcBef>
              <a:buFontTx/>
              <a:buNone/>
            </a:pPr>
            <a:endParaRPr lang="en-US" altLang="it-IT" sz="1600" dirty="0">
              <a:latin typeface="Work Sans" pitchFamily="2" charset="0"/>
            </a:endParaRPr>
          </a:p>
        </p:txBody>
      </p:sp>
      <p:grpSp>
        <p:nvGrpSpPr>
          <p:cNvPr id="3" name="Gruppo 2">
            <a:extLst>
              <a:ext uri="{FF2B5EF4-FFF2-40B4-BE49-F238E27FC236}">
                <a16:creationId xmlns:a16="http://schemas.microsoft.com/office/drawing/2014/main" id="{B7EAA03C-133A-A37B-B961-EAD95EE20BDC}"/>
              </a:ext>
            </a:extLst>
          </p:cNvPr>
          <p:cNvGrpSpPr/>
          <p:nvPr/>
        </p:nvGrpSpPr>
        <p:grpSpPr>
          <a:xfrm>
            <a:off x="5580112" y="2780928"/>
            <a:ext cx="2736304" cy="1080120"/>
            <a:chOff x="5652120" y="1268760"/>
            <a:chExt cx="2736304" cy="1080120"/>
          </a:xfrm>
        </p:grpSpPr>
        <p:sp>
          <p:nvSpPr>
            <p:cNvPr id="2" name="Rettangolo con angoli arrotondati 1">
              <a:extLst>
                <a:ext uri="{FF2B5EF4-FFF2-40B4-BE49-F238E27FC236}">
                  <a16:creationId xmlns:a16="http://schemas.microsoft.com/office/drawing/2014/main" id="{7ED7A194-9003-D24A-444C-E772D798D56E}"/>
                </a:ext>
              </a:extLst>
            </p:cNvPr>
            <p:cNvSpPr/>
            <p:nvPr/>
          </p:nvSpPr>
          <p:spPr bwMode="auto">
            <a:xfrm>
              <a:off x="5652120" y="1268760"/>
              <a:ext cx="2736304" cy="108012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16391" name="Text Box 6">
              <a:extLst>
                <a:ext uri="{FF2B5EF4-FFF2-40B4-BE49-F238E27FC236}">
                  <a16:creationId xmlns:a16="http://schemas.microsoft.com/office/drawing/2014/main" id="{B241D821-531C-41EB-B44D-EDAC9DC14BA6}"/>
                </a:ext>
              </a:extLst>
            </p:cNvPr>
            <p:cNvSpPr txBox="1">
              <a:spLocks noChangeArrowheads="1"/>
            </p:cNvSpPr>
            <p:nvPr/>
          </p:nvSpPr>
          <p:spPr bwMode="auto">
            <a:xfrm>
              <a:off x="5828059" y="1393321"/>
              <a:ext cx="2384425" cy="830997"/>
            </a:xfrm>
            <a:prstGeom prst="rect">
              <a:avLst/>
            </a:prstGeom>
            <a:noFill/>
            <a:ln>
              <a:noFill/>
            </a:ln>
            <a:effec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it-IT" sz="1600" dirty="0">
                  <a:latin typeface="Work Sans" pitchFamily="2" charset="0"/>
                </a:rPr>
                <a:t>1/10+1/10+1/10+1/10+1/10+1/10+1/10+1/10+1/10+1/10= ???</a:t>
              </a:r>
            </a:p>
          </p:txBody>
        </p:sp>
      </p:grpSp>
      <p:grpSp>
        <p:nvGrpSpPr>
          <p:cNvPr id="5" name="Gruppo 4">
            <a:extLst>
              <a:ext uri="{FF2B5EF4-FFF2-40B4-BE49-F238E27FC236}">
                <a16:creationId xmlns:a16="http://schemas.microsoft.com/office/drawing/2014/main" id="{B0FC511F-3730-5CF7-4041-8AA97A2270D3}"/>
              </a:ext>
            </a:extLst>
          </p:cNvPr>
          <p:cNvGrpSpPr/>
          <p:nvPr/>
        </p:nvGrpSpPr>
        <p:grpSpPr>
          <a:xfrm>
            <a:off x="5549974" y="5245348"/>
            <a:ext cx="2736304" cy="1080120"/>
            <a:chOff x="5590753" y="4013448"/>
            <a:chExt cx="2736304" cy="1080120"/>
          </a:xfrm>
        </p:grpSpPr>
        <p:sp>
          <p:nvSpPr>
            <p:cNvPr id="4" name="Rettangolo con angoli arrotondati 3">
              <a:extLst>
                <a:ext uri="{FF2B5EF4-FFF2-40B4-BE49-F238E27FC236}">
                  <a16:creationId xmlns:a16="http://schemas.microsoft.com/office/drawing/2014/main" id="{E38808FE-6B84-FCDF-8F59-8873074D98A6}"/>
                </a:ext>
              </a:extLst>
            </p:cNvPr>
            <p:cNvSpPr/>
            <p:nvPr/>
          </p:nvSpPr>
          <p:spPr bwMode="auto">
            <a:xfrm>
              <a:off x="5590753" y="4013448"/>
              <a:ext cx="2736304" cy="108012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16389" name="Text Box 6">
              <a:extLst>
                <a:ext uri="{FF2B5EF4-FFF2-40B4-BE49-F238E27FC236}">
                  <a16:creationId xmlns:a16="http://schemas.microsoft.com/office/drawing/2014/main" id="{64678E45-6A36-4214-A89D-5C47F6DDB841}"/>
                </a:ext>
              </a:extLst>
            </p:cNvPr>
            <p:cNvSpPr txBox="1">
              <a:spLocks noChangeArrowheads="1"/>
            </p:cNvSpPr>
            <p:nvPr/>
          </p:nvSpPr>
          <p:spPr bwMode="auto">
            <a:xfrm>
              <a:off x="5789537" y="4138009"/>
              <a:ext cx="2365953" cy="830997"/>
            </a:xfrm>
            <a:prstGeom prst="rect">
              <a:avLst/>
            </a:prstGeom>
            <a:noFill/>
            <a:ln>
              <a:noFill/>
            </a:ln>
            <a:effec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it-IT" sz="1600" dirty="0">
                  <a:latin typeface="Work Sans" pitchFamily="2" charset="0"/>
                </a:rPr>
                <a:t>a dot «</a:t>
              </a:r>
              <a:r>
                <a:rPr lang="en-US" altLang="it-IT" sz="1600" b="1" dirty="0">
                  <a:latin typeface="Work Sans" pitchFamily="2" charset="0"/>
                </a:rPr>
                <a:t>.</a:t>
              </a:r>
              <a:r>
                <a:rPr lang="en-US" altLang="it-IT" sz="1600" dirty="0">
                  <a:latin typeface="Work Sans" pitchFamily="2" charset="0"/>
                </a:rPr>
                <a:t>» denotes an attribute or a method of an object!</a:t>
              </a:r>
            </a:p>
          </p:txBody>
        </p:sp>
      </p:grpSp>
    </p:spTree>
    <p:extLst>
      <p:ext uri="{BB962C8B-B14F-4D97-AF65-F5344CB8AC3E}">
        <p14:creationId xmlns:p14="http://schemas.microsoft.com/office/powerpoint/2010/main" val="1165524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3">
            <a:extLst>
              <a:ext uri="{FF2B5EF4-FFF2-40B4-BE49-F238E27FC236}">
                <a16:creationId xmlns:a16="http://schemas.microsoft.com/office/drawing/2014/main" id="{60C28A8E-1F0E-45DE-BDC9-01504068DE75}"/>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600" b="1" dirty="0">
                <a:solidFill>
                  <a:schemeClr val="hlink"/>
                </a:solidFill>
                <a:latin typeface="Work Sans" pitchFamily="2" charset="0"/>
              </a:rPr>
              <a:t>String &lt; type ‘str’ &gt;</a:t>
            </a:r>
          </a:p>
          <a:p>
            <a:pPr algn="just" eaLnBrk="1" hangingPunct="1">
              <a:spcBef>
                <a:spcPct val="0"/>
              </a:spcBef>
              <a:buFontTx/>
              <a:buNone/>
            </a:pPr>
            <a:endParaRPr lang="en-US" altLang="it-IT" sz="1600" b="1" dirty="0">
              <a:solidFill>
                <a:schemeClr val="hlink"/>
              </a:solidFill>
              <a:latin typeface="Work Sans" pitchFamily="2" charset="0"/>
            </a:endParaRPr>
          </a:p>
          <a:p>
            <a:pPr algn="just" eaLnBrk="1" hangingPunct="1">
              <a:spcBef>
                <a:spcPct val="0"/>
              </a:spcBef>
              <a:buFontTx/>
              <a:buNone/>
            </a:pPr>
            <a:r>
              <a:rPr lang="en-US" altLang="it-IT" sz="1600" dirty="0">
                <a:latin typeface="Work Sans" pitchFamily="2" charset="0"/>
              </a:rPr>
              <a:t>Strings are sequences of characters.</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The characters may be between single or double quotes:</a:t>
            </a:r>
          </a:p>
          <a:p>
            <a:pPr algn="just" eaLnBrk="1" hangingPunct="1">
              <a:spcBef>
                <a:spcPct val="0"/>
              </a:spcBef>
              <a:buFontTx/>
              <a:buNone/>
            </a:pPr>
            <a:r>
              <a:rPr lang="en-US" altLang="it-IT" sz="1600" i="1" dirty="0">
                <a:latin typeface="Consolas" panose="020B0609020204030204" pitchFamily="49" charset="0"/>
              </a:rPr>
              <a:t>s</a:t>
            </a:r>
            <a:r>
              <a:rPr lang="en-US" altLang="it-IT" sz="1600" dirty="0">
                <a:latin typeface="Consolas" panose="020B0609020204030204" pitchFamily="49" charset="0"/>
              </a:rPr>
              <a:t> = "</a:t>
            </a:r>
            <a:r>
              <a:rPr lang="en-US" altLang="it-IT" sz="1600" dirty="0" err="1">
                <a:latin typeface="Consolas" panose="020B0609020204030204" pitchFamily="49" charset="0"/>
              </a:rPr>
              <a:t>abc</a:t>
            </a:r>
            <a:r>
              <a:rPr lang="en-US" altLang="it-IT" sz="1600" dirty="0">
                <a:latin typeface="Consolas" panose="020B0609020204030204" pitchFamily="49" charset="0"/>
              </a:rPr>
              <a:t>"</a:t>
            </a:r>
          </a:p>
          <a:p>
            <a:pPr algn="just" eaLnBrk="1" hangingPunct="1">
              <a:spcBef>
                <a:spcPct val="0"/>
              </a:spcBef>
              <a:buFontTx/>
              <a:buNone/>
            </a:pPr>
            <a:r>
              <a:rPr lang="en-US" altLang="it-IT" sz="1600" i="1" dirty="0">
                <a:latin typeface="Consolas" panose="020B0609020204030204" pitchFamily="49" charset="0"/>
              </a:rPr>
              <a:t>s</a:t>
            </a:r>
            <a:r>
              <a:rPr lang="en-US" altLang="it-IT" sz="1600" dirty="0">
                <a:latin typeface="Consolas" panose="020B0609020204030204" pitchFamily="49" charset="0"/>
              </a:rPr>
              <a:t> = 'ab'</a:t>
            </a:r>
          </a:p>
          <a:p>
            <a:pPr algn="just" eaLnBrk="1" hangingPunct="1">
              <a:spcBef>
                <a:spcPct val="0"/>
              </a:spcBef>
              <a:buFontTx/>
              <a:buNone/>
            </a:pPr>
            <a:r>
              <a:rPr lang="en-US" altLang="it-IT" sz="1600" i="1" dirty="0">
                <a:latin typeface="Consolas" panose="020B0609020204030204" pitchFamily="49" charset="0"/>
              </a:rPr>
              <a:t>s</a:t>
            </a:r>
            <a:r>
              <a:rPr lang="en-US" altLang="it-IT" sz="1600" dirty="0">
                <a:latin typeface="Consolas" panose="020B0609020204030204" pitchFamily="49" charset="0"/>
              </a:rPr>
              <a:t> = "What a nice day!"</a:t>
            </a:r>
          </a:p>
          <a:p>
            <a:pPr algn="just" eaLnBrk="1" hangingPunct="1">
              <a:spcBef>
                <a:spcPct val="0"/>
              </a:spcBef>
              <a:buFontTx/>
              <a:buNone/>
            </a:pPr>
            <a:r>
              <a:rPr lang="en-US" altLang="it-IT" sz="1600" i="1" dirty="0">
                <a:latin typeface="Consolas" panose="020B0609020204030204" pitchFamily="49" charset="0"/>
              </a:rPr>
              <a:t>s</a:t>
            </a:r>
            <a:r>
              <a:rPr lang="en-US" altLang="it-IT" sz="1600" dirty="0">
                <a:latin typeface="Consolas" panose="020B0609020204030204" pitchFamily="49" charset="0"/>
              </a:rPr>
              <a:t> = 'Have you seen "titanic "?’</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For multi-line string:</a:t>
            </a:r>
          </a:p>
          <a:p>
            <a:pPr algn="just" eaLnBrk="1" hangingPunct="1">
              <a:spcBef>
                <a:spcPct val="0"/>
              </a:spcBef>
              <a:buFontTx/>
              <a:buNone/>
            </a:pPr>
            <a:r>
              <a:rPr lang="en-US" altLang="it-IT" sz="1600" i="1" dirty="0">
                <a:latin typeface="Consolas" panose="020B0609020204030204" pitchFamily="49" charset="0"/>
              </a:rPr>
              <a:t>s</a:t>
            </a:r>
            <a:r>
              <a:rPr lang="en-US" altLang="it-IT" sz="1600" dirty="0">
                <a:latin typeface="Consolas" panose="020B0609020204030204" pitchFamily="49" charset="0"/>
              </a:rPr>
              <a:t> = "Hello\</a:t>
            </a:r>
            <a:r>
              <a:rPr lang="en-US" altLang="it-IT" sz="1600" dirty="0" err="1">
                <a:latin typeface="Consolas" panose="020B0609020204030204" pitchFamily="49" charset="0"/>
              </a:rPr>
              <a:t>nhow</a:t>
            </a:r>
            <a:r>
              <a:rPr lang="en-US" altLang="it-IT" sz="1600" dirty="0">
                <a:latin typeface="Consolas" panose="020B0609020204030204" pitchFamily="49" charset="0"/>
              </a:rPr>
              <a:t> are you?"</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or</a:t>
            </a:r>
          </a:p>
          <a:p>
            <a:pPr algn="just" eaLnBrk="1" hangingPunct="1">
              <a:spcBef>
                <a:spcPct val="0"/>
              </a:spcBef>
              <a:buFontTx/>
              <a:buNone/>
            </a:pPr>
            <a:r>
              <a:rPr lang="en-US" altLang="it-IT" sz="1600" i="1" dirty="0">
                <a:latin typeface="Consolas" panose="020B0609020204030204" pitchFamily="49" charset="0"/>
              </a:rPr>
              <a:t>string</a:t>
            </a:r>
            <a:r>
              <a:rPr lang="en-US" altLang="it-IT" sz="1600" dirty="0">
                <a:latin typeface="Consolas" panose="020B0609020204030204" pitchFamily="49" charset="0"/>
              </a:rPr>
              <a:t> = """Hello</a:t>
            </a:r>
          </a:p>
          <a:p>
            <a:pPr algn="just" eaLnBrk="1" hangingPunct="1">
              <a:spcBef>
                <a:spcPct val="0"/>
              </a:spcBef>
              <a:buFontTx/>
              <a:buNone/>
            </a:pPr>
            <a:r>
              <a:rPr lang="en-US" altLang="it-IT" sz="1600" dirty="0">
                <a:latin typeface="Consolas" panose="020B0609020204030204" pitchFamily="49" charset="0"/>
              </a:rPr>
              <a:t>How are you?"""</a:t>
            </a:r>
          </a:p>
        </p:txBody>
      </p:sp>
      <p:sp>
        <p:nvSpPr>
          <p:cNvPr id="11268" name="Text Box 4">
            <a:extLst>
              <a:ext uri="{FF2B5EF4-FFF2-40B4-BE49-F238E27FC236}">
                <a16:creationId xmlns:a16="http://schemas.microsoft.com/office/drawing/2014/main" id="{CF8BA127-8324-4F65-851B-CE9A40367BB5}"/>
              </a:ext>
            </a:extLst>
          </p:cNvPr>
          <p:cNvSpPr txBox="1">
            <a:spLocks noChangeArrowheads="1"/>
          </p:cNvSpPr>
          <p:nvPr/>
        </p:nvSpPr>
        <p:spPr bwMode="auto">
          <a:xfrm>
            <a:off x="-7108" y="4889970"/>
            <a:ext cx="9144000"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600" b="1" dirty="0">
                <a:solidFill>
                  <a:srgbClr val="FF9900"/>
                </a:solidFill>
                <a:latin typeface="Work Sans" pitchFamily="2" charset="0"/>
              </a:rPr>
              <a:t>Escape codes</a:t>
            </a:r>
          </a:p>
          <a:p>
            <a:pPr algn="just" eaLnBrk="1" hangingPunct="1">
              <a:spcBef>
                <a:spcPct val="0"/>
              </a:spcBef>
              <a:buFontTx/>
              <a:buNone/>
            </a:pPr>
            <a:endParaRPr lang="en-US" altLang="it-IT" sz="1600" b="1" dirty="0">
              <a:solidFill>
                <a:srgbClr val="FF9900"/>
              </a:solidFill>
              <a:latin typeface="Work Sans" pitchFamily="2" charset="0"/>
            </a:endParaRPr>
          </a:p>
          <a:p>
            <a:pPr algn="just" eaLnBrk="1" hangingPunct="1">
              <a:spcBef>
                <a:spcPct val="0"/>
              </a:spcBef>
              <a:buFontTx/>
              <a:buNone/>
            </a:pPr>
            <a:endParaRPr lang="en-US" altLang="it-IT" sz="1600" dirty="0">
              <a:latin typeface="Work Sans" pitchFamily="2" charset="0"/>
            </a:endParaRPr>
          </a:p>
        </p:txBody>
      </p:sp>
      <p:graphicFrame>
        <p:nvGraphicFramePr>
          <p:cNvPr id="10337" name="Group 97">
            <a:extLst>
              <a:ext uri="{FF2B5EF4-FFF2-40B4-BE49-F238E27FC236}">
                <a16:creationId xmlns:a16="http://schemas.microsoft.com/office/drawing/2014/main" id="{E2BE67F7-CB22-4E0E-9F36-919C979361BD}"/>
              </a:ext>
            </a:extLst>
          </p:cNvPr>
          <p:cNvGraphicFramePr>
            <a:graphicFrameLocks noGrp="1"/>
          </p:cNvGraphicFramePr>
          <p:nvPr>
            <p:extLst>
              <p:ext uri="{D42A27DB-BD31-4B8C-83A1-F6EECF244321}">
                <p14:modId xmlns:p14="http://schemas.microsoft.com/office/powerpoint/2010/main" val="2793766192"/>
              </p:ext>
            </p:extLst>
          </p:nvPr>
        </p:nvGraphicFramePr>
        <p:xfrm>
          <a:off x="1259632" y="5393208"/>
          <a:ext cx="6096000" cy="1096962"/>
        </p:xfrm>
        <a:graphic>
          <a:graphicData uri="http://schemas.openxmlformats.org/drawingml/2006/table">
            <a:tbl>
              <a:tblPr/>
              <a:tblGrid>
                <a:gridCol w="936625">
                  <a:extLst>
                    <a:ext uri="{9D8B030D-6E8A-4147-A177-3AD203B41FA5}">
                      <a16:colId xmlns:a16="http://schemas.microsoft.com/office/drawing/2014/main" val="20000"/>
                    </a:ext>
                  </a:extLst>
                </a:gridCol>
                <a:gridCol w="2111375">
                  <a:extLst>
                    <a:ext uri="{9D8B030D-6E8A-4147-A177-3AD203B41FA5}">
                      <a16:colId xmlns:a16="http://schemas.microsoft.com/office/drawing/2014/main" val="20001"/>
                    </a:ext>
                  </a:extLst>
                </a:gridCol>
                <a:gridCol w="839787">
                  <a:extLst>
                    <a:ext uri="{9D8B030D-6E8A-4147-A177-3AD203B41FA5}">
                      <a16:colId xmlns:a16="http://schemas.microsoft.com/office/drawing/2014/main" val="20002"/>
                    </a:ext>
                  </a:extLst>
                </a:gridCol>
                <a:gridCol w="2208213">
                  <a:extLst>
                    <a:ext uri="{9D8B030D-6E8A-4147-A177-3AD203B41FA5}">
                      <a16:colId xmlns:a16="http://schemas.microsoft.com/office/drawing/2014/main" val="20003"/>
                    </a:ext>
                  </a:extLst>
                </a:gridCol>
              </a:tblGrid>
              <a:tr h="365654">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it-IT" sz="1600" b="0" i="0" u="none" strike="noStrike" cap="none" normalizeH="0" baseline="0" dirty="0">
                          <a:ln>
                            <a:noFill/>
                          </a:ln>
                          <a:solidFill>
                            <a:schemeClr val="tx1"/>
                          </a:solidFill>
                          <a:effectLst/>
                          <a:latin typeface="Consolas" panose="020B0609020204030204" pitchFamily="49" charset="0"/>
                          <a:cs typeface="Arial" charset="0"/>
                        </a:rPr>
                        <a:t>\n</a:t>
                      </a:r>
                    </a:p>
                  </a:txBody>
                  <a:tcPr marT="45669" marB="45669" horzOverflow="overflow">
                    <a:lnL cap="flat">
                      <a:noFill/>
                    </a:lnL>
                    <a:lnR>
                      <a:noFill/>
                    </a:lnR>
                    <a:lnT cap="flat">
                      <a:noFill/>
                    </a:lnT>
                    <a:lnB>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it-IT" sz="1600" b="0" i="0" u="none" strike="noStrike" cap="none" normalizeH="0" baseline="0" dirty="0" err="1">
                          <a:ln>
                            <a:noFill/>
                          </a:ln>
                          <a:solidFill>
                            <a:schemeClr val="tx1"/>
                          </a:solidFill>
                          <a:effectLst/>
                          <a:latin typeface="Work Sans" pitchFamily="2" charset="0"/>
                          <a:cs typeface="Arial" charset="0"/>
                        </a:rPr>
                        <a:t>newline</a:t>
                      </a:r>
                      <a:endParaRPr kumimoji="0" lang="it-IT" altLang="it-IT" sz="1600" b="0" i="0" u="none" strike="noStrike" cap="none" normalizeH="0" baseline="0" dirty="0">
                        <a:ln>
                          <a:noFill/>
                        </a:ln>
                        <a:solidFill>
                          <a:schemeClr val="tx1"/>
                        </a:solidFill>
                        <a:effectLst/>
                        <a:latin typeface="Work Sans" pitchFamily="2" charset="0"/>
                        <a:cs typeface="Arial" charset="0"/>
                      </a:endParaRPr>
                    </a:p>
                  </a:txBody>
                  <a:tcPr marT="45669" marB="45669" horzOverflow="overflow">
                    <a:lnL>
                      <a:noFill/>
                    </a:lnL>
                    <a:lnR>
                      <a:noFill/>
                    </a:lnR>
                    <a:lnT cap="flat">
                      <a:noFill/>
                    </a:lnT>
                    <a:lnB>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it-IT" sz="1600" b="0" i="0" u="none" strike="noStrike" cap="none" normalizeH="0" baseline="0" dirty="0">
                          <a:ln>
                            <a:noFill/>
                          </a:ln>
                          <a:solidFill>
                            <a:schemeClr val="tx1"/>
                          </a:solidFill>
                          <a:effectLst/>
                          <a:latin typeface="Consolas" panose="020B0609020204030204" pitchFamily="49" charset="0"/>
                          <a:cs typeface="Arial" charset="0"/>
                        </a:rPr>
                        <a:t>\b</a:t>
                      </a:r>
                    </a:p>
                  </a:txBody>
                  <a:tcPr marT="45669" marB="45669" horzOverflow="overflow">
                    <a:lnL>
                      <a:noFill/>
                    </a:lnL>
                    <a:lnR>
                      <a:noFill/>
                    </a:lnR>
                    <a:lnT cap="flat">
                      <a:noFill/>
                    </a:lnT>
                    <a:lnB>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it-IT" sz="1600" b="0" i="0" u="none" strike="noStrike" cap="none" normalizeH="0" baseline="0">
                          <a:ln>
                            <a:noFill/>
                          </a:ln>
                          <a:solidFill>
                            <a:schemeClr val="tx1"/>
                          </a:solidFill>
                          <a:effectLst/>
                          <a:latin typeface="Work Sans" pitchFamily="2" charset="0"/>
                          <a:cs typeface="Arial" charset="0"/>
                        </a:rPr>
                        <a:t>backspace</a:t>
                      </a:r>
                    </a:p>
                  </a:txBody>
                  <a:tcPr marT="45669" marB="45669"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65654">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it-IT" sz="1600" b="0" i="0" u="none" strike="noStrike" cap="none" normalizeH="0" baseline="0" dirty="0">
                          <a:ln>
                            <a:noFill/>
                          </a:ln>
                          <a:solidFill>
                            <a:schemeClr val="tx1"/>
                          </a:solidFill>
                          <a:effectLst/>
                          <a:latin typeface="Consolas" panose="020B0609020204030204" pitchFamily="49" charset="0"/>
                          <a:cs typeface="Arial" charset="0"/>
                        </a:rPr>
                        <a:t>\t</a:t>
                      </a:r>
                    </a:p>
                  </a:txBody>
                  <a:tcPr marT="45669" marB="45669" horzOverflow="overflow">
                    <a:lnL cap="flat">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it-IT" sz="1600" b="0" i="0" u="none" strike="noStrike" cap="none" normalizeH="0" baseline="0">
                          <a:ln>
                            <a:noFill/>
                          </a:ln>
                          <a:solidFill>
                            <a:schemeClr val="tx1"/>
                          </a:solidFill>
                          <a:effectLst/>
                          <a:latin typeface="Work Sans" pitchFamily="2" charset="0"/>
                          <a:cs typeface="Arial" charset="0"/>
                        </a:rPr>
                        <a:t>tab</a:t>
                      </a:r>
                    </a:p>
                  </a:txBody>
                  <a:tcPr marT="45669" marB="45669" horzOverflow="overflow">
                    <a:lnL>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it-IT" sz="1600" b="0" i="0" u="none" strike="noStrike" cap="none" normalizeH="0" baseline="0" dirty="0">
                          <a:ln>
                            <a:noFill/>
                          </a:ln>
                          <a:solidFill>
                            <a:schemeClr val="tx1"/>
                          </a:solidFill>
                          <a:effectLst/>
                          <a:latin typeface="Consolas" panose="020B0609020204030204" pitchFamily="49" charset="0"/>
                          <a:cs typeface="Arial" charset="0"/>
                        </a:rPr>
                        <a:t>\r</a:t>
                      </a:r>
                    </a:p>
                  </a:txBody>
                  <a:tcPr marT="45669" marB="45669" horzOverflow="overflow">
                    <a:lnL>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it-IT" sz="1600" b="0" i="0" u="none" strike="noStrike" cap="none" normalizeH="0" baseline="0">
                          <a:ln>
                            <a:noFill/>
                          </a:ln>
                          <a:solidFill>
                            <a:schemeClr val="tx1"/>
                          </a:solidFill>
                          <a:effectLst/>
                          <a:latin typeface="Work Sans" pitchFamily="2" charset="0"/>
                          <a:cs typeface="Arial" charset="0"/>
                        </a:rPr>
                        <a:t>linefeed</a:t>
                      </a:r>
                    </a:p>
                  </a:txBody>
                  <a:tcPr marT="45669" marB="45669"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365654">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it-IT" altLang="it-IT" sz="1600" b="0" i="0" u="none" strike="noStrike" cap="none" normalizeH="0" baseline="0">
                        <a:ln>
                          <a:noFill/>
                        </a:ln>
                        <a:solidFill>
                          <a:schemeClr val="tx1"/>
                        </a:solidFill>
                        <a:effectLst/>
                        <a:latin typeface="Work Sans" pitchFamily="2" charset="0"/>
                        <a:cs typeface="Arial" charset="0"/>
                      </a:endParaRPr>
                    </a:p>
                  </a:txBody>
                  <a:tcPr marT="45669" marB="45669" horzOverflow="overflow">
                    <a:lnL cap="flat">
                      <a:noFill/>
                    </a:lnL>
                    <a:lnR>
                      <a:noFill/>
                    </a:lnR>
                    <a:lnT>
                      <a:noFill/>
                    </a:lnT>
                    <a:lnB cap="flat">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it-IT" altLang="it-IT" sz="1600" b="0" i="0" u="none" strike="noStrike" cap="none" normalizeH="0" baseline="0">
                        <a:ln>
                          <a:noFill/>
                        </a:ln>
                        <a:solidFill>
                          <a:schemeClr val="tx1"/>
                        </a:solidFill>
                        <a:effectLst/>
                        <a:latin typeface="Work Sans" pitchFamily="2" charset="0"/>
                        <a:cs typeface="Arial" charset="0"/>
                      </a:endParaRPr>
                    </a:p>
                  </a:txBody>
                  <a:tcPr marT="45669" marB="45669" horzOverflow="overflow">
                    <a:lnL>
                      <a:noFill/>
                    </a:lnL>
                    <a:lnR>
                      <a:noFill/>
                    </a:lnR>
                    <a:lnT>
                      <a:noFill/>
                    </a:lnT>
                    <a:lnB cap="flat">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it-IT" sz="1600" b="0" i="0" u="none" strike="noStrike" cap="none" normalizeH="0" baseline="0" dirty="0">
                          <a:ln>
                            <a:noFill/>
                          </a:ln>
                          <a:solidFill>
                            <a:schemeClr val="tx1"/>
                          </a:solidFill>
                          <a:effectLst/>
                          <a:latin typeface="Consolas" panose="020B0609020204030204" pitchFamily="49" charset="0"/>
                          <a:cs typeface="Arial" charset="0"/>
                        </a:rPr>
                        <a:t>\a</a:t>
                      </a:r>
                    </a:p>
                  </a:txBody>
                  <a:tcPr marT="45669" marB="45669" horzOverflow="overflow">
                    <a:lnL>
                      <a:noFill/>
                    </a:lnL>
                    <a:lnR>
                      <a:noFill/>
                    </a:lnR>
                    <a:lnT>
                      <a:noFill/>
                    </a:lnT>
                    <a:lnB cap="flat">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it-IT" sz="1600" b="0" i="0" u="none" strike="noStrike" cap="none" normalizeH="0" baseline="0" dirty="0" err="1">
                          <a:ln>
                            <a:noFill/>
                          </a:ln>
                          <a:solidFill>
                            <a:schemeClr val="tx1"/>
                          </a:solidFill>
                          <a:effectLst/>
                          <a:latin typeface="Work Sans" pitchFamily="2" charset="0"/>
                          <a:cs typeface="Arial" charset="0"/>
                        </a:rPr>
                        <a:t>bell</a:t>
                      </a:r>
                      <a:endParaRPr kumimoji="0" lang="it-IT" altLang="it-IT" sz="1600" b="0" i="0" u="none" strike="noStrike" cap="none" normalizeH="0" baseline="0" dirty="0">
                        <a:ln>
                          <a:noFill/>
                        </a:ln>
                        <a:solidFill>
                          <a:schemeClr val="tx1"/>
                        </a:solidFill>
                        <a:effectLst/>
                        <a:latin typeface="Work Sans" pitchFamily="2" charset="0"/>
                        <a:cs typeface="Arial" charset="0"/>
                      </a:endParaRPr>
                    </a:p>
                  </a:txBody>
                  <a:tcPr marT="45669" marB="45669"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 name="Text Box 2">
            <a:extLst>
              <a:ext uri="{FF2B5EF4-FFF2-40B4-BE49-F238E27FC236}">
                <a16:creationId xmlns:a16="http://schemas.microsoft.com/office/drawing/2014/main" id="{B879BC5A-F829-479F-AAFB-9C984C9857D6}"/>
              </a:ext>
            </a:extLst>
          </p:cNvPr>
          <p:cNvSpPr txBox="1">
            <a:spLocks noChangeArrowheads="1"/>
          </p:cNvSpPr>
          <p:nvPr/>
        </p:nvSpPr>
        <p:spPr bwMode="auto">
          <a:xfrm>
            <a:off x="0" y="0"/>
            <a:ext cx="191421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it-IT" sz="1600" b="1" dirty="0">
                <a:solidFill>
                  <a:srgbClr val="FF9900"/>
                </a:solidFill>
                <a:latin typeface="Work Sans" pitchFamily="2" charset="0"/>
              </a:rPr>
              <a:t>Data types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3">
            <a:extLst>
              <a:ext uri="{FF2B5EF4-FFF2-40B4-BE49-F238E27FC236}">
                <a16:creationId xmlns:a16="http://schemas.microsoft.com/office/drawing/2014/main" id="{DF71D569-A7A7-4EC9-A466-65F4419E0FAF}"/>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600" b="1" dirty="0">
                <a:solidFill>
                  <a:schemeClr val="hlink"/>
                </a:solidFill>
                <a:latin typeface="Work Sans" pitchFamily="2" charset="0"/>
              </a:rPr>
              <a:t>STRINGHE &lt; type ‘str’ &gt;</a:t>
            </a:r>
          </a:p>
          <a:p>
            <a:pPr algn="just" eaLnBrk="1" hangingPunct="1">
              <a:spcBef>
                <a:spcPct val="0"/>
              </a:spcBef>
              <a:buFontTx/>
              <a:buNone/>
            </a:pPr>
            <a:endParaRPr lang="en-US" altLang="it-IT" sz="1600" b="1" dirty="0">
              <a:solidFill>
                <a:schemeClr val="hlink"/>
              </a:solidFill>
              <a:latin typeface="Work Sans" pitchFamily="2" charset="0"/>
            </a:endParaRPr>
          </a:p>
          <a:p>
            <a:pPr algn="just" eaLnBrk="1" hangingPunct="1">
              <a:spcBef>
                <a:spcPct val="0"/>
              </a:spcBef>
              <a:buFontTx/>
              <a:buNone/>
            </a:pPr>
            <a:r>
              <a:rPr lang="en-US" altLang="it-IT" sz="1600" dirty="0">
                <a:latin typeface="Work Sans" pitchFamily="2" charset="0"/>
              </a:rPr>
              <a:t>If we want to maintain the escape code in the string, it has to be defined as raw:</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endParaRPr lang="en-US" altLang="it-IT" sz="1600" i="1" dirty="0">
              <a:latin typeface="Consolas" panose="020B0609020204030204" pitchFamily="49" charset="0"/>
            </a:endParaRPr>
          </a:p>
          <a:p>
            <a:pPr algn="just" eaLnBrk="1" hangingPunct="1">
              <a:spcBef>
                <a:spcPct val="0"/>
              </a:spcBef>
              <a:buFontTx/>
              <a:buNone/>
            </a:pPr>
            <a:endParaRPr lang="en-US" altLang="it-IT" sz="1600" i="1" dirty="0">
              <a:latin typeface="Consolas" panose="020B0609020204030204" pitchFamily="49" charset="0"/>
            </a:endParaRPr>
          </a:p>
          <a:p>
            <a:pPr algn="just" eaLnBrk="1" hangingPunct="1">
              <a:spcBef>
                <a:spcPct val="0"/>
              </a:spcBef>
              <a:buFontTx/>
              <a:buNone/>
            </a:pPr>
            <a:endParaRPr lang="en-US" altLang="it-IT" sz="1600" i="1" dirty="0">
              <a:latin typeface="Consolas" panose="020B0609020204030204" pitchFamily="49" charset="0"/>
            </a:endParaRPr>
          </a:p>
          <a:p>
            <a:pPr algn="just" eaLnBrk="1" hangingPunct="1">
              <a:spcBef>
                <a:spcPct val="0"/>
              </a:spcBef>
              <a:buFontTx/>
              <a:buNone/>
            </a:pPr>
            <a:endParaRPr lang="en-US" altLang="it-IT" sz="1600" i="1" dirty="0">
              <a:latin typeface="Consolas" panose="020B0609020204030204" pitchFamily="49" charset="0"/>
            </a:endParaRP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Note the command </a:t>
            </a:r>
            <a:r>
              <a:rPr lang="en-US" altLang="it-IT" sz="1600" b="1" dirty="0">
                <a:solidFill>
                  <a:schemeClr val="accent1">
                    <a:lumMod val="50000"/>
                  </a:schemeClr>
                </a:solidFill>
                <a:latin typeface="Work Sans" pitchFamily="2" charset="0"/>
              </a:rPr>
              <a:t>print</a:t>
            </a:r>
            <a:r>
              <a:rPr lang="en-US" altLang="it-IT" sz="1600" dirty="0">
                <a:latin typeface="Work Sans" pitchFamily="2" charset="0"/>
              </a:rPr>
              <a:t>(</a:t>
            </a:r>
            <a:r>
              <a:rPr lang="en-US" altLang="it-IT" sz="1600" i="1" dirty="0" err="1">
                <a:latin typeface="Work Sans" pitchFamily="2" charset="0"/>
              </a:rPr>
              <a:t>varname</a:t>
            </a:r>
            <a:r>
              <a:rPr lang="en-US" altLang="it-IT" sz="1600" dirty="0">
                <a:latin typeface="Work Sans" pitchFamily="2" charset="0"/>
              </a:rPr>
              <a:t>) to print the object!</a:t>
            </a:r>
          </a:p>
          <a:p>
            <a:pPr algn="just" eaLnBrk="1" hangingPunct="1">
              <a:spcBef>
                <a:spcPct val="0"/>
              </a:spcBef>
              <a:buFontTx/>
              <a:buNone/>
            </a:pPr>
            <a:r>
              <a:rPr lang="en-US" altLang="it-IT" sz="1600" dirty="0">
                <a:latin typeface="Work Sans" pitchFamily="2" charset="0"/>
              </a:rPr>
              <a:t>To insert the «\»</a:t>
            </a:r>
          </a:p>
          <a:p>
            <a:pPr algn="just" eaLnBrk="1" hangingPunct="1">
              <a:spcBef>
                <a:spcPct val="0"/>
              </a:spcBef>
              <a:buFontTx/>
              <a:buNone/>
            </a:pPr>
            <a:r>
              <a:rPr lang="en-US" altLang="it-IT" sz="1600" i="1" dirty="0">
                <a:latin typeface="Consolas" panose="020B0609020204030204" pitchFamily="49" charset="0"/>
              </a:rPr>
              <a:t>s</a:t>
            </a:r>
            <a:r>
              <a:rPr lang="en-US" altLang="it-IT" sz="1600" dirty="0">
                <a:latin typeface="Consolas" panose="020B0609020204030204" pitchFamily="49" charset="0"/>
              </a:rPr>
              <a:t> = "the slash: \\"</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To insert a Unicode char</a:t>
            </a:r>
          </a:p>
          <a:p>
            <a:pPr algn="just" eaLnBrk="1" hangingPunct="1">
              <a:spcBef>
                <a:spcPct val="0"/>
              </a:spcBef>
              <a:buFontTx/>
              <a:buNone/>
            </a:pPr>
            <a:r>
              <a:rPr lang="en-US" altLang="it-IT" sz="1600" i="1" dirty="0">
                <a:latin typeface="Consolas" panose="020B0609020204030204" pitchFamily="49" charset="0"/>
              </a:rPr>
              <a:t>s</a:t>
            </a:r>
            <a:r>
              <a:rPr lang="en-US" altLang="it-IT" sz="1600" dirty="0">
                <a:latin typeface="Consolas" panose="020B0609020204030204" pitchFamily="49" charset="0"/>
              </a:rPr>
              <a:t> = "go\u0020to\u0020directory\</a:t>
            </a:r>
            <a:r>
              <a:rPr lang="en-US" altLang="it-IT" sz="1600" dirty="0">
                <a:latin typeface="Consolas" panose="020B0609020204030204" pitchFamily="49" charset="0"/>
                <a:cs typeface="Courier New" panose="02070309020205020404" pitchFamily="49" charset="0"/>
              </a:rPr>
              <a:t>u0020</a:t>
            </a:r>
            <a:r>
              <a:rPr lang="en-US" altLang="it-IT" sz="1600" dirty="0">
                <a:latin typeface="Consolas" panose="020B0609020204030204" pitchFamily="49" charset="0"/>
              </a:rPr>
              <a:t>\u007etemp"</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(if needed, use 32 bit hex value)</a:t>
            </a:r>
          </a:p>
          <a:p>
            <a:pPr algn="just" eaLnBrk="1" hangingPunct="1">
              <a:spcBef>
                <a:spcPct val="0"/>
              </a:spcBef>
              <a:buNone/>
            </a:pPr>
            <a:r>
              <a:rPr lang="en-US" altLang="it-IT" sz="1600" i="1" dirty="0">
                <a:latin typeface="Consolas" panose="020B0609020204030204" pitchFamily="49" charset="0"/>
              </a:rPr>
              <a:t>s</a:t>
            </a:r>
            <a:r>
              <a:rPr lang="en-US" altLang="it-IT" sz="1600" dirty="0">
                <a:latin typeface="Consolas" panose="020B0609020204030204" pitchFamily="49" charset="0"/>
              </a:rPr>
              <a:t> = "smile \U0001F600"</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To codify a Unicode string to a specific format:</a:t>
            </a:r>
          </a:p>
          <a:p>
            <a:pPr algn="just" eaLnBrk="1" hangingPunct="1">
              <a:spcBef>
                <a:spcPct val="0"/>
              </a:spcBef>
              <a:buFontTx/>
              <a:buNone/>
            </a:pPr>
            <a:r>
              <a:rPr lang="en-US" altLang="it-IT" sz="1600" i="1" dirty="0" err="1">
                <a:latin typeface="Consolas" panose="020B0609020204030204" pitchFamily="49" charset="0"/>
              </a:rPr>
              <a:t>scod</a:t>
            </a:r>
            <a:r>
              <a:rPr lang="en-US" altLang="it-IT" sz="1600" dirty="0">
                <a:latin typeface="Consolas" panose="020B0609020204030204" pitchFamily="49" charset="0"/>
              </a:rPr>
              <a:t> = </a:t>
            </a:r>
            <a:r>
              <a:rPr lang="en-US" altLang="it-IT" sz="1600" i="1" dirty="0" err="1">
                <a:latin typeface="Consolas" panose="020B0609020204030204" pitchFamily="49" charset="0"/>
              </a:rPr>
              <a:t>s</a:t>
            </a:r>
            <a:r>
              <a:rPr lang="en-US" altLang="it-IT" sz="1600" dirty="0" err="1">
                <a:latin typeface="Consolas" panose="020B0609020204030204" pitchFamily="49" charset="0"/>
              </a:rPr>
              <a:t>.encode</a:t>
            </a:r>
            <a:r>
              <a:rPr lang="en-US" altLang="it-IT" sz="1600" dirty="0">
                <a:latin typeface="Consolas" panose="020B0609020204030204" pitchFamily="49" charset="0"/>
              </a:rPr>
              <a:t>(</a:t>
            </a:r>
            <a:r>
              <a:rPr lang="en-US" altLang="it-IT" sz="1600" i="1" dirty="0" err="1">
                <a:latin typeface="Consolas" panose="020B0609020204030204" pitchFamily="49" charset="0"/>
              </a:rPr>
              <a:t>formato</a:t>
            </a:r>
            <a:r>
              <a:rPr lang="en-US" altLang="it-IT" sz="1600" dirty="0">
                <a:latin typeface="Consolas" panose="020B0609020204030204" pitchFamily="49" charset="0"/>
              </a:rPr>
              <a:t>)</a:t>
            </a:r>
          </a:p>
          <a:p>
            <a:pPr algn="just" eaLnBrk="1" hangingPunct="1">
              <a:spcBef>
                <a:spcPct val="0"/>
              </a:spcBef>
              <a:buNone/>
            </a:pPr>
            <a:endParaRPr lang="en-US" altLang="it-IT" sz="1600" dirty="0">
              <a:latin typeface="Work Sans" pitchFamily="2" charset="0"/>
            </a:endParaRPr>
          </a:p>
          <a:p>
            <a:pPr algn="just" eaLnBrk="1" hangingPunct="1">
              <a:spcBef>
                <a:spcPct val="0"/>
              </a:spcBef>
              <a:buNone/>
            </a:pPr>
            <a:r>
              <a:rPr lang="en-US" altLang="it-IT" sz="1600" dirty="0">
                <a:latin typeface="Work Sans" pitchFamily="2" charset="0"/>
              </a:rPr>
              <a:t>Note that the result is of </a:t>
            </a:r>
            <a:r>
              <a:rPr lang="en-US" altLang="it-IT" sz="1600" b="1" dirty="0">
                <a:solidFill>
                  <a:schemeClr val="hlink"/>
                </a:solidFill>
                <a:latin typeface="Work Sans" pitchFamily="2" charset="0"/>
              </a:rPr>
              <a:t>&lt; type ‘byte’ &gt;</a:t>
            </a:r>
          </a:p>
          <a:p>
            <a:pPr algn="just" eaLnBrk="1" hangingPunct="1">
              <a:spcBef>
                <a:spcPct val="0"/>
              </a:spcBef>
              <a:buFontTx/>
              <a:buNone/>
            </a:pPr>
            <a:endParaRPr lang="en-US" altLang="it-IT" sz="1600" dirty="0">
              <a:latin typeface="Work Sans" pitchFamily="2" charset="0"/>
            </a:endParaRPr>
          </a:p>
        </p:txBody>
      </p:sp>
      <p:sp>
        <p:nvSpPr>
          <p:cNvPr id="4" name="Text Box 2">
            <a:extLst>
              <a:ext uri="{FF2B5EF4-FFF2-40B4-BE49-F238E27FC236}">
                <a16:creationId xmlns:a16="http://schemas.microsoft.com/office/drawing/2014/main" id="{59248122-40D3-4DEC-B094-0E9A418F87DE}"/>
              </a:ext>
            </a:extLst>
          </p:cNvPr>
          <p:cNvSpPr txBox="1">
            <a:spLocks noChangeArrowheads="1"/>
          </p:cNvSpPr>
          <p:nvPr/>
        </p:nvSpPr>
        <p:spPr bwMode="auto">
          <a:xfrm>
            <a:off x="0" y="0"/>
            <a:ext cx="191421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it-IT" sz="1600" b="1" dirty="0">
                <a:solidFill>
                  <a:srgbClr val="FF9900"/>
                </a:solidFill>
                <a:latin typeface="Work Sans" pitchFamily="2" charset="0"/>
              </a:rPr>
              <a:t>Data types</a:t>
            </a:r>
          </a:p>
        </p:txBody>
      </p:sp>
      <p:sp>
        <p:nvSpPr>
          <p:cNvPr id="2" name="CasellaDiTesto 1">
            <a:extLst>
              <a:ext uri="{FF2B5EF4-FFF2-40B4-BE49-F238E27FC236}">
                <a16:creationId xmlns:a16="http://schemas.microsoft.com/office/drawing/2014/main" id="{DD3E6BC0-EB95-562D-913D-F030DE784638}"/>
              </a:ext>
            </a:extLst>
          </p:cNvPr>
          <p:cNvSpPr txBox="1">
            <a:spLocks noChangeArrowheads="1"/>
          </p:cNvSpPr>
          <p:nvPr/>
        </p:nvSpPr>
        <p:spPr bwMode="auto">
          <a:xfrm>
            <a:off x="323280" y="1366897"/>
            <a:ext cx="576312" cy="132343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600" dirty="0">
                <a:latin typeface="Consolas" panose="020B0609020204030204" pitchFamily="49" charset="0"/>
              </a:rPr>
              <a:t>&gt;&gt;&gt;</a:t>
            </a:r>
          </a:p>
          <a:p>
            <a:pPr algn="just" eaLnBrk="1" hangingPunct="1">
              <a:spcBef>
                <a:spcPct val="0"/>
              </a:spcBef>
              <a:buFontTx/>
              <a:buNone/>
            </a:pPr>
            <a:r>
              <a:rPr lang="en-US" altLang="it-IT" sz="1600" dirty="0">
                <a:latin typeface="Consolas" panose="020B0609020204030204" pitchFamily="49" charset="0"/>
              </a:rPr>
              <a:t>&gt;&gt;&gt;</a:t>
            </a:r>
          </a:p>
          <a:p>
            <a:pPr algn="just" eaLnBrk="1" hangingPunct="1">
              <a:spcBef>
                <a:spcPct val="0"/>
              </a:spcBef>
              <a:buFontTx/>
              <a:buNone/>
            </a:pPr>
            <a:endParaRPr lang="en-US" altLang="it-IT" sz="1600" dirty="0">
              <a:latin typeface="Consolas" panose="020B0609020204030204" pitchFamily="49" charset="0"/>
            </a:endParaRPr>
          </a:p>
          <a:p>
            <a:pPr algn="just" eaLnBrk="1" hangingPunct="1">
              <a:spcBef>
                <a:spcPct val="0"/>
              </a:spcBef>
              <a:buFontTx/>
              <a:buNone/>
            </a:pPr>
            <a:r>
              <a:rPr lang="en-US" altLang="it-IT" sz="1600" dirty="0">
                <a:latin typeface="Consolas" panose="020B0609020204030204" pitchFamily="49" charset="0"/>
              </a:rPr>
              <a:t>&gt;&gt;&gt;</a:t>
            </a:r>
          </a:p>
          <a:p>
            <a:pPr algn="just" eaLnBrk="1" hangingPunct="1">
              <a:spcBef>
                <a:spcPct val="0"/>
              </a:spcBef>
              <a:buFontTx/>
              <a:buNone/>
            </a:pPr>
            <a:r>
              <a:rPr lang="en-US" altLang="it-IT" sz="1600" dirty="0">
                <a:latin typeface="Consolas" panose="020B0609020204030204" pitchFamily="49" charset="0"/>
              </a:rPr>
              <a:t>&gt;&gt;&gt;</a:t>
            </a:r>
          </a:p>
        </p:txBody>
      </p:sp>
      <p:sp>
        <p:nvSpPr>
          <p:cNvPr id="3" name="CasellaDiTesto 2">
            <a:extLst>
              <a:ext uri="{FF2B5EF4-FFF2-40B4-BE49-F238E27FC236}">
                <a16:creationId xmlns:a16="http://schemas.microsoft.com/office/drawing/2014/main" id="{10D367C3-A4AA-B3ED-0F9C-F91FA142D6C2}"/>
              </a:ext>
            </a:extLst>
          </p:cNvPr>
          <p:cNvSpPr txBox="1">
            <a:spLocks noChangeArrowheads="1"/>
          </p:cNvSpPr>
          <p:nvPr/>
        </p:nvSpPr>
        <p:spPr bwMode="auto">
          <a:xfrm>
            <a:off x="366676" y="1362194"/>
            <a:ext cx="6242050" cy="181588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360000" algn="just" eaLnBrk="1" hangingPunct="1">
              <a:spcBef>
                <a:spcPct val="0"/>
              </a:spcBef>
              <a:buFontTx/>
              <a:buNone/>
            </a:pPr>
            <a:r>
              <a:rPr lang="en-US" altLang="it-IT" sz="1600" i="1" dirty="0">
                <a:latin typeface="Consolas" panose="020B0609020204030204" pitchFamily="49" charset="0"/>
              </a:rPr>
              <a:t>s1</a:t>
            </a:r>
            <a:r>
              <a:rPr lang="en-US" altLang="it-IT" sz="1600" dirty="0">
                <a:latin typeface="Consolas" panose="020B0609020204030204" pitchFamily="49" charset="0"/>
              </a:rPr>
              <a:t> = </a:t>
            </a:r>
            <a:r>
              <a:rPr lang="en-US" altLang="it-IT" sz="1600" dirty="0" err="1">
                <a:latin typeface="Consolas" panose="020B0609020204030204" pitchFamily="49" charset="0"/>
              </a:rPr>
              <a:t>r"Hello</a:t>
            </a:r>
            <a:r>
              <a:rPr lang="en-US" altLang="it-IT" sz="1600" dirty="0">
                <a:latin typeface="Consolas" panose="020B0609020204030204" pitchFamily="49" charset="0"/>
              </a:rPr>
              <a:t>\</a:t>
            </a:r>
            <a:r>
              <a:rPr lang="en-US" altLang="it-IT" sz="1600" dirty="0" err="1">
                <a:latin typeface="Consolas" panose="020B0609020204030204" pitchFamily="49" charset="0"/>
              </a:rPr>
              <a:t>nHow</a:t>
            </a:r>
            <a:r>
              <a:rPr lang="en-US" altLang="it-IT" sz="1600" dirty="0">
                <a:latin typeface="Consolas" panose="020B0609020204030204" pitchFamily="49" charset="0"/>
              </a:rPr>
              <a:t> are you?"</a:t>
            </a:r>
          </a:p>
          <a:p>
            <a:pPr marL="360000" algn="just" eaLnBrk="1" hangingPunct="1">
              <a:spcBef>
                <a:spcPct val="0"/>
              </a:spcBef>
              <a:buFontTx/>
              <a:buNone/>
            </a:pPr>
            <a:r>
              <a:rPr lang="en-US" altLang="it-IT" sz="1600" dirty="0">
                <a:latin typeface="Consolas" panose="020B0609020204030204" pitchFamily="49" charset="0"/>
              </a:rPr>
              <a:t>print(s1)</a:t>
            </a:r>
          </a:p>
          <a:p>
            <a:pPr marL="36000" algn="just" eaLnBrk="1" hangingPunct="1">
              <a:spcBef>
                <a:spcPct val="0"/>
              </a:spcBef>
              <a:buFontTx/>
              <a:buNone/>
            </a:pPr>
            <a:r>
              <a:rPr lang="en-US" altLang="it-IT" sz="1600" dirty="0">
                <a:latin typeface="Consolas" panose="020B0609020204030204" pitchFamily="49" charset="0"/>
              </a:rPr>
              <a:t>Hello\</a:t>
            </a:r>
            <a:r>
              <a:rPr lang="en-US" altLang="it-IT" sz="1600" dirty="0" err="1">
                <a:latin typeface="Consolas" panose="020B0609020204030204" pitchFamily="49" charset="0"/>
              </a:rPr>
              <a:t>nHow</a:t>
            </a:r>
            <a:r>
              <a:rPr lang="en-US" altLang="it-IT" sz="1600" dirty="0">
                <a:latin typeface="Consolas" panose="020B0609020204030204" pitchFamily="49" charset="0"/>
              </a:rPr>
              <a:t> are you?"</a:t>
            </a:r>
          </a:p>
          <a:p>
            <a:pPr marL="360000" algn="just" eaLnBrk="1" hangingPunct="1">
              <a:spcBef>
                <a:spcPct val="0"/>
              </a:spcBef>
              <a:buFontTx/>
              <a:buNone/>
            </a:pPr>
            <a:r>
              <a:rPr lang="en-US" altLang="it-IT" sz="1600" i="1" dirty="0">
                <a:latin typeface="Consolas" panose="020B0609020204030204" pitchFamily="49" charset="0"/>
              </a:rPr>
              <a:t>s2</a:t>
            </a:r>
            <a:r>
              <a:rPr lang="en-US" altLang="it-IT" sz="1600" dirty="0">
                <a:latin typeface="Consolas" panose="020B0609020204030204" pitchFamily="49" charset="0"/>
              </a:rPr>
              <a:t> = "Hello\</a:t>
            </a:r>
            <a:r>
              <a:rPr lang="en-US" altLang="it-IT" sz="1600" dirty="0" err="1">
                <a:latin typeface="Consolas" panose="020B0609020204030204" pitchFamily="49" charset="0"/>
              </a:rPr>
              <a:t>nHow</a:t>
            </a:r>
            <a:r>
              <a:rPr lang="en-US" altLang="it-IT" sz="1600" dirty="0">
                <a:latin typeface="Consolas" panose="020B0609020204030204" pitchFamily="49" charset="0"/>
              </a:rPr>
              <a:t> are you?"</a:t>
            </a:r>
          </a:p>
          <a:p>
            <a:pPr marL="360000" algn="just" eaLnBrk="1" hangingPunct="1">
              <a:spcBef>
                <a:spcPct val="0"/>
              </a:spcBef>
              <a:buFontTx/>
              <a:buNone/>
            </a:pPr>
            <a:r>
              <a:rPr lang="en-US" altLang="it-IT" sz="1600" dirty="0">
                <a:latin typeface="Consolas" panose="020B0609020204030204" pitchFamily="49" charset="0"/>
              </a:rPr>
              <a:t>print(s2)</a:t>
            </a:r>
          </a:p>
          <a:p>
            <a:pPr marL="36000" algn="just" eaLnBrk="1" hangingPunct="1">
              <a:spcBef>
                <a:spcPct val="0"/>
              </a:spcBef>
              <a:buFontTx/>
              <a:buNone/>
            </a:pPr>
            <a:r>
              <a:rPr lang="en-US" altLang="it-IT" sz="1600" dirty="0">
                <a:latin typeface="Consolas" panose="020B0609020204030204" pitchFamily="49" charset="0"/>
              </a:rPr>
              <a:t>Hello</a:t>
            </a:r>
          </a:p>
          <a:p>
            <a:pPr marL="36000" algn="just" eaLnBrk="1" hangingPunct="1">
              <a:spcBef>
                <a:spcPct val="0"/>
              </a:spcBef>
              <a:buFontTx/>
              <a:buNone/>
            </a:pPr>
            <a:r>
              <a:rPr lang="en-US" altLang="it-IT" sz="1600" dirty="0">
                <a:latin typeface="Consolas" panose="020B0609020204030204" pitchFamily="49" charset="0"/>
              </a:rPr>
              <a:t>How are you?</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7">
            <a:extLst>
              <a:ext uri="{FF2B5EF4-FFF2-40B4-BE49-F238E27FC236}">
                <a16:creationId xmlns:a16="http://schemas.microsoft.com/office/drawing/2014/main" id="{2F06B121-C580-4AF4-9FFE-55674608D3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2770" t="16537" r="38884" b="22444"/>
          <a:stretch>
            <a:fillRect/>
          </a:stretch>
        </p:blipFill>
        <p:spPr bwMode="auto">
          <a:xfrm>
            <a:off x="0" y="841375"/>
            <a:ext cx="4408488" cy="535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3316" name="Group 13">
            <a:extLst>
              <a:ext uri="{FF2B5EF4-FFF2-40B4-BE49-F238E27FC236}">
                <a16:creationId xmlns:a16="http://schemas.microsoft.com/office/drawing/2014/main" id="{069D7D5D-B64B-46CB-9E33-803E0CC9A2AD}"/>
              </a:ext>
            </a:extLst>
          </p:cNvPr>
          <p:cNvGrpSpPr>
            <a:grpSpLocks/>
          </p:cNvGrpSpPr>
          <p:nvPr/>
        </p:nvGrpSpPr>
        <p:grpSpPr bwMode="auto">
          <a:xfrm>
            <a:off x="4478338" y="836613"/>
            <a:ext cx="4411662" cy="5405437"/>
            <a:chOff x="2821" y="527"/>
            <a:chExt cx="2779" cy="3405"/>
          </a:xfrm>
        </p:grpSpPr>
        <p:pic>
          <p:nvPicPr>
            <p:cNvPr id="13319" name="Picture 10">
              <a:extLst>
                <a:ext uri="{FF2B5EF4-FFF2-40B4-BE49-F238E27FC236}">
                  <a16:creationId xmlns:a16="http://schemas.microsoft.com/office/drawing/2014/main" id="{2F0500DC-0101-4424-8CE8-93E96793B8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2770" t="16537" r="38884" b="22444"/>
            <a:stretch>
              <a:fillRect/>
            </a:stretch>
          </p:blipFill>
          <p:spPr bwMode="auto">
            <a:xfrm>
              <a:off x="2821" y="527"/>
              <a:ext cx="2777" cy="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20" name="Picture 9">
              <a:extLst>
                <a:ext uri="{FF2B5EF4-FFF2-40B4-BE49-F238E27FC236}">
                  <a16:creationId xmlns:a16="http://schemas.microsoft.com/office/drawing/2014/main" id="{26664614-4C4E-48B9-9517-E6FFC68BB4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3325" t="30627" r="38884" b="13585"/>
            <a:stretch>
              <a:fillRect/>
            </a:stretch>
          </p:blipFill>
          <p:spPr bwMode="auto">
            <a:xfrm>
              <a:off x="2880" y="849"/>
              <a:ext cx="2720" cy="3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317" name="Text Box 11">
            <a:extLst>
              <a:ext uri="{FF2B5EF4-FFF2-40B4-BE49-F238E27FC236}">
                <a16:creationId xmlns:a16="http://schemas.microsoft.com/office/drawing/2014/main" id="{2F296AF4-227B-4C24-8A4F-7AD114E8240A}"/>
              </a:ext>
            </a:extLst>
          </p:cNvPr>
          <p:cNvSpPr txBox="1">
            <a:spLocks noChangeArrowheads="1"/>
          </p:cNvSpPr>
          <p:nvPr/>
        </p:nvSpPr>
        <p:spPr bwMode="auto">
          <a:xfrm>
            <a:off x="512747" y="523875"/>
            <a:ext cx="473078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fr-FR" altLang="it-IT" sz="1600" b="1">
                <a:solidFill>
                  <a:srgbClr val="FF9900"/>
                </a:solidFill>
                <a:latin typeface="Work Sans" pitchFamily="2" charset="0"/>
              </a:rPr>
              <a:t>Unicode 5.2 Character Code Charts - Latin-1 </a:t>
            </a:r>
            <a:endParaRPr lang="it-IT" altLang="it-IT" sz="1600" b="1">
              <a:solidFill>
                <a:srgbClr val="FF9900"/>
              </a:solidFill>
              <a:latin typeface="Work Sans" pitchFamily="2" charset="0"/>
            </a:endParaRPr>
          </a:p>
        </p:txBody>
      </p:sp>
      <p:sp>
        <p:nvSpPr>
          <p:cNvPr id="13318" name="Text Box 12">
            <a:extLst>
              <a:ext uri="{FF2B5EF4-FFF2-40B4-BE49-F238E27FC236}">
                <a16:creationId xmlns:a16="http://schemas.microsoft.com/office/drawing/2014/main" id="{ACE320FA-A4DA-44D1-AA64-4E5152586642}"/>
              </a:ext>
            </a:extLst>
          </p:cNvPr>
          <p:cNvSpPr txBox="1">
            <a:spLocks noChangeArrowheads="1"/>
          </p:cNvSpPr>
          <p:nvPr/>
        </p:nvSpPr>
        <p:spPr bwMode="auto">
          <a:xfrm>
            <a:off x="172518" y="6321425"/>
            <a:ext cx="401424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it-IT" altLang="it-IT" sz="1600" dirty="0">
                <a:latin typeface="Work Sans" pitchFamily="2" charset="0"/>
              </a:rPr>
              <a:t>from: </a:t>
            </a:r>
            <a:r>
              <a:rPr lang="it-IT" altLang="it-IT" sz="1600" u="sng" dirty="0">
                <a:solidFill>
                  <a:srgbClr val="0000FF"/>
                </a:solidFill>
                <a:latin typeface="Work Sans" pitchFamily="2" charset="0"/>
                <a:hlinkClick r:id="rId4"/>
              </a:rPr>
              <a:t>http://www.unicode.org/charts/</a:t>
            </a:r>
            <a:endParaRPr lang="it-IT" altLang="it-IT" sz="1600" u="sng" dirty="0">
              <a:solidFill>
                <a:srgbClr val="0000FF"/>
              </a:solidFill>
              <a:latin typeface="Work Sans" pitchFamily="2" charset="0"/>
            </a:endParaRPr>
          </a:p>
        </p:txBody>
      </p:sp>
      <p:sp>
        <p:nvSpPr>
          <p:cNvPr id="9" name="Text Box 2">
            <a:extLst>
              <a:ext uri="{FF2B5EF4-FFF2-40B4-BE49-F238E27FC236}">
                <a16:creationId xmlns:a16="http://schemas.microsoft.com/office/drawing/2014/main" id="{81726F58-1ED6-42CE-86E0-8853732E4097}"/>
              </a:ext>
            </a:extLst>
          </p:cNvPr>
          <p:cNvSpPr txBox="1">
            <a:spLocks noChangeArrowheads="1"/>
          </p:cNvSpPr>
          <p:nvPr/>
        </p:nvSpPr>
        <p:spPr bwMode="auto">
          <a:xfrm>
            <a:off x="0" y="0"/>
            <a:ext cx="191421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it-IT" altLang="it-IT" sz="1600" b="1" dirty="0">
                <a:solidFill>
                  <a:srgbClr val="FF9900"/>
                </a:solidFill>
                <a:latin typeface="Work Sans" pitchFamily="2" charset="0"/>
              </a:rPr>
              <a:t>Data </a:t>
            </a:r>
            <a:r>
              <a:rPr lang="it-IT" altLang="it-IT" sz="1600" b="1" dirty="0" err="1">
                <a:solidFill>
                  <a:srgbClr val="FF9900"/>
                </a:solidFill>
                <a:latin typeface="Work Sans" pitchFamily="2" charset="0"/>
              </a:rPr>
              <a:t>types</a:t>
            </a:r>
            <a:endParaRPr lang="it-IT" altLang="it-IT" sz="1600" b="1" dirty="0">
              <a:solidFill>
                <a:srgbClr val="FF9900"/>
              </a:solidFill>
              <a:latin typeface="Work Sans" pitchFamily="2"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6">
            <a:extLst>
              <a:ext uri="{FF2B5EF4-FFF2-40B4-BE49-F238E27FC236}">
                <a16:creationId xmlns:a16="http://schemas.microsoft.com/office/drawing/2014/main" id="{FCF44518-EE9D-4DD2-B237-BF80A88DD5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6438" t="26283" r="36021" b="12895"/>
          <a:stretch>
            <a:fillRect/>
          </a:stretch>
        </p:blipFill>
        <p:spPr bwMode="auto">
          <a:xfrm>
            <a:off x="179388" y="793750"/>
            <a:ext cx="4283075" cy="534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4340" name="Group 9">
            <a:extLst>
              <a:ext uri="{FF2B5EF4-FFF2-40B4-BE49-F238E27FC236}">
                <a16:creationId xmlns:a16="http://schemas.microsoft.com/office/drawing/2014/main" id="{9AFFA64A-3504-4C76-B0FA-95CC5E909F61}"/>
              </a:ext>
            </a:extLst>
          </p:cNvPr>
          <p:cNvGrpSpPr>
            <a:grpSpLocks/>
          </p:cNvGrpSpPr>
          <p:nvPr/>
        </p:nvGrpSpPr>
        <p:grpSpPr bwMode="auto">
          <a:xfrm>
            <a:off x="4630738" y="787400"/>
            <a:ext cx="4348162" cy="5480050"/>
            <a:chOff x="2933" y="457"/>
            <a:chExt cx="2739" cy="3452"/>
          </a:xfrm>
        </p:grpSpPr>
        <p:pic>
          <p:nvPicPr>
            <p:cNvPr id="14343" name="Picture 8">
              <a:extLst>
                <a:ext uri="{FF2B5EF4-FFF2-40B4-BE49-F238E27FC236}">
                  <a16:creationId xmlns:a16="http://schemas.microsoft.com/office/drawing/2014/main" id="{9E3A7921-49F7-4675-8EDB-28390E67A9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6438" t="26283" r="36021" b="12895"/>
            <a:stretch>
              <a:fillRect/>
            </a:stretch>
          </p:blipFill>
          <p:spPr bwMode="auto">
            <a:xfrm>
              <a:off x="2933" y="457"/>
              <a:ext cx="2698" cy="3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4" name="Picture 7">
              <a:extLst>
                <a:ext uri="{FF2B5EF4-FFF2-40B4-BE49-F238E27FC236}">
                  <a16:creationId xmlns:a16="http://schemas.microsoft.com/office/drawing/2014/main" id="{D45FF8B5-764C-4DE1-B640-08541CA215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6549" t="32336" r="35605" b="10878"/>
            <a:stretch>
              <a:fillRect/>
            </a:stretch>
          </p:blipFill>
          <p:spPr bwMode="auto">
            <a:xfrm>
              <a:off x="2947" y="771"/>
              <a:ext cx="2725" cy="3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4341" name="Text Box 10">
            <a:extLst>
              <a:ext uri="{FF2B5EF4-FFF2-40B4-BE49-F238E27FC236}">
                <a16:creationId xmlns:a16="http://schemas.microsoft.com/office/drawing/2014/main" id="{2BF06948-F46C-48C9-8624-71A608C28E04}"/>
              </a:ext>
            </a:extLst>
          </p:cNvPr>
          <p:cNvSpPr txBox="1">
            <a:spLocks noChangeArrowheads="1"/>
          </p:cNvSpPr>
          <p:nvPr/>
        </p:nvSpPr>
        <p:spPr bwMode="auto">
          <a:xfrm>
            <a:off x="512747" y="523875"/>
            <a:ext cx="473078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fr-FR" altLang="it-IT" sz="1600" b="1">
                <a:solidFill>
                  <a:srgbClr val="FF9900"/>
                </a:solidFill>
                <a:latin typeface="Work Sans" pitchFamily="2" charset="0"/>
              </a:rPr>
              <a:t>Unicode 5.2 Character Code Charts - Latin-1 </a:t>
            </a:r>
            <a:endParaRPr lang="it-IT" altLang="it-IT" sz="1600" b="1">
              <a:solidFill>
                <a:srgbClr val="FF9900"/>
              </a:solidFill>
              <a:latin typeface="Work Sans" pitchFamily="2" charset="0"/>
            </a:endParaRPr>
          </a:p>
        </p:txBody>
      </p:sp>
      <p:sp>
        <p:nvSpPr>
          <p:cNvPr id="14342" name="Text Box 11">
            <a:extLst>
              <a:ext uri="{FF2B5EF4-FFF2-40B4-BE49-F238E27FC236}">
                <a16:creationId xmlns:a16="http://schemas.microsoft.com/office/drawing/2014/main" id="{1ECF6E00-0252-4CC7-9E1B-EE18E933B423}"/>
              </a:ext>
            </a:extLst>
          </p:cNvPr>
          <p:cNvSpPr txBox="1">
            <a:spLocks noChangeArrowheads="1"/>
          </p:cNvSpPr>
          <p:nvPr/>
        </p:nvSpPr>
        <p:spPr bwMode="auto">
          <a:xfrm>
            <a:off x="172518" y="6321425"/>
            <a:ext cx="401424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it-IT" altLang="it-IT" sz="1600" dirty="0">
                <a:latin typeface="Work Sans" pitchFamily="2" charset="0"/>
              </a:rPr>
              <a:t>from: </a:t>
            </a:r>
            <a:r>
              <a:rPr lang="it-IT" altLang="it-IT" sz="1600" u="sng" dirty="0">
                <a:solidFill>
                  <a:srgbClr val="0000FF"/>
                </a:solidFill>
                <a:latin typeface="Work Sans" pitchFamily="2" charset="0"/>
                <a:hlinkClick r:id="rId4"/>
              </a:rPr>
              <a:t>http://www.unicode.org/charts/</a:t>
            </a:r>
            <a:endParaRPr lang="it-IT" altLang="it-IT" sz="1600" u="sng" dirty="0">
              <a:solidFill>
                <a:srgbClr val="0000FF"/>
              </a:solidFill>
              <a:latin typeface="Work Sans" pitchFamily="2" charset="0"/>
            </a:endParaRPr>
          </a:p>
        </p:txBody>
      </p:sp>
      <p:sp>
        <p:nvSpPr>
          <p:cNvPr id="9" name="Text Box 2">
            <a:extLst>
              <a:ext uri="{FF2B5EF4-FFF2-40B4-BE49-F238E27FC236}">
                <a16:creationId xmlns:a16="http://schemas.microsoft.com/office/drawing/2014/main" id="{4B9301AC-8524-4D32-9590-E97B19D1DEC5}"/>
              </a:ext>
            </a:extLst>
          </p:cNvPr>
          <p:cNvSpPr txBox="1">
            <a:spLocks noChangeArrowheads="1"/>
          </p:cNvSpPr>
          <p:nvPr/>
        </p:nvSpPr>
        <p:spPr bwMode="auto">
          <a:xfrm>
            <a:off x="0" y="0"/>
            <a:ext cx="191421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it-IT" altLang="it-IT" sz="1600" b="1" dirty="0">
                <a:solidFill>
                  <a:srgbClr val="FF9900"/>
                </a:solidFill>
                <a:latin typeface="Work Sans" pitchFamily="2" charset="0"/>
              </a:rPr>
              <a:t>Data </a:t>
            </a:r>
            <a:r>
              <a:rPr lang="it-IT" altLang="it-IT" sz="1600" b="1" dirty="0" err="1">
                <a:solidFill>
                  <a:srgbClr val="FF9900"/>
                </a:solidFill>
                <a:latin typeface="Work Sans" pitchFamily="2" charset="0"/>
              </a:rPr>
              <a:t>types</a:t>
            </a:r>
            <a:endParaRPr lang="it-IT" altLang="it-IT" sz="1600" b="1" dirty="0">
              <a:solidFill>
                <a:srgbClr val="FF9900"/>
              </a:solidFill>
              <a:latin typeface="Work Sans" pitchFamily="2"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3">
            <a:extLst>
              <a:ext uri="{FF2B5EF4-FFF2-40B4-BE49-F238E27FC236}">
                <a16:creationId xmlns:a16="http://schemas.microsoft.com/office/drawing/2014/main" id="{A2C82316-C4EC-426E-AE68-7E4A94634496}"/>
              </a:ext>
            </a:extLst>
          </p:cNvPr>
          <p:cNvSpPr txBox="1">
            <a:spLocks noChangeArrowheads="1"/>
          </p:cNvSpPr>
          <p:nvPr/>
        </p:nvSpPr>
        <p:spPr bwMode="auto">
          <a:xfrm>
            <a:off x="0" y="549275"/>
            <a:ext cx="9144000" cy="6308725"/>
          </a:xfrm>
          <a:prstGeom prst="rect">
            <a:avLst/>
          </a:prstGeom>
          <a:noFill/>
          <a:ln>
            <a:noFill/>
          </a:ln>
          <a:effectLst/>
        </p:spPr>
        <p:txBody>
          <a:bodyPr lIns="360000" tIns="90000" rIns="360000" bIns="90000"/>
          <a:lstStyle>
            <a:lvl1pPr algn="l" eaLnBrk="0" hangingPunct="0">
              <a:spcBef>
                <a:spcPct val="20000"/>
              </a:spcBef>
              <a:buChar char="•"/>
              <a:defRPr sz="3200">
                <a:solidFill>
                  <a:schemeClr val="tx1"/>
                </a:solidFill>
                <a:latin typeface="Arial" charset="0"/>
                <a:cs typeface="Arial" charset="0"/>
              </a:defRPr>
            </a:lvl1pPr>
            <a:lvl2pPr marL="742950" indent="-285750" algn="l" eaLnBrk="0" hangingPunct="0">
              <a:spcBef>
                <a:spcPct val="20000"/>
              </a:spcBef>
              <a:buChar char="–"/>
              <a:defRPr sz="2800">
                <a:solidFill>
                  <a:schemeClr val="tx1"/>
                </a:solidFill>
                <a:latin typeface="Arial" charset="0"/>
                <a:cs typeface="Arial" charset="0"/>
              </a:defRPr>
            </a:lvl2pPr>
            <a:lvl3pPr marL="1143000" indent="-228600" algn="l" eaLnBrk="0" hangingPunct="0">
              <a:spcBef>
                <a:spcPct val="20000"/>
              </a:spcBef>
              <a:buChar char="•"/>
              <a:defRPr sz="2400">
                <a:solidFill>
                  <a:schemeClr val="tx1"/>
                </a:solidFill>
                <a:latin typeface="Arial" charset="0"/>
                <a:cs typeface="Arial" charset="0"/>
              </a:defRPr>
            </a:lvl3pPr>
            <a:lvl4pPr marL="1600200" indent="-228600" algn="l" eaLnBrk="0" hangingPunct="0">
              <a:spcBef>
                <a:spcPct val="20000"/>
              </a:spcBef>
              <a:buChar char="–"/>
              <a:defRPr sz="2000">
                <a:solidFill>
                  <a:schemeClr val="tx1"/>
                </a:solidFill>
                <a:latin typeface="Arial" charset="0"/>
                <a:cs typeface="Arial" charset="0"/>
              </a:defRPr>
            </a:lvl4pPr>
            <a:lvl5pPr marL="2057400" indent="-228600" algn="l"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just" eaLnBrk="1" hangingPunct="1">
              <a:spcBef>
                <a:spcPct val="0"/>
              </a:spcBef>
              <a:buFontTx/>
              <a:buNone/>
              <a:defRPr/>
            </a:pPr>
            <a:r>
              <a:rPr lang="en-US" altLang="it-IT" sz="1600" b="1" dirty="0">
                <a:solidFill>
                  <a:schemeClr val="hlink"/>
                </a:solidFill>
                <a:latin typeface="Work Sans" pitchFamily="2" charset="0"/>
              </a:rPr>
              <a:t>String &lt; type ‘str’ &gt;</a:t>
            </a:r>
          </a:p>
          <a:p>
            <a:pPr algn="just" eaLnBrk="1" hangingPunct="1">
              <a:spcBef>
                <a:spcPct val="0"/>
              </a:spcBef>
              <a:buFontTx/>
              <a:buNone/>
              <a:defRPr/>
            </a:pPr>
            <a:endParaRPr lang="en-US" altLang="it-IT" sz="1600" b="1" dirty="0">
              <a:solidFill>
                <a:schemeClr val="hlink"/>
              </a:solidFill>
              <a:latin typeface="Work Sans" pitchFamily="2" charset="0"/>
            </a:endParaRPr>
          </a:p>
          <a:p>
            <a:pPr algn="just" eaLnBrk="1" hangingPunct="1">
              <a:spcBef>
                <a:spcPct val="0"/>
              </a:spcBef>
              <a:buFontTx/>
              <a:buNone/>
              <a:defRPr/>
            </a:pPr>
            <a:r>
              <a:rPr lang="en-US" altLang="it-IT" sz="1600" dirty="0">
                <a:latin typeface="Work Sans" pitchFamily="2" charset="0"/>
              </a:rPr>
              <a:t>It is possible to format a string containing values of variables.</a:t>
            </a:r>
          </a:p>
          <a:p>
            <a:pPr algn="just" eaLnBrk="1" hangingPunct="1">
              <a:spcBef>
                <a:spcPct val="0"/>
              </a:spcBef>
              <a:buFontTx/>
              <a:buNone/>
              <a:defRPr/>
            </a:pPr>
            <a:endParaRPr lang="en-US" altLang="it-IT" sz="1600" dirty="0">
              <a:latin typeface="Work Sans" pitchFamily="2" charset="0"/>
            </a:endParaRPr>
          </a:p>
          <a:p>
            <a:pPr algn="just" eaLnBrk="1" hangingPunct="1">
              <a:spcBef>
                <a:spcPct val="0"/>
              </a:spcBef>
              <a:buFontTx/>
              <a:buNone/>
              <a:defRPr/>
            </a:pPr>
            <a:r>
              <a:rPr lang="en-US" altLang="it-IT" sz="1600" dirty="0" err="1">
                <a:latin typeface="Consolas" panose="020B0609020204030204" pitchFamily="49" charset="0"/>
              </a:rPr>
              <a:t>f"</a:t>
            </a:r>
            <a:r>
              <a:rPr lang="en-US" altLang="it-IT" sz="1600" i="1" dirty="0" err="1">
                <a:latin typeface="Consolas" panose="020B0609020204030204" pitchFamily="49" charset="0"/>
              </a:rPr>
              <a:t>string</a:t>
            </a:r>
            <a:r>
              <a:rPr lang="en-US" altLang="it-IT" sz="1600" dirty="0">
                <a:latin typeface="Consolas" panose="020B0609020204030204" pitchFamily="49" charset="0"/>
              </a:rPr>
              <a:t>"</a:t>
            </a:r>
          </a:p>
          <a:p>
            <a:pPr algn="just" eaLnBrk="1" hangingPunct="1">
              <a:spcBef>
                <a:spcPct val="0"/>
              </a:spcBef>
              <a:buFontTx/>
              <a:buNone/>
              <a:defRPr/>
            </a:pPr>
            <a:r>
              <a:rPr lang="en-US" altLang="it-IT" sz="1600" i="1" dirty="0" err="1">
                <a:latin typeface="Consolas" panose="020B0609020204030204" pitchFamily="49" charset="0"/>
              </a:rPr>
              <a:t>string</a:t>
            </a:r>
            <a:r>
              <a:rPr lang="en-US" altLang="it-IT" sz="1600" dirty="0" err="1">
                <a:latin typeface="Consolas" panose="020B0609020204030204" pitchFamily="49" charset="0"/>
              </a:rPr>
              <a:t>.format</a:t>
            </a:r>
            <a:r>
              <a:rPr lang="en-US" altLang="it-IT" sz="1600" dirty="0">
                <a:latin typeface="Consolas" panose="020B0609020204030204" pitchFamily="49" charset="0"/>
              </a:rPr>
              <a:t>( )</a:t>
            </a:r>
          </a:p>
          <a:p>
            <a:pPr algn="just" eaLnBrk="1" hangingPunct="1">
              <a:spcBef>
                <a:spcPct val="0"/>
              </a:spcBef>
              <a:buFontTx/>
              <a:buNone/>
              <a:defRPr/>
            </a:pPr>
            <a:endParaRPr lang="en-US" altLang="it-IT" sz="1600" dirty="0">
              <a:latin typeface="Consolas" panose="020B0609020204030204" pitchFamily="49" charset="0"/>
            </a:endParaRPr>
          </a:p>
          <a:p>
            <a:pPr algn="just" eaLnBrk="1" hangingPunct="1">
              <a:spcBef>
                <a:spcPct val="0"/>
              </a:spcBef>
              <a:buFontTx/>
              <a:buNone/>
              <a:defRPr/>
            </a:pPr>
            <a:endParaRPr lang="en-US" altLang="it-IT" sz="1600" dirty="0">
              <a:latin typeface="Consolas" panose="020B0609020204030204" pitchFamily="49" charset="0"/>
            </a:endParaRPr>
          </a:p>
          <a:p>
            <a:pPr algn="just" eaLnBrk="1" hangingPunct="1">
              <a:spcBef>
                <a:spcPct val="0"/>
              </a:spcBef>
              <a:buFontTx/>
              <a:buNone/>
              <a:defRPr/>
            </a:pPr>
            <a:endParaRPr lang="en-US" altLang="it-IT" sz="1600" dirty="0">
              <a:latin typeface="Consolas" panose="020B0609020204030204" pitchFamily="49" charset="0"/>
            </a:endParaRPr>
          </a:p>
          <a:p>
            <a:pPr algn="just" eaLnBrk="1" hangingPunct="1">
              <a:spcBef>
                <a:spcPct val="0"/>
              </a:spcBef>
              <a:buFontTx/>
              <a:buNone/>
              <a:defRPr/>
            </a:pPr>
            <a:endParaRPr lang="en-US" altLang="it-IT" sz="1600" dirty="0">
              <a:latin typeface="Consolas" panose="020B0609020204030204" pitchFamily="49" charset="0"/>
            </a:endParaRPr>
          </a:p>
          <a:p>
            <a:pPr algn="just" eaLnBrk="1" hangingPunct="1">
              <a:spcBef>
                <a:spcPct val="0"/>
              </a:spcBef>
              <a:buFontTx/>
              <a:buNone/>
              <a:defRPr/>
            </a:pPr>
            <a:endParaRPr lang="en-US" altLang="it-IT" sz="1600" dirty="0">
              <a:latin typeface="Consolas" panose="020B0609020204030204" pitchFamily="49" charset="0"/>
            </a:endParaRPr>
          </a:p>
          <a:p>
            <a:pPr algn="just" eaLnBrk="1" hangingPunct="1">
              <a:spcBef>
                <a:spcPct val="0"/>
              </a:spcBef>
              <a:buFontTx/>
              <a:buNone/>
              <a:defRPr/>
            </a:pPr>
            <a:endParaRPr lang="en-US" altLang="it-IT" sz="1600" dirty="0">
              <a:latin typeface="Consolas" panose="020B0609020204030204" pitchFamily="49" charset="0"/>
            </a:endParaRPr>
          </a:p>
          <a:p>
            <a:pPr algn="just" eaLnBrk="1" hangingPunct="1">
              <a:spcBef>
                <a:spcPct val="0"/>
              </a:spcBef>
              <a:buFontTx/>
              <a:buNone/>
              <a:defRPr/>
            </a:pPr>
            <a:endParaRPr lang="en-US" altLang="it-IT" sz="1600" dirty="0">
              <a:latin typeface="Consolas" panose="020B0609020204030204" pitchFamily="49" charset="0"/>
            </a:endParaRPr>
          </a:p>
          <a:p>
            <a:pPr algn="just" eaLnBrk="1" hangingPunct="1">
              <a:spcBef>
                <a:spcPct val="0"/>
              </a:spcBef>
              <a:buFontTx/>
              <a:buNone/>
              <a:defRPr/>
            </a:pPr>
            <a:endParaRPr lang="en-US" altLang="it-IT" sz="1600" i="1" dirty="0">
              <a:latin typeface="Work Sans" pitchFamily="2" charset="0"/>
            </a:endParaRPr>
          </a:p>
          <a:p>
            <a:pPr algn="just" eaLnBrk="1" hangingPunct="1">
              <a:spcBef>
                <a:spcPct val="0"/>
              </a:spcBef>
              <a:buFontTx/>
              <a:buNone/>
              <a:defRPr/>
            </a:pPr>
            <a:endParaRPr lang="en-US" altLang="it-IT" sz="1600" dirty="0">
              <a:latin typeface="Work Sans" pitchFamily="2" charset="0"/>
            </a:endParaRPr>
          </a:p>
          <a:p>
            <a:pPr algn="just" eaLnBrk="1" hangingPunct="1">
              <a:spcBef>
                <a:spcPct val="0"/>
              </a:spcBef>
              <a:buFontTx/>
              <a:buNone/>
              <a:defRPr/>
            </a:pPr>
            <a:endParaRPr lang="en-US" altLang="it-IT" sz="1600" dirty="0">
              <a:latin typeface="Work Sans" pitchFamily="2" charset="0"/>
            </a:endParaRPr>
          </a:p>
          <a:p>
            <a:pPr algn="just" eaLnBrk="1" hangingPunct="1">
              <a:spcBef>
                <a:spcPct val="0"/>
              </a:spcBef>
              <a:buFontTx/>
              <a:buNone/>
              <a:defRPr/>
            </a:pPr>
            <a:endParaRPr lang="en-US" altLang="it-IT" sz="1600" dirty="0">
              <a:latin typeface="Work Sans" pitchFamily="2" charset="0"/>
            </a:endParaRPr>
          </a:p>
          <a:p>
            <a:pPr algn="just" eaLnBrk="1" hangingPunct="1">
              <a:spcBef>
                <a:spcPct val="0"/>
              </a:spcBef>
              <a:buFontTx/>
              <a:buNone/>
              <a:defRPr/>
            </a:pPr>
            <a:endParaRPr lang="en-US" altLang="it-IT" sz="1600" dirty="0">
              <a:latin typeface="Work Sans" pitchFamily="2" charset="0"/>
            </a:endParaRPr>
          </a:p>
          <a:p>
            <a:pPr algn="just" eaLnBrk="1" hangingPunct="1">
              <a:spcBef>
                <a:spcPct val="0"/>
              </a:spcBef>
              <a:buFontTx/>
              <a:buNone/>
              <a:defRPr/>
            </a:pPr>
            <a:endParaRPr lang="en-US" altLang="it-IT" sz="1600" dirty="0">
              <a:latin typeface="Work Sans" pitchFamily="2" charset="0"/>
            </a:endParaRPr>
          </a:p>
        </p:txBody>
      </p:sp>
      <p:graphicFrame>
        <p:nvGraphicFramePr>
          <p:cNvPr id="2" name="Tabella 1">
            <a:extLst>
              <a:ext uri="{FF2B5EF4-FFF2-40B4-BE49-F238E27FC236}">
                <a16:creationId xmlns:a16="http://schemas.microsoft.com/office/drawing/2014/main" id="{50E3250E-3398-43DB-A962-20B21513876F}"/>
              </a:ext>
            </a:extLst>
          </p:cNvPr>
          <p:cNvGraphicFramePr>
            <a:graphicFrameLocks noGrp="1"/>
          </p:cNvGraphicFramePr>
          <p:nvPr>
            <p:extLst>
              <p:ext uri="{D42A27DB-BD31-4B8C-83A1-F6EECF244321}">
                <p14:modId xmlns:p14="http://schemas.microsoft.com/office/powerpoint/2010/main" val="2889327023"/>
              </p:ext>
            </p:extLst>
          </p:nvPr>
        </p:nvGraphicFramePr>
        <p:xfrm>
          <a:off x="395288" y="4093521"/>
          <a:ext cx="7993062" cy="2219323"/>
        </p:xfrm>
        <a:graphic>
          <a:graphicData uri="http://schemas.openxmlformats.org/drawingml/2006/table">
            <a:tbl>
              <a:tblPr firstRow="1" bandRow="1">
                <a:tableStyleId>{5C22544A-7EE6-4342-B048-85BDC9FD1C3A}</a:tableStyleId>
              </a:tblPr>
              <a:tblGrid>
                <a:gridCol w="1416251">
                  <a:extLst>
                    <a:ext uri="{9D8B030D-6E8A-4147-A177-3AD203B41FA5}">
                      <a16:colId xmlns:a16="http://schemas.microsoft.com/office/drawing/2014/main" val="20000"/>
                    </a:ext>
                  </a:extLst>
                </a:gridCol>
                <a:gridCol w="6576811">
                  <a:extLst>
                    <a:ext uri="{9D8B030D-6E8A-4147-A177-3AD203B41FA5}">
                      <a16:colId xmlns:a16="http://schemas.microsoft.com/office/drawing/2014/main" val="20001"/>
                    </a:ext>
                  </a:extLst>
                </a:gridCol>
              </a:tblGrid>
              <a:tr h="370719">
                <a:tc>
                  <a:txBody>
                    <a:bodyPr/>
                    <a:lstStyle/>
                    <a:p>
                      <a:r>
                        <a:rPr lang="it-IT" sz="1600" b="0" dirty="0">
                          <a:solidFill>
                            <a:schemeClr val="tx1"/>
                          </a:solidFill>
                          <a:latin typeface="Consolas" panose="020B0609020204030204" pitchFamily="49" charset="0"/>
                          <a:cs typeface="Courier New" panose="02070309020205020404" pitchFamily="49" charset="0"/>
                        </a:rPr>
                        <a:t>^,&lt;,&gt;</a:t>
                      </a:r>
                    </a:p>
                  </a:txBody>
                  <a:tcPr marL="91442" marR="91442"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noProof="0" dirty="0">
                          <a:solidFill>
                            <a:schemeClr val="tx1"/>
                          </a:solidFill>
                          <a:latin typeface="Work Sans" pitchFamily="2" charset="0"/>
                        </a:rPr>
                        <a:t>Alignment</a:t>
                      </a:r>
                      <a:r>
                        <a:rPr lang="en-US" sz="1600" b="0" dirty="0">
                          <a:solidFill>
                            <a:schemeClr val="tx1"/>
                          </a:solidFill>
                          <a:latin typeface="Work Sans" pitchFamily="2" charset="0"/>
                        </a:rPr>
                        <a:t>: center, left, right</a:t>
                      </a:r>
                    </a:p>
                  </a:txBody>
                  <a:tcPr marL="91442" marR="91442"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719">
                <a:tc>
                  <a:txBody>
                    <a:bodyPr/>
                    <a:lstStyle/>
                    <a:p>
                      <a:r>
                        <a:rPr lang="it-IT" sz="1600" dirty="0">
                          <a:latin typeface="Consolas" panose="020B0609020204030204" pitchFamily="49" charset="0"/>
                          <a:cs typeface="Courier New" panose="02070309020205020404" pitchFamily="49" charset="0"/>
                        </a:rPr>
                        <a:t>+,</a:t>
                      </a:r>
                      <a:r>
                        <a:rPr lang="it-IT" sz="1600" baseline="0" dirty="0">
                          <a:latin typeface="Consolas" panose="020B0609020204030204" pitchFamily="49" charset="0"/>
                          <a:cs typeface="Courier New" panose="02070309020205020404" pitchFamily="49" charset="0"/>
                        </a:rPr>
                        <a:t> □</a:t>
                      </a:r>
                      <a:endParaRPr lang="it-IT" sz="1600" dirty="0">
                        <a:latin typeface="Consolas" panose="020B0609020204030204" pitchFamily="49" charset="0"/>
                        <a:cs typeface="Courier New" panose="02070309020205020404" pitchFamily="49" charset="0"/>
                      </a:endParaRPr>
                    </a:p>
                  </a:txBody>
                  <a:tcPr marL="91442" marR="91442"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aseline="0">
                          <a:latin typeface="Work Sans" pitchFamily="2" charset="0"/>
                        </a:rPr>
                        <a:t> ‘+’ or blank before positive number</a:t>
                      </a:r>
                      <a:endParaRPr lang="en-US" sz="1600" dirty="0">
                        <a:latin typeface="Work Sans" pitchFamily="2" charset="0"/>
                      </a:endParaRPr>
                    </a:p>
                  </a:txBody>
                  <a:tcPr marL="91442" marR="91442"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728">
                <a:tc>
                  <a:txBody>
                    <a:bodyPr/>
                    <a:lstStyle/>
                    <a:p>
                      <a:r>
                        <a:rPr lang="it-IT" sz="1600" dirty="0">
                          <a:latin typeface="Consolas" panose="020B0609020204030204" pitchFamily="49" charset="0"/>
                          <a:cs typeface="Courier New" panose="02070309020205020404" pitchFamily="49" charset="0"/>
                        </a:rPr>
                        <a:t>d</a:t>
                      </a:r>
                    </a:p>
                  </a:txBody>
                  <a:tcPr marL="91442" marR="91442"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a:latin typeface="Work Sans" pitchFamily="2" charset="0"/>
                        </a:rPr>
                        <a:t>Show as integer</a:t>
                      </a:r>
                      <a:endParaRPr lang="en-US" sz="1600" dirty="0">
                        <a:latin typeface="Work Sans" pitchFamily="2" charset="0"/>
                      </a:endParaRPr>
                    </a:p>
                  </a:txBody>
                  <a:tcPr marL="91442" marR="91442"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719">
                <a:tc>
                  <a:txBody>
                    <a:bodyPr/>
                    <a:lstStyle/>
                    <a:p>
                      <a:r>
                        <a:rPr lang="it-IT" sz="1600" b="0" dirty="0" err="1">
                          <a:solidFill>
                            <a:schemeClr val="tx1"/>
                          </a:solidFill>
                          <a:latin typeface="Consolas" panose="020B0609020204030204" pitchFamily="49" charset="0"/>
                          <a:cs typeface="Courier New" panose="02070309020205020404" pitchFamily="49" charset="0"/>
                        </a:rPr>
                        <a:t>x.y</a:t>
                      </a:r>
                      <a:endParaRPr lang="it-IT" sz="1600" b="0" dirty="0">
                        <a:solidFill>
                          <a:schemeClr val="tx1"/>
                        </a:solidFill>
                        <a:latin typeface="Consolas" panose="020B0609020204030204" pitchFamily="49" charset="0"/>
                        <a:cs typeface="Courier New" panose="02070309020205020404" pitchFamily="49" charset="0"/>
                      </a:endParaRPr>
                    </a:p>
                  </a:txBody>
                  <a:tcPr marL="91442" marR="91442"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a:solidFill>
                            <a:schemeClr val="tx1"/>
                          </a:solidFill>
                          <a:latin typeface="Work Sans" pitchFamily="2" charset="0"/>
                        </a:rPr>
                        <a:t>At least x digits, y after the decimal dot</a:t>
                      </a:r>
                      <a:endParaRPr lang="en-US" sz="1600" b="0" dirty="0">
                        <a:solidFill>
                          <a:schemeClr val="tx1"/>
                        </a:solidFill>
                        <a:latin typeface="Work Sans" pitchFamily="2" charset="0"/>
                      </a:endParaRPr>
                    </a:p>
                  </a:txBody>
                  <a:tcPr marL="91442" marR="91442"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719">
                <a:tc>
                  <a:txBody>
                    <a:bodyPr/>
                    <a:lstStyle/>
                    <a:p>
                      <a:r>
                        <a:rPr lang="it-IT" sz="1600" b="0" dirty="0">
                          <a:solidFill>
                            <a:schemeClr val="tx1"/>
                          </a:solidFill>
                          <a:latin typeface="Consolas" panose="020B0609020204030204" pitchFamily="49" charset="0"/>
                          <a:cs typeface="Courier New" panose="02070309020205020404" pitchFamily="49" charset="0"/>
                        </a:rPr>
                        <a:t>e</a:t>
                      </a:r>
                    </a:p>
                  </a:txBody>
                  <a:tcPr marL="91442" marR="91442"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a:solidFill>
                            <a:schemeClr val="tx1"/>
                          </a:solidFill>
                          <a:latin typeface="Work Sans" pitchFamily="2" charset="0"/>
                        </a:rPr>
                        <a:t>Show in exponential form</a:t>
                      </a:r>
                      <a:endParaRPr lang="en-US" sz="1600" b="0" dirty="0">
                        <a:solidFill>
                          <a:schemeClr val="tx1"/>
                        </a:solidFill>
                        <a:latin typeface="Work Sans" pitchFamily="2" charset="0"/>
                      </a:endParaRPr>
                    </a:p>
                  </a:txBody>
                  <a:tcPr marL="91442" marR="91442"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719">
                <a:tc>
                  <a:txBody>
                    <a:bodyPr/>
                    <a:lstStyle/>
                    <a:p>
                      <a:r>
                        <a:rPr lang="it-IT" sz="1600" b="0" dirty="0">
                          <a:solidFill>
                            <a:schemeClr val="tx1"/>
                          </a:solidFill>
                          <a:latin typeface="Consolas" panose="020B0609020204030204" pitchFamily="49" charset="0"/>
                          <a:cs typeface="Courier New" panose="02070309020205020404" pitchFamily="49" charset="0"/>
                        </a:rPr>
                        <a:t>f</a:t>
                      </a:r>
                    </a:p>
                  </a:txBody>
                  <a:tcPr marL="91442" marR="91442"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latin typeface="Work Sans" pitchFamily="2" charset="0"/>
                        </a:rPr>
                        <a:t>Show in fixed form</a:t>
                      </a:r>
                    </a:p>
                  </a:txBody>
                  <a:tcPr marL="91442" marR="91442"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5" name="Text Box 2">
            <a:extLst>
              <a:ext uri="{FF2B5EF4-FFF2-40B4-BE49-F238E27FC236}">
                <a16:creationId xmlns:a16="http://schemas.microsoft.com/office/drawing/2014/main" id="{3AF24829-F600-462F-885C-464E17CBA2D9}"/>
              </a:ext>
            </a:extLst>
          </p:cNvPr>
          <p:cNvSpPr txBox="1">
            <a:spLocks noChangeArrowheads="1"/>
          </p:cNvSpPr>
          <p:nvPr/>
        </p:nvSpPr>
        <p:spPr bwMode="auto">
          <a:xfrm>
            <a:off x="0" y="0"/>
            <a:ext cx="191421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it-IT" sz="1600" b="1" dirty="0">
                <a:solidFill>
                  <a:srgbClr val="FF9900"/>
                </a:solidFill>
                <a:latin typeface="Work Sans" pitchFamily="2" charset="0"/>
              </a:rPr>
              <a:t>Data types</a:t>
            </a:r>
          </a:p>
        </p:txBody>
      </p:sp>
      <p:sp>
        <p:nvSpPr>
          <p:cNvPr id="3" name="CasellaDiTesto 2">
            <a:extLst>
              <a:ext uri="{FF2B5EF4-FFF2-40B4-BE49-F238E27FC236}">
                <a16:creationId xmlns:a16="http://schemas.microsoft.com/office/drawing/2014/main" id="{A11B5528-C540-F868-5E8C-D2F209E39937}"/>
              </a:ext>
            </a:extLst>
          </p:cNvPr>
          <p:cNvSpPr txBox="1">
            <a:spLocks noChangeArrowheads="1"/>
          </p:cNvSpPr>
          <p:nvPr/>
        </p:nvSpPr>
        <p:spPr bwMode="auto">
          <a:xfrm>
            <a:off x="251520" y="2270499"/>
            <a:ext cx="576312" cy="156966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600" dirty="0">
                <a:latin typeface="Consolas" panose="020B0609020204030204" pitchFamily="49" charset="0"/>
              </a:rPr>
              <a:t>&gt;&gt;&gt;</a:t>
            </a:r>
          </a:p>
          <a:p>
            <a:pPr algn="just" eaLnBrk="1" hangingPunct="1">
              <a:spcBef>
                <a:spcPct val="0"/>
              </a:spcBef>
              <a:buFontTx/>
              <a:buNone/>
            </a:pPr>
            <a:r>
              <a:rPr lang="en-US" altLang="it-IT" sz="1600" dirty="0">
                <a:latin typeface="Consolas" panose="020B0609020204030204" pitchFamily="49" charset="0"/>
              </a:rPr>
              <a:t>&gt;&gt;&gt;</a:t>
            </a:r>
          </a:p>
          <a:p>
            <a:pPr algn="just" eaLnBrk="1" hangingPunct="1">
              <a:spcBef>
                <a:spcPct val="0"/>
              </a:spcBef>
              <a:buFontTx/>
              <a:buNone/>
            </a:pPr>
            <a:endParaRPr lang="en-US" altLang="it-IT" sz="1600" dirty="0">
              <a:latin typeface="Consolas" panose="020B0609020204030204" pitchFamily="49" charset="0"/>
            </a:endParaRPr>
          </a:p>
          <a:p>
            <a:pPr algn="just" eaLnBrk="1" hangingPunct="1">
              <a:spcBef>
                <a:spcPct val="0"/>
              </a:spcBef>
              <a:buFontTx/>
              <a:buNone/>
            </a:pPr>
            <a:r>
              <a:rPr lang="en-US" altLang="it-IT" sz="1600" dirty="0">
                <a:latin typeface="Consolas" panose="020B0609020204030204" pitchFamily="49" charset="0"/>
              </a:rPr>
              <a:t>&gt;&gt;&gt;</a:t>
            </a:r>
          </a:p>
          <a:p>
            <a:pPr algn="just" eaLnBrk="1" hangingPunct="1">
              <a:spcBef>
                <a:spcPct val="0"/>
              </a:spcBef>
              <a:buFontTx/>
              <a:buNone/>
            </a:pPr>
            <a:endParaRPr lang="en-US" altLang="it-IT" sz="1600" dirty="0">
              <a:latin typeface="Consolas" panose="020B0609020204030204" pitchFamily="49" charset="0"/>
            </a:endParaRPr>
          </a:p>
          <a:p>
            <a:pPr algn="just" eaLnBrk="1" hangingPunct="1">
              <a:spcBef>
                <a:spcPct val="0"/>
              </a:spcBef>
              <a:buFontTx/>
              <a:buNone/>
            </a:pPr>
            <a:r>
              <a:rPr lang="en-US" altLang="it-IT" sz="1600" dirty="0">
                <a:latin typeface="Consolas" panose="020B0609020204030204" pitchFamily="49" charset="0"/>
              </a:rPr>
              <a:t>&gt;&gt;&gt;</a:t>
            </a:r>
          </a:p>
        </p:txBody>
      </p:sp>
      <p:sp>
        <p:nvSpPr>
          <p:cNvPr id="4" name="CasellaDiTesto 3">
            <a:extLst>
              <a:ext uri="{FF2B5EF4-FFF2-40B4-BE49-F238E27FC236}">
                <a16:creationId xmlns:a16="http://schemas.microsoft.com/office/drawing/2014/main" id="{569A9DAA-F48C-B77A-8E26-2FC0FE465BE7}"/>
              </a:ext>
            </a:extLst>
          </p:cNvPr>
          <p:cNvSpPr txBox="1">
            <a:spLocks noChangeArrowheads="1"/>
          </p:cNvSpPr>
          <p:nvPr/>
        </p:nvSpPr>
        <p:spPr bwMode="auto">
          <a:xfrm>
            <a:off x="251520" y="2265796"/>
            <a:ext cx="6242050" cy="181588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360000" algn="just" eaLnBrk="1" hangingPunct="1">
              <a:spcBef>
                <a:spcPct val="0"/>
              </a:spcBef>
              <a:buFontTx/>
              <a:buNone/>
              <a:defRPr/>
            </a:pPr>
            <a:r>
              <a:rPr lang="en-US" altLang="it-IT" sz="1600" dirty="0">
                <a:latin typeface="Consolas" panose="020B0609020204030204" pitchFamily="49" charset="0"/>
              </a:rPr>
              <a:t>a, b = 2, 3</a:t>
            </a:r>
          </a:p>
          <a:p>
            <a:pPr marL="360000" algn="just" eaLnBrk="1" hangingPunct="1">
              <a:spcBef>
                <a:spcPct val="0"/>
              </a:spcBef>
              <a:buFontTx/>
              <a:buNone/>
              <a:defRPr/>
            </a:pPr>
            <a:r>
              <a:rPr lang="en-US" altLang="it-IT" sz="1600" dirty="0">
                <a:latin typeface="Consolas" panose="020B0609020204030204" pitchFamily="49" charset="0"/>
              </a:rPr>
              <a:t>f"{a} times {b} gives {a*b}" </a:t>
            </a:r>
          </a:p>
          <a:p>
            <a:pPr marL="36000" algn="just" eaLnBrk="1" hangingPunct="1">
              <a:spcBef>
                <a:spcPct val="0"/>
              </a:spcBef>
              <a:buFontTx/>
              <a:buNone/>
              <a:defRPr/>
            </a:pPr>
            <a:r>
              <a:rPr lang="en-US" altLang="it-IT" sz="1600" dirty="0">
                <a:latin typeface="Consolas" panose="020B0609020204030204" pitchFamily="49" charset="0"/>
              </a:rPr>
              <a:t>'2 times 3 gives 6'</a:t>
            </a:r>
          </a:p>
          <a:p>
            <a:pPr marL="360000" algn="just" eaLnBrk="1" hangingPunct="1">
              <a:spcBef>
                <a:spcPct val="0"/>
              </a:spcBef>
              <a:buFontTx/>
              <a:buNone/>
              <a:defRPr/>
            </a:pPr>
            <a:r>
              <a:rPr lang="en-US" altLang="it-IT" sz="1600" dirty="0">
                <a:latin typeface="Consolas" panose="020B0609020204030204" pitchFamily="49" charset="0"/>
              </a:rPr>
              <a:t>"{0} times {1} gives {2} ".format(</a:t>
            </a:r>
            <a:r>
              <a:rPr lang="en-US" altLang="it-IT" sz="1600" dirty="0" err="1">
                <a:latin typeface="Consolas" panose="020B0609020204030204" pitchFamily="49" charset="0"/>
              </a:rPr>
              <a:t>a,b,a</a:t>
            </a:r>
            <a:r>
              <a:rPr lang="en-US" altLang="it-IT" sz="1600" dirty="0">
                <a:latin typeface="Consolas" panose="020B0609020204030204" pitchFamily="49" charset="0"/>
              </a:rPr>
              <a:t>*b)</a:t>
            </a:r>
          </a:p>
          <a:p>
            <a:pPr marL="36000" algn="just" eaLnBrk="1" hangingPunct="1">
              <a:spcBef>
                <a:spcPct val="0"/>
              </a:spcBef>
              <a:buFontTx/>
              <a:buNone/>
              <a:defRPr/>
            </a:pPr>
            <a:r>
              <a:rPr lang="en-US" altLang="it-IT" sz="1600" dirty="0">
                <a:latin typeface="Consolas" panose="020B0609020204030204" pitchFamily="49" charset="0"/>
              </a:rPr>
              <a:t>'2 times 3 gives 6'</a:t>
            </a:r>
          </a:p>
          <a:p>
            <a:pPr marL="360000" algn="just" eaLnBrk="1" hangingPunct="1">
              <a:spcBef>
                <a:spcPct val="0"/>
              </a:spcBef>
              <a:buFontTx/>
              <a:buNone/>
              <a:defRPr/>
            </a:pPr>
            <a:r>
              <a:rPr lang="en-US" altLang="it-IT" sz="1600" dirty="0">
                <a:latin typeface="Consolas" panose="020B0609020204030204" pitchFamily="49" charset="0"/>
              </a:rPr>
              <a:t>"{0</a:t>
            </a:r>
            <a:r>
              <a:rPr lang="en-US" altLang="it-IT" sz="1600" dirty="0">
                <a:solidFill>
                  <a:srgbClr val="FF0000"/>
                </a:solidFill>
                <a:latin typeface="Consolas" panose="020B0609020204030204" pitchFamily="49" charset="0"/>
              </a:rPr>
              <a:t>:</a:t>
            </a:r>
            <a:r>
              <a:rPr lang="en-US" altLang="it-IT" sz="1600" dirty="0">
                <a:latin typeface="Consolas" panose="020B0609020204030204" pitchFamily="49" charset="0"/>
              </a:rPr>
              <a:t>^+12.3f}".format(3)</a:t>
            </a:r>
          </a:p>
          <a:p>
            <a:pPr marL="36000" algn="just" eaLnBrk="1" hangingPunct="1">
              <a:spcBef>
                <a:spcPct val="0"/>
              </a:spcBef>
              <a:buFontTx/>
              <a:buNone/>
            </a:pPr>
            <a:r>
              <a:rPr lang="en-US" altLang="it-IT" sz="1600" dirty="0">
                <a:latin typeface="Consolas" panose="020B0609020204030204" pitchFamily="49" charset="0"/>
              </a:rPr>
              <a:t>'   +3.000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3">
            <a:extLst>
              <a:ext uri="{FF2B5EF4-FFF2-40B4-BE49-F238E27FC236}">
                <a16:creationId xmlns:a16="http://schemas.microsoft.com/office/drawing/2014/main" id="{A2C82316-C4EC-426E-AE68-7E4A94634496}"/>
              </a:ext>
            </a:extLst>
          </p:cNvPr>
          <p:cNvSpPr txBox="1">
            <a:spLocks noChangeArrowheads="1"/>
          </p:cNvSpPr>
          <p:nvPr/>
        </p:nvSpPr>
        <p:spPr bwMode="auto">
          <a:xfrm>
            <a:off x="0" y="549275"/>
            <a:ext cx="9144000" cy="6308725"/>
          </a:xfrm>
          <a:prstGeom prst="rect">
            <a:avLst/>
          </a:prstGeom>
          <a:noFill/>
          <a:ln>
            <a:noFill/>
          </a:ln>
          <a:effectLst/>
        </p:spPr>
        <p:txBody>
          <a:bodyPr lIns="360000" tIns="90000" rIns="360000" bIns="90000"/>
          <a:lstStyle>
            <a:lvl1pPr algn="l" eaLnBrk="0" hangingPunct="0">
              <a:spcBef>
                <a:spcPct val="20000"/>
              </a:spcBef>
              <a:buChar char="•"/>
              <a:defRPr sz="3200">
                <a:solidFill>
                  <a:schemeClr val="tx1"/>
                </a:solidFill>
                <a:latin typeface="Arial" charset="0"/>
                <a:cs typeface="Arial" charset="0"/>
              </a:defRPr>
            </a:lvl1pPr>
            <a:lvl2pPr marL="742950" indent="-285750" algn="l" eaLnBrk="0" hangingPunct="0">
              <a:spcBef>
                <a:spcPct val="20000"/>
              </a:spcBef>
              <a:buChar char="–"/>
              <a:defRPr sz="2800">
                <a:solidFill>
                  <a:schemeClr val="tx1"/>
                </a:solidFill>
                <a:latin typeface="Arial" charset="0"/>
                <a:cs typeface="Arial" charset="0"/>
              </a:defRPr>
            </a:lvl2pPr>
            <a:lvl3pPr marL="1143000" indent="-228600" algn="l" eaLnBrk="0" hangingPunct="0">
              <a:spcBef>
                <a:spcPct val="20000"/>
              </a:spcBef>
              <a:buChar char="•"/>
              <a:defRPr sz="2400">
                <a:solidFill>
                  <a:schemeClr val="tx1"/>
                </a:solidFill>
                <a:latin typeface="Arial" charset="0"/>
                <a:cs typeface="Arial" charset="0"/>
              </a:defRPr>
            </a:lvl3pPr>
            <a:lvl4pPr marL="1600200" indent="-228600" algn="l" eaLnBrk="0" hangingPunct="0">
              <a:spcBef>
                <a:spcPct val="20000"/>
              </a:spcBef>
              <a:buChar char="–"/>
              <a:defRPr sz="2000">
                <a:solidFill>
                  <a:schemeClr val="tx1"/>
                </a:solidFill>
                <a:latin typeface="Arial" charset="0"/>
                <a:cs typeface="Arial" charset="0"/>
              </a:defRPr>
            </a:lvl4pPr>
            <a:lvl5pPr marL="2057400" indent="-228600" algn="l"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just" eaLnBrk="1" hangingPunct="1">
              <a:spcBef>
                <a:spcPct val="0"/>
              </a:spcBef>
              <a:buFontTx/>
              <a:buNone/>
              <a:defRPr/>
            </a:pPr>
            <a:r>
              <a:rPr lang="en-US" altLang="it-IT" sz="1600" b="1" dirty="0">
                <a:solidFill>
                  <a:schemeClr val="hlink"/>
                </a:solidFill>
                <a:latin typeface="Work Sans" pitchFamily="2" charset="0"/>
              </a:rPr>
              <a:t>String &lt; type ‘str’ &gt;</a:t>
            </a:r>
          </a:p>
          <a:p>
            <a:pPr algn="just" eaLnBrk="1" hangingPunct="1">
              <a:spcBef>
                <a:spcPct val="0"/>
              </a:spcBef>
              <a:buFontTx/>
              <a:buNone/>
              <a:defRPr/>
            </a:pPr>
            <a:endParaRPr lang="en-US" altLang="it-IT" sz="1600" b="1" dirty="0">
              <a:solidFill>
                <a:schemeClr val="hlink"/>
              </a:solidFill>
              <a:latin typeface="Work Sans" pitchFamily="2" charset="0"/>
            </a:endParaRPr>
          </a:p>
          <a:p>
            <a:pPr algn="just" eaLnBrk="1" hangingPunct="1">
              <a:spcBef>
                <a:spcPct val="0"/>
              </a:spcBef>
              <a:buFontTx/>
              <a:buNone/>
              <a:defRPr/>
            </a:pPr>
            <a:r>
              <a:rPr lang="en-US" altLang="it-IT" sz="1600" dirty="0">
                <a:latin typeface="Work Sans" pitchFamily="2" charset="0"/>
              </a:rPr>
              <a:t>There is an "old way" for formatting strings, inherited from C.</a:t>
            </a:r>
          </a:p>
          <a:p>
            <a:pPr algn="just" eaLnBrk="1" hangingPunct="1">
              <a:spcBef>
                <a:spcPct val="0"/>
              </a:spcBef>
              <a:buFontTx/>
              <a:buNone/>
              <a:defRPr/>
            </a:pPr>
            <a:endParaRPr lang="en-US" altLang="it-IT" sz="1600" dirty="0">
              <a:latin typeface="Work Sans" pitchFamily="2" charset="0"/>
            </a:endParaRPr>
          </a:p>
          <a:p>
            <a:pPr algn="just" eaLnBrk="1" hangingPunct="1">
              <a:spcBef>
                <a:spcPct val="0"/>
              </a:spcBef>
              <a:buFontTx/>
              <a:buNone/>
              <a:defRPr/>
            </a:pPr>
            <a:endParaRPr lang="en-US" altLang="it-IT" sz="1600" dirty="0">
              <a:latin typeface="Consolas" panose="020B0609020204030204" pitchFamily="49" charset="0"/>
            </a:endParaRPr>
          </a:p>
          <a:p>
            <a:pPr algn="just" eaLnBrk="1" hangingPunct="1">
              <a:spcBef>
                <a:spcPct val="0"/>
              </a:spcBef>
              <a:buFontTx/>
              <a:buNone/>
              <a:defRPr/>
            </a:pPr>
            <a:endParaRPr lang="en-US" altLang="it-IT" sz="1600" dirty="0">
              <a:latin typeface="Consolas" panose="020B0609020204030204" pitchFamily="49" charset="0"/>
            </a:endParaRPr>
          </a:p>
          <a:p>
            <a:pPr algn="just" eaLnBrk="1" hangingPunct="1">
              <a:spcBef>
                <a:spcPct val="0"/>
              </a:spcBef>
              <a:buFontTx/>
              <a:buNone/>
              <a:defRPr/>
            </a:pPr>
            <a:endParaRPr lang="en-US" altLang="it-IT" sz="1600" dirty="0">
              <a:latin typeface="Consolas" panose="020B0609020204030204" pitchFamily="49" charset="0"/>
            </a:endParaRPr>
          </a:p>
          <a:p>
            <a:pPr algn="just" eaLnBrk="1" hangingPunct="1">
              <a:spcBef>
                <a:spcPct val="0"/>
              </a:spcBef>
              <a:buFontTx/>
              <a:buNone/>
              <a:defRPr/>
            </a:pPr>
            <a:endParaRPr lang="en-US" altLang="it-IT" sz="1600" dirty="0">
              <a:latin typeface="Consolas" panose="020B0609020204030204" pitchFamily="49" charset="0"/>
            </a:endParaRPr>
          </a:p>
          <a:p>
            <a:pPr algn="just" eaLnBrk="1" hangingPunct="1">
              <a:spcBef>
                <a:spcPct val="0"/>
              </a:spcBef>
              <a:buFontTx/>
              <a:buNone/>
              <a:defRPr/>
            </a:pPr>
            <a:endParaRPr lang="en-US" altLang="it-IT" sz="1600" dirty="0">
              <a:latin typeface="Consolas" panose="020B0609020204030204" pitchFamily="49" charset="0"/>
            </a:endParaRPr>
          </a:p>
          <a:p>
            <a:pPr algn="just" eaLnBrk="1" hangingPunct="1">
              <a:spcBef>
                <a:spcPct val="0"/>
              </a:spcBef>
              <a:buFontTx/>
              <a:buNone/>
              <a:defRPr/>
            </a:pPr>
            <a:endParaRPr lang="en-US" altLang="it-IT" sz="1600" dirty="0">
              <a:latin typeface="Consolas" panose="020B0609020204030204" pitchFamily="49" charset="0"/>
            </a:endParaRPr>
          </a:p>
          <a:p>
            <a:pPr algn="just" eaLnBrk="1" hangingPunct="1">
              <a:spcBef>
                <a:spcPct val="0"/>
              </a:spcBef>
              <a:buFontTx/>
              <a:buNone/>
              <a:defRPr/>
            </a:pPr>
            <a:endParaRPr lang="en-US" altLang="it-IT" sz="1600" dirty="0">
              <a:latin typeface="Consolas" panose="020B0609020204030204" pitchFamily="49" charset="0"/>
            </a:endParaRPr>
          </a:p>
          <a:p>
            <a:pPr algn="just" eaLnBrk="1" hangingPunct="1">
              <a:spcBef>
                <a:spcPct val="0"/>
              </a:spcBef>
              <a:buFontTx/>
              <a:buNone/>
              <a:defRPr/>
            </a:pPr>
            <a:endParaRPr lang="en-US" altLang="it-IT" sz="1600" i="1" dirty="0">
              <a:latin typeface="Work Sans" pitchFamily="2" charset="0"/>
            </a:endParaRPr>
          </a:p>
          <a:p>
            <a:pPr algn="just" eaLnBrk="1" hangingPunct="1">
              <a:spcBef>
                <a:spcPct val="0"/>
              </a:spcBef>
              <a:buFontTx/>
              <a:buNone/>
              <a:defRPr/>
            </a:pPr>
            <a:endParaRPr lang="en-US" altLang="it-IT" sz="1600" dirty="0">
              <a:latin typeface="Work Sans" pitchFamily="2" charset="0"/>
            </a:endParaRPr>
          </a:p>
          <a:p>
            <a:pPr algn="just" eaLnBrk="1" hangingPunct="1">
              <a:spcBef>
                <a:spcPct val="0"/>
              </a:spcBef>
              <a:buFontTx/>
              <a:buNone/>
              <a:defRPr/>
            </a:pPr>
            <a:endParaRPr lang="en-US" altLang="it-IT" sz="1600" dirty="0">
              <a:latin typeface="Work Sans" pitchFamily="2" charset="0"/>
            </a:endParaRPr>
          </a:p>
          <a:p>
            <a:pPr algn="just" eaLnBrk="1" hangingPunct="1">
              <a:spcBef>
                <a:spcPct val="0"/>
              </a:spcBef>
              <a:buFontTx/>
              <a:buNone/>
              <a:defRPr/>
            </a:pPr>
            <a:endParaRPr lang="en-US" altLang="it-IT" sz="1600" dirty="0">
              <a:latin typeface="Work Sans" pitchFamily="2" charset="0"/>
            </a:endParaRPr>
          </a:p>
          <a:p>
            <a:pPr algn="just" eaLnBrk="1" hangingPunct="1">
              <a:spcBef>
                <a:spcPct val="0"/>
              </a:spcBef>
              <a:buFontTx/>
              <a:buNone/>
              <a:defRPr/>
            </a:pPr>
            <a:endParaRPr lang="en-US" altLang="it-IT" sz="1600" dirty="0">
              <a:latin typeface="Work Sans" pitchFamily="2" charset="0"/>
            </a:endParaRPr>
          </a:p>
          <a:p>
            <a:pPr algn="just" eaLnBrk="1" hangingPunct="1">
              <a:spcBef>
                <a:spcPct val="0"/>
              </a:spcBef>
              <a:buFontTx/>
              <a:buNone/>
              <a:defRPr/>
            </a:pPr>
            <a:endParaRPr lang="en-US" altLang="it-IT" sz="1600" dirty="0">
              <a:latin typeface="Work Sans" pitchFamily="2" charset="0"/>
            </a:endParaRPr>
          </a:p>
        </p:txBody>
      </p:sp>
      <p:graphicFrame>
        <p:nvGraphicFramePr>
          <p:cNvPr id="2" name="Tabella 1">
            <a:extLst>
              <a:ext uri="{FF2B5EF4-FFF2-40B4-BE49-F238E27FC236}">
                <a16:creationId xmlns:a16="http://schemas.microsoft.com/office/drawing/2014/main" id="{50E3250E-3398-43DB-A962-20B21513876F}"/>
              </a:ext>
            </a:extLst>
          </p:cNvPr>
          <p:cNvGraphicFramePr>
            <a:graphicFrameLocks noGrp="1"/>
          </p:cNvGraphicFramePr>
          <p:nvPr>
            <p:extLst>
              <p:ext uri="{D42A27DB-BD31-4B8C-83A1-F6EECF244321}">
                <p14:modId xmlns:p14="http://schemas.microsoft.com/office/powerpoint/2010/main" val="3868369504"/>
              </p:ext>
            </p:extLst>
          </p:nvPr>
        </p:nvGraphicFramePr>
        <p:xfrm>
          <a:off x="395288" y="4093521"/>
          <a:ext cx="7993062" cy="1848604"/>
        </p:xfrm>
        <a:graphic>
          <a:graphicData uri="http://schemas.openxmlformats.org/drawingml/2006/table">
            <a:tbl>
              <a:tblPr firstRow="1" bandRow="1">
                <a:tableStyleId>{5C22544A-7EE6-4342-B048-85BDC9FD1C3A}</a:tableStyleId>
              </a:tblPr>
              <a:tblGrid>
                <a:gridCol w="1416251">
                  <a:extLst>
                    <a:ext uri="{9D8B030D-6E8A-4147-A177-3AD203B41FA5}">
                      <a16:colId xmlns:a16="http://schemas.microsoft.com/office/drawing/2014/main" val="20000"/>
                    </a:ext>
                  </a:extLst>
                </a:gridCol>
                <a:gridCol w="6576811">
                  <a:extLst>
                    <a:ext uri="{9D8B030D-6E8A-4147-A177-3AD203B41FA5}">
                      <a16:colId xmlns:a16="http://schemas.microsoft.com/office/drawing/2014/main" val="20001"/>
                    </a:ext>
                  </a:extLst>
                </a:gridCol>
              </a:tblGrid>
              <a:tr h="370719">
                <a:tc>
                  <a:txBody>
                    <a:bodyPr/>
                    <a:lstStyle/>
                    <a:p>
                      <a:r>
                        <a:rPr lang="it-IT" sz="1600" b="0" dirty="0">
                          <a:solidFill>
                            <a:schemeClr val="tx1"/>
                          </a:solidFill>
                          <a:latin typeface="Consolas" panose="020B0609020204030204" pitchFamily="49" charset="0"/>
                          <a:cs typeface="Courier New" panose="02070309020205020404" pitchFamily="49" charset="0"/>
                        </a:rPr>
                        <a:t>s</a:t>
                      </a:r>
                    </a:p>
                  </a:txBody>
                  <a:tcPr marL="91442" marR="91442"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noProof="0" dirty="0">
                          <a:solidFill>
                            <a:schemeClr val="tx1"/>
                          </a:solidFill>
                          <a:latin typeface="Work Sans" pitchFamily="2" charset="0"/>
                        </a:rPr>
                        <a:t>Show as string</a:t>
                      </a:r>
                      <a:endParaRPr lang="en-US" sz="1600" b="0" dirty="0">
                        <a:solidFill>
                          <a:schemeClr val="tx1"/>
                        </a:solidFill>
                        <a:latin typeface="Work Sans" pitchFamily="2" charset="0"/>
                      </a:endParaRPr>
                    </a:p>
                  </a:txBody>
                  <a:tcPr marL="91442" marR="91442"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728">
                <a:tc>
                  <a:txBody>
                    <a:bodyPr/>
                    <a:lstStyle/>
                    <a:p>
                      <a:r>
                        <a:rPr lang="it-IT" sz="1600" dirty="0">
                          <a:latin typeface="Consolas" panose="020B0609020204030204" pitchFamily="49" charset="0"/>
                          <a:cs typeface="Courier New" panose="02070309020205020404" pitchFamily="49" charset="0"/>
                        </a:rPr>
                        <a:t>d</a:t>
                      </a:r>
                    </a:p>
                  </a:txBody>
                  <a:tcPr marL="91442" marR="91442"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latin typeface="Work Sans" pitchFamily="2" charset="0"/>
                        </a:rPr>
                        <a:t>Show as integer</a:t>
                      </a:r>
                    </a:p>
                  </a:txBody>
                  <a:tcPr marL="91442" marR="91442"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719">
                <a:tc>
                  <a:txBody>
                    <a:bodyPr/>
                    <a:lstStyle/>
                    <a:p>
                      <a:r>
                        <a:rPr lang="it-IT" sz="1600" b="0" dirty="0" err="1">
                          <a:solidFill>
                            <a:schemeClr val="tx1"/>
                          </a:solidFill>
                          <a:latin typeface="Consolas" panose="020B0609020204030204" pitchFamily="49" charset="0"/>
                          <a:cs typeface="Courier New" panose="02070309020205020404" pitchFamily="49" charset="0"/>
                        </a:rPr>
                        <a:t>x.y</a:t>
                      </a:r>
                      <a:endParaRPr lang="it-IT" sz="1600" b="0" dirty="0">
                        <a:solidFill>
                          <a:schemeClr val="tx1"/>
                        </a:solidFill>
                        <a:latin typeface="Consolas" panose="020B0609020204030204" pitchFamily="49" charset="0"/>
                        <a:cs typeface="Courier New" panose="02070309020205020404" pitchFamily="49" charset="0"/>
                      </a:endParaRPr>
                    </a:p>
                  </a:txBody>
                  <a:tcPr marL="91442" marR="91442"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a:solidFill>
                            <a:schemeClr val="tx1"/>
                          </a:solidFill>
                          <a:latin typeface="Work Sans" pitchFamily="2" charset="0"/>
                        </a:rPr>
                        <a:t>At least x digits, y after the decimal dot</a:t>
                      </a:r>
                      <a:endParaRPr lang="en-US" sz="1600" b="0" dirty="0">
                        <a:solidFill>
                          <a:schemeClr val="tx1"/>
                        </a:solidFill>
                        <a:latin typeface="Work Sans" pitchFamily="2" charset="0"/>
                      </a:endParaRPr>
                    </a:p>
                  </a:txBody>
                  <a:tcPr marL="91442" marR="91442"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719">
                <a:tc>
                  <a:txBody>
                    <a:bodyPr/>
                    <a:lstStyle/>
                    <a:p>
                      <a:r>
                        <a:rPr lang="it-IT" sz="1600" b="0" dirty="0">
                          <a:solidFill>
                            <a:schemeClr val="tx1"/>
                          </a:solidFill>
                          <a:latin typeface="Consolas" panose="020B0609020204030204" pitchFamily="49" charset="0"/>
                          <a:cs typeface="Courier New" panose="02070309020205020404" pitchFamily="49" charset="0"/>
                        </a:rPr>
                        <a:t>e</a:t>
                      </a:r>
                    </a:p>
                  </a:txBody>
                  <a:tcPr marL="91442" marR="91442"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a:solidFill>
                            <a:schemeClr val="tx1"/>
                          </a:solidFill>
                          <a:latin typeface="Work Sans" pitchFamily="2" charset="0"/>
                        </a:rPr>
                        <a:t>Show in exponential form</a:t>
                      </a:r>
                      <a:endParaRPr lang="en-US" sz="1600" b="0" dirty="0">
                        <a:solidFill>
                          <a:schemeClr val="tx1"/>
                        </a:solidFill>
                        <a:latin typeface="Work Sans" pitchFamily="2" charset="0"/>
                      </a:endParaRPr>
                    </a:p>
                  </a:txBody>
                  <a:tcPr marL="91442" marR="91442"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719">
                <a:tc>
                  <a:txBody>
                    <a:bodyPr/>
                    <a:lstStyle/>
                    <a:p>
                      <a:r>
                        <a:rPr lang="it-IT" sz="1600" b="0" dirty="0">
                          <a:solidFill>
                            <a:schemeClr val="tx1"/>
                          </a:solidFill>
                          <a:latin typeface="Consolas" panose="020B0609020204030204" pitchFamily="49" charset="0"/>
                          <a:cs typeface="Courier New" panose="02070309020205020404" pitchFamily="49" charset="0"/>
                        </a:rPr>
                        <a:t>f</a:t>
                      </a:r>
                    </a:p>
                  </a:txBody>
                  <a:tcPr marL="91442" marR="91442"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latin typeface="Work Sans" pitchFamily="2" charset="0"/>
                        </a:rPr>
                        <a:t>Show in fixed form</a:t>
                      </a:r>
                    </a:p>
                  </a:txBody>
                  <a:tcPr marL="91442" marR="91442"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5" name="Text Box 2">
            <a:extLst>
              <a:ext uri="{FF2B5EF4-FFF2-40B4-BE49-F238E27FC236}">
                <a16:creationId xmlns:a16="http://schemas.microsoft.com/office/drawing/2014/main" id="{3AF24829-F600-462F-885C-464E17CBA2D9}"/>
              </a:ext>
            </a:extLst>
          </p:cNvPr>
          <p:cNvSpPr txBox="1">
            <a:spLocks noChangeArrowheads="1"/>
          </p:cNvSpPr>
          <p:nvPr/>
        </p:nvSpPr>
        <p:spPr bwMode="auto">
          <a:xfrm>
            <a:off x="0" y="0"/>
            <a:ext cx="191421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it-IT" sz="1600" b="1" dirty="0">
                <a:solidFill>
                  <a:srgbClr val="FF9900"/>
                </a:solidFill>
                <a:latin typeface="Work Sans" pitchFamily="2" charset="0"/>
              </a:rPr>
              <a:t>Data types</a:t>
            </a:r>
          </a:p>
        </p:txBody>
      </p:sp>
      <p:sp>
        <p:nvSpPr>
          <p:cNvPr id="3" name="CasellaDiTesto 2">
            <a:extLst>
              <a:ext uri="{FF2B5EF4-FFF2-40B4-BE49-F238E27FC236}">
                <a16:creationId xmlns:a16="http://schemas.microsoft.com/office/drawing/2014/main" id="{A11B5528-C540-F868-5E8C-D2F209E39937}"/>
              </a:ext>
            </a:extLst>
          </p:cNvPr>
          <p:cNvSpPr txBox="1">
            <a:spLocks noChangeArrowheads="1"/>
          </p:cNvSpPr>
          <p:nvPr/>
        </p:nvSpPr>
        <p:spPr bwMode="auto">
          <a:xfrm>
            <a:off x="251520" y="2270499"/>
            <a:ext cx="576312" cy="83099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600" dirty="0">
                <a:latin typeface="Consolas" panose="020B0609020204030204" pitchFamily="49" charset="0"/>
              </a:rPr>
              <a:t>&gt;&gt;&gt;</a:t>
            </a:r>
          </a:p>
          <a:p>
            <a:pPr algn="just" eaLnBrk="1" hangingPunct="1">
              <a:spcBef>
                <a:spcPct val="0"/>
              </a:spcBef>
              <a:buFontTx/>
              <a:buNone/>
            </a:pPr>
            <a:r>
              <a:rPr lang="en-US" altLang="it-IT" sz="1600" dirty="0">
                <a:latin typeface="Consolas" panose="020B0609020204030204" pitchFamily="49" charset="0"/>
              </a:rPr>
              <a:t>&gt;&gt;&gt;</a:t>
            </a:r>
          </a:p>
          <a:p>
            <a:pPr algn="just" eaLnBrk="1" hangingPunct="1">
              <a:spcBef>
                <a:spcPct val="0"/>
              </a:spcBef>
              <a:buFontTx/>
              <a:buNone/>
            </a:pPr>
            <a:endParaRPr lang="en-US" altLang="it-IT" sz="1600" dirty="0">
              <a:latin typeface="Consolas" panose="020B0609020204030204" pitchFamily="49" charset="0"/>
            </a:endParaRPr>
          </a:p>
        </p:txBody>
      </p:sp>
      <p:sp>
        <p:nvSpPr>
          <p:cNvPr id="4" name="CasellaDiTesto 3">
            <a:extLst>
              <a:ext uri="{FF2B5EF4-FFF2-40B4-BE49-F238E27FC236}">
                <a16:creationId xmlns:a16="http://schemas.microsoft.com/office/drawing/2014/main" id="{569A9DAA-F48C-B77A-8E26-2FC0FE465BE7}"/>
              </a:ext>
            </a:extLst>
          </p:cNvPr>
          <p:cNvSpPr txBox="1">
            <a:spLocks noChangeArrowheads="1"/>
          </p:cNvSpPr>
          <p:nvPr/>
        </p:nvSpPr>
        <p:spPr bwMode="auto">
          <a:xfrm>
            <a:off x="251520" y="2265796"/>
            <a:ext cx="7560840" cy="83099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396000" algn="just" eaLnBrk="1" hangingPunct="1">
              <a:spcBef>
                <a:spcPct val="0"/>
              </a:spcBef>
              <a:buFontTx/>
              <a:buNone/>
              <a:defRPr/>
            </a:pPr>
            <a:r>
              <a:rPr lang="it-IT" altLang="it-IT" sz="1600" dirty="0" err="1">
                <a:latin typeface="Consolas" panose="020B0609020204030204" pitchFamily="49" charset="0"/>
              </a:rPr>
              <a:t>a,b,c,d</a:t>
            </a:r>
            <a:r>
              <a:rPr lang="it-IT" altLang="it-IT" sz="1600" dirty="0">
                <a:latin typeface="Consolas" panose="020B0609020204030204" pitchFamily="49" charset="0"/>
              </a:rPr>
              <a:t> = 'ABC', 12, 894.9765, 1246.3</a:t>
            </a:r>
          </a:p>
          <a:p>
            <a:pPr marL="396000" algn="just" eaLnBrk="1" hangingPunct="1">
              <a:spcBef>
                <a:spcPct val="0"/>
              </a:spcBef>
              <a:buFontTx/>
              <a:buNone/>
              <a:defRPr/>
            </a:pPr>
            <a:r>
              <a:rPr lang="it-IT" altLang="it-IT" sz="1600" dirty="0">
                <a:latin typeface="Consolas" panose="020B0609020204030204" pitchFamily="49" charset="0"/>
              </a:rPr>
              <a:t>"%s \t %i \t %8.2f \t %12.4e \n" % (a, b, c, d) </a:t>
            </a:r>
          </a:p>
          <a:p>
            <a:pPr marL="36000" algn="just" eaLnBrk="1" hangingPunct="1">
              <a:spcBef>
                <a:spcPct val="0"/>
              </a:spcBef>
              <a:buFontTx/>
              <a:buNone/>
              <a:defRPr/>
            </a:pPr>
            <a:r>
              <a:rPr lang="fr-FR" altLang="it-IT" sz="1600" dirty="0">
                <a:latin typeface="Consolas" panose="020B0609020204030204" pitchFamily="49" charset="0"/>
              </a:rPr>
              <a:t>'ABC \t 12 \t   894.98 \t   1.2463e+03 \n'</a:t>
            </a:r>
            <a:endParaRPr lang="en-US" altLang="it-IT" sz="1600" dirty="0">
              <a:latin typeface="Consolas" panose="020B0609020204030204" pitchFamily="49" charset="0"/>
            </a:endParaRPr>
          </a:p>
        </p:txBody>
      </p:sp>
    </p:spTree>
    <p:extLst>
      <p:ext uri="{BB962C8B-B14F-4D97-AF65-F5344CB8AC3E}">
        <p14:creationId xmlns:p14="http://schemas.microsoft.com/office/powerpoint/2010/main" val="3358467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289" name="Group 185">
            <a:extLst>
              <a:ext uri="{FF2B5EF4-FFF2-40B4-BE49-F238E27FC236}">
                <a16:creationId xmlns:a16="http://schemas.microsoft.com/office/drawing/2014/main" id="{BE2CAD8A-4702-415E-B373-7BBA87204CCD}"/>
              </a:ext>
            </a:extLst>
          </p:cNvPr>
          <p:cNvGraphicFramePr>
            <a:graphicFrameLocks noGrp="1"/>
          </p:cNvGraphicFramePr>
          <p:nvPr>
            <p:extLst>
              <p:ext uri="{D42A27DB-BD31-4B8C-83A1-F6EECF244321}">
                <p14:modId xmlns:p14="http://schemas.microsoft.com/office/powerpoint/2010/main" val="966906037"/>
              </p:ext>
            </p:extLst>
          </p:nvPr>
        </p:nvGraphicFramePr>
        <p:xfrm>
          <a:off x="395288" y="1397000"/>
          <a:ext cx="8353425" cy="5378761"/>
        </p:xfrm>
        <a:graphic>
          <a:graphicData uri="http://schemas.openxmlformats.org/drawingml/2006/table">
            <a:tbl>
              <a:tblPr/>
              <a:tblGrid>
                <a:gridCol w="1944687">
                  <a:extLst>
                    <a:ext uri="{9D8B030D-6E8A-4147-A177-3AD203B41FA5}">
                      <a16:colId xmlns:a16="http://schemas.microsoft.com/office/drawing/2014/main" val="20000"/>
                    </a:ext>
                  </a:extLst>
                </a:gridCol>
                <a:gridCol w="2232025">
                  <a:extLst>
                    <a:ext uri="{9D8B030D-6E8A-4147-A177-3AD203B41FA5}">
                      <a16:colId xmlns:a16="http://schemas.microsoft.com/office/drawing/2014/main" val="20001"/>
                    </a:ext>
                  </a:extLst>
                </a:gridCol>
                <a:gridCol w="2016125">
                  <a:extLst>
                    <a:ext uri="{9D8B030D-6E8A-4147-A177-3AD203B41FA5}">
                      <a16:colId xmlns:a16="http://schemas.microsoft.com/office/drawing/2014/main" val="20002"/>
                    </a:ext>
                  </a:extLst>
                </a:gridCol>
                <a:gridCol w="2160588">
                  <a:extLst>
                    <a:ext uri="{9D8B030D-6E8A-4147-A177-3AD203B41FA5}">
                      <a16:colId xmlns:a16="http://schemas.microsoft.com/office/drawing/2014/main" val="20003"/>
                    </a:ext>
                  </a:extLst>
                </a:gridCol>
              </a:tblGrid>
              <a:tr h="508006">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it-IT" sz="1600" b="0" i="0" u="none" strike="noStrike" cap="none" normalizeH="0" baseline="0" noProof="0" dirty="0">
                          <a:ln>
                            <a:noFill/>
                          </a:ln>
                          <a:solidFill>
                            <a:schemeClr val="tx1"/>
                          </a:solidFill>
                          <a:effectLst/>
                          <a:latin typeface="Consolas" panose="020B0609020204030204" pitchFamily="49" charset="0"/>
                          <a:cs typeface="Arial" charset="0"/>
                        </a:rPr>
                        <a:t>x </a:t>
                      </a:r>
                      <a:r>
                        <a:rPr kumimoji="0" lang="en-US" altLang="it-IT" sz="1600" b="1" i="0" u="none" strike="noStrike" cap="none" normalizeH="0" baseline="0" noProof="0" dirty="0">
                          <a:ln>
                            <a:noFill/>
                          </a:ln>
                          <a:solidFill>
                            <a:schemeClr val="hlink"/>
                          </a:solidFill>
                          <a:effectLst/>
                          <a:latin typeface="Consolas" panose="020B0609020204030204" pitchFamily="49" charset="0"/>
                          <a:cs typeface="Arial" charset="0"/>
                        </a:rPr>
                        <a:t>+</a:t>
                      </a:r>
                      <a:r>
                        <a:rPr kumimoji="0" lang="en-US" altLang="it-IT" sz="1600" b="0" i="0" u="none" strike="noStrike" cap="none" normalizeH="0" baseline="0" noProof="0" dirty="0">
                          <a:ln>
                            <a:noFill/>
                          </a:ln>
                          <a:solidFill>
                            <a:schemeClr val="tx1"/>
                          </a:solidFill>
                          <a:effectLst/>
                          <a:latin typeface="Consolas" panose="020B0609020204030204" pitchFamily="49" charset="0"/>
                          <a:cs typeface="Arial" charset="0"/>
                        </a:rPr>
                        <a:t> y</a:t>
                      </a:r>
                    </a:p>
                  </a:txBody>
                  <a:tcPr marT="45721" marB="45721" horzOverflow="overflow">
                    <a:lnL cap="flat">
                      <a:noFill/>
                    </a:lnL>
                    <a:lnR>
                      <a:noFill/>
                    </a:lnR>
                    <a:lnT cap="flat">
                      <a:noFill/>
                    </a:lnT>
                    <a:lnB>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it-IT" sz="1600" b="0" i="0" u="none" strike="noStrike" cap="none" normalizeH="0" baseline="0" noProof="0">
                          <a:ln>
                            <a:noFill/>
                          </a:ln>
                          <a:solidFill>
                            <a:schemeClr val="tx1"/>
                          </a:solidFill>
                          <a:effectLst/>
                          <a:latin typeface="Work Sans" pitchFamily="2" charset="0"/>
                          <a:cs typeface="Arial" charset="0"/>
                        </a:rPr>
                        <a:t>sum</a:t>
                      </a:r>
                    </a:p>
                  </a:txBody>
                  <a:tcPr marT="45721" marB="45721" horzOverflow="overflow">
                    <a:lnL>
                      <a:noFill/>
                    </a:lnL>
                    <a:lnR>
                      <a:noFill/>
                    </a:lnR>
                    <a:lnT cap="flat">
                      <a:noFill/>
                    </a:lnT>
                    <a:lnB>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it-IT" sz="1600" b="1" i="0" u="none" strike="noStrike" cap="none" normalizeH="0" baseline="0" noProof="0" dirty="0">
                          <a:ln>
                            <a:noFill/>
                          </a:ln>
                          <a:solidFill>
                            <a:schemeClr val="hlink"/>
                          </a:solidFill>
                          <a:effectLst/>
                          <a:latin typeface="Consolas" panose="020B0609020204030204" pitchFamily="49" charset="0"/>
                          <a:cs typeface="Arial" charset="0"/>
                        </a:rPr>
                        <a:t>-</a:t>
                      </a:r>
                      <a:r>
                        <a:rPr kumimoji="0" lang="en-US" altLang="it-IT" sz="1600" b="0" i="0" u="none" strike="noStrike" cap="none" normalizeH="0" baseline="0" noProof="0" dirty="0">
                          <a:ln>
                            <a:noFill/>
                          </a:ln>
                          <a:solidFill>
                            <a:schemeClr val="tx1"/>
                          </a:solidFill>
                          <a:effectLst/>
                          <a:latin typeface="Consolas" panose="020B0609020204030204" pitchFamily="49" charset="0"/>
                          <a:cs typeface="Arial" charset="0"/>
                        </a:rPr>
                        <a:t>x</a:t>
                      </a:r>
                    </a:p>
                  </a:txBody>
                  <a:tcPr marT="45721" marB="45721" horzOverflow="overflow">
                    <a:lnL>
                      <a:noFill/>
                    </a:lnL>
                    <a:lnR>
                      <a:noFill/>
                    </a:lnR>
                    <a:lnT cap="flat">
                      <a:noFill/>
                    </a:lnT>
                    <a:lnB>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it-IT" sz="1600" b="0" i="0" u="none" strike="noStrike" cap="none" normalizeH="0" baseline="0" noProof="0">
                          <a:ln>
                            <a:noFill/>
                          </a:ln>
                          <a:solidFill>
                            <a:schemeClr val="tx1"/>
                          </a:solidFill>
                          <a:effectLst/>
                          <a:latin typeface="Work Sans" pitchFamily="2" charset="0"/>
                          <a:cs typeface="Arial" charset="0"/>
                        </a:rPr>
                        <a:t>Sign change</a:t>
                      </a:r>
                    </a:p>
                  </a:txBody>
                  <a:tcPr marT="45721" marB="45721"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508006">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it-IT" sz="1600" b="0" i="0" u="none" strike="noStrike" cap="none" normalizeH="0" baseline="0" noProof="0" dirty="0">
                          <a:ln>
                            <a:noFill/>
                          </a:ln>
                          <a:solidFill>
                            <a:schemeClr val="tx1"/>
                          </a:solidFill>
                          <a:effectLst/>
                          <a:latin typeface="Consolas" panose="020B0609020204030204" pitchFamily="49" charset="0"/>
                          <a:cs typeface="Arial" charset="0"/>
                        </a:rPr>
                        <a:t>x </a:t>
                      </a:r>
                      <a:r>
                        <a:rPr kumimoji="0" lang="en-US" altLang="it-IT" sz="1600" b="1" i="0" u="none" strike="noStrike" cap="none" normalizeH="0" baseline="0" noProof="0" dirty="0">
                          <a:ln>
                            <a:noFill/>
                          </a:ln>
                          <a:solidFill>
                            <a:schemeClr val="hlink"/>
                          </a:solidFill>
                          <a:effectLst/>
                          <a:latin typeface="Consolas" panose="020B0609020204030204" pitchFamily="49" charset="0"/>
                          <a:cs typeface="Arial" charset="0"/>
                        </a:rPr>
                        <a:t>-</a:t>
                      </a:r>
                      <a:r>
                        <a:rPr kumimoji="0" lang="en-US" altLang="it-IT" sz="1600" b="0" i="0" u="none" strike="noStrike" cap="none" normalizeH="0" baseline="0" noProof="0" dirty="0">
                          <a:ln>
                            <a:noFill/>
                          </a:ln>
                          <a:solidFill>
                            <a:schemeClr val="tx1"/>
                          </a:solidFill>
                          <a:effectLst/>
                          <a:latin typeface="Consolas" panose="020B0609020204030204" pitchFamily="49" charset="0"/>
                          <a:cs typeface="Arial" charset="0"/>
                        </a:rPr>
                        <a:t> y</a:t>
                      </a:r>
                    </a:p>
                  </a:txBody>
                  <a:tcPr marT="45721" marB="45721" horzOverflow="overflow">
                    <a:lnL cap="flat">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it-IT" sz="1600" b="0" i="0" u="none" strike="noStrike" cap="none" normalizeH="0" baseline="0" noProof="0">
                          <a:ln>
                            <a:noFill/>
                          </a:ln>
                          <a:solidFill>
                            <a:schemeClr val="tx1"/>
                          </a:solidFill>
                          <a:effectLst/>
                          <a:latin typeface="Work Sans" pitchFamily="2" charset="0"/>
                          <a:cs typeface="Arial" charset="0"/>
                        </a:rPr>
                        <a:t>difference</a:t>
                      </a:r>
                    </a:p>
                  </a:txBody>
                  <a:tcPr marT="45721" marB="45721" horzOverflow="overflow">
                    <a:lnL>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it-IT" sz="1600" b="1" i="0" u="none" strike="noStrike" cap="none" normalizeH="0" baseline="0" noProof="0" dirty="0">
                          <a:ln>
                            <a:noFill/>
                          </a:ln>
                          <a:solidFill>
                            <a:schemeClr val="hlink"/>
                          </a:solidFill>
                          <a:effectLst/>
                          <a:latin typeface="Consolas" panose="020B0609020204030204" pitchFamily="49" charset="0"/>
                          <a:cs typeface="Arial" charset="0"/>
                        </a:rPr>
                        <a:t>abs</a:t>
                      </a:r>
                      <a:r>
                        <a:rPr kumimoji="0" lang="en-US" altLang="it-IT" sz="1600" b="0" i="0" u="none" strike="noStrike" cap="none" normalizeH="0" baseline="0" noProof="0" dirty="0">
                          <a:ln>
                            <a:noFill/>
                          </a:ln>
                          <a:solidFill>
                            <a:schemeClr val="tx1"/>
                          </a:solidFill>
                          <a:effectLst/>
                          <a:latin typeface="Consolas" panose="020B0609020204030204" pitchFamily="49" charset="0"/>
                          <a:cs typeface="Arial" charset="0"/>
                        </a:rPr>
                        <a:t>(x)</a:t>
                      </a:r>
                    </a:p>
                  </a:txBody>
                  <a:tcPr marT="45721" marB="45721" horzOverflow="overflow">
                    <a:lnL>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it-IT" sz="1600" b="0" i="0" u="none" strike="noStrike" cap="none" normalizeH="0" baseline="0" noProof="0">
                          <a:ln>
                            <a:noFill/>
                          </a:ln>
                          <a:solidFill>
                            <a:schemeClr val="tx1"/>
                          </a:solidFill>
                          <a:effectLst/>
                          <a:latin typeface="Work Sans" pitchFamily="2" charset="0"/>
                          <a:cs typeface="Arial" charset="0"/>
                        </a:rPr>
                        <a:t>Absolute value</a:t>
                      </a:r>
                    </a:p>
                  </a:txBody>
                  <a:tcPr marT="45721" marB="4572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640088">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it-IT" sz="1600" b="0" i="0" u="none" strike="noStrike" cap="none" normalizeH="0" baseline="0" noProof="0" dirty="0">
                          <a:ln>
                            <a:noFill/>
                          </a:ln>
                          <a:solidFill>
                            <a:schemeClr val="tx1"/>
                          </a:solidFill>
                          <a:effectLst/>
                          <a:latin typeface="Consolas" panose="020B0609020204030204" pitchFamily="49" charset="0"/>
                          <a:cs typeface="Arial" charset="0"/>
                        </a:rPr>
                        <a:t>x </a:t>
                      </a:r>
                      <a:r>
                        <a:rPr kumimoji="0" lang="en-US" altLang="it-IT" sz="1600" b="1" i="0" u="none" strike="noStrike" cap="none" normalizeH="0" baseline="0" noProof="0" dirty="0">
                          <a:ln>
                            <a:noFill/>
                          </a:ln>
                          <a:solidFill>
                            <a:schemeClr val="hlink"/>
                          </a:solidFill>
                          <a:effectLst/>
                          <a:latin typeface="Consolas" panose="020B0609020204030204" pitchFamily="49" charset="0"/>
                          <a:cs typeface="Arial" charset="0"/>
                        </a:rPr>
                        <a:t>*</a:t>
                      </a:r>
                      <a:r>
                        <a:rPr kumimoji="0" lang="en-US" altLang="it-IT" sz="1600" b="0" i="0" u="none" strike="noStrike" cap="none" normalizeH="0" baseline="0" noProof="0" dirty="0">
                          <a:ln>
                            <a:noFill/>
                          </a:ln>
                          <a:solidFill>
                            <a:schemeClr val="tx1"/>
                          </a:solidFill>
                          <a:effectLst/>
                          <a:latin typeface="Consolas" panose="020B0609020204030204" pitchFamily="49" charset="0"/>
                          <a:cs typeface="Arial" charset="0"/>
                        </a:rPr>
                        <a:t> y</a:t>
                      </a:r>
                    </a:p>
                  </a:txBody>
                  <a:tcPr marT="45721" marB="45721" horzOverflow="overflow">
                    <a:lnL cap="flat">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it-IT" sz="1600" b="0" i="0" u="none" strike="noStrike" cap="none" normalizeH="0" baseline="0" noProof="0">
                          <a:ln>
                            <a:noFill/>
                          </a:ln>
                          <a:solidFill>
                            <a:schemeClr val="tx1"/>
                          </a:solidFill>
                          <a:effectLst/>
                          <a:latin typeface="Work Sans" pitchFamily="2" charset="0"/>
                          <a:cs typeface="Arial" charset="0"/>
                        </a:rPr>
                        <a:t>multiplication</a:t>
                      </a:r>
                    </a:p>
                  </a:txBody>
                  <a:tcPr marT="45721" marB="45721" horzOverflow="overflow">
                    <a:lnL>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it-IT" sz="1600" b="0" i="0" u="none" strike="noStrike" cap="none" normalizeH="0" baseline="0" noProof="0" dirty="0">
                          <a:ln>
                            <a:noFill/>
                          </a:ln>
                          <a:solidFill>
                            <a:schemeClr val="tx1"/>
                          </a:solidFill>
                          <a:effectLst/>
                          <a:latin typeface="Consolas" panose="020B0609020204030204" pitchFamily="49" charset="0"/>
                          <a:cs typeface="Arial" charset="0"/>
                        </a:rPr>
                        <a:t>x</a:t>
                      </a:r>
                      <a:r>
                        <a:rPr kumimoji="0" lang="en-US" altLang="it-IT" sz="1600" b="1" i="0" u="none" strike="noStrike" cap="none" normalizeH="0" baseline="0" noProof="0" dirty="0">
                          <a:ln>
                            <a:noFill/>
                          </a:ln>
                          <a:solidFill>
                            <a:schemeClr val="hlink"/>
                          </a:solidFill>
                          <a:effectLst/>
                          <a:latin typeface="Consolas" panose="020B0609020204030204" pitchFamily="49" charset="0"/>
                          <a:cs typeface="Arial" charset="0"/>
                        </a:rPr>
                        <a:t>**</a:t>
                      </a:r>
                      <a:r>
                        <a:rPr kumimoji="0" lang="en-US" altLang="it-IT" sz="1600" b="0" i="0" u="none" strike="noStrike" cap="none" normalizeH="0" baseline="0" noProof="0" dirty="0">
                          <a:ln>
                            <a:noFill/>
                          </a:ln>
                          <a:solidFill>
                            <a:schemeClr val="tx1"/>
                          </a:solidFill>
                          <a:effectLst/>
                          <a:latin typeface="Consolas" panose="020B0609020204030204" pitchFamily="49" charset="0"/>
                          <a:cs typeface="Arial" charset="0"/>
                        </a:rPr>
                        <a:t>y</a:t>
                      </a:r>
                    </a:p>
                  </a:txBody>
                  <a:tcPr marT="45721" marB="45721" horzOverflow="overflow">
                    <a:lnL>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it-IT" sz="1600" b="0" i="0" u="none" strike="noStrike" cap="none" normalizeH="0" baseline="0" noProof="0">
                          <a:ln>
                            <a:noFill/>
                          </a:ln>
                          <a:solidFill>
                            <a:schemeClr val="tx1"/>
                          </a:solidFill>
                          <a:effectLst/>
                          <a:latin typeface="Work Sans" pitchFamily="2" charset="0"/>
                          <a:cs typeface="Arial" charset="0"/>
                        </a:rPr>
                        <a:t>power</a:t>
                      </a:r>
                    </a:p>
                  </a:txBody>
                  <a:tcPr marT="45721" marB="4572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969276">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it-IT" sz="1600" b="0" i="0" u="none" strike="noStrike" cap="none" normalizeH="0" baseline="0" noProof="0" dirty="0">
                          <a:ln>
                            <a:noFill/>
                          </a:ln>
                          <a:solidFill>
                            <a:schemeClr val="tx1"/>
                          </a:solidFill>
                          <a:effectLst/>
                          <a:latin typeface="Consolas" panose="020B0609020204030204" pitchFamily="49" charset="0"/>
                          <a:cs typeface="Arial" charset="0"/>
                        </a:rPr>
                        <a:t>x </a:t>
                      </a:r>
                      <a:r>
                        <a:rPr kumimoji="0" lang="en-US" altLang="it-IT" sz="1600" b="1" i="0" u="none" strike="noStrike" cap="none" normalizeH="0" baseline="0" noProof="0" dirty="0">
                          <a:ln>
                            <a:noFill/>
                          </a:ln>
                          <a:solidFill>
                            <a:schemeClr val="hlink"/>
                          </a:solidFill>
                          <a:effectLst/>
                          <a:latin typeface="Consolas" panose="020B0609020204030204" pitchFamily="49" charset="0"/>
                          <a:cs typeface="Arial" charset="0"/>
                        </a:rPr>
                        <a:t>/</a:t>
                      </a:r>
                      <a:r>
                        <a:rPr kumimoji="0" lang="en-US" altLang="it-IT" sz="1600" b="0" i="0" u="none" strike="noStrike" cap="none" normalizeH="0" baseline="0" noProof="0" dirty="0">
                          <a:ln>
                            <a:noFill/>
                          </a:ln>
                          <a:solidFill>
                            <a:schemeClr val="tx1"/>
                          </a:solidFill>
                          <a:effectLst/>
                          <a:latin typeface="Consolas" panose="020B0609020204030204" pitchFamily="49" charset="0"/>
                          <a:cs typeface="Arial" charset="0"/>
                        </a:rPr>
                        <a:t> y</a:t>
                      </a:r>
                    </a:p>
                  </a:txBody>
                  <a:tcPr marT="45721" marB="45721" horzOverflow="overflow">
                    <a:lnL cap="flat">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it-IT" sz="1600" b="0" i="0" u="none" strike="noStrike" cap="none" normalizeH="0" baseline="0" noProof="0">
                          <a:ln>
                            <a:noFill/>
                          </a:ln>
                          <a:solidFill>
                            <a:schemeClr val="tx1"/>
                          </a:solidFill>
                          <a:effectLst/>
                          <a:latin typeface="Work Sans" pitchFamily="2" charset="0"/>
                          <a:cs typeface="Arial" charset="0"/>
                        </a:rPr>
                        <a:t>division</a:t>
                      </a:r>
                    </a:p>
                  </a:txBody>
                  <a:tcPr marT="45721" marB="45721" horzOverflow="overflow">
                    <a:lnL>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it-IT" sz="1600" b="1" i="0" u="none" strike="noStrike" cap="none" normalizeH="0" baseline="0" noProof="0" dirty="0">
                          <a:ln>
                            <a:noFill/>
                          </a:ln>
                          <a:solidFill>
                            <a:schemeClr val="hlink"/>
                          </a:solidFill>
                          <a:effectLst/>
                          <a:latin typeface="Consolas" panose="020B0609020204030204" pitchFamily="49" charset="0"/>
                          <a:cs typeface="Arial" charset="0"/>
                        </a:rPr>
                        <a:t>pow</a:t>
                      </a:r>
                      <a:r>
                        <a:rPr kumimoji="0" lang="en-US" altLang="it-IT" sz="1600" b="0" i="0" u="none" strike="noStrike" cap="none" normalizeH="0" baseline="0" noProof="0" dirty="0">
                          <a:ln>
                            <a:noFill/>
                          </a:ln>
                          <a:solidFill>
                            <a:schemeClr val="tx1"/>
                          </a:solidFill>
                          <a:effectLst/>
                          <a:latin typeface="Consolas" panose="020B0609020204030204" pitchFamily="49" charset="0"/>
                          <a:cs typeface="Arial" charset="0"/>
                        </a:rPr>
                        <a:t>(</a:t>
                      </a:r>
                      <a:r>
                        <a:rPr kumimoji="0" lang="en-US" altLang="it-IT" sz="1600" b="0" i="0" u="none" strike="noStrike" cap="none" normalizeH="0" baseline="0" noProof="0" dirty="0" err="1">
                          <a:ln>
                            <a:noFill/>
                          </a:ln>
                          <a:solidFill>
                            <a:schemeClr val="tx1"/>
                          </a:solidFill>
                          <a:effectLst/>
                          <a:latin typeface="Consolas" panose="020B0609020204030204" pitchFamily="49" charset="0"/>
                          <a:cs typeface="Arial" charset="0"/>
                        </a:rPr>
                        <a:t>x,y</a:t>
                      </a:r>
                      <a:r>
                        <a:rPr kumimoji="0" lang="en-US" altLang="it-IT" sz="1600" b="0" i="0" u="none" strike="noStrike" cap="none" normalizeH="0" baseline="0" noProof="0" dirty="0">
                          <a:ln>
                            <a:noFill/>
                          </a:ln>
                          <a:solidFill>
                            <a:schemeClr val="tx1"/>
                          </a:solidFill>
                          <a:effectLst/>
                          <a:latin typeface="Consolas" panose="020B0609020204030204" pitchFamily="49" charset="0"/>
                          <a:cs typeface="Arial" charset="0"/>
                        </a:rPr>
                        <a:t>)</a:t>
                      </a:r>
                    </a:p>
                  </a:txBody>
                  <a:tcPr marT="45721" marB="45721" horzOverflow="overflow">
                    <a:lnL>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it-IT" sz="1600" b="0" i="0" u="none" strike="noStrike" cap="none" normalizeH="0" baseline="0" noProof="0">
                          <a:ln>
                            <a:noFill/>
                          </a:ln>
                          <a:solidFill>
                            <a:schemeClr val="tx1"/>
                          </a:solidFill>
                          <a:effectLst/>
                          <a:latin typeface="Work Sans" pitchFamily="2" charset="0"/>
                          <a:cs typeface="Arial" charset="0"/>
                        </a:rPr>
                        <a:t>power</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it-IT" sz="1600" b="0" i="0" u="none" strike="noStrike" cap="none" normalizeH="0" baseline="0" noProof="0">
                        <a:ln>
                          <a:noFill/>
                        </a:ln>
                        <a:solidFill>
                          <a:schemeClr val="tx1"/>
                        </a:solidFill>
                        <a:effectLst/>
                        <a:latin typeface="Work Sans" pitchFamily="2" charset="0"/>
                        <a:cs typeface="Arial" charset="0"/>
                      </a:endParaRPr>
                    </a:p>
                  </a:txBody>
                  <a:tcPr marT="45721" marB="4572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914411">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it-IT" sz="1600" b="0" i="0" u="none" strike="noStrike" cap="none" normalizeH="0" baseline="0" noProof="0" dirty="0">
                          <a:ln>
                            <a:noFill/>
                          </a:ln>
                          <a:solidFill>
                            <a:schemeClr val="tx1"/>
                          </a:solidFill>
                          <a:effectLst/>
                          <a:latin typeface="Consolas" panose="020B0609020204030204" pitchFamily="49" charset="0"/>
                          <a:cs typeface="Arial" charset="0"/>
                        </a:rPr>
                        <a:t>x </a:t>
                      </a:r>
                      <a:r>
                        <a:rPr kumimoji="0" lang="en-US" altLang="it-IT" sz="1600" b="1" i="0" u="none" strike="noStrike" cap="none" normalizeH="0" baseline="0" noProof="0" dirty="0">
                          <a:ln>
                            <a:noFill/>
                          </a:ln>
                          <a:solidFill>
                            <a:schemeClr val="hlink"/>
                          </a:solidFill>
                          <a:effectLst/>
                          <a:latin typeface="Consolas" panose="020B0609020204030204" pitchFamily="49" charset="0"/>
                          <a:cs typeface="Arial" charset="0"/>
                        </a:rPr>
                        <a:t>//</a:t>
                      </a:r>
                      <a:r>
                        <a:rPr kumimoji="0" lang="en-US" altLang="it-IT" sz="1600" b="0" i="0" u="none" strike="noStrike" cap="none" normalizeH="0" baseline="0" noProof="0" dirty="0">
                          <a:ln>
                            <a:noFill/>
                          </a:ln>
                          <a:solidFill>
                            <a:schemeClr val="tx1"/>
                          </a:solidFill>
                          <a:effectLst/>
                          <a:latin typeface="Consolas" panose="020B0609020204030204" pitchFamily="49" charset="0"/>
                          <a:cs typeface="Arial" charset="0"/>
                        </a:rPr>
                        <a:t> y</a:t>
                      </a:r>
                    </a:p>
                  </a:txBody>
                  <a:tcPr marT="45721" marB="45721" horzOverflow="overflow">
                    <a:lnL cap="flat">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it-IT" sz="1600" b="0" i="0" u="none" strike="noStrike" cap="none" normalizeH="0" baseline="0" noProof="0">
                          <a:ln>
                            <a:noFill/>
                          </a:ln>
                          <a:solidFill>
                            <a:schemeClr val="tx1"/>
                          </a:solidFill>
                          <a:effectLst/>
                          <a:latin typeface="Work Sans" pitchFamily="2" charset="0"/>
                          <a:cs typeface="Arial" charset="0"/>
                        </a:rPr>
                        <a:t>Integer division</a:t>
                      </a:r>
                    </a:p>
                  </a:txBody>
                  <a:tcPr marT="45721" marB="45721" horzOverflow="overflow">
                    <a:lnL>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it-IT" sz="1600" b="0" i="0" u="none" strike="noStrike" cap="none" normalizeH="0" baseline="0" noProof="0" dirty="0" err="1">
                          <a:ln>
                            <a:noFill/>
                          </a:ln>
                          <a:solidFill>
                            <a:schemeClr val="tx1"/>
                          </a:solidFill>
                          <a:effectLst/>
                          <a:latin typeface="Consolas" panose="020B0609020204030204" pitchFamily="49" charset="0"/>
                          <a:cs typeface="Arial" charset="0"/>
                        </a:rPr>
                        <a:t>c.</a:t>
                      </a:r>
                      <a:r>
                        <a:rPr kumimoji="0" lang="en-US" altLang="it-IT" sz="1600" b="1" i="0" u="none" strike="noStrike" cap="none" normalizeH="0" baseline="0" noProof="0" dirty="0" err="1">
                          <a:ln>
                            <a:noFill/>
                          </a:ln>
                          <a:solidFill>
                            <a:schemeClr val="hlink"/>
                          </a:solidFill>
                          <a:effectLst/>
                          <a:latin typeface="Consolas" panose="020B0609020204030204" pitchFamily="49" charset="0"/>
                          <a:cs typeface="Arial" charset="0"/>
                        </a:rPr>
                        <a:t>coniugate</a:t>
                      </a:r>
                      <a:r>
                        <a:rPr kumimoji="0" lang="en-US" altLang="it-IT" sz="1600" b="0" i="0" u="none" strike="noStrike" cap="none" normalizeH="0" baseline="0" noProof="0" dirty="0">
                          <a:ln>
                            <a:noFill/>
                          </a:ln>
                          <a:solidFill>
                            <a:schemeClr val="tx1"/>
                          </a:solidFill>
                          <a:effectLst/>
                          <a:latin typeface="Consolas" panose="020B0609020204030204" pitchFamily="49" charset="0"/>
                          <a:cs typeface="Arial" charset="0"/>
                        </a:rPr>
                        <a:t>()</a:t>
                      </a:r>
                    </a:p>
                  </a:txBody>
                  <a:tcPr marT="45721" marB="45721" horzOverflow="overflow">
                    <a:lnL>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it-IT" sz="1600" b="0" i="0" u="none" strike="noStrike" cap="none" normalizeH="0" baseline="0" noProof="0">
                          <a:ln>
                            <a:noFill/>
                          </a:ln>
                          <a:solidFill>
                            <a:schemeClr val="tx1"/>
                          </a:solidFill>
                          <a:effectLst/>
                          <a:latin typeface="Work Sans" pitchFamily="2" charset="0"/>
                          <a:cs typeface="Arial" charset="0"/>
                        </a:rPr>
                        <a:t>Complex conjugate</a:t>
                      </a:r>
                    </a:p>
                  </a:txBody>
                  <a:tcPr marT="45721" marB="4572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508006">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it-IT" sz="1600" b="0" i="0" u="none" strike="noStrike" cap="none" normalizeH="0" baseline="0" noProof="0" dirty="0">
                          <a:ln>
                            <a:noFill/>
                          </a:ln>
                          <a:solidFill>
                            <a:schemeClr val="tx1"/>
                          </a:solidFill>
                          <a:effectLst/>
                          <a:latin typeface="Consolas" panose="020B0609020204030204" pitchFamily="49" charset="0"/>
                          <a:cs typeface="Arial" charset="0"/>
                        </a:rPr>
                        <a:t>x </a:t>
                      </a:r>
                      <a:r>
                        <a:rPr kumimoji="0" lang="en-US" altLang="it-IT" sz="1600" b="1" i="0" u="none" strike="noStrike" cap="none" normalizeH="0" baseline="0" noProof="0" dirty="0">
                          <a:ln>
                            <a:noFill/>
                          </a:ln>
                          <a:solidFill>
                            <a:schemeClr val="hlink"/>
                          </a:solidFill>
                          <a:effectLst/>
                          <a:latin typeface="Consolas" panose="020B0609020204030204" pitchFamily="49" charset="0"/>
                          <a:cs typeface="Arial" charset="0"/>
                        </a:rPr>
                        <a:t>%</a:t>
                      </a:r>
                      <a:r>
                        <a:rPr kumimoji="0" lang="en-US" altLang="it-IT" sz="1600" b="0" i="0" u="none" strike="noStrike" cap="none" normalizeH="0" baseline="0" noProof="0" dirty="0">
                          <a:ln>
                            <a:noFill/>
                          </a:ln>
                          <a:solidFill>
                            <a:schemeClr val="tx1"/>
                          </a:solidFill>
                          <a:effectLst/>
                          <a:latin typeface="Consolas" panose="020B0609020204030204" pitchFamily="49" charset="0"/>
                          <a:cs typeface="Arial" charset="0"/>
                        </a:rPr>
                        <a:t> y</a:t>
                      </a:r>
                    </a:p>
                  </a:txBody>
                  <a:tcPr marT="45721" marB="45721" horzOverflow="overflow">
                    <a:lnL cap="flat">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it-IT" sz="1600" b="0" i="0" u="none" strike="noStrike" cap="none" normalizeH="0" baseline="0" noProof="0">
                          <a:ln>
                            <a:noFill/>
                          </a:ln>
                          <a:solidFill>
                            <a:schemeClr val="tx1"/>
                          </a:solidFill>
                          <a:effectLst/>
                          <a:latin typeface="Work Sans" pitchFamily="2" charset="0"/>
                          <a:cs typeface="Arial" charset="0"/>
                        </a:rPr>
                        <a:t>Remainder </a:t>
                      </a:r>
                    </a:p>
                  </a:txBody>
                  <a:tcPr marT="45721" marB="45721" horzOverflow="overflow">
                    <a:lnL>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it-IT" sz="1600" b="0" i="0" u="none" strike="noStrike" cap="none" normalizeH="0" baseline="0" noProof="0">
                        <a:ln>
                          <a:noFill/>
                        </a:ln>
                        <a:solidFill>
                          <a:schemeClr val="tx1"/>
                        </a:solidFill>
                        <a:effectLst/>
                        <a:latin typeface="Work Sans" pitchFamily="2" charset="0"/>
                        <a:cs typeface="Arial" charset="0"/>
                      </a:endParaRPr>
                    </a:p>
                  </a:txBody>
                  <a:tcPr marT="45721" marB="45721" horzOverflow="overflow">
                    <a:lnL>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it-IT" sz="1600" b="0" i="0" u="none" strike="noStrike" cap="none" normalizeH="0" baseline="0" noProof="0">
                        <a:ln>
                          <a:noFill/>
                        </a:ln>
                        <a:solidFill>
                          <a:schemeClr val="tx1"/>
                        </a:solidFill>
                        <a:effectLst/>
                        <a:latin typeface="Work Sans" pitchFamily="2" charset="0"/>
                        <a:cs typeface="Arial" charset="0"/>
                      </a:endParaRPr>
                    </a:p>
                  </a:txBody>
                  <a:tcPr marT="45721" marB="4572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640088">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it-IT" sz="1600" b="1" i="0" u="none" strike="noStrike" cap="none" normalizeH="0" baseline="0" noProof="0" dirty="0" err="1">
                          <a:ln>
                            <a:noFill/>
                          </a:ln>
                          <a:solidFill>
                            <a:schemeClr val="hlink"/>
                          </a:solidFill>
                          <a:effectLst/>
                          <a:latin typeface="Consolas" panose="020B0609020204030204" pitchFamily="49" charset="0"/>
                          <a:cs typeface="Arial" charset="0"/>
                        </a:rPr>
                        <a:t>divmod</a:t>
                      </a:r>
                      <a:r>
                        <a:rPr kumimoji="0" lang="en-US" altLang="it-IT" sz="1600" b="0" i="0" u="none" strike="noStrike" cap="none" normalizeH="0" baseline="0" noProof="0" dirty="0">
                          <a:ln>
                            <a:noFill/>
                          </a:ln>
                          <a:solidFill>
                            <a:schemeClr val="tx1"/>
                          </a:solidFill>
                          <a:effectLst/>
                          <a:latin typeface="Consolas" panose="020B0609020204030204" pitchFamily="49" charset="0"/>
                          <a:cs typeface="Arial" charset="0"/>
                        </a:rPr>
                        <a:t>(</a:t>
                      </a:r>
                      <a:r>
                        <a:rPr kumimoji="0" lang="en-US" altLang="it-IT" sz="1600" b="0" i="0" u="none" strike="noStrike" cap="none" normalizeH="0" baseline="0" noProof="0" dirty="0" err="1">
                          <a:ln>
                            <a:noFill/>
                          </a:ln>
                          <a:solidFill>
                            <a:schemeClr val="tx1"/>
                          </a:solidFill>
                          <a:effectLst/>
                          <a:latin typeface="Consolas" panose="020B0609020204030204" pitchFamily="49" charset="0"/>
                          <a:cs typeface="Arial" charset="0"/>
                        </a:rPr>
                        <a:t>x,y</a:t>
                      </a:r>
                      <a:r>
                        <a:rPr kumimoji="0" lang="en-US" altLang="it-IT" sz="1600" b="0" i="0" u="none" strike="noStrike" cap="none" normalizeH="0" baseline="0" noProof="0" dirty="0">
                          <a:ln>
                            <a:noFill/>
                          </a:ln>
                          <a:solidFill>
                            <a:schemeClr val="tx1"/>
                          </a:solidFill>
                          <a:effectLst/>
                          <a:latin typeface="Consolas" panose="020B0609020204030204" pitchFamily="49" charset="0"/>
                          <a:cs typeface="Arial" charset="0"/>
                        </a:rPr>
                        <a:t>)</a:t>
                      </a:r>
                    </a:p>
                  </a:txBody>
                  <a:tcPr marT="45721" marB="45721" horzOverflow="overflow">
                    <a:lnL cap="flat">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it-IT" sz="1600" b="0" i="0" u="none" strike="noStrike" cap="none" normalizeH="0" baseline="0" noProof="0">
                          <a:ln>
                            <a:noFill/>
                          </a:ln>
                          <a:solidFill>
                            <a:schemeClr val="tx1"/>
                          </a:solidFill>
                          <a:effectLst/>
                          <a:latin typeface="Work Sans" pitchFamily="2" charset="0"/>
                          <a:cs typeface="Arial" charset="0"/>
                        </a:rPr>
                        <a:t>Integer part and remainder of division</a:t>
                      </a:r>
                    </a:p>
                  </a:txBody>
                  <a:tcPr marT="45721" marB="45721" horzOverflow="overflow">
                    <a:lnL>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it-IT" sz="1600" b="0" i="0" u="none" strike="noStrike" cap="none" normalizeH="0" baseline="0" noProof="0">
                        <a:ln>
                          <a:noFill/>
                        </a:ln>
                        <a:solidFill>
                          <a:schemeClr val="tx1"/>
                        </a:solidFill>
                        <a:effectLst/>
                        <a:latin typeface="Work Sans" pitchFamily="2" charset="0"/>
                        <a:cs typeface="Arial" charset="0"/>
                      </a:endParaRPr>
                    </a:p>
                  </a:txBody>
                  <a:tcPr marT="45721" marB="45721" horzOverflow="overflow">
                    <a:lnL>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it-IT" sz="1600" b="0" i="0" u="none" strike="noStrike" cap="none" normalizeH="0" baseline="0" noProof="0">
                        <a:ln>
                          <a:noFill/>
                        </a:ln>
                        <a:solidFill>
                          <a:schemeClr val="tx1"/>
                        </a:solidFill>
                        <a:effectLst/>
                        <a:latin typeface="Work Sans" pitchFamily="2" charset="0"/>
                        <a:cs typeface="Arial" charset="0"/>
                      </a:endParaRPr>
                    </a:p>
                  </a:txBody>
                  <a:tcPr marT="45721" marB="4572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508006">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it-IT" sz="1600" b="0" i="0" u="none" strike="noStrike" cap="none" normalizeH="0" baseline="0" noProof="0">
                        <a:ln>
                          <a:noFill/>
                        </a:ln>
                        <a:solidFill>
                          <a:schemeClr val="tx1"/>
                        </a:solidFill>
                        <a:effectLst/>
                        <a:latin typeface="Work Sans" pitchFamily="2" charset="0"/>
                        <a:cs typeface="Arial" charset="0"/>
                      </a:endParaRPr>
                    </a:p>
                  </a:txBody>
                  <a:tcPr marT="45721" marB="45721" horzOverflow="overflow">
                    <a:lnL cap="flat">
                      <a:noFill/>
                    </a:lnL>
                    <a:lnR>
                      <a:noFill/>
                    </a:lnR>
                    <a:lnT>
                      <a:noFill/>
                    </a:lnT>
                    <a:lnB cap="flat">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it-IT" sz="1600" b="0" i="0" u="none" strike="noStrike" cap="none" normalizeH="0" baseline="0" noProof="0">
                        <a:ln>
                          <a:noFill/>
                        </a:ln>
                        <a:solidFill>
                          <a:schemeClr val="tx1"/>
                        </a:solidFill>
                        <a:effectLst/>
                        <a:latin typeface="Work Sans" pitchFamily="2" charset="0"/>
                        <a:cs typeface="Arial" charset="0"/>
                      </a:endParaRPr>
                    </a:p>
                  </a:txBody>
                  <a:tcPr marT="45721" marB="45721" horzOverflow="overflow">
                    <a:lnL>
                      <a:noFill/>
                    </a:lnL>
                    <a:lnR>
                      <a:noFill/>
                    </a:lnR>
                    <a:lnT>
                      <a:noFill/>
                    </a:lnT>
                    <a:lnB cap="flat">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it-IT" sz="1600" b="0" i="0" u="none" strike="noStrike" cap="none" normalizeH="0" baseline="0" noProof="0">
                        <a:ln>
                          <a:noFill/>
                        </a:ln>
                        <a:solidFill>
                          <a:schemeClr val="tx1"/>
                        </a:solidFill>
                        <a:effectLst/>
                        <a:latin typeface="Work Sans" pitchFamily="2" charset="0"/>
                        <a:cs typeface="Arial" charset="0"/>
                      </a:endParaRPr>
                    </a:p>
                  </a:txBody>
                  <a:tcPr marT="45721" marB="45721" horzOverflow="overflow">
                    <a:lnL>
                      <a:noFill/>
                    </a:lnL>
                    <a:lnR>
                      <a:noFill/>
                    </a:lnR>
                    <a:lnT>
                      <a:noFill/>
                    </a:lnT>
                    <a:lnB cap="flat">
                      <a:noFill/>
                    </a:lnB>
                    <a:lnTlToBr>
                      <a:noFill/>
                    </a:lnTlToBr>
                    <a:lnBlToTr>
                      <a:noFill/>
                    </a:lnBlToTr>
                    <a:noFill/>
                  </a:tcPr>
                </a:tc>
                <a:tc>
                  <a:txBody>
                    <a:bodyPr/>
                    <a:lstStyle>
                      <a:lvl1pPr algn="l">
                        <a:spcBef>
                          <a:spcPct val="20000"/>
                        </a:spcBef>
                        <a:defRPr sz="2800">
                          <a:solidFill>
                            <a:schemeClr val="tx1"/>
                          </a:solidFill>
                          <a:latin typeface="Arial" charset="0"/>
                          <a:cs typeface="Arial" charset="0"/>
                        </a:defRPr>
                      </a:lvl1pPr>
                      <a:lvl2pPr algn="l">
                        <a:spcBef>
                          <a:spcPct val="20000"/>
                        </a:spcBef>
                        <a:defRPr sz="2400">
                          <a:solidFill>
                            <a:schemeClr val="tx1"/>
                          </a:solidFill>
                          <a:latin typeface="Arial" charset="0"/>
                          <a:cs typeface="Arial" charset="0"/>
                        </a:defRPr>
                      </a:lvl2pPr>
                      <a:lvl3pPr algn="l">
                        <a:spcBef>
                          <a:spcPct val="20000"/>
                        </a:spcBef>
                        <a:defRPr sz="2000">
                          <a:solidFill>
                            <a:schemeClr val="tx1"/>
                          </a:solidFill>
                          <a:latin typeface="Arial" charset="0"/>
                          <a:cs typeface="Arial" charset="0"/>
                        </a:defRPr>
                      </a:lvl3pPr>
                      <a:lvl4pPr algn="l">
                        <a:spcBef>
                          <a:spcPct val="20000"/>
                        </a:spcBef>
                        <a:defRPr>
                          <a:solidFill>
                            <a:schemeClr val="tx1"/>
                          </a:solidFill>
                          <a:latin typeface="Arial" charset="0"/>
                          <a:cs typeface="Arial" charset="0"/>
                        </a:defRPr>
                      </a:lvl4pPr>
                      <a:lvl5pPr algn="l">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it-IT" sz="1600" b="0" i="0" u="none" strike="noStrike" cap="none" normalizeH="0" baseline="0" noProof="0" dirty="0">
                        <a:ln>
                          <a:noFill/>
                        </a:ln>
                        <a:solidFill>
                          <a:schemeClr val="tx1"/>
                        </a:solidFill>
                        <a:effectLst/>
                        <a:latin typeface="Work Sans" pitchFamily="2" charset="0"/>
                        <a:cs typeface="Arial" charset="0"/>
                      </a:endParaRPr>
                    </a:p>
                  </a:txBody>
                  <a:tcPr marT="45721" marB="45721"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7444" name="Text Box 186">
            <a:extLst>
              <a:ext uri="{FF2B5EF4-FFF2-40B4-BE49-F238E27FC236}">
                <a16:creationId xmlns:a16="http://schemas.microsoft.com/office/drawing/2014/main" id="{E996574E-0DF5-475C-9311-86386E56C120}"/>
              </a:ext>
            </a:extLst>
          </p:cNvPr>
          <p:cNvSpPr txBox="1">
            <a:spLocks noChangeArrowheads="1"/>
          </p:cNvSpPr>
          <p:nvPr/>
        </p:nvSpPr>
        <p:spPr bwMode="auto">
          <a:xfrm>
            <a:off x="271948" y="522288"/>
            <a:ext cx="413606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it-IT" sz="1600" b="1" dirty="0">
                <a:solidFill>
                  <a:srgbClr val="FF9900"/>
                </a:solidFill>
                <a:latin typeface="Work Sans" pitchFamily="2" charset="0"/>
              </a:rPr>
              <a:t>Fundamental mathematical operations</a:t>
            </a:r>
          </a:p>
        </p:txBody>
      </p:sp>
      <p:sp>
        <p:nvSpPr>
          <p:cNvPr id="5" name="Text Box 2">
            <a:extLst>
              <a:ext uri="{FF2B5EF4-FFF2-40B4-BE49-F238E27FC236}">
                <a16:creationId xmlns:a16="http://schemas.microsoft.com/office/drawing/2014/main" id="{83AD93DB-14B0-4C4E-940C-A4428CA34524}"/>
              </a:ext>
            </a:extLst>
          </p:cNvPr>
          <p:cNvSpPr txBox="1">
            <a:spLocks noChangeArrowheads="1"/>
          </p:cNvSpPr>
          <p:nvPr/>
        </p:nvSpPr>
        <p:spPr bwMode="auto">
          <a:xfrm>
            <a:off x="0" y="0"/>
            <a:ext cx="191421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it-IT" sz="1600" b="1" dirty="0">
                <a:solidFill>
                  <a:srgbClr val="FF9900"/>
                </a:solidFill>
                <a:latin typeface="Work Sans" pitchFamily="2" charset="0"/>
              </a:rPr>
              <a:t>Data types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3">
            <a:extLst>
              <a:ext uri="{FF2B5EF4-FFF2-40B4-BE49-F238E27FC236}">
                <a16:creationId xmlns:a16="http://schemas.microsoft.com/office/drawing/2014/main" id="{5267BED0-19F5-4900-8B11-87BAD4E85E7E}"/>
              </a:ext>
            </a:extLst>
          </p:cNvPr>
          <p:cNvSpPr txBox="1">
            <a:spLocks noChangeArrowheads="1"/>
          </p:cNvSpPr>
          <p:nvPr/>
        </p:nvSpPr>
        <p:spPr bwMode="auto">
          <a:xfrm>
            <a:off x="0" y="549275"/>
            <a:ext cx="9144000" cy="611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600" b="1" dirty="0">
                <a:solidFill>
                  <a:schemeClr val="hlink"/>
                </a:solidFill>
                <a:latin typeface="Work Sans" pitchFamily="2" charset="0"/>
              </a:rPr>
              <a:t>List &lt; type ‘list’ &gt;</a:t>
            </a:r>
          </a:p>
          <a:p>
            <a:pPr algn="just" eaLnBrk="1" hangingPunct="1">
              <a:spcBef>
                <a:spcPct val="0"/>
              </a:spcBef>
              <a:buFontTx/>
              <a:buNone/>
            </a:pPr>
            <a:endParaRPr lang="en-US" altLang="it-IT" sz="1600" b="1" dirty="0">
              <a:solidFill>
                <a:schemeClr val="hlink"/>
              </a:solidFill>
              <a:latin typeface="Work Sans" pitchFamily="2" charset="0"/>
            </a:endParaRPr>
          </a:p>
          <a:p>
            <a:pPr algn="just" eaLnBrk="1" hangingPunct="1">
              <a:spcBef>
                <a:spcPct val="0"/>
              </a:spcBef>
              <a:buFontTx/>
              <a:buNone/>
            </a:pPr>
            <a:r>
              <a:rPr lang="en-US" altLang="it-IT" sz="1600" dirty="0">
                <a:latin typeface="Work Sans" pitchFamily="2" charset="0"/>
              </a:rPr>
              <a:t>It is an </a:t>
            </a:r>
            <a:r>
              <a:rPr lang="en-US" altLang="it-IT" sz="1600" b="1" dirty="0">
                <a:solidFill>
                  <a:schemeClr val="accent1">
                    <a:lumMod val="50000"/>
                  </a:schemeClr>
                </a:solidFill>
                <a:latin typeface="Work Sans" pitchFamily="2" charset="0"/>
              </a:rPr>
              <a:t>ordered</a:t>
            </a:r>
            <a:r>
              <a:rPr lang="en-US" altLang="it-IT" sz="1600" dirty="0">
                <a:latin typeface="Work Sans" pitchFamily="2" charset="0"/>
              </a:rPr>
              <a:t> list of  </a:t>
            </a:r>
            <a:r>
              <a:rPr lang="en-US" altLang="it-IT" sz="1600" b="1" dirty="0">
                <a:solidFill>
                  <a:schemeClr val="accent1">
                    <a:lumMod val="50000"/>
                  </a:schemeClr>
                </a:solidFill>
                <a:latin typeface="Work Sans" pitchFamily="2" charset="0"/>
              </a:rPr>
              <a:t>heterogeneous</a:t>
            </a:r>
            <a:r>
              <a:rPr lang="en-US" altLang="it-IT" sz="1600" dirty="0">
                <a:latin typeface="Work Sans" pitchFamily="2" charset="0"/>
              </a:rPr>
              <a:t> elements; the elements can be modified.</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The list is enclosed by share brackets, and the elements are separated by commas:</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i="1" dirty="0">
                <a:latin typeface="Consolas" panose="020B0609020204030204" pitchFamily="49" charset="0"/>
              </a:rPr>
              <a:t>l</a:t>
            </a:r>
            <a:r>
              <a:rPr lang="en-US" altLang="it-IT" sz="1600" dirty="0">
                <a:latin typeface="Consolas" panose="020B0609020204030204" pitchFamily="49" charset="0"/>
              </a:rPr>
              <a:t> = [ </a:t>
            </a:r>
            <a:r>
              <a:rPr lang="en-US" altLang="it-IT" sz="1600" i="1" dirty="0">
                <a:latin typeface="Consolas" panose="020B0609020204030204" pitchFamily="49" charset="0"/>
              </a:rPr>
              <a:t>element0</a:t>
            </a:r>
            <a:r>
              <a:rPr lang="en-US" altLang="it-IT" sz="1600" dirty="0">
                <a:latin typeface="Consolas" panose="020B0609020204030204" pitchFamily="49" charset="0"/>
              </a:rPr>
              <a:t>, </a:t>
            </a:r>
            <a:r>
              <a:rPr lang="en-US" altLang="it-IT" sz="1600" i="1" dirty="0">
                <a:latin typeface="Consolas" panose="020B0609020204030204" pitchFamily="49" charset="0"/>
              </a:rPr>
              <a:t>element1</a:t>
            </a:r>
            <a:r>
              <a:rPr lang="en-US" altLang="it-IT" sz="1600" dirty="0">
                <a:latin typeface="Consolas" panose="020B0609020204030204" pitchFamily="49" charset="0"/>
              </a:rPr>
              <a:t>, …, </a:t>
            </a:r>
            <a:r>
              <a:rPr lang="en-US" altLang="it-IT" sz="1600" i="1" dirty="0">
                <a:latin typeface="Consolas" panose="020B0609020204030204" pitchFamily="49" charset="0"/>
              </a:rPr>
              <a:t>elementN-1</a:t>
            </a:r>
            <a:r>
              <a:rPr lang="en-US" altLang="it-IT" sz="1600" dirty="0">
                <a:latin typeface="Consolas" panose="020B0609020204030204" pitchFamily="49" charset="0"/>
              </a:rPr>
              <a:t>]</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To access an element of the list:</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i="1" dirty="0" err="1">
                <a:latin typeface="Consolas" panose="020B0609020204030204" pitchFamily="49" charset="0"/>
              </a:rPr>
              <a:t>lista</a:t>
            </a:r>
            <a:r>
              <a:rPr lang="en-US" altLang="it-IT" sz="1600" dirty="0">
                <a:latin typeface="Consolas" panose="020B0609020204030204" pitchFamily="49" charset="0"/>
              </a:rPr>
              <a:t>[0]</a:t>
            </a:r>
            <a:r>
              <a:rPr lang="en-US" altLang="it-IT" sz="1600" dirty="0">
                <a:latin typeface="Work Sans" pitchFamily="2" charset="0"/>
              </a:rPr>
              <a:t> </a:t>
            </a:r>
            <a:r>
              <a:rPr lang="en-US" altLang="it-IT" sz="1600" dirty="0">
                <a:latin typeface="Work Sans" pitchFamily="2" charset="0"/>
                <a:sym typeface="Wingdings" panose="05000000000000000000" pitchFamily="2" charset="2"/>
              </a:rPr>
              <a:t> element0</a:t>
            </a:r>
          </a:p>
          <a:p>
            <a:pPr algn="just" eaLnBrk="1" hangingPunct="1">
              <a:spcBef>
                <a:spcPct val="0"/>
              </a:spcBef>
              <a:buFontTx/>
              <a:buNone/>
            </a:pPr>
            <a:r>
              <a:rPr lang="en-US" altLang="it-IT" sz="1600" i="1" dirty="0" err="1">
                <a:latin typeface="Consolas" panose="020B0609020204030204" pitchFamily="49" charset="0"/>
              </a:rPr>
              <a:t>lista</a:t>
            </a:r>
            <a:r>
              <a:rPr lang="en-US" altLang="it-IT" sz="1600" dirty="0">
                <a:latin typeface="Consolas" panose="020B0609020204030204" pitchFamily="49" charset="0"/>
                <a:sym typeface="Wingdings" panose="05000000000000000000" pitchFamily="2" charset="2"/>
              </a:rPr>
              <a:t>[1]</a:t>
            </a:r>
            <a:r>
              <a:rPr lang="en-US" altLang="it-IT" sz="1600" dirty="0">
                <a:latin typeface="Work Sans" pitchFamily="2" charset="0"/>
                <a:sym typeface="Wingdings" panose="05000000000000000000" pitchFamily="2" charset="2"/>
              </a:rPr>
              <a:t>  element1</a:t>
            </a:r>
          </a:p>
          <a:p>
            <a:pPr algn="just" eaLnBrk="1" hangingPunct="1">
              <a:spcBef>
                <a:spcPct val="0"/>
              </a:spcBef>
              <a:buFontTx/>
              <a:buNone/>
            </a:pPr>
            <a:r>
              <a:rPr lang="en-US" altLang="it-IT" sz="1600" i="1" dirty="0" err="1">
                <a:latin typeface="Consolas" panose="020B0609020204030204" pitchFamily="49" charset="0"/>
              </a:rPr>
              <a:t>lista</a:t>
            </a:r>
            <a:r>
              <a:rPr lang="en-US" altLang="it-IT" sz="1600" dirty="0">
                <a:latin typeface="Consolas" panose="020B0609020204030204" pitchFamily="49" charset="0"/>
                <a:sym typeface="Wingdings" panose="05000000000000000000" pitchFamily="2" charset="2"/>
              </a:rPr>
              <a:t>[N]</a:t>
            </a:r>
            <a:r>
              <a:rPr lang="en-US" altLang="it-IT" sz="1600" dirty="0">
                <a:latin typeface="Work Sans" pitchFamily="2" charset="0"/>
                <a:sym typeface="Wingdings" panose="05000000000000000000" pitchFamily="2" charset="2"/>
              </a:rPr>
              <a:t>  DO NOT EXIST!!!</a:t>
            </a:r>
          </a:p>
          <a:p>
            <a:pPr algn="just" eaLnBrk="1" hangingPunct="1">
              <a:spcBef>
                <a:spcPct val="0"/>
              </a:spcBef>
              <a:buFontTx/>
              <a:buNone/>
            </a:pPr>
            <a:r>
              <a:rPr lang="en-US" altLang="it-IT" sz="1600" i="1" dirty="0" err="1">
                <a:latin typeface="Consolas" panose="020B0609020204030204" pitchFamily="49" charset="0"/>
              </a:rPr>
              <a:t>lista</a:t>
            </a:r>
            <a:r>
              <a:rPr lang="en-US" altLang="it-IT" sz="1600" dirty="0">
                <a:latin typeface="Consolas" panose="020B0609020204030204" pitchFamily="49" charset="0"/>
                <a:sym typeface="Wingdings" panose="05000000000000000000" pitchFamily="2" charset="2"/>
              </a:rPr>
              <a:t>[-1] </a:t>
            </a:r>
            <a:r>
              <a:rPr lang="en-US" altLang="it-IT" sz="1600" dirty="0">
                <a:latin typeface="Work Sans" pitchFamily="2" charset="0"/>
                <a:sym typeface="Wingdings" panose="05000000000000000000" pitchFamily="2" charset="2"/>
              </a:rPr>
              <a:t> elementN-1</a:t>
            </a:r>
          </a:p>
          <a:p>
            <a:pPr algn="just" eaLnBrk="1" hangingPunct="1">
              <a:spcBef>
                <a:spcPct val="0"/>
              </a:spcBef>
              <a:buFontTx/>
              <a:buNone/>
            </a:pPr>
            <a:r>
              <a:rPr lang="en-US" altLang="it-IT" sz="1600" i="1" dirty="0" err="1">
                <a:latin typeface="Consolas" panose="020B0609020204030204" pitchFamily="49" charset="0"/>
              </a:rPr>
              <a:t>lista</a:t>
            </a:r>
            <a:r>
              <a:rPr lang="en-US" altLang="it-IT" sz="1600" dirty="0">
                <a:latin typeface="Consolas" panose="020B0609020204030204" pitchFamily="49" charset="0"/>
                <a:sym typeface="Wingdings" panose="05000000000000000000" pitchFamily="2" charset="2"/>
              </a:rPr>
              <a:t>[-2] </a:t>
            </a:r>
            <a:r>
              <a:rPr lang="en-US" altLang="it-IT" sz="1600" dirty="0">
                <a:latin typeface="Work Sans" pitchFamily="2" charset="0"/>
                <a:sym typeface="Wingdings" panose="05000000000000000000" pitchFamily="2" charset="2"/>
              </a:rPr>
              <a:t> elementN-2</a:t>
            </a:r>
          </a:p>
          <a:p>
            <a:pPr algn="just" eaLnBrk="1" hangingPunct="1">
              <a:spcBef>
                <a:spcPct val="0"/>
              </a:spcBef>
              <a:buFontTx/>
              <a:buNone/>
            </a:pPr>
            <a:r>
              <a:rPr lang="en-US" altLang="it-IT" sz="1600" i="1" dirty="0" err="1">
                <a:latin typeface="Consolas" panose="020B0609020204030204" pitchFamily="49" charset="0"/>
              </a:rPr>
              <a:t>lista</a:t>
            </a:r>
            <a:r>
              <a:rPr lang="en-US" altLang="it-IT" sz="1600" dirty="0">
                <a:latin typeface="Consolas" panose="020B0609020204030204" pitchFamily="49" charset="0"/>
                <a:sym typeface="Wingdings" panose="05000000000000000000" pitchFamily="2" charset="2"/>
              </a:rPr>
              <a:t>[-N] </a:t>
            </a:r>
            <a:r>
              <a:rPr lang="en-US" altLang="it-IT" sz="1600" dirty="0">
                <a:latin typeface="Work Sans" pitchFamily="2" charset="0"/>
                <a:sym typeface="Wingdings" panose="05000000000000000000" pitchFamily="2" charset="2"/>
              </a:rPr>
              <a:t> element0</a:t>
            </a:r>
          </a:p>
          <a:p>
            <a:pPr algn="just" eaLnBrk="1" hangingPunct="1">
              <a:spcBef>
                <a:spcPct val="0"/>
              </a:spcBef>
              <a:buFontTx/>
              <a:buNone/>
            </a:pPr>
            <a:endParaRPr lang="en-US" altLang="it-IT" sz="1600" dirty="0">
              <a:latin typeface="Work Sans" pitchFamily="2" charset="0"/>
              <a:sym typeface="Wingdings" panose="05000000000000000000" pitchFamily="2" charset="2"/>
            </a:endParaRPr>
          </a:p>
          <a:p>
            <a:pPr algn="just" eaLnBrk="1" hangingPunct="1">
              <a:spcBef>
                <a:spcPct val="0"/>
              </a:spcBef>
              <a:buFontTx/>
              <a:buNone/>
            </a:pPr>
            <a:r>
              <a:rPr lang="en-US" altLang="it-IT" sz="1600" dirty="0">
                <a:latin typeface="Work Sans" pitchFamily="2" charset="0"/>
                <a:sym typeface="Wingdings" panose="05000000000000000000" pitchFamily="2" charset="2"/>
              </a:rPr>
              <a:t>To know the number of elements:</a:t>
            </a:r>
          </a:p>
          <a:p>
            <a:pPr algn="just" eaLnBrk="1" hangingPunct="1">
              <a:spcBef>
                <a:spcPct val="0"/>
              </a:spcBef>
              <a:buFontTx/>
              <a:buNone/>
            </a:pPr>
            <a:endParaRPr lang="en-US" altLang="it-IT" sz="1600" dirty="0">
              <a:latin typeface="Work Sans" pitchFamily="2" charset="0"/>
              <a:sym typeface="Wingdings" panose="05000000000000000000" pitchFamily="2" charset="2"/>
            </a:endParaRPr>
          </a:p>
          <a:p>
            <a:pPr algn="just" eaLnBrk="1" hangingPunct="1">
              <a:spcBef>
                <a:spcPct val="0"/>
              </a:spcBef>
              <a:buFontTx/>
              <a:buNone/>
            </a:pPr>
            <a:r>
              <a:rPr lang="en-US" altLang="it-IT" sz="1600" dirty="0" err="1">
                <a:latin typeface="Consolas" panose="020B0609020204030204" pitchFamily="49" charset="0"/>
                <a:sym typeface="Wingdings" panose="05000000000000000000" pitchFamily="2" charset="2"/>
              </a:rPr>
              <a:t>len</a:t>
            </a:r>
            <a:r>
              <a:rPr lang="en-US" altLang="it-IT" sz="1600" dirty="0">
                <a:latin typeface="Consolas" panose="020B0609020204030204" pitchFamily="49" charset="0"/>
                <a:sym typeface="Wingdings" panose="05000000000000000000" pitchFamily="2" charset="2"/>
              </a:rPr>
              <a:t>(</a:t>
            </a:r>
            <a:r>
              <a:rPr lang="en-US" altLang="it-IT" sz="1600" i="1" dirty="0" err="1">
                <a:latin typeface="Consolas" panose="020B0609020204030204" pitchFamily="49" charset="0"/>
              </a:rPr>
              <a:t>lista</a:t>
            </a:r>
            <a:r>
              <a:rPr lang="en-US" altLang="it-IT" sz="1600" i="1" dirty="0">
                <a:latin typeface="Consolas" panose="020B0609020204030204" pitchFamily="49" charset="0"/>
              </a:rPr>
              <a:t> </a:t>
            </a:r>
            <a:r>
              <a:rPr lang="en-US" altLang="it-IT" sz="1600" dirty="0">
                <a:latin typeface="Consolas" panose="020B0609020204030204" pitchFamily="49" charset="0"/>
                <a:sym typeface="Wingdings" panose="05000000000000000000" pitchFamily="2" charset="2"/>
              </a:rPr>
              <a:t>) </a:t>
            </a:r>
          </a:p>
          <a:p>
            <a:pPr algn="just" eaLnBrk="1" hangingPunct="1">
              <a:spcBef>
                <a:spcPct val="0"/>
              </a:spcBef>
              <a:buFontTx/>
              <a:buNone/>
            </a:pPr>
            <a:endParaRPr lang="en-US" altLang="it-IT" sz="1600" dirty="0">
              <a:latin typeface="Work Sans" pitchFamily="2" charset="0"/>
            </a:endParaRPr>
          </a:p>
        </p:txBody>
      </p:sp>
      <p:sp>
        <p:nvSpPr>
          <p:cNvPr id="6" name="Text Box 2">
            <a:extLst>
              <a:ext uri="{FF2B5EF4-FFF2-40B4-BE49-F238E27FC236}">
                <a16:creationId xmlns:a16="http://schemas.microsoft.com/office/drawing/2014/main" id="{631CC3BA-3013-4BD1-A828-DBB8041ACAFD}"/>
              </a:ext>
            </a:extLst>
          </p:cNvPr>
          <p:cNvSpPr txBox="1">
            <a:spLocks noChangeArrowheads="1"/>
          </p:cNvSpPr>
          <p:nvPr/>
        </p:nvSpPr>
        <p:spPr bwMode="auto">
          <a:xfrm>
            <a:off x="0" y="0"/>
            <a:ext cx="191421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it-IT" sz="1600" b="1" dirty="0">
                <a:solidFill>
                  <a:srgbClr val="FF9900"/>
                </a:solidFill>
                <a:latin typeface="Work Sans" pitchFamily="2" charset="0"/>
              </a:rPr>
              <a:t>Data types</a:t>
            </a:r>
          </a:p>
        </p:txBody>
      </p:sp>
      <p:pic>
        <p:nvPicPr>
          <p:cNvPr id="3" name="Immagine 2" descr="Immagine che contiene monitor, computer, sedendo, portatile&#10;&#10;Descrizione generata automaticamente">
            <a:extLst>
              <a:ext uri="{FF2B5EF4-FFF2-40B4-BE49-F238E27FC236}">
                <a16:creationId xmlns:a16="http://schemas.microsoft.com/office/drawing/2014/main" id="{7808F0EF-1D41-47BE-B1D2-96FDA35BDD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8570" y="5562976"/>
            <a:ext cx="3397951" cy="767967"/>
          </a:xfrm>
          <a:prstGeom prst="rect">
            <a:avLst/>
          </a:prstGeom>
        </p:spPr>
      </p:pic>
      <p:grpSp>
        <p:nvGrpSpPr>
          <p:cNvPr id="7" name="Gruppo 6">
            <a:extLst>
              <a:ext uri="{FF2B5EF4-FFF2-40B4-BE49-F238E27FC236}">
                <a16:creationId xmlns:a16="http://schemas.microsoft.com/office/drawing/2014/main" id="{A5218E71-E173-7095-1C4C-E995F9374B96}"/>
              </a:ext>
            </a:extLst>
          </p:cNvPr>
          <p:cNvGrpSpPr/>
          <p:nvPr/>
        </p:nvGrpSpPr>
        <p:grpSpPr>
          <a:xfrm>
            <a:off x="5220072" y="4146214"/>
            <a:ext cx="2736304" cy="904076"/>
            <a:chOff x="5148064" y="3033819"/>
            <a:chExt cx="2736304" cy="904076"/>
          </a:xfrm>
        </p:grpSpPr>
        <p:sp>
          <p:nvSpPr>
            <p:cNvPr id="4" name="Rettangolo con angoli arrotondati 3">
              <a:extLst>
                <a:ext uri="{FF2B5EF4-FFF2-40B4-BE49-F238E27FC236}">
                  <a16:creationId xmlns:a16="http://schemas.microsoft.com/office/drawing/2014/main" id="{0933838A-FAD9-8240-F42A-190A07B672F6}"/>
                </a:ext>
              </a:extLst>
            </p:cNvPr>
            <p:cNvSpPr/>
            <p:nvPr/>
          </p:nvSpPr>
          <p:spPr bwMode="auto">
            <a:xfrm>
              <a:off x="5148064" y="3033819"/>
              <a:ext cx="2736304" cy="904076"/>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p:txBody>
        </p:sp>
        <p:sp>
          <p:nvSpPr>
            <p:cNvPr id="5" name="Text Box 6">
              <a:extLst>
                <a:ext uri="{FF2B5EF4-FFF2-40B4-BE49-F238E27FC236}">
                  <a16:creationId xmlns:a16="http://schemas.microsoft.com/office/drawing/2014/main" id="{0493F16F-FDFF-78E5-A748-BFC473F34E4C}"/>
                </a:ext>
              </a:extLst>
            </p:cNvPr>
            <p:cNvSpPr txBox="1">
              <a:spLocks noChangeArrowheads="1"/>
            </p:cNvSpPr>
            <p:nvPr/>
          </p:nvSpPr>
          <p:spPr bwMode="auto">
            <a:xfrm>
              <a:off x="5346848" y="3158380"/>
              <a:ext cx="2365953" cy="584775"/>
            </a:xfrm>
            <a:prstGeom prst="rect">
              <a:avLst/>
            </a:prstGeom>
            <a:noFill/>
            <a:ln>
              <a:noFill/>
            </a:ln>
            <a:effec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it-IT" sz="1600" dirty="0">
                  <a:latin typeface="Work Sans" pitchFamily="2" charset="0"/>
                </a:rPr>
                <a:t>N.B in Python the count start from 0 !!!</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3">
            <a:extLst>
              <a:ext uri="{FF2B5EF4-FFF2-40B4-BE49-F238E27FC236}">
                <a16:creationId xmlns:a16="http://schemas.microsoft.com/office/drawing/2014/main" id="{B7035848-63B3-4B52-8846-AECB97BA8E4E}"/>
              </a:ext>
            </a:extLst>
          </p:cNvPr>
          <p:cNvSpPr txBox="1">
            <a:spLocks noChangeArrowheads="1"/>
          </p:cNvSpPr>
          <p:nvPr/>
        </p:nvSpPr>
        <p:spPr bwMode="auto">
          <a:xfrm>
            <a:off x="0" y="549275"/>
            <a:ext cx="9144000"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600" b="1" dirty="0">
                <a:solidFill>
                  <a:schemeClr val="hlink"/>
                </a:solidFill>
                <a:latin typeface="Work Sans" pitchFamily="2" charset="0"/>
              </a:rPr>
              <a:t>List</a:t>
            </a:r>
          </a:p>
          <a:p>
            <a:pPr algn="just" eaLnBrk="1" hangingPunct="1">
              <a:spcBef>
                <a:spcPct val="0"/>
              </a:spcBef>
              <a:buFontTx/>
              <a:buNone/>
            </a:pPr>
            <a:endParaRPr lang="en-US" altLang="it-IT" sz="1600" b="1" dirty="0">
              <a:solidFill>
                <a:schemeClr val="hlink"/>
              </a:solidFill>
              <a:latin typeface="Work Sans" pitchFamily="2" charset="0"/>
            </a:endParaRPr>
          </a:p>
          <a:p>
            <a:pPr algn="just" eaLnBrk="1" hangingPunct="1">
              <a:spcBef>
                <a:spcPct val="0"/>
              </a:spcBef>
              <a:buFontTx/>
              <a:buNone/>
            </a:pPr>
            <a:r>
              <a:rPr lang="en-US" altLang="it-IT" sz="1600" dirty="0">
                <a:latin typeface="Work Sans" pitchFamily="2" charset="0"/>
              </a:rPr>
              <a:t>To extract several elements from </a:t>
            </a:r>
            <a:r>
              <a:rPr lang="en-US" altLang="it-IT" sz="1600" dirty="0" err="1">
                <a:latin typeface="Work Sans" pitchFamily="2" charset="0"/>
              </a:rPr>
              <a:t>i</a:t>
            </a:r>
            <a:r>
              <a:rPr lang="en-US" altLang="it-IT" sz="1600" dirty="0">
                <a:latin typeface="Work Sans" pitchFamily="2" charset="0"/>
              </a:rPr>
              <a:t> </a:t>
            </a:r>
            <a:r>
              <a:rPr lang="en-US" altLang="it-IT" sz="1600" u="sng" dirty="0">
                <a:solidFill>
                  <a:srgbClr val="0000FF"/>
                </a:solidFill>
                <a:latin typeface="Work Sans" pitchFamily="2" charset="0"/>
              </a:rPr>
              <a:t>included</a:t>
            </a:r>
            <a:r>
              <a:rPr lang="en-US" altLang="it-IT" sz="1600" dirty="0">
                <a:latin typeface="Work Sans" pitchFamily="2" charset="0"/>
              </a:rPr>
              <a:t> to j </a:t>
            </a:r>
            <a:r>
              <a:rPr lang="en-US" altLang="it-IT" sz="1600" u="sng" dirty="0">
                <a:solidFill>
                  <a:srgbClr val="0000FF"/>
                </a:solidFill>
                <a:latin typeface="Work Sans" pitchFamily="2" charset="0"/>
              </a:rPr>
              <a:t>excluded</a:t>
            </a:r>
            <a:r>
              <a:rPr lang="en-US" altLang="it-IT" sz="1600" dirty="0">
                <a:latin typeface="Work Sans" pitchFamily="2" charset="0"/>
              </a:rPr>
              <a:t>.</a:t>
            </a:r>
          </a:p>
          <a:p>
            <a:pPr algn="just" eaLnBrk="1" hangingPunct="1">
              <a:spcBef>
                <a:spcPct val="0"/>
              </a:spcBef>
              <a:buFontTx/>
              <a:buNone/>
            </a:pPr>
            <a:r>
              <a:rPr lang="en-US" altLang="it-IT" sz="1600" i="1" dirty="0" err="1">
                <a:latin typeface="Consolas" panose="020B0609020204030204" pitchFamily="49" charset="0"/>
              </a:rPr>
              <a:t>lista</a:t>
            </a:r>
            <a:r>
              <a:rPr lang="en-US" altLang="it-IT" sz="1600" dirty="0">
                <a:latin typeface="Consolas" panose="020B0609020204030204" pitchFamily="49" charset="0"/>
              </a:rPr>
              <a:t>[</a:t>
            </a:r>
            <a:r>
              <a:rPr lang="en-US" altLang="it-IT" sz="1600" i="1" dirty="0" err="1">
                <a:latin typeface="Consolas" panose="020B0609020204030204" pitchFamily="49" charset="0"/>
              </a:rPr>
              <a:t>i</a:t>
            </a:r>
            <a:r>
              <a:rPr lang="en-US" altLang="it-IT" sz="1600" dirty="0" err="1">
                <a:latin typeface="Consolas" panose="020B0609020204030204" pitchFamily="49" charset="0"/>
              </a:rPr>
              <a:t>:</a:t>
            </a:r>
            <a:r>
              <a:rPr lang="en-US" altLang="it-IT" sz="1600" i="1" dirty="0" err="1">
                <a:latin typeface="Consolas" panose="020B0609020204030204" pitchFamily="49" charset="0"/>
              </a:rPr>
              <a:t>j</a:t>
            </a:r>
            <a:r>
              <a:rPr lang="en-US" altLang="it-IT" sz="1600" dirty="0">
                <a:latin typeface="Consolas" panose="020B0609020204030204" pitchFamily="49" charset="0"/>
              </a:rPr>
              <a:t>]</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Without first index, the first is intended, without the second, the last element is intended (included). If both are omitted, all the elements are extracted.</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This operations are known as </a:t>
            </a:r>
            <a:r>
              <a:rPr lang="en-US" altLang="it-IT" sz="1600" b="1" i="1" dirty="0">
                <a:solidFill>
                  <a:srgbClr val="FF33CC"/>
                </a:solidFill>
                <a:latin typeface="Work Sans" pitchFamily="2" charset="0"/>
              </a:rPr>
              <a:t>slicing</a:t>
            </a:r>
            <a:r>
              <a:rPr lang="en-US" altLang="it-IT" sz="1600" dirty="0">
                <a:latin typeface="Work Sans" pitchFamily="2" charset="0"/>
              </a:rPr>
              <a:t>.</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To take one element every n:</a:t>
            </a:r>
          </a:p>
          <a:p>
            <a:pPr algn="just" eaLnBrk="1" hangingPunct="1">
              <a:spcBef>
                <a:spcPct val="0"/>
              </a:spcBef>
              <a:buFontTx/>
              <a:buNone/>
            </a:pPr>
            <a:r>
              <a:rPr lang="en-US" altLang="it-IT" sz="1600" i="1" dirty="0" err="1">
                <a:latin typeface="Consolas" panose="020B0609020204030204" pitchFamily="49" charset="0"/>
              </a:rPr>
              <a:t>lista</a:t>
            </a:r>
            <a:r>
              <a:rPr lang="en-US" altLang="it-IT" sz="1600" dirty="0">
                <a:latin typeface="Consolas" panose="020B0609020204030204" pitchFamily="49" charset="0"/>
              </a:rPr>
              <a:t>[</a:t>
            </a:r>
            <a:r>
              <a:rPr lang="en-US" altLang="it-IT" sz="1600" i="1" dirty="0" err="1">
                <a:latin typeface="Consolas" panose="020B0609020204030204" pitchFamily="49" charset="0"/>
              </a:rPr>
              <a:t>i</a:t>
            </a:r>
            <a:r>
              <a:rPr lang="en-US" altLang="it-IT" sz="1600" dirty="0" err="1">
                <a:latin typeface="Consolas" panose="020B0609020204030204" pitchFamily="49" charset="0"/>
              </a:rPr>
              <a:t>:</a:t>
            </a:r>
            <a:r>
              <a:rPr lang="en-US" altLang="it-IT" sz="1600" i="1" dirty="0" err="1">
                <a:latin typeface="Consolas" panose="020B0609020204030204" pitchFamily="49" charset="0"/>
              </a:rPr>
              <a:t>j</a:t>
            </a:r>
            <a:r>
              <a:rPr lang="en-US" altLang="it-IT" sz="1600" dirty="0" err="1">
                <a:latin typeface="Consolas" panose="020B0609020204030204" pitchFamily="49" charset="0"/>
              </a:rPr>
              <a:t>:</a:t>
            </a:r>
            <a:r>
              <a:rPr lang="en-US" altLang="it-IT" sz="1600" i="1" dirty="0" err="1">
                <a:latin typeface="Consolas" panose="020B0609020204030204" pitchFamily="49" charset="0"/>
              </a:rPr>
              <a:t>n</a:t>
            </a:r>
            <a:r>
              <a:rPr lang="en-US" altLang="it-IT" sz="1600" dirty="0">
                <a:latin typeface="Consolas" panose="020B0609020204030204" pitchFamily="49" charset="0"/>
              </a:rPr>
              <a:t>]</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To change an element</a:t>
            </a:r>
          </a:p>
          <a:p>
            <a:pPr algn="just" eaLnBrk="1" hangingPunct="1">
              <a:spcBef>
                <a:spcPct val="0"/>
              </a:spcBef>
              <a:buFontTx/>
              <a:buNone/>
            </a:pPr>
            <a:r>
              <a:rPr lang="en-US" altLang="it-IT" sz="1600" i="1" dirty="0" err="1">
                <a:latin typeface="Consolas" panose="020B0609020204030204" pitchFamily="49" charset="0"/>
              </a:rPr>
              <a:t>lista</a:t>
            </a:r>
            <a:r>
              <a:rPr lang="en-US" altLang="it-IT" sz="1600" dirty="0">
                <a:latin typeface="Consolas" panose="020B0609020204030204" pitchFamily="49" charset="0"/>
              </a:rPr>
              <a:t>[</a:t>
            </a:r>
            <a:r>
              <a:rPr lang="en-US" altLang="it-IT" sz="1600" i="1" dirty="0" err="1">
                <a:latin typeface="Consolas" panose="020B0609020204030204" pitchFamily="49" charset="0"/>
              </a:rPr>
              <a:t>i</a:t>
            </a:r>
            <a:r>
              <a:rPr lang="en-US" altLang="it-IT" sz="1600" dirty="0">
                <a:latin typeface="Consolas" panose="020B0609020204030204" pitchFamily="49" charset="0"/>
              </a:rPr>
              <a:t>] = </a:t>
            </a:r>
            <a:r>
              <a:rPr lang="en-US" altLang="it-IT" sz="1600" i="1" dirty="0" err="1">
                <a:latin typeface="Consolas" panose="020B0609020204030204" pitchFamily="49" charset="0"/>
              </a:rPr>
              <a:t>newvalue</a:t>
            </a:r>
            <a:endParaRPr lang="en-US" altLang="it-IT" sz="1600" i="1" dirty="0">
              <a:latin typeface="Consolas" panose="020B0609020204030204" pitchFamily="49" charset="0"/>
            </a:endParaRPr>
          </a:p>
          <a:p>
            <a:pPr algn="just" eaLnBrk="1" hangingPunct="1">
              <a:spcBef>
                <a:spcPct val="0"/>
              </a:spcBef>
              <a:buFontTx/>
              <a:buNone/>
            </a:pPr>
            <a:endParaRPr lang="en-US" altLang="it-IT" sz="1600" dirty="0">
              <a:latin typeface="Work Sans" pitchFamily="2" charset="0"/>
            </a:endParaRPr>
          </a:p>
        </p:txBody>
      </p:sp>
      <p:sp>
        <p:nvSpPr>
          <p:cNvPr id="5" name="Text Box 2">
            <a:extLst>
              <a:ext uri="{FF2B5EF4-FFF2-40B4-BE49-F238E27FC236}">
                <a16:creationId xmlns:a16="http://schemas.microsoft.com/office/drawing/2014/main" id="{66D07098-8D6D-473E-9AE8-9C5E740EE784}"/>
              </a:ext>
            </a:extLst>
          </p:cNvPr>
          <p:cNvSpPr txBox="1">
            <a:spLocks noChangeArrowheads="1"/>
          </p:cNvSpPr>
          <p:nvPr/>
        </p:nvSpPr>
        <p:spPr bwMode="auto">
          <a:xfrm>
            <a:off x="0" y="0"/>
            <a:ext cx="191421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it-IT" sz="1600" b="1" dirty="0">
                <a:solidFill>
                  <a:srgbClr val="FF9900"/>
                </a:solidFill>
                <a:latin typeface="Work Sans" pitchFamily="2" charset="0"/>
              </a:rPr>
              <a:t>Data types</a:t>
            </a:r>
          </a:p>
        </p:txBody>
      </p:sp>
    </p:spTree>
    <p:extLst>
      <p:ext uri="{BB962C8B-B14F-4D97-AF65-F5344CB8AC3E}">
        <p14:creationId xmlns:p14="http://schemas.microsoft.com/office/powerpoint/2010/main" val="2150309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4">
            <a:extLst>
              <a:ext uri="{FF2B5EF4-FFF2-40B4-BE49-F238E27FC236}">
                <a16:creationId xmlns:a16="http://schemas.microsoft.com/office/drawing/2014/main" id="{20BE2961-C707-435A-9811-ABAE8D173778}"/>
              </a:ext>
            </a:extLst>
          </p:cNvPr>
          <p:cNvSpPr txBox="1">
            <a:spLocks noChangeArrowheads="1"/>
          </p:cNvSpPr>
          <p:nvPr/>
        </p:nvSpPr>
        <p:spPr bwMode="auto">
          <a:xfrm>
            <a:off x="0" y="0"/>
            <a:ext cx="216535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it-IT" sz="1600" b="1" dirty="0">
                <a:solidFill>
                  <a:srgbClr val="FF9900"/>
                </a:solidFill>
                <a:latin typeface="Work Sans" pitchFamily="2" charset="0"/>
              </a:rPr>
              <a:t>Lesson</a:t>
            </a:r>
            <a:r>
              <a:rPr lang="en-US" altLang="it-IT" sz="1800" b="1" dirty="0">
                <a:solidFill>
                  <a:srgbClr val="FF9900"/>
                </a:solidFill>
                <a:latin typeface="Work Sans" pitchFamily="2" charset="0"/>
              </a:rPr>
              <a:t> plan</a:t>
            </a:r>
          </a:p>
        </p:txBody>
      </p:sp>
      <p:sp>
        <p:nvSpPr>
          <p:cNvPr id="3075" name="Text Box 5">
            <a:extLst>
              <a:ext uri="{FF2B5EF4-FFF2-40B4-BE49-F238E27FC236}">
                <a16:creationId xmlns:a16="http://schemas.microsoft.com/office/drawing/2014/main" id="{CFD3459D-42FE-4658-A1BB-8D0E87740339}"/>
              </a:ext>
            </a:extLst>
          </p:cNvPr>
          <p:cNvSpPr txBox="1">
            <a:spLocks noChangeArrowheads="1"/>
          </p:cNvSpPr>
          <p:nvPr/>
        </p:nvSpPr>
        <p:spPr bwMode="auto">
          <a:xfrm>
            <a:off x="0" y="332656"/>
            <a:ext cx="9144000" cy="6525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None/>
            </a:pPr>
            <a:r>
              <a:rPr lang="en-US" sz="1400" b="1" dirty="0">
                <a:solidFill>
                  <a:schemeClr val="accent1">
                    <a:lumMod val="75000"/>
                  </a:schemeClr>
                </a:solidFill>
                <a:latin typeface="Work Sans" pitchFamily="2" charset="0"/>
              </a:rPr>
              <a:t>Day 1: Wednesday, 19 April, 8:30-11:30, 3 hours, Room F</a:t>
            </a:r>
          </a:p>
          <a:p>
            <a:pPr>
              <a:buNone/>
            </a:pPr>
            <a:r>
              <a:rPr lang="en-US" sz="1400" dirty="0">
                <a:latin typeface="Work Sans" pitchFamily="2" charset="0"/>
              </a:rPr>
              <a:t>Introduction and base functionality: interaction, data types, syntax, exceptions, functions. </a:t>
            </a:r>
          </a:p>
          <a:p>
            <a:pPr>
              <a:buNone/>
            </a:pPr>
            <a:endParaRPr lang="en-US" sz="200" dirty="0">
              <a:latin typeface="Work Sans" pitchFamily="2" charset="0"/>
            </a:endParaRPr>
          </a:p>
          <a:p>
            <a:pPr>
              <a:buNone/>
            </a:pPr>
            <a:r>
              <a:rPr lang="en-US" sz="1400" b="1" dirty="0">
                <a:solidFill>
                  <a:schemeClr val="accent1">
                    <a:lumMod val="75000"/>
                  </a:schemeClr>
                </a:solidFill>
                <a:latin typeface="Work Sans" pitchFamily="2" charset="0"/>
              </a:rPr>
              <a:t>Day 2: Thursday, 20 April, 16:30-19:30, 3 hours, Room 16</a:t>
            </a:r>
          </a:p>
          <a:p>
            <a:pPr>
              <a:buNone/>
            </a:pPr>
            <a:r>
              <a:rPr lang="en-US" sz="1400" dirty="0">
                <a:latin typeface="Work Sans" pitchFamily="2" charset="0"/>
              </a:rPr>
              <a:t>Advanced functionality: class and object programming.</a:t>
            </a:r>
          </a:p>
          <a:p>
            <a:pPr>
              <a:buNone/>
            </a:pPr>
            <a:endParaRPr lang="en-US" sz="200" dirty="0">
              <a:latin typeface="Work Sans" pitchFamily="2" charset="0"/>
            </a:endParaRPr>
          </a:p>
          <a:p>
            <a:pPr>
              <a:buNone/>
            </a:pPr>
            <a:r>
              <a:rPr lang="en-US" sz="1400" b="1" dirty="0">
                <a:solidFill>
                  <a:schemeClr val="accent1">
                    <a:lumMod val="75000"/>
                  </a:schemeClr>
                </a:solidFill>
                <a:latin typeface="Work Sans" pitchFamily="2" charset="0"/>
              </a:rPr>
              <a:t>Day 3: Wednesday, 26 April, 8:30-11:30, 3 hours, Room F</a:t>
            </a:r>
          </a:p>
          <a:p>
            <a:pPr>
              <a:buNone/>
            </a:pPr>
            <a:r>
              <a:rPr lang="en-US" sz="1400" dirty="0">
                <a:latin typeface="Work Sans" pitchFamily="2" charset="0"/>
              </a:rPr>
              <a:t>Notebooks for research sharing: creation, interactivity, sharing. </a:t>
            </a:r>
          </a:p>
          <a:p>
            <a:pPr>
              <a:buNone/>
            </a:pPr>
            <a:endParaRPr lang="en-US" sz="200" dirty="0">
              <a:latin typeface="Work Sans" pitchFamily="2" charset="0"/>
            </a:endParaRPr>
          </a:p>
          <a:p>
            <a:pPr>
              <a:buNone/>
            </a:pPr>
            <a:r>
              <a:rPr lang="en-US" sz="1400" b="1" dirty="0">
                <a:solidFill>
                  <a:schemeClr val="accent1">
                    <a:lumMod val="75000"/>
                  </a:schemeClr>
                </a:solidFill>
                <a:latin typeface="Work Sans" pitchFamily="2" charset="0"/>
              </a:rPr>
              <a:t>Day 4: Thursday, </a:t>
            </a:r>
            <a:r>
              <a:rPr lang="en-US" sz="1400" b="1" dirty="0">
                <a:solidFill>
                  <a:schemeClr val="accent1">
                    <a:lumMod val="75000"/>
                  </a:schemeClr>
                </a:solidFill>
                <a:highlight>
                  <a:srgbClr val="FFFF00"/>
                </a:highlight>
                <a:latin typeface="Work Sans" pitchFamily="2" charset="0"/>
              </a:rPr>
              <a:t>27 April, 16:30-19:30</a:t>
            </a:r>
            <a:r>
              <a:rPr lang="en-US" sz="1400" b="1" dirty="0">
                <a:solidFill>
                  <a:schemeClr val="accent1">
                    <a:lumMod val="75000"/>
                  </a:schemeClr>
                </a:solidFill>
                <a:latin typeface="Work Sans" pitchFamily="2" charset="0"/>
              </a:rPr>
              <a:t>, 3 hours, Room 16</a:t>
            </a:r>
          </a:p>
          <a:p>
            <a:pPr>
              <a:buNone/>
            </a:pPr>
            <a:r>
              <a:rPr lang="en-US" sz="1400" dirty="0">
                <a:latin typeface="Work Sans" pitchFamily="2" charset="0"/>
              </a:rPr>
              <a:t>Base packages. Tools for numerical computing: numerical array, linear algebra, MATLAB-like operativity with </a:t>
            </a:r>
            <a:r>
              <a:rPr lang="en-US" sz="1400" dirty="0" err="1">
                <a:latin typeface="Work Sans" pitchFamily="2" charset="0"/>
              </a:rPr>
              <a:t>Numpy</a:t>
            </a:r>
            <a:r>
              <a:rPr lang="en-US" sz="1400" dirty="0">
                <a:latin typeface="Work Sans" pitchFamily="2" charset="0"/>
              </a:rPr>
              <a:t>/</a:t>
            </a:r>
            <a:r>
              <a:rPr lang="en-US" sz="1400" dirty="0" err="1">
                <a:latin typeface="Work Sans" pitchFamily="2" charset="0"/>
              </a:rPr>
              <a:t>Sympy</a:t>
            </a:r>
            <a:r>
              <a:rPr lang="en-US" sz="1400" dirty="0">
                <a:latin typeface="Work Sans" pitchFamily="2" charset="0"/>
              </a:rPr>
              <a:t>.</a:t>
            </a:r>
          </a:p>
          <a:p>
            <a:pPr>
              <a:buNone/>
            </a:pPr>
            <a:endParaRPr lang="en-US" sz="200" dirty="0">
              <a:latin typeface="Work Sans" pitchFamily="2" charset="0"/>
            </a:endParaRPr>
          </a:p>
          <a:p>
            <a:pPr>
              <a:buNone/>
            </a:pPr>
            <a:r>
              <a:rPr lang="en-US" sz="1400" b="1" dirty="0">
                <a:solidFill>
                  <a:schemeClr val="accent1">
                    <a:lumMod val="75000"/>
                  </a:schemeClr>
                </a:solidFill>
                <a:latin typeface="Work Sans" pitchFamily="2" charset="0"/>
              </a:rPr>
              <a:t>Day 5: Wednesday, 3 May, 8:30-11:30, 3 hours, Room F</a:t>
            </a:r>
          </a:p>
          <a:p>
            <a:pPr>
              <a:buNone/>
            </a:pPr>
            <a:r>
              <a:rPr lang="en-US" sz="1400" dirty="0">
                <a:latin typeface="Work Sans" pitchFamily="2" charset="0"/>
              </a:rPr>
              <a:t>Tools for numerical computing  (cont’d): time series management with Pandas, plot and visualization with Matplotlib, Data input and output. </a:t>
            </a:r>
          </a:p>
          <a:p>
            <a:pPr>
              <a:buNone/>
            </a:pPr>
            <a:endParaRPr lang="en-US" sz="200" dirty="0">
              <a:latin typeface="Work Sans" pitchFamily="2" charset="0"/>
            </a:endParaRPr>
          </a:p>
          <a:p>
            <a:pPr>
              <a:buNone/>
            </a:pPr>
            <a:r>
              <a:rPr lang="en-US" sz="1400" b="1" dirty="0">
                <a:solidFill>
                  <a:schemeClr val="accent1">
                    <a:lumMod val="75000"/>
                  </a:schemeClr>
                </a:solidFill>
                <a:latin typeface="Work Sans" pitchFamily="2" charset="0"/>
              </a:rPr>
              <a:t>Day 6: Friday, 5 May, 8:30-11:30, 3 hours, Room 17</a:t>
            </a:r>
          </a:p>
          <a:p>
            <a:pPr>
              <a:buNone/>
            </a:pPr>
            <a:r>
              <a:rPr lang="en-US" sz="1400" dirty="0">
                <a:latin typeface="Work Sans" pitchFamily="2" charset="0"/>
              </a:rPr>
              <a:t>Introduction to problem solving: Optimization, Integration, Equation solving, Signal processing.</a:t>
            </a:r>
          </a:p>
          <a:p>
            <a:pPr>
              <a:buNone/>
            </a:pPr>
            <a:endParaRPr lang="en-US" sz="200" dirty="0">
              <a:latin typeface="Work Sans" pitchFamily="2" charset="0"/>
            </a:endParaRPr>
          </a:p>
          <a:p>
            <a:pPr>
              <a:buNone/>
            </a:pPr>
            <a:r>
              <a:rPr lang="en-US" sz="1400" b="1" dirty="0">
                <a:solidFill>
                  <a:schemeClr val="accent1">
                    <a:lumMod val="75000"/>
                  </a:schemeClr>
                </a:solidFill>
                <a:latin typeface="Work Sans" pitchFamily="2" charset="0"/>
              </a:rPr>
              <a:t>Day 7: Wednesday, 10 May 8:30-11:30, 3 hours, Room F</a:t>
            </a:r>
          </a:p>
          <a:p>
            <a:pPr>
              <a:buNone/>
            </a:pPr>
            <a:r>
              <a:rPr lang="en-US" sz="1400" dirty="0">
                <a:latin typeface="Work Sans" pitchFamily="2" charset="0"/>
              </a:rPr>
              <a:t>Introduction to problem solving (cont’d): ODE solving, Statistics, Machine learning.</a:t>
            </a:r>
          </a:p>
          <a:p>
            <a:pPr>
              <a:buNone/>
            </a:pPr>
            <a:endParaRPr lang="en-US" sz="200" dirty="0">
              <a:latin typeface="Work Sans" pitchFamily="2" charset="0"/>
            </a:endParaRPr>
          </a:p>
          <a:p>
            <a:pPr>
              <a:buNone/>
            </a:pPr>
            <a:r>
              <a:rPr lang="en-US" sz="1400" b="1" dirty="0">
                <a:solidFill>
                  <a:schemeClr val="accent1">
                    <a:lumMod val="75000"/>
                  </a:schemeClr>
                </a:solidFill>
                <a:latin typeface="Work Sans" pitchFamily="2" charset="0"/>
              </a:rPr>
              <a:t>Day 8: Friday, 12 May, 8:30-11:30, 3 hours, Room 17</a:t>
            </a:r>
          </a:p>
          <a:p>
            <a:pPr>
              <a:buNone/>
            </a:pPr>
            <a:r>
              <a:rPr lang="en-US" sz="1400" dirty="0">
                <a:latin typeface="Work Sans" pitchFamily="2" charset="0"/>
              </a:rPr>
              <a:t>Performance enhancement with </a:t>
            </a:r>
            <a:r>
              <a:rPr lang="en-US" sz="1400" dirty="0" err="1">
                <a:latin typeface="Work Sans" pitchFamily="2" charset="0"/>
              </a:rPr>
              <a:t>Numba</a:t>
            </a:r>
            <a:r>
              <a:rPr lang="en-US" sz="1400" dirty="0">
                <a:latin typeface="Work Sans" pitchFamily="2" charset="0"/>
              </a:rPr>
              <a:t>. </a:t>
            </a:r>
          </a:p>
          <a:p>
            <a:pPr>
              <a:buNone/>
            </a:pPr>
            <a:r>
              <a:rPr lang="en-US" sz="1400" dirty="0">
                <a:latin typeface="Work Sans" pitchFamily="2" charset="0"/>
              </a:rPr>
              <a:t>Extendibility and interoperability: Fortran, C++, Excel. </a:t>
            </a:r>
          </a:p>
          <a:p>
            <a:pPr>
              <a:buNone/>
            </a:pPr>
            <a:endParaRPr lang="en-US" sz="200" dirty="0">
              <a:latin typeface="Work Sans" pitchFamily="2" charset="0"/>
            </a:endParaRPr>
          </a:p>
          <a:p>
            <a:pPr>
              <a:buNone/>
            </a:pPr>
            <a:r>
              <a:rPr lang="en-US" sz="1400" b="1" dirty="0">
                <a:solidFill>
                  <a:schemeClr val="accent1">
                    <a:lumMod val="75000"/>
                  </a:schemeClr>
                </a:solidFill>
                <a:latin typeface="Work Sans" pitchFamily="2" charset="0"/>
              </a:rPr>
              <a:t>Day 9: Wednesday, 17 May 8:30-11:30, 3 hours, Room F</a:t>
            </a:r>
          </a:p>
          <a:p>
            <a:pPr>
              <a:buNone/>
            </a:pPr>
            <a:r>
              <a:rPr lang="en-US" sz="1400" dirty="0">
                <a:latin typeface="Work Sans" pitchFamily="2" charset="0"/>
              </a:rPr>
              <a:t>GUI creation: base concept for creation of graphic user interface with </a:t>
            </a:r>
            <a:r>
              <a:rPr lang="en-US" sz="1400" dirty="0" err="1">
                <a:latin typeface="Work Sans" pitchFamily="2" charset="0"/>
              </a:rPr>
              <a:t>Tkinter</a:t>
            </a:r>
            <a:r>
              <a:rPr lang="en-US" sz="1400" dirty="0">
                <a:latin typeface="Work Sans" pitchFamily="2" charset="0"/>
              </a:rPr>
              <a:t>. </a:t>
            </a:r>
          </a:p>
          <a:p>
            <a:pPr>
              <a:buNone/>
            </a:pPr>
            <a:endParaRPr lang="en-US" sz="200" dirty="0">
              <a:latin typeface="Work Sans" pitchFamily="2" charset="0"/>
            </a:endParaRPr>
          </a:p>
          <a:p>
            <a:pPr>
              <a:buNone/>
            </a:pPr>
            <a:r>
              <a:rPr lang="en-US" sz="1400" b="1" dirty="0">
                <a:solidFill>
                  <a:schemeClr val="accent1">
                    <a:lumMod val="75000"/>
                  </a:schemeClr>
                </a:solidFill>
                <a:latin typeface="Work Sans" pitchFamily="2" charset="0"/>
              </a:rPr>
              <a:t>Day 10: Friday, 19 May, 8:30-11:30, 3 hours, Room 17</a:t>
            </a:r>
          </a:p>
          <a:p>
            <a:pPr>
              <a:buNone/>
            </a:pPr>
            <a:r>
              <a:rPr lang="en-US" sz="1400" dirty="0">
                <a:latin typeface="Work Sans" pitchFamily="2" charset="0"/>
              </a:rPr>
              <a:t>Web App Development: base concepts for creation of web app with Flask.</a:t>
            </a:r>
          </a:p>
          <a:p>
            <a:pPr>
              <a:buNone/>
            </a:pPr>
            <a:endParaRPr lang="en-US" sz="1400" dirty="0">
              <a:latin typeface="Work Sans" pitchFamily="2" charset="0"/>
            </a:endParaRPr>
          </a:p>
          <a:p>
            <a:pPr algn="just" eaLnBrk="1" hangingPunct="1">
              <a:spcBef>
                <a:spcPct val="0"/>
              </a:spcBef>
              <a:buFontTx/>
              <a:buNone/>
            </a:pPr>
            <a:endParaRPr lang="en-US" altLang="it-IT" sz="1400" dirty="0">
              <a:latin typeface="Work Sans" pitchFamily="2" charset="0"/>
            </a:endParaRPr>
          </a:p>
        </p:txBody>
      </p:sp>
    </p:spTree>
    <p:extLst>
      <p:ext uri="{BB962C8B-B14F-4D97-AF65-F5344CB8AC3E}">
        <p14:creationId xmlns:p14="http://schemas.microsoft.com/office/powerpoint/2010/main" val="886055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 Box 5">
            <a:extLst>
              <a:ext uri="{FF2B5EF4-FFF2-40B4-BE49-F238E27FC236}">
                <a16:creationId xmlns:a16="http://schemas.microsoft.com/office/drawing/2014/main" id="{FF4DB5BD-A5A2-4D0B-BF45-40519D2A0129}"/>
              </a:ext>
            </a:extLst>
          </p:cNvPr>
          <p:cNvSpPr txBox="1">
            <a:spLocks noChangeArrowheads="1"/>
          </p:cNvSpPr>
          <p:nvPr/>
        </p:nvSpPr>
        <p:spPr bwMode="auto">
          <a:xfrm>
            <a:off x="0" y="764704"/>
            <a:ext cx="9144000" cy="5761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600" b="1" dirty="0">
                <a:solidFill>
                  <a:srgbClr val="FF9900"/>
                </a:solidFill>
                <a:latin typeface="Work Sans" pitchFamily="2" charset="0"/>
              </a:rPr>
              <a:t>Remark</a:t>
            </a:r>
          </a:p>
          <a:p>
            <a:pPr algn="just" eaLnBrk="1" hangingPunct="1">
              <a:spcBef>
                <a:spcPct val="0"/>
              </a:spcBef>
              <a:buFontTx/>
              <a:buNone/>
            </a:pPr>
            <a:endParaRPr lang="en-US" altLang="it-IT" sz="1600" b="1" dirty="0">
              <a:solidFill>
                <a:srgbClr val="FF9900"/>
              </a:solidFill>
              <a:latin typeface="Work Sans" pitchFamily="2" charset="0"/>
            </a:endParaRPr>
          </a:p>
          <a:p>
            <a:pPr algn="just" eaLnBrk="1" hangingPunct="1">
              <a:spcBef>
                <a:spcPct val="0"/>
              </a:spcBef>
              <a:buFontTx/>
              <a:buNone/>
            </a:pPr>
            <a:r>
              <a:rPr lang="en-US" altLang="it-IT" sz="1600" dirty="0">
                <a:latin typeface="Work Sans" pitchFamily="2" charset="0"/>
              </a:rPr>
              <a:t>The syntax</a:t>
            </a:r>
          </a:p>
          <a:p>
            <a:pPr algn="just" eaLnBrk="1" hangingPunct="1">
              <a:spcBef>
                <a:spcPct val="0"/>
              </a:spcBef>
              <a:buFontTx/>
              <a:buNone/>
            </a:pPr>
            <a:r>
              <a:rPr lang="en-US" altLang="it-IT" sz="1600" i="1" dirty="0" err="1">
                <a:latin typeface="Consolas" panose="020B0609020204030204" pitchFamily="49" charset="0"/>
              </a:rPr>
              <a:t>newlist</a:t>
            </a:r>
            <a:r>
              <a:rPr lang="en-US" altLang="it-IT" sz="1600" dirty="0">
                <a:latin typeface="Consolas" panose="020B0609020204030204" pitchFamily="49" charset="0"/>
              </a:rPr>
              <a:t> = </a:t>
            </a:r>
            <a:r>
              <a:rPr lang="en-US" altLang="it-IT" sz="1600" i="1" dirty="0" err="1">
                <a:latin typeface="Consolas" panose="020B0609020204030204" pitchFamily="49" charset="0"/>
              </a:rPr>
              <a:t>oldlist</a:t>
            </a:r>
            <a:r>
              <a:rPr lang="en-US" altLang="it-IT" sz="1600" dirty="0">
                <a:latin typeface="Consolas" panose="020B0609020204030204" pitchFamily="49" charset="0"/>
              </a:rPr>
              <a:t>[:]</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is </a:t>
            </a:r>
            <a:r>
              <a:rPr lang="en-US" altLang="it-IT" sz="1600" u="sng" dirty="0">
                <a:solidFill>
                  <a:srgbClr val="0000FF"/>
                </a:solidFill>
                <a:latin typeface="Work Sans" pitchFamily="2" charset="0"/>
              </a:rPr>
              <a:t>necessary</a:t>
            </a:r>
            <a:r>
              <a:rPr lang="en-US" altLang="it-IT" sz="1600" dirty="0">
                <a:latin typeface="Work Sans" pitchFamily="2" charset="0"/>
              </a:rPr>
              <a:t> to copy the list. Otherwise, the two variable names point to the same object!</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None/>
            </a:pPr>
            <a:r>
              <a:rPr lang="en-US" altLang="it-IT" sz="1600" i="1" dirty="0">
                <a:latin typeface="Consolas" panose="020B0609020204030204" pitchFamily="49" charset="0"/>
              </a:rPr>
              <a:t>a = [1,2,3]</a:t>
            </a:r>
          </a:p>
          <a:p>
            <a:pPr algn="just" eaLnBrk="1" hangingPunct="1">
              <a:spcBef>
                <a:spcPct val="0"/>
              </a:spcBef>
              <a:buNone/>
            </a:pPr>
            <a:r>
              <a:rPr lang="en-US" altLang="it-IT" sz="1600" i="1" dirty="0">
                <a:latin typeface="Consolas" panose="020B0609020204030204" pitchFamily="49" charset="0"/>
              </a:rPr>
              <a:t>b = a</a:t>
            </a:r>
          </a:p>
          <a:p>
            <a:pPr algn="just" eaLnBrk="1" hangingPunct="1">
              <a:spcBef>
                <a:spcPct val="0"/>
              </a:spcBef>
              <a:buNone/>
            </a:pPr>
            <a:endParaRPr lang="en-US" altLang="it-IT" sz="1600" i="1" dirty="0">
              <a:latin typeface="Work Sans" pitchFamily="2" charset="0"/>
            </a:endParaRPr>
          </a:p>
          <a:p>
            <a:pPr algn="just" eaLnBrk="1" hangingPunct="1">
              <a:spcBef>
                <a:spcPct val="0"/>
              </a:spcBef>
              <a:buNone/>
            </a:pPr>
            <a:endParaRPr lang="en-US" altLang="it-IT" sz="1600" i="1" dirty="0">
              <a:latin typeface="Work Sans" pitchFamily="2" charset="0"/>
            </a:endParaRPr>
          </a:p>
          <a:p>
            <a:pPr algn="just" eaLnBrk="1" hangingPunct="1">
              <a:spcBef>
                <a:spcPct val="0"/>
              </a:spcBef>
              <a:buNone/>
            </a:pPr>
            <a:r>
              <a:rPr lang="en-US" altLang="it-IT" sz="1600" i="1" dirty="0">
                <a:latin typeface="Consolas" panose="020B0609020204030204" pitchFamily="49" charset="0"/>
              </a:rPr>
              <a:t>a = [1,2,3]</a:t>
            </a:r>
          </a:p>
          <a:p>
            <a:pPr algn="just" eaLnBrk="1" hangingPunct="1">
              <a:spcBef>
                <a:spcPct val="0"/>
              </a:spcBef>
              <a:buNone/>
            </a:pPr>
            <a:r>
              <a:rPr lang="en-US" altLang="it-IT" sz="1600" i="1" dirty="0">
                <a:latin typeface="Consolas" panose="020B0609020204030204" pitchFamily="49" charset="0"/>
              </a:rPr>
              <a:t>b = a[:]</a:t>
            </a:r>
            <a:endParaRPr lang="en-US" altLang="it-IT" sz="1600" dirty="0">
              <a:latin typeface="Consolas" panose="020B0609020204030204" pitchFamily="49" charset="0"/>
            </a:endParaRPr>
          </a:p>
          <a:p>
            <a:pPr algn="just" eaLnBrk="1" hangingPunct="1">
              <a:spcBef>
                <a:spcPct val="0"/>
              </a:spcBef>
              <a:buFontTx/>
              <a:buNone/>
            </a:pPr>
            <a:endParaRPr lang="en-US" altLang="it-IT" sz="1600" dirty="0">
              <a:latin typeface="Work Sans" pitchFamily="2" charset="0"/>
            </a:endParaRPr>
          </a:p>
        </p:txBody>
      </p:sp>
      <p:sp>
        <p:nvSpPr>
          <p:cNvPr id="5" name="Text Box 2">
            <a:extLst>
              <a:ext uri="{FF2B5EF4-FFF2-40B4-BE49-F238E27FC236}">
                <a16:creationId xmlns:a16="http://schemas.microsoft.com/office/drawing/2014/main" id="{66D07098-8D6D-473E-9AE8-9C5E740EE784}"/>
              </a:ext>
            </a:extLst>
          </p:cNvPr>
          <p:cNvSpPr txBox="1">
            <a:spLocks noChangeArrowheads="1"/>
          </p:cNvSpPr>
          <p:nvPr/>
        </p:nvSpPr>
        <p:spPr bwMode="auto">
          <a:xfrm>
            <a:off x="0" y="0"/>
            <a:ext cx="191421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it-IT" sz="1600" b="1" dirty="0">
                <a:solidFill>
                  <a:srgbClr val="FF9900"/>
                </a:solidFill>
                <a:latin typeface="Work Sans" pitchFamily="2" charset="0"/>
              </a:rPr>
              <a:t>Data types</a:t>
            </a:r>
          </a:p>
        </p:txBody>
      </p:sp>
      <p:pic>
        <p:nvPicPr>
          <p:cNvPr id="3" name="Immagine 2" descr="Immagine che contiene testo&#10;&#10;Descrizione generata automaticamente">
            <a:extLst>
              <a:ext uri="{FF2B5EF4-FFF2-40B4-BE49-F238E27FC236}">
                <a16:creationId xmlns:a16="http://schemas.microsoft.com/office/drawing/2014/main" id="{B6EAF9A2-D85E-4464-A485-F7CE3EBDFF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1960" y="2743977"/>
            <a:ext cx="3181083" cy="411402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3">
            <a:extLst>
              <a:ext uri="{FF2B5EF4-FFF2-40B4-BE49-F238E27FC236}">
                <a16:creationId xmlns:a16="http://schemas.microsoft.com/office/drawing/2014/main" id="{2D573EDD-FA1B-4A8D-A918-7A79F99A8300}"/>
              </a:ext>
            </a:extLst>
          </p:cNvPr>
          <p:cNvSpPr txBox="1">
            <a:spLocks noChangeArrowheads="1"/>
          </p:cNvSpPr>
          <p:nvPr/>
        </p:nvSpPr>
        <p:spPr bwMode="auto">
          <a:xfrm>
            <a:off x="0" y="549275"/>
            <a:ext cx="914400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600" b="1" dirty="0">
                <a:solidFill>
                  <a:schemeClr val="hlink"/>
                </a:solidFill>
                <a:latin typeface="Work Sans" pitchFamily="2" charset="0"/>
              </a:rPr>
              <a:t>List</a:t>
            </a:r>
          </a:p>
          <a:p>
            <a:pPr algn="just" eaLnBrk="1" hangingPunct="1">
              <a:spcBef>
                <a:spcPct val="0"/>
              </a:spcBef>
              <a:buFontTx/>
              <a:buNone/>
            </a:pPr>
            <a:endParaRPr lang="en-US" altLang="it-IT" sz="1600" b="1" dirty="0">
              <a:solidFill>
                <a:schemeClr val="hlink"/>
              </a:solidFill>
              <a:latin typeface="Work Sans" pitchFamily="2" charset="0"/>
            </a:endParaRPr>
          </a:p>
          <a:p>
            <a:pPr algn="just" eaLnBrk="1" hangingPunct="1">
              <a:spcBef>
                <a:spcPct val="0"/>
              </a:spcBef>
              <a:buFontTx/>
              <a:buNone/>
            </a:pPr>
            <a:r>
              <a:rPr lang="en-US" altLang="it-IT" sz="1600" dirty="0">
                <a:latin typeface="Work Sans" pitchFamily="2" charset="0"/>
              </a:rPr>
              <a:t>Some methods:</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Consolas" panose="020B0609020204030204" pitchFamily="49" charset="0"/>
              </a:rPr>
              <a:t>- </a:t>
            </a:r>
            <a:r>
              <a:rPr lang="en-US" altLang="it-IT" sz="1600" i="1" dirty="0" err="1">
                <a:latin typeface="Consolas" panose="020B0609020204030204" pitchFamily="49" charset="0"/>
              </a:rPr>
              <a:t>list</a:t>
            </a:r>
            <a:r>
              <a:rPr lang="en-US" altLang="it-IT" sz="1600" dirty="0" err="1">
                <a:latin typeface="Consolas" panose="020B0609020204030204" pitchFamily="49" charset="0"/>
              </a:rPr>
              <a:t>.insert</a:t>
            </a:r>
            <a:r>
              <a:rPr lang="en-US" altLang="it-IT" sz="1600" dirty="0">
                <a:latin typeface="Consolas" panose="020B0609020204030204" pitchFamily="49" charset="0"/>
              </a:rPr>
              <a:t>( </a:t>
            </a:r>
            <a:r>
              <a:rPr lang="en-US" altLang="it-IT" sz="1600" i="1" dirty="0">
                <a:latin typeface="Consolas" panose="020B0609020204030204" pitchFamily="49" charset="0"/>
              </a:rPr>
              <a:t>position</a:t>
            </a:r>
            <a:r>
              <a:rPr lang="en-US" altLang="it-IT" sz="1600" dirty="0">
                <a:latin typeface="Consolas" panose="020B0609020204030204" pitchFamily="49" charset="0"/>
              </a:rPr>
              <a:t>, </a:t>
            </a:r>
            <a:r>
              <a:rPr lang="en-US" altLang="it-IT" sz="1600" i="1" dirty="0">
                <a:latin typeface="Consolas" panose="020B0609020204030204" pitchFamily="49" charset="0"/>
              </a:rPr>
              <a:t>value</a:t>
            </a:r>
            <a:r>
              <a:rPr lang="en-US" altLang="it-IT" sz="1600" dirty="0">
                <a:latin typeface="Consolas" panose="020B0609020204030204" pitchFamily="49" charset="0"/>
              </a:rPr>
              <a:t> )</a:t>
            </a:r>
          </a:p>
          <a:p>
            <a:pPr algn="just" eaLnBrk="1" hangingPunct="1">
              <a:spcBef>
                <a:spcPct val="0"/>
              </a:spcBef>
              <a:buFontTx/>
              <a:buNone/>
            </a:pPr>
            <a:r>
              <a:rPr lang="en-US" altLang="it-IT" sz="1600" dirty="0">
                <a:latin typeface="Consolas" panose="020B0609020204030204" pitchFamily="49" charset="0"/>
              </a:rPr>
              <a:t>- </a:t>
            </a:r>
            <a:r>
              <a:rPr lang="en-US" altLang="it-IT" sz="1600" i="1" dirty="0" err="1">
                <a:latin typeface="Consolas" panose="020B0609020204030204" pitchFamily="49" charset="0"/>
              </a:rPr>
              <a:t>list</a:t>
            </a:r>
            <a:r>
              <a:rPr lang="en-US" altLang="it-IT" sz="1600" dirty="0" err="1">
                <a:latin typeface="Consolas" panose="020B0609020204030204" pitchFamily="49" charset="0"/>
              </a:rPr>
              <a:t>.remove</a:t>
            </a:r>
            <a:r>
              <a:rPr lang="en-US" altLang="it-IT" sz="1600" dirty="0">
                <a:latin typeface="Consolas" panose="020B0609020204030204" pitchFamily="49" charset="0"/>
              </a:rPr>
              <a:t>( </a:t>
            </a:r>
            <a:r>
              <a:rPr lang="en-US" altLang="it-IT" sz="1600" i="1" dirty="0">
                <a:latin typeface="Consolas" panose="020B0609020204030204" pitchFamily="49" charset="0"/>
              </a:rPr>
              <a:t>value</a:t>
            </a:r>
            <a:r>
              <a:rPr lang="en-US" altLang="it-IT" sz="1600" dirty="0">
                <a:latin typeface="Consolas" panose="020B0609020204030204" pitchFamily="49" charset="0"/>
              </a:rPr>
              <a:t> )</a:t>
            </a:r>
          </a:p>
          <a:p>
            <a:pPr algn="just" eaLnBrk="1" hangingPunct="1">
              <a:spcBef>
                <a:spcPct val="0"/>
              </a:spcBef>
              <a:buFontTx/>
              <a:buNone/>
            </a:pPr>
            <a:r>
              <a:rPr lang="en-US" altLang="it-IT" sz="1600" dirty="0">
                <a:latin typeface="Consolas" panose="020B0609020204030204" pitchFamily="49" charset="0"/>
              </a:rPr>
              <a:t>- </a:t>
            </a:r>
            <a:r>
              <a:rPr lang="en-US" altLang="it-IT" sz="1600" i="1" dirty="0" err="1">
                <a:latin typeface="Consolas" panose="020B0609020204030204" pitchFamily="49" charset="0"/>
              </a:rPr>
              <a:t>list</a:t>
            </a:r>
            <a:r>
              <a:rPr lang="en-US" altLang="it-IT" sz="1600" dirty="0" err="1">
                <a:latin typeface="Consolas" panose="020B0609020204030204" pitchFamily="49" charset="0"/>
              </a:rPr>
              <a:t>.append</a:t>
            </a:r>
            <a:r>
              <a:rPr lang="en-US" altLang="it-IT" sz="1600" dirty="0">
                <a:latin typeface="Consolas" panose="020B0609020204030204" pitchFamily="49" charset="0"/>
              </a:rPr>
              <a:t>( </a:t>
            </a:r>
            <a:r>
              <a:rPr lang="en-US" altLang="it-IT" sz="1600" i="1" dirty="0">
                <a:latin typeface="Consolas" panose="020B0609020204030204" pitchFamily="49" charset="0"/>
              </a:rPr>
              <a:t>value</a:t>
            </a:r>
            <a:r>
              <a:rPr lang="en-US" altLang="it-IT" sz="1600" dirty="0">
                <a:latin typeface="Consolas" panose="020B0609020204030204" pitchFamily="49" charset="0"/>
              </a:rPr>
              <a:t> )</a:t>
            </a:r>
          </a:p>
          <a:p>
            <a:pPr algn="just" eaLnBrk="1" hangingPunct="1">
              <a:spcBef>
                <a:spcPct val="0"/>
              </a:spcBef>
              <a:buFontTx/>
              <a:buNone/>
            </a:pPr>
            <a:r>
              <a:rPr lang="en-US" altLang="it-IT" sz="1600" dirty="0">
                <a:latin typeface="Consolas" panose="020B0609020204030204" pitchFamily="49" charset="0"/>
              </a:rPr>
              <a:t>- </a:t>
            </a:r>
            <a:r>
              <a:rPr lang="en-US" altLang="it-IT" sz="1600" i="1" dirty="0" err="1">
                <a:latin typeface="Consolas" panose="020B0609020204030204" pitchFamily="49" charset="0"/>
              </a:rPr>
              <a:t>list</a:t>
            </a:r>
            <a:r>
              <a:rPr lang="en-US" altLang="it-IT" sz="1600" dirty="0" err="1">
                <a:latin typeface="Consolas" panose="020B0609020204030204" pitchFamily="49" charset="0"/>
              </a:rPr>
              <a:t>.extend</a:t>
            </a:r>
            <a:r>
              <a:rPr lang="en-US" altLang="it-IT" sz="1600" dirty="0">
                <a:latin typeface="Consolas" panose="020B0609020204030204" pitchFamily="49" charset="0"/>
              </a:rPr>
              <a:t>( </a:t>
            </a:r>
            <a:r>
              <a:rPr lang="en-US" altLang="it-IT" sz="1600" i="1" dirty="0">
                <a:latin typeface="Consolas" panose="020B0609020204030204" pitchFamily="49" charset="0"/>
              </a:rPr>
              <a:t>value</a:t>
            </a:r>
            <a:r>
              <a:rPr lang="en-US" altLang="it-IT" sz="1600" dirty="0">
                <a:latin typeface="Consolas" panose="020B0609020204030204" pitchFamily="49" charset="0"/>
              </a:rPr>
              <a:t> )</a:t>
            </a:r>
          </a:p>
          <a:p>
            <a:pPr algn="just" eaLnBrk="1" hangingPunct="1">
              <a:spcBef>
                <a:spcPct val="0"/>
              </a:spcBef>
              <a:buFontTx/>
              <a:buNone/>
            </a:pPr>
            <a:r>
              <a:rPr lang="en-US" altLang="it-IT" sz="1600" dirty="0">
                <a:latin typeface="Consolas" panose="020B0609020204030204" pitchFamily="49" charset="0"/>
              </a:rPr>
              <a:t>- </a:t>
            </a:r>
            <a:r>
              <a:rPr lang="en-US" altLang="it-IT" sz="1600" i="1" dirty="0" err="1">
                <a:latin typeface="Consolas" panose="020B0609020204030204" pitchFamily="49" charset="0"/>
              </a:rPr>
              <a:t>list</a:t>
            </a:r>
            <a:r>
              <a:rPr lang="en-US" altLang="it-IT" sz="1600" dirty="0" err="1">
                <a:latin typeface="Consolas" panose="020B0609020204030204" pitchFamily="49" charset="0"/>
              </a:rPr>
              <a:t>.pop</a:t>
            </a:r>
            <a:r>
              <a:rPr lang="en-US" altLang="it-IT" sz="1600" dirty="0">
                <a:latin typeface="Consolas" panose="020B0609020204030204" pitchFamily="49" charset="0"/>
              </a:rPr>
              <a:t>( </a:t>
            </a:r>
            <a:r>
              <a:rPr lang="en-US" altLang="it-IT" sz="1600" i="1" dirty="0">
                <a:latin typeface="Consolas" panose="020B0609020204030204" pitchFamily="49" charset="0"/>
              </a:rPr>
              <a:t>index</a:t>
            </a:r>
            <a:r>
              <a:rPr lang="en-US" altLang="it-IT" sz="1600" dirty="0">
                <a:latin typeface="Consolas" panose="020B0609020204030204" pitchFamily="49" charset="0"/>
              </a:rPr>
              <a:t> )</a:t>
            </a:r>
          </a:p>
          <a:p>
            <a:pPr algn="just" eaLnBrk="1" hangingPunct="1">
              <a:spcBef>
                <a:spcPct val="0"/>
              </a:spcBef>
              <a:buFontTx/>
              <a:buNone/>
            </a:pPr>
            <a:r>
              <a:rPr lang="en-US" altLang="it-IT" sz="1600" dirty="0">
                <a:latin typeface="Consolas" panose="020B0609020204030204" pitchFamily="49" charset="0"/>
              </a:rPr>
              <a:t>- </a:t>
            </a:r>
            <a:r>
              <a:rPr lang="en-US" altLang="it-IT" sz="1600" i="1" dirty="0" err="1">
                <a:latin typeface="Consolas" panose="020B0609020204030204" pitchFamily="49" charset="0"/>
              </a:rPr>
              <a:t>list</a:t>
            </a:r>
            <a:r>
              <a:rPr lang="en-US" altLang="it-IT" sz="1600" dirty="0" err="1">
                <a:latin typeface="Consolas" panose="020B0609020204030204" pitchFamily="49" charset="0"/>
              </a:rPr>
              <a:t>.count</a:t>
            </a:r>
            <a:r>
              <a:rPr lang="en-US" altLang="it-IT" sz="1600" dirty="0">
                <a:latin typeface="Consolas" panose="020B0609020204030204" pitchFamily="49" charset="0"/>
              </a:rPr>
              <a:t>( </a:t>
            </a:r>
            <a:r>
              <a:rPr lang="en-US" altLang="it-IT" sz="1600" i="1" dirty="0">
                <a:latin typeface="Consolas" panose="020B0609020204030204" pitchFamily="49" charset="0"/>
              </a:rPr>
              <a:t>value</a:t>
            </a:r>
            <a:r>
              <a:rPr lang="en-US" altLang="it-IT" sz="1600" dirty="0">
                <a:latin typeface="Consolas" panose="020B0609020204030204" pitchFamily="49" charset="0"/>
              </a:rPr>
              <a:t> )</a:t>
            </a:r>
          </a:p>
          <a:p>
            <a:pPr algn="just" eaLnBrk="1" hangingPunct="1">
              <a:spcBef>
                <a:spcPct val="0"/>
              </a:spcBef>
              <a:buFontTx/>
              <a:buNone/>
            </a:pPr>
            <a:r>
              <a:rPr lang="en-US" altLang="it-IT" sz="1600" dirty="0">
                <a:latin typeface="Consolas" panose="020B0609020204030204" pitchFamily="49" charset="0"/>
              </a:rPr>
              <a:t>- </a:t>
            </a:r>
            <a:r>
              <a:rPr lang="en-US" altLang="it-IT" sz="1600" i="1" dirty="0" err="1">
                <a:latin typeface="Consolas" panose="020B0609020204030204" pitchFamily="49" charset="0"/>
              </a:rPr>
              <a:t>list</a:t>
            </a:r>
            <a:r>
              <a:rPr lang="en-US" altLang="it-IT" sz="1600" dirty="0" err="1">
                <a:latin typeface="Consolas" panose="020B0609020204030204" pitchFamily="49" charset="0"/>
              </a:rPr>
              <a:t>.index</a:t>
            </a:r>
            <a:r>
              <a:rPr lang="en-US" altLang="it-IT" sz="1600" dirty="0">
                <a:latin typeface="Consolas" panose="020B0609020204030204" pitchFamily="49" charset="0"/>
              </a:rPr>
              <a:t>( </a:t>
            </a:r>
            <a:r>
              <a:rPr lang="en-US" altLang="it-IT" sz="1600" i="1" dirty="0">
                <a:latin typeface="Consolas" panose="020B0609020204030204" pitchFamily="49" charset="0"/>
              </a:rPr>
              <a:t>value</a:t>
            </a:r>
            <a:r>
              <a:rPr lang="en-US" altLang="it-IT" sz="1600" dirty="0">
                <a:latin typeface="Consolas" panose="020B0609020204030204" pitchFamily="49" charset="0"/>
              </a:rPr>
              <a:t> )</a:t>
            </a:r>
          </a:p>
          <a:p>
            <a:pPr algn="just" eaLnBrk="1" hangingPunct="1">
              <a:spcBef>
                <a:spcPct val="0"/>
              </a:spcBef>
              <a:buFontTx/>
              <a:buNone/>
            </a:pPr>
            <a:r>
              <a:rPr lang="en-US" altLang="it-IT" sz="1600" dirty="0">
                <a:latin typeface="Consolas" panose="020B0609020204030204" pitchFamily="49" charset="0"/>
              </a:rPr>
              <a:t>- </a:t>
            </a:r>
            <a:r>
              <a:rPr lang="en-US" altLang="it-IT" sz="1600" i="1" dirty="0" err="1">
                <a:latin typeface="Consolas" panose="020B0609020204030204" pitchFamily="49" charset="0"/>
              </a:rPr>
              <a:t>list</a:t>
            </a:r>
            <a:r>
              <a:rPr lang="en-US" altLang="it-IT" sz="1600" dirty="0" err="1">
                <a:latin typeface="Consolas" panose="020B0609020204030204" pitchFamily="49" charset="0"/>
              </a:rPr>
              <a:t>.reverse</a:t>
            </a:r>
            <a:r>
              <a:rPr lang="en-US" altLang="it-IT" sz="1600" dirty="0">
                <a:latin typeface="Consolas" panose="020B0609020204030204" pitchFamily="49" charset="0"/>
              </a:rPr>
              <a:t>()</a:t>
            </a:r>
          </a:p>
          <a:p>
            <a:pPr algn="just" eaLnBrk="1" hangingPunct="1">
              <a:spcBef>
                <a:spcPct val="0"/>
              </a:spcBef>
              <a:buFontTx/>
              <a:buNone/>
            </a:pPr>
            <a:r>
              <a:rPr lang="en-US" altLang="it-IT" sz="1600" dirty="0">
                <a:latin typeface="Consolas" panose="020B0609020204030204" pitchFamily="49" charset="0"/>
              </a:rPr>
              <a:t>- </a:t>
            </a:r>
            <a:r>
              <a:rPr lang="en-US" altLang="it-IT" sz="1600" i="1" dirty="0" err="1">
                <a:latin typeface="Consolas" panose="020B0609020204030204" pitchFamily="49" charset="0"/>
              </a:rPr>
              <a:t>list</a:t>
            </a:r>
            <a:r>
              <a:rPr lang="en-US" altLang="it-IT" sz="1600" dirty="0" err="1">
                <a:latin typeface="Consolas" panose="020B0609020204030204" pitchFamily="49" charset="0"/>
              </a:rPr>
              <a:t>.sort</a:t>
            </a:r>
            <a:r>
              <a:rPr lang="en-US" altLang="it-IT" sz="1600" dirty="0">
                <a:latin typeface="Consolas" panose="020B0609020204030204" pitchFamily="49" charset="0"/>
              </a:rPr>
              <a:t>()</a:t>
            </a:r>
          </a:p>
          <a:p>
            <a:pPr algn="just" eaLnBrk="1" hangingPunct="1">
              <a:spcBef>
                <a:spcPct val="0"/>
              </a:spcBef>
              <a:buFontTx/>
              <a:buNone/>
            </a:pPr>
            <a:endParaRPr lang="en-US" altLang="it-IT" sz="1600" dirty="0">
              <a:latin typeface="Work Sans" pitchFamily="2" charset="0"/>
            </a:endParaRPr>
          </a:p>
        </p:txBody>
      </p:sp>
      <p:sp>
        <p:nvSpPr>
          <p:cNvPr id="21508" name="Text Box 6">
            <a:extLst>
              <a:ext uri="{FF2B5EF4-FFF2-40B4-BE49-F238E27FC236}">
                <a16:creationId xmlns:a16="http://schemas.microsoft.com/office/drawing/2014/main" id="{DBB576BB-0EF6-4B9F-9D00-C6F0A6AD664C}"/>
              </a:ext>
            </a:extLst>
          </p:cNvPr>
          <p:cNvSpPr txBox="1">
            <a:spLocks noChangeArrowheads="1"/>
          </p:cNvSpPr>
          <p:nvPr/>
        </p:nvSpPr>
        <p:spPr bwMode="auto">
          <a:xfrm>
            <a:off x="0" y="4437063"/>
            <a:ext cx="9144000" cy="208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600" b="1" dirty="0">
                <a:solidFill>
                  <a:srgbClr val="FF9900"/>
                </a:solidFill>
                <a:latin typeface="Work Sans" pitchFamily="2" charset="0"/>
              </a:rPr>
              <a:t>Remark</a:t>
            </a:r>
          </a:p>
          <a:p>
            <a:pPr algn="just" eaLnBrk="1" hangingPunct="1">
              <a:spcBef>
                <a:spcPct val="0"/>
              </a:spcBef>
              <a:buFontTx/>
              <a:buNone/>
            </a:pPr>
            <a:endParaRPr lang="en-US" altLang="it-IT" sz="1600" b="1" dirty="0">
              <a:solidFill>
                <a:srgbClr val="FF9900"/>
              </a:solidFill>
              <a:latin typeface="Work Sans" pitchFamily="2" charset="0"/>
            </a:endParaRPr>
          </a:p>
          <a:p>
            <a:pPr algn="just" eaLnBrk="1" hangingPunct="1">
              <a:spcBef>
                <a:spcPct val="0"/>
              </a:spcBef>
              <a:buFontTx/>
              <a:buNone/>
            </a:pPr>
            <a:r>
              <a:rPr lang="en-US" altLang="it-IT" sz="1600" dirty="0">
                <a:latin typeface="Work Sans" pitchFamily="2" charset="0"/>
              </a:rPr>
              <a:t>To know all the methods available for a list (and for an object):</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err="1">
                <a:latin typeface="Consolas" panose="020B0609020204030204" pitchFamily="49" charset="0"/>
              </a:rPr>
              <a:t>dir</a:t>
            </a:r>
            <a:r>
              <a:rPr lang="en-US" altLang="it-IT" sz="1600" dirty="0">
                <a:latin typeface="Consolas" panose="020B0609020204030204" pitchFamily="49" charset="0"/>
              </a:rPr>
              <a:t>(</a:t>
            </a:r>
            <a:r>
              <a:rPr lang="en-US" altLang="it-IT" sz="1600" i="1" dirty="0">
                <a:latin typeface="Consolas" panose="020B0609020204030204" pitchFamily="49" charset="0"/>
              </a:rPr>
              <a:t>object</a:t>
            </a:r>
            <a:r>
              <a:rPr lang="en-US" altLang="it-IT" sz="1600" dirty="0">
                <a:latin typeface="Consolas" panose="020B0609020204030204" pitchFamily="49" charset="0"/>
              </a:rPr>
              <a:t>)</a:t>
            </a:r>
          </a:p>
        </p:txBody>
      </p:sp>
      <p:sp>
        <p:nvSpPr>
          <p:cNvPr id="5" name="Text Box 2">
            <a:extLst>
              <a:ext uri="{FF2B5EF4-FFF2-40B4-BE49-F238E27FC236}">
                <a16:creationId xmlns:a16="http://schemas.microsoft.com/office/drawing/2014/main" id="{63BCAABC-9448-464E-924A-DF3620D5702F}"/>
              </a:ext>
            </a:extLst>
          </p:cNvPr>
          <p:cNvSpPr txBox="1">
            <a:spLocks noChangeArrowheads="1"/>
          </p:cNvSpPr>
          <p:nvPr/>
        </p:nvSpPr>
        <p:spPr bwMode="auto">
          <a:xfrm>
            <a:off x="0" y="0"/>
            <a:ext cx="191421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it-IT" sz="1600" b="1" dirty="0">
                <a:solidFill>
                  <a:srgbClr val="FF9900"/>
                </a:solidFill>
                <a:latin typeface="Work Sans" pitchFamily="2" charset="0"/>
              </a:rPr>
              <a:t>Data types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3">
            <a:extLst>
              <a:ext uri="{FF2B5EF4-FFF2-40B4-BE49-F238E27FC236}">
                <a16:creationId xmlns:a16="http://schemas.microsoft.com/office/drawing/2014/main" id="{39233DBB-C68A-4241-91EF-A18A43DA6EC6}"/>
              </a:ext>
            </a:extLst>
          </p:cNvPr>
          <p:cNvSpPr txBox="1">
            <a:spLocks noChangeArrowheads="1"/>
          </p:cNvSpPr>
          <p:nvPr/>
        </p:nvSpPr>
        <p:spPr bwMode="auto">
          <a:xfrm>
            <a:off x="0" y="549275"/>
            <a:ext cx="9144000" cy="611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600" b="1" dirty="0">
                <a:solidFill>
                  <a:schemeClr val="hlink"/>
                </a:solidFill>
                <a:latin typeface="Work Sans" pitchFamily="2" charset="0"/>
              </a:rPr>
              <a:t>Tuple &lt; type ‘tuple’ &gt;</a:t>
            </a:r>
          </a:p>
          <a:p>
            <a:pPr algn="just" eaLnBrk="1" hangingPunct="1">
              <a:spcBef>
                <a:spcPct val="0"/>
              </a:spcBef>
              <a:buFontTx/>
              <a:buNone/>
            </a:pPr>
            <a:endParaRPr lang="en-US" altLang="it-IT" sz="1600" b="1" dirty="0">
              <a:solidFill>
                <a:schemeClr val="hlink"/>
              </a:solidFill>
              <a:latin typeface="Work Sans" pitchFamily="2" charset="0"/>
            </a:endParaRPr>
          </a:p>
          <a:p>
            <a:pPr algn="just" eaLnBrk="1" hangingPunct="1">
              <a:spcBef>
                <a:spcPct val="0"/>
              </a:spcBef>
              <a:buFontTx/>
              <a:buNone/>
            </a:pPr>
            <a:r>
              <a:rPr lang="en-US" altLang="it-IT" sz="1600" dirty="0">
                <a:latin typeface="Work Sans" pitchFamily="2" charset="0"/>
              </a:rPr>
              <a:t>It is an </a:t>
            </a:r>
            <a:r>
              <a:rPr lang="en-US" altLang="it-IT" sz="1600" b="1" dirty="0">
                <a:solidFill>
                  <a:schemeClr val="accent1">
                    <a:lumMod val="50000"/>
                  </a:schemeClr>
                </a:solidFill>
                <a:latin typeface="Work Sans" pitchFamily="2" charset="0"/>
              </a:rPr>
              <a:t>ordered</a:t>
            </a:r>
            <a:r>
              <a:rPr lang="en-US" altLang="it-IT" sz="1600" dirty="0">
                <a:latin typeface="Work Sans" pitchFamily="2" charset="0"/>
              </a:rPr>
              <a:t> list of  </a:t>
            </a:r>
            <a:r>
              <a:rPr lang="en-US" altLang="it-IT" sz="1600" b="1" dirty="0">
                <a:solidFill>
                  <a:schemeClr val="accent1">
                    <a:lumMod val="50000"/>
                  </a:schemeClr>
                </a:solidFill>
                <a:latin typeface="Work Sans" pitchFamily="2" charset="0"/>
              </a:rPr>
              <a:t>heterogeneous</a:t>
            </a:r>
            <a:r>
              <a:rPr lang="en-US" altLang="it-IT" sz="1600" dirty="0">
                <a:latin typeface="Work Sans" pitchFamily="2" charset="0"/>
              </a:rPr>
              <a:t> elements; the elements </a:t>
            </a:r>
            <a:r>
              <a:rPr lang="en-US" altLang="it-IT" sz="1600" u="sng" dirty="0">
                <a:latin typeface="Work Sans" pitchFamily="2" charset="0"/>
              </a:rPr>
              <a:t>can’t</a:t>
            </a:r>
            <a:r>
              <a:rPr lang="en-US" altLang="it-IT" sz="1600" dirty="0">
                <a:latin typeface="Work Sans" pitchFamily="2" charset="0"/>
              </a:rPr>
              <a:t> be modified.</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The list is enclosed by round brackets, and the elements are separated by commas:</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i="1" dirty="0" err="1">
                <a:latin typeface="Consolas" panose="020B0609020204030204" pitchFamily="49" charset="0"/>
              </a:rPr>
              <a:t>tupla</a:t>
            </a:r>
            <a:r>
              <a:rPr lang="en-US" altLang="it-IT" sz="1600" dirty="0">
                <a:latin typeface="Consolas" panose="020B0609020204030204" pitchFamily="49" charset="0"/>
              </a:rPr>
              <a:t> = ( </a:t>
            </a:r>
            <a:r>
              <a:rPr lang="en-US" altLang="it-IT" sz="1600" i="1" dirty="0">
                <a:latin typeface="Consolas" panose="020B0609020204030204" pitchFamily="49" charset="0"/>
              </a:rPr>
              <a:t>element0</a:t>
            </a:r>
            <a:r>
              <a:rPr lang="en-US" altLang="it-IT" sz="1600" dirty="0">
                <a:latin typeface="Consolas" panose="020B0609020204030204" pitchFamily="49" charset="0"/>
              </a:rPr>
              <a:t>, </a:t>
            </a:r>
            <a:r>
              <a:rPr lang="en-US" altLang="it-IT" sz="1600" i="1" dirty="0">
                <a:latin typeface="Consolas" panose="020B0609020204030204" pitchFamily="49" charset="0"/>
              </a:rPr>
              <a:t>element1</a:t>
            </a:r>
            <a:r>
              <a:rPr lang="en-US" altLang="it-IT" sz="1600" dirty="0">
                <a:latin typeface="Consolas" panose="020B0609020204030204" pitchFamily="49" charset="0"/>
              </a:rPr>
              <a:t>, …, </a:t>
            </a:r>
            <a:r>
              <a:rPr lang="en-US" altLang="it-IT" sz="1600" i="1" dirty="0">
                <a:latin typeface="Consolas" panose="020B0609020204030204" pitchFamily="49" charset="0"/>
              </a:rPr>
              <a:t>elementN-1</a:t>
            </a:r>
            <a:r>
              <a:rPr lang="en-US" altLang="it-IT" sz="1600" dirty="0">
                <a:latin typeface="Consolas" panose="020B0609020204030204" pitchFamily="49" charset="0"/>
              </a:rPr>
              <a:t>)</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The operativity is the same as the list, but no method is defined (since it is not modifiable)</a:t>
            </a:r>
          </a:p>
          <a:p>
            <a:pPr algn="just" eaLnBrk="1" hangingPunct="1">
              <a:spcBef>
                <a:spcPct val="0"/>
              </a:spcBef>
              <a:buFontTx/>
              <a:buNone/>
            </a:pPr>
            <a:r>
              <a:rPr lang="en-US" altLang="it-IT" sz="1600" dirty="0">
                <a:latin typeface="Work Sans" pitchFamily="2" charset="0"/>
                <a:sym typeface="Wingdings" panose="05000000000000000000" pitchFamily="2" charset="2"/>
              </a:rPr>
              <a:t>Anyway, note that if an element of the tuple is a list, it can be modified!</a:t>
            </a:r>
          </a:p>
          <a:p>
            <a:pPr algn="just" eaLnBrk="1" hangingPunct="1">
              <a:spcBef>
                <a:spcPct val="0"/>
              </a:spcBef>
              <a:buFontTx/>
              <a:buNone/>
            </a:pPr>
            <a:endParaRPr lang="en-US" altLang="it-IT" sz="1600" dirty="0">
              <a:latin typeface="Work Sans" pitchFamily="2" charset="0"/>
            </a:endParaRPr>
          </a:p>
        </p:txBody>
      </p:sp>
      <p:sp>
        <p:nvSpPr>
          <p:cNvPr id="6" name="Text Box 6">
            <a:extLst>
              <a:ext uri="{FF2B5EF4-FFF2-40B4-BE49-F238E27FC236}">
                <a16:creationId xmlns:a16="http://schemas.microsoft.com/office/drawing/2014/main" id="{9ED8ABB6-AF0A-42A5-AF65-767AB5F93706}"/>
              </a:ext>
            </a:extLst>
          </p:cNvPr>
          <p:cNvSpPr txBox="1">
            <a:spLocks noChangeArrowheads="1"/>
          </p:cNvSpPr>
          <p:nvPr/>
        </p:nvSpPr>
        <p:spPr bwMode="auto">
          <a:xfrm>
            <a:off x="-8873" y="3832225"/>
            <a:ext cx="9144000" cy="302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endParaRPr lang="en-US" altLang="it-IT" sz="1600" b="1" dirty="0">
              <a:solidFill>
                <a:srgbClr val="FF9900"/>
              </a:solidFill>
              <a:latin typeface="Work Sans" pitchFamily="2" charset="0"/>
            </a:endParaRPr>
          </a:p>
          <a:p>
            <a:pPr algn="just" eaLnBrk="1" hangingPunct="1">
              <a:spcBef>
                <a:spcPct val="0"/>
              </a:spcBef>
              <a:buFontTx/>
              <a:buNone/>
            </a:pPr>
            <a:r>
              <a:rPr lang="en-US" altLang="it-IT" sz="1600" b="1" dirty="0">
                <a:solidFill>
                  <a:srgbClr val="FF9900"/>
                </a:solidFill>
                <a:latin typeface="Work Sans" pitchFamily="2" charset="0"/>
              </a:rPr>
              <a:t>Remark</a:t>
            </a:r>
          </a:p>
          <a:p>
            <a:pPr algn="just" eaLnBrk="1" hangingPunct="1">
              <a:spcBef>
                <a:spcPct val="0"/>
              </a:spcBef>
              <a:buFontTx/>
              <a:buNone/>
            </a:pPr>
            <a:endParaRPr lang="en-US" altLang="it-IT" sz="1600" b="1" dirty="0">
              <a:solidFill>
                <a:srgbClr val="FF9900"/>
              </a:solidFill>
              <a:latin typeface="Work Sans" pitchFamily="2" charset="0"/>
            </a:endParaRPr>
          </a:p>
          <a:p>
            <a:pPr algn="just" eaLnBrk="1" hangingPunct="1">
              <a:spcBef>
                <a:spcPct val="0"/>
              </a:spcBef>
              <a:buFontTx/>
              <a:buNone/>
            </a:pPr>
            <a:r>
              <a:rPr lang="en-US" altLang="it-IT" sz="1600" dirty="0">
                <a:latin typeface="Work Sans" pitchFamily="2" charset="0"/>
              </a:rPr>
              <a:t>To define a list with a single element:</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i="1" dirty="0" err="1">
                <a:latin typeface="Consolas" panose="020B0609020204030204" pitchFamily="49" charset="0"/>
              </a:rPr>
              <a:t>lista</a:t>
            </a:r>
            <a:r>
              <a:rPr lang="en-US" altLang="it-IT" sz="1600" dirty="0">
                <a:latin typeface="Consolas" panose="020B0609020204030204" pitchFamily="49" charset="0"/>
              </a:rPr>
              <a:t> = [</a:t>
            </a:r>
            <a:r>
              <a:rPr lang="en-US" altLang="it-IT" sz="1600" i="1" dirty="0">
                <a:latin typeface="Consolas" panose="020B0609020204030204" pitchFamily="49" charset="0"/>
              </a:rPr>
              <a:t>value</a:t>
            </a:r>
            <a:r>
              <a:rPr lang="en-US" altLang="it-IT" sz="1600" dirty="0">
                <a:latin typeface="Consolas" panose="020B0609020204030204" pitchFamily="49" charset="0"/>
              </a:rPr>
              <a:t>]</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but to define a tuple with a single element:</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i="1" dirty="0" err="1">
                <a:latin typeface="Consolas" panose="020B0609020204030204" pitchFamily="49" charset="0"/>
              </a:rPr>
              <a:t>tupla</a:t>
            </a:r>
            <a:r>
              <a:rPr lang="en-US" altLang="it-IT" sz="1600" dirty="0">
                <a:latin typeface="Consolas" panose="020B0609020204030204" pitchFamily="49" charset="0"/>
              </a:rPr>
              <a:t> = (</a:t>
            </a:r>
            <a:r>
              <a:rPr lang="en-US" altLang="it-IT" sz="1600" i="1" dirty="0">
                <a:latin typeface="Consolas" panose="020B0609020204030204" pitchFamily="49" charset="0"/>
              </a:rPr>
              <a:t>value</a:t>
            </a:r>
            <a:r>
              <a:rPr lang="en-US" altLang="it-IT" sz="1600" dirty="0">
                <a:latin typeface="Consolas" panose="020B0609020204030204" pitchFamily="49" charset="0"/>
              </a:rPr>
              <a:t>,)</a:t>
            </a:r>
          </a:p>
        </p:txBody>
      </p:sp>
      <p:sp>
        <p:nvSpPr>
          <p:cNvPr id="7" name="Text Box 2">
            <a:extLst>
              <a:ext uri="{FF2B5EF4-FFF2-40B4-BE49-F238E27FC236}">
                <a16:creationId xmlns:a16="http://schemas.microsoft.com/office/drawing/2014/main" id="{B495A0AB-F47B-40F2-8EEE-2767834A30E2}"/>
              </a:ext>
            </a:extLst>
          </p:cNvPr>
          <p:cNvSpPr txBox="1">
            <a:spLocks noChangeArrowheads="1"/>
          </p:cNvSpPr>
          <p:nvPr/>
        </p:nvSpPr>
        <p:spPr bwMode="auto">
          <a:xfrm>
            <a:off x="0" y="0"/>
            <a:ext cx="191421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it-IT" sz="1600" b="1" dirty="0">
                <a:solidFill>
                  <a:srgbClr val="FF9900"/>
                </a:solidFill>
                <a:latin typeface="Work Sans" pitchFamily="2" charset="0"/>
              </a:rPr>
              <a:t>Data types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3">
            <a:extLst>
              <a:ext uri="{FF2B5EF4-FFF2-40B4-BE49-F238E27FC236}">
                <a16:creationId xmlns:a16="http://schemas.microsoft.com/office/drawing/2014/main" id="{DD94CCC3-7426-4499-B892-AD65FF7F07AA}"/>
              </a:ext>
            </a:extLst>
          </p:cNvPr>
          <p:cNvSpPr txBox="1">
            <a:spLocks noChangeArrowheads="1"/>
          </p:cNvSpPr>
          <p:nvPr/>
        </p:nvSpPr>
        <p:spPr bwMode="auto">
          <a:xfrm>
            <a:off x="0" y="549275"/>
            <a:ext cx="9144000" cy="611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600" b="1" dirty="0">
                <a:solidFill>
                  <a:schemeClr val="hlink"/>
                </a:solidFill>
                <a:latin typeface="Work Sans" pitchFamily="2" charset="0"/>
              </a:rPr>
              <a:t>Set &lt; type ‘set’ &gt;</a:t>
            </a:r>
          </a:p>
          <a:p>
            <a:pPr algn="just" eaLnBrk="1" hangingPunct="1">
              <a:spcBef>
                <a:spcPct val="0"/>
              </a:spcBef>
              <a:buFontTx/>
              <a:buNone/>
            </a:pPr>
            <a:endParaRPr lang="en-US" altLang="it-IT" sz="1600" b="1" dirty="0">
              <a:solidFill>
                <a:schemeClr val="hlink"/>
              </a:solidFill>
              <a:latin typeface="Work Sans" pitchFamily="2" charset="0"/>
            </a:endParaRPr>
          </a:p>
          <a:p>
            <a:pPr algn="just" eaLnBrk="1" hangingPunct="1">
              <a:spcBef>
                <a:spcPct val="0"/>
              </a:spcBef>
              <a:buFontTx/>
              <a:buNone/>
            </a:pPr>
            <a:r>
              <a:rPr lang="en-US" altLang="it-IT" sz="1600" dirty="0">
                <a:latin typeface="Work Sans" pitchFamily="2" charset="0"/>
              </a:rPr>
              <a:t>It is an </a:t>
            </a:r>
            <a:r>
              <a:rPr lang="en-US" altLang="it-IT" sz="1600" b="1" dirty="0">
                <a:solidFill>
                  <a:schemeClr val="accent1">
                    <a:lumMod val="50000"/>
                  </a:schemeClr>
                </a:solidFill>
                <a:latin typeface="Work Sans" pitchFamily="2" charset="0"/>
              </a:rPr>
              <a:t>unordered</a:t>
            </a:r>
            <a:r>
              <a:rPr lang="en-US" altLang="it-IT" sz="1600" dirty="0">
                <a:latin typeface="Work Sans" pitchFamily="2" charset="0"/>
              </a:rPr>
              <a:t> list of  </a:t>
            </a:r>
            <a:r>
              <a:rPr lang="en-US" altLang="it-IT" sz="1600" b="1" dirty="0">
                <a:solidFill>
                  <a:schemeClr val="accent1">
                    <a:lumMod val="50000"/>
                  </a:schemeClr>
                </a:solidFill>
                <a:latin typeface="Work Sans" pitchFamily="2" charset="0"/>
              </a:rPr>
              <a:t>heterogeneous</a:t>
            </a:r>
            <a:r>
              <a:rPr lang="en-US" altLang="it-IT" sz="1600" dirty="0">
                <a:latin typeface="Work Sans" pitchFamily="2" charset="0"/>
              </a:rPr>
              <a:t> elements; the elements </a:t>
            </a:r>
            <a:r>
              <a:rPr lang="en-US" altLang="it-IT" sz="1600" u="sng" dirty="0">
                <a:latin typeface="Work Sans" pitchFamily="2" charset="0"/>
              </a:rPr>
              <a:t>can’t</a:t>
            </a:r>
            <a:r>
              <a:rPr lang="en-US" altLang="it-IT" sz="1600" dirty="0">
                <a:latin typeface="Work Sans" pitchFamily="2" charset="0"/>
              </a:rPr>
              <a:t> be modified.</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The set is enclosed by curl brackets, and the elements are separated by commas</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None/>
            </a:pPr>
            <a:r>
              <a:rPr lang="en-US" altLang="it-IT" sz="1600" i="1" dirty="0">
                <a:latin typeface="Consolas" panose="020B0609020204030204" pitchFamily="49" charset="0"/>
              </a:rPr>
              <a:t>s</a:t>
            </a:r>
            <a:r>
              <a:rPr lang="en-US" altLang="it-IT" sz="1600" dirty="0">
                <a:latin typeface="Consolas" panose="020B0609020204030204" pitchFamily="49" charset="0"/>
              </a:rPr>
              <a:t> = { </a:t>
            </a:r>
            <a:r>
              <a:rPr lang="en-US" altLang="it-IT" sz="1600" i="1" dirty="0">
                <a:latin typeface="Consolas" panose="020B0609020204030204" pitchFamily="49" charset="0"/>
              </a:rPr>
              <a:t>element0</a:t>
            </a:r>
            <a:r>
              <a:rPr lang="en-US" altLang="it-IT" sz="1600" dirty="0">
                <a:latin typeface="Consolas" panose="020B0609020204030204" pitchFamily="49" charset="0"/>
              </a:rPr>
              <a:t>, </a:t>
            </a:r>
            <a:r>
              <a:rPr lang="en-US" altLang="it-IT" sz="1600" i="1" dirty="0">
                <a:latin typeface="Consolas" panose="020B0609020204030204" pitchFamily="49" charset="0"/>
              </a:rPr>
              <a:t>element1</a:t>
            </a:r>
            <a:r>
              <a:rPr lang="en-US" altLang="it-IT" sz="1600" dirty="0">
                <a:latin typeface="Consolas" panose="020B0609020204030204" pitchFamily="49" charset="0"/>
              </a:rPr>
              <a:t>, …, </a:t>
            </a:r>
            <a:r>
              <a:rPr lang="en-US" altLang="it-IT" sz="1600" i="1" dirty="0">
                <a:latin typeface="Consolas" panose="020B0609020204030204" pitchFamily="49" charset="0"/>
              </a:rPr>
              <a:t>elementN-1</a:t>
            </a:r>
            <a:r>
              <a:rPr lang="en-US" altLang="it-IT" sz="1600" dirty="0">
                <a:latin typeface="Consolas" panose="020B0609020204030204" pitchFamily="49" charset="0"/>
              </a:rPr>
              <a:t>}</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Tor alternatively an existing list/tuple/string* can be used to create a set:</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i="1" dirty="0">
                <a:latin typeface="Consolas" panose="020B0609020204030204" pitchFamily="49" charset="0"/>
              </a:rPr>
              <a:t>s</a:t>
            </a:r>
            <a:r>
              <a:rPr lang="en-US" altLang="it-IT" sz="1600" dirty="0">
                <a:latin typeface="Consolas" panose="020B0609020204030204" pitchFamily="49" charset="0"/>
              </a:rPr>
              <a:t> = set( </a:t>
            </a:r>
            <a:r>
              <a:rPr lang="en-US" altLang="it-IT" sz="1600" i="1" dirty="0">
                <a:latin typeface="Consolas" panose="020B0609020204030204" pitchFamily="49" charset="0"/>
              </a:rPr>
              <a:t>list/tuple/string</a:t>
            </a:r>
            <a:r>
              <a:rPr lang="en-US" altLang="it-IT" sz="1600" dirty="0">
                <a:latin typeface="Consolas" panose="020B0609020204030204" pitchFamily="49" charset="0"/>
              </a:rPr>
              <a:t> )</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 each character is an element of the set</a:t>
            </a:r>
          </a:p>
          <a:p>
            <a:pPr algn="just" eaLnBrk="1" hangingPunct="1">
              <a:spcBef>
                <a:spcPct val="0"/>
              </a:spcBef>
              <a:buFontTx/>
              <a:buNone/>
            </a:pPr>
            <a:r>
              <a:rPr lang="en-US" altLang="it-IT" sz="1600" dirty="0">
                <a:latin typeface="Work Sans" pitchFamily="2" charset="0"/>
              </a:rPr>
              <a:t>Only one instance of a value is considered.</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Some operations</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Char char="-"/>
            </a:pPr>
            <a:r>
              <a:rPr lang="en-US" altLang="it-IT" sz="1600" dirty="0">
                <a:latin typeface="Work Sans" pitchFamily="2" charset="0"/>
              </a:rPr>
              <a:t> Difference: 		</a:t>
            </a:r>
            <a:r>
              <a:rPr lang="en-US" altLang="it-IT" sz="1600" b="1" dirty="0">
                <a:solidFill>
                  <a:schemeClr val="hlink"/>
                </a:solidFill>
                <a:latin typeface="Work Sans" pitchFamily="2" charset="0"/>
              </a:rPr>
              <a:t>-</a:t>
            </a:r>
            <a:r>
              <a:rPr lang="en-US" altLang="it-IT" sz="1600" dirty="0">
                <a:latin typeface="Work Sans" pitchFamily="2" charset="0"/>
              </a:rPr>
              <a:t> </a:t>
            </a:r>
          </a:p>
          <a:p>
            <a:pPr algn="just" eaLnBrk="1" hangingPunct="1">
              <a:spcBef>
                <a:spcPct val="0"/>
              </a:spcBef>
              <a:buFontTx/>
              <a:buNone/>
            </a:pPr>
            <a:r>
              <a:rPr lang="en-US" altLang="it-IT" sz="1600" dirty="0">
                <a:latin typeface="Work Sans" pitchFamily="2" charset="0"/>
              </a:rPr>
              <a:t>- Union: 			</a:t>
            </a:r>
            <a:r>
              <a:rPr lang="en-US" altLang="it-IT" sz="1600" b="1" dirty="0">
                <a:solidFill>
                  <a:schemeClr val="hlink"/>
                </a:solidFill>
                <a:latin typeface="Work Sans" pitchFamily="2" charset="0"/>
              </a:rPr>
              <a:t>|</a:t>
            </a:r>
          </a:p>
          <a:p>
            <a:pPr algn="just" eaLnBrk="1" hangingPunct="1">
              <a:spcBef>
                <a:spcPct val="0"/>
              </a:spcBef>
              <a:buFontTx/>
              <a:buNone/>
            </a:pPr>
            <a:r>
              <a:rPr lang="en-US" altLang="it-IT" sz="1600" dirty="0">
                <a:latin typeface="Work Sans" pitchFamily="2" charset="0"/>
              </a:rPr>
              <a:t>- Intersection: 		</a:t>
            </a:r>
            <a:r>
              <a:rPr lang="en-US" altLang="it-IT" sz="1600" b="1" dirty="0">
                <a:solidFill>
                  <a:schemeClr val="hlink"/>
                </a:solidFill>
                <a:latin typeface="Work Sans" pitchFamily="2" charset="0"/>
              </a:rPr>
              <a:t>&amp;</a:t>
            </a:r>
          </a:p>
          <a:p>
            <a:pPr algn="just" eaLnBrk="1" hangingPunct="1">
              <a:spcBef>
                <a:spcPct val="0"/>
              </a:spcBef>
              <a:buFontTx/>
              <a:buNone/>
            </a:pPr>
            <a:r>
              <a:rPr lang="en-US" altLang="it-IT" sz="1600" dirty="0">
                <a:latin typeface="Work Sans" pitchFamily="2" charset="0"/>
              </a:rPr>
              <a:t>- Symmetric difference: 	</a:t>
            </a:r>
            <a:r>
              <a:rPr lang="en-US" altLang="it-IT" sz="1600" b="1" dirty="0">
                <a:solidFill>
                  <a:schemeClr val="hlink"/>
                </a:solidFill>
                <a:latin typeface="Work Sans" pitchFamily="2" charset="0"/>
              </a:rPr>
              <a:t>^</a:t>
            </a:r>
          </a:p>
        </p:txBody>
      </p:sp>
      <p:sp>
        <p:nvSpPr>
          <p:cNvPr id="4" name="Text Box 2">
            <a:extLst>
              <a:ext uri="{FF2B5EF4-FFF2-40B4-BE49-F238E27FC236}">
                <a16:creationId xmlns:a16="http://schemas.microsoft.com/office/drawing/2014/main" id="{314A948E-AA6A-4B95-8FC1-BA67F2ADE63E}"/>
              </a:ext>
            </a:extLst>
          </p:cNvPr>
          <p:cNvSpPr txBox="1">
            <a:spLocks noChangeArrowheads="1"/>
          </p:cNvSpPr>
          <p:nvPr/>
        </p:nvSpPr>
        <p:spPr bwMode="auto">
          <a:xfrm>
            <a:off x="0" y="0"/>
            <a:ext cx="191421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it-IT" sz="1600" b="1" dirty="0">
                <a:solidFill>
                  <a:srgbClr val="FF9900"/>
                </a:solidFill>
                <a:latin typeface="Work Sans" pitchFamily="2" charset="0"/>
              </a:rPr>
              <a:t>Data types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3">
            <a:extLst>
              <a:ext uri="{FF2B5EF4-FFF2-40B4-BE49-F238E27FC236}">
                <a16:creationId xmlns:a16="http://schemas.microsoft.com/office/drawing/2014/main" id="{B2C9E3EA-DEFD-4712-83C3-493195BA3A4D}"/>
              </a:ext>
            </a:extLst>
          </p:cNvPr>
          <p:cNvSpPr txBox="1">
            <a:spLocks noChangeArrowheads="1"/>
          </p:cNvSpPr>
          <p:nvPr/>
        </p:nvSpPr>
        <p:spPr bwMode="auto">
          <a:xfrm>
            <a:off x="0" y="549275"/>
            <a:ext cx="9144000" cy="611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600" b="1" dirty="0">
                <a:solidFill>
                  <a:schemeClr val="hlink"/>
                </a:solidFill>
                <a:latin typeface="Work Sans" pitchFamily="2" charset="0"/>
              </a:rPr>
              <a:t>Dictionary &lt; type ‘</a:t>
            </a:r>
            <a:r>
              <a:rPr lang="en-US" altLang="it-IT" sz="1600" b="1" dirty="0" err="1">
                <a:solidFill>
                  <a:schemeClr val="hlink"/>
                </a:solidFill>
                <a:latin typeface="Work Sans" pitchFamily="2" charset="0"/>
              </a:rPr>
              <a:t>dict</a:t>
            </a:r>
            <a:r>
              <a:rPr lang="en-US" altLang="it-IT" sz="1600" b="1" dirty="0">
                <a:solidFill>
                  <a:schemeClr val="hlink"/>
                </a:solidFill>
                <a:latin typeface="Work Sans" pitchFamily="2" charset="0"/>
              </a:rPr>
              <a:t>’ &gt;</a:t>
            </a:r>
          </a:p>
          <a:p>
            <a:pPr algn="just" eaLnBrk="1" hangingPunct="1">
              <a:spcBef>
                <a:spcPct val="0"/>
              </a:spcBef>
              <a:buFontTx/>
              <a:buNone/>
            </a:pPr>
            <a:endParaRPr lang="en-US" altLang="it-IT" sz="1600" b="1" dirty="0">
              <a:solidFill>
                <a:schemeClr val="hlink"/>
              </a:solidFill>
              <a:latin typeface="Work Sans" pitchFamily="2" charset="0"/>
            </a:endParaRPr>
          </a:p>
          <a:p>
            <a:pPr algn="just" eaLnBrk="1" hangingPunct="1">
              <a:spcBef>
                <a:spcPct val="0"/>
              </a:spcBef>
              <a:buFontTx/>
              <a:buNone/>
            </a:pPr>
            <a:r>
              <a:rPr lang="en-US" altLang="it-IT" sz="1600" dirty="0">
                <a:latin typeface="Work Sans" pitchFamily="2" charset="0"/>
              </a:rPr>
              <a:t>It is an </a:t>
            </a:r>
            <a:r>
              <a:rPr lang="en-US" altLang="it-IT" sz="1600" b="1" dirty="0">
                <a:solidFill>
                  <a:schemeClr val="accent1">
                    <a:lumMod val="50000"/>
                  </a:schemeClr>
                </a:solidFill>
                <a:latin typeface="Work Sans" pitchFamily="2" charset="0"/>
              </a:rPr>
              <a:t>unordered</a:t>
            </a:r>
            <a:r>
              <a:rPr lang="en-US" altLang="it-IT" sz="1600" dirty="0">
                <a:latin typeface="Work Sans" pitchFamily="2" charset="0"/>
              </a:rPr>
              <a:t> list of  </a:t>
            </a:r>
            <a:r>
              <a:rPr lang="en-US" altLang="it-IT" sz="1600" b="1" dirty="0">
                <a:solidFill>
                  <a:schemeClr val="accent1">
                    <a:lumMod val="50000"/>
                  </a:schemeClr>
                </a:solidFill>
                <a:latin typeface="Work Sans" pitchFamily="2" charset="0"/>
              </a:rPr>
              <a:t>heterogeneous</a:t>
            </a:r>
            <a:r>
              <a:rPr lang="en-US" altLang="it-IT" sz="1600" dirty="0">
                <a:latin typeface="Work Sans" pitchFamily="2" charset="0"/>
              </a:rPr>
              <a:t> elements, each one associated to a immutable key; the elements </a:t>
            </a:r>
            <a:r>
              <a:rPr lang="en-US" altLang="it-IT" sz="1600" u="sng" dirty="0">
                <a:latin typeface="Work Sans" pitchFamily="2" charset="0"/>
              </a:rPr>
              <a:t>can</a:t>
            </a:r>
            <a:r>
              <a:rPr lang="en-US" altLang="it-IT" sz="1600" dirty="0">
                <a:latin typeface="Work Sans" pitchFamily="2" charset="0"/>
              </a:rPr>
              <a:t> be modified.</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To create a dictionary, curl brackets are used:</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i="1" dirty="0">
                <a:latin typeface="Consolas" panose="020B0609020204030204" pitchFamily="49" charset="0"/>
              </a:rPr>
              <a:t>d</a:t>
            </a:r>
            <a:r>
              <a:rPr lang="en-US" altLang="it-IT" sz="1600" dirty="0">
                <a:latin typeface="Consolas" panose="020B0609020204030204" pitchFamily="49" charset="0"/>
              </a:rPr>
              <a:t> = {key1:value1, key2:value2,...}</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As an alternative,</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i="1" dirty="0">
                <a:latin typeface="Consolas" panose="020B0609020204030204" pitchFamily="49" charset="0"/>
              </a:rPr>
              <a:t>d</a:t>
            </a:r>
            <a:r>
              <a:rPr lang="en-US" altLang="it-IT" sz="1600" dirty="0">
                <a:latin typeface="Consolas" panose="020B0609020204030204" pitchFamily="49" charset="0"/>
              </a:rPr>
              <a:t> = </a:t>
            </a:r>
            <a:r>
              <a:rPr lang="en-US" altLang="it-IT" sz="1600" dirty="0" err="1">
                <a:latin typeface="Consolas" panose="020B0609020204030204" pitchFamily="49" charset="0"/>
              </a:rPr>
              <a:t>dict</a:t>
            </a:r>
            <a:r>
              <a:rPr lang="en-US" altLang="it-IT" sz="1600" dirty="0">
                <a:latin typeface="Consolas" panose="020B0609020204030204" pitchFamily="49" charset="0"/>
              </a:rPr>
              <a:t>()</a:t>
            </a:r>
          </a:p>
          <a:p>
            <a:pPr algn="just" eaLnBrk="1" hangingPunct="1">
              <a:spcBef>
                <a:spcPct val="0"/>
              </a:spcBef>
              <a:buFontTx/>
              <a:buNone/>
            </a:pPr>
            <a:r>
              <a:rPr lang="en-US" altLang="it-IT" sz="1600" i="1" dirty="0">
                <a:latin typeface="Consolas" panose="020B0609020204030204" pitchFamily="49" charset="0"/>
              </a:rPr>
              <a:t>d </a:t>
            </a:r>
            <a:r>
              <a:rPr lang="en-US" altLang="it-IT" sz="1600" dirty="0">
                <a:latin typeface="Consolas" panose="020B0609020204030204" pitchFamily="49" charset="0"/>
              </a:rPr>
              <a:t>[ key1 ] = value1</a:t>
            </a:r>
          </a:p>
          <a:p>
            <a:pPr algn="just" eaLnBrk="1" hangingPunct="1">
              <a:spcBef>
                <a:spcPct val="0"/>
              </a:spcBef>
              <a:buFontTx/>
              <a:buNone/>
            </a:pPr>
            <a:r>
              <a:rPr lang="en-US" altLang="it-IT" sz="1600" i="1" dirty="0">
                <a:latin typeface="Consolas" panose="020B0609020204030204" pitchFamily="49" charset="0"/>
              </a:rPr>
              <a:t>d </a:t>
            </a:r>
            <a:r>
              <a:rPr lang="en-US" altLang="it-IT" sz="1600" dirty="0">
                <a:latin typeface="Consolas" panose="020B0609020204030204" pitchFamily="49" charset="0"/>
              </a:rPr>
              <a:t>[ key2 ] = value2</a:t>
            </a:r>
          </a:p>
          <a:p>
            <a:pPr algn="just" eaLnBrk="1" hangingPunct="1">
              <a:spcBef>
                <a:spcPct val="0"/>
              </a:spcBef>
              <a:buFontTx/>
              <a:buNone/>
            </a:pPr>
            <a:r>
              <a:rPr lang="en-US" altLang="it-IT" sz="1600" dirty="0">
                <a:latin typeface="Work Sans" pitchFamily="2" charset="0"/>
              </a:rPr>
              <a:t>...</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To list the keys of the dictionary</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Consolas" panose="020B0609020204030204" pitchFamily="49" charset="0"/>
              </a:rPr>
              <a:t>list(d)</a:t>
            </a:r>
          </a:p>
          <a:p>
            <a:pPr algn="just" eaLnBrk="1" hangingPunct="1">
              <a:spcBef>
                <a:spcPct val="0"/>
              </a:spcBef>
              <a:buFontTx/>
              <a:buNone/>
            </a:pPr>
            <a:endParaRPr lang="en-US" altLang="it-IT" sz="1600" dirty="0">
              <a:latin typeface="Consolas" panose="020B0609020204030204" pitchFamily="49" charset="0"/>
            </a:endParaRPr>
          </a:p>
          <a:p>
            <a:pPr algn="just" eaLnBrk="1" hangingPunct="1">
              <a:spcBef>
                <a:spcPct val="0"/>
              </a:spcBef>
              <a:buFontTx/>
              <a:buNone/>
            </a:pPr>
            <a:r>
              <a:rPr lang="en-US" altLang="it-IT" sz="1600" dirty="0">
                <a:latin typeface="Work Sans" pitchFamily="2" charset="0"/>
              </a:rPr>
              <a:t>To list the pair key-value as tuples</a:t>
            </a:r>
          </a:p>
          <a:p>
            <a:pPr algn="just" eaLnBrk="1" hangingPunct="1">
              <a:spcBef>
                <a:spcPct val="0"/>
              </a:spcBef>
              <a:buFontTx/>
              <a:buNone/>
            </a:pPr>
            <a:endParaRPr lang="en-US" altLang="it-IT" sz="1600" dirty="0">
              <a:latin typeface="Consolas" panose="020B0609020204030204" pitchFamily="49" charset="0"/>
            </a:endParaRPr>
          </a:p>
          <a:p>
            <a:pPr algn="just" eaLnBrk="1" hangingPunct="1">
              <a:spcBef>
                <a:spcPct val="0"/>
              </a:spcBef>
              <a:buFontTx/>
              <a:buNone/>
            </a:pPr>
            <a:r>
              <a:rPr lang="en-US" altLang="it-IT" sz="1600" dirty="0" err="1">
                <a:latin typeface="Consolas" panose="020B0609020204030204" pitchFamily="49" charset="0"/>
              </a:rPr>
              <a:t>d.items</a:t>
            </a:r>
            <a:r>
              <a:rPr lang="en-US" altLang="it-IT" sz="1600" dirty="0">
                <a:latin typeface="Consolas" panose="020B0609020204030204" pitchFamily="49" charset="0"/>
              </a:rPr>
              <a:t>()</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endParaRPr lang="en-US" altLang="it-IT" sz="1600" dirty="0">
              <a:latin typeface="Work Sans" pitchFamily="2" charset="0"/>
            </a:endParaRPr>
          </a:p>
        </p:txBody>
      </p:sp>
      <p:sp>
        <p:nvSpPr>
          <p:cNvPr id="4" name="Text Box 2">
            <a:extLst>
              <a:ext uri="{FF2B5EF4-FFF2-40B4-BE49-F238E27FC236}">
                <a16:creationId xmlns:a16="http://schemas.microsoft.com/office/drawing/2014/main" id="{279AA0F9-764D-4AD8-9C95-0EC89C7A95EC}"/>
              </a:ext>
            </a:extLst>
          </p:cNvPr>
          <p:cNvSpPr txBox="1">
            <a:spLocks noChangeArrowheads="1"/>
          </p:cNvSpPr>
          <p:nvPr/>
        </p:nvSpPr>
        <p:spPr bwMode="auto">
          <a:xfrm>
            <a:off x="0" y="0"/>
            <a:ext cx="191421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it-IT" sz="1600" b="1" dirty="0">
                <a:solidFill>
                  <a:srgbClr val="FF9900"/>
                </a:solidFill>
                <a:latin typeface="Work Sans" pitchFamily="2" charset="0"/>
              </a:rPr>
              <a:t>Data types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3">
            <a:extLst>
              <a:ext uri="{FF2B5EF4-FFF2-40B4-BE49-F238E27FC236}">
                <a16:creationId xmlns:a16="http://schemas.microsoft.com/office/drawing/2014/main" id="{2CB6D9F1-F714-4698-B8A1-8889C3E9ACDF}"/>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it-IT" altLang="it-IT" sz="1600" b="1" dirty="0" err="1">
                <a:solidFill>
                  <a:schemeClr val="hlink"/>
                </a:solidFill>
                <a:latin typeface="Work Sans" pitchFamily="2" charset="0"/>
              </a:rPr>
              <a:t>Boolean</a:t>
            </a:r>
            <a:r>
              <a:rPr lang="it-IT" altLang="it-IT" sz="1600" b="1" dirty="0">
                <a:solidFill>
                  <a:schemeClr val="hlink"/>
                </a:solidFill>
                <a:latin typeface="Work Sans" pitchFamily="2" charset="0"/>
              </a:rPr>
              <a:t> &lt; </a:t>
            </a:r>
            <a:r>
              <a:rPr lang="it-IT" altLang="it-IT" sz="1600" b="1" dirty="0" err="1">
                <a:solidFill>
                  <a:schemeClr val="hlink"/>
                </a:solidFill>
                <a:latin typeface="Work Sans" pitchFamily="2" charset="0"/>
              </a:rPr>
              <a:t>type</a:t>
            </a:r>
            <a:r>
              <a:rPr lang="it-IT" altLang="it-IT" sz="1600" b="1" dirty="0">
                <a:solidFill>
                  <a:schemeClr val="hlink"/>
                </a:solidFill>
                <a:latin typeface="Work Sans" pitchFamily="2" charset="0"/>
              </a:rPr>
              <a:t> ‘</a:t>
            </a:r>
            <a:r>
              <a:rPr lang="it-IT" altLang="it-IT" sz="1600" b="1" dirty="0" err="1">
                <a:solidFill>
                  <a:schemeClr val="hlink"/>
                </a:solidFill>
                <a:latin typeface="Work Sans" pitchFamily="2" charset="0"/>
              </a:rPr>
              <a:t>bool</a:t>
            </a:r>
            <a:r>
              <a:rPr lang="it-IT" altLang="it-IT" sz="1600" b="1" dirty="0">
                <a:solidFill>
                  <a:schemeClr val="hlink"/>
                </a:solidFill>
                <a:latin typeface="Work Sans" pitchFamily="2" charset="0"/>
              </a:rPr>
              <a:t>’ &gt;</a:t>
            </a:r>
          </a:p>
          <a:p>
            <a:pPr algn="just" eaLnBrk="1" hangingPunct="1">
              <a:spcBef>
                <a:spcPct val="0"/>
              </a:spcBef>
              <a:buFontTx/>
              <a:buNone/>
            </a:pPr>
            <a:endParaRPr lang="it-IT" altLang="it-IT" sz="1600" b="1" dirty="0">
              <a:solidFill>
                <a:schemeClr val="hlink"/>
              </a:solidFill>
              <a:latin typeface="Work Sans" pitchFamily="2" charset="0"/>
            </a:endParaRPr>
          </a:p>
          <a:p>
            <a:pPr algn="just" eaLnBrk="1" hangingPunct="1">
              <a:spcBef>
                <a:spcPct val="0"/>
              </a:spcBef>
              <a:buFontTx/>
              <a:buNone/>
            </a:pPr>
            <a:r>
              <a:rPr lang="it-IT" altLang="it-IT" sz="1600" dirty="0" err="1">
                <a:latin typeface="Work Sans" pitchFamily="2" charset="0"/>
              </a:rPr>
              <a:t>Useful</a:t>
            </a:r>
            <a:r>
              <a:rPr lang="it-IT" altLang="it-IT" sz="1600" dirty="0">
                <a:latin typeface="Work Sans" pitchFamily="2" charset="0"/>
              </a:rPr>
              <a:t> for </a:t>
            </a:r>
            <a:r>
              <a:rPr lang="it-IT" altLang="it-IT" sz="1600" dirty="0" err="1">
                <a:latin typeface="Work Sans" pitchFamily="2" charset="0"/>
              </a:rPr>
              <a:t>boolean</a:t>
            </a:r>
            <a:r>
              <a:rPr lang="it-IT" altLang="it-IT" sz="1600" dirty="0">
                <a:latin typeface="Work Sans" pitchFamily="2" charset="0"/>
              </a:rPr>
              <a:t> </a:t>
            </a:r>
            <a:r>
              <a:rPr lang="it-IT" altLang="it-IT" sz="1600" dirty="0" err="1">
                <a:latin typeface="Work Sans" pitchFamily="2" charset="0"/>
              </a:rPr>
              <a:t>operation</a:t>
            </a:r>
            <a:r>
              <a:rPr lang="it-IT" altLang="it-IT" sz="1600" dirty="0">
                <a:latin typeface="Work Sans" pitchFamily="2" charset="0"/>
              </a:rPr>
              <a:t>. Two </a:t>
            </a:r>
            <a:r>
              <a:rPr lang="it-IT" altLang="it-IT" sz="1600" dirty="0" err="1">
                <a:latin typeface="Work Sans" pitchFamily="2" charset="0"/>
              </a:rPr>
              <a:t>possible</a:t>
            </a:r>
            <a:r>
              <a:rPr lang="it-IT" altLang="it-IT" sz="1600" dirty="0">
                <a:latin typeface="Work Sans" pitchFamily="2" charset="0"/>
              </a:rPr>
              <a:t> </a:t>
            </a:r>
            <a:r>
              <a:rPr lang="it-IT" altLang="it-IT" sz="1600" dirty="0" err="1">
                <a:latin typeface="Work Sans" pitchFamily="2" charset="0"/>
              </a:rPr>
              <a:t>values</a:t>
            </a:r>
            <a:r>
              <a:rPr lang="it-IT" altLang="it-IT" sz="1600" dirty="0">
                <a:latin typeface="Work Sans" pitchFamily="2" charset="0"/>
              </a:rPr>
              <a:t>: </a:t>
            </a:r>
            <a:r>
              <a:rPr lang="it-IT" altLang="it-IT" sz="1600" dirty="0">
                <a:solidFill>
                  <a:srgbClr val="0000FF"/>
                </a:solidFill>
                <a:latin typeface="Work Sans" pitchFamily="2" charset="0"/>
              </a:rPr>
              <a:t>True</a:t>
            </a:r>
            <a:r>
              <a:rPr lang="it-IT" altLang="it-IT" sz="1600" dirty="0">
                <a:latin typeface="Work Sans" pitchFamily="2" charset="0"/>
              </a:rPr>
              <a:t> and </a:t>
            </a:r>
            <a:r>
              <a:rPr lang="it-IT" altLang="it-IT" sz="1600" dirty="0">
                <a:solidFill>
                  <a:srgbClr val="0000FF"/>
                </a:solidFill>
                <a:latin typeface="Work Sans" pitchFamily="2" charset="0"/>
              </a:rPr>
              <a:t>False</a:t>
            </a:r>
            <a:r>
              <a:rPr lang="it-IT" altLang="it-IT" sz="1600" dirty="0">
                <a:latin typeface="Work Sans" pitchFamily="2" charset="0"/>
              </a:rPr>
              <a:t>, </a:t>
            </a:r>
            <a:r>
              <a:rPr lang="it-IT" altLang="it-IT" sz="1600" dirty="0" err="1">
                <a:latin typeface="Work Sans" pitchFamily="2" charset="0"/>
              </a:rPr>
              <a:t>without</a:t>
            </a:r>
            <a:r>
              <a:rPr lang="it-IT" altLang="it-IT" sz="1600" dirty="0">
                <a:latin typeface="Work Sans" pitchFamily="2" charset="0"/>
              </a:rPr>
              <a:t> </a:t>
            </a:r>
            <a:r>
              <a:rPr lang="it-IT" altLang="it-IT" sz="1600" dirty="0" err="1">
                <a:latin typeface="Work Sans" pitchFamily="2" charset="0"/>
              </a:rPr>
              <a:t>quotes</a:t>
            </a:r>
            <a:r>
              <a:rPr lang="it-IT" altLang="it-IT" sz="1600" dirty="0">
                <a:latin typeface="Work Sans" pitchFamily="2" charset="0"/>
              </a:rPr>
              <a:t>!</a:t>
            </a:r>
          </a:p>
          <a:p>
            <a:pPr algn="just" eaLnBrk="1" hangingPunct="1">
              <a:spcBef>
                <a:spcPct val="0"/>
              </a:spcBef>
              <a:buFontTx/>
              <a:buNone/>
            </a:pPr>
            <a:r>
              <a:rPr lang="it-IT" altLang="it-IT" sz="1600" i="1" dirty="0">
                <a:latin typeface="Consolas" panose="020B0609020204030204" pitchFamily="49" charset="0"/>
              </a:rPr>
              <a:t>val</a:t>
            </a:r>
            <a:r>
              <a:rPr lang="it-IT" altLang="it-IT" sz="1600" dirty="0">
                <a:latin typeface="Consolas" panose="020B0609020204030204" pitchFamily="49" charset="0"/>
              </a:rPr>
              <a:t> = True</a:t>
            </a:r>
          </a:p>
          <a:p>
            <a:pPr algn="just" eaLnBrk="1" hangingPunct="1">
              <a:spcBef>
                <a:spcPct val="0"/>
              </a:spcBef>
              <a:buFontTx/>
              <a:buNone/>
            </a:pPr>
            <a:endParaRPr lang="it-IT" altLang="it-IT" sz="1600" dirty="0">
              <a:latin typeface="Work Sans" pitchFamily="2" charset="0"/>
            </a:endParaRPr>
          </a:p>
          <a:p>
            <a:pPr algn="just" eaLnBrk="1" hangingPunct="1">
              <a:spcBef>
                <a:spcPct val="0"/>
              </a:spcBef>
              <a:buFontTx/>
              <a:buNone/>
            </a:pPr>
            <a:r>
              <a:rPr lang="it-IT" altLang="it-IT" sz="1600" b="1" dirty="0" err="1">
                <a:solidFill>
                  <a:schemeClr val="hlink"/>
                </a:solidFill>
                <a:latin typeface="Work Sans" pitchFamily="2" charset="0"/>
              </a:rPr>
              <a:t>Null</a:t>
            </a:r>
            <a:r>
              <a:rPr lang="it-IT" altLang="it-IT" sz="1600" b="1" dirty="0">
                <a:solidFill>
                  <a:schemeClr val="hlink"/>
                </a:solidFill>
                <a:latin typeface="Work Sans" pitchFamily="2" charset="0"/>
              </a:rPr>
              <a:t> &lt; </a:t>
            </a:r>
            <a:r>
              <a:rPr lang="it-IT" altLang="it-IT" sz="1600" b="1" dirty="0" err="1">
                <a:solidFill>
                  <a:schemeClr val="hlink"/>
                </a:solidFill>
                <a:latin typeface="Work Sans" pitchFamily="2" charset="0"/>
              </a:rPr>
              <a:t>type</a:t>
            </a:r>
            <a:r>
              <a:rPr lang="it-IT" altLang="it-IT" sz="1600" b="1" dirty="0">
                <a:solidFill>
                  <a:schemeClr val="hlink"/>
                </a:solidFill>
                <a:latin typeface="Work Sans" pitchFamily="2" charset="0"/>
              </a:rPr>
              <a:t> ‘</a:t>
            </a:r>
            <a:r>
              <a:rPr lang="it-IT" altLang="it-IT" sz="1600" b="1" dirty="0" err="1">
                <a:solidFill>
                  <a:schemeClr val="hlink"/>
                </a:solidFill>
                <a:latin typeface="Work Sans" pitchFamily="2" charset="0"/>
              </a:rPr>
              <a:t>NoneType</a:t>
            </a:r>
            <a:r>
              <a:rPr lang="it-IT" altLang="it-IT" sz="1600" b="1" dirty="0">
                <a:solidFill>
                  <a:schemeClr val="hlink"/>
                </a:solidFill>
                <a:latin typeface="Work Sans" pitchFamily="2" charset="0"/>
              </a:rPr>
              <a:t>’ &gt;</a:t>
            </a:r>
          </a:p>
          <a:p>
            <a:pPr algn="just" eaLnBrk="1" hangingPunct="1">
              <a:spcBef>
                <a:spcPct val="0"/>
              </a:spcBef>
              <a:buFontTx/>
              <a:buNone/>
            </a:pPr>
            <a:endParaRPr lang="it-IT" altLang="it-IT" sz="1600" b="1" dirty="0">
              <a:solidFill>
                <a:schemeClr val="hlink"/>
              </a:solidFill>
              <a:latin typeface="Work Sans" pitchFamily="2" charset="0"/>
            </a:endParaRPr>
          </a:p>
          <a:p>
            <a:pPr algn="just" eaLnBrk="1" hangingPunct="1">
              <a:spcBef>
                <a:spcPct val="0"/>
              </a:spcBef>
              <a:buFontTx/>
              <a:buNone/>
            </a:pPr>
            <a:r>
              <a:rPr lang="it-IT" altLang="it-IT" sz="1600" dirty="0">
                <a:latin typeface="Work Sans" pitchFamily="2" charset="0"/>
              </a:rPr>
              <a:t>Special </a:t>
            </a:r>
            <a:r>
              <a:rPr lang="it-IT" altLang="it-IT" sz="1600" dirty="0" err="1">
                <a:latin typeface="Work Sans" pitchFamily="2" charset="0"/>
              </a:rPr>
              <a:t>type</a:t>
            </a:r>
            <a:r>
              <a:rPr lang="it-IT" altLang="it-IT" sz="1600" dirty="0">
                <a:latin typeface="Work Sans" pitchFamily="2" charset="0"/>
              </a:rPr>
              <a:t>, </a:t>
            </a:r>
            <a:r>
              <a:rPr lang="it-IT" altLang="it-IT" sz="1600" dirty="0" err="1">
                <a:latin typeface="Work Sans" pitchFamily="2" charset="0"/>
              </a:rPr>
              <a:t>useful</a:t>
            </a:r>
            <a:r>
              <a:rPr lang="it-IT" altLang="it-IT" sz="1600" dirty="0">
                <a:latin typeface="Work Sans" pitchFamily="2" charset="0"/>
              </a:rPr>
              <a:t> </a:t>
            </a:r>
            <a:r>
              <a:rPr lang="it-IT" altLang="it-IT" sz="1600" dirty="0" err="1">
                <a:latin typeface="Work Sans" pitchFamily="2" charset="0"/>
              </a:rPr>
              <a:t>when</a:t>
            </a:r>
            <a:r>
              <a:rPr lang="it-IT" altLang="it-IT" sz="1600" dirty="0">
                <a:latin typeface="Work Sans" pitchFamily="2" charset="0"/>
              </a:rPr>
              <a:t> </a:t>
            </a:r>
            <a:r>
              <a:rPr lang="it-IT" altLang="it-IT" sz="1600" dirty="0" err="1">
                <a:latin typeface="Work Sans" pitchFamily="2" charset="0"/>
              </a:rPr>
              <a:t>defining</a:t>
            </a:r>
            <a:r>
              <a:rPr lang="it-IT" altLang="it-IT" sz="1600" dirty="0">
                <a:latin typeface="Work Sans" pitchFamily="2" charset="0"/>
              </a:rPr>
              <a:t> </a:t>
            </a:r>
            <a:r>
              <a:rPr lang="it-IT" altLang="it-IT" sz="1600" dirty="0" err="1">
                <a:latin typeface="Work Sans" pitchFamily="2" charset="0"/>
              </a:rPr>
              <a:t>functions</a:t>
            </a:r>
            <a:r>
              <a:rPr lang="it-IT" altLang="it-IT" sz="1600" dirty="0">
                <a:latin typeface="Work Sans" pitchFamily="2" charset="0"/>
              </a:rPr>
              <a:t> and classes. One </a:t>
            </a:r>
            <a:r>
              <a:rPr lang="it-IT" altLang="it-IT" sz="1600" dirty="0" err="1">
                <a:latin typeface="Work Sans" pitchFamily="2" charset="0"/>
              </a:rPr>
              <a:t>only</a:t>
            </a:r>
            <a:r>
              <a:rPr lang="it-IT" altLang="it-IT" sz="1600" dirty="0">
                <a:latin typeface="Work Sans" pitchFamily="2" charset="0"/>
              </a:rPr>
              <a:t> </a:t>
            </a:r>
            <a:r>
              <a:rPr lang="it-IT" altLang="it-IT" sz="1600" dirty="0" err="1">
                <a:latin typeface="Work Sans" pitchFamily="2" charset="0"/>
              </a:rPr>
              <a:t>possible</a:t>
            </a:r>
            <a:r>
              <a:rPr lang="it-IT" altLang="it-IT" sz="1600" dirty="0">
                <a:latin typeface="Work Sans" pitchFamily="2" charset="0"/>
              </a:rPr>
              <a:t> </a:t>
            </a:r>
            <a:r>
              <a:rPr lang="it-IT" altLang="it-IT" sz="1600" dirty="0" err="1">
                <a:latin typeface="Work Sans" pitchFamily="2" charset="0"/>
              </a:rPr>
              <a:t>value</a:t>
            </a:r>
            <a:r>
              <a:rPr lang="it-IT" altLang="it-IT" sz="1600" dirty="0">
                <a:latin typeface="Work Sans" pitchFamily="2" charset="0"/>
              </a:rPr>
              <a:t>, </a:t>
            </a:r>
            <a:r>
              <a:rPr lang="it-IT" altLang="it-IT" sz="1600" dirty="0">
                <a:solidFill>
                  <a:srgbClr val="0000FF"/>
                </a:solidFill>
                <a:latin typeface="Work Sans" pitchFamily="2" charset="0"/>
              </a:rPr>
              <a:t>None</a:t>
            </a:r>
            <a:r>
              <a:rPr lang="it-IT" altLang="it-IT" sz="1600" dirty="0">
                <a:latin typeface="Work Sans" pitchFamily="2" charset="0"/>
              </a:rPr>
              <a:t> (</a:t>
            </a:r>
            <a:r>
              <a:rPr lang="it-IT" altLang="it-IT" sz="1600" dirty="0" err="1">
                <a:latin typeface="Work Sans" pitchFamily="2" charset="0"/>
              </a:rPr>
              <a:t>without</a:t>
            </a:r>
            <a:r>
              <a:rPr lang="it-IT" altLang="it-IT" sz="1600" dirty="0">
                <a:latin typeface="Work Sans" pitchFamily="2" charset="0"/>
              </a:rPr>
              <a:t> </a:t>
            </a:r>
            <a:r>
              <a:rPr lang="it-IT" altLang="it-IT" sz="1600" dirty="0" err="1">
                <a:latin typeface="Work Sans" pitchFamily="2" charset="0"/>
              </a:rPr>
              <a:t>quotes</a:t>
            </a:r>
            <a:r>
              <a:rPr lang="it-IT" altLang="it-IT" sz="1600" dirty="0">
                <a:latin typeface="Work Sans" pitchFamily="2" charset="0"/>
              </a:rPr>
              <a:t>!).</a:t>
            </a:r>
          </a:p>
          <a:p>
            <a:pPr algn="just" eaLnBrk="1" hangingPunct="1">
              <a:spcBef>
                <a:spcPct val="0"/>
              </a:spcBef>
              <a:buFontTx/>
              <a:buNone/>
            </a:pPr>
            <a:r>
              <a:rPr lang="it-IT" altLang="it-IT" sz="1600" i="1" dirty="0">
                <a:latin typeface="Consolas" panose="020B0609020204030204" pitchFamily="49" charset="0"/>
              </a:rPr>
              <a:t>val</a:t>
            </a:r>
            <a:r>
              <a:rPr lang="it-IT" altLang="it-IT" sz="1600" dirty="0">
                <a:latin typeface="Consolas" panose="020B0609020204030204" pitchFamily="49" charset="0"/>
              </a:rPr>
              <a:t> = None</a:t>
            </a:r>
          </a:p>
        </p:txBody>
      </p:sp>
      <p:sp>
        <p:nvSpPr>
          <p:cNvPr id="4" name="Text Box 2">
            <a:extLst>
              <a:ext uri="{FF2B5EF4-FFF2-40B4-BE49-F238E27FC236}">
                <a16:creationId xmlns:a16="http://schemas.microsoft.com/office/drawing/2014/main" id="{2D3B1264-1103-4FBE-8DA1-9466D3B434D6}"/>
              </a:ext>
            </a:extLst>
          </p:cNvPr>
          <p:cNvSpPr txBox="1">
            <a:spLocks noChangeArrowheads="1"/>
          </p:cNvSpPr>
          <p:nvPr/>
        </p:nvSpPr>
        <p:spPr bwMode="auto">
          <a:xfrm>
            <a:off x="0" y="0"/>
            <a:ext cx="191421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it-IT" altLang="it-IT" sz="1600" b="1" dirty="0">
                <a:solidFill>
                  <a:srgbClr val="FF9900"/>
                </a:solidFill>
                <a:latin typeface="Work Sans" pitchFamily="2" charset="0"/>
              </a:rPr>
              <a:t>Data </a:t>
            </a:r>
            <a:r>
              <a:rPr lang="it-IT" altLang="it-IT" sz="1600" b="1" dirty="0" err="1">
                <a:solidFill>
                  <a:srgbClr val="FF9900"/>
                </a:solidFill>
                <a:latin typeface="Work Sans" pitchFamily="2" charset="0"/>
              </a:rPr>
              <a:t>types</a:t>
            </a:r>
            <a:endParaRPr lang="it-IT" altLang="it-IT" sz="1600" b="1" dirty="0">
              <a:solidFill>
                <a:srgbClr val="FF9900"/>
              </a:solidFill>
              <a:latin typeface="Work Sans" pitchFamily="2" charset="0"/>
            </a:endParaRPr>
          </a:p>
        </p:txBody>
      </p:sp>
    </p:spTree>
    <p:extLst>
      <p:ext uri="{BB962C8B-B14F-4D97-AF65-F5344CB8AC3E}">
        <p14:creationId xmlns:p14="http://schemas.microsoft.com/office/powerpoint/2010/main" val="3641557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3">
            <a:extLst>
              <a:ext uri="{FF2B5EF4-FFF2-40B4-BE49-F238E27FC236}">
                <a16:creationId xmlns:a16="http://schemas.microsoft.com/office/drawing/2014/main" id="{2CB6D9F1-F714-4698-B8A1-8889C3E9ACDF}"/>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600" b="1" dirty="0">
                <a:solidFill>
                  <a:schemeClr val="hlink"/>
                </a:solidFill>
                <a:latin typeface="Work Sans" pitchFamily="2" charset="0"/>
              </a:rPr>
              <a:t>Byte objects &lt; type ‘bytes’ and ‘</a:t>
            </a:r>
            <a:r>
              <a:rPr lang="en-US" altLang="it-IT" sz="1600" b="1" dirty="0" err="1">
                <a:solidFill>
                  <a:schemeClr val="hlink"/>
                </a:solidFill>
                <a:latin typeface="Work Sans" pitchFamily="2" charset="0"/>
              </a:rPr>
              <a:t>bytearray</a:t>
            </a:r>
            <a:r>
              <a:rPr lang="en-US" altLang="it-IT" sz="1600" b="1" dirty="0">
                <a:solidFill>
                  <a:schemeClr val="hlink"/>
                </a:solidFill>
                <a:latin typeface="Work Sans" pitchFamily="2" charset="0"/>
              </a:rPr>
              <a:t>’ &gt;</a:t>
            </a:r>
          </a:p>
          <a:p>
            <a:pPr algn="just" eaLnBrk="1" hangingPunct="1">
              <a:spcBef>
                <a:spcPct val="0"/>
              </a:spcBef>
              <a:buFontTx/>
              <a:buNone/>
            </a:pPr>
            <a:endParaRPr lang="en-US" altLang="it-IT" sz="1600" b="1" dirty="0">
              <a:solidFill>
                <a:schemeClr val="hlink"/>
              </a:solidFill>
              <a:latin typeface="Work Sans" pitchFamily="2" charset="0"/>
            </a:endParaRPr>
          </a:p>
          <a:p>
            <a:pPr algn="just" eaLnBrk="1" hangingPunct="1">
              <a:spcBef>
                <a:spcPct val="0"/>
              </a:spcBef>
              <a:buFontTx/>
              <a:buNone/>
            </a:pPr>
            <a:r>
              <a:rPr lang="en-US" altLang="it-IT" sz="1600" dirty="0">
                <a:latin typeface="Work Sans" pitchFamily="2" charset="0"/>
              </a:rPr>
              <a:t>Bytes and </a:t>
            </a:r>
            <a:r>
              <a:rPr lang="en-US" altLang="it-IT" sz="1600" dirty="0" err="1">
                <a:latin typeface="Work Sans" pitchFamily="2" charset="0"/>
              </a:rPr>
              <a:t>bytearrays</a:t>
            </a:r>
            <a:r>
              <a:rPr lang="en-US" altLang="it-IT" sz="1600" dirty="0">
                <a:latin typeface="Work Sans" pitchFamily="2" charset="0"/>
              </a:rPr>
              <a:t> are immutable/mutable sequences of bytes</a:t>
            </a:r>
          </a:p>
          <a:p>
            <a:pPr algn="just" eaLnBrk="1" hangingPunct="1">
              <a:spcBef>
                <a:spcPct val="0"/>
              </a:spcBef>
              <a:buFontTx/>
              <a:buNone/>
            </a:pPr>
            <a:endParaRPr lang="en-US" altLang="it-IT" sz="1600" i="1" dirty="0">
              <a:latin typeface="Consolas" panose="020B0609020204030204" pitchFamily="49" charset="0"/>
            </a:endParaRPr>
          </a:p>
          <a:p>
            <a:pPr algn="just" eaLnBrk="1" hangingPunct="1">
              <a:spcBef>
                <a:spcPct val="0"/>
              </a:spcBef>
              <a:buFontTx/>
              <a:buNone/>
            </a:pPr>
            <a:r>
              <a:rPr lang="en-US" altLang="it-IT" sz="1600" i="1" dirty="0">
                <a:latin typeface="Consolas" panose="020B0609020204030204" pitchFamily="49" charset="0"/>
              </a:rPr>
              <a:t>b = </a:t>
            </a:r>
            <a:r>
              <a:rPr lang="en-US" altLang="it-IT" sz="1600" i="1" dirty="0" err="1">
                <a:latin typeface="Consolas" panose="020B0609020204030204" pitchFamily="49" charset="0"/>
              </a:rPr>
              <a:t>b'ciao</a:t>
            </a:r>
            <a:r>
              <a:rPr lang="en-US" altLang="it-IT" sz="1600" i="1" dirty="0">
                <a:latin typeface="Consolas" panose="020B0609020204030204" pitchFamily="49" charset="0"/>
              </a:rPr>
              <a:t>'</a:t>
            </a:r>
          </a:p>
          <a:p>
            <a:pPr algn="just" eaLnBrk="1" hangingPunct="1">
              <a:spcBef>
                <a:spcPct val="0"/>
              </a:spcBef>
              <a:buFontTx/>
              <a:buNone/>
            </a:pPr>
            <a:r>
              <a:rPr lang="en-US" altLang="it-IT" sz="1600" i="1" dirty="0">
                <a:latin typeface="Consolas" panose="020B0609020204030204" pitchFamily="49" charset="0"/>
              </a:rPr>
              <a:t>b = bytes('ciao è bello il </a:t>
            </a:r>
            <a:r>
              <a:rPr lang="en-US" sz="1600" dirty="0">
                <a:latin typeface="Consolas" panose="020B0609020204030204" pitchFamily="49" charset="0"/>
              </a:rPr>
              <a:t>♫</a:t>
            </a:r>
            <a:r>
              <a:rPr lang="en-US" altLang="it-IT" sz="1600" i="1" dirty="0">
                <a:latin typeface="Consolas" panose="020B0609020204030204" pitchFamily="49" charset="0"/>
              </a:rPr>
              <a:t>', 'utf-8’)</a:t>
            </a:r>
            <a:endParaRPr lang="en-US" altLang="it-IT" sz="1600" dirty="0">
              <a:latin typeface="Consolas" panose="020B0609020204030204" pitchFamily="49" charset="0"/>
            </a:endParaRPr>
          </a:p>
          <a:p>
            <a:pPr algn="just" eaLnBrk="1" hangingPunct="1">
              <a:spcBef>
                <a:spcPct val="0"/>
              </a:spcBef>
              <a:buNone/>
            </a:pPr>
            <a:r>
              <a:rPr lang="en-US" altLang="it-IT" sz="1600" i="1" dirty="0">
                <a:latin typeface="Consolas" panose="020B0609020204030204" pitchFamily="49" charset="0"/>
              </a:rPr>
              <a:t>b = </a:t>
            </a:r>
            <a:r>
              <a:rPr lang="en-US" altLang="it-IT" sz="1600" i="1" dirty="0" err="1">
                <a:latin typeface="Consolas" panose="020B0609020204030204" pitchFamily="49" charset="0"/>
              </a:rPr>
              <a:t>bytearray</a:t>
            </a:r>
            <a:r>
              <a:rPr lang="en-US" altLang="it-IT" sz="1600" i="1" dirty="0">
                <a:latin typeface="Consolas" panose="020B0609020204030204" pitchFamily="49" charset="0"/>
              </a:rPr>
              <a:t>('ciao è bello il </a:t>
            </a:r>
            <a:r>
              <a:rPr lang="en-US" sz="1600" dirty="0">
                <a:latin typeface="Consolas" panose="020B0609020204030204" pitchFamily="49" charset="0"/>
              </a:rPr>
              <a:t>♫</a:t>
            </a:r>
            <a:r>
              <a:rPr lang="en-US" altLang="it-IT" sz="1600" i="1" dirty="0">
                <a:latin typeface="Consolas" panose="020B0609020204030204" pitchFamily="49" charset="0"/>
              </a:rPr>
              <a:t>', 'utf-8')</a:t>
            </a:r>
            <a:endParaRPr lang="en-US" altLang="it-IT" sz="1600" dirty="0">
              <a:latin typeface="Consolas" panose="020B0609020204030204" pitchFamily="49" charset="0"/>
            </a:endParaRP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endParaRPr lang="en-US" altLang="it-IT" sz="1600" dirty="0">
              <a:latin typeface="Work Sans" pitchFamily="2" charset="0"/>
            </a:endParaRPr>
          </a:p>
        </p:txBody>
      </p:sp>
      <p:sp>
        <p:nvSpPr>
          <p:cNvPr id="4" name="Text Box 2">
            <a:extLst>
              <a:ext uri="{FF2B5EF4-FFF2-40B4-BE49-F238E27FC236}">
                <a16:creationId xmlns:a16="http://schemas.microsoft.com/office/drawing/2014/main" id="{2D3B1264-1103-4FBE-8DA1-9466D3B434D6}"/>
              </a:ext>
            </a:extLst>
          </p:cNvPr>
          <p:cNvSpPr txBox="1">
            <a:spLocks noChangeArrowheads="1"/>
          </p:cNvSpPr>
          <p:nvPr/>
        </p:nvSpPr>
        <p:spPr bwMode="auto">
          <a:xfrm>
            <a:off x="0" y="0"/>
            <a:ext cx="191421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it-IT" sz="1600" b="1" dirty="0">
                <a:solidFill>
                  <a:srgbClr val="FF9900"/>
                </a:solidFill>
                <a:latin typeface="Work Sans" pitchFamily="2" charset="0"/>
              </a:rPr>
              <a:t>Data types</a:t>
            </a:r>
          </a:p>
        </p:txBody>
      </p:sp>
    </p:spTree>
    <p:extLst>
      <p:ext uri="{BB962C8B-B14F-4D97-AF65-F5344CB8AC3E}">
        <p14:creationId xmlns:p14="http://schemas.microsoft.com/office/powerpoint/2010/main" val="17002712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3">
            <a:extLst>
              <a:ext uri="{FF2B5EF4-FFF2-40B4-BE49-F238E27FC236}">
                <a16:creationId xmlns:a16="http://schemas.microsoft.com/office/drawing/2014/main" id="{5761D948-F146-4B33-992A-6B2BADFA563B}"/>
              </a:ext>
            </a:extLst>
          </p:cNvPr>
          <p:cNvSpPr txBox="1">
            <a:spLocks noChangeArrowheads="1"/>
          </p:cNvSpPr>
          <p:nvPr/>
        </p:nvSpPr>
        <p:spPr bwMode="auto">
          <a:xfrm>
            <a:off x="0" y="549275"/>
            <a:ext cx="9144000" cy="504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600" dirty="0">
                <a:latin typeface="Work Sans" pitchFamily="2" charset="0"/>
              </a:rPr>
              <a:t>To know the type of a variable:</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Consolas" panose="020B0609020204030204" pitchFamily="49" charset="0"/>
              </a:rPr>
              <a:t>type(</a:t>
            </a:r>
            <a:r>
              <a:rPr lang="en-US" altLang="it-IT" sz="1600" i="1" dirty="0" err="1">
                <a:latin typeface="Consolas" panose="020B0609020204030204" pitchFamily="49" charset="0"/>
              </a:rPr>
              <a:t>varname</a:t>
            </a:r>
            <a:r>
              <a:rPr lang="en-US" altLang="it-IT" sz="1600" dirty="0">
                <a:latin typeface="Consolas" panose="020B0609020204030204" pitchFamily="49" charset="0"/>
              </a:rPr>
              <a:t>)</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To know the identifier of a variable (which is unique, and in the standard implementation is the memory address)</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Consolas" panose="020B0609020204030204" pitchFamily="49" charset="0"/>
                <a:cs typeface="Courier New" panose="02070309020205020404" pitchFamily="49" charset="0"/>
              </a:rPr>
              <a:t>id(</a:t>
            </a:r>
            <a:r>
              <a:rPr lang="en-US" altLang="it-IT" sz="1600" i="1" dirty="0" err="1">
                <a:latin typeface="Consolas" panose="020B0609020204030204" pitchFamily="49" charset="0"/>
                <a:cs typeface="Courier New" panose="02070309020205020404" pitchFamily="49" charset="0"/>
              </a:rPr>
              <a:t>varname</a:t>
            </a:r>
            <a:r>
              <a:rPr lang="en-US" altLang="it-IT" sz="1600" dirty="0">
                <a:latin typeface="Consolas" panose="020B0609020204030204" pitchFamily="49" charset="0"/>
                <a:cs typeface="Courier New" panose="02070309020205020404" pitchFamily="49" charset="0"/>
              </a:rPr>
              <a:t>)</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To convert from a type to another:</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Consolas" panose="020B0609020204030204" pitchFamily="49" charset="0"/>
              </a:rPr>
              <a:t>str( </a:t>
            </a:r>
            <a:r>
              <a:rPr lang="en-US" altLang="it-IT" sz="1600" i="1" dirty="0">
                <a:latin typeface="Consolas" panose="020B0609020204030204" pitchFamily="49" charset="0"/>
              </a:rPr>
              <a:t>int</a:t>
            </a:r>
            <a:r>
              <a:rPr lang="en-US" altLang="it-IT" sz="1600" dirty="0">
                <a:latin typeface="Consolas" panose="020B0609020204030204" pitchFamily="49" charset="0"/>
              </a:rPr>
              <a:t> )           int ( </a:t>
            </a:r>
            <a:r>
              <a:rPr lang="en-US" altLang="it-IT" sz="1600" i="1" dirty="0">
                <a:latin typeface="Consolas" panose="020B0609020204030204" pitchFamily="49" charset="0"/>
              </a:rPr>
              <a:t>string</a:t>
            </a:r>
            <a:r>
              <a:rPr lang="en-US" altLang="it-IT" sz="1600" dirty="0">
                <a:latin typeface="Consolas" panose="020B0609020204030204" pitchFamily="49" charset="0"/>
              </a:rPr>
              <a:t> )           str( </a:t>
            </a:r>
            <a:r>
              <a:rPr lang="en-US" altLang="it-IT" sz="1600" i="1" dirty="0">
                <a:latin typeface="Consolas" panose="020B0609020204030204" pitchFamily="49" charset="0"/>
              </a:rPr>
              <a:t>float</a:t>
            </a:r>
            <a:r>
              <a:rPr lang="en-US" altLang="it-IT" sz="1600" dirty="0">
                <a:latin typeface="Consolas" panose="020B0609020204030204" pitchFamily="49" charset="0"/>
              </a:rPr>
              <a:t> )</a:t>
            </a:r>
          </a:p>
          <a:p>
            <a:pPr algn="just" eaLnBrk="1" hangingPunct="1">
              <a:spcBef>
                <a:spcPct val="0"/>
              </a:spcBef>
              <a:buFontTx/>
              <a:buNone/>
            </a:pPr>
            <a:r>
              <a:rPr lang="en-US" altLang="it-IT" sz="1600" dirty="0">
                <a:latin typeface="Consolas" panose="020B0609020204030204" pitchFamily="49" charset="0"/>
              </a:rPr>
              <a:t>float ( </a:t>
            </a:r>
            <a:r>
              <a:rPr lang="en-US" altLang="it-IT" sz="1600" i="1" dirty="0">
                <a:latin typeface="Consolas" panose="020B0609020204030204" pitchFamily="49" charset="0"/>
              </a:rPr>
              <a:t>string</a:t>
            </a:r>
            <a:r>
              <a:rPr lang="en-US" altLang="it-IT" sz="1600" dirty="0">
                <a:latin typeface="Consolas" panose="020B0609020204030204" pitchFamily="49" charset="0"/>
              </a:rPr>
              <a:t> )     int(</a:t>
            </a:r>
            <a:r>
              <a:rPr lang="en-US" altLang="it-IT" sz="1600" dirty="0">
                <a:latin typeface="Consolas" panose="020B0609020204030204" pitchFamily="49" charset="0"/>
                <a:cs typeface="Courier New" panose="02070309020205020404" pitchFamily="49" charset="0"/>
              </a:rPr>
              <a:t> </a:t>
            </a:r>
            <a:r>
              <a:rPr lang="en-US" altLang="it-IT" sz="1600" i="1" dirty="0">
                <a:latin typeface="Consolas" panose="020B0609020204030204" pitchFamily="49" charset="0"/>
                <a:cs typeface="Courier New" panose="02070309020205020404" pitchFamily="49" charset="0"/>
              </a:rPr>
              <a:t>float</a:t>
            </a:r>
            <a:r>
              <a:rPr lang="en-US" altLang="it-IT" sz="1600" dirty="0">
                <a:latin typeface="Consolas" panose="020B0609020204030204" pitchFamily="49" charset="0"/>
                <a:cs typeface="Courier New" panose="02070309020205020404" pitchFamily="49" charset="0"/>
              </a:rPr>
              <a:t> </a:t>
            </a:r>
            <a:r>
              <a:rPr lang="en-US" altLang="it-IT" sz="1600" dirty="0">
                <a:latin typeface="Consolas" panose="020B0609020204030204" pitchFamily="49" charset="0"/>
              </a:rPr>
              <a:t>)             float ( </a:t>
            </a:r>
            <a:r>
              <a:rPr lang="en-US" altLang="it-IT" sz="1600" i="1" dirty="0">
                <a:latin typeface="Consolas" panose="020B0609020204030204" pitchFamily="49" charset="0"/>
              </a:rPr>
              <a:t>int</a:t>
            </a:r>
            <a:r>
              <a:rPr lang="en-US" altLang="it-IT" sz="1600" dirty="0">
                <a:latin typeface="Consolas" panose="020B0609020204030204" pitchFamily="49" charset="0"/>
              </a:rPr>
              <a:t> )</a:t>
            </a:r>
          </a:p>
          <a:p>
            <a:pPr algn="just" eaLnBrk="1" hangingPunct="1">
              <a:spcBef>
                <a:spcPct val="0"/>
              </a:spcBef>
              <a:buFontTx/>
              <a:buNone/>
            </a:pPr>
            <a:r>
              <a:rPr lang="en-US" altLang="it-IT" sz="1600" dirty="0">
                <a:latin typeface="Consolas" panose="020B0609020204030204" pitchFamily="49" charset="0"/>
              </a:rPr>
              <a:t>tuple( </a:t>
            </a:r>
            <a:r>
              <a:rPr lang="en-US" altLang="it-IT" sz="1600" i="1" dirty="0">
                <a:latin typeface="Consolas" panose="020B0609020204030204" pitchFamily="49" charset="0"/>
              </a:rPr>
              <a:t>list</a:t>
            </a:r>
            <a:r>
              <a:rPr lang="en-US" altLang="it-IT" sz="1600" dirty="0">
                <a:latin typeface="Consolas" panose="020B0609020204030204" pitchFamily="49" charset="0"/>
              </a:rPr>
              <a:t> )        list( </a:t>
            </a:r>
            <a:r>
              <a:rPr lang="en-US" altLang="it-IT" sz="1600" i="1" dirty="0">
                <a:latin typeface="Consolas" panose="020B0609020204030204" pitchFamily="49" charset="0"/>
              </a:rPr>
              <a:t>tuple</a:t>
            </a:r>
            <a:r>
              <a:rPr lang="en-US" altLang="it-IT" sz="1600" dirty="0">
                <a:latin typeface="Consolas" panose="020B0609020204030204" pitchFamily="49" charset="0"/>
              </a:rPr>
              <a:t> )            complex( </a:t>
            </a:r>
            <a:r>
              <a:rPr lang="en-US" altLang="it-IT" sz="1600" i="1" dirty="0" err="1">
                <a:latin typeface="Consolas" panose="020B0609020204030204" pitchFamily="49" charset="0"/>
              </a:rPr>
              <a:t>realpart</a:t>
            </a:r>
            <a:r>
              <a:rPr lang="en-US" altLang="it-IT" sz="1600" dirty="0">
                <a:latin typeface="Consolas" panose="020B0609020204030204" pitchFamily="49" charset="0"/>
              </a:rPr>
              <a:t>, </a:t>
            </a:r>
            <a:r>
              <a:rPr lang="en-US" altLang="it-IT" sz="1600" i="1" dirty="0" err="1">
                <a:latin typeface="Consolas" panose="020B0609020204030204" pitchFamily="49" charset="0"/>
              </a:rPr>
              <a:t>imagpart</a:t>
            </a:r>
            <a:r>
              <a:rPr lang="en-US" altLang="it-IT" sz="1600" dirty="0">
                <a:latin typeface="Consolas" panose="020B0609020204030204" pitchFamily="49" charset="0"/>
              </a:rPr>
              <a:t>)</a:t>
            </a:r>
          </a:p>
          <a:p>
            <a:pPr algn="just" eaLnBrk="1" hangingPunct="1">
              <a:spcBef>
                <a:spcPct val="0"/>
              </a:spcBef>
              <a:buFontTx/>
              <a:buNone/>
            </a:pPr>
            <a:r>
              <a:rPr lang="en-US" altLang="it-IT" sz="1600" dirty="0">
                <a:latin typeface="Consolas" panose="020B0609020204030204" pitchFamily="49" charset="0"/>
              </a:rPr>
              <a:t>list( </a:t>
            </a:r>
            <a:r>
              <a:rPr lang="en-US" altLang="it-IT" sz="1600" i="1" dirty="0">
                <a:latin typeface="Consolas" panose="020B0609020204030204" pitchFamily="49" charset="0"/>
              </a:rPr>
              <a:t>string</a:t>
            </a:r>
            <a:r>
              <a:rPr lang="en-US" altLang="it-IT" sz="1600" dirty="0">
                <a:latin typeface="Consolas" panose="020B0609020204030204" pitchFamily="49" charset="0"/>
              </a:rPr>
              <a:t> )    ''.join( </a:t>
            </a:r>
            <a:r>
              <a:rPr lang="en-US" altLang="it-IT" sz="1600" i="1" dirty="0">
                <a:latin typeface="Consolas" panose="020B0609020204030204" pitchFamily="49" charset="0"/>
              </a:rPr>
              <a:t>list</a:t>
            </a:r>
            <a:r>
              <a:rPr lang="en-US" altLang="it-IT" sz="1600" dirty="0">
                <a:latin typeface="Consolas" panose="020B0609020204030204" pitchFamily="49" charset="0"/>
              </a:rPr>
              <a:t> ) </a:t>
            </a:r>
            <a:r>
              <a:rPr lang="en-US" altLang="it-IT" sz="1600" dirty="0">
                <a:latin typeface="Work Sans" pitchFamily="2" charset="0"/>
              </a:rPr>
              <a:t>(from list to string)</a:t>
            </a:r>
          </a:p>
        </p:txBody>
      </p:sp>
      <p:sp>
        <p:nvSpPr>
          <p:cNvPr id="4" name="Text Box 2">
            <a:extLst>
              <a:ext uri="{FF2B5EF4-FFF2-40B4-BE49-F238E27FC236}">
                <a16:creationId xmlns:a16="http://schemas.microsoft.com/office/drawing/2014/main" id="{61B6B31A-1802-45E0-A2C9-EE4F99CAA627}"/>
              </a:ext>
            </a:extLst>
          </p:cNvPr>
          <p:cNvSpPr txBox="1">
            <a:spLocks noChangeArrowheads="1"/>
          </p:cNvSpPr>
          <p:nvPr/>
        </p:nvSpPr>
        <p:spPr bwMode="auto">
          <a:xfrm>
            <a:off x="0" y="0"/>
            <a:ext cx="191421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it-IT" sz="1600" b="1" dirty="0">
                <a:solidFill>
                  <a:srgbClr val="FF9900"/>
                </a:solidFill>
                <a:latin typeface="Work Sans" pitchFamily="2" charset="0"/>
              </a:rPr>
              <a:t>Data types</a:t>
            </a:r>
          </a:p>
        </p:txBody>
      </p:sp>
      <p:sp>
        <p:nvSpPr>
          <p:cNvPr id="2" name="Text Box 6">
            <a:extLst>
              <a:ext uri="{FF2B5EF4-FFF2-40B4-BE49-F238E27FC236}">
                <a16:creationId xmlns:a16="http://schemas.microsoft.com/office/drawing/2014/main" id="{DF5261DC-B169-5F60-5B01-4CC50BD9C9B3}"/>
              </a:ext>
            </a:extLst>
          </p:cNvPr>
          <p:cNvSpPr txBox="1">
            <a:spLocks noChangeArrowheads="1"/>
          </p:cNvSpPr>
          <p:nvPr/>
        </p:nvSpPr>
        <p:spPr bwMode="auto">
          <a:xfrm>
            <a:off x="-30236" y="4077072"/>
            <a:ext cx="9144000" cy="277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endParaRPr lang="en-US" altLang="it-IT" sz="1600" b="1" dirty="0">
              <a:solidFill>
                <a:srgbClr val="FF9900"/>
              </a:solidFill>
              <a:latin typeface="Work Sans" pitchFamily="2" charset="0"/>
            </a:endParaRPr>
          </a:p>
          <a:p>
            <a:pPr algn="just" eaLnBrk="1" hangingPunct="1">
              <a:spcBef>
                <a:spcPct val="0"/>
              </a:spcBef>
              <a:buFontTx/>
              <a:buNone/>
            </a:pPr>
            <a:r>
              <a:rPr lang="en-US" altLang="it-IT" sz="1600" b="1" dirty="0">
                <a:solidFill>
                  <a:srgbClr val="FF9900"/>
                </a:solidFill>
                <a:latin typeface="Work Sans" pitchFamily="2" charset="0"/>
              </a:rPr>
              <a:t>Remark</a:t>
            </a:r>
          </a:p>
          <a:p>
            <a:pPr algn="just" eaLnBrk="1" hangingPunct="1">
              <a:spcBef>
                <a:spcPct val="0"/>
              </a:spcBef>
              <a:buFontTx/>
              <a:buNone/>
            </a:pPr>
            <a:endParaRPr lang="en-US" altLang="it-IT" sz="1600" b="1" dirty="0">
              <a:solidFill>
                <a:srgbClr val="FF9900"/>
              </a:solidFill>
              <a:latin typeface="Work Sans" pitchFamily="2" charset="0"/>
            </a:endParaRPr>
          </a:p>
          <a:p>
            <a:pPr algn="just" eaLnBrk="1" hangingPunct="1">
              <a:spcBef>
                <a:spcPct val="0"/>
              </a:spcBef>
              <a:buFontTx/>
              <a:buNone/>
            </a:pPr>
            <a:r>
              <a:rPr lang="en-US" altLang="it-IT" sz="1600" dirty="0">
                <a:latin typeface="Work Sans" pitchFamily="2" charset="0"/>
              </a:rPr>
              <a:t>Some data types are immutable (we can not change their value), some others are mutable:</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b="1" dirty="0">
                <a:solidFill>
                  <a:schemeClr val="accent1">
                    <a:lumMod val="50000"/>
                  </a:schemeClr>
                </a:solidFill>
                <a:latin typeface="Work Sans" pitchFamily="2" charset="0"/>
              </a:rPr>
              <a:t>Immutable</a:t>
            </a:r>
            <a:r>
              <a:rPr lang="en-US" altLang="it-IT" sz="1600" dirty="0">
                <a:latin typeface="Work Sans" pitchFamily="2" charset="0"/>
              </a:rPr>
              <a:t>: int, float, complex, string, tuple, bytes, Boolean, null</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b="1" dirty="0">
                <a:solidFill>
                  <a:schemeClr val="accent1">
                    <a:lumMod val="50000"/>
                  </a:schemeClr>
                </a:solidFill>
                <a:latin typeface="Work Sans" pitchFamily="2" charset="0"/>
              </a:rPr>
              <a:t>Mutable</a:t>
            </a:r>
            <a:r>
              <a:rPr lang="en-US" altLang="it-IT" sz="1600" dirty="0">
                <a:latin typeface="Work Sans" pitchFamily="2" charset="0"/>
              </a:rPr>
              <a:t>: list, dictionary, set, </a:t>
            </a:r>
            <a:r>
              <a:rPr lang="en-US" altLang="it-IT" sz="1600" dirty="0" err="1">
                <a:latin typeface="Work Sans" pitchFamily="2" charset="0"/>
              </a:rPr>
              <a:t>bytearray</a:t>
            </a:r>
            <a:endParaRPr lang="en-US" altLang="it-IT" sz="1600" dirty="0">
              <a:latin typeface="Work Sans"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a:extLst>
              <a:ext uri="{FF2B5EF4-FFF2-40B4-BE49-F238E27FC236}">
                <a16:creationId xmlns:a16="http://schemas.microsoft.com/office/drawing/2014/main" id="{4949C336-44A2-4BC9-AC27-E21B093B95AA}"/>
              </a:ext>
            </a:extLst>
          </p:cNvPr>
          <p:cNvSpPr txBox="1">
            <a:spLocks noChangeArrowheads="1"/>
          </p:cNvSpPr>
          <p:nvPr/>
        </p:nvSpPr>
        <p:spPr bwMode="auto">
          <a:xfrm>
            <a:off x="0" y="0"/>
            <a:ext cx="2491297"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it-IT" sz="1600" b="1" dirty="0">
                <a:solidFill>
                  <a:srgbClr val="FF9900"/>
                </a:solidFill>
                <a:latin typeface="Work Sans" pitchFamily="2" charset="0"/>
              </a:rPr>
              <a:t>What is Python?</a:t>
            </a:r>
          </a:p>
        </p:txBody>
      </p:sp>
      <p:sp>
        <p:nvSpPr>
          <p:cNvPr id="4099" name="Text Box 3">
            <a:extLst>
              <a:ext uri="{FF2B5EF4-FFF2-40B4-BE49-F238E27FC236}">
                <a16:creationId xmlns:a16="http://schemas.microsoft.com/office/drawing/2014/main" id="{59E99833-97A1-432F-A5B2-0F288DC9A24F}"/>
              </a:ext>
            </a:extLst>
          </p:cNvPr>
          <p:cNvSpPr txBox="1">
            <a:spLocks noChangeArrowheads="1"/>
          </p:cNvSpPr>
          <p:nvPr/>
        </p:nvSpPr>
        <p:spPr bwMode="auto">
          <a:xfrm>
            <a:off x="0" y="549275"/>
            <a:ext cx="9144000" cy="611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600" dirty="0">
                <a:latin typeface="Work Sans" pitchFamily="2" charset="0"/>
              </a:rPr>
              <a:t>From the official web site:</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u="sng" dirty="0">
                <a:solidFill>
                  <a:srgbClr val="0000FF"/>
                </a:solidFill>
                <a:latin typeface="Work Sans" pitchFamily="2" charset="0"/>
              </a:rPr>
              <a:t>http://www.python.org</a:t>
            </a:r>
          </a:p>
          <a:p>
            <a:pPr algn="just" eaLnBrk="1" hangingPunct="1">
              <a:spcBef>
                <a:spcPct val="0"/>
              </a:spcBef>
              <a:buFontTx/>
              <a:buNone/>
            </a:pPr>
            <a:endParaRPr lang="en-US" altLang="it-IT" sz="1600" u="sng" dirty="0">
              <a:solidFill>
                <a:srgbClr val="0066FF"/>
              </a:solidFill>
              <a:latin typeface="Work Sans" pitchFamily="2" charset="0"/>
            </a:endParaRPr>
          </a:p>
          <a:p>
            <a:pPr algn="just" eaLnBrk="1" hangingPunct="1">
              <a:spcBef>
                <a:spcPct val="0"/>
              </a:spcBef>
              <a:buFontTx/>
              <a:buNone/>
            </a:pPr>
            <a:r>
              <a:rPr lang="en-US" altLang="it-IT" sz="1600" dirty="0">
                <a:latin typeface="Work Sans" pitchFamily="2" charset="0"/>
              </a:rPr>
              <a:t>“Python is an interpreted, interactive, object-oriented programming language. It incorporates modules, exceptions, dynamic typing, very high level dynamic data types, and classes. It supports multiple programming paradigms beyond object-oriented programming, such as procedural and functional programming. Python combines remarkable power with very clear syntax. It has interfaces to many system calls and libraries, as well as to various window systems, and is extensible in C or C++. It is also usable as an extension language for applications that need a programmable interface. Finally, Python is portable: it runs on many Unix variants including Linux and macOS, and on Windows.”</a:t>
            </a:r>
          </a:p>
          <a:p>
            <a:pPr algn="just" eaLnBrk="1" hangingPunct="1">
              <a:spcBef>
                <a:spcPct val="0"/>
              </a:spcBef>
              <a:buFontTx/>
              <a:buNone/>
            </a:pPr>
            <a:endParaRPr lang="en-US" altLang="it-IT" sz="1600" dirty="0">
              <a:latin typeface="Work Sans" pitchFamily="2" charset="0"/>
            </a:endParaRPr>
          </a:p>
        </p:txBody>
      </p:sp>
      <p:sp>
        <p:nvSpPr>
          <p:cNvPr id="4100" name="Text Box 4">
            <a:extLst>
              <a:ext uri="{FF2B5EF4-FFF2-40B4-BE49-F238E27FC236}">
                <a16:creationId xmlns:a16="http://schemas.microsoft.com/office/drawing/2014/main" id="{1A84BC68-2593-4774-8277-DFA5DA6EFD66}"/>
              </a:ext>
            </a:extLst>
          </p:cNvPr>
          <p:cNvSpPr txBox="1">
            <a:spLocks noChangeArrowheads="1"/>
          </p:cNvSpPr>
          <p:nvPr/>
        </p:nvSpPr>
        <p:spPr bwMode="auto">
          <a:xfrm>
            <a:off x="0" y="4581525"/>
            <a:ext cx="9144000" cy="208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600" b="1" i="1" dirty="0">
                <a:solidFill>
                  <a:srgbClr val="FF9900"/>
                </a:solidFill>
                <a:latin typeface="Work Sans" pitchFamily="2" charset="0"/>
              </a:rPr>
              <a:t>Remark</a:t>
            </a:r>
          </a:p>
          <a:p>
            <a:pPr algn="just" eaLnBrk="1" hangingPunct="1">
              <a:spcBef>
                <a:spcPct val="0"/>
              </a:spcBef>
              <a:buFontTx/>
              <a:buNone/>
            </a:pPr>
            <a:endParaRPr lang="en-US" altLang="it-IT" sz="1600" b="1" dirty="0">
              <a:solidFill>
                <a:srgbClr val="FF9900"/>
              </a:solidFill>
              <a:latin typeface="Work Sans" pitchFamily="2" charset="0"/>
            </a:endParaRPr>
          </a:p>
          <a:p>
            <a:pPr algn="just" eaLnBrk="1" hangingPunct="1">
              <a:spcBef>
                <a:spcPct val="0"/>
              </a:spcBef>
              <a:buFontTx/>
              <a:buNone/>
            </a:pPr>
            <a:r>
              <a:rPr lang="en-US" altLang="it-IT" sz="1600" dirty="0">
                <a:latin typeface="Work Sans" pitchFamily="2" charset="0"/>
              </a:rPr>
              <a:t>Python may be used with different programming paradigms:</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 Procedural;</a:t>
            </a:r>
          </a:p>
          <a:p>
            <a:pPr algn="just" eaLnBrk="1" hangingPunct="1">
              <a:spcBef>
                <a:spcPct val="0"/>
              </a:spcBef>
              <a:buFontTx/>
              <a:buNone/>
            </a:pPr>
            <a:r>
              <a:rPr lang="en-US" altLang="it-IT" sz="1600" dirty="0">
                <a:latin typeface="Work Sans" pitchFamily="2" charset="0"/>
              </a:rPr>
              <a:t>- Object oriented;</a:t>
            </a:r>
          </a:p>
          <a:p>
            <a:pPr algn="just" eaLnBrk="1" hangingPunct="1">
              <a:spcBef>
                <a:spcPct val="0"/>
              </a:spcBef>
              <a:buFontTx/>
              <a:buNone/>
            </a:pPr>
            <a:r>
              <a:rPr lang="en-US" altLang="it-IT" sz="1600" dirty="0">
                <a:latin typeface="Work Sans" pitchFamily="2" charset="0"/>
              </a:rPr>
              <a:t>- Functional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a:extLst>
              <a:ext uri="{FF2B5EF4-FFF2-40B4-BE49-F238E27FC236}">
                <a16:creationId xmlns:a16="http://schemas.microsoft.com/office/drawing/2014/main" id="{B2086169-FB50-4552-A672-D1F6414DFF73}"/>
              </a:ext>
            </a:extLst>
          </p:cNvPr>
          <p:cNvSpPr txBox="1">
            <a:spLocks noChangeArrowheads="1"/>
          </p:cNvSpPr>
          <p:nvPr/>
        </p:nvSpPr>
        <p:spPr bwMode="auto">
          <a:xfrm>
            <a:off x="0" y="0"/>
            <a:ext cx="2249243"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it-IT" sz="1600" b="1" dirty="0">
                <a:solidFill>
                  <a:srgbClr val="FF9900"/>
                </a:solidFill>
                <a:latin typeface="Work Sans" pitchFamily="2" charset="0"/>
              </a:rPr>
              <a:t>How to install</a:t>
            </a:r>
          </a:p>
        </p:txBody>
      </p:sp>
      <p:sp>
        <p:nvSpPr>
          <p:cNvPr id="5123" name="Text Box 3">
            <a:extLst>
              <a:ext uri="{FF2B5EF4-FFF2-40B4-BE49-F238E27FC236}">
                <a16:creationId xmlns:a16="http://schemas.microsoft.com/office/drawing/2014/main" id="{0BA5229F-B4A5-4B2F-B080-14E9A649C727}"/>
              </a:ext>
            </a:extLst>
          </p:cNvPr>
          <p:cNvSpPr txBox="1">
            <a:spLocks noChangeArrowheads="1"/>
          </p:cNvSpPr>
          <p:nvPr/>
        </p:nvSpPr>
        <p:spPr bwMode="auto">
          <a:xfrm>
            <a:off x="0" y="404813"/>
            <a:ext cx="9144000"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600" dirty="0">
                <a:latin typeface="Work Sans" pitchFamily="2" charset="0"/>
              </a:rPr>
              <a:t>Download from official web site </a:t>
            </a:r>
            <a:r>
              <a:rPr lang="en-US" altLang="it-IT" sz="1600" dirty="0">
                <a:latin typeface="Work Sans" pitchFamily="2" charset="0"/>
                <a:hlinkClick r:id="rId2"/>
              </a:rPr>
              <a:t>www.python.org</a:t>
            </a:r>
            <a:r>
              <a:rPr lang="en-US" altLang="it-IT" sz="1600" dirty="0">
                <a:latin typeface="Work Sans" pitchFamily="2" charset="0"/>
              </a:rPr>
              <a:t> (Python 3.11.3)</a:t>
            </a:r>
          </a:p>
          <a:p>
            <a:pPr algn="just" eaLnBrk="1" hangingPunct="1">
              <a:spcBef>
                <a:spcPct val="0"/>
              </a:spcBef>
              <a:buFontTx/>
              <a:buNone/>
            </a:pPr>
            <a:r>
              <a:rPr lang="en-US" altLang="it-IT" sz="1600" dirty="0">
                <a:latin typeface="Work Sans" pitchFamily="2" charset="0"/>
              </a:rPr>
              <a:t>Available for different OS </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 </a:t>
            </a:r>
            <a:r>
              <a:rPr lang="en-US" altLang="it-IT" sz="1600" u="sng" dirty="0">
                <a:latin typeface="Work Sans" pitchFamily="2" charset="0"/>
              </a:rPr>
              <a:t>Windows</a:t>
            </a:r>
            <a:r>
              <a:rPr lang="en-US" altLang="it-IT" sz="1600" dirty="0">
                <a:latin typeface="Work Sans" pitchFamily="2" charset="0"/>
              </a:rPr>
              <a:t>;</a:t>
            </a:r>
          </a:p>
          <a:p>
            <a:pPr algn="just" eaLnBrk="1" hangingPunct="1">
              <a:spcBef>
                <a:spcPct val="0"/>
              </a:spcBef>
              <a:buFontTx/>
              <a:buNone/>
            </a:pPr>
            <a:r>
              <a:rPr lang="en-US" altLang="it-IT" sz="1600" dirty="0">
                <a:latin typeface="Work Sans" pitchFamily="2" charset="0"/>
              </a:rPr>
              <a:t>- Mac OS</a:t>
            </a:r>
          </a:p>
          <a:p>
            <a:pPr algn="just" eaLnBrk="1" hangingPunct="1">
              <a:spcBef>
                <a:spcPct val="0"/>
              </a:spcBef>
              <a:buFontTx/>
              <a:buNone/>
            </a:pPr>
            <a:r>
              <a:rPr lang="en-US" altLang="it-IT" sz="1600" dirty="0">
                <a:latin typeface="Work Sans" pitchFamily="2" charset="0"/>
              </a:rPr>
              <a:t>- Linux</a:t>
            </a:r>
          </a:p>
          <a:p>
            <a:pPr algn="just" eaLnBrk="1" hangingPunct="1">
              <a:spcBef>
                <a:spcPct val="0"/>
              </a:spcBef>
              <a:buFontTx/>
              <a:buNone/>
            </a:pPr>
            <a:r>
              <a:rPr lang="en-US" altLang="it-IT" sz="1600" dirty="0">
                <a:latin typeface="Work Sans" pitchFamily="2" charset="0"/>
              </a:rPr>
              <a:t>- Android</a:t>
            </a:r>
          </a:p>
          <a:p>
            <a:pPr algn="just" eaLnBrk="1" hangingPunct="1">
              <a:spcBef>
                <a:spcPct val="0"/>
              </a:spcBef>
              <a:buFontTx/>
              <a:buNone/>
            </a:pPr>
            <a:r>
              <a:rPr lang="en-US" altLang="it-IT" sz="1600" dirty="0">
                <a:latin typeface="Work Sans" pitchFamily="2" charset="0"/>
              </a:rPr>
              <a:t>- …</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In order to use for scientific application, several packages are available (</a:t>
            </a:r>
            <a:r>
              <a:rPr lang="en-US" altLang="it-IT" sz="1600" dirty="0" err="1">
                <a:latin typeface="Work Sans" pitchFamily="2" charset="0"/>
              </a:rPr>
              <a:t>Numpy</a:t>
            </a:r>
            <a:r>
              <a:rPr lang="en-US" altLang="it-IT" sz="1600" dirty="0">
                <a:latin typeface="Work Sans" pitchFamily="2" charset="0"/>
              </a:rPr>
              <a:t>, </a:t>
            </a:r>
            <a:r>
              <a:rPr lang="en-US" altLang="it-IT" sz="1600" dirty="0" err="1">
                <a:latin typeface="Work Sans" pitchFamily="2" charset="0"/>
              </a:rPr>
              <a:t>Scipy</a:t>
            </a:r>
            <a:r>
              <a:rPr lang="en-US" altLang="it-IT" sz="1600" dirty="0">
                <a:latin typeface="Work Sans" pitchFamily="2" charset="0"/>
              </a:rPr>
              <a:t>, Matplotlib, Pandas,…)</a:t>
            </a:r>
          </a:p>
        </p:txBody>
      </p:sp>
      <p:sp>
        <p:nvSpPr>
          <p:cNvPr id="5124" name="Text Box 4">
            <a:extLst>
              <a:ext uri="{FF2B5EF4-FFF2-40B4-BE49-F238E27FC236}">
                <a16:creationId xmlns:a16="http://schemas.microsoft.com/office/drawing/2014/main" id="{C133B074-BFCE-42A1-B860-4BEB112483B8}"/>
              </a:ext>
            </a:extLst>
          </p:cNvPr>
          <p:cNvSpPr txBox="1">
            <a:spLocks noChangeArrowheads="1"/>
          </p:cNvSpPr>
          <p:nvPr/>
        </p:nvSpPr>
        <p:spPr bwMode="auto">
          <a:xfrm>
            <a:off x="0" y="3284984"/>
            <a:ext cx="3796141"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it-IT" sz="1600" b="1" dirty="0">
                <a:solidFill>
                  <a:srgbClr val="FF9900"/>
                </a:solidFill>
                <a:latin typeface="Work Sans" pitchFamily="2" charset="0"/>
              </a:rPr>
              <a:t>Alternatively, a distribution…</a:t>
            </a:r>
          </a:p>
        </p:txBody>
      </p:sp>
      <p:graphicFrame>
        <p:nvGraphicFramePr>
          <p:cNvPr id="2" name="Tabella 1">
            <a:extLst>
              <a:ext uri="{FF2B5EF4-FFF2-40B4-BE49-F238E27FC236}">
                <a16:creationId xmlns:a16="http://schemas.microsoft.com/office/drawing/2014/main" id="{B957D604-F8A8-468D-B8F0-6E3A29F59C20}"/>
              </a:ext>
            </a:extLst>
          </p:cNvPr>
          <p:cNvGraphicFramePr>
            <a:graphicFrameLocks noGrp="1"/>
          </p:cNvGraphicFramePr>
          <p:nvPr>
            <p:extLst>
              <p:ext uri="{D42A27DB-BD31-4B8C-83A1-F6EECF244321}">
                <p14:modId xmlns:p14="http://schemas.microsoft.com/office/powerpoint/2010/main" val="2481209600"/>
              </p:ext>
            </p:extLst>
          </p:nvPr>
        </p:nvGraphicFramePr>
        <p:xfrm>
          <a:off x="467544" y="3861246"/>
          <a:ext cx="7704906" cy="1535642"/>
        </p:xfrm>
        <a:graphic>
          <a:graphicData uri="http://schemas.openxmlformats.org/drawingml/2006/table">
            <a:tbl>
              <a:tblPr firstRow="1" bandRow="1">
                <a:tableStyleId>{5C22544A-7EE6-4342-B048-85BDC9FD1C3A}</a:tableStyleId>
              </a:tblPr>
              <a:tblGrid>
                <a:gridCol w="2074384">
                  <a:extLst>
                    <a:ext uri="{9D8B030D-6E8A-4147-A177-3AD203B41FA5}">
                      <a16:colId xmlns:a16="http://schemas.microsoft.com/office/drawing/2014/main" val="20000"/>
                    </a:ext>
                  </a:extLst>
                </a:gridCol>
                <a:gridCol w="5630522">
                  <a:extLst>
                    <a:ext uri="{9D8B030D-6E8A-4147-A177-3AD203B41FA5}">
                      <a16:colId xmlns:a16="http://schemas.microsoft.com/office/drawing/2014/main" val="20001"/>
                    </a:ext>
                  </a:extLst>
                </a:gridCol>
              </a:tblGrid>
              <a:tr h="767821">
                <a:tc>
                  <a:txBody>
                    <a:bodyPr/>
                    <a:lstStyle/>
                    <a:p>
                      <a:endParaRPr lang="it-IT" sz="1800" dirty="0"/>
                    </a:p>
                  </a:txBody>
                  <a:tcPr marL="91441" marR="91441" marT="45704" marB="457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it-IT" sz="1800" b="0" dirty="0">
                          <a:solidFill>
                            <a:schemeClr val="tx1"/>
                          </a:solidFill>
                          <a:latin typeface="Work Sans" pitchFamily="2" charset="0"/>
                          <a:hlinkClick r:id="rId3"/>
                        </a:rPr>
                        <a:t>https://www.anaconda.com/what-is-anaconda/</a:t>
                      </a:r>
                      <a:endParaRPr lang="it-IT" sz="1800" b="0" dirty="0">
                        <a:solidFill>
                          <a:schemeClr val="tx1"/>
                        </a:solidFill>
                        <a:latin typeface="Work Sans" pitchFamily="2" charset="0"/>
                      </a:endParaRPr>
                    </a:p>
                  </a:txBody>
                  <a:tcPr marL="91441" marR="91441" marT="45704" marB="457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767821">
                <a:tc>
                  <a:txBody>
                    <a:bodyPr/>
                    <a:lstStyle/>
                    <a:p>
                      <a:endParaRPr lang="it-IT" sz="1800" dirty="0"/>
                    </a:p>
                  </a:txBody>
                  <a:tcPr marL="91441" marR="91441" marT="45704" marB="457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it-IT" sz="1800" dirty="0">
                          <a:latin typeface="Work Sans" pitchFamily="2" charset="0"/>
                          <a:hlinkClick r:id="rId4"/>
                        </a:rPr>
                        <a:t>https://www.activestate.com/activepython</a:t>
                      </a:r>
                      <a:endParaRPr lang="it-IT" sz="1800" dirty="0">
                        <a:latin typeface="Work Sans" pitchFamily="2" charset="0"/>
                      </a:endParaRPr>
                    </a:p>
                  </a:txBody>
                  <a:tcPr marL="91441" marR="91441" marT="45704" marB="457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pic>
        <p:nvPicPr>
          <p:cNvPr id="5139" name="Picture 6">
            <a:extLst>
              <a:ext uri="{FF2B5EF4-FFF2-40B4-BE49-F238E27FC236}">
                <a16:creationId xmlns:a16="http://schemas.microsoft.com/office/drawing/2014/main" id="{A59A051B-1475-4B3B-8F2A-1DE734A7F2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36255" t="20238" r="36972" b="54961"/>
          <a:stretch>
            <a:fillRect/>
          </a:stretch>
        </p:blipFill>
        <p:spPr bwMode="auto">
          <a:xfrm>
            <a:off x="683568" y="3877121"/>
            <a:ext cx="1382713" cy="719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141" name="Gruppo 2">
            <a:extLst>
              <a:ext uri="{FF2B5EF4-FFF2-40B4-BE49-F238E27FC236}">
                <a16:creationId xmlns:a16="http://schemas.microsoft.com/office/drawing/2014/main" id="{341CEFD0-0030-47D6-BC34-4C1346CD8766}"/>
              </a:ext>
            </a:extLst>
          </p:cNvPr>
          <p:cNvGrpSpPr>
            <a:grpSpLocks/>
          </p:cNvGrpSpPr>
          <p:nvPr/>
        </p:nvGrpSpPr>
        <p:grpSpPr bwMode="auto">
          <a:xfrm>
            <a:off x="740718" y="4724821"/>
            <a:ext cx="1658938" cy="623887"/>
            <a:chOff x="1181252" y="6021288"/>
            <a:chExt cx="1658930" cy="624318"/>
          </a:xfrm>
        </p:grpSpPr>
        <p:pic>
          <p:nvPicPr>
            <p:cNvPr id="5142" name="Picture 8">
              <a:extLst>
                <a:ext uri="{FF2B5EF4-FFF2-40B4-BE49-F238E27FC236}">
                  <a16:creationId xmlns:a16="http://schemas.microsoft.com/office/drawing/2014/main" id="{2DB6BA13-DB4B-4C8F-8803-199706FD8BB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5173" t="9354" r="74065" b="77747"/>
            <a:stretch>
              <a:fillRect/>
            </a:stretch>
          </p:blipFill>
          <p:spPr bwMode="auto">
            <a:xfrm>
              <a:off x="1181252" y="6021288"/>
              <a:ext cx="1030616" cy="3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43" name="Picture 8">
              <a:extLst>
                <a:ext uri="{FF2B5EF4-FFF2-40B4-BE49-F238E27FC236}">
                  <a16:creationId xmlns:a16="http://schemas.microsoft.com/office/drawing/2014/main" id="{AD874E7A-6B0E-41BE-847D-0FAE0112B3C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4865" t="31017" r="61713" b="58916"/>
            <a:stretch>
              <a:fillRect/>
            </a:stretch>
          </p:blipFill>
          <p:spPr bwMode="auto">
            <a:xfrm>
              <a:off x="1181252" y="6364619"/>
              <a:ext cx="1658930" cy="280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 name="Freccia a sinistra 2">
            <a:extLst>
              <a:ext uri="{FF2B5EF4-FFF2-40B4-BE49-F238E27FC236}">
                <a16:creationId xmlns:a16="http://schemas.microsoft.com/office/drawing/2014/main" id="{2E6A704E-8B42-4B40-869E-EC9A4CC66096}"/>
              </a:ext>
            </a:extLst>
          </p:cNvPr>
          <p:cNvSpPr/>
          <p:nvPr/>
        </p:nvSpPr>
        <p:spPr bwMode="auto">
          <a:xfrm>
            <a:off x="8388424" y="4076749"/>
            <a:ext cx="504056" cy="360040"/>
          </a:xfrm>
          <a:prstGeom prst="lef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Work Sans" pitchFamily="2" charset="0"/>
              <a:cs typeface="Arial" charset="0"/>
            </a:endParaRPr>
          </a:p>
        </p:txBody>
      </p:sp>
      <p:sp>
        <p:nvSpPr>
          <p:cNvPr id="4" name="Text Box 4">
            <a:extLst>
              <a:ext uri="{FF2B5EF4-FFF2-40B4-BE49-F238E27FC236}">
                <a16:creationId xmlns:a16="http://schemas.microsoft.com/office/drawing/2014/main" id="{5F993819-1C4A-63AA-32DD-7E4B7C295C75}"/>
              </a:ext>
            </a:extLst>
          </p:cNvPr>
          <p:cNvSpPr txBox="1">
            <a:spLocks noChangeArrowheads="1"/>
          </p:cNvSpPr>
          <p:nvPr/>
        </p:nvSpPr>
        <p:spPr bwMode="auto">
          <a:xfrm>
            <a:off x="-1" y="5606374"/>
            <a:ext cx="3842628"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it-IT" sz="1600" b="1" dirty="0">
                <a:solidFill>
                  <a:srgbClr val="FF9900"/>
                </a:solidFill>
                <a:latin typeface="Work Sans" pitchFamily="2" charset="0"/>
              </a:rPr>
              <a:t>…or a live (Linux) distribution</a:t>
            </a:r>
          </a:p>
        </p:txBody>
      </p:sp>
      <p:graphicFrame>
        <p:nvGraphicFramePr>
          <p:cNvPr id="5" name="Tabella 4">
            <a:extLst>
              <a:ext uri="{FF2B5EF4-FFF2-40B4-BE49-F238E27FC236}">
                <a16:creationId xmlns:a16="http://schemas.microsoft.com/office/drawing/2014/main" id="{0D2DA02E-6A74-A27A-5EF2-35570C2700E9}"/>
              </a:ext>
            </a:extLst>
          </p:cNvPr>
          <p:cNvGraphicFramePr>
            <a:graphicFrameLocks noGrp="1"/>
          </p:cNvGraphicFramePr>
          <p:nvPr>
            <p:extLst>
              <p:ext uri="{D42A27DB-BD31-4B8C-83A1-F6EECF244321}">
                <p14:modId xmlns:p14="http://schemas.microsoft.com/office/powerpoint/2010/main" val="1430648893"/>
              </p:ext>
            </p:extLst>
          </p:nvPr>
        </p:nvGraphicFramePr>
        <p:xfrm>
          <a:off x="467544" y="5996698"/>
          <a:ext cx="7704906" cy="767821"/>
        </p:xfrm>
        <a:graphic>
          <a:graphicData uri="http://schemas.openxmlformats.org/drawingml/2006/table">
            <a:tbl>
              <a:tblPr firstRow="1" bandRow="1">
                <a:tableStyleId>{5C22544A-7EE6-4342-B048-85BDC9FD1C3A}</a:tableStyleId>
              </a:tblPr>
              <a:tblGrid>
                <a:gridCol w="2074384">
                  <a:extLst>
                    <a:ext uri="{9D8B030D-6E8A-4147-A177-3AD203B41FA5}">
                      <a16:colId xmlns:a16="http://schemas.microsoft.com/office/drawing/2014/main" val="20000"/>
                    </a:ext>
                  </a:extLst>
                </a:gridCol>
                <a:gridCol w="5630522">
                  <a:extLst>
                    <a:ext uri="{9D8B030D-6E8A-4147-A177-3AD203B41FA5}">
                      <a16:colId xmlns:a16="http://schemas.microsoft.com/office/drawing/2014/main" val="20001"/>
                    </a:ext>
                  </a:extLst>
                </a:gridCol>
              </a:tblGrid>
              <a:tr h="767821">
                <a:tc>
                  <a:txBody>
                    <a:bodyPr/>
                    <a:lstStyle/>
                    <a:p>
                      <a:endParaRPr lang="it-IT" sz="1800" dirty="0"/>
                    </a:p>
                  </a:txBody>
                  <a:tcPr marL="91441" marR="91441" marT="45704" marB="457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it-IT" sz="1800" b="0" dirty="0">
                          <a:solidFill>
                            <a:schemeClr val="tx1"/>
                          </a:solidFill>
                          <a:latin typeface="Work Sans" pitchFamily="2" charset="0"/>
                          <a:hlinkClick r:id="rId7"/>
                        </a:rPr>
                        <a:t>https://labs.fedoraproject.org/it/scientific/</a:t>
                      </a:r>
                      <a:endParaRPr lang="it-IT" sz="1800" b="0" dirty="0">
                        <a:solidFill>
                          <a:schemeClr val="tx1"/>
                        </a:solidFill>
                        <a:latin typeface="Work Sans" pitchFamily="2" charset="0"/>
                      </a:endParaRPr>
                    </a:p>
                  </a:txBody>
                  <a:tcPr marL="91441" marR="91441" marT="45704" marB="457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pic>
        <p:nvPicPr>
          <p:cNvPr id="7" name="Immagine 6">
            <a:extLst>
              <a:ext uri="{FF2B5EF4-FFF2-40B4-BE49-F238E27FC236}">
                <a16:creationId xmlns:a16="http://schemas.microsoft.com/office/drawing/2014/main" id="{A915CF76-AAD3-BBB3-24A9-6ED5F6EBDB8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7757" y="6213618"/>
            <a:ext cx="1886011" cy="38373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4">
            <a:extLst>
              <a:ext uri="{FF2B5EF4-FFF2-40B4-BE49-F238E27FC236}">
                <a16:creationId xmlns:a16="http://schemas.microsoft.com/office/drawing/2014/main" id="{23336650-4509-4626-A555-F723E2225E20}"/>
              </a:ext>
            </a:extLst>
          </p:cNvPr>
          <p:cNvSpPr txBox="1">
            <a:spLocks noChangeArrowheads="1"/>
          </p:cNvSpPr>
          <p:nvPr/>
        </p:nvSpPr>
        <p:spPr bwMode="auto">
          <a:xfrm>
            <a:off x="0" y="0"/>
            <a:ext cx="3345697" cy="458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it-IT" altLang="it-IT" sz="1800" b="1" dirty="0" err="1">
                <a:solidFill>
                  <a:srgbClr val="FF9900"/>
                </a:solidFill>
                <a:latin typeface="Work Sans" pitchFamily="2" charset="0"/>
              </a:rPr>
              <a:t>Essential</a:t>
            </a:r>
            <a:r>
              <a:rPr lang="it-IT" altLang="it-IT" sz="1800" b="1" dirty="0">
                <a:solidFill>
                  <a:srgbClr val="FF9900"/>
                </a:solidFill>
                <a:latin typeface="Work Sans" pitchFamily="2" charset="0"/>
              </a:rPr>
              <a:t> </a:t>
            </a:r>
            <a:r>
              <a:rPr lang="it-IT" altLang="it-IT" sz="1800" b="1" dirty="0" err="1">
                <a:solidFill>
                  <a:srgbClr val="FF9900"/>
                </a:solidFill>
                <a:latin typeface="Work Sans" pitchFamily="2" charset="0"/>
              </a:rPr>
              <a:t>bibliography</a:t>
            </a:r>
            <a:endParaRPr lang="it-IT" altLang="it-IT" sz="1800" b="1" dirty="0">
              <a:solidFill>
                <a:srgbClr val="FF9900"/>
              </a:solidFill>
              <a:latin typeface="Work Sans" pitchFamily="2" charset="0"/>
            </a:endParaRPr>
          </a:p>
        </p:txBody>
      </p:sp>
      <p:sp>
        <p:nvSpPr>
          <p:cNvPr id="5125" name="Text Box 5">
            <a:extLst>
              <a:ext uri="{FF2B5EF4-FFF2-40B4-BE49-F238E27FC236}">
                <a16:creationId xmlns:a16="http://schemas.microsoft.com/office/drawing/2014/main" id="{AD0979F9-088A-4E77-BB80-20FC4200DBE6}"/>
              </a:ext>
            </a:extLst>
          </p:cNvPr>
          <p:cNvSpPr txBox="1">
            <a:spLocks noChangeArrowheads="1"/>
          </p:cNvSpPr>
          <p:nvPr/>
        </p:nvSpPr>
        <p:spPr bwMode="auto">
          <a:xfrm>
            <a:off x="0" y="549275"/>
            <a:ext cx="9144000" cy="3333750"/>
          </a:xfrm>
          <a:prstGeom prst="rect">
            <a:avLst/>
          </a:prstGeom>
          <a:noFill/>
          <a:ln>
            <a:noFill/>
          </a:ln>
          <a:effectLst/>
        </p:spPr>
        <p:txBody>
          <a:bodyPr lIns="360000" tIns="90000" rIns="360000" bIns="90000"/>
          <a:lstStyle>
            <a:lvl1pPr algn="l" eaLnBrk="0" hangingPunct="0">
              <a:spcBef>
                <a:spcPct val="20000"/>
              </a:spcBef>
              <a:buChar char="•"/>
              <a:defRPr sz="3200">
                <a:solidFill>
                  <a:schemeClr val="tx1"/>
                </a:solidFill>
                <a:latin typeface="Arial" charset="0"/>
                <a:cs typeface="Arial" charset="0"/>
              </a:defRPr>
            </a:lvl1pPr>
            <a:lvl2pPr marL="742950" indent="-285750" algn="l" eaLnBrk="0" hangingPunct="0">
              <a:spcBef>
                <a:spcPct val="20000"/>
              </a:spcBef>
              <a:buChar char="–"/>
              <a:defRPr sz="2800">
                <a:solidFill>
                  <a:schemeClr val="tx1"/>
                </a:solidFill>
                <a:latin typeface="Arial" charset="0"/>
                <a:cs typeface="Arial" charset="0"/>
              </a:defRPr>
            </a:lvl2pPr>
            <a:lvl3pPr marL="1143000" indent="-228600" algn="l" eaLnBrk="0" hangingPunct="0">
              <a:spcBef>
                <a:spcPct val="20000"/>
              </a:spcBef>
              <a:buChar char="•"/>
              <a:defRPr sz="2400">
                <a:solidFill>
                  <a:schemeClr val="tx1"/>
                </a:solidFill>
                <a:latin typeface="Arial" charset="0"/>
                <a:cs typeface="Arial" charset="0"/>
              </a:defRPr>
            </a:lvl3pPr>
            <a:lvl4pPr marL="1600200" indent="-228600" algn="l" eaLnBrk="0" hangingPunct="0">
              <a:spcBef>
                <a:spcPct val="20000"/>
              </a:spcBef>
              <a:buChar char="–"/>
              <a:defRPr sz="2000">
                <a:solidFill>
                  <a:schemeClr val="tx1"/>
                </a:solidFill>
                <a:latin typeface="Arial" charset="0"/>
                <a:cs typeface="Arial" charset="0"/>
              </a:defRPr>
            </a:lvl4pPr>
            <a:lvl5pPr marL="2057400" indent="-228600" algn="l"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just" eaLnBrk="1" hangingPunct="1">
              <a:spcBef>
                <a:spcPct val="0"/>
              </a:spcBef>
              <a:buFontTx/>
              <a:buNone/>
              <a:defRPr/>
            </a:pPr>
            <a:r>
              <a:rPr lang="en-US" altLang="it-IT" sz="1600" dirty="0">
                <a:latin typeface="Work Sans" pitchFamily="2" charset="0"/>
                <a:hlinkClick r:id="rId2"/>
              </a:rPr>
              <a:t>www.python.org/doc/</a:t>
            </a:r>
            <a:endParaRPr lang="en-US" altLang="it-IT" sz="1600" dirty="0">
              <a:latin typeface="Work Sans" pitchFamily="2" charset="0"/>
            </a:endParaRPr>
          </a:p>
          <a:p>
            <a:pPr algn="just" eaLnBrk="1" hangingPunct="1">
              <a:spcBef>
                <a:spcPct val="0"/>
              </a:spcBef>
              <a:buFontTx/>
              <a:buNone/>
              <a:defRPr/>
            </a:pPr>
            <a:r>
              <a:rPr lang="en-US" altLang="it-IT" sz="1600" i="1" dirty="0">
                <a:latin typeface="Work Sans" pitchFamily="2" charset="0"/>
              </a:rPr>
              <a:t>	</a:t>
            </a:r>
          </a:p>
          <a:p>
            <a:pPr algn="just" eaLnBrk="1" hangingPunct="1">
              <a:spcBef>
                <a:spcPct val="0"/>
              </a:spcBef>
              <a:buFontTx/>
              <a:buNone/>
              <a:defRPr/>
            </a:pPr>
            <a:r>
              <a:rPr lang="en-US" altLang="it-IT" sz="1600" i="1" dirty="0">
                <a:latin typeface="Work Sans" pitchFamily="2" charset="0"/>
              </a:rPr>
              <a:t>	Beginner/Intermediate level</a:t>
            </a:r>
          </a:p>
          <a:p>
            <a:pPr marL="285750" indent="-285750" algn="just" eaLnBrk="1" hangingPunct="1">
              <a:spcBef>
                <a:spcPct val="0"/>
              </a:spcBef>
              <a:defRPr/>
            </a:pPr>
            <a:r>
              <a:rPr lang="en-US" altLang="it-IT" sz="1600" dirty="0">
                <a:latin typeface="Work Sans" pitchFamily="2" charset="0"/>
              </a:rPr>
              <a:t>G. van Rossum, F.L. Drake Jr, "An introduction to Python", Network Theory Limited, 2011</a:t>
            </a:r>
          </a:p>
          <a:p>
            <a:pPr marL="285750" indent="-285750" algn="just" eaLnBrk="1" hangingPunct="1">
              <a:spcBef>
                <a:spcPct val="0"/>
              </a:spcBef>
              <a:defRPr/>
            </a:pPr>
            <a:r>
              <a:rPr lang="en-US" altLang="it-IT" sz="1600" dirty="0">
                <a:latin typeface="Work Sans" pitchFamily="2" charset="0"/>
              </a:rPr>
              <a:t>M. Beri, "Python 3. </a:t>
            </a:r>
            <a:r>
              <a:rPr lang="en-US" altLang="it-IT" sz="1600" dirty="0" err="1">
                <a:latin typeface="Work Sans" pitchFamily="2" charset="0"/>
              </a:rPr>
              <a:t>Guida</a:t>
            </a:r>
            <a:r>
              <a:rPr lang="en-US" altLang="it-IT" sz="1600" dirty="0">
                <a:latin typeface="Work Sans" pitchFamily="2" charset="0"/>
              </a:rPr>
              <a:t> </a:t>
            </a:r>
            <a:r>
              <a:rPr lang="en-US" altLang="it-IT" sz="1600" dirty="0" err="1">
                <a:latin typeface="Work Sans" pitchFamily="2" charset="0"/>
              </a:rPr>
              <a:t>tascabile</a:t>
            </a:r>
            <a:r>
              <a:rPr lang="en-US" altLang="it-IT" sz="1600" dirty="0">
                <a:latin typeface="Work Sans" pitchFamily="2" charset="0"/>
              </a:rPr>
              <a:t> al </a:t>
            </a:r>
            <a:r>
              <a:rPr lang="en-US" altLang="it-IT" sz="1600" dirty="0" err="1">
                <a:latin typeface="Work Sans" pitchFamily="2" charset="0"/>
              </a:rPr>
              <a:t>linguaggio</a:t>
            </a:r>
            <a:r>
              <a:rPr lang="en-US" altLang="it-IT" sz="1600" dirty="0">
                <a:latin typeface="Work Sans" pitchFamily="2" charset="0"/>
              </a:rPr>
              <a:t> di Google, Star Wars e la NASA", </a:t>
            </a:r>
            <a:r>
              <a:rPr lang="en-US" altLang="it-IT" sz="1600" dirty="0" err="1">
                <a:latin typeface="Work Sans" pitchFamily="2" charset="0"/>
              </a:rPr>
              <a:t>Apogeo</a:t>
            </a:r>
            <a:r>
              <a:rPr lang="en-US" altLang="it-IT" sz="1600" dirty="0">
                <a:latin typeface="Work Sans" pitchFamily="2" charset="0"/>
              </a:rPr>
              <a:t>, 2010</a:t>
            </a:r>
          </a:p>
          <a:p>
            <a:pPr marL="285750" indent="-285750" algn="just" eaLnBrk="1" hangingPunct="1">
              <a:spcBef>
                <a:spcPct val="0"/>
              </a:spcBef>
              <a:defRPr/>
            </a:pPr>
            <a:r>
              <a:rPr lang="en-US" altLang="it-IT" sz="1600" dirty="0">
                <a:latin typeface="Work Sans" pitchFamily="2" charset="0"/>
              </a:rPr>
              <a:t>K. A. Lambert, "</a:t>
            </a:r>
            <a:r>
              <a:rPr lang="en-US" altLang="it-IT" sz="1600" dirty="0" err="1">
                <a:latin typeface="Work Sans" pitchFamily="2" charset="0"/>
              </a:rPr>
              <a:t>Programmazione</a:t>
            </a:r>
            <a:r>
              <a:rPr lang="en-US" altLang="it-IT" sz="1600" dirty="0">
                <a:latin typeface="Work Sans" pitchFamily="2" charset="0"/>
              </a:rPr>
              <a:t> in Python", </a:t>
            </a:r>
            <a:r>
              <a:rPr lang="en-US" altLang="it-IT" sz="1600" dirty="0" err="1">
                <a:latin typeface="Work Sans" pitchFamily="2" charset="0"/>
              </a:rPr>
              <a:t>Maggioli</a:t>
            </a:r>
            <a:r>
              <a:rPr lang="en-US" altLang="it-IT" sz="1600" dirty="0">
                <a:latin typeface="Work Sans" pitchFamily="2" charset="0"/>
              </a:rPr>
              <a:t> </a:t>
            </a:r>
            <a:r>
              <a:rPr lang="en-US" altLang="it-IT" sz="1600" dirty="0" err="1">
                <a:latin typeface="Work Sans" pitchFamily="2" charset="0"/>
              </a:rPr>
              <a:t>Editore</a:t>
            </a:r>
            <a:r>
              <a:rPr lang="en-US" altLang="it-IT" sz="1600" dirty="0">
                <a:latin typeface="Work Sans" pitchFamily="2" charset="0"/>
              </a:rPr>
              <a:t>, 2013</a:t>
            </a:r>
          </a:p>
          <a:p>
            <a:pPr marL="285750" indent="-285750" algn="just" eaLnBrk="1" hangingPunct="1">
              <a:spcBef>
                <a:spcPct val="0"/>
              </a:spcBef>
              <a:defRPr/>
            </a:pPr>
            <a:r>
              <a:rPr lang="en-US" altLang="it-IT" sz="1600" dirty="0">
                <a:latin typeface="Work Sans" pitchFamily="2" charset="0"/>
              </a:rPr>
              <a:t>J. M. Kinder, P. Nelson, "A Student's Guide to Python for Physical Modeling", Princeton University Press, 2015</a:t>
            </a:r>
          </a:p>
          <a:p>
            <a:pPr marL="285750" indent="-285750" algn="just" eaLnBrk="1" hangingPunct="1">
              <a:spcBef>
                <a:spcPct val="0"/>
              </a:spcBef>
              <a:defRPr/>
            </a:pPr>
            <a:r>
              <a:rPr lang="en-US" altLang="it-IT" sz="1600" dirty="0">
                <a:latin typeface="Work Sans" pitchFamily="2" charset="0"/>
              </a:rPr>
              <a:t>S. Linge, H. P. </a:t>
            </a:r>
            <a:r>
              <a:rPr lang="en-US" altLang="it-IT" sz="1600" dirty="0" err="1">
                <a:latin typeface="Work Sans" pitchFamily="2" charset="0"/>
              </a:rPr>
              <a:t>Langtangen</a:t>
            </a:r>
            <a:r>
              <a:rPr lang="en-US" altLang="it-IT" sz="1600" dirty="0">
                <a:latin typeface="Work Sans" pitchFamily="2" charset="0"/>
              </a:rPr>
              <a:t>, "Programming for Computations - Python: A Gentle Introduction to Numerical Simulations with Python", Springer, 2016</a:t>
            </a:r>
          </a:p>
          <a:p>
            <a:pPr marL="285750" indent="-285750" algn="just" eaLnBrk="1" hangingPunct="1">
              <a:spcBef>
                <a:spcPct val="0"/>
              </a:spcBef>
              <a:defRPr/>
            </a:pPr>
            <a:endParaRPr lang="en-US" altLang="it-IT" sz="1600" dirty="0">
              <a:latin typeface="Work Sans" pitchFamily="2" charset="0"/>
            </a:endParaRPr>
          </a:p>
          <a:p>
            <a:pPr algn="just" eaLnBrk="1" hangingPunct="1">
              <a:spcBef>
                <a:spcPct val="0"/>
              </a:spcBef>
              <a:buFontTx/>
              <a:buNone/>
              <a:defRPr/>
            </a:pPr>
            <a:r>
              <a:rPr lang="en-US" altLang="it-IT" sz="1600" i="1" dirty="0">
                <a:latin typeface="Work Sans" pitchFamily="2" charset="0"/>
              </a:rPr>
              <a:t>	Advanced level</a:t>
            </a:r>
          </a:p>
          <a:p>
            <a:pPr marL="285750" indent="-285750" algn="just" eaLnBrk="1" hangingPunct="1">
              <a:spcBef>
                <a:spcPct val="0"/>
              </a:spcBef>
              <a:defRPr/>
            </a:pPr>
            <a:r>
              <a:rPr lang="en-US" altLang="it-IT" sz="1600" dirty="0">
                <a:latin typeface="Work Sans" pitchFamily="2" charset="0"/>
              </a:rPr>
              <a:t>J. </a:t>
            </a:r>
            <a:r>
              <a:rPr lang="en-US" altLang="it-IT" sz="1600" dirty="0" err="1">
                <a:latin typeface="Work Sans" pitchFamily="2" charset="0"/>
              </a:rPr>
              <a:t>Kiusalaas</a:t>
            </a:r>
            <a:r>
              <a:rPr lang="en-US" altLang="it-IT" sz="1600" dirty="0">
                <a:latin typeface="Work Sans" pitchFamily="2" charset="0"/>
              </a:rPr>
              <a:t>, "Numerical Methods in Engineering with Python 3 – 3rd ed", Cambridge University Press, 2013</a:t>
            </a:r>
          </a:p>
          <a:p>
            <a:pPr marL="285750" indent="-285750" algn="just" eaLnBrk="1" hangingPunct="1">
              <a:spcBef>
                <a:spcPct val="0"/>
              </a:spcBef>
              <a:defRPr/>
            </a:pPr>
            <a:r>
              <a:rPr lang="en-US" altLang="it-IT" sz="1600" dirty="0">
                <a:latin typeface="Work Sans" pitchFamily="2" charset="0"/>
              </a:rPr>
              <a:t>R. Johansson, "Numerical Python: Scientific Computing and Data Science Applications With </a:t>
            </a:r>
            <a:r>
              <a:rPr lang="en-US" altLang="it-IT" sz="1600" dirty="0" err="1">
                <a:latin typeface="Work Sans" pitchFamily="2" charset="0"/>
              </a:rPr>
              <a:t>Numpy</a:t>
            </a:r>
            <a:r>
              <a:rPr lang="en-US" altLang="it-IT" sz="1600" dirty="0">
                <a:latin typeface="Work Sans" pitchFamily="2" charset="0"/>
              </a:rPr>
              <a:t>, </a:t>
            </a:r>
            <a:r>
              <a:rPr lang="en-US" altLang="it-IT" sz="1600" dirty="0" err="1">
                <a:latin typeface="Work Sans" pitchFamily="2" charset="0"/>
              </a:rPr>
              <a:t>Scipy</a:t>
            </a:r>
            <a:r>
              <a:rPr lang="en-US" altLang="it-IT" sz="1600" dirty="0">
                <a:latin typeface="Work Sans" pitchFamily="2" charset="0"/>
              </a:rPr>
              <a:t> and Matplotlib – 2nd ed ", </a:t>
            </a:r>
            <a:r>
              <a:rPr lang="en-US" altLang="it-IT" sz="1600" dirty="0" err="1">
                <a:latin typeface="Work Sans" pitchFamily="2" charset="0"/>
              </a:rPr>
              <a:t>Apress</a:t>
            </a:r>
            <a:r>
              <a:rPr lang="en-US" altLang="it-IT" sz="1600" dirty="0">
                <a:latin typeface="Work Sans" pitchFamily="2" charset="0"/>
              </a:rPr>
              <a:t>, 2018</a:t>
            </a:r>
          </a:p>
          <a:p>
            <a:pPr marL="285750" indent="-285750" algn="just" eaLnBrk="1" hangingPunct="1">
              <a:spcBef>
                <a:spcPct val="0"/>
              </a:spcBef>
              <a:defRPr/>
            </a:pPr>
            <a:r>
              <a:rPr lang="en-US" altLang="it-IT" sz="1600" dirty="0">
                <a:latin typeface="Work Sans" pitchFamily="2" charset="0"/>
              </a:rPr>
              <a:t>H. P. </a:t>
            </a:r>
            <a:r>
              <a:rPr lang="en-US" altLang="it-IT" sz="1600" dirty="0" err="1">
                <a:latin typeface="Work Sans" pitchFamily="2" charset="0"/>
              </a:rPr>
              <a:t>Langtangen</a:t>
            </a:r>
            <a:r>
              <a:rPr lang="en-US" altLang="it-IT" sz="1600" dirty="0">
                <a:latin typeface="Work Sans" pitchFamily="2" charset="0"/>
              </a:rPr>
              <a:t>, "Python Scripting for Computational Science - 3rd ed", Springer, 2009</a:t>
            </a:r>
          </a:p>
          <a:p>
            <a:pPr marL="285750" indent="-285750" algn="just" eaLnBrk="1" hangingPunct="1">
              <a:spcBef>
                <a:spcPct val="0"/>
              </a:spcBef>
              <a:defRPr/>
            </a:pPr>
            <a:r>
              <a:rPr lang="en-US" altLang="it-IT" sz="1600" dirty="0">
                <a:latin typeface="Work Sans" pitchFamily="2" charset="0"/>
              </a:rPr>
              <a:t>H. P. </a:t>
            </a:r>
            <a:r>
              <a:rPr lang="en-US" altLang="it-IT" sz="1600" dirty="0" err="1">
                <a:latin typeface="Work Sans" pitchFamily="2" charset="0"/>
              </a:rPr>
              <a:t>Langtangen</a:t>
            </a:r>
            <a:r>
              <a:rPr lang="en-US" altLang="it-IT" sz="1600" dirty="0">
                <a:latin typeface="Work Sans" pitchFamily="2" charset="0"/>
              </a:rPr>
              <a:t>, "A Primer on Scientific Programming with Python – 5th ed", Springer, 2016</a:t>
            </a:r>
          </a:p>
          <a:p>
            <a:pPr algn="just" eaLnBrk="1" hangingPunct="1">
              <a:spcBef>
                <a:spcPct val="0"/>
              </a:spcBef>
              <a:defRPr/>
            </a:pPr>
            <a:endParaRPr lang="en-US" altLang="it-IT" sz="1600" dirty="0">
              <a:latin typeface="Work Sans" pitchFamily="2" charset="0"/>
            </a:endParaRPr>
          </a:p>
          <a:p>
            <a:pPr algn="just" eaLnBrk="1" hangingPunct="1">
              <a:spcBef>
                <a:spcPct val="0"/>
              </a:spcBef>
              <a:defRPr/>
            </a:pPr>
            <a:endParaRPr lang="en-US" altLang="it-IT" sz="1600" dirty="0">
              <a:latin typeface="Work Sans" pitchFamily="2" charset="0"/>
            </a:endParaRPr>
          </a:p>
          <a:p>
            <a:pPr algn="just" eaLnBrk="1" hangingPunct="1">
              <a:spcBef>
                <a:spcPct val="0"/>
              </a:spcBef>
              <a:buFontTx/>
              <a:buNone/>
              <a:defRPr/>
            </a:pPr>
            <a:endParaRPr lang="en-US" altLang="it-IT" sz="1600" dirty="0">
              <a:latin typeface="Work Sans"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a:extLst>
              <a:ext uri="{FF2B5EF4-FFF2-40B4-BE49-F238E27FC236}">
                <a16:creationId xmlns:a16="http://schemas.microsoft.com/office/drawing/2014/main" id="{1329761C-47A9-4B91-815F-6F68EEF4ED18}"/>
              </a:ext>
            </a:extLst>
          </p:cNvPr>
          <p:cNvSpPr txBox="1">
            <a:spLocks noChangeArrowheads="1"/>
          </p:cNvSpPr>
          <p:nvPr/>
        </p:nvSpPr>
        <p:spPr bwMode="auto">
          <a:xfrm>
            <a:off x="0" y="0"/>
            <a:ext cx="1965512"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it-IT" altLang="it-IT" sz="1600" b="1" dirty="0">
                <a:solidFill>
                  <a:srgbClr val="FF9900"/>
                </a:solidFill>
                <a:latin typeface="Work Sans" pitchFamily="2" charset="0"/>
              </a:rPr>
              <a:t>How to use</a:t>
            </a:r>
          </a:p>
        </p:txBody>
      </p:sp>
      <p:sp>
        <p:nvSpPr>
          <p:cNvPr id="6147" name="Text Box 3">
            <a:extLst>
              <a:ext uri="{FF2B5EF4-FFF2-40B4-BE49-F238E27FC236}">
                <a16:creationId xmlns:a16="http://schemas.microsoft.com/office/drawing/2014/main" id="{3D0EA4EA-3876-4ADA-8AF4-CDBB5C43286B}"/>
              </a:ext>
            </a:extLst>
          </p:cNvPr>
          <p:cNvSpPr txBox="1">
            <a:spLocks noChangeArrowheads="1"/>
          </p:cNvSpPr>
          <p:nvPr/>
        </p:nvSpPr>
        <p:spPr bwMode="auto">
          <a:xfrm>
            <a:off x="0" y="692150"/>
            <a:ext cx="9144000" cy="5761038"/>
          </a:xfrm>
          <a:prstGeom prst="rect">
            <a:avLst/>
          </a:prstGeom>
          <a:noFill/>
          <a:ln>
            <a:noFill/>
          </a:ln>
          <a:effectLst/>
        </p:spPr>
        <p:txBody>
          <a:bodyPr lIns="360000" tIns="90000" rIns="360000" bIns="90000"/>
          <a:lstStyle>
            <a:lvl1pPr algn="l" eaLnBrk="0" hangingPunct="0">
              <a:spcBef>
                <a:spcPct val="20000"/>
              </a:spcBef>
              <a:buChar char="•"/>
              <a:defRPr sz="3200">
                <a:solidFill>
                  <a:schemeClr val="tx1"/>
                </a:solidFill>
                <a:latin typeface="Arial" charset="0"/>
                <a:cs typeface="Arial" charset="0"/>
              </a:defRPr>
            </a:lvl1pPr>
            <a:lvl2pPr marL="742950" indent="-285750" algn="l" eaLnBrk="0" hangingPunct="0">
              <a:spcBef>
                <a:spcPct val="20000"/>
              </a:spcBef>
              <a:buChar char="–"/>
              <a:defRPr sz="2800">
                <a:solidFill>
                  <a:schemeClr val="tx1"/>
                </a:solidFill>
                <a:latin typeface="Arial" charset="0"/>
                <a:cs typeface="Arial" charset="0"/>
              </a:defRPr>
            </a:lvl2pPr>
            <a:lvl3pPr marL="1143000" indent="-228600" algn="l" eaLnBrk="0" hangingPunct="0">
              <a:spcBef>
                <a:spcPct val="20000"/>
              </a:spcBef>
              <a:buChar char="•"/>
              <a:defRPr sz="2400">
                <a:solidFill>
                  <a:schemeClr val="tx1"/>
                </a:solidFill>
                <a:latin typeface="Arial" charset="0"/>
                <a:cs typeface="Arial" charset="0"/>
              </a:defRPr>
            </a:lvl3pPr>
            <a:lvl4pPr marL="1600200" indent="-228600" algn="l" eaLnBrk="0" hangingPunct="0">
              <a:spcBef>
                <a:spcPct val="20000"/>
              </a:spcBef>
              <a:buChar char="–"/>
              <a:defRPr sz="2000">
                <a:solidFill>
                  <a:schemeClr val="tx1"/>
                </a:solidFill>
                <a:latin typeface="Arial" charset="0"/>
                <a:cs typeface="Arial" charset="0"/>
              </a:defRPr>
            </a:lvl4pPr>
            <a:lvl5pPr marL="2057400" indent="-228600" algn="l"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just" eaLnBrk="1" hangingPunct="1">
              <a:spcBef>
                <a:spcPct val="0"/>
              </a:spcBef>
              <a:buFontTx/>
              <a:buNone/>
              <a:defRPr/>
            </a:pPr>
            <a:r>
              <a:rPr lang="en-US" altLang="it-IT" sz="1600" dirty="0">
                <a:latin typeface="Work Sans" pitchFamily="2" charset="0"/>
              </a:rPr>
              <a:t>- From command line (system shell)</a:t>
            </a:r>
          </a:p>
          <a:p>
            <a:pPr algn="just" eaLnBrk="1" hangingPunct="1">
              <a:spcBef>
                <a:spcPct val="0"/>
              </a:spcBef>
              <a:buFontTx/>
              <a:buNone/>
              <a:defRPr/>
            </a:pPr>
            <a:endParaRPr lang="en-US" altLang="it-IT" sz="1600" dirty="0">
              <a:latin typeface="Work Sans" pitchFamily="2" charset="0"/>
            </a:endParaRPr>
          </a:p>
          <a:p>
            <a:pPr algn="just" eaLnBrk="1" hangingPunct="1">
              <a:spcBef>
                <a:spcPct val="0"/>
              </a:spcBef>
              <a:buFontTx/>
              <a:buNone/>
              <a:defRPr/>
            </a:pPr>
            <a:r>
              <a:rPr lang="en-US" altLang="it-IT" sz="1600" dirty="0">
                <a:latin typeface="Work Sans" pitchFamily="2" charset="0"/>
              </a:rPr>
              <a:t>Opening a command line window (if Anaconda is installed, use «Anaconda prompt») and typing “python”.</a:t>
            </a:r>
          </a:p>
          <a:p>
            <a:pPr algn="just" eaLnBrk="1" hangingPunct="1">
              <a:spcBef>
                <a:spcPct val="0"/>
              </a:spcBef>
              <a:buFontTx/>
              <a:buNone/>
              <a:defRPr/>
            </a:pPr>
            <a:r>
              <a:rPr lang="en-US" altLang="it-IT" sz="1600" dirty="0">
                <a:latin typeface="Work Sans" pitchFamily="2" charset="0"/>
              </a:rPr>
              <a:t>It is also possible to execute a previously saved </a:t>
            </a:r>
            <a:r>
              <a:rPr lang="en-US" altLang="it-IT" sz="1600" b="1" dirty="0">
                <a:solidFill>
                  <a:schemeClr val="accent1">
                    <a:lumMod val="75000"/>
                  </a:schemeClr>
                </a:solidFill>
                <a:latin typeface="Work Sans" pitchFamily="2" charset="0"/>
              </a:rPr>
              <a:t>script</a:t>
            </a:r>
            <a:r>
              <a:rPr lang="en-US" altLang="it-IT" sz="1600" dirty="0">
                <a:latin typeface="Work Sans" pitchFamily="2" charset="0"/>
              </a:rPr>
              <a:t>.</a:t>
            </a:r>
          </a:p>
          <a:p>
            <a:pPr algn="just" eaLnBrk="1" hangingPunct="1">
              <a:spcBef>
                <a:spcPct val="0"/>
              </a:spcBef>
              <a:buFontTx/>
              <a:buNone/>
              <a:defRPr/>
            </a:pPr>
            <a:endParaRPr lang="en-US" altLang="it-IT" sz="1600" dirty="0">
              <a:latin typeface="Work Sans" pitchFamily="2" charset="0"/>
            </a:endParaRPr>
          </a:p>
          <a:p>
            <a:pPr algn="just" eaLnBrk="1" hangingPunct="1">
              <a:spcBef>
                <a:spcPct val="0"/>
              </a:spcBef>
              <a:buFontTx/>
              <a:buNone/>
              <a:defRPr/>
            </a:pPr>
            <a:endParaRPr lang="en-US" altLang="it-IT" sz="1600" dirty="0">
              <a:latin typeface="Work Sans" pitchFamily="2" charset="0"/>
            </a:endParaRPr>
          </a:p>
          <a:p>
            <a:pPr algn="just" eaLnBrk="1" hangingPunct="1">
              <a:spcBef>
                <a:spcPct val="0"/>
              </a:spcBef>
              <a:buFontTx/>
              <a:buNone/>
              <a:defRPr/>
            </a:pPr>
            <a:endParaRPr lang="en-US" altLang="it-IT" sz="1600" dirty="0">
              <a:latin typeface="Work Sans" pitchFamily="2" charset="0"/>
            </a:endParaRPr>
          </a:p>
          <a:p>
            <a:pPr algn="just" eaLnBrk="1" hangingPunct="1">
              <a:spcBef>
                <a:spcPct val="0"/>
              </a:spcBef>
              <a:buFontTx/>
              <a:buNone/>
              <a:defRPr/>
            </a:pPr>
            <a:endParaRPr lang="en-US" altLang="it-IT" sz="1600" dirty="0">
              <a:latin typeface="Work Sans" pitchFamily="2" charset="0"/>
            </a:endParaRPr>
          </a:p>
          <a:p>
            <a:pPr algn="just" eaLnBrk="1" hangingPunct="1">
              <a:spcBef>
                <a:spcPct val="0"/>
              </a:spcBef>
              <a:buFontTx/>
              <a:buNone/>
              <a:defRPr/>
            </a:pPr>
            <a:endParaRPr lang="en-US" altLang="it-IT" sz="1600" dirty="0">
              <a:latin typeface="Work Sans" pitchFamily="2" charset="0"/>
            </a:endParaRPr>
          </a:p>
          <a:p>
            <a:pPr algn="just" eaLnBrk="1" hangingPunct="1">
              <a:spcBef>
                <a:spcPct val="0"/>
              </a:spcBef>
              <a:buFontTx/>
              <a:buNone/>
              <a:defRPr/>
            </a:pPr>
            <a:endParaRPr lang="en-US" altLang="it-IT" sz="1600" dirty="0">
              <a:latin typeface="Work Sans" pitchFamily="2" charset="0"/>
            </a:endParaRPr>
          </a:p>
          <a:p>
            <a:pPr algn="just" eaLnBrk="1" hangingPunct="1">
              <a:spcBef>
                <a:spcPct val="0"/>
              </a:spcBef>
              <a:buFontTx/>
              <a:buNone/>
              <a:defRPr/>
            </a:pPr>
            <a:endParaRPr lang="en-US" altLang="it-IT" sz="1600" dirty="0">
              <a:latin typeface="Work Sans" pitchFamily="2" charset="0"/>
            </a:endParaRPr>
          </a:p>
          <a:p>
            <a:pPr algn="just" eaLnBrk="1" hangingPunct="1">
              <a:spcBef>
                <a:spcPct val="0"/>
              </a:spcBef>
              <a:buFontTx/>
              <a:buNone/>
              <a:defRPr/>
            </a:pPr>
            <a:endParaRPr lang="en-US" altLang="it-IT" sz="1600" dirty="0">
              <a:latin typeface="Work Sans" pitchFamily="2" charset="0"/>
            </a:endParaRPr>
          </a:p>
          <a:p>
            <a:pPr algn="just" eaLnBrk="1" hangingPunct="1">
              <a:spcBef>
                <a:spcPct val="0"/>
              </a:spcBef>
              <a:buFontTx/>
              <a:buNone/>
              <a:defRPr/>
            </a:pPr>
            <a:endParaRPr lang="en-US" altLang="it-IT" sz="1600" dirty="0">
              <a:latin typeface="Work Sans" pitchFamily="2" charset="0"/>
            </a:endParaRPr>
          </a:p>
          <a:p>
            <a:pPr algn="just" eaLnBrk="1" hangingPunct="1">
              <a:spcBef>
                <a:spcPct val="0"/>
              </a:spcBef>
              <a:buFontTx/>
              <a:buNone/>
              <a:defRPr/>
            </a:pPr>
            <a:endParaRPr lang="en-US" altLang="it-IT" sz="1600" dirty="0">
              <a:latin typeface="Work Sans" pitchFamily="2" charset="0"/>
            </a:endParaRPr>
          </a:p>
          <a:p>
            <a:pPr algn="just" eaLnBrk="1" hangingPunct="1">
              <a:spcBef>
                <a:spcPct val="0"/>
              </a:spcBef>
              <a:buFontTx/>
              <a:buNone/>
              <a:defRPr/>
            </a:pPr>
            <a:endParaRPr lang="en-US" altLang="it-IT" sz="1600" dirty="0">
              <a:latin typeface="Work Sans" pitchFamily="2" charset="0"/>
            </a:endParaRPr>
          </a:p>
          <a:p>
            <a:pPr algn="just" eaLnBrk="1" hangingPunct="1">
              <a:spcBef>
                <a:spcPct val="0"/>
              </a:spcBef>
              <a:buFontTx/>
              <a:buNone/>
              <a:defRPr/>
            </a:pPr>
            <a:endParaRPr lang="en-US" altLang="it-IT" sz="1600" dirty="0">
              <a:latin typeface="Work Sans" pitchFamily="2" charset="0"/>
            </a:endParaRPr>
          </a:p>
          <a:p>
            <a:pPr algn="just" eaLnBrk="1" hangingPunct="1">
              <a:spcBef>
                <a:spcPct val="0"/>
              </a:spcBef>
              <a:buFontTx/>
              <a:buNone/>
              <a:defRPr/>
            </a:pPr>
            <a:endParaRPr lang="en-US" altLang="it-IT" sz="1600" dirty="0">
              <a:latin typeface="Work Sans" pitchFamily="2" charset="0"/>
            </a:endParaRPr>
          </a:p>
          <a:p>
            <a:pPr algn="just" eaLnBrk="1" hangingPunct="1">
              <a:spcBef>
                <a:spcPct val="0"/>
              </a:spcBef>
              <a:buFontTx/>
              <a:buNone/>
              <a:defRPr/>
            </a:pPr>
            <a:endParaRPr lang="en-US" altLang="it-IT" sz="1600" dirty="0">
              <a:latin typeface="Work Sans" pitchFamily="2" charset="0"/>
            </a:endParaRPr>
          </a:p>
          <a:p>
            <a:pPr algn="just" eaLnBrk="1" hangingPunct="1">
              <a:spcBef>
                <a:spcPct val="0"/>
              </a:spcBef>
              <a:buFontTx/>
              <a:buNone/>
              <a:defRPr/>
            </a:pPr>
            <a:endParaRPr lang="en-US" altLang="it-IT" sz="1600" dirty="0">
              <a:latin typeface="Work Sans" pitchFamily="2" charset="0"/>
            </a:endParaRPr>
          </a:p>
          <a:p>
            <a:pPr algn="just" eaLnBrk="1" hangingPunct="1">
              <a:spcBef>
                <a:spcPct val="0"/>
              </a:spcBef>
              <a:buFontTx/>
              <a:buNone/>
              <a:defRPr/>
            </a:pPr>
            <a:r>
              <a:rPr lang="en-US" altLang="it-IT" sz="1600" dirty="0">
                <a:latin typeface="Work Sans" pitchFamily="2" charset="0"/>
              </a:rPr>
              <a:t>To exit, </a:t>
            </a:r>
            <a:r>
              <a:rPr lang="en-US" altLang="it-IT" sz="1600" dirty="0">
                <a:latin typeface="Work Sans" pitchFamily="2" charset="0"/>
                <a:cs typeface="Courier New" panose="02070309020205020404" pitchFamily="49" charset="0"/>
              </a:rPr>
              <a:t>exit()</a:t>
            </a:r>
          </a:p>
          <a:p>
            <a:pPr algn="just" eaLnBrk="1" hangingPunct="1">
              <a:spcBef>
                <a:spcPct val="0"/>
              </a:spcBef>
              <a:buFontTx/>
              <a:buNone/>
              <a:defRPr/>
            </a:pPr>
            <a:endParaRPr lang="en-US" altLang="it-IT" sz="1600" dirty="0">
              <a:latin typeface="Work Sans" pitchFamily="2" charset="0"/>
            </a:endParaRPr>
          </a:p>
          <a:p>
            <a:pPr algn="just" eaLnBrk="1" hangingPunct="1">
              <a:spcBef>
                <a:spcPct val="0"/>
              </a:spcBef>
              <a:buFontTx/>
              <a:buNone/>
              <a:defRPr/>
            </a:pPr>
            <a:endParaRPr lang="en-US" altLang="it-IT" sz="1600" dirty="0">
              <a:latin typeface="Work Sans" pitchFamily="2" charset="0"/>
            </a:endParaRPr>
          </a:p>
          <a:p>
            <a:pPr algn="just" eaLnBrk="1" hangingPunct="1">
              <a:spcBef>
                <a:spcPct val="0"/>
              </a:spcBef>
              <a:buFontTx/>
              <a:buNone/>
              <a:defRPr/>
            </a:pPr>
            <a:endParaRPr lang="en-US" altLang="it-IT" sz="1600" dirty="0">
              <a:latin typeface="Work Sans" pitchFamily="2" charset="0"/>
            </a:endParaRPr>
          </a:p>
        </p:txBody>
      </p:sp>
      <p:sp>
        <p:nvSpPr>
          <p:cNvPr id="7173" name="Rettangolo arrotondato 1">
            <a:extLst>
              <a:ext uri="{FF2B5EF4-FFF2-40B4-BE49-F238E27FC236}">
                <a16:creationId xmlns:a16="http://schemas.microsoft.com/office/drawing/2014/main" id="{73CA57B7-FD39-4EC3-AB88-35EFD1D50183}"/>
              </a:ext>
            </a:extLst>
          </p:cNvPr>
          <p:cNvSpPr>
            <a:spLocks noChangeArrowheads="1"/>
          </p:cNvSpPr>
          <p:nvPr/>
        </p:nvSpPr>
        <p:spPr bwMode="auto">
          <a:xfrm>
            <a:off x="447353" y="6094114"/>
            <a:ext cx="8135937" cy="503238"/>
          </a:xfrm>
          <a:prstGeom prst="roundRect">
            <a:avLst>
              <a:gd name="adj" fmla="val 1666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it-IT" altLang="it-IT" sz="1600" b="1" dirty="0">
                <a:latin typeface="Work Sans" pitchFamily="2" charset="0"/>
              </a:rPr>
              <a:t>A </a:t>
            </a:r>
            <a:r>
              <a:rPr lang="it-IT" altLang="it-IT" sz="1600" b="1" i="1" dirty="0">
                <a:latin typeface="Work Sans" pitchFamily="2" charset="0"/>
              </a:rPr>
              <a:t>script</a:t>
            </a:r>
            <a:r>
              <a:rPr lang="it-IT" altLang="it-IT" sz="1600" b="1" dirty="0">
                <a:latin typeface="Work Sans" pitchFamily="2" charset="0"/>
              </a:rPr>
              <a:t> file </a:t>
            </a:r>
            <a:r>
              <a:rPr lang="it-IT" altLang="it-IT" sz="1600" b="1" dirty="0" err="1">
                <a:latin typeface="Work Sans" pitchFamily="2" charset="0"/>
              </a:rPr>
              <a:t>is</a:t>
            </a:r>
            <a:r>
              <a:rPr lang="it-IT" altLang="it-IT" sz="1600" b="1" dirty="0">
                <a:latin typeface="Work Sans" pitchFamily="2" charset="0"/>
              </a:rPr>
              <a:t> a text file </a:t>
            </a:r>
            <a:r>
              <a:rPr lang="it-IT" altLang="it-IT" sz="1600" b="1" dirty="0" err="1">
                <a:latin typeface="Work Sans" pitchFamily="2" charset="0"/>
              </a:rPr>
              <a:t>containing</a:t>
            </a:r>
            <a:r>
              <a:rPr lang="it-IT" altLang="it-IT" sz="1600" b="1" dirty="0">
                <a:latin typeface="Work Sans" pitchFamily="2" charset="0"/>
              </a:rPr>
              <a:t> </a:t>
            </a:r>
            <a:r>
              <a:rPr lang="it-IT" altLang="it-IT" sz="1600" b="1" dirty="0" err="1">
                <a:latin typeface="Work Sans" pitchFamily="2" charset="0"/>
              </a:rPr>
              <a:t>sequences</a:t>
            </a:r>
            <a:r>
              <a:rPr lang="it-IT" altLang="it-IT" sz="1600" b="1" dirty="0">
                <a:latin typeface="Work Sans" pitchFamily="2" charset="0"/>
              </a:rPr>
              <a:t> of </a:t>
            </a:r>
            <a:r>
              <a:rPr lang="it-IT" altLang="it-IT" sz="1600" b="1" dirty="0" err="1">
                <a:latin typeface="Work Sans" pitchFamily="2" charset="0"/>
              </a:rPr>
              <a:t>instructions</a:t>
            </a:r>
            <a:endParaRPr lang="it-IT" altLang="it-IT" sz="1600" b="1" dirty="0">
              <a:latin typeface="Work Sans" pitchFamily="2" charset="0"/>
            </a:endParaRPr>
          </a:p>
        </p:txBody>
      </p:sp>
      <p:pic>
        <p:nvPicPr>
          <p:cNvPr id="4" name="Immagine 3">
            <a:extLst>
              <a:ext uri="{FF2B5EF4-FFF2-40B4-BE49-F238E27FC236}">
                <a16:creationId xmlns:a16="http://schemas.microsoft.com/office/drawing/2014/main" id="{95782F0B-F919-A81E-3DB3-E14E545942C4}"/>
              </a:ext>
            </a:extLst>
          </p:cNvPr>
          <p:cNvPicPr>
            <a:picLocks noChangeAspect="1"/>
          </p:cNvPicPr>
          <p:nvPr/>
        </p:nvPicPr>
        <p:blipFill>
          <a:blip r:embed="rId2"/>
          <a:stretch>
            <a:fillRect/>
          </a:stretch>
        </p:blipFill>
        <p:spPr>
          <a:xfrm>
            <a:off x="1391044" y="2060848"/>
            <a:ext cx="6361912" cy="358321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6F688293-5F21-3D16-366F-C58D2E7B8EEB}"/>
              </a:ext>
            </a:extLst>
          </p:cNvPr>
          <p:cNvPicPr>
            <a:picLocks noChangeAspect="1"/>
          </p:cNvPicPr>
          <p:nvPr/>
        </p:nvPicPr>
        <p:blipFill>
          <a:blip r:embed="rId2"/>
          <a:stretch>
            <a:fillRect/>
          </a:stretch>
        </p:blipFill>
        <p:spPr>
          <a:xfrm>
            <a:off x="683568" y="2282890"/>
            <a:ext cx="7380312" cy="4156803"/>
          </a:xfrm>
          <a:prstGeom prst="rect">
            <a:avLst/>
          </a:prstGeom>
        </p:spPr>
      </p:pic>
      <p:sp>
        <p:nvSpPr>
          <p:cNvPr id="8195" name="Text Box 3">
            <a:extLst>
              <a:ext uri="{FF2B5EF4-FFF2-40B4-BE49-F238E27FC236}">
                <a16:creationId xmlns:a16="http://schemas.microsoft.com/office/drawing/2014/main" id="{1DE69BEF-224D-419B-8ECA-164B2BF99C2B}"/>
              </a:ext>
            </a:extLst>
          </p:cNvPr>
          <p:cNvSpPr txBox="1">
            <a:spLocks noChangeArrowheads="1"/>
          </p:cNvSpPr>
          <p:nvPr/>
        </p:nvSpPr>
        <p:spPr bwMode="auto">
          <a:xfrm>
            <a:off x="0" y="692150"/>
            <a:ext cx="9144000" cy="532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it-IT" altLang="it-IT" sz="1600" dirty="0">
                <a:latin typeface="Work Sans" pitchFamily="2" charset="0"/>
              </a:rPr>
              <a:t>- </a:t>
            </a:r>
            <a:r>
              <a:rPr lang="it-IT" altLang="it-IT" sz="1600" dirty="0" err="1">
                <a:latin typeface="Work Sans" pitchFamily="2" charset="0"/>
              </a:rPr>
              <a:t>Through</a:t>
            </a:r>
            <a:r>
              <a:rPr lang="it-IT" altLang="it-IT" sz="1600" dirty="0">
                <a:latin typeface="Work Sans" pitchFamily="2" charset="0"/>
              </a:rPr>
              <a:t> IDLE (</a:t>
            </a:r>
            <a:r>
              <a:rPr lang="it-IT" altLang="it-IT" sz="1600" b="1" dirty="0" err="1">
                <a:latin typeface="Work Sans" pitchFamily="2" charset="0"/>
              </a:rPr>
              <a:t>I</a:t>
            </a:r>
            <a:r>
              <a:rPr lang="it-IT" altLang="it-IT" sz="1600" dirty="0" err="1">
                <a:latin typeface="Work Sans" pitchFamily="2" charset="0"/>
              </a:rPr>
              <a:t>ntegrated</a:t>
            </a:r>
            <a:r>
              <a:rPr lang="it-IT" altLang="it-IT" sz="1600" dirty="0">
                <a:latin typeface="Work Sans" pitchFamily="2" charset="0"/>
              </a:rPr>
              <a:t> </a:t>
            </a:r>
            <a:r>
              <a:rPr lang="it-IT" altLang="it-IT" sz="1600" b="1" dirty="0" err="1">
                <a:latin typeface="Work Sans" pitchFamily="2" charset="0"/>
              </a:rPr>
              <a:t>D</a:t>
            </a:r>
            <a:r>
              <a:rPr lang="it-IT" altLang="it-IT" sz="1600" dirty="0" err="1">
                <a:latin typeface="Work Sans" pitchFamily="2" charset="0"/>
              </a:rPr>
              <a:t>eve</a:t>
            </a:r>
            <a:r>
              <a:rPr lang="it-IT" altLang="it-IT" sz="1600" b="1" dirty="0" err="1">
                <a:latin typeface="Work Sans" pitchFamily="2" charset="0"/>
              </a:rPr>
              <a:t>L</a:t>
            </a:r>
            <a:r>
              <a:rPr lang="it-IT" altLang="it-IT" sz="1600" dirty="0" err="1">
                <a:latin typeface="Work Sans" pitchFamily="2" charset="0"/>
              </a:rPr>
              <a:t>opment</a:t>
            </a:r>
            <a:r>
              <a:rPr lang="it-IT" altLang="it-IT" sz="1600" dirty="0">
                <a:latin typeface="Work Sans" pitchFamily="2" charset="0"/>
              </a:rPr>
              <a:t> </a:t>
            </a:r>
            <a:r>
              <a:rPr lang="it-IT" altLang="it-IT" sz="1600" b="1" dirty="0">
                <a:latin typeface="Work Sans" pitchFamily="2" charset="0"/>
              </a:rPr>
              <a:t>E</a:t>
            </a:r>
            <a:r>
              <a:rPr lang="it-IT" altLang="it-IT" sz="1600" dirty="0">
                <a:latin typeface="Work Sans" pitchFamily="2" charset="0"/>
              </a:rPr>
              <a:t>nvironment)</a:t>
            </a:r>
          </a:p>
          <a:p>
            <a:pPr algn="just" eaLnBrk="1" hangingPunct="1">
              <a:spcBef>
                <a:spcPct val="0"/>
              </a:spcBef>
              <a:buFontTx/>
              <a:buNone/>
            </a:pPr>
            <a:endParaRPr lang="it-IT" altLang="it-IT" sz="1600" dirty="0">
              <a:latin typeface="Work Sans" pitchFamily="2" charset="0"/>
            </a:endParaRPr>
          </a:p>
          <a:p>
            <a:pPr algn="just" eaLnBrk="1" hangingPunct="1">
              <a:spcBef>
                <a:spcPct val="0"/>
              </a:spcBef>
              <a:buFontTx/>
              <a:buNone/>
            </a:pPr>
            <a:r>
              <a:rPr lang="it-IT" altLang="it-IT" sz="1600" dirty="0" err="1">
                <a:latin typeface="Work Sans" pitchFamily="2" charset="0"/>
              </a:rPr>
              <a:t>Is</a:t>
            </a:r>
            <a:r>
              <a:rPr lang="it-IT" altLang="it-IT" sz="1600" dirty="0">
                <a:latin typeface="Work Sans" pitchFamily="2" charset="0"/>
              </a:rPr>
              <a:t> </a:t>
            </a:r>
            <a:r>
              <a:rPr lang="it-IT" altLang="it-IT" sz="1600" dirty="0" err="1">
                <a:latin typeface="Work Sans" pitchFamily="2" charset="0"/>
              </a:rPr>
              <a:t>essentially</a:t>
            </a:r>
            <a:r>
              <a:rPr lang="it-IT" altLang="it-IT" sz="1600" dirty="0">
                <a:latin typeface="Work Sans" pitchFamily="2" charset="0"/>
              </a:rPr>
              <a:t> a </a:t>
            </a:r>
            <a:r>
              <a:rPr lang="it-IT" altLang="it-IT" sz="1600" dirty="0" err="1">
                <a:latin typeface="Work Sans" pitchFamily="2" charset="0"/>
              </a:rPr>
              <a:t>command</a:t>
            </a:r>
            <a:r>
              <a:rPr lang="it-IT" altLang="it-IT" sz="1600" dirty="0">
                <a:latin typeface="Work Sans" pitchFamily="2" charset="0"/>
              </a:rPr>
              <a:t> line </a:t>
            </a:r>
            <a:r>
              <a:rPr lang="it-IT" altLang="it-IT" sz="1600" dirty="0" err="1">
                <a:latin typeface="Work Sans" pitchFamily="2" charset="0"/>
              </a:rPr>
              <a:t>interface</a:t>
            </a:r>
            <a:r>
              <a:rPr lang="it-IT" altLang="it-IT" sz="1600" dirty="0">
                <a:latin typeface="Work Sans" pitchFamily="2" charset="0"/>
              </a:rPr>
              <a:t>, with </a:t>
            </a:r>
            <a:r>
              <a:rPr lang="it-IT" altLang="it-IT" sz="1600" dirty="0" err="1">
                <a:latin typeface="Work Sans" pitchFamily="2" charset="0"/>
              </a:rPr>
              <a:t>several</a:t>
            </a:r>
            <a:r>
              <a:rPr lang="it-IT" altLang="it-IT" sz="1600" dirty="0">
                <a:latin typeface="Work Sans" pitchFamily="2" charset="0"/>
              </a:rPr>
              <a:t> benefits (code </a:t>
            </a:r>
            <a:r>
              <a:rPr lang="it-IT" altLang="it-IT" sz="1600" dirty="0" err="1">
                <a:latin typeface="Work Sans" pitchFamily="2" charset="0"/>
              </a:rPr>
              <a:t>completation</a:t>
            </a:r>
            <a:r>
              <a:rPr lang="it-IT" altLang="it-IT" sz="1600" dirty="0">
                <a:latin typeface="Work Sans" pitchFamily="2" charset="0"/>
              </a:rPr>
              <a:t>, </a:t>
            </a:r>
            <a:r>
              <a:rPr lang="it-IT" altLang="it-IT" sz="1600" dirty="0" err="1">
                <a:latin typeface="Work Sans" pitchFamily="2" charset="0"/>
              </a:rPr>
              <a:t>syntax</a:t>
            </a:r>
            <a:r>
              <a:rPr lang="it-IT" altLang="it-IT" sz="1600" dirty="0">
                <a:latin typeface="Work Sans" pitchFamily="2" charset="0"/>
              </a:rPr>
              <a:t> </a:t>
            </a:r>
            <a:r>
              <a:rPr lang="it-IT" altLang="it-IT" sz="1600" dirty="0" err="1">
                <a:latin typeface="Work Sans" pitchFamily="2" charset="0"/>
              </a:rPr>
              <a:t>hightlighting</a:t>
            </a:r>
            <a:r>
              <a:rPr lang="it-IT" altLang="it-IT" sz="1600" dirty="0">
                <a:latin typeface="Work Sans" pitchFamily="2" charset="0"/>
              </a:rPr>
              <a:t>, …)</a:t>
            </a:r>
          </a:p>
          <a:p>
            <a:pPr algn="just" eaLnBrk="1" hangingPunct="1">
              <a:spcBef>
                <a:spcPct val="0"/>
              </a:spcBef>
              <a:buFontTx/>
              <a:buNone/>
            </a:pPr>
            <a:endParaRPr lang="it-IT" altLang="it-IT" sz="1600" dirty="0">
              <a:latin typeface="Work Sans" pitchFamily="2" charset="0"/>
            </a:endParaRPr>
          </a:p>
          <a:p>
            <a:pPr algn="just" eaLnBrk="1" hangingPunct="1">
              <a:spcBef>
                <a:spcPct val="0"/>
              </a:spcBef>
              <a:buFontTx/>
              <a:buNone/>
            </a:pPr>
            <a:endParaRPr lang="it-IT" altLang="it-IT" sz="1600" dirty="0">
              <a:latin typeface="Work Sans" pitchFamily="2" charset="0"/>
            </a:endParaRPr>
          </a:p>
          <a:p>
            <a:pPr algn="just" eaLnBrk="1" hangingPunct="1">
              <a:spcBef>
                <a:spcPct val="0"/>
              </a:spcBef>
              <a:buFontTx/>
              <a:buNone/>
            </a:pPr>
            <a:endParaRPr lang="it-IT" altLang="it-IT" sz="1600" dirty="0">
              <a:latin typeface="Work Sans" pitchFamily="2" charset="0"/>
            </a:endParaRPr>
          </a:p>
          <a:p>
            <a:pPr algn="just" eaLnBrk="1" hangingPunct="1">
              <a:spcBef>
                <a:spcPct val="0"/>
              </a:spcBef>
              <a:buFontTx/>
              <a:buNone/>
            </a:pPr>
            <a:endParaRPr lang="it-IT" altLang="it-IT" sz="1600" dirty="0">
              <a:latin typeface="Work Sans" pitchFamily="2" charset="0"/>
            </a:endParaRPr>
          </a:p>
          <a:p>
            <a:pPr algn="just" eaLnBrk="1" hangingPunct="1">
              <a:spcBef>
                <a:spcPct val="0"/>
              </a:spcBef>
              <a:buFontTx/>
              <a:buNone/>
            </a:pPr>
            <a:endParaRPr lang="it-IT" altLang="it-IT" sz="1600" dirty="0">
              <a:latin typeface="Work Sans" pitchFamily="2" charset="0"/>
            </a:endParaRPr>
          </a:p>
          <a:p>
            <a:pPr algn="just" eaLnBrk="1" hangingPunct="1">
              <a:spcBef>
                <a:spcPct val="0"/>
              </a:spcBef>
              <a:buFontTx/>
              <a:buNone/>
            </a:pPr>
            <a:endParaRPr lang="it-IT" altLang="it-IT" sz="1600" dirty="0">
              <a:latin typeface="Work Sans" pitchFamily="2" charset="0"/>
            </a:endParaRPr>
          </a:p>
          <a:p>
            <a:pPr algn="just" eaLnBrk="1" hangingPunct="1">
              <a:spcBef>
                <a:spcPct val="0"/>
              </a:spcBef>
              <a:buFontTx/>
              <a:buNone/>
            </a:pPr>
            <a:endParaRPr lang="it-IT" altLang="it-IT" sz="1600" dirty="0">
              <a:latin typeface="Work Sans" pitchFamily="2" charset="0"/>
            </a:endParaRPr>
          </a:p>
          <a:p>
            <a:pPr algn="just" eaLnBrk="1" hangingPunct="1">
              <a:spcBef>
                <a:spcPct val="0"/>
              </a:spcBef>
              <a:buFontTx/>
              <a:buNone/>
            </a:pPr>
            <a:endParaRPr lang="it-IT" altLang="it-IT" sz="1600" dirty="0">
              <a:latin typeface="Work Sans" pitchFamily="2" charset="0"/>
            </a:endParaRPr>
          </a:p>
          <a:p>
            <a:pPr algn="just" eaLnBrk="1" hangingPunct="1">
              <a:spcBef>
                <a:spcPct val="0"/>
              </a:spcBef>
              <a:buFontTx/>
              <a:buNone/>
            </a:pPr>
            <a:endParaRPr lang="it-IT" altLang="it-IT" sz="1600" dirty="0">
              <a:latin typeface="Work Sans" pitchFamily="2" charset="0"/>
            </a:endParaRPr>
          </a:p>
          <a:p>
            <a:pPr algn="just" eaLnBrk="1" hangingPunct="1">
              <a:spcBef>
                <a:spcPct val="0"/>
              </a:spcBef>
              <a:buFontTx/>
              <a:buNone/>
            </a:pPr>
            <a:endParaRPr lang="it-IT" altLang="it-IT" sz="1600" dirty="0">
              <a:latin typeface="Work Sans" pitchFamily="2" charset="0"/>
            </a:endParaRPr>
          </a:p>
          <a:p>
            <a:pPr algn="just" eaLnBrk="1" hangingPunct="1">
              <a:spcBef>
                <a:spcPct val="0"/>
              </a:spcBef>
              <a:buFontTx/>
              <a:buNone/>
            </a:pPr>
            <a:endParaRPr lang="it-IT" altLang="it-IT" sz="1600" dirty="0">
              <a:latin typeface="Work Sans" pitchFamily="2" charset="0"/>
            </a:endParaRPr>
          </a:p>
          <a:p>
            <a:pPr algn="just" eaLnBrk="1" hangingPunct="1">
              <a:spcBef>
                <a:spcPct val="0"/>
              </a:spcBef>
              <a:buFontTx/>
              <a:buNone/>
            </a:pPr>
            <a:endParaRPr lang="it-IT" altLang="it-IT" sz="1600" dirty="0">
              <a:latin typeface="Work Sans" pitchFamily="2" charset="0"/>
            </a:endParaRPr>
          </a:p>
          <a:p>
            <a:pPr algn="just" eaLnBrk="1" hangingPunct="1">
              <a:spcBef>
                <a:spcPct val="0"/>
              </a:spcBef>
              <a:buFontTx/>
              <a:buNone/>
            </a:pPr>
            <a:endParaRPr lang="it-IT" altLang="it-IT" sz="1600" dirty="0">
              <a:latin typeface="Work Sans" pitchFamily="2" charset="0"/>
            </a:endParaRPr>
          </a:p>
          <a:p>
            <a:pPr algn="just" eaLnBrk="1" hangingPunct="1">
              <a:spcBef>
                <a:spcPct val="0"/>
              </a:spcBef>
              <a:buFontTx/>
              <a:buNone/>
            </a:pPr>
            <a:endParaRPr lang="it-IT" altLang="it-IT" sz="1600" dirty="0">
              <a:latin typeface="Work Sans" pitchFamily="2" charset="0"/>
            </a:endParaRPr>
          </a:p>
          <a:p>
            <a:pPr algn="just" eaLnBrk="1" hangingPunct="1">
              <a:spcBef>
                <a:spcPct val="0"/>
              </a:spcBef>
              <a:buFontTx/>
              <a:buNone/>
            </a:pPr>
            <a:endParaRPr lang="it-IT" altLang="it-IT" sz="1600" dirty="0">
              <a:latin typeface="Work Sans" pitchFamily="2" charset="0"/>
            </a:endParaRPr>
          </a:p>
          <a:p>
            <a:pPr algn="just" eaLnBrk="1" hangingPunct="1">
              <a:spcBef>
                <a:spcPct val="0"/>
              </a:spcBef>
              <a:buFontTx/>
              <a:buNone/>
            </a:pPr>
            <a:endParaRPr lang="it-IT" altLang="it-IT" sz="1600" dirty="0">
              <a:latin typeface="Work Sans" pitchFamily="2" charset="0"/>
            </a:endParaRPr>
          </a:p>
          <a:p>
            <a:pPr algn="just" eaLnBrk="1" hangingPunct="1">
              <a:spcBef>
                <a:spcPct val="0"/>
              </a:spcBef>
              <a:buFontTx/>
              <a:buNone/>
            </a:pPr>
            <a:endParaRPr lang="it-IT" altLang="it-IT" sz="1600" dirty="0">
              <a:latin typeface="Work Sans" pitchFamily="2" charset="0"/>
            </a:endParaRPr>
          </a:p>
        </p:txBody>
      </p:sp>
      <p:sp>
        <p:nvSpPr>
          <p:cNvPr id="6" name="Text Box 2">
            <a:extLst>
              <a:ext uri="{FF2B5EF4-FFF2-40B4-BE49-F238E27FC236}">
                <a16:creationId xmlns:a16="http://schemas.microsoft.com/office/drawing/2014/main" id="{36E94353-1F29-4CF7-9DED-5C46F976CBCF}"/>
              </a:ext>
            </a:extLst>
          </p:cNvPr>
          <p:cNvSpPr txBox="1">
            <a:spLocks noChangeArrowheads="1"/>
          </p:cNvSpPr>
          <p:nvPr/>
        </p:nvSpPr>
        <p:spPr bwMode="auto">
          <a:xfrm>
            <a:off x="0" y="0"/>
            <a:ext cx="1965512"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it-IT" altLang="it-IT" sz="1600" b="1" dirty="0">
                <a:solidFill>
                  <a:srgbClr val="FF9900"/>
                </a:solidFill>
                <a:latin typeface="Work Sans" pitchFamily="2" charset="0"/>
              </a:rPr>
              <a:t>How to use</a:t>
            </a:r>
          </a:p>
        </p:txBody>
      </p:sp>
      <p:pic>
        <p:nvPicPr>
          <p:cNvPr id="3" name="Immagine 2">
            <a:extLst>
              <a:ext uri="{FF2B5EF4-FFF2-40B4-BE49-F238E27FC236}">
                <a16:creationId xmlns:a16="http://schemas.microsoft.com/office/drawing/2014/main" id="{E0317568-A82F-0BFC-6D79-D3770450B48E}"/>
              </a:ext>
            </a:extLst>
          </p:cNvPr>
          <p:cNvPicPr>
            <a:picLocks noChangeAspect="1"/>
          </p:cNvPicPr>
          <p:nvPr/>
        </p:nvPicPr>
        <p:blipFill>
          <a:blip r:embed="rId3"/>
          <a:stretch>
            <a:fillRect/>
          </a:stretch>
        </p:blipFill>
        <p:spPr>
          <a:xfrm>
            <a:off x="4139952" y="1772816"/>
            <a:ext cx="4664076" cy="496077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3">
            <a:extLst>
              <a:ext uri="{FF2B5EF4-FFF2-40B4-BE49-F238E27FC236}">
                <a16:creationId xmlns:a16="http://schemas.microsoft.com/office/drawing/2014/main" id="{A1FC0DEA-BB6C-4FD0-B78C-22B86F753767}"/>
              </a:ext>
            </a:extLst>
          </p:cNvPr>
          <p:cNvSpPr txBox="1">
            <a:spLocks noChangeArrowheads="1"/>
          </p:cNvSpPr>
          <p:nvPr/>
        </p:nvSpPr>
        <p:spPr bwMode="auto">
          <a:xfrm>
            <a:off x="0" y="549275"/>
            <a:ext cx="9144000" cy="525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600" dirty="0">
                <a:latin typeface="Work Sans" pitchFamily="2" charset="0"/>
              </a:rPr>
              <a:t>A script can be executed without starting a command line session.</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In windows, write «python» followed by the name of the script.</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In Linux/Unix/MacOS, the first line must be:</a:t>
            </a:r>
          </a:p>
          <a:p>
            <a:pPr algn="just" eaLnBrk="1" hangingPunct="1">
              <a:spcBef>
                <a:spcPct val="0"/>
              </a:spcBef>
              <a:buFontTx/>
              <a:buNone/>
            </a:pPr>
            <a:r>
              <a:rPr lang="en-US" altLang="it-IT" sz="1600" dirty="0">
                <a:latin typeface="Consolas" panose="020B0609020204030204" pitchFamily="49" charset="0"/>
              </a:rPr>
              <a:t>#!/usr/bin/python</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To redirect the input/output:</a:t>
            </a:r>
          </a:p>
          <a:p>
            <a:pPr algn="just" eaLnBrk="1" hangingPunct="1">
              <a:spcBef>
                <a:spcPct val="0"/>
              </a:spcBef>
              <a:buFontTx/>
              <a:buNone/>
            </a:pPr>
            <a:r>
              <a:rPr lang="en-US" altLang="it-IT" sz="1600" dirty="0">
                <a:latin typeface="Consolas" panose="020B0609020204030204" pitchFamily="49" charset="0"/>
              </a:rPr>
              <a:t>python </a:t>
            </a:r>
            <a:r>
              <a:rPr lang="en-US" altLang="it-IT" sz="1600" i="1" dirty="0">
                <a:latin typeface="Consolas" panose="020B0609020204030204" pitchFamily="49" charset="0"/>
              </a:rPr>
              <a:t>scriptname</a:t>
            </a:r>
            <a:r>
              <a:rPr lang="en-US" altLang="it-IT" sz="1600" dirty="0">
                <a:latin typeface="Consolas" panose="020B0609020204030204" pitchFamily="49" charset="0"/>
              </a:rPr>
              <a:t>.py --&gt; out.txt</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To execute a script, then open the shell and work with the variables</a:t>
            </a:r>
          </a:p>
          <a:p>
            <a:pPr algn="just" eaLnBrk="1" hangingPunct="1">
              <a:spcBef>
                <a:spcPct val="0"/>
              </a:spcBef>
              <a:buFontTx/>
              <a:buNone/>
            </a:pPr>
            <a:r>
              <a:rPr lang="en-US" altLang="it-IT" sz="1600" dirty="0">
                <a:latin typeface="Consolas" panose="020B0609020204030204" pitchFamily="49" charset="0"/>
                <a:cs typeface="Courier New" panose="02070309020205020404" pitchFamily="49" charset="0"/>
              </a:rPr>
              <a:t>python –</a:t>
            </a:r>
            <a:r>
              <a:rPr lang="en-US" altLang="it-IT" sz="1600" dirty="0" err="1">
                <a:latin typeface="Consolas" panose="020B0609020204030204" pitchFamily="49" charset="0"/>
                <a:cs typeface="Courier New" panose="02070309020205020404" pitchFamily="49" charset="0"/>
              </a:rPr>
              <a:t>i</a:t>
            </a:r>
            <a:r>
              <a:rPr lang="en-US" altLang="it-IT" sz="1600" dirty="0">
                <a:latin typeface="Consolas" panose="020B0609020204030204" pitchFamily="49" charset="0"/>
                <a:cs typeface="Courier New" panose="02070309020205020404" pitchFamily="49" charset="0"/>
              </a:rPr>
              <a:t> </a:t>
            </a:r>
            <a:r>
              <a:rPr lang="en-US" altLang="it-IT" sz="1600" i="1" dirty="0">
                <a:latin typeface="Consolas" panose="020B0609020204030204" pitchFamily="49" charset="0"/>
                <a:cs typeface="Courier New" panose="02070309020205020404" pitchFamily="49" charset="0"/>
              </a:rPr>
              <a:t>scriptname</a:t>
            </a:r>
            <a:r>
              <a:rPr lang="en-US" altLang="it-IT" sz="1600" dirty="0">
                <a:latin typeface="Consolas" panose="020B0609020204030204" pitchFamily="49" charset="0"/>
                <a:cs typeface="Courier New" panose="02070309020205020404" pitchFamily="49" charset="0"/>
              </a:rPr>
              <a:t>.py</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r>
              <a:rPr lang="en-US" altLang="it-IT" sz="1600" dirty="0">
                <a:latin typeface="Work Sans" pitchFamily="2" charset="0"/>
              </a:rPr>
              <a:t>To execute a script from the shell</a:t>
            </a:r>
          </a:p>
          <a:p>
            <a:pPr algn="just" eaLnBrk="1" hangingPunct="1">
              <a:spcBef>
                <a:spcPct val="0"/>
              </a:spcBef>
              <a:buFontTx/>
              <a:buNone/>
            </a:pPr>
            <a:r>
              <a:rPr lang="en-US" altLang="it-IT" sz="1600" dirty="0">
                <a:latin typeface="Consolas" panose="020B0609020204030204" pitchFamily="49" charset="0"/>
                <a:cs typeface="Courier New" panose="02070309020205020404" pitchFamily="49" charset="0"/>
              </a:rPr>
              <a:t>exec(open(‘</a:t>
            </a:r>
            <a:r>
              <a:rPr lang="en-US" altLang="it-IT" sz="1600" i="1" dirty="0">
                <a:latin typeface="Consolas" panose="020B0609020204030204" pitchFamily="49" charset="0"/>
                <a:cs typeface="Courier New" panose="02070309020205020404" pitchFamily="49" charset="0"/>
              </a:rPr>
              <a:t>scriptname</a:t>
            </a:r>
            <a:r>
              <a:rPr lang="en-US" altLang="it-IT" sz="1600" dirty="0">
                <a:latin typeface="Consolas" panose="020B0609020204030204" pitchFamily="49" charset="0"/>
                <a:cs typeface="Courier New" panose="02070309020205020404" pitchFamily="49" charset="0"/>
              </a:rPr>
              <a:t>.py’).read())</a:t>
            </a:r>
          </a:p>
          <a:p>
            <a:pPr algn="just" eaLnBrk="1" hangingPunct="1">
              <a:spcBef>
                <a:spcPct val="0"/>
              </a:spcBef>
              <a:buFontTx/>
              <a:buNone/>
            </a:pPr>
            <a:endParaRPr lang="en-US" altLang="it-IT" sz="1600" dirty="0">
              <a:latin typeface="Work Sans" pitchFamily="2" charset="0"/>
            </a:endParaRPr>
          </a:p>
        </p:txBody>
      </p:sp>
      <p:sp>
        <p:nvSpPr>
          <p:cNvPr id="5" name="Text Box 2">
            <a:extLst>
              <a:ext uri="{FF2B5EF4-FFF2-40B4-BE49-F238E27FC236}">
                <a16:creationId xmlns:a16="http://schemas.microsoft.com/office/drawing/2014/main" id="{F50AE5AD-2284-461B-95AC-C7C8E8E767AA}"/>
              </a:ext>
            </a:extLst>
          </p:cNvPr>
          <p:cNvSpPr txBox="1">
            <a:spLocks noChangeArrowheads="1"/>
          </p:cNvSpPr>
          <p:nvPr/>
        </p:nvSpPr>
        <p:spPr bwMode="auto">
          <a:xfrm>
            <a:off x="0" y="0"/>
            <a:ext cx="1965512"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it-IT" sz="1600" b="1" dirty="0">
                <a:solidFill>
                  <a:srgbClr val="FF9900"/>
                </a:solidFill>
                <a:latin typeface="Work Sans" pitchFamily="2" charset="0"/>
              </a:rPr>
              <a:t>How to use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3">
            <a:extLst>
              <a:ext uri="{FF2B5EF4-FFF2-40B4-BE49-F238E27FC236}">
                <a16:creationId xmlns:a16="http://schemas.microsoft.com/office/drawing/2014/main" id="{A1FC0DEA-BB6C-4FD0-B78C-22B86F753767}"/>
              </a:ext>
            </a:extLst>
          </p:cNvPr>
          <p:cNvSpPr txBox="1">
            <a:spLocks noChangeArrowheads="1"/>
          </p:cNvSpPr>
          <p:nvPr/>
        </p:nvSpPr>
        <p:spPr bwMode="auto">
          <a:xfrm>
            <a:off x="0" y="549275"/>
            <a:ext cx="9144000" cy="5760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it-IT" sz="1600" dirty="0">
                <a:latin typeface="Work Sans" pitchFamily="2" charset="0"/>
              </a:rPr>
              <a:t>A variable can be seen as the reference to a box containing an object*</a:t>
            </a:r>
          </a:p>
          <a:p>
            <a:pPr algn="just" eaLnBrk="1" hangingPunct="1">
              <a:spcBef>
                <a:spcPct val="0"/>
              </a:spcBef>
              <a:buFontTx/>
              <a:buNone/>
            </a:pPr>
            <a:endParaRPr lang="en-US" altLang="it-IT" sz="1600" dirty="0">
              <a:latin typeface="Work Sans" pitchFamily="2" charset="0"/>
              <a:cs typeface="Courier New" panose="02070309020205020404" pitchFamily="49" charset="0"/>
            </a:endParaRPr>
          </a:p>
          <a:p>
            <a:pPr algn="just" eaLnBrk="1" hangingPunct="1">
              <a:spcBef>
                <a:spcPct val="0"/>
              </a:spcBef>
              <a:buFontTx/>
              <a:buNone/>
            </a:pPr>
            <a:r>
              <a:rPr lang="en-US" altLang="it-IT" sz="1600" dirty="0">
                <a:latin typeface="Work Sans" pitchFamily="2" charset="0"/>
                <a:cs typeface="Courier New" panose="02070309020205020404" pitchFamily="49" charset="0"/>
              </a:rPr>
              <a:t>To assign an object to a box named </a:t>
            </a:r>
            <a:r>
              <a:rPr lang="en-US" altLang="it-IT" sz="1600" i="1" dirty="0" err="1">
                <a:latin typeface="Work Sans" pitchFamily="2" charset="0"/>
                <a:cs typeface="Courier New" panose="02070309020205020404" pitchFamily="49" charset="0"/>
              </a:rPr>
              <a:t>varname</a:t>
            </a:r>
            <a:endParaRPr lang="en-US" altLang="it-IT" sz="1600" i="1" dirty="0">
              <a:latin typeface="Work Sans" pitchFamily="2" charset="0"/>
              <a:cs typeface="Courier New" panose="02070309020205020404" pitchFamily="49" charset="0"/>
            </a:endParaRPr>
          </a:p>
          <a:p>
            <a:pPr algn="just" eaLnBrk="1" hangingPunct="1">
              <a:spcBef>
                <a:spcPct val="0"/>
              </a:spcBef>
              <a:buFontTx/>
              <a:buNone/>
            </a:pPr>
            <a:endParaRPr lang="en-US" altLang="it-IT" sz="1600" dirty="0">
              <a:latin typeface="Work Sans" pitchFamily="2" charset="0"/>
              <a:cs typeface="Courier New" panose="02070309020205020404" pitchFamily="49" charset="0"/>
            </a:endParaRPr>
          </a:p>
          <a:p>
            <a:pPr algn="just" eaLnBrk="1" hangingPunct="1">
              <a:spcBef>
                <a:spcPct val="0"/>
              </a:spcBef>
              <a:buFontTx/>
              <a:buNone/>
            </a:pPr>
            <a:r>
              <a:rPr lang="en-US" altLang="it-IT" sz="1600" dirty="0">
                <a:latin typeface="Work Sans" pitchFamily="2" charset="0"/>
                <a:cs typeface="Courier New" panose="02070309020205020404" pitchFamily="49" charset="0"/>
              </a:rPr>
              <a:t>	</a:t>
            </a:r>
            <a:r>
              <a:rPr lang="en-US" altLang="it-IT" sz="1600" i="1" dirty="0" err="1">
                <a:latin typeface="Consolas" panose="020B0609020204030204" pitchFamily="49" charset="0"/>
                <a:cs typeface="Courier New" panose="02070309020205020404" pitchFamily="49" charset="0"/>
              </a:rPr>
              <a:t>varname</a:t>
            </a:r>
            <a:r>
              <a:rPr lang="en-US" altLang="it-IT" sz="1600" dirty="0">
                <a:latin typeface="Consolas" panose="020B0609020204030204" pitchFamily="49" charset="0"/>
                <a:cs typeface="Courier New" panose="02070309020205020404" pitchFamily="49" charset="0"/>
              </a:rPr>
              <a:t> = </a:t>
            </a:r>
            <a:r>
              <a:rPr lang="en-US" altLang="it-IT" sz="1600" i="1" dirty="0">
                <a:latin typeface="Consolas" panose="020B0609020204030204" pitchFamily="49" charset="0"/>
                <a:cs typeface="Courier New" panose="02070309020205020404" pitchFamily="49" charset="0"/>
              </a:rPr>
              <a:t>Object</a:t>
            </a:r>
          </a:p>
          <a:p>
            <a:pPr algn="just" eaLnBrk="1" hangingPunct="1">
              <a:spcBef>
                <a:spcPct val="0"/>
              </a:spcBef>
              <a:buFontTx/>
              <a:buNone/>
            </a:pPr>
            <a:endParaRPr lang="en-US" altLang="it-IT" sz="1600" dirty="0">
              <a:latin typeface="Work Sans" pitchFamily="2" charset="0"/>
              <a:cs typeface="Courier New" panose="02070309020205020404" pitchFamily="49" charset="0"/>
            </a:endParaRPr>
          </a:p>
          <a:p>
            <a:pPr algn="just" eaLnBrk="1" hangingPunct="1">
              <a:spcBef>
                <a:spcPct val="0"/>
              </a:spcBef>
              <a:buFontTx/>
              <a:buNone/>
            </a:pPr>
            <a:r>
              <a:rPr lang="en-US" altLang="it-IT" sz="1600" dirty="0">
                <a:latin typeface="Work Sans" pitchFamily="2" charset="0"/>
                <a:cs typeface="Courier New" panose="02070309020205020404" pitchFamily="49" charset="0"/>
              </a:rPr>
              <a:t>The «=» is an assignment operator</a:t>
            </a:r>
          </a:p>
          <a:p>
            <a:pPr algn="just" eaLnBrk="1" hangingPunct="1">
              <a:spcBef>
                <a:spcPct val="0"/>
              </a:spcBef>
              <a:buFontTx/>
              <a:buNone/>
            </a:pPr>
            <a:endParaRPr lang="en-US" altLang="it-IT" sz="1600" dirty="0">
              <a:latin typeface="Work Sans" pitchFamily="2" charset="0"/>
              <a:cs typeface="Courier New" panose="02070309020205020404" pitchFamily="49" charset="0"/>
            </a:endParaRPr>
          </a:p>
          <a:p>
            <a:pPr algn="just" eaLnBrk="1" hangingPunct="1">
              <a:spcBef>
                <a:spcPct val="0"/>
              </a:spcBef>
              <a:buFontTx/>
              <a:buNone/>
            </a:pPr>
            <a:endParaRPr lang="en-US" altLang="it-IT" sz="1600" dirty="0">
              <a:latin typeface="Work Sans" pitchFamily="2" charset="0"/>
              <a:cs typeface="Courier New" panose="02070309020205020404" pitchFamily="49" charset="0"/>
            </a:endParaRPr>
          </a:p>
          <a:p>
            <a:pPr algn="just" eaLnBrk="1" hangingPunct="1">
              <a:spcBef>
                <a:spcPct val="0"/>
              </a:spcBef>
              <a:buFontTx/>
              <a:buNone/>
            </a:pPr>
            <a:endParaRPr lang="en-US" altLang="it-IT" sz="1600" dirty="0">
              <a:latin typeface="Work Sans" pitchFamily="2" charset="0"/>
              <a:cs typeface="Courier New" panose="02070309020205020404" pitchFamily="49" charset="0"/>
            </a:endParaRPr>
          </a:p>
          <a:p>
            <a:pPr algn="just" eaLnBrk="1" hangingPunct="1">
              <a:spcBef>
                <a:spcPct val="0"/>
              </a:spcBef>
              <a:buFontTx/>
              <a:buNone/>
            </a:pPr>
            <a:endParaRPr lang="en-US" altLang="it-IT" sz="1600" dirty="0">
              <a:latin typeface="Work Sans" pitchFamily="2" charset="0"/>
              <a:cs typeface="Courier New" panose="02070309020205020404" pitchFamily="49" charset="0"/>
            </a:endParaRPr>
          </a:p>
          <a:p>
            <a:pPr algn="just" eaLnBrk="1" hangingPunct="1">
              <a:spcBef>
                <a:spcPct val="0"/>
              </a:spcBef>
              <a:buFontTx/>
              <a:buNone/>
            </a:pPr>
            <a:r>
              <a:rPr lang="en-US" altLang="it-IT" sz="1600" dirty="0">
                <a:latin typeface="Work Sans" pitchFamily="2" charset="0"/>
                <a:cs typeface="Courier New" panose="02070309020205020404" pitchFamily="49" charset="0"/>
              </a:rPr>
              <a:t>More precisely, «=» bind a name to an object [https://tinyurl.com/yah59c47]</a:t>
            </a:r>
          </a:p>
          <a:p>
            <a:pPr algn="just" eaLnBrk="1" hangingPunct="1">
              <a:spcBef>
                <a:spcPct val="0"/>
              </a:spcBef>
              <a:buFontTx/>
              <a:buNone/>
            </a:pPr>
            <a:endParaRPr lang="en-US" altLang="it-IT" sz="1600" dirty="0">
              <a:latin typeface="Work Sans" pitchFamily="2" charset="0"/>
              <a:cs typeface="Courier New" panose="02070309020205020404" pitchFamily="49" charset="0"/>
            </a:endParaRPr>
          </a:p>
          <a:p>
            <a:pPr algn="just" eaLnBrk="1" hangingPunct="1">
              <a:spcBef>
                <a:spcPct val="0"/>
              </a:spcBef>
              <a:buFontTx/>
              <a:buNone/>
            </a:pPr>
            <a:r>
              <a:rPr lang="en-US" altLang="it-IT" sz="1600" dirty="0">
                <a:latin typeface="Work Sans" pitchFamily="2" charset="0"/>
                <a:cs typeface="Courier New" panose="02070309020205020404" pitchFamily="49" charset="0"/>
              </a:rPr>
              <a:t>* In Python, everything is an object</a:t>
            </a:r>
          </a:p>
          <a:p>
            <a:pPr algn="just" eaLnBrk="1" hangingPunct="1">
              <a:spcBef>
                <a:spcPct val="0"/>
              </a:spcBef>
              <a:buFontTx/>
              <a:buNone/>
            </a:pPr>
            <a:endParaRPr lang="en-US" altLang="it-IT" sz="1600" dirty="0">
              <a:latin typeface="Work Sans" pitchFamily="2" charset="0"/>
              <a:cs typeface="Courier New" panose="02070309020205020404" pitchFamily="49" charset="0"/>
            </a:endParaRPr>
          </a:p>
          <a:p>
            <a:pPr algn="just" eaLnBrk="1" hangingPunct="1">
              <a:spcBef>
                <a:spcPct val="0"/>
              </a:spcBef>
              <a:buFontTx/>
              <a:buNone/>
            </a:pPr>
            <a:r>
              <a:rPr lang="en-US" altLang="it-IT" sz="1600" dirty="0">
                <a:latin typeface="Work Sans" pitchFamily="2" charset="0"/>
                <a:cs typeface="Courier New" panose="02070309020205020404" pitchFamily="49" charset="0"/>
              </a:rPr>
              <a:t>“In object-oriented programming languages like Python, </a:t>
            </a:r>
            <a:r>
              <a:rPr lang="en-US" altLang="it-IT" sz="1600" dirty="0">
                <a:solidFill>
                  <a:schemeClr val="accent1">
                    <a:lumMod val="50000"/>
                  </a:schemeClr>
                </a:solidFill>
                <a:latin typeface="Work Sans" pitchFamily="2" charset="0"/>
                <a:cs typeface="Courier New" panose="02070309020205020404" pitchFamily="49" charset="0"/>
              </a:rPr>
              <a:t>an object is an entity that contains data along with associated metadata and/or functionality</a:t>
            </a:r>
            <a:r>
              <a:rPr lang="en-US" altLang="it-IT" sz="1600" dirty="0">
                <a:latin typeface="Work Sans" pitchFamily="2" charset="0"/>
                <a:cs typeface="Courier New" panose="02070309020205020404" pitchFamily="49" charset="0"/>
              </a:rPr>
              <a:t>. In Python everything is an object, which means every entity has some metadata (called attributes) and associated functionality (called methods)” [https://tinyurl.com/ya29236w]</a:t>
            </a:r>
          </a:p>
          <a:p>
            <a:pPr algn="just" eaLnBrk="1" hangingPunct="1">
              <a:spcBef>
                <a:spcPct val="0"/>
              </a:spcBef>
              <a:buFontTx/>
              <a:buNone/>
            </a:pPr>
            <a:endParaRPr lang="en-US" altLang="it-IT" sz="1600" dirty="0">
              <a:latin typeface="Work Sans" pitchFamily="2" charset="0"/>
            </a:endParaRPr>
          </a:p>
          <a:p>
            <a:pPr algn="just" eaLnBrk="1" hangingPunct="1">
              <a:spcBef>
                <a:spcPct val="0"/>
              </a:spcBef>
              <a:buFontTx/>
              <a:buNone/>
            </a:pPr>
            <a:endParaRPr lang="en-US" altLang="it-IT" sz="1600" dirty="0">
              <a:latin typeface="Work Sans" pitchFamily="2" charset="0"/>
            </a:endParaRPr>
          </a:p>
        </p:txBody>
      </p:sp>
      <p:sp>
        <p:nvSpPr>
          <p:cNvPr id="5" name="Text Box 2">
            <a:extLst>
              <a:ext uri="{FF2B5EF4-FFF2-40B4-BE49-F238E27FC236}">
                <a16:creationId xmlns:a16="http://schemas.microsoft.com/office/drawing/2014/main" id="{F50AE5AD-2284-461B-95AC-C7C8E8E767AA}"/>
              </a:ext>
            </a:extLst>
          </p:cNvPr>
          <p:cNvSpPr txBox="1">
            <a:spLocks noChangeArrowheads="1"/>
          </p:cNvSpPr>
          <p:nvPr/>
        </p:nvSpPr>
        <p:spPr bwMode="auto">
          <a:xfrm>
            <a:off x="0" y="0"/>
            <a:ext cx="1965512"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it-IT" altLang="it-IT" sz="1600" b="1" dirty="0">
                <a:solidFill>
                  <a:srgbClr val="FF9900"/>
                </a:solidFill>
                <a:latin typeface="Work Sans" pitchFamily="2" charset="0"/>
              </a:rPr>
              <a:t>How to use</a:t>
            </a:r>
          </a:p>
        </p:txBody>
      </p:sp>
      <p:sp>
        <p:nvSpPr>
          <p:cNvPr id="6" name="Text Box 6">
            <a:extLst>
              <a:ext uri="{FF2B5EF4-FFF2-40B4-BE49-F238E27FC236}">
                <a16:creationId xmlns:a16="http://schemas.microsoft.com/office/drawing/2014/main" id="{770C6121-972A-4B0D-AC8D-97069A0AC8B8}"/>
              </a:ext>
            </a:extLst>
          </p:cNvPr>
          <p:cNvSpPr txBox="1">
            <a:spLocks noChangeArrowheads="1"/>
          </p:cNvSpPr>
          <p:nvPr/>
        </p:nvSpPr>
        <p:spPr bwMode="auto">
          <a:xfrm>
            <a:off x="5922" y="5733256"/>
            <a:ext cx="9144000" cy="981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it-IT" altLang="it-IT" sz="1600" b="1" dirty="0" err="1">
                <a:solidFill>
                  <a:srgbClr val="FF9900"/>
                </a:solidFill>
                <a:latin typeface="Work Sans" pitchFamily="2" charset="0"/>
              </a:rPr>
              <a:t>Remark</a:t>
            </a:r>
            <a:endParaRPr lang="it-IT" altLang="it-IT" sz="1600" b="1" dirty="0">
              <a:solidFill>
                <a:srgbClr val="FF9900"/>
              </a:solidFill>
              <a:latin typeface="Work Sans" pitchFamily="2" charset="0"/>
            </a:endParaRPr>
          </a:p>
          <a:p>
            <a:pPr algn="just" eaLnBrk="1" hangingPunct="1">
              <a:spcBef>
                <a:spcPct val="0"/>
              </a:spcBef>
              <a:buFontTx/>
              <a:buNone/>
            </a:pPr>
            <a:endParaRPr lang="it-IT" altLang="it-IT" sz="1600" b="1" dirty="0">
              <a:solidFill>
                <a:srgbClr val="FF9900"/>
              </a:solidFill>
              <a:latin typeface="Work Sans" pitchFamily="2" charset="0"/>
            </a:endParaRPr>
          </a:p>
          <a:p>
            <a:pPr algn="just" eaLnBrk="1" hangingPunct="1">
              <a:spcBef>
                <a:spcPct val="0"/>
              </a:spcBef>
              <a:buFontTx/>
              <a:buNone/>
            </a:pPr>
            <a:r>
              <a:rPr lang="it-IT" altLang="it-IT" sz="1600" dirty="0">
                <a:latin typeface="Work Sans" pitchFamily="2" charset="0"/>
              </a:rPr>
              <a:t>Python </a:t>
            </a:r>
            <a:r>
              <a:rPr lang="it-IT" altLang="it-IT" sz="1600" dirty="0" err="1">
                <a:latin typeface="Work Sans" pitchFamily="2" charset="0"/>
              </a:rPr>
              <a:t>is</a:t>
            </a:r>
            <a:r>
              <a:rPr lang="it-IT" altLang="it-IT" sz="1600" dirty="0">
                <a:latin typeface="Work Sans" pitchFamily="2" charset="0"/>
              </a:rPr>
              <a:t> case sensitive!</a:t>
            </a:r>
          </a:p>
        </p:txBody>
      </p:sp>
      <p:pic>
        <p:nvPicPr>
          <p:cNvPr id="4" name="Immagine 3" descr="Immagine che contiene oggetto, luce&#10;&#10;Descrizione generata automaticamente">
            <a:extLst>
              <a:ext uri="{FF2B5EF4-FFF2-40B4-BE49-F238E27FC236}">
                <a16:creationId xmlns:a16="http://schemas.microsoft.com/office/drawing/2014/main" id="{07ABB67C-8F0F-45ED-8D51-652EF1390A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1299" y="1595296"/>
            <a:ext cx="4386558" cy="1545969"/>
          </a:xfrm>
          <a:prstGeom prst="rect">
            <a:avLst/>
          </a:prstGeom>
        </p:spPr>
      </p:pic>
    </p:spTree>
    <p:extLst>
      <p:ext uri="{BB962C8B-B14F-4D97-AF65-F5344CB8AC3E}">
        <p14:creationId xmlns:p14="http://schemas.microsoft.com/office/powerpoint/2010/main" val="3826106657"/>
      </p:ext>
    </p:extLst>
  </p:cSld>
  <p:clrMapOvr>
    <a:masterClrMapping/>
  </p:clrMapOvr>
</p:sld>
</file>

<file path=ppt/theme/theme1.xml><?xml version="1.0" encoding="utf-8"?>
<a:theme xmlns:a="http://schemas.openxmlformats.org/drawingml/2006/main" name="Struttura predefinita">
  <a:themeElements>
    <a:clrScheme name="Struttura predefini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ruttura predefinita">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it-IT" altLang="it-IT"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it-IT" altLang="it-IT"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Struttura predefini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ruttura predefinit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ruttura predefinit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ruttura predefinit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ruttura predefinit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ruttura predefinit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ruttura predefinit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ruttura predefinit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ruttura predefinit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ruttura predefinit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3556</TotalTime>
  <Words>3004</Words>
  <Application>Microsoft Office PowerPoint</Application>
  <PresentationFormat>Presentazione su schermo (4:3)</PresentationFormat>
  <Paragraphs>547</Paragraphs>
  <Slides>27</Slides>
  <Notes>5</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27</vt:i4>
      </vt:variant>
    </vt:vector>
  </HeadingPairs>
  <TitlesOfParts>
    <vt:vector size="32" baseType="lpstr">
      <vt:lpstr>Arial</vt:lpstr>
      <vt:lpstr>Calibri</vt:lpstr>
      <vt:lpstr>Consolas</vt:lpstr>
      <vt:lpstr>Work Sans</vt:lpstr>
      <vt:lpstr>Struttura predefinita</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Dip.to di Ing. Civ. e Amb. - Università di Perugia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Federico Cluni</dc:creator>
  <cp:lastModifiedBy>Federico Cluni</cp:lastModifiedBy>
  <cp:revision>298</cp:revision>
  <dcterms:created xsi:type="dcterms:W3CDTF">2010-04-21T10:08:30Z</dcterms:created>
  <dcterms:modified xsi:type="dcterms:W3CDTF">2023-04-28T13:38:30Z</dcterms:modified>
</cp:coreProperties>
</file>