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4" r:id="rId2"/>
    <p:sldId id="322" r:id="rId3"/>
    <p:sldId id="340" r:id="rId4"/>
    <p:sldId id="341" r:id="rId5"/>
    <p:sldId id="342" r:id="rId6"/>
    <p:sldId id="324" r:id="rId7"/>
    <p:sldId id="325" r:id="rId8"/>
    <p:sldId id="326" r:id="rId9"/>
    <p:sldId id="327" r:id="rId10"/>
    <p:sldId id="328" r:id="rId11"/>
    <p:sldId id="281" r:id="rId12"/>
    <p:sldId id="282" r:id="rId13"/>
    <p:sldId id="283" r:id="rId14"/>
    <p:sldId id="284" r:id="rId15"/>
    <p:sldId id="285" r:id="rId16"/>
    <p:sldId id="302" r:id="rId17"/>
    <p:sldId id="286" r:id="rId18"/>
    <p:sldId id="344" r:id="rId19"/>
    <p:sldId id="292" r:id="rId20"/>
    <p:sldId id="300" r:id="rId21"/>
    <p:sldId id="332" r:id="rId22"/>
    <p:sldId id="301" r:id="rId23"/>
    <p:sldId id="333" r:id="rId24"/>
    <p:sldId id="314" r:id="rId2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7E72"/>
    <a:srgbClr val="FF9900"/>
    <a:srgbClr val="FF33CC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8D2C1-3933-4BA4-BD17-CEC4989ED55C}" v="2" dt="2023-04-28T13:33:49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8748" autoAdjust="0"/>
  </p:normalViewPr>
  <p:slideViewPr>
    <p:cSldViewPr snapToObjects="1">
      <p:cViewPr varScale="1">
        <p:scale>
          <a:sx n="94" d="100"/>
          <a:sy n="94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9BE53DBF-149A-4513-A6B2-2FD8900F30BE}"/>
    <pc:docChg chg="undo custSel addSld delSld modSld sldOrd">
      <pc:chgData name="Federico Cluni" userId="754e41aadaf4a8ea" providerId="LiveId" clId="{9BE53DBF-149A-4513-A6B2-2FD8900F30BE}" dt="2023-04-18T10:17:10.515" v="2645" actId="6549"/>
      <pc:docMkLst>
        <pc:docMk/>
      </pc:docMkLst>
      <pc:sldChg chg="addSp delSp modSp mod">
        <pc:chgData name="Federico Cluni" userId="754e41aadaf4a8ea" providerId="LiveId" clId="{9BE53DBF-149A-4513-A6B2-2FD8900F30BE}" dt="2023-04-18T07:12:24.559" v="98" actId="1076"/>
        <pc:sldMkLst>
          <pc:docMk/>
          <pc:sldMk cId="3286911153" sldId="287"/>
        </pc:sldMkLst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2" creationId="{D43DCC46-491D-C7A9-A8DC-F20E4D423EA4}"/>
          </ac:spMkLst>
        </pc:spChg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3" creationId="{8DAA1E84-BD40-FAF6-3C2F-B8ECA27A6516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4" creationId="{98B72FCC-CC43-F145-A20E-67732EFD20E9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6" creationId="{ECB9A45B-5514-2477-7D3D-F9B39DF30C76}"/>
          </ac:spMkLst>
        </pc:spChg>
        <pc:spChg chg="add mod">
          <ac:chgData name="Federico Cluni" userId="754e41aadaf4a8ea" providerId="LiveId" clId="{9BE53DBF-149A-4513-A6B2-2FD8900F30BE}" dt="2023-04-18T07:09:03.463" v="48" actId="1076"/>
          <ac:spMkLst>
            <pc:docMk/>
            <pc:sldMk cId="3286911153" sldId="287"/>
            <ac:spMk id="7" creationId="{78D70349-B2CD-FB85-9E12-454622A04BB6}"/>
          </ac:spMkLst>
        </pc:spChg>
        <pc:spChg chg="add mod">
          <ac:chgData name="Federico Cluni" userId="754e41aadaf4a8ea" providerId="LiveId" clId="{9BE53DBF-149A-4513-A6B2-2FD8900F30BE}" dt="2023-04-18T07:09:20.319" v="58" actId="14100"/>
          <ac:spMkLst>
            <pc:docMk/>
            <pc:sldMk cId="3286911153" sldId="287"/>
            <ac:spMk id="8" creationId="{B423F32F-F396-E5A0-2CBA-DD0F5F12341F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9" creationId="{DB32FB7E-F21B-056A-F9B0-EC9DAE48EADD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10" creationId="{7E254676-B027-2492-A63D-C66125DCC3CD}"/>
          </ac:spMkLst>
        </pc:spChg>
        <pc:spChg chg="add mod">
          <ac:chgData name="Federico Cluni" userId="754e41aadaf4a8ea" providerId="LiveId" clId="{9BE53DBF-149A-4513-A6B2-2FD8900F30BE}" dt="2023-04-18T07:11:51.348" v="93" actId="1076"/>
          <ac:spMkLst>
            <pc:docMk/>
            <pc:sldMk cId="3286911153" sldId="287"/>
            <ac:spMk id="11" creationId="{BDB01A2F-52ED-8444-83A6-85C1ADDE2257}"/>
          </ac:spMkLst>
        </pc:spChg>
        <pc:spChg chg="add mod">
          <ac:chgData name="Federico Cluni" userId="754e41aadaf4a8ea" providerId="LiveId" clId="{9BE53DBF-149A-4513-A6B2-2FD8900F30BE}" dt="2023-04-18T07:11:53.446" v="94" actId="20577"/>
          <ac:spMkLst>
            <pc:docMk/>
            <pc:sldMk cId="3286911153" sldId="287"/>
            <ac:spMk id="12" creationId="{86AF75E5-F227-0BD7-3D4F-F01A149F2694}"/>
          </ac:spMkLst>
        </pc:spChg>
        <pc:spChg chg="mod">
          <ac:chgData name="Federico Cluni" userId="754e41aadaf4a8ea" providerId="LiveId" clId="{9BE53DBF-149A-4513-A6B2-2FD8900F30BE}" dt="2023-04-18T07:12:14.047" v="96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BE53DBF-149A-4513-A6B2-2FD8900F30BE}" dt="2023-04-18T07:13:39.107" v="132" actId="6549"/>
        <pc:sldMkLst>
          <pc:docMk/>
          <pc:sldMk cId="3077951468" sldId="290"/>
        </pc:sldMkLst>
        <pc:spChg chg="mod">
          <ac:chgData name="Federico Cluni" userId="754e41aadaf4a8ea" providerId="LiveId" clId="{9BE53DBF-149A-4513-A6B2-2FD8900F30BE}" dt="2023-04-18T07:13:39.107" v="132" actId="6549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modSp add mod">
        <pc:chgData name="Federico Cluni" userId="754e41aadaf4a8ea" providerId="LiveId" clId="{9BE53DBF-149A-4513-A6B2-2FD8900F30BE}" dt="2023-04-18T09:42:20.153" v="1914" actId="33524"/>
        <pc:sldMkLst>
          <pc:docMk/>
          <pc:sldMk cId="0" sldId="306"/>
        </pc:sldMkLst>
        <pc:spChg chg="add mod">
          <ac:chgData name="Federico Cluni" userId="754e41aadaf4a8ea" providerId="LiveId" clId="{9BE53DBF-149A-4513-A6B2-2FD8900F30BE}" dt="2023-04-18T09:42:20.153" v="1914" actId="33524"/>
          <ac:spMkLst>
            <pc:docMk/>
            <pc:sldMk cId="0" sldId="306"/>
            <ac:spMk id="2" creationId="{08CCB02E-D16C-19F3-7BBB-9686C02BD09A}"/>
          </ac:spMkLst>
        </pc:spChg>
        <pc:spChg chg="mod">
          <ac:chgData name="Federico Cluni" userId="754e41aadaf4a8ea" providerId="LiveId" clId="{9BE53DBF-149A-4513-A6B2-2FD8900F30BE}" dt="2023-04-18T08:38:50.065" v="822" actId="255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9BE53DBF-149A-4513-A6B2-2FD8900F30BE}" dt="2023-04-18T09:40:40.227" v="1723" actId="6549"/>
          <ac:spMkLst>
            <pc:docMk/>
            <pc:sldMk cId="0" sldId="306"/>
            <ac:spMk id="53251" creationId="{B32536A9-90A3-4A3F-AC07-594D85CB2542}"/>
          </ac:spMkLst>
        </pc:spChg>
      </pc:sldChg>
      <pc:sldChg chg="modSp add mod">
        <pc:chgData name="Federico Cluni" userId="754e41aadaf4a8ea" providerId="LiveId" clId="{9BE53DBF-149A-4513-A6B2-2FD8900F30BE}" dt="2023-04-18T08:41:15.499" v="968" actId="113"/>
        <pc:sldMkLst>
          <pc:docMk/>
          <pc:sldMk cId="0" sldId="307"/>
        </pc:sldMkLst>
        <pc:spChg chg="mod">
          <ac:chgData name="Federico Cluni" userId="754e41aadaf4a8ea" providerId="LiveId" clId="{9BE53DBF-149A-4513-A6B2-2FD8900F30BE}" dt="2023-04-18T08:40:59.752" v="965" actId="255"/>
          <ac:spMkLst>
            <pc:docMk/>
            <pc:sldMk cId="0" sldId="307"/>
            <ac:spMk id="4" creationId="{EFBB445F-35AB-4EC1-B355-910AA8ACCC46}"/>
          </ac:spMkLst>
        </pc:spChg>
        <pc:spChg chg="mod">
          <ac:chgData name="Federico Cluni" userId="754e41aadaf4a8ea" providerId="LiveId" clId="{9BE53DBF-149A-4513-A6B2-2FD8900F30BE}" dt="2023-04-18T08:41:15.499" v="968" actId="113"/>
          <ac:spMkLst>
            <pc:docMk/>
            <pc:sldMk cId="0" sldId="307"/>
            <ac:spMk id="54275" creationId="{90CF1CCD-6B1C-4856-8E13-E28A8438CA31}"/>
          </ac:spMkLst>
        </pc:spChg>
      </pc:sldChg>
      <pc:sldChg chg="modSp add mod">
        <pc:chgData name="Federico Cluni" userId="754e41aadaf4a8ea" providerId="LiveId" clId="{9BE53DBF-149A-4513-A6B2-2FD8900F30BE}" dt="2023-04-18T09:00:00.304" v="1271" actId="207"/>
        <pc:sldMkLst>
          <pc:docMk/>
          <pc:sldMk cId="0" sldId="308"/>
        </pc:sldMkLst>
        <pc:spChg chg="mod">
          <ac:chgData name="Federico Cluni" userId="754e41aadaf4a8ea" providerId="LiveId" clId="{9BE53DBF-149A-4513-A6B2-2FD8900F30BE}" dt="2023-04-18T08:41:41.226" v="970" actId="255"/>
          <ac:spMkLst>
            <pc:docMk/>
            <pc:sldMk cId="0" sldId="308"/>
            <ac:spMk id="5" creationId="{70FD258E-8675-4227-8E24-636C9B23E3DD}"/>
          </ac:spMkLst>
        </pc:spChg>
        <pc:spChg chg="mod">
          <ac:chgData name="Federico Cluni" userId="754e41aadaf4a8ea" providerId="LiveId" clId="{9BE53DBF-149A-4513-A6B2-2FD8900F30BE}" dt="2023-04-18T09:00:00.304" v="1271" actId="207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9BE53DBF-149A-4513-A6B2-2FD8900F30BE}" dt="2023-04-18T08:42:05.176" v="973" actId="2711"/>
          <ac:spMkLst>
            <pc:docMk/>
            <pc:sldMk cId="0" sldId="308"/>
            <ac:spMk id="55300" creationId="{F03F0B5F-2F75-4990-B08E-02B933201531}"/>
          </ac:spMkLst>
        </pc:spChg>
      </pc:sldChg>
      <pc:sldChg chg="modSp add mod">
        <pc:chgData name="Federico Cluni" userId="754e41aadaf4a8ea" providerId="LiveId" clId="{9BE53DBF-149A-4513-A6B2-2FD8900F30BE}" dt="2023-04-18T09:01:17.187" v="1284" actId="2711"/>
        <pc:sldMkLst>
          <pc:docMk/>
          <pc:sldMk cId="0" sldId="309"/>
        </pc:sldMkLst>
        <pc:spChg chg="mod">
          <ac:chgData name="Federico Cluni" userId="754e41aadaf4a8ea" providerId="LiveId" clId="{9BE53DBF-149A-4513-A6B2-2FD8900F30BE}" dt="2023-04-18T09:00:22.876" v="1273" actId="255"/>
          <ac:spMkLst>
            <pc:docMk/>
            <pc:sldMk cId="0" sldId="309"/>
            <ac:spMk id="9" creationId="{B2D81CDC-6FD6-4F7F-9514-BCBF1AD2571A}"/>
          </ac:spMkLst>
        </pc:spChg>
        <pc:spChg chg="mod">
          <ac:chgData name="Federico Cluni" userId="754e41aadaf4a8ea" providerId="LiveId" clId="{9BE53DBF-149A-4513-A6B2-2FD8900F30BE}" dt="2023-04-18T09:01:17.187" v="1284" actId="2711"/>
          <ac:spMkLst>
            <pc:docMk/>
            <pc:sldMk cId="0" sldId="309"/>
            <ac:spMk id="56323" creationId="{F04628DC-64BE-4BB1-B0B0-9EF18EDB47AF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8" creationId="{FB6EDBCC-9BF3-4B6E-AF3E-8BD3E82A9EA3}"/>
          </ac:spMkLst>
        </pc:spChg>
      </pc:sldChg>
      <pc:sldChg chg="modSp add mod">
        <pc:chgData name="Federico Cluni" userId="754e41aadaf4a8ea" providerId="LiveId" clId="{9BE53DBF-149A-4513-A6B2-2FD8900F30BE}" dt="2023-04-18T09:16:47.683" v="1431" actId="113"/>
        <pc:sldMkLst>
          <pc:docMk/>
          <pc:sldMk cId="0" sldId="310"/>
        </pc:sldMkLst>
        <pc:spChg chg="mod">
          <ac:chgData name="Federico Cluni" userId="754e41aadaf4a8ea" providerId="LiveId" clId="{9BE53DBF-149A-4513-A6B2-2FD8900F30BE}" dt="2023-04-18T09:11:41.286" v="1420" actId="255"/>
          <ac:spMkLst>
            <pc:docMk/>
            <pc:sldMk cId="0" sldId="310"/>
            <ac:spMk id="4" creationId="{8E81E1BE-0151-4B2B-8ED8-26EB841CE581}"/>
          </ac:spMkLst>
        </pc:spChg>
        <pc:spChg chg="mod">
          <ac:chgData name="Federico Cluni" userId="754e41aadaf4a8ea" providerId="LiveId" clId="{9BE53DBF-149A-4513-A6B2-2FD8900F30BE}" dt="2023-04-18T09:16:47.683" v="1431" actId="113"/>
          <ac:spMkLst>
            <pc:docMk/>
            <pc:sldMk cId="0" sldId="310"/>
            <ac:spMk id="57347" creationId="{27A4A5CA-69B7-41B9-B033-C217FB7EEFBE}"/>
          </ac:spMkLst>
        </pc:spChg>
      </pc:sldChg>
      <pc:sldChg chg="modSp add mod">
        <pc:chgData name="Federico Cluni" userId="754e41aadaf4a8ea" providerId="LiveId" clId="{9BE53DBF-149A-4513-A6B2-2FD8900F30BE}" dt="2023-04-18T09:15:02.611" v="1430" actId="207"/>
        <pc:sldMkLst>
          <pc:docMk/>
          <pc:sldMk cId="0" sldId="311"/>
        </pc:sldMkLst>
        <pc:spChg chg="mod">
          <ac:chgData name="Federico Cluni" userId="754e41aadaf4a8ea" providerId="LiveId" clId="{9BE53DBF-149A-4513-A6B2-2FD8900F30BE}" dt="2023-04-18T09:14:34.528" v="1427" actId="255"/>
          <ac:spMkLst>
            <pc:docMk/>
            <pc:sldMk cId="0" sldId="311"/>
            <ac:spMk id="4" creationId="{5CAFEFF0-0A7B-4E43-A252-786CA3938B88}"/>
          </ac:spMkLst>
        </pc:spChg>
        <pc:spChg chg="mod">
          <ac:chgData name="Federico Cluni" userId="754e41aadaf4a8ea" providerId="LiveId" clId="{9BE53DBF-149A-4513-A6B2-2FD8900F30BE}" dt="2023-04-18T09:15:02.611" v="1430" actId="207"/>
          <ac:spMkLst>
            <pc:docMk/>
            <pc:sldMk cId="0" sldId="311"/>
            <ac:spMk id="58371" creationId="{7D14B1CE-538B-4A79-BFD0-D54055953175}"/>
          </ac:spMkLst>
        </pc:spChg>
      </pc:sldChg>
      <pc:sldChg chg="modSp add mod">
        <pc:chgData name="Federico Cluni" userId="754e41aadaf4a8ea" providerId="LiveId" clId="{9BE53DBF-149A-4513-A6B2-2FD8900F30BE}" dt="2023-04-18T09:17:16.106" v="1436" actId="207"/>
        <pc:sldMkLst>
          <pc:docMk/>
          <pc:sldMk cId="0" sldId="312"/>
        </pc:sldMkLst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4" creationId="{1D0568E1-C7A9-4922-A2AF-0ADF6B31744E}"/>
          </ac:spMkLst>
        </pc:spChg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5" creationId="{DDDF1180-733F-4A60-BDF4-8A026584591C}"/>
          </ac:spMkLst>
        </pc:spChg>
        <pc:spChg chg="mod">
          <ac:chgData name="Federico Cluni" userId="754e41aadaf4a8ea" providerId="LiveId" clId="{9BE53DBF-149A-4513-A6B2-2FD8900F30BE}" dt="2023-04-18T09:17:16.106" v="1436" actId="207"/>
          <ac:spMkLst>
            <pc:docMk/>
            <pc:sldMk cId="0" sldId="312"/>
            <ac:spMk id="59395" creationId="{188C0C7E-B87C-45A0-B1AE-EE834A7A5042}"/>
          </ac:spMkLst>
        </pc:spChg>
      </pc:sldChg>
      <pc:sldChg chg="modSp add mod">
        <pc:chgData name="Federico Cluni" userId="754e41aadaf4a8ea" providerId="LiveId" clId="{9BE53DBF-149A-4513-A6B2-2FD8900F30BE}" dt="2023-04-18T09:35:36.921" v="1719" actId="20577"/>
        <pc:sldMkLst>
          <pc:docMk/>
          <pc:sldMk cId="0" sldId="313"/>
        </pc:sldMkLst>
        <pc:spChg chg="mod">
          <ac:chgData name="Federico Cluni" userId="754e41aadaf4a8ea" providerId="LiveId" clId="{9BE53DBF-149A-4513-A6B2-2FD8900F30BE}" dt="2023-04-18T09:35:36.921" v="1719" actId="20577"/>
          <ac:spMkLst>
            <pc:docMk/>
            <pc:sldMk cId="0" sldId="31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17:53.500" v="1447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mod">
        <pc:chgData name="Federico Cluni" userId="754e41aadaf4a8ea" providerId="LiveId" clId="{9BE53DBF-149A-4513-A6B2-2FD8900F30BE}" dt="2023-04-18T07:41:24.844" v="257" actId="20577"/>
        <pc:sldMkLst>
          <pc:docMk/>
          <pc:sldMk cId="0" sldId="316"/>
        </pc:sldMkLst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2" creationId="{9B7213C3-3421-70CE-8B80-C347A90A862E}"/>
          </ac:spMkLst>
        </pc:spChg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3" creationId="{BDE2197A-9FEF-681D-9204-7000398C27C9}"/>
          </ac:spMkLst>
        </pc:spChg>
        <pc:spChg chg="add mod">
          <ac:chgData name="Federico Cluni" userId="754e41aadaf4a8ea" providerId="LiveId" clId="{9BE53DBF-149A-4513-A6B2-2FD8900F30BE}" dt="2023-04-18T07:38:39.715" v="187" actId="1076"/>
          <ac:spMkLst>
            <pc:docMk/>
            <pc:sldMk cId="0" sldId="316"/>
            <ac:spMk id="4" creationId="{F3CA2B04-C2AC-630F-14D4-8F1CB4045CDF}"/>
          </ac:spMkLst>
        </pc:spChg>
        <pc:spChg chg="add mod">
          <ac:chgData name="Federico Cluni" userId="754e41aadaf4a8ea" providerId="LiveId" clId="{9BE53DBF-149A-4513-A6B2-2FD8900F30BE}" dt="2023-04-18T07:41:24.844" v="257" actId="20577"/>
          <ac:spMkLst>
            <pc:docMk/>
            <pc:sldMk cId="0" sldId="316"/>
            <ac:spMk id="5" creationId="{32751B2C-4DF0-39B7-DF91-C4EDC2FB8532}"/>
          </ac:spMkLst>
        </pc:spChg>
        <pc:spChg chg="mod">
          <ac:chgData name="Federico Cluni" userId="754e41aadaf4a8ea" providerId="LiveId" clId="{9BE53DBF-149A-4513-A6B2-2FD8900F30BE}" dt="2023-04-18T07:20:45.271" v="134" actId="255"/>
          <ac:spMkLst>
            <pc:docMk/>
            <pc:sldMk cId="0" sldId="316"/>
            <ac:spMk id="6" creationId="{C2C1527B-4E35-485A-8915-3A2C3E67154C}"/>
          </ac:spMkLst>
        </pc:spChg>
        <pc:spChg chg="mod">
          <ac:chgData name="Federico Cluni" userId="754e41aadaf4a8ea" providerId="LiveId" clId="{9BE53DBF-149A-4513-A6B2-2FD8900F30BE}" dt="2023-04-18T07:38:54.449" v="188"/>
          <ac:spMkLst>
            <pc:docMk/>
            <pc:sldMk cId="0" sldId="316"/>
            <ac:spMk id="8" creationId="{A5429C81-F00A-0E36-011C-3A95961C7891}"/>
          </ac:spMkLst>
        </pc:spChg>
        <pc:spChg chg="mod">
          <ac:chgData name="Federico Cluni" userId="754e41aadaf4a8ea" providerId="LiveId" clId="{9BE53DBF-149A-4513-A6B2-2FD8900F30BE}" dt="2023-04-18T07:39:03.213" v="190" actId="14100"/>
          <ac:spMkLst>
            <pc:docMk/>
            <pc:sldMk cId="0" sldId="316"/>
            <ac:spMk id="9" creationId="{8C4FFF54-D57B-AA60-902E-44411601F816}"/>
          </ac:spMkLst>
        </pc:spChg>
        <pc:spChg chg="mod">
          <ac:chgData name="Federico Cluni" userId="754e41aadaf4a8ea" providerId="LiveId" clId="{9BE53DBF-149A-4513-A6B2-2FD8900F30BE}" dt="2023-04-18T07:38:22.894" v="183" actId="6549"/>
          <ac:spMkLst>
            <pc:docMk/>
            <pc:sldMk cId="0" sldId="316"/>
            <ac:spMk id="3075" creationId="{89F30D77-6E3A-4C72-95DE-B0519E83D042}"/>
          </ac:spMkLst>
        </pc:spChg>
        <pc:spChg chg="del mod">
          <ac:chgData name="Federico Cluni" userId="754e41aadaf4a8ea" providerId="LiveId" clId="{9BE53DBF-149A-4513-A6B2-2FD8900F30BE}" dt="2023-04-18T07:39:08.042" v="191" actId="478"/>
          <ac:spMkLst>
            <pc:docMk/>
            <pc:sldMk cId="0" sldId="316"/>
            <ac:spMk id="3077" creationId="{D472E0EA-BF4C-4778-A556-93A63E17C952}"/>
          </ac:spMkLst>
        </pc:spChg>
        <pc:grpChg chg="add mod">
          <ac:chgData name="Federico Cluni" userId="754e41aadaf4a8ea" providerId="LiveId" clId="{9BE53DBF-149A-4513-A6B2-2FD8900F30BE}" dt="2023-04-18T07:39:12.070" v="192" actId="1076"/>
          <ac:grpSpMkLst>
            <pc:docMk/>
            <pc:sldMk cId="0" sldId="316"/>
            <ac:grpSpMk id="7" creationId="{EE102230-2549-84D2-1C50-9ADC4BA51ED4}"/>
          </ac:grpSpMkLst>
        </pc:grpChg>
      </pc:sldChg>
      <pc:sldChg chg="addSp modSp mod">
        <pc:chgData name="Federico Cluni" userId="754e41aadaf4a8ea" providerId="LiveId" clId="{9BE53DBF-149A-4513-A6B2-2FD8900F30BE}" dt="2023-04-18T08:05:49.756" v="362" actId="1076"/>
        <pc:sldMkLst>
          <pc:docMk/>
          <pc:sldMk cId="0" sldId="317"/>
        </pc:sldMkLst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9BE53DBF-149A-4513-A6B2-2FD8900F30BE}" dt="2023-04-18T08:05:25.087" v="359" actId="1076"/>
          <ac:spMkLst>
            <pc:docMk/>
            <pc:sldMk cId="0" sldId="317"/>
            <ac:spMk id="3" creationId="{C0A4DE33-E302-B428-8C07-EFE13A6CC3AA}"/>
          </ac:spMkLst>
        </pc:spChg>
        <pc:spChg chg="add mod">
          <ac:chgData name="Federico Cluni" userId="754e41aadaf4a8ea" providerId="LiveId" clId="{9BE53DBF-149A-4513-A6B2-2FD8900F30BE}" dt="2023-04-18T08:05:32.411" v="360" actId="948"/>
          <ac:spMkLst>
            <pc:docMk/>
            <pc:sldMk cId="0" sldId="317"/>
            <ac:spMk id="4" creationId="{0398D807-5CEB-D2D7-998A-084304EEE03A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5" creationId="{2099EEF4-168A-E211-439A-145C1AB1E289}"/>
          </ac:spMkLst>
        </pc:spChg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6" creationId="{F9C7C76A-0F1F-436D-A67D-4F2ABCC895C0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7" creationId="{6DB3E326-7374-41ED-4E24-A7D48B499A10}"/>
          </ac:spMkLst>
        </pc:spChg>
        <pc:spChg chg="mod">
          <ac:chgData name="Federico Cluni" userId="754e41aadaf4a8ea" providerId="LiveId" clId="{9BE53DBF-149A-4513-A6B2-2FD8900F30BE}" dt="2023-04-18T08:05:15.936" v="356" actId="20577"/>
          <ac:spMkLst>
            <pc:docMk/>
            <pc:sldMk cId="0" sldId="317"/>
            <ac:spMk id="4099" creationId="{8FE567D3-B3AF-46B5-93DF-9AA3822D885E}"/>
          </ac:spMkLst>
        </pc:spChg>
      </pc:sldChg>
      <pc:sldChg chg="modSp mod">
        <pc:chgData name="Federico Cluni" userId="754e41aadaf4a8ea" providerId="LiveId" clId="{9BE53DBF-149A-4513-A6B2-2FD8900F30BE}" dt="2023-04-18T08:06:41.605" v="366" actId="2711"/>
        <pc:sldMkLst>
          <pc:docMk/>
          <pc:sldMk cId="0" sldId="318"/>
        </pc:sldMkLst>
        <pc:spChg chg="mod">
          <ac:chgData name="Federico Cluni" userId="754e41aadaf4a8ea" providerId="LiveId" clId="{9BE53DBF-149A-4513-A6B2-2FD8900F30BE}" dt="2023-04-18T08:06:15.450" v="364" actId="255"/>
          <ac:spMkLst>
            <pc:docMk/>
            <pc:sldMk cId="0" sldId="318"/>
            <ac:spMk id="4" creationId="{160FC093-5872-4A45-97A1-1D88D2489D2E}"/>
          </ac:spMkLst>
        </pc:spChg>
        <pc:spChg chg="mod">
          <ac:chgData name="Federico Cluni" userId="754e41aadaf4a8ea" providerId="LiveId" clId="{9BE53DBF-149A-4513-A6B2-2FD8900F30BE}" dt="2023-04-18T08:06:41.605" v="366" actId="2711"/>
          <ac:spMkLst>
            <pc:docMk/>
            <pc:sldMk cId="0" sldId="318"/>
            <ac:spMk id="5123" creationId="{BDAFBA14-00C1-46D1-A857-BA87C4CCFCEE}"/>
          </ac:spMkLst>
        </pc:spChg>
      </pc:sldChg>
      <pc:sldChg chg="modSp mod">
        <pc:chgData name="Federico Cluni" userId="754e41aadaf4a8ea" providerId="LiveId" clId="{9BE53DBF-149A-4513-A6B2-2FD8900F30BE}" dt="2023-04-18T08:09:43.679" v="371" actId="2711"/>
        <pc:sldMkLst>
          <pc:docMk/>
          <pc:sldMk cId="0" sldId="319"/>
        </pc:sldMkLst>
        <pc:spChg chg="mod">
          <ac:chgData name="Federico Cluni" userId="754e41aadaf4a8ea" providerId="LiveId" clId="{9BE53DBF-149A-4513-A6B2-2FD8900F30BE}" dt="2023-04-18T08:08:45.376" v="368" actId="255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9BE53DBF-149A-4513-A6B2-2FD8900F30BE}" dt="2023-04-18T08:09:43.679" v="371" actId="2711"/>
          <ac:spMkLst>
            <pc:docMk/>
            <pc:sldMk cId="0" sldId="319"/>
            <ac:spMk id="6146" creationId="{933073BA-9C1F-4630-9489-E9D03284E331}"/>
          </ac:spMkLst>
        </pc:spChg>
      </pc:sldChg>
      <pc:sldChg chg="modSp mod">
        <pc:chgData name="Federico Cluni" userId="754e41aadaf4a8ea" providerId="LiveId" clId="{9BE53DBF-149A-4513-A6B2-2FD8900F30BE}" dt="2023-04-18T08:14:40.688" v="377" actId="6549"/>
        <pc:sldMkLst>
          <pc:docMk/>
          <pc:sldMk cId="0" sldId="320"/>
        </pc:sldMkLst>
        <pc:spChg chg="mod">
          <ac:chgData name="Federico Cluni" userId="754e41aadaf4a8ea" providerId="LiveId" clId="{9BE53DBF-149A-4513-A6B2-2FD8900F30BE}" dt="2023-04-18T08:14:40.688" v="377" actId="6549"/>
          <ac:spMkLst>
            <pc:docMk/>
            <pc:sldMk cId="0" sldId="320"/>
            <ac:spMk id="14" creationId="{0BD208A3-DACD-488A-B03A-008E30E7807E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0" sldId="320"/>
            <ac:spMk id="7170" creationId="{74B85464-72B9-4C35-A7B9-DE595F7A850C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0" sldId="320"/>
            <ac:spMk id="7180" creationId="{AFAF10AE-711B-458E-A043-EDAA912AD2A2}"/>
          </ac:spMkLst>
        </pc:spChg>
      </pc:sldChg>
      <pc:sldChg chg="addSp modSp add mod">
        <pc:chgData name="Federico Cluni" userId="754e41aadaf4a8ea" providerId="LiveId" clId="{9BE53DBF-149A-4513-A6B2-2FD8900F30BE}" dt="2023-04-18T09:25:33.166" v="1612" actId="20577"/>
        <pc:sldMkLst>
          <pc:docMk/>
          <pc:sldMk cId="448035217" sldId="323"/>
        </pc:sldMkLst>
        <pc:spChg chg="add mod">
          <ac:chgData name="Federico Cluni" userId="754e41aadaf4a8ea" providerId="LiveId" clId="{9BE53DBF-149A-4513-A6B2-2FD8900F30BE}" dt="2023-04-18T09:24:53.499" v="1610" actId="255"/>
          <ac:spMkLst>
            <pc:docMk/>
            <pc:sldMk cId="448035217" sldId="323"/>
            <ac:spMk id="2" creationId="{62E9107F-FDBB-07AA-CBE8-4828990E4EFF}"/>
          </ac:spMkLst>
        </pc:spChg>
        <pc:spChg chg="add mod">
          <ac:chgData name="Federico Cluni" userId="754e41aadaf4a8ea" providerId="LiveId" clId="{9BE53DBF-149A-4513-A6B2-2FD8900F30BE}" dt="2023-04-18T09:25:33.166" v="1612" actId="20577"/>
          <ac:spMkLst>
            <pc:docMk/>
            <pc:sldMk cId="448035217" sldId="323"/>
            <ac:spMk id="3" creationId="{872918FF-D554-0AF6-65A8-FED28815AE87}"/>
          </ac:spMkLst>
        </pc:spChg>
        <pc:spChg chg="mod">
          <ac:chgData name="Federico Cluni" userId="754e41aadaf4a8ea" providerId="LiveId" clId="{9BE53DBF-149A-4513-A6B2-2FD8900F30BE}" dt="2023-04-18T09:18:08.106" v="1449" actId="255"/>
          <ac:spMkLst>
            <pc:docMk/>
            <pc:sldMk cId="448035217" sldId="32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24:12.529" v="1594" actId="6549"/>
          <ac:spMkLst>
            <pc:docMk/>
            <pc:sldMk cId="448035217" sldId="323"/>
            <ac:spMk id="60419" creationId="{1DCB188F-CBF2-4118-B7D2-2063D15CE157}"/>
          </ac:spMkLst>
        </pc:spChg>
      </pc:sldChg>
      <pc:sldChg chg="addSp modSp add del mod">
        <pc:chgData name="Federico Cluni" userId="754e41aadaf4a8ea" providerId="LiveId" clId="{9BE53DBF-149A-4513-A6B2-2FD8900F30BE}" dt="2023-04-18T08:58:56.397" v="1268" actId="2696"/>
        <pc:sldMkLst>
          <pc:docMk/>
          <pc:sldMk cId="2599392944" sldId="329"/>
        </pc:sldMkLst>
        <pc:spChg chg="add mod">
          <ac:chgData name="Federico Cluni" userId="754e41aadaf4a8ea" providerId="LiveId" clId="{9BE53DBF-149A-4513-A6B2-2FD8900F30BE}" dt="2023-04-18T08:48:15.488" v="1089" actId="552"/>
          <ac:spMkLst>
            <pc:docMk/>
            <pc:sldMk cId="2599392944" sldId="329"/>
            <ac:spMk id="2" creationId="{0DA17DA2-2D65-7092-133D-A00F1AF10A55}"/>
          </ac:spMkLst>
        </pc:spChg>
        <pc:spChg chg="add mod">
          <ac:chgData name="Federico Cluni" userId="754e41aadaf4a8ea" providerId="LiveId" clId="{9BE53DBF-149A-4513-A6B2-2FD8900F30BE}" dt="2023-04-18T08:53:37.040" v="1198" actId="207"/>
          <ac:spMkLst>
            <pc:docMk/>
            <pc:sldMk cId="2599392944" sldId="329"/>
            <ac:spMk id="3" creationId="{FA2D7FB6-FB37-1C9E-A8B6-E080EC21EFDC}"/>
          </ac:spMkLst>
        </pc:spChg>
        <pc:spChg chg="mod">
          <ac:chgData name="Federico Cluni" userId="754e41aadaf4a8ea" providerId="LiveId" clId="{9BE53DBF-149A-4513-A6B2-2FD8900F30BE}" dt="2023-04-18T08:42:27.152" v="975" actId="255"/>
          <ac:spMkLst>
            <pc:docMk/>
            <pc:sldMk cId="2599392944" sldId="329"/>
            <ac:spMk id="33794" creationId="{1E8812C6-7627-43BF-9A4F-4024E319D6BE}"/>
          </ac:spMkLst>
        </pc:spChg>
        <pc:spChg chg="mod">
          <ac:chgData name="Federico Cluni" userId="754e41aadaf4a8ea" providerId="LiveId" clId="{9BE53DBF-149A-4513-A6B2-2FD8900F30BE}" dt="2023-04-18T08:44:38.525" v="1013" actId="6549"/>
          <ac:spMkLst>
            <pc:docMk/>
            <pc:sldMk cId="2599392944" sldId="329"/>
            <ac:spMk id="33795" creationId="{683B5865-B015-4177-B9F1-1E95303FD32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4201161828" sldId="330"/>
        </pc:sldMkLst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2" creationId="{E3B9D336-A426-8614-142D-17D35CF76E79}"/>
          </ac:spMkLst>
        </pc:spChg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3" creationId="{A88D61D0-BD8D-7F73-D896-A7B39CFB7563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4" creationId="{21EB01EF-C4BE-4669-9A09-55245FED449F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34819" creationId="{9BAE81A9-2581-4497-BBD4-569DD38C798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1288811917" sldId="331"/>
        </pc:sldMkLst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2" creationId="{852C0E89-902F-EE5C-8039-7D8884A13143}"/>
          </ac:spMkLst>
        </pc:spChg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3" creationId="{17BD1A1A-524F-C010-D25D-FDC26064A694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4" creationId="{324D6FF9-F0A8-9519-3E1B-D5D157302EFC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5" creationId="{371FCD74-0B2C-4007-8D81-857B9CF9E992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6" creationId="{E55BC22A-9C04-55EC-CADE-D573E4AD81B5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35843" creationId="{1DD4D5DB-20BE-4F72-B53D-C2E2DD626A79}"/>
          </ac:spMkLst>
        </pc:spChg>
        <pc:spChg chg="mod">
          <ac:chgData name="Federico Cluni" userId="754e41aadaf4a8ea" providerId="LiveId" clId="{9BE53DBF-149A-4513-A6B2-2FD8900F30BE}" dt="2023-04-18T08:57:12.076" v="1259" actId="1076"/>
          <ac:spMkLst>
            <pc:docMk/>
            <pc:sldMk cId="1288811917" sldId="331"/>
            <ac:spMk id="35844" creationId="{2AA48E7F-BC47-43AE-A04D-630F0B2960AF}"/>
          </ac:spMkLst>
        </pc:spChg>
      </pc:sldChg>
      <pc:sldChg chg="addSp delSp modSp add mod">
        <pc:chgData name="Federico Cluni" userId="754e41aadaf4a8ea" providerId="LiveId" clId="{9BE53DBF-149A-4513-A6B2-2FD8900F30BE}" dt="2023-04-18T08:23:03.224" v="509" actId="20577"/>
        <pc:sldMkLst>
          <pc:docMk/>
          <pc:sldMk cId="1825663349" sldId="335"/>
        </pc:sldMkLst>
        <pc:spChg chg="add mod">
          <ac:chgData name="Federico Cluni" userId="754e41aadaf4a8ea" providerId="LiveId" clId="{9BE53DBF-149A-4513-A6B2-2FD8900F30BE}" dt="2023-04-18T08:21:54.554" v="494" actId="552"/>
          <ac:spMkLst>
            <pc:docMk/>
            <pc:sldMk cId="1825663349" sldId="335"/>
            <ac:spMk id="2" creationId="{0DDC37EB-EF63-109B-1267-F7392D9DC1B3}"/>
          </ac:spMkLst>
        </pc:spChg>
        <pc:spChg chg="add mod">
          <ac:chgData name="Federico Cluni" userId="754e41aadaf4a8ea" providerId="LiveId" clId="{9BE53DBF-149A-4513-A6B2-2FD8900F30BE}" dt="2023-04-18T08:23:03.224" v="509" actId="20577"/>
          <ac:spMkLst>
            <pc:docMk/>
            <pc:sldMk cId="1825663349" sldId="335"/>
            <ac:spMk id="3" creationId="{A2FB062C-F300-9739-C6E6-6DD8DC03738F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4" creationId="{5AF8697F-B0F1-DD2C-0AD1-AF43F1920EEC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5" creationId="{296772A9-93CC-041D-0047-E355070EF1AE}"/>
          </ac:spMkLst>
        </pc:spChg>
        <pc:spChg chg="mod">
          <ac:chgData name="Federico Cluni" userId="754e41aadaf4a8ea" providerId="LiveId" clId="{9BE53DBF-149A-4513-A6B2-2FD8900F30BE}" dt="2023-04-18T08:14:56.272" v="381" actId="1076"/>
          <ac:spMkLst>
            <pc:docMk/>
            <pc:sldMk cId="1825663349" sldId="335"/>
            <ac:spMk id="14" creationId="{0BD208A3-DACD-488A-B03A-008E30E7807E}"/>
          </ac:spMkLst>
        </pc:spChg>
        <pc:spChg chg="del">
          <ac:chgData name="Federico Cluni" userId="754e41aadaf4a8ea" providerId="LiveId" clId="{9BE53DBF-149A-4513-A6B2-2FD8900F30BE}" dt="2023-04-18T08:14:51.176" v="380" actId="478"/>
          <ac:spMkLst>
            <pc:docMk/>
            <pc:sldMk cId="1825663349" sldId="335"/>
            <ac:spMk id="7170" creationId="{74B85464-72B9-4C35-A7B9-DE595F7A850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2" creationId="{EBC9A981-8E8A-4F37-8455-B0FFF0DAE65A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3" creationId="{A6361171-7144-4EA8-B83E-3DE6185B2B16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4" creationId="{7AC3BD99-BAFD-4006-B461-E27960D04A94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5" creationId="{C71CB869-9477-4389-AAA5-FD923FDC2CBF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6" creationId="{59F2C932-02FF-4FE9-B100-A099075A2DE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7" creationId="{6E3CA91D-804A-453F-A69A-2A7BED1CEB47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8" creationId="{484E4262-67F8-49BD-9173-9E4AC03AF8FE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9" creationId="{E066E321-6221-4F08-A07F-94518DAF0760}"/>
          </ac:spMkLst>
        </pc:spChg>
        <pc:spChg chg="del">
          <ac:chgData name="Federico Cluni" userId="754e41aadaf4a8ea" providerId="LiveId" clId="{9BE53DBF-149A-4513-A6B2-2FD8900F30BE}" dt="2023-04-18T08:14:49.422" v="379" actId="478"/>
          <ac:spMkLst>
            <pc:docMk/>
            <pc:sldMk cId="1825663349" sldId="335"/>
            <ac:spMk id="7180" creationId="{AFAF10AE-711B-458E-A043-EDAA912AD2A2}"/>
          </ac:spMkLst>
        </pc:spChg>
      </pc:sldChg>
      <pc:sldChg chg="addSp delSp modSp add mod modNotesTx">
        <pc:chgData name="Federico Cluni" userId="754e41aadaf4a8ea" providerId="LiveId" clId="{9BE53DBF-149A-4513-A6B2-2FD8900F30BE}" dt="2023-04-18T09:35:11.178" v="1707" actId="1076"/>
        <pc:sldMkLst>
          <pc:docMk/>
          <pc:sldMk cId="3257790811" sldId="336"/>
        </pc:sldMkLst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2" creationId="{0DDC37EB-EF63-109B-1267-F7392D9DC1B3}"/>
          </ac:spMkLst>
        </pc:spChg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3" creationId="{A2FB062C-F300-9739-C6E6-6DD8DC03738F}"/>
          </ac:spMkLst>
        </pc:spChg>
        <pc:spChg chg="del">
          <ac:chgData name="Federico Cluni" userId="754e41aadaf4a8ea" providerId="LiveId" clId="{9BE53DBF-149A-4513-A6B2-2FD8900F30BE}" dt="2023-04-18T08:28:04.036" v="683" actId="478"/>
          <ac:spMkLst>
            <pc:docMk/>
            <pc:sldMk cId="3257790811" sldId="336"/>
            <ac:spMk id="4" creationId="{5AF8697F-B0F1-DD2C-0AD1-AF43F1920EEC}"/>
          </ac:spMkLst>
        </pc:spChg>
        <pc:spChg chg="del">
          <ac:chgData name="Federico Cluni" userId="754e41aadaf4a8ea" providerId="LiveId" clId="{9BE53DBF-149A-4513-A6B2-2FD8900F30BE}" dt="2023-04-18T08:28:02.412" v="682" actId="478"/>
          <ac:spMkLst>
            <pc:docMk/>
            <pc:sldMk cId="3257790811" sldId="336"/>
            <ac:spMk id="5" creationId="{296772A9-93CC-041D-0047-E355070EF1AE}"/>
          </ac:spMkLst>
        </pc:spChg>
        <pc:spChg chg="add del">
          <ac:chgData name="Federico Cluni" userId="754e41aadaf4a8ea" providerId="LiveId" clId="{9BE53DBF-149A-4513-A6B2-2FD8900F30BE}" dt="2023-04-18T08:24:55.742" v="534"/>
          <ac:spMkLst>
            <pc:docMk/>
            <pc:sldMk cId="3257790811" sldId="336"/>
            <ac:spMk id="6" creationId="{B9BD728A-96C6-B159-8CE5-E24F490093A6}"/>
          </ac:spMkLst>
        </pc:spChg>
        <pc:spChg chg="add del">
          <ac:chgData name="Federico Cluni" userId="754e41aadaf4a8ea" providerId="LiveId" clId="{9BE53DBF-149A-4513-A6B2-2FD8900F30BE}" dt="2023-04-18T08:25:46.593" v="543"/>
          <ac:spMkLst>
            <pc:docMk/>
            <pc:sldMk cId="3257790811" sldId="336"/>
            <ac:spMk id="7" creationId="{9371EC99-A8F0-759F-7176-999C989785C3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8" creationId="{8BC347B7-BA22-87AC-487B-C214B2477097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9" creationId="{593496BA-DAC1-80C7-61C4-EF58ECC7D66C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10" creationId="{33286746-CC34-9352-F4FC-C9361419387F}"/>
          </ac:spMkLst>
        </pc:spChg>
        <pc:spChg chg="mod">
          <ac:chgData name="Federico Cluni" userId="754e41aadaf4a8ea" providerId="LiveId" clId="{9BE53DBF-149A-4513-A6B2-2FD8900F30BE}" dt="2023-04-18T09:33:51.423" v="1617" actId="1076"/>
          <ac:spMkLst>
            <pc:docMk/>
            <pc:sldMk cId="3257790811" sldId="336"/>
            <ac:spMk id="12" creationId="{1BA310F7-C38B-24C9-0EC5-4A8C71C80D66}"/>
          </ac:spMkLst>
        </pc:spChg>
        <pc:spChg chg="mod">
          <ac:chgData name="Federico Cluni" userId="754e41aadaf4a8ea" providerId="LiveId" clId="{9BE53DBF-149A-4513-A6B2-2FD8900F30BE}" dt="2023-04-18T09:34:55.714" v="1705" actId="2711"/>
          <ac:spMkLst>
            <pc:docMk/>
            <pc:sldMk cId="3257790811" sldId="336"/>
            <ac:spMk id="13" creationId="{F72921BB-1635-6C5E-29B5-4C121D5615FB}"/>
          </ac:spMkLst>
        </pc:spChg>
        <pc:spChg chg="mod">
          <ac:chgData name="Federico Cluni" userId="754e41aadaf4a8ea" providerId="LiveId" clId="{9BE53DBF-149A-4513-A6B2-2FD8900F30BE}" dt="2023-04-18T09:34:38.647" v="1702" actId="6549"/>
          <ac:spMkLst>
            <pc:docMk/>
            <pc:sldMk cId="3257790811" sldId="336"/>
            <ac:spMk id="14" creationId="{0BD208A3-DACD-488A-B03A-008E30E7807E}"/>
          </ac:spMkLst>
        </pc:spChg>
        <pc:grpChg chg="add mod">
          <ac:chgData name="Federico Cluni" userId="754e41aadaf4a8ea" providerId="LiveId" clId="{9BE53DBF-149A-4513-A6B2-2FD8900F30BE}" dt="2023-04-18T09:35:11.178" v="1707" actId="1076"/>
          <ac:grpSpMkLst>
            <pc:docMk/>
            <pc:sldMk cId="3257790811" sldId="336"/>
            <ac:grpSpMk id="11" creationId="{0664A9FA-7327-959F-E168-E0863C4E7927}"/>
          </ac:grpSpMkLst>
        </pc:grpChg>
      </pc:sldChg>
      <pc:sldChg chg="modSp add mod">
        <pc:chgData name="Federico Cluni" userId="754e41aadaf4a8ea" providerId="LiveId" clId="{9BE53DBF-149A-4513-A6B2-2FD8900F30BE}" dt="2023-04-18T10:17:10.515" v="2645" actId="6549"/>
        <pc:sldMkLst>
          <pc:docMk/>
          <pc:sldMk cId="2444427496" sldId="337"/>
        </pc:sldMkLst>
        <pc:spChg chg="mod">
          <ac:chgData name="Federico Cluni" userId="754e41aadaf4a8ea" providerId="LiveId" clId="{9BE53DBF-149A-4513-A6B2-2FD8900F30BE}" dt="2023-04-18T09:56:46.953" v="1934" actId="20577"/>
          <ac:spMkLst>
            <pc:docMk/>
            <pc:sldMk cId="2444427496" sldId="337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10:17:10.515" v="2645" actId="6549"/>
          <ac:spMkLst>
            <pc:docMk/>
            <pc:sldMk cId="2444427496" sldId="337"/>
            <ac:spMk id="60419" creationId="{1DCB188F-CBF2-4118-B7D2-2063D15CE157}"/>
          </ac:spMkLst>
        </pc:spChg>
      </pc:sldChg>
      <pc:sldChg chg="addSp modSp add mod">
        <pc:chgData name="Federico Cluni" userId="754e41aadaf4a8ea" providerId="LiveId" clId="{9BE53DBF-149A-4513-A6B2-2FD8900F30BE}" dt="2023-04-18T10:17:04.582" v="2644"/>
        <pc:sldMkLst>
          <pc:docMk/>
          <pc:sldMk cId="818098444" sldId="338"/>
        </pc:sldMkLst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2" creationId="{B25B560C-E13B-1A7E-92B5-3A5E5DD1C020}"/>
          </ac:spMkLst>
        </pc:spChg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3" creationId="{84D095AA-314F-BC6D-2DA1-C42F0E2BC28D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5" creationId="{30FA3921-7EE1-4B31-E065-4251B161AF85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6" creationId="{321AD9B4-63CD-8E59-943A-6D3048FA2152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7" creationId="{6060794C-2F40-27E8-54FA-727935A2B9D6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8" creationId="{2AEB1C2B-EDE1-FA75-094A-6081A930E8A3}"/>
          </ac:spMkLst>
        </pc:spChg>
        <pc:spChg chg="mod">
          <ac:chgData name="Federico Cluni" userId="754e41aadaf4a8ea" providerId="LiveId" clId="{9BE53DBF-149A-4513-A6B2-2FD8900F30BE}" dt="2023-04-18T10:17:04.582" v="2644"/>
          <ac:spMkLst>
            <pc:docMk/>
            <pc:sldMk cId="818098444" sldId="338"/>
            <ac:spMk id="60419" creationId="{1DCB188F-CBF2-4118-B7D2-2063D15CE157}"/>
          </ac:spMkLst>
        </pc:spChg>
      </pc:sldChg>
      <pc:sldChg chg="addSp modSp add mod ord">
        <pc:chgData name="Federico Cluni" userId="754e41aadaf4a8ea" providerId="LiveId" clId="{9BE53DBF-149A-4513-A6B2-2FD8900F30BE}" dt="2023-04-18T10:16:39.047" v="2623"/>
        <pc:sldMkLst>
          <pc:docMk/>
          <pc:sldMk cId="699247522" sldId="339"/>
        </pc:sldMkLst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2" creationId="{B623F246-3C66-7AFF-0D95-7F271FC85976}"/>
          </ac:spMkLst>
        </pc:spChg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3" creationId="{C05439AF-6252-1AA7-9663-B818A21DEA4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5" creationId="{C1C78404-1627-D7FF-DAA4-251C39A3CFBA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6" creationId="{383D28AA-339A-54C7-E2DB-336EA613C03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7" creationId="{E432AB10-85E8-7EF0-4A3E-EE6D8F87F29C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8" creationId="{06736F60-A17B-CAA9-17B3-376E328E2FAE}"/>
          </ac:spMkLst>
        </pc:spChg>
        <pc:spChg chg="mod">
          <ac:chgData name="Federico Cluni" userId="754e41aadaf4a8ea" providerId="LiveId" clId="{9BE53DBF-149A-4513-A6B2-2FD8900F30BE}" dt="2023-04-18T10:16:20.845" v="2619" actId="2711"/>
          <ac:spMkLst>
            <pc:docMk/>
            <pc:sldMk cId="699247522" sldId="339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174905C7-58A6-4609-A2A3-A06B79A952AF}"/>
    <pc:docChg chg="undo custSel addSld delSld modSld">
      <pc:chgData name="Federico Cluni" userId="754e41aadaf4a8ea" providerId="LiveId" clId="{174905C7-58A6-4609-A2A3-A06B79A952AF}" dt="2021-09-10T09:40:49.113" v="258"/>
      <pc:docMkLst>
        <pc:docMk/>
      </pc:docMkLst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6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0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1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3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5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7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9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8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2"/>
        </pc:sldMkLst>
      </pc:sldChg>
      <pc:sldChg chg="modSp add del">
        <pc:chgData name="Federico Cluni" userId="754e41aadaf4a8ea" providerId="LiveId" clId="{174905C7-58A6-4609-A2A3-A06B79A952AF}" dt="2021-09-09T14:13:27.229" v="73" actId="1076"/>
        <pc:sldMkLst>
          <pc:docMk/>
          <pc:sldMk cId="0" sldId="283"/>
        </pc:sldMkLst>
        <pc:spChg chg="mod">
          <ac:chgData name="Federico Cluni" userId="754e41aadaf4a8ea" providerId="LiveId" clId="{174905C7-58A6-4609-A2A3-A06B79A952AF}" dt="2021-09-09T14:13:27.229" v="73" actId="1076"/>
          <ac:spMkLst>
            <pc:docMk/>
            <pc:sldMk cId="0" sldId="283"/>
            <ac:spMk id="40963" creationId="{4D1415C6-EE30-4B14-81F0-9275AE6BF351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4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5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788840518" sldId="29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9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93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2909882934" sldId="30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2"/>
        </pc:sldMkLst>
      </pc:sldChg>
      <pc:sldChg chg="modSp mod">
        <pc:chgData name="Federico Cluni" userId="754e41aadaf4a8ea" providerId="LiveId" clId="{174905C7-58A6-4609-A2A3-A06B79A952AF}" dt="2021-09-09T15:38:05.734" v="75" actId="6549"/>
        <pc:sldMkLst>
          <pc:docMk/>
          <pc:sldMk cId="0" sldId="308"/>
        </pc:sldMkLst>
        <pc:spChg chg="mod">
          <ac:chgData name="Federico Cluni" userId="754e41aadaf4a8ea" providerId="LiveId" clId="{174905C7-58A6-4609-A2A3-A06B79A952AF}" dt="2021-09-09T15:38:05.734" v="75" actId="6549"/>
          <ac:spMkLst>
            <pc:docMk/>
            <pc:sldMk cId="0" sldId="308"/>
            <ac:spMk id="55299" creationId="{CD15E60E-56BC-4EF8-940E-C5902B08B9BA}"/>
          </ac:spMkLst>
        </pc:spChg>
      </pc:sldChg>
      <pc:sldChg chg="modSp mod modNotesTx">
        <pc:chgData name="Federico Cluni" userId="754e41aadaf4a8ea" providerId="LiveId" clId="{174905C7-58A6-4609-A2A3-A06B79A952AF}" dt="2021-09-10T09:40:49.113" v="258"/>
        <pc:sldMkLst>
          <pc:docMk/>
          <pc:sldMk cId="0" sldId="310"/>
        </pc:sldMkLst>
        <pc:spChg chg="mod">
          <ac:chgData name="Federico Cluni" userId="754e41aadaf4a8ea" providerId="LiveId" clId="{174905C7-58A6-4609-A2A3-A06B79A952AF}" dt="2021-09-10T09:39:35.063" v="8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1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640886085" sldId="315"/>
        </pc:sldMkLst>
      </pc:sldChg>
      <pc:sldChg chg="modNotesTx">
        <pc:chgData name="Federico Cluni" userId="754e41aadaf4a8ea" providerId="LiveId" clId="{174905C7-58A6-4609-A2A3-A06B79A952AF}" dt="2021-09-09T11:57:36.197" v="71"/>
        <pc:sldMkLst>
          <pc:docMk/>
          <pc:sldMk cId="0" sldId="31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1143503960" sldId="322"/>
        </pc:sldMkLst>
      </pc:sldChg>
      <pc:sldChg chg="add">
        <pc:chgData name="Federico Cluni" userId="754e41aadaf4a8ea" providerId="LiveId" clId="{174905C7-58A6-4609-A2A3-A06B79A952AF}" dt="2021-09-09T11:32:16.308" v="1"/>
        <pc:sldMkLst>
          <pc:docMk/>
          <pc:sldMk cId="1143503960" sldId="332"/>
        </pc:sldMkLst>
      </pc:sldChg>
      <pc:sldChg chg="modSp add mod">
        <pc:chgData name="Federico Cluni" userId="754e41aadaf4a8ea" providerId="LiveId" clId="{174905C7-58A6-4609-A2A3-A06B79A952AF}" dt="2021-09-09T11:42:57.515" v="54" actId="20577"/>
        <pc:sldMkLst>
          <pc:docMk/>
          <pc:sldMk cId="3640886085" sldId="333"/>
        </pc:sldMkLst>
        <pc:spChg chg="mod">
          <ac:chgData name="Federico Cluni" userId="754e41aadaf4a8ea" providerId="LiveId" clId="{174905C7-58A6-4609-A2A3-A06B79A952AF}" dt="2021-09-09T11:42:57.515" v="54" actId="20577"/>
          <ac:spMkLst>
            <pc:docMk/>
            <pc:sldMk cId="3640886085" sldId="333"/>
            <ac:spMk id="39939" creationId="{141BD149-0FFB-40B5-96FB-BC7F0D8CD8D4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23T08:02:36.999" v="8701" actId="20577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23T07:19:01.077" v="8700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23T07:19:01.077" v="8700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23T08:02:36.999" v="8701" actId="20577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23T08:02:36.999" v="8701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0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0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0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0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0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0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0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0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0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0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0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0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0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A5C8D2C1-3933-4BA4-BD17-CEC4989ED55C}"/>
    <pc:docChg chg="addSld delSld modSld">
      <pc:chgData name="Federico Cluni" userId="754e41aadaf4a8ea" providerId="LiveId" clId="{A5C8D2C1-3933-4BA4-BD17-CEC4989ED55C}" dt="2023-04-28T13:38:32.150" v="6" actId="47"/>
      <pc:docMkLst>
        <pc:docMk/>
      </pc:docMkLst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2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86911153" sldId="28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077951468" sldId="29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29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0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2909882934" sldId="30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0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6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7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8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9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0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1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14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2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448035217" sldId="32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6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7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1438793502" sldId="32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599392944" sldId="32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4201161828" sldId="330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288811917" sldId="331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143503960" sldId="33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3640886085" sldId="333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825663349" sldId="335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57790811" sldId="336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2444427496" sldId="337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818098444" sldId="338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699247522" sldId="339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910906631" sldId="34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4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034763195" sldId="342"/>
        </pc:sldMkLst>
      </pc:sldChg>
      <pc:sldChg chg="new del">
        <pc:chgData name="Federico Cluni" userId="754e41aadaf4a8ea" providerId="LiveId" clId="{A5C8D2C1-3933-4BA4-BD17-CEC4989ED55C}" dt="2023-04-28T13:38:32.150" v="6" actId="47"/>
        <pc:sldMkLst>
          <pc:docMk/>
          <pc:sldMk cId="1967051363" sldId="34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593534835" sldId="344"/>
        </pc:sldMkLst>
      </pc:sldChg>
    </pc:docChg>
  </pc:docChgLst>
  <pc:docChgLst>
    <pc:chgData name="Federico Cluni" userId="754e41aadaf4a8ea" providerId="LiveId" clId="{954D54E2-C2C3-4C93-82DE-6D34795FF0B1}"/>
    <pc:docChg chg="undo custSel addSld delSld modSld">
      <pc:chgData name="Federico Cluni" userId="754e41aadaf4a8ea" providerId="LiveId" clId="{954D54E2-C2C3-4C93-82DE-6D34795FF0B1}" dt="2023-04-14T10:38:52.678" v="396" actId="20577"/>
      <pc:docMkLst>
        <pc:docMk/>
      </pc:docMkLst>
      <pc:sldChg chg="del">
        <pc:chgData name="Federico Cluni" userId="754e41aadaf4a8ea" providerId="LiveId" clId="{954D54E2-C2C3-4C93-82DE-6D34795FF0B1}" dt="2023-04-13T12:39:53.738" v="1" actId="47"/>
        <pc:sldMkLst>
          <pc:docMk/>
          <pc:sldMk cId="0" sldId="256"/>
        </pc:sldMkLst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1"/>
        </pc:sldMkLst>
        <pc:spChg chg="mod">
          <ac:chgData name="Federico Cluni" userId="754e41aadaf4a8ea" providerId="LiveId" clId="{954D54E2-C2C3-4C93-82DE-6D34795FF0B1}" dt="2023-04-14T09:45:57.201" v="6" actId="255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954D54E2-C2C3-4C93-82DE-6D34795FF0B1}" dt="2023-04-14T09:46:35.810" v="8" actId="2711"/>
          <ac:spMkLst>
            <pc:docMk/>
            <pc:sldMk cId="0" sldId="281"/>
            <ac:spMk id="37891" creationId="{000745D8-C5E9-47F7-A2F4-49642B1D77DE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0" sldId="282"/>
        </pc:sldMkLst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4" creationId="{8B10E11A-5085-4E09-9E02-586329CB7D40}"/>
          </ac:spMkLst>
        </pc:spChg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38915" creationId="{872DC20D-507F-4FDF-B4F6-8E8B40D18543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3"/>
        </pc:sldMkLst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7" creationId="{25BD1288-BA25-421E-8654-EABDC76BF9A7}"/>
          </ac:spMkLst>
        </pc:spChg>
        <pc:spChg chg="mod">
          <ac:chgData name="Federico Cluni" userId="754e41aadaf4a8ea" providerId="LiveId" clId="{954D54E2-C2C3-4C93-82DE-6D34795FF0B1}" dt="2023-04-14T09:49:18.491" v="16" actId="2711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954D54E2-C2C3-4C93-82DE-6D34795FF0B1}" dt="2023-04-14T09:49:24.774" v="17" actId="2711"/>
          <ac:spMkLst>
            <pc:docMk/>
            <pc:sldMk cId="0" sldId="283"/>
            <ac:spMk id="40964" creationId="{87FCD6AC-C812-4972-B2A3-DE697E0EEC59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5" creationId="{627B40C2-DB4D-4949-8405-4D1E5D62A944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6" creationId="{D7BAD7B8-3D7C-4D4D-9EE4-FA83C0F22DD8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4"/>
        </pc:sldMkLst>
        <pc:spChg chg="mod">
          <ac:chgData name="Federico Cluni" userId="754e41aadaf4a8ea" providerId="LiveId" clId="{954D54E2-C2C3-4C93-82DE-6D34795FF0B1}" dt="2023-04-14T09:49:03.688" v="14" actId="255"/>
          <ac:spMkLst>
            <pc:docMk/>
            <pc:sldMk cId="0" sldId="284"/>
            <ac:spMk id="4" creationId="{795CD148-7238-454B-8063-A4BBF5D51DC5}"/>
          </ac:spMkLst>
        </pc:spChg>
        <pc:spChg chg="mod">
          <ac:chgData name="Federico Cluni" userId="754e41aadaf4a8ea" providerId="LiveId" clId="{954D54E2-C2C3-4C93-82DE-6D34795FF0B1}" dt="2023-04-14T09:49:34.494" v="19"/>
          <ac:spMkLst>
            <pc:docMk/>
            <pc:sldMk cId="0" sldId="284"/>
            <ac:spMk id="41987" creationId="{4634B66A-46C2-4F21-ADEE-51244DF0455B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5"/>
        </pc:sldMkLst>
        <pc:spChg chg="mod">
          <ac:chgData name="Federico Cluni" userId="754e41aadaf4a8ea" providerId="LiveId" clId="{954D54E2-C2C3-4C93-82DE-6D34795FF0B1}" dt="2023-04-14T09:49:44.562" v="21" actId="255"/>
          <ac:spMkLst>
            <pc:docMk/>
            <pc:sldMk cId="0" sldId="285"/>
            <ac:spMk id="4" creationId="{46764DC0-F17D-4768-AF9D-089CABE21A1B}"/>
          </ac:spMkLst>
        </pc:spChg>
        <pc:spChg chg="mod">
          <ac:chgData name="Federico Cluni" userId="754e41aadaf4a8ea" providerId="LiveId" clId="{954D54E2-C2C3-4C93-82DE-6D34795FF0B1}" dt="2023-04-14T09:49:53.112" v="22" actId="2711"/>
          <ac:spMkLst>
            <pc:docMk/>
            <pc:sldMk cId="0" sldId="285"/>
            <ac:spMk id="43011" creationId="{530215A9-4BDE-4CBC-936D-2138A6982815}"/>
          </ac:spMkLst>
        </pc:spChg>
      </pc:sldChg>
      <pc:sldChg chg="add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6"/>
        </pc:sldMkLst>
        <pc:spChg chg="mod">
          <ac:chgData name="Federico Cluni" userId="754e41aadaf4a8ea" providerId="LiveId" clId="{954D54E2-C2C3-4C93-82DE-6D34795FF0B1}" dt="2023-04-14T09:52:05.823" v="29"/>
          <ac:spMkLst>
            <pc:docMk/>
            <pc:sldMk cId="0" sldId="286"/>
            <ac:spMk id="3" creationId="{9272375B-6ED8-43F6-98AC-DE3ACF0EA65C}"/>
          </ac:spMkLst>
        </pc:spChg>
        <pc:spChg chg="mod">
          <ac:chgData name="Federico Cluni" userId="754e41aadaf4a8ea" providerId="LiveId" clId="{954D54E2-C2C3-4C93-82DE-6D34795FF0B1}" dt="2023-04-14T09:52:32.767" v="108" actId="20577"/>
          <ac:spMkLst>
            <pc:docMk/>
            <pc:sldMk cId="0" sldId="286"/>
            <ac:spMk id="4" creationId="{21FC037F-7181-38C8-04F3-6EFC429DCA2C}"/>
          </ac:spMkLst>
        </pc:spChg>
        <pc:spChg chg="mod">
          <ac:chgData name="Federico Cluni" userId="754e41aadaf4a8ea" providerId="LiveId" clId="{954D54E2-C2C3-4C93-82DE-6D34795FF0B1}" dt="2023-04-14T09:51:28.793" v="27" actId="255"/>
          <ac:spMkLst>
            <pc:docMk/>
            <pc:sldMk cId="0" sldId="286"/>
            <ac:spMk id="5" creationId="{263DEA10-79FC-470D-8215-2C8A5F2D7BEE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60" creationId="{EFE68B92-8428-485F-A609-20719AEEBA69}"/>
          </ac:spMkLst>
        </pc:spChg>
        <pc:grpChg chg="add mod">
          <ac:chgData name="Federico Cluni" userId="754e41aadaf4a8ea" providerId="LiveId" clId="{954D54E2-C2C3-4C93-82DE-6D34795FF0B1}" dt="2023-04-14T09:52:08.887" v="30" actId="1076"/>
          <ac:grpSpMkLst>
            <pc:docMk/>
            <pc:sldMk cId="0" sldId="286"/>
            <ac:grpSpMk id="2" creationId="{E88F6DBD-243A-6670-4B93-8D5FC4F6217D}"/>
          </ac:grpSpMkLst>
        </pc:grpChg>
      </pc:sldChg>
      <pc:sldChg chg="addSp modSp mod modNotesTx">
        <pc:chgData name="Federico Cluni" userId="754e41aadaf4a8ea" providerId="LiveId" clId="{954D54E2-C2C3-4C93-82DE-6D34795FF0B1}" dt="2023-04-14T10:38:52.678" v="396" actId="20577"/>
        <pc:sldMkLst>
          <pc:docMk/>
          <pc:sldMk cId="3286911153" sldId="287"/>
        </pc:sldMkLst>
        <pc:spChg chg="add mod">
          <ac:chgData name="Federico Cluni" userId="754e41aadaf4a8ea" providerId="LiveId" clId="{954D54E2-C2C3-4C93-82DE-6D34795FF0B1}" dt="2023-04-14T10:38:52.678" v="396" actId="20577"/>
          <ac:spMkLst>
            <pc:docMk/>
            <pc:sldMk cId="3286911153" sldId="287"/>
            <ac:spMk id="2" creationId="{D43DCC46-491D-C7A9-A8DC-F20E4D423EA4}"/>
          </ac:spMkLst>
        </pc:spChg>
        <pc:spChg chg="add mod">
          <ac:chgData name="Federico Cluni" userId="754e41aadaf4a8ea" providerId="LiveId" clId="{954D54E2-C2C3-4C93-82DE-6D34795FF0B1}" dt="2023-04-14T10:38:33.787" v="395" actId="207"/>
          <ac:spMkLst>
            <pc:docMk/>
            <pc:sldMk cId="3286911153" sldId="287"/>
            <ac:spMk id="3" creationId="{8DAA1E84-BD40-FAF6-3C2F-B8ECA27A6516}"/>
          </ac:spMkLst>
        </pc:spChg>
        <pc:spChg chg="mod">
          <ac:chgData name="Federico Cluni" userId="754e41aadaf4a8ea" providerId="LiveId" clId="{954D54E2-C2C3-4C93-82DE-6D34795FF0B1}" dt="2023-04-14T10:20:14.542" v="220" actId="255"/>
          <ac:spMkLst>
            <pc:docMk/>
            <pc:sldMk cId="3286911153" sldId="287"/>
            <ac:spMk id="5" creationId="{23A50B28-D705-411B-84F8-14538B50D1C4}"/>
          </ac:spMkLst>
        </pc:spChg>
        <pc:spChg chg="mod">
          <ac:chgData name="Federico Cluni" userId="754e41aadaf4a8ea" providerId="LiveId" clId="{954D54E2-C2C3-4C93-82DE-6D34795FF0B1}" dt="2023-04-14T10:32:50.342" v="321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54D54E2-C2C3-4C93-82DE-6D34795FF0B1}" dt="2023-04-14T10:26:51.996" v="306" actId="2711"/>
        <pc:sldMkLst>
          <pc:docMk/>
          <pc:sldMk cId="3077951468" sldId="290"/>
        </pc:sldMkLst>
        <pc:spChg chg="mod">
          <ac:chgData name="Federico Cluni" userId="754e41aadaf4a8ea" providerId="LiveId" clId="{954D54E2-C2C3-4C93-82DE-6D34795FF0B1}" dt="2023-04-14T10:26:33.124" v="305" actId="255"/>
          <ac:spMkLst>
            <pc:docMk/>
            <pc:sldMk cId="3077951468" sldId="290"/>
            <ac:spMk id="4" creationId="{8DF2BBCF-A139-4938-9EB5-DDE3C8350C05}"/>
          </ac:spMkLst>
        </pc:spChg>
        <pc:spChg chg="mod">
          <ac:chgData name="Federico Cluni" userId="754e41aadaf4a8ea" providerId="LiveId" clId="{954D54E2-C2C3-4C93-82DE-6D34795FF0B1}" dt="2023-04-14T10:26:51.996" v="306" actId="2711"/>
          <ac:spMkLst>
            <pc:docMk/>
            <pc:sldMk cId="3077951468" sldId="290"/>
            <ac:spMk id="52227" creationId="{99FBDFD0-1935-4371-B600-89F689A1C6E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92"/>
        </pc:sldMkLst>
        <pc:spChg chg="mod">
          <ac:chgData name="Federico Cluni" userId="754e41aadaf4a8ea" providerId="LiveId" clId="{954D54E2-C2C3-4C93-82DE-6D34795FF0B1}" dt="2023-04-14T09:52:45.163" v="110" actId="255"/>
          <ac:spMkLst>
            <pc:docMk/>
            <pc:sldMk cId="0" sldId="292"/>
            <ac:spMk id="4" creationId="{0212A5E6-77DC-4FAA-98FA-9E9922E08B97}"/>
          </ac:spMkLst>
        </pc:spChg>
        <pc:spChg chg="mod">
          <ac:chgData name="Federico Cluni" userId="754e41aadaf4a8ea" providerId="LiveId" clId="{954D54E2-C2C3-4C93-82DE-6D34795FF0B1}" dt="2023-04-14T09:52:55.370" v="111" actId="2711"/>
          <ac:spMkLst>
            <pc:docMk/>
            <pc:sldMk cId="0" sldId="292"/>
            <ac:spMk id="46083" creationId="{4BD9E5AE-ABE3-4473-B116-4358611DB15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0"/>
        </pc:sldMkLst>
        <pc:spChg chg="mod">
          <ac:chgData name="Federico Cluni" userId="754e41aadaf4a8ea" providerId="LiveId" clId="{954D54E2-C2C3-4C93-82DE-6D34795FF0B1}" dt="2023-04-14T09:56:12.816" v="158" actId="20577"/>
          <ac:spMkLst>
            <pc:docMk/>
            <pc:sldMk cId="0" sldId="300"/>
            <ac:spMk id="4" creationId="{1757A113-2160-4A40-B67E-037908788499}"/>
          </ac:spMkLst>
        </pc:spChg>
        <pc:spChg chg="mod">
          <ac:chgData name="Federico Cluni" userId="754e41aadaf4a8ea" providerId="LiveId" clId="{954D54E2-C2C3-4C93-82DE-6D34795FF0B1}" dt="2023-04-14T09:53:18.417" v="113" actId="255"/>
          <ac:spMkLst>
            <pc:docMk/>
            <pc:sldMk cId="0" sldId="300"/>
            <ac:spMk id="5" creationId="{CE269B7B-35D4-4F12-99F4-3BD7A8757DE1}"/>
          </ac:spMkLst>
        </pc:spChg>
        <pc:spChg chg="mod">
          <ac:chgData name="Federico Cluni" userId="754e41aadaf4a8ea" providerId="LiveId" clId="{954D54E2-C2C3-4C93-82DE-6D34795FF0B1}" dt="2023-04-14T09:53:39.199" v="114" actId="2711"/>
          <ac:spMkLst>
            <pc:docMk/>
            <pc:sldMk cId="0" sldId="300"/>
            <ac:spMk id="47107" creationId="{99C64C5A-F27B-4D5E-A469-247857D5FEFD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2909882934" sldId="301"/>
        </pc:sldMkLst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4" creationId="{3CF10B12-B102-46BE-AE13-25BDA808731C}"/>
          </ac:spMkLst>
        </pc:spChg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39939" creationId="{141BD149-0FFB-40B5-96FB-BC7F0D8CD8D4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2"/>
        </pc:sldMkLst>
        <pc:spChg chg="mod">
          <ac:chgData name="Federico Cluni" userId="754e41aadaf4a8ea" providerId="LiveId" clId="{954D54E2-C2C3-4C93-82DE-6D34795FF0B1}" dt="2023-04-14T09:51:11.862" v="24" actId="255"/>
          <ac:spMkLst>
            <pc:docMk/>
            <pc:sldMk cId="0" sldId="302"/>
            <ac:spMk id="4" creationId="{0A22BD09-EF34-4B81-922F-414C35510B85}"/>
          </ac:spMkLst>
        </pc:spChg>
        <pc:spChg chg="mod">
          <ac:chgData name="Federico Cluni" userId="754e41aadaf4a8ea" providerId="LiveId" clId="{954D54E2-C2C3-4C93-82DE-6D34795FF0B1}" dt="2023-04-14T09:51:17.925" v="25" actId="2711"/>
          <ac:spMkLst>
            <pc:docMk/>
            <pc:sldMk cId="0" sldId="302"/>
            <ac:spMk id="44035" creationId="{A9D92512-3529-405D-8C8E-F1A81D59CCCD}"/>
          </ac:spMkLst>
        </pc:spChg>
      </pc:sldChg>
      <pc:sldChg chg="addSp del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14"/>
        </pc:sldMkLst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2" creationId="{C7CE77D6-3A10-4EC5-A503-E0E6006B57A1}"/>
          </ac:spMkLst>
        </pc:spChg>
        <pc:spChg chg="add del mod">
          <ac:chgData name="Federico Cluni" userId="754e41aadaf4a8ea" providerId="LiveId" clId="{954D54E2-C2C3-4C93-82DE-6D34795FF0B1}" dt="2023-04-14T09:59:14.685" v="211" actId="478"/>
          <ac:spMkLst>
            <pc:docMk/>
            <pc:sldMk cId="0" sldId="314"/>
            <ac:spMk id="3" creationId="{5D07C3E7-025A-ECAB-F517-FD9494B727EB}"/>
          </ac:spMkLst>
        </pc:spChg>
        <pc:spChg chg="add 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" creationId="{F739B547-8DF8-26EB-296C-8BAB53F20C23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1143503960" sldId="332"/>
        </pc:sldMkLst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2" creationId="{C7CE77D6-3A10-4EC5-A503-E0E6006B57A1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6:54.755" v="161" actId="2711"/>
          <ac:spMkLst>
            <pc:docMk/>
            <pc:sldMk cId="1143503960" sldId="332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7:06.244" v="177" actId="6549"/>
          <ac:spMkLst>
            <pc:docMk/>
            <pc:sldMk cId="1143503960" sldId="332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3640886085" sldId="333"/>
        </pc:sldMkLst>
        <pc:spChg chg="mod">
          <ac:chgData name="Federico Cluni" userId="754e41aadaf4a8ea" providerId="LiveId" clId="{954D54E2-C2C3-4C93-82DE-6D34795FF0B1}" dt="2023-04-14T09:57:43.231" v="181" actId="255"/>
          <ac:spMkLst>
            <pc:docMk/>
            <pc:sldMk cId="3640886085" sldId="333"/>
            <ac:spMk id="4" creationId="{E00B9A0C-DD66-4C5A-830E-EEEC9189156B}"/>
          </ac:spMkLst>
        </pc:spChg>
        <pc:spChg chg="mod">
          <ac:chgData name="Federico Cluni" userId="754e41aadaf4a8ea" providerId="LiveId" clId="{954D54E2-C2C3-4C93-82DE-6D34795FF0B1}" dt="2023-04-14T09:57:50.750" v="183" actId="20577"/>
          <ac:spMkLst>
            <pc:docMk/>
            <pc:sldMk cId="3640886085" sldId="333"/>
            <ac:spMk id="39939" creationId="{141BD149-0FFB-40B5-96FB-BC7F0D8CD8D4}"/>
          </ac:spMkLst>
        </pc:spChg>
        <pc:picChg chg="mod">
          <ac:chgData name="Federico Cluni" userId="754e41aadaf4a8ea" providerId="LiveId" clId="{954D54E2-C2C3-4C93-82DE-6D34795FF0B1}" dt="2023-04-14T09:57:43.231" v="181" actId="255"/>
          <ac:picMkLst>
            <pc:docMk/>
            <pc:sldMk cId="3640886085" sldId="333"/>
            <ac:picMk id="3" creationId="{065CDF21-4126-4A6D-962A-76791542F169}"/>
          </ac:picMkLst>
        </pc:picChg>
      </pc:sldChg>
      <pc:sldChg chg="modSp add mod">
        <pc:chgData name="Federico Cluni" userId="754e41aadaf4a8ea" providerId="LiveId" clId="{954D54E2-C2C3-4C93-82DE-6D34795FF0B1}" dt="2023-04-13T12:40:00.424" v="4" actId="20577"/>
        <pc:sldMkLst>
          <pc:docMk/>
          <pc:sldMk cId="0" sldId="334"/>
        </pc:sldMkLst>
        <pc:spChg chg="mod">
          <ac:chgData name="Federico Cluni" userId="754e41aadaf4a8ea" providerId="LiveId" clId="{954D54E2-C2C3-4C93-82DE-6D34795FF0B1}" dt="2023-04-13T12:40:00.424" v="4" actId="20577"/>
          <ac:spMkLst>
            <pc:docMk/>
            <pc:sldMk cId="0" sldId="334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A1300549-CB0F-41A9-A647-24B953CD8372}"/>
    <pc:docChg chg="modSld">
      <pc:chgData name="Federico Cluni" userId="754e41aadaf4a8ea" providerId="LiveId" clId="{A1300549-CB0F-41A9-A647-24B953CD8372}" dt="2021-09-07T12:05:55.272" v="28" actId="1038"/>
      <pc:docMkLst>
        <pc:docMk/>
      </pc:docMkLst>
      <pc:sldChg chg="modSp mod">
        <pc:chgData name="Federico Cluni" userId="754e41aadaf4a8ea" providerId="LiveId" clId="{A1300549-CB0F-41A9-A647-24B953CD8372}" dt="2021-09-07T12:05:55.272" v="28" actId="1038"/>
        <pc:sldMkLst>
          <pc:docMk/>
          <pc:sldMk cId="0" sldId="256"/>
        </pc:sldMkLst>
        <pc:spChg chg="mod">
          <ac:chgData name="Federico Cluni" userId="754e41aadaf4a8ea" providerId="LiveId" clId="{A1300549-CB0F-41A9-A647-24B953CD8372}" dt="2021-09-07T12:05:38.677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A1300549-CB0F-41A9-A647-24B953CD8372}" dt="2021-09-07T12:05:55.272" v="28" actId="1038"/>
          <ac:spMkLst>
            <pc:docMk/>
            <pc:sldMk cId="0" sldId="256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namespac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namespaces-scop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 also: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https://www.programiz.com/python-programming/namespace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https://realpython.com/python-namespaces-scope/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python-scopes-and-namespa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646" y="5969000"/>
            <a:ext cx="1702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2022/23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517" y="6477648"/>
            <a:ext cx="31902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#2 – </a:t>
            </a:r>
            <a:r>
              <a:rPr lang="it-IT" altLang="it-IT" sz="1800" b="1" i="1">
                <a:solidFill>
                  <a:srgbClr val="FF9900"/>
                </a:solidFill>
                <a:latin typeface="Work Sans" pitchFamily="2" charset="0"/>
              </a:rPr>
              <a:t>April 20, </a:t>
            </a: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>
            <a:extLst>
              <a:ext uri="{FF2B5EF4-FFF2-40B4-BE49-F238E27FC236}">
                <a16:creationId xmlns:a16="http://schemas.microsoft.com/office/drawing/2014/main" id="{0AE19814-6EF7-4009-B950-61543A42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3738"/>
            <a:ext cx="91440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GENERAL REMARKS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Python is </a:t>
            </a:r>
            <a:r>
              <a:rPr lang="en-US" altLang="it-IT" sz="1600" dirty="0">
                <a:solidFill>
                  <a:srgbClr val="FF33CC"/>
                </a:solidFill>
                <a:latin typeface="Work Sans" pitchFamily="2" charset="0"/>
              </a:rPr>
              <a:t>case sensitive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Math operators: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altLang="it-IT" sz="1600" dirty="0">
                <a:latin typeface="Work Sans" pitchFamily="2" charset="0"/>
              </a:rPr>
              <a:t>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it-IT" sz="1600" dirty="0">
                <a:latin typeface="Work Sans" pitchFamily="2" charset="0"/>
              </a:rPr>
              <a:t>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it-IT" sz="1600" dirty="0">
                <a:latin typeface="Work Sans" pitchFamily="2" charset="0"/>
              </a:rPr>
              <a:t>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it-IT" sz="1600" dirty="0">
                <a:latin typeface="Work Sans" pitchFamily="2" charset="0"/>
              </a:rPr>
              <a:t>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**</a:t>
            </a:r>
            <a:r>
              <a:rPr lang="en-US" altLang="it-IT" sz="1600" dirty="0">
                <a:solidFill>
                  <a:srgbClr val="0000FF"/>
                </a:solidFill>
                <a:latin typeface="Work Sans" pitchFamily="2" charset="0"/>
              </a:rPr>
              <a:t> </a:t>
            </a:r>
            <a:r>
              <a:rPr lang="en-US" altLang="it-IT" sz="1600" dirty="0">
                <a:latin typeface="Work Sans" pitchFamily="2" charset="0"/>
              </a:rPr>
              <a:t>(use round parenthesis for the correct order)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For integer operations,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it-IT" sz="1600" dirty="0">
                <a:latin typeface="Work Sans" pitchFamily="2" charset="0"/>
              </a:rPr>
              <a:t> gives integer part,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altLang="it-IT" sz="1600" dirty="0">
                <a:latin typeface="Work Sans" pitchFamily="2" charset="0"/>
              </a:rPr>
              <a:t> gives the remainder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solidFill>
                  <a:srgbClr val="0000FF"/>
                </a:solidFill>
                <a:latin typeface="Work Sans" pitchFamily="2" charset="0"/>
              </a:rPr>
              <a:t>                    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it-IT" sz="1600" dirty="0">
                <a:latin typeface="Work Sans" pitchFamily="2" charset="0"/>
              </a:rPr>
              <a:t> gives the result with fractional part!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In scripts,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it-IT" sz="1600" dirty="0">
                <a:latin typeface="Work Sans" pitchFamily="2" charset="0"/>
              </a:rPr>
              <a:t> begins a comment, until the end of the line.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First two line of a script are usually: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#!/usr/bin/env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# -*- coding: Latin-1 -*-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It is possible to assign several variable at the same time: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a = b = c = 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a, b = 4, 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The result of the last unassigned command is in the variable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it-IT" sz="1600" dirty="0">
                <a:latin typeface="Work Sans" pitchFamily="2" charset="0"/>
              </a:rPr>
              <a:t> (underscore)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print, </a:t>
            </a: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print(  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F413EF8-8C39-4917-8C51-2ADF1C4F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6551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>
                <a:solidFill>
                  <a:srgbClr val="FF9900"/>
                </a:solidFill>
                <a:latin typeface="Work Sans" pitchFamily="2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143879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361B014D-6404-45B2-87C0-5ADB2F5F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000745D8-C5E9-47F7-A2F4-49642B1D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Functions are defined with </a:t>
            </a: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def</a:t>
            </a:r>
            <a:r>
              <a:rPr lang="en-US" altLang="it-IT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"""Double a number.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double the value of a number x.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information on the function can be seen with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.__doc__)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872DC20D-507F-4FDF-B4F6-8E8B40D1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Several arguments and/or results can be used: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sommadifferenza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x,y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sommadifferenza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x,y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Gives the sum and the difference of numbers x and 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somma = x +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differenza</a:t>
            </a:r>
            <a:r>
              <a:rPr lang="en-US" altLang="it-IT" sz="1600" dirty="0">
                <a:latin typeface="Consolas" panose="020B0609020204030204" pitchFamily="49" charset="0"/>
              </a:rPr>
              <a:t> = x -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somma, </a:t>
            </a:r>
            <a:r>
              <a:rPr lang="en-US" altLang="it-IT" sz="1600" dirty="0" err="1">
                <a:latin typeface="Consolas" panose="020B0609020204030204" pitchFamily="49" charset="0"/>
              </a:rPr>
              <a:t>differenza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B10E11A-5085-4E09-9E02-586329CB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4D1415C6-EE30-4B14-81F0-9275AE6B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Default values can be assigned to any of the arguments: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(x, N = 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"""Multiply a number.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(x[, N])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that, given x, gives </a:t>
            </a:r>
            <a:r>
              <a:rPr lang="en-US" altLang="it-IT" sz="1600" dirty="0" err="1">
                <a:latin typeface="Consolas" panose="020B0609020204030204" pitchFamily="49" charset="0"/>
              </a:rPr>
              <a:t>Nx</a:t>
            </a:r>
            <a:r>
              <a:rPr lang="en-US" altLang="it-IT" sz="1600" dirty="0"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Default value of N is 2.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N*x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7FCD6AC-C812-4972-B2A3-DE697E0E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9144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value of the arguments can be assigned explicitly.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(3.2, 5)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(3.2, N =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 x = 3.2, N =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 x = 3.2,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0965" name="Line 7">
            <a:extLst>
              <a:ext uri="{FF2B5EF4-FFF2-40B4-BE49-F238E27FC236}">
                <a16:creationId xmlns:a16="http://schemas.microsoft.com/office/drawing/2014/main" id="{627B40C2-DB4D-4949-8405-4D1E5D62A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888" y="6093296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D7BAD7B8-3D7C-4D4D-9EE4-FA83C0F2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86" y="5934452"/>
            <a:ext cx="5501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0000"/>
                </a:solidFill>
                <a:latin typeface="Work Sans" pitchFamily="2" charset="0"/>
              </a:rPr>
              <a:t>NO!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5BD1288-BA25-421E-8654-EABDC76BF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4634B66A-46C2-4F21-ADEE-51244DF0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number of arguments is not known in advance: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the arguments can be grouped in a tuple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"""Double all the items of a list.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double all the items of a list.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[]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x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</a:t>
            </a:r>
            <a:r>
              <a:rPr lang="en-US" altLang="it-IT" sz="1600" dirty="0" err="1">
                <a:latin typeface="Consolas" panose="020B0609020204030204" pitchFamily="49" charset="0"/>
              </a:rPr>
              <a:t>y.append</a:t>
            </a:r>
            <a:r>
              <a:rPr lang="en-US" altLang="it-IT" sz="1600" dirty="0">
                <a:latin typeface="Consolas" panose="020B0609020204030204" pitchFamily="49" charset="0"/>
              </a:rPr>
              <a:t>( 2*x)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Example of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(1,'a',2)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95CD148-7238-454B-8063-A4BBF5D5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530215A9-4BDE-4CBC-936D-2138A698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4"/>
            <a:ext cx="9144000" cy="590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number of arguments is not known in advance: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the arguments can be grouped in a dictionary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(**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"""Research unit publication.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(**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print the number of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pubblications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of each author and return the sum of the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pubblications</a:t>
            </a:r>
            <a:r>
              <a:rPr lang="en-US" altLang="it-IT" sz="1600" dirty="0"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N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autore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lista.items</a:t>
            </a:r>
            <a:r>
              <a:rPr lang="en-US" altLang="it-IT" sz="1600" dirty="0">
                <a:latin typeface="Consolas" panose="020B0609020204030204" pitchFamily="49" charset="0"/>
              </a:rPr>
              <a:t>():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autore</a:t>
            </a:r>
            <a:r>
              <a:rPr lang="en-US" altLang="it-IT" sz="1600" dirty="0">
                <a:latin typeface="Consolas" panose="020B0609020204030204" pitchFamily="49" charset="0"/>
              </a:rPr>
              <a:t>, "ha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pubblicato</a:t>
            </a:r>
            <a:r>
              <a:rPr lang="en-US" altLang="it-IT" sz="1600" dirty="0">
                <a:latin typeface="Consolas" panose="020B0609020204030204" pitchFamily="49" charset="0"/>
              </a:rPr>
              <a:t> ",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r>
              <a:rPr lang="en-US" altLang="it-IT" sz="1600" dirty="0">
                <a:latin typeface="Consolas" panose="020B0609020204030204" pitchFamily="49" charset="0"/>
              </a:rPr>
              <a:t>, "</a:t>
            </a:r>
            <a:r>
              <a:rPr lang="en-US" altLang="it-IT" sz="1600" dirty="0" err="1">
                <a:latin typeface="Consolas" panose="020B0609020204030204" pitchFamily="49" charset="0"/>
              </a:rPr>
              <a:t>lavori</a:t>
            </a:r>
            <a:r>
              <a:rPr lang="en-US" altLang="it-IT" sz="1600" dirty="0">
                <a:latin typeface="Consolas" panose="020B0609020204030204" pitchFamily="49" charset="0"/>
              </a:rPr>
              <a:t>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N +=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Example of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(Mickey=9, Donald=11, Goofy = 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6764DC0-F17D-4768-AF9D-089CABE21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A9D92512-3529-405D-8C8E-F1A81D5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some of the number of arguments are known in advance and some others not: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funzione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argomenti</a:t>
            </a:r>
            <a:r>
              <a:rPr lang="en-US" altLang="it-IT" sz="1600" dirty="0">
                <a:latin typeface="Consolas" panose="020B0609020204030204" pitchFamily="49" charset="0"/>
              </a:rPr>
              <a:t>, *lista1, **lista2):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22BD09-EF34-4B81-922F-414C3551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B29CAD21-7F16-443A-A012-B74A76C5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Several functions can be defined in the same file, defined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module</a:t>
            </a:r>
            <a:r>
              <a:rPr lang="en-US" altLang="it-IT" sz="1600" dirty="0">
                <a:latin typeface="Work Sans" pitchFamily="2" charset="0"/>
              </a:rPr>
              <a:t>. To import all the functions: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some of the functions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>
                <a:latin typeface="Consolas" panose="020B0609020204030204" pitchFamily="49" charset="0"/>
              </a:rPr>
              <a:t>funcname1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i="1" dirty="0">
                <a:latin typeface="Consolas" panose="020B0609020204030204" pitchFamily="49" charset="0"/>
              </a:rPr>
              <a:t>funcname2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some of the functions changing their name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funcname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as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>
                <a:latin typeface="Consolas" panose="020B0609020204030204" pitchFamily="49" charset="0"/>
              </a:rPr>
              <a:t>newname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all the function in a separate namespace (than the global one):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endParaRPr lang="en-US" altLang="it-IT" sz="1600" i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and to use a specific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 err="1">
                <a:latin typeface="Consolas" panose="020B0609020204030204" pitchFamily="49" charset="0"/>
              </a:rPr>
              <a:t>.</a:t>
            </a:r>
            <a:r>
              <a:rPr lang="en-US" altLang="it-IT" sz="1600" i="1" dirty="0" err="1">
                <a:latin typeface="Consolas" panose="020B0609020204030204" pitchFamily="49" charset="0"/>
              </a:rPr>
              <a:t>funcname</a:t>
            </a:r>
            <a:r>
              <a:rPr lang="en-US" altLang="it-IT" sz="1600" dirty="0">
                <a:latin typeface="Consolas" panose="020B0609020204030204" pitchFamily="49" charset="0"/>
              </a:rPr>
              <a:t>(…)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list the content of a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dir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it-IT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EFE68B92-8428-485F-A609-20719AEE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5184"/>
            <a:ext cx="9144000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 are objects, and therefore they can be part of a list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A=[1, 2,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A[2](3.2)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63DEA10-79FC-470D-8215-2C8A5F2D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88F6DBD-243A-6670-4B93-8D5FC4F6217D}"/>
              </a:ext>
            </a:extLst>
          </p:cNvPr>
          <p:cNvGrpSpPr/>
          <p:nvPr/>
        </p:nvGrpSpPr>
        <p:grpSpPr>
          <a:xfrm>
            <a:off x="5796136" y="1124744"/>
            <a:ext cx="3215009" cy="938970"/>
            <a:chOff x="5220072" y="4146214"/>
            <a:chExt cx="3215009" cy="93897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272375B-6ED8-43F6-98AC-DE3ACF0EA65C}"/>
                </a:ext>
              </a:extLst>
            </p:cNvPr>
            <p:cNvSpPr/>
            <p:nvPr/>
          </p:nvSpPr>
          <p:spPr bwMode="auto">
            <a:xfrm>
              <a:off x="5220072" y="4146214"/>
              <a:ext cx="3189288" cy="93897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21FC037F-7181-38C8-04F3-6EFC429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793" y="4219293"/>
              <a:ext cx="3189288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A module is a script containing function definition and, possibly, parameters.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95C75-F1CB-E674-8BF8-93618974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C89457-4548-CC77-F400-5ECED6BF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4BD9E5AE-ABE3-4473-B116-4358611D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One particular form of function definition is 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lambda forms</a:t>
            </a:r>
            <a:r>
              <a:rPr lang="en-US" altLang="it-IT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They are small (single command) anonymous (not named) functions: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potenzasomma</a:t>
            </a:r>
            <a:r>
              <a:rPr lang="en-US" altLang="it-IT" sz="1600" dirty="0">
                <a:latin typeface="Consolas" panose="020B0609020204030204" pitchFamily="49" charset="0"/>
              </a:rPr>
              <a:t>(a):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x, y: (</a:t>
            </a:r>
            <a:r>
              <a:rPr lang="en-US" altLang="it-IT" sz="1600" dirty="0" err="1">
                <a:latin typeface="Consolas" panose="020B0609020204030204" pitchFamily="49" charset="0"/>
              </a:rPr>
              <a:t>x+y</a:t>
            </a:r>
            <a:r>
              <a:rPr lang="en-US" altLang="it-IT" sz="1600" dirty="0">
                <a:latin typeface="Consolas" panose="020B0609020204030204" pitchFamily="49" charset="0"/>
              </a:rPr>
              <a:t>)**a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 = </a:t>
            </a:r>
            <a:r>
              <a:rPr lang="en-US" altLang="it-IT" sz="1600" dirty="0" err="1">
                <a:latin typeface="Consolas" panose="020B0609020204030204" pitchFamily="49" charset="0"/>
              </a:rPr>
              <a:t>potenzasomma</a:t>
            </a:r>
            <a:r>
              <a:rPr lang="en-US" altLang="it-IT" sz="1600" dirty="0">
                <a:latin typeface="Consolas" panose="020B0609020204030204" pitchFamily="49" charset="0"/>
              </a:rPr>
              <a:t>(2)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They can be used with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map</a:t>
            </a:r>
            <a:r>
              <a:rPr lang="en-US" altLang="it-IT" sz="1600" dirty="0">
                <a:latin typeface="Work Sans" pitchFamily="2" charset="0"/>
              </a:rPr>
              <a:t> to apply a function to each element of a list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In such cases it may be convenient to use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list comprehension</a:t>
            </a:r>
            <a:r>
              <a:rPr lang="en-US" altLang="it-IT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212A5E6-77DC-4FAA-98FA-9E9922E0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FFA667-277B-5ABD-720E-5056A254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01655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5925B1-5AE5-AAAF-F7FE-F488F693F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996952"/>
            <a:ext cx="62420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[1,2,3]</a:t>
            </a:r>
          </a:p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list(map(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x: 2*x, a))</a:t>
            </a:r>
          </a:p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[2, 4, 6]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7F31ED-A8F6-1CD4-5607-A3497C25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4246"/>
            <a:ext cx="5763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007D1E-4C3C-7E29-7997-296E8CDF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19543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 2, 3]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[2*x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x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a]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[2, 4, 6]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[3, 2, 3]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[2, 2, 4]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[x**a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(</a:t>
            </a:r>
            <a:r>
              <a:rPr lang="en-US" altLang="it-IT" sz="1600" dirty="0" err="1">
                <a:latin typeface="Consolas" panose="020B0609020204030204" pitchFamily="49" charset="0"/>
              </a:rPr>
              <a:t>x,a</a:t>
            </a:r>
            <a:r>
              <a:rPr lang="en-US" altLang="it-IT" sz="1600" dirty="0">
                <a:latin typeface="Consolas" panose="020B0609020204030204" pitchFamily="49" charset="0"/>
              </a:rPr>
              <a:t>)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zip(X, A)]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[9, 4, 81]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37EC68AB-75F9-47B4-B985-79310A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Indentation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if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18: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>
                <a:latin typeface="Consolas" panose="020B0609020204030204" pitchFamily="49" charset="0"/>
              </a:rPr>
              <a:t>print("Exam NOT Passed")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 err="1">
                <a:latin typeface="Consolas" panose="020B0609020204030204" pitchFamily="49" charset="0"/>
              </a:rPr>
              <a:t>invito</a:t>
            </a:r>
            <a:r>
              <a:rPr lang="en-US" altLang="it-IT" sz="1600" dirty="0">
                <a:latin typeface="Consolas" panose="020B0609020204030204" pitchFamily="49" charset="0"/>
              </a:rPr>
              <a:t> = "Study more!"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30: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>
                <a:latin typeface="Consolas" panose="020B0609020204030204" pitchFamily="49" charset="0"/>
              </a:rPr>
              <a:t>print ("Exam Passed")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>
                <a:latin typeface="Consolas" panose="020B0609020204030204" pitchFamily="49" charset="0"/>
              </a:rPr>
              <a:t>if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21: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>
                <a:latin typeface="Consolas" panose="020B0609020204030204" pitchFamily="49" charset="0"/>
              </a:rPr>
              <a:t>print("Do you want to return?")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 err="1">
                <a:latin typeface="Consolas" panose="020B0609020204030204" pitchFamily="49" charset="0"/>
              </a:rPr>
              <a:t>invito</a:t>
            </a:r>
            <a:r>
              <a:rPr lang="en-US" altLang="it-IT" sz="1600" dirty="0">
                <a:latin typeface="Consolas" panose="020B0609020204030204" pitchFamily="49" charset="0"/>
              </a:rPr>
              <a:t> = "Study better!"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&gt; 27: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>
                <a:latin typeface="Consolas" panose="020B0609020204030204" pitchFamily="49" charset="0"/>
              </a:rPr>
              <a:t>print("Congratulations!")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 err="1">
                <a:latin typeface="Consolas" panose="020B0609020204030204" pitchFamily="49" charset="0"/>
              </a:rPr>
              <a:t>invito</a:t>
            </a:r>
            <a:r>
              <a:rPr lang="en-US" altLang="it-IT" sz="1600" dirty="0">
                <a:latin typeface="Consolas" panose="020B0609020204030204" pitchFamily="49" charset="0"/>
              </a:rPr>
              <a:t> = «Go out tonight!"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</a:t>
            </a:r>
            <a:r>
              <a:rPr lang="en-US" altLang="it-IT" sz="1600" dirty="0">
                <a:latin typeface="Consolas" panose="020B0609020204030204" pitchFamily="49" charset="0"/>
              </a:rPr>
              <a:t>else: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>
                <a:latin typeface="Consolas" panose="020B0609020204030204" pitchFamily="49" charset="0"/>
              </a:rPr>
              <a:t>print("Good job")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□□□□□□□□</a:t>
            </a:r>
            <a:r>
              <a:rPr lang="en-US" altLang="it-IT" sz="1600" dirty="0" err="1">
                <a:latin typeface="Consolas" panose="020B0609020204030204" pitchFamily="49" charset="0"/>
              </a:rPr>
              <a:t>invito</a:t>
            </a:r>
            <a:r>
              <a:rPr lang="en-US" altLang="it-IT" sz="1600" dirty="0">
                <a:latin typeface="Consolas" panose="020B0609020204030204" pitchFamily="49" charset="0"/>
              </a:rPr>
              <a:t> = "Relax!"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invito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842D66F-0012-4467-B203-8F0A9520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89588"/>
            <a:ext cx="91440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block of code is defined by means of indentation!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FAE6018-84C4-4A14-8D29-84427D72C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EFE961-7BE8-4CB4-13FA-1E29BD9DDE5E}"/>
              </a:ext>
            </a:extLst>
          </p:cNvPr>
          <p:cNvGrpSpPr/>
          <p:nvPr/>
        </p:nvGrpSpPr>
        <p:grpSpPr>
          <a:xfrm>
            <a:off x="5436096" y="1404200"/>
            <a:ext cx="3215009" cy="938970"/>
            <a:chOff x="5220072" y="4146214"/>
            <a:chExt cx="3215009" cy="938970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14173C1F-8EDD-AEEF-347D-3F877F00E9A7}"/>
                </a:ext>
              </a:extLst>
            </p:cNvPr>
            <p:cNvSpPr/>
            <p:nvPr/>
          </p:nvSpPr>
          <p:spPr bwMode="auto">
            <a:xfrm>
              <a:off x="5220072" y="4146214"/>
              <a:ext cx="3189288" cy="93897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92D918A6-D26C-437F-B640-B68A106F2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793" y="4219293"/>
              <a:ext cx="3189288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tab or spaces?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Indifferent, but tabs are more sensitive to the editor used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99C64C5A-F27B-4D5E-A469-247857D5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Another useful function which employ lambda forms is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  <a:cs typeface="Courier New" panose="02070309020205020404" pitchFamily="49" charset="0"/>
              </a:rPr>
              <a:t>filter</a:t>
            </a:r>
            <a:r>
              <a:rPr lang="en-US" altLang="it-IT" sz="1600" dirty="0">
                <a:latin typeface="Work Sans" pitchFamily="2" charset="0"/>
              </a:rPr>
              <a:t> whose arguments are a function (returning a </a:t>
            </a:r>
            <a:r>
              <a:rPr lang="en-US" altLang="it-IT" sz="1600" dirty="0" err="1">
                <a:latin typeface="Work Sans" pitchFamily="2" charset="0"/>
              </a:rPr>
              <a:t>boolean</a:t>
            </a:r>
            <a:r>
              <a:rPr lang="en-US" altLang="it-IT" sz="1600" dirty="0">
                <a:latin typeface="Work Sans" pitchFamily="2" charset="0"/>
              </a:rPr>
              <a:t> value) and a list and return a list with the element for which function is true 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note the both </a:t>
            </a: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map</a:t>
            </a:r>
            <a:r>
              <a:rPr lang="en-US" altLang="it-IT" sz="1600" dirty="0">
                <a:latin typeface="Work Sans" pitchFamily="2" charset="0"/>
              </a:rPr>
              <a:t> and </a:t>
            </a: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filter</a:t>
            </a:r>
            <a:r>
              <a:rPr lang="en-US" altLang="it-IT" sz="1600" dirty="0">
                <a:latin typeface="Work Sans" pitchFamily="2" charset="0"/>
              </a:rPr>
              <a:t> return an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iterator</a:t>
            </a:r>
            <a:r>
              <a:rPr lang="en-US" altLang="it-IT" sz="1600" dirty="0">
                <a:latin typeface="Work Sans" pitchFamily="2" charset="0"/>
              </a:rPr>
              <a:t> (as 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altLang="it-IT" sz="1600" dirty="0">
                <a:latin typeface="Work Sans" pitchFamily="2" charset="0"/>
              </a:rPr>
              <a:t>)  but they can be converted to list with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Consolas" panose="020B0609020204030204" pitchFamily="49" charset="0"/>
              </a:rPr>
              <a:t>list(</a:t>
            </a:r>
            <a:r>
              <a:rPr lang="en-US" altLang="it-IT" sz="1600" i="1" dirty="0">
                <a:latin typeface="Consolas" panose="020B0609020204030204" pitchFamily="49" charset="0"/>
              </a:rPr>
              <a:t>iterator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E269B7B-35D4-4F12-99F4-3BD7A875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57A113-2160-4A40-B67E-03790878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3017"/>
            <a:ext cx="9144000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 can return functions!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6EF77153-BEC0-B364-0986-01FAC215F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4637306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D8CBD5-B091-1A82-7227-A9404A84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4637306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creaeq2(</a:t>
            </a:r>
            <a:r>
              <a:rPr lang="en-US" altLang="it-IT" sz="1600" dirty="0" err="1">
                <a:latin typeface="Consolas" panose="020B0609020204030204" pitchFamily="49" charset="0"/>
              </a:rPr>
              <a:t>a,b,c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</a:t>
            </a: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eq2(x):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a*x**2+b*</a:t>
            </a:r>
            <a:r>
              <a:rPr lang="en-US" altLang="it-IT" sz="1600" dirty="0" err="1">
                <a:latin typeface="Consolas" panose="020B0609020204030204" pitchFamily="49" charset="0"/>
              </a:rPr>
              <a:t>x+c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eq2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f=creaeq2(1,-2,1)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print(f(2))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C61F4-1C03-2EBF-F7B4-705AF9CF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1417479"/>
            <a:ext cx="576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05BBF7-8A47-B139-B69D-51D8CEA2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1412776"/>
            <a:ext cx="6242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Consolas" panose="020B0609020204030204" pitchFamily="49" charset="0"/>
              </a:rPr>
              <a:t>list(filter(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x: x % 2 ==0, range(10)))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[0, 2, 4, 6, 8]X = [3, 2, 3]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6ACC68DE-8CF4-432B-B0F9-A6F80B87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When a function is called, remember that a </a:t>
            </a:r>
            <a:r>
              <a:rPr lang="en-US" altLang="it-IT" sz="1600" u="sng" dirty="0">
                <a:latin typeface="Work Sans" pitchFamily="2" charset="0"/>
              </a:rPr>
              <a:t>new name </a:t>
            </a:r>
            <a:r>
              <a:rPr lang="en-US" altLang="it-IT" sz="1600" dirty="0">
                <a:latin typeface="Work Sans" pitchFamily="2" charset="0"/>
              </a:rPr>
              <a:t>to the </a:t>
            </a:r>
            <a:r>
              <a:rPr lang="en-US" altLang="it-IT" sz="1600" u="sng" dirty="0">
                <a:latin typeface="Work Sans" pitchFamily="2" charset="0"/>
              </a:rPr>
              <a:t>same object </a:t>
            </a:r>
            <a:r>
              <a:rPr lang="en-US" altLang="it-IT" sz="1600" dirty="0">
                <a:latin typeface="Work Sans" pitchFamily="2" charset="0"/>
              </a:rPr>
              <a:t>is defined in the local namespace.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This can be have side effects when the object bounded </a:t>
            </a:r>
            <a:r>
              <a:rPr lang="en-US" altLang="it-IT" sz="1600">
                <a:latin typeface="Work Sans" pitchFamily="2" charset="0"/>
              </a:rPr>
              <a:t>is mutable.</a:t>
            </a: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8132" name="CasellaDiTesto 1">
            <a:extLst>
              <a:ext uri="{FF2B5EF4-FFF2-40B4-BE49-F238E27FC236}">
                <a16:creationId xmlns:a16="http://schemas.microsoft.com/office/drawing/2014/main" id="{A0FE7CB0-E481-4096-81C8-1764C2D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89604"/>
            <a:ext cx="624205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modifylist</a:t>
            </a:r>
            <a:r>
              <a:rPr lang="en-US" altLang="it-IT" sz="1600" dirty="0">
                <a:latin typeface="Consolas" panose="020B0609020204030204" pitchFamily="49" charset="0"/>
              </a:rPr>
              <a:t>(L):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L1 = 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if </a:t>
            </a:r>
            <a:r>
              <a:rPr lang="en-US" altLang="it-IT" sz="1600" dirty="0" err="1">
                <a:latin typeface="Consolas" panose="020B0609020204030204" pitchFamily="49" charset="0"/>
              </a:rPr>
              <a:t>len</a:t>
            </a:r>
            <a:r>
              <a:rPr lang="en-US" altLang="it-IT" sz="1600" dirty="0">
                <a:latin typeface="Consolas" panose="020B0609020204030204" pitchFamily="49" charset="0"/>
              </a:rPr>
              <a:t>(L1)&lt; 3: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pass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L1[1] = 99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L1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CE77D6-3A10-4EC5-A503-E0E6006B57A1}"/>
              </a:ext>
            </a:extLst>
          </p:cNvPr>
          <p:cNvSpPr txBox="1"/>
          <p:nvPr/>
        </p:nvSpPr>
        <p:spPr>
          <a:xfrm>
            <a:off x="395288" y="2051050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CB3D06-8CFD-4DB6-BE00-2434CEF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1D5D12D9-5BF2-F218-94D9-D8EFB393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9160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3B42CD5E-51D8-F0F5-38A2-17881BF6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9160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from test import </a:t>
            </a:r>
            <a:r>
              <a:rPr lang="en-US" altLang="it-IT" sz="1600" dirty="0" err="1">
                <a:latin typeface="Consolas" panose="020B0609020204030204" pitchFamily="49" charset="0"/>
              </a:rPr>
              <a:t>modifiylist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[1,2,3]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</a:t>
            </a:r>
            <a:r>
              <a:rPr lang="en-US" altLang="it-IT" sz="1600" dirty="0" err="1">
                <a:latin typeface="Consolas" panose="020B0609020204030204" pitchFamily="49" charset="0"/>
              </a:rPr>
              <a:t>modifylist</a:t>
            </a:r>
            <a:r>
              <a:rPr lang="en-US" altLang="it-IT" sz="1600" dirty="0">
                <a:latin typeface="Consolas" panose="020B0609020204030204" pitchFamily="49" charset="0"/>
              </a:rPr>
              <a:t>(a)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print("\n", a, "\n" b)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[1, 99, 3]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[1, 99, 3]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0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>
            <a:extLst>
              <a:ext uri="{FF2B5EF4-FFF2-40B4-BE49-F238E27FC236}">
                <a16:creationId xmlns:a16="http://schemas.microsoft.com/office/drawing/2014/main" id="{141BD149-0FFB-40B5-96FB-BC7F0D8C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576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Namespaces and scopes in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Remember that «variables» are names bound to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same name can be bound to different objects belonging to different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namespaces</a:t>
            </a:r>
            <a:r>
              <a:rPr lang="en-US" altLang="it-IT" sz="1600" dirty="0">
                <a:latin typeface="Work Sans" pitchFamily="2" charset="0"/>
              </a:rPr>
              <a:t>, which can be though as collections of names.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bult-in</a:t>
            </a:r>
            <a:r>
              <a:rPr lang="en-US" altLang="it-IT" sz="1600" dirty="0">
                <a:latin typeface="Work Sans" pitchFamily="2" charset="0"/>
              </a:rPr>
              <a:t> namespace is the one defined at the Python start.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When a module is imported, it defines a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global</a:t>
            </a:r>
            <a:r>
              <a:rPr lang="en-US" altLang="it-IT" sz="1600" dirty="0">
                <a:latin typeface="Work Sans" pitchFamily="2" charset="0"/>
              </a:rPr>
              <a:t> namespace for all the function defined in the module itself, however they are called.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When a variable is defined inside a function, it belong to 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local</a:t>
            </a:r>
            <a:r>
              <a:rPr lang="en-US" altLang="it-IT" sz="1600" dirty="0">
                <a:latin typeface="Work Sans" pitchFamily="2" charset="0"/>
              </a:rPr>
              <a:t> namespace.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Please note that the statements executed in the shell, either read from a script file or interactively, are considered part of a module called __main__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CF10B12-B102-46BE-AE13-25BDA808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90988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>
            <a:extLst>
              <a:ext uri="{FF2B5EF4-FFF2-40B4-BE49-F238E27FC236}">
                <a16:creationId xmlns:a16="http://schemas.microsoft.com/office/drawing/2014/main" id="{141BD149-0FFB-40B5-96FB-BC7F0D8C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Scopes in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What it is a scope</a:t>
            </a:r>
            <a:r>
              <a:rPr lang="en-US" altLang="it-IT" sz="1600" baseline="30000" dirty="0">
                <a:latin typeface="Work Sans" pitchFamily="2" charset="0"/>
              </a:rPr>
              <a:t>*</a:t>
            </a:r>
            <a:r>
              <a:rPr lang="en-US" altLang="it-IT" sz="1600" dirty="0">
                <a:latin typeface="Work Sans" pitchFamily="2" charset="0"/>
              </a:rPr>
              <a:t>? It can be though as the portion of a program from where a namespace can be accessed directly, without any prefix.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Tre are </a:t>
            </a:r>
            <a:r>
              <a:rPr lang="en-US" altLang="it-IT" sz="1600" u="sng" dirty="0">
                <a:latin typeface="Work Sans" pitchFamily="2" charset="0"/>
              </a:rPr>
              <a:t>at least </a:t>
            </a:r>
            <a:r>
              <a:rPr lang="en-US" altLang="it-IT" sz="1600" dirty="0">
                <a:latin typeface="Work Sans" pitchFamily="2" charset="0"/>
              </a:rPr>
              <a:t>three nested namespaces at any given moment: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Current function (local)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Module containing the function (global)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...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Outermost with the built-in names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a name is not found in the current namespace, it is searched for in the outer namespace, but not in the inner namespace (i.e., a variable defined inside a function can not be accessed from outside the function).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a function want to </a:t>
            </a:r>
            <a:r>
              <a:rPr lang="en-US" altLang="it-IT" sz="1600" u="sng" dirty="0">
                <a:latin typeface="Work Sans" pitchFamily="2" charset="0"/>
              </a:rPr>
              <a:t>change</a:t>
            </a:r>
            <a:r>
              <a:rPr lang="en-US" altLang="it-IT" sz="1600" dirty="0">
                <a:latin typeface="Work Sans" pitchFamily="2" charset="0"/>
              </a:rPr>
              <a:t> a variable in the global namespace, that variable has to be defined as </a:t>
            </a: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global</a:t>
            </a:r>
            <a:r>
              <a:rPr lang="en-US" altLang="it-IT" sz="1600" dirty="0">
                <a:latin typeface="Work Sans" pitchFamily="2" charset="0"/>
              </a:rPr>
              <a:t>. (It is not necessary if the variable is only used)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See the official guide to learn more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Work Sans" pitchFamily="2" charset="0"/>
                <a:hlinkClick r:id="rId3"/>
              </a:rPr>
              <a:t>https://docs.python.org/3/tutorial/classes.html#python-scopes-and-namespaces</a:t>
            </a:r>
            <a:endParaRPr 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b="0" i="0" baseline="3000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*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 comes from Ancient Greek: </a:t>
            </a:r>
            <a:r>
              <a:rPr lang="en-US" sz="1600" b="0" i="0" dirty="0" err="1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σκο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πεῖν, </a:t>
            </a:r>
            <a:r>
              <a:rPr lang="en-US" sz="1600" b="0" i="1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skopeîn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, "to look" or "see"</a:t>
            </a:r>
            <a:endParaRPr lang="en-US" altLang="it-IT" sz="1600" dirty="0">
              <a:highlight>
                <a:srgbClr val="C0C0C0"/>
              </a:highlight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0B9A0C-DD66-4C5A-830E-EEEC9189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5CDF21-4126-4A6D-962A-76791542F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8800"/>
            <a:ext cx="2160240" cy="21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6ACC68DE-8CF4-432B-B0F9-A6F80B87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Since the namespaces are kept separate, different variable with the same name can be used since they are bound to object in different scope.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8132" name="CasellaDiTesto 1">
            <a:extLst>
              <a:ext uri="{FF2B5EF4-FFF2-40B4-BE49-F238E27FC236}">
                <a16:creationId xmlns:a16="http://schemas.microsoft.com/office/drawing/2014/main" id="{A0FE7CB0-E481-4096-81C8-1764C2D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89585"/>
            <a:ext cx="624205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a = 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def multiple(x):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return a*x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CE77D6-3A10-4EC5-A503-E0E6006B57A1}"/>
              </a:ext>
            </a:extLst>
          </p:cNvPr>
          <p:cNvSpPr txBox="1"/>
          <p:nvPr/>
        </p:nvSpPr>
        <p:spPr>
          <a:xfrm>
            <a:off x="395288" y="2051050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test_scope.py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CB3D06-8CFD-4DB6-BE00-2434CEF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739B547-8DF8-26EB-296C-8BAB53F2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00" y="4581525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48134" name="CasellaDiTesto 1">
            <a:extLst>
              <a:ext uri="{FF2B5EF4-FFF2-40B4-BE49-F238E27FC236}">
                <a16:creationId xmlns:a16="http://schemas.microsoft.com/office/drawing/2014/main" id="{774AE6C6-4588-4333-AB3D-72CBCBC4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00" y="4581525"/>
            <a:ext cx="64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from </a:t>
            </a:r>
            <a:r>
              <a:rPr lang="en-US" altLang="it-IT" sz="1600" dirty="0" err="1">
                <a:latin typeface="Consolas" panose="020B0609020204030204" pitchFamily="49" charset="0"/>
              </a:rPr>
              <a:t>test_scope</a:t>
            </a:r>
            <a:r>
              <a:rPr lang="en-US" altLang="it-IT" sz="1600" dirty="0">
                <a:latin typeface="Consolas" panose="020B0609020204030204" pitchFamily="49" charset="0"/>
              </a:rPr>
              <a:t> import multiple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4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multiple(3)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37EC68AB-75F9-47B4-B985-79310A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4"/>
            <a:ext cx="9144000" cy="612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Line continuation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an instruction is too long, it can be continued in the next 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explicitly, using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s = "</a:t>
            </a:r>
            <a:r>
              <a:rPr lang="en-US" altLang="it-IT" sz="1600" dirty="0" err="1">
                <a:latin typeface="Consolas" panose="020B0609020204030204" pitchFamily="49" charset="0"/>
              </a:rPr>
              <a:t>abc</a:t>
            </a:r>
            <a:r>
              <a:rPr lang="en-US" altLang="it-IT" sz="1600" dirty="0">
                <a:latin typeface="Consolas" panose="020B0609020204030204" pitchFamily="49" charset="0"/>
              </a:rPr>
              <a:t>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3*2+\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implicitly, using round brackets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(3*2+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4)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print(3*2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+4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,"!")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8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Multiple instructions on the same 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Usually, each line is an instruction. If we want more instruction on the same line, we use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2; b=3; print(a); print(b)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FAE6018-84C4-4A14-8D29-84427D72C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  <p:extLst>
      <p:ext uri="{BB962C8B-B14F-4D97-AF65-F5344CB8AC3E}">
        <p14:creationId xmlns:p14="http://schemas.microsoft.com/office/powerpoint/2010/main" val="29109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1CADB3A6-0D97-43B0-972B-FFB722AF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4"/>
            <a:ext cx="9144000" cy="511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IF statement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Execute a block of commands only when a condition is true.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if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18: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print("Exam not passed")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21: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print("Do you want to return?")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voto</a:t>
            </a:r>
            <a:r>
              <a:rPr lang="en-US" altLang="it-IT" sz="1600" dirty="0">
                <a:latin typeface="Consolas" panose="020B0609020204030204" pitchFamily="49" charset="0"/>
              </a:rPr>
              <a:t> &lt; 27: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print("Good job!")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else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print("Congratulations!")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Condition that can be used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equality:		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==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comparison:		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&lt;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&lt;=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&gt;=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inequality:		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!=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&lt;&gt;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included in list/tuple/set:	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in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identity:		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is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build complex expressions:	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and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or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b="1" dirty="0">
                <a:solidFill>
                  <a:schemeClr val="hlink"/>
                </a:solidFill>
                <a:latin typeface="Consolas" panose="020B0609020204030204" pitchFamily="49" charset="0"/>
              </a:rPr>
              <a:t>not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74158D-E6F1-4CD8-9440-7D05C69E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1CADB3A6-0D97-43B0-972B-FFB722AF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MATCH statement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Compares an expression to one or more pattern.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Example: if point is a tuple with two elements: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match point: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case (0, 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print("Origin")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case (0, y):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f"Y</a:t>
            </a:r>
            <a:r>
              <a:rPr lang="en-US" altLang="it-IT" sz="1600" dirty="0">
                <a:latin typeface="Consolas" panose="020B0609020204030204" pitchFamily="49" charset="0"/>
              </a:rPr>
              <a:t>={y}")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case (x, 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f"X</a:t>
            </a:r>
            <a:r>
              <a:rPr lang="en-US" altLang="it-IT" sz="1600" dirty="0">
                <a:latin typeface="Consolas" panose="020B0609020204030204" pitchFamily="49" charset="0"/>
              </a:rPr>
              <a:t>={x}")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case (x, y):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f"X</a:t>
            </a:r>
            <a:r>
              <a:rPr lang="en-US" altLang="it-IT" sz="1600" dirty="0">
                <a:latin typeface="Consolas" panose="020B0609020204030204" pitchFamily="49" charset="0"/>
              </a:rPr>
              <a:t>={x}, Y={y}")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case _: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raise </a:t>
            </a:r>
            <a:r>
              <a:rPr lang="en-US" altLang="it-IT" sz="1600" dirty="0" err="1">
                <a:latin typeface="Consolas" panose="020B0609020204030204" pitchFamily="49" charset="0"/>
              </a:rPr>
              <a:t>ValueError</a:t>
            </a:r>
            <a:r>
              <a:rPr lang="en-US" altLang="it-IT" sz="1600" dirty="0">
                <a:latin typeface="Consolas" panose="020B0609020204030204" pitchFamily="49" charset="0"/>
              </a:rPr>
              <a:t>("Not a point")</a:t>
            </a: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74158D-E6F1-4CD8-9440-7D05C69E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  <p:extLst>
      <p:ext uri="{BB962C8B-B14F-4D97-AF65-F5344CB8AC3E}">
        <p14:creationId xmlns:p14="http://schemas.microsoft.com/office/powerpoint/2010/main" val="20347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1757A766-EDFA-4852-93A7-7400BFB8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FOR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perform the block code for each element of a list/tuple/string: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>
                <a:latin typeface="Consolas" panose="020B0609020204030204" pitchFamily="49" charset="0"/>
              </a:rPr>
              <a:t>list/tuple/string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Otherwise, to evaluate the block of code N times: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range(</a:t>
            </a:r>
            <a:r>
              <a:rPr lang="en-US" altLang="it-IT" sz="1600" i="1" dirty="0">
                <a:latin typeface="Consolas" panose="020B0609020204030204" pitchFamily="49" charset="0"/>
              </a:rPr>
              <a:t>N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range(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 err="1">
                <a:latin typeface="Consolas" panose="020B0609020204030204" pitchFamily="49" charset="0"/>
              </a:rPr>
              <a:t>,</a:t>
            </a:r>
            <a:r>
              <a:rPr lang="en-US" altLang="it-IT" sz="1600" i="1" dirty="0" err="1">
                <a:latin typeface="Consolas" panose="020B0609020204030204" pitchFamily="49" charset="0"/>
              </a:rPr>
              <a:t>j</a:t>
            </a:r>
            <a:r>
              <a:rPr lang="en-US" altLang="it-IT" sz="1600" dirty="0" err="1">
                <a:latin typeface="Consolas" panose="020B0609020204030204" pitchFamily="49" charset="0"/>
              </a:rPr>
              <a:t>,</a:t>
            </a:r>
            <a:r>
              <a:rPr lang="en-US" altLang="it-IT" sz="1600" i="1" dirty="0" err="1">
                <a:latin typeface="Consolas" panose="020B0609020204030204" pitchFamily="49" charset="0"/>
              </a:rPr>
              <a:t>k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i="1" dirty="0" err="1">
                <a:latin typeface="Consolas" panose="020B0609020204030204" pitchFamily="49" charset="0"/>
              </a:rPr>
              <a:t>i</a:t>
            </a:r>
            <a:r>
              <a:rPr lang="en-US" altLang="it-IT" sz="1600" i="1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43C1B0-F2BD-44A8-9345-753B7206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37113"/>
            <a:ext cx="9144000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range</a:t>
            </a:r>
            <a:r>
              <a:rPr lang="en-US" altLang="it-IT" sz="1600" dirty="0">
                <a:latin typeface="Work Sans" pitchFamily="2" charset="0"/>
              </a:rPr>
              <a:t> returns an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iterator</a:t>
            </a:r>
            <a:r>
              <a:rPr lang="en-US" altLang="it-IT" sz="1600" dirty="0">
                <a:latin typeface="Work Sans" pitchFamily="2" charset="0"/>
              </a:rPr>
              <a:t>, an object whose values can be traversed through.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It can be used to create a list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list(range(1,10,2)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DD3ED82-CAD7-4C36-9C4D-76EF164D5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9A82AA15-C861-429E-9AE3-B204135A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4"/>
            <a:ext cx="9144000" cy="619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FOR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for statement can use several variables at the same time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A=[(1,'a'), (2,'b'), (3,'c')]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i,j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, j)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{1:'a',2:'b',3:'c'}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i,j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A.items</a:t>
            </a:r>
            <a:r>
              <a:rPr lang="en-US" altLang="it-IT" sz="1600" dirty="0">
                <a:latin typeface="Consolas" panose="020B0609020204030204" pitchFamily="49" charset="0"/>
              </a:rPr>
              <a:t>():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, j)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 2, 3]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['a', 'b', 'c']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i,j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zip(A, B):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, j)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i,j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enumerate(A):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i,j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A1B9501-6318-405B-B0D8-12AAD1EC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>
                <a:solidFill>
                  <a:srgbClr val="FF9900"/>
                </a:solidFill>
                <a:latin typeface="Work Sans" pitchFamily="2" charset="0"/>
              </a:rPr>
              <a:t>The </a:t>
            </a: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syntax</a:t>
            </a:r>
            <a:endParaRPr lang="it-IT" altLang="it-IT" sz="1600" b="1" dirty="0">
              <a:solidFill>
                <a:srgbClr val="FF9900"/>
              </a:solidFill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73FDD2B7-54AB-4DFA-B495-5C1BE1B9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WHILE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perform the block code as long as a condition is true.</a:t>
            </a: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while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&lt; 5: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+= 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2F61052-4AC8-4B4F-992A-9B614BEE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3AC2C418-32BF-40B7-8146-1843F115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CONTINUE/BREAK/ELSE statements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 1, 0, 0, 1, 3, 1, 0, 1, 1]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j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a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j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if</a:t>
            </a:r>
            <a:r>
              <a:rPr lang="en-US" altLang="it-IT" sz="1600" dirty="0">
                <a:latin typeface="Consolas" panose="020B0609020204030204" pitchFamily="49" charset="0"/>
              </a:rPr>
              <a:t> a == 0: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</a:t>
            </a:r>
            <a:r>
              <a:rPr lang="en-US" altLang="it-IT" sz="1600" b="1" dirty="0">
                <a:latin typeface="Consolas" panose="020B0609020204030204" pitchFamily="49" charset="0"/>
              </a:rPr>
              <a:t>continue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a ==1: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print("element ",j, " = ", 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 a == 3: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print("exit at </a:t>
            </a:r>
            <a:r>
              <a:rPr lang="en-US" altLang="it-IT" sz="1600" dirty="0" err="1">
                <a:latin typeface="Consolas" panose="020B0609020204030204" pitchFamily="49" charset="0"/>
              </a:rPr>
              <a:t>element",j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</a:t>
            </a:r>
            <a:r>
              <a:rPr lang="en-US" altLang="it-IT" sz="1600" b="1" dirty="0">
                <a:latin typeface="Consolas" panose="020B0609020204030204" pitchFamily="49" charset="0"/>
              </a:rPr>
              <a:t>break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else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print("end of list")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52E609A-65FB-43CE-AC3D-AB2B12223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00663"/>
            <a:ext cx="9144000" cy="133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PASS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a in 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pass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2E95B9E-8DC4-4A6E-BF18-3CD9A0B4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3826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The syntax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2492</Words>
  <Application>Microsoft Office PowerPoint</Application>
  <PresentationFormat>Presentazione su schermo (4:3)</PresentationFormat>
  <Paragraphs>512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Work Sans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278</cp:revision>
  <dcterms:created xsi:type="dcterms:W3CDTF">2010-04-21T10:08:30Z</dcterms:created>
  <dcterms:modified xsi:type="dcterms:W3CDTF">2023-04-28T13:38:40Z</dcterms:modified>
</cp:coreProperties>
</file>