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4" r:id="rId2"/>
    <p:sldId id="318" r:id="rId3"/>
    <p:sldId id="319" r:id="rId4"/>
    <p:sldId id="320" r:id="rId5"/>
    <p:sldId id="382" r:id="rId6"/>
    <p:sldId id="38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23" r:id="rId16"/>
    <p:sldId id="339" r:id="rId17"/>
    <p:sldId id="337" r:id="rId18"/>
    <p:sldId id="338" r:id="rId19"/>
    <p:sldId id="380" r:id="rId2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00"/>
    <a:srgbClr val="F27E72"/>
    <a:srgbClr val="0000FF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AD519-0967-4070-9550-07B40CB5815B}" v="3" dt="2023-04-28T13:40:0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6" autoAdjust="0"/>
  </p:normalViewPr>
  <p:slideViewPr>
    <p:cSldViewPr snapToObjects="1"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DAAAD519-0967-4070-9550-07B40CB5815B}"/>
    <pc:docChg chg="addSld delSld modSld">
      <pc:chgData name="Federico Cluni" userId="754e41aadaf4a8ea" providerId="LiveId" clId="{DAAAD519-0967-4070-9550-07B40CB5815B}" dt="2023-04-28T13:44:37.234" v="5" actId="2696"/>
      <pc:docMkLst>
        <pc:docMk/>
      </pc:docMkLst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06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07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08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09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10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11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12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0" sldId="313"/>
        </pc:sldMkLst>
      </pc:sldChg>
      <pc:sldChg chg="add">
        <pc:chgData name="Federico Cluni" userId="754e41aadaf4a8ea" providerId="LiveId" clId="{DAAAD519-0967-4070-9550-07B40CB5815B}" dt="2023-04-28T13:40:06.431" v="4"/>
        <pc:sldMkLst>
          <pc:docMk/>
          <pc:sldMk cId="0" sldId="318"/>
        </pc:sldMkLst>
      </pc:sldChg>
      <pc:sldChg chg="add">
        <pc:chgData name="Federico Cluni" userId="754e41aadaf4a8ea" providerId="LiveId" clId="{DAAAD519-0967-4070-9550-07B40CB5815B}" dt="2023-04-28T13:40:06.431" v="4"/>
        <pc:sldMkLst>
          <pc:docMk/>
          <pc:sldMk cId="0" sldId="319"/>
        </pc:sldMkLst>
      </pc:sldChg>
      <pc:sldChg chg="add">
        <pc:chgData name="Federico Cluni" userId="754e41aadaf4a8ea" providerId="LiveId" clId="{DAAAD519-0967-4070-9550-07B40CB5815B}" dt="2023-04-28T13:40:06.431" v="4"/>
        <pc:sldMkLst>
          <pc:docMk/>
          <pc:sldMk cId="0" sldId="320"/>
        </pc:sldMkLst>
      </pc:sldChg>
      <pc:sldChg chg="add">
        <pc:chgData name="Federico Cluni" userId="754e41aadaf4a8ea" providerId="LiveId" clId="{DAAAD519-0967-4070-9550-07B40CB5815B}" dt="2023-04-28T13:37:02.443" v="2"/>
        <pc:sldMkLst>
          <pc:docMk/>
          <pc:sldMk cId="448035217" sldId="323"/>
        </pc:sldMkLst>
      </pc:sldChg>
      <pc:sldChg chg="add">
        <pc:chgData name="Federico Cluni" userId="754e41aadaf4a8ea" providerId="LiveId" clId="{DAAAD519-0967-4070-9550-07B40CB5815B}" dt="2023-04-28T13:37:58.966" v="3"/>
        <pc:sldMkLst>
          <pc:docMk/>
          <pc:sldMk cId="2444427496" sldId="337"/>
        </pc:sldMkLst>
      </pc:sldChg>
      <pc:sldChg chg="add">
        <pc:chgData name="Federico Cluni" userId="754e41aadaf4a8ea" providerId="LiveId" clId="{DAAAD519-0967-4070-9550-07B40CB5815B}" dt="2023-04-28T13:37:58.966" v="3"/>
        <pc:sldMkLst>
          <pc:docMk/>
          <pc:sldMk cId="818098444" sldId="338"/>
        </pc:sldMkLst>
      </pc:sldChg>
      <pc:sldChg chg="add">
        <pc:chgData name="Federico Cluni" userId="754e41aadaf4a8ea" providerId="LiveId" clId="{DAAAD519-0967-4070-9550-07B40CB5815B}" dt="2023-04-28T13:37:58.966" v="3"/>
        <pc:sldMkLst>
          <pc:docMk/>
          <pc:sldMk cId="699247522" sldId="339"/>
        </pc:sldMkLst>
      </pc:sldChg>
      <pc:sldChg chg="del">
        <pc:chgData name="Federico Cluni" userId="754e41aadaf4a8ea" providerId="LiveId" clId="{DAAAD519-0967-4070-9550-07B40CB5815B}" dt="2023-04-28T13:36:21.529" v="0" actId="2696"/>
        <pc:sldMkLst>
          <pc:docMk/>
          <pc:sldMk cId="3072934415" sldId="347"/>
        </pc:sldMkLst>
      </pc:sldChg>
      <pc:sldChg chg="del">
        <pc:chgData name="Federico Cluni" userId="754e41aadaf4a8ea" providerId="LiveId" clId="{DAAAD519-0967-4070-9550-07B40CB5815B}" dt="2023-04-28T13:36:21.529" v="0" actId="2696"/>
        <pc:sldMkLst>
          <pc:docMk/>
          <pc:sldMk cId="2791073292" sldId="348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3102182300" sldId="367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1637116340" sldId="368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2958845041" sldId="369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470236978" sldId="370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1156350903" sldId="371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3585655482" sldId="372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3524192914" sldId="373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3603572547" sldId="374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204080609" sldId="375"/>
        </pc:sldMkLst>
      </pc:sldChg>
      <pc:sldChg chg="del">
        <pc:chgData name="Federico Cluni" userId="754e41aadaf4a8ea" providerId="LiveId" clId="{DAAAD519-0967-4070-9550-07B40CB5815B}" dt="2023-04-28T13:44:37.234" v="5" actId="2696"/>
        <pc:sldMkLst>
          <pc:docMk/>
          <pc:sldMk cId="3854658130" sldId="379"/>
        </pc:sldMkLst>
      </pc:sldChg>
      <pc:sldChg chg="del">
        <pc:chgData name="Federico Cluni" userId="754e41aadaf4a8ea" providerId="LiveId" clId="{DAAAD519-0967-4070-9550-07B40CB5815B}" dt="2023-04-28T13:36:21.529" v="0" actId="2696"/>
        <pc:sldMkLst>
          <pc:docMk/>
          <pc:sldMk cId="76439775" sldId="380"/>
        </pc:sldMkLst>
      </pc:sldChg>
      <pc:sldChg chg="new">
        <pc:chgData name="Federico Cluni" userId="754e41aadaf4a8ea" providerId="LiveId" clId="{DAAAD519-0967-4070-9550-07B40CB5815B}" dt="2023-04-28T13:36:40.980" v="1" actId="680"/>
        <pc:sldMkLst>
          <pc:docMk/>
          <pc:sldMk cId="2222501047" sldId="380"/>
        </pc:sldMkLst>
      </pc:sldChg>
      <pc:sldChg chg="del">
        <pc:chgData name="Federico Cluni" userId="754e41aadaf4a8ea" providerId="LiveId" clId="{DAAAD519-0967-4070-9550-07B40CB5815B}" dt="2023-04-28T13:36:21.529" v="0" actId="2696"/>
        <pc:sldMkLst>
          <pc:docMk/>
          <pc:sldMk cId="4140897932" sldId="381"/>
        </pc:sldMkLst>
      </pc:sldChg>
      <pc:sldChg chg="add">
        <pc:chgData name="Federico Cluni" userId="754e41aadaf4a8ea" providerId="LiveId" clId="{DAAAD519-0967-4070-9550-07B40CB5815B}" dt="2023-04-28T13:40:06.431" v="4"/>
        <pc:sldMkLst>
          <pc:docMk/>
          <pc:sldMk cId="1825663349" sldId="382"/>
        </pc:sldMkLst>
      </pc:sldChg>
      <pc:sldChg chg="add">
        <pc:chgData name="Federico Cluni" userId="754e41aadaf4a8ea" providerId="LiveId" clId="{DAAAD519-0967-4070-9550-07B40CB5815B}" dt="2023-04-28T13:40:06.431" v="4"/>
        <pc:sldMkLst>
          <pc:docMk/>
          <pc:sldMk cId="3257790811" sldId="383"/>
        </pc:sldMkLst>
      </pc:sldChg>
    </pc:docChg>
  </pc:docChgLst>
  <pc:docChgLst>
    <pc:chgData name="Federico Cluni" userId="754e41aadaf4a8ea" providerId="LiveId" clId="{BA0CE7A2-56CB-48BB-8BB3-C4880A23689E}"/>
    <pc:docChg chg="undo modSld">
      <pc:chgData name="Federico Cluni" userId="754e41aadaf4a8ea" providerId="LiveId" clId="{BA0CE7A2-56CB-48BB-8BB3-C4880A23689E}" dt="2022-05-10T12:36:50.025" v="14"/>
      <pc:docMkLst>
        <pc:docMk/>
      </pc:docMkLst>
      <pc:sldChg chg="modNotesTx">
        <pc:chgData name="Federico Cluni" userId="754e41aadaf4a8ea" providerId="LiveId" clId="{BA0CE7A2-56CB-48BB-8BB3-C4880A23689E}" dt="2022-05-10T12:36:50.025" v="14"/>
        <pc:sldMkLst>
          <pc:docMk/>
          <pc:sldMk cId="2791073292" sldId="348"/>
        </pc:sldMkLst>
      </pc:sldChg>
    </pc:docChg>
  </pc:docChgLst>
  <pc:docChgLst>
    <pc:chgData name="Federico Cluni" userId="754e41aadaf4a8ea" providerId="LiveId" clId="{5C7798FB-FF2C-44D3-8170-D7281FCB7FDF}"/>
    <pc:docChg chg="custSel modSld">
      <pc:chgData name="Federico Cluni" userId="754e41aadaf4a8ea" providerId="LiveId" clId="{5C7798FB-FF2C-44D3-8170-D7281FCB7FDF}" dt="2021-09-21T16:23:52.786" v="57" actId="6549"/>
      <pc:docMkLst>
        <pc:docMk/>
      </pc:docMkLst>
      <pc:sldChg chg="modSp mod">
        <pc:chgData name="Federico Cluni" userId="754e41aadaf4a8ea" providerId="LiveId" clId="{5C7798FB-FF2C-44D3-8170-D7281FCB7FDF}" dt="2021-09-21T09:58:15.414" v="29" actId="20577"/>
        <pc:sldMkLst>
          <pc:docMk/>
          <pc:sldMk cId="0" sldId="256"/>
        </pc:sldMkLst>
        <pc:spChg chg="mod">
          <ac:chgData name="Federico Cluni" userId="754e41aadaf4a8ea" providerId="LiveId" clId="{5C7798FB-FF2C-44D3-8170-D7281FCB7FDF}" dt="2021-09-13T14:11:57.025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5C7798FB-FF2C-44D3-8170-D7281FCB7FDF}" dt="2021-09-21T09:58:15.414" v="2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modSp mod">
        <pc:chgData name="Federico Cluni" userId="754e41aadaf4a8ea" providerId="LiveId" clId="{5C7798FB-FF2C-44D3-8170-D7281FCB7FDF}" dt="2021-09-21T10:04:18.377" v="30" actId="6549"/>
        <pc:sldMkLst>
          <pc:docMk/>
          <pc:sldMk cId="0" sldId="330"/>
        </pc:sldMkLst>
        <pc:spChg chg="mod">
          <ac:chgData name="Federico Cluni" userId="754e41aadaf4a8ea" providerId="LiveId" clId="{5C7798FB-FF2C-44D3-8170-D7281FCB7FDF}" dt="2021-09-21T10:04:18.377" v="30" actId="6549"/>
          <ac:spMkLst>
            <pc:docMk/>
            <pc:sldMk cId="0" sldId="330"/>
            <ac:spMk id="10244" creationId="{613B3A01-29A3-4FE0-A112-C0C266371865}"/>
          </ac:spMkLst>
        </pc:spChg>
      </pc:sldChg>
      <pc:sldChg chg="modSp mod">
        <pc:chgData name="Federico Cluni" userId="754e41aadaf4a8ea" providerId="LiveId" clId="{5C7798FB-FF2C-44D3-8170-D7281FCB7FDF}" dt="2021-09-21T14:27:24.109" v="37" actId="20577"/>
        <pc:sldMkLst>
          <pc:docMk/>
          <pc:sldMk cId="0" sldId="331"/>
        </pc:sldMkLst>
        <pc:spChg chg="mod">
          <ac:chgData name="Federico Cluni" userId="754e41aadaf4a8ea" providerId="LiveId" clId="{5C7798FB-FF2C-44D3-8170-D7281FCB7FDF}" dt="2021-09-21T14:27:24.109" v="37" actId="20577"/>
          <ac:spMkLst>
            <pc:docMk/>
            <pc:sldMk cId="0" sldId="331"/>
            <ac:spMk id="11267" creationId="{BD156AE0-AEC4-4AB9-A7A4-DB1A5DB1EAC9}"/>
          </ac:spMkLst>
        </pc:spChg>
      </pc:sldChg>
      <pc:sldChg chg="modSp mod">
        <pc:chgData name="Federico Cluni" userId="754e41aadaf4a8ea" providerId="LiveId" clId="{5C7798FB-FF2C-44D3-8170-D7281FCB7FDF}" dt="2021-09-21T15:26:09.148" v="40" actId="20577"/>
        <pc:sldMkLst>
          <pc:docMk/>
          <pc:sldMk cId="0" sldId="337"/>
        </pc:sldMkLst>
        <pc:spChg chg="mod">
          <ac:chgData name="Federico Cluni" userId="754e41aadaf4a8ea" providerId="LiveId" clId="{5C7798FB-FF2C-44D3-8170-D7281FCB7FDF}" dt="2021-09-21T15:26:09.148" v="40" actId="20577"/>
          <ac:spMkLst>
            <pc:docMk/>
            <pc:sldMk cId="0" sldId="337"/>
            <ac:spMk id="17411" creationId="{32C54829-4DC3-47C9-B500-B6BCDD1ACD27}"/>
          </ac:spMkLst>
        </pc:spChg>
      </pc:sldChg>
      <pc:sldChg chg="addSp modSp mod">
        <pc:chgData name="Federico Cluni" userId="754e41aadaf4a8ea" providerId="LiveId" clId="{5C7798FB-FF2C-44D3-8170-D7281FCB7FDF}" dt="2021-09-21T10:17:43.891" v="36" actId="14100"/>
        <pc:sldMkLst>
          <pc:docMk/>
          <pc:sldMk cId="2916866009" sldId="343"/>
        </pc:sldMkLst>
        <pc:spChg chg="mod">
          <ac:chgData name="Federico Cluni" userId="754e41aadaf4a8ea" providerId="LiveId" clId="{5C7798FB-FF2C-44D3-8170-D7281FCB7FDF}" dt="2021-09-21T10:17:39.241" v="34" actId="6549"/>
          <ac:spMkLst>
            <pc:docMk/>
            <pc:sldMk cId="2916866009" sldId="343"/>
            <ac:spMk id="5" creationId="{BC051BD1-6928-4D8B-87F6-8EA496FCCC57}"/>
          </ac:spMkLst>
        </pc:spChg>
        <pc:graphicFrameChg chg="add mod modGraphic">
          <ac:chgData name="Federico Cluni" userId="754e41aadaf4a8ea" providerId="LiveId" clId="{5C7798FB-FF2C-44D3-8170-D7281FCB7FDF}" dt="2021-09-21T10:17:43.891" v="36" actId="14100"/>
          <ac:graphicFrameMkLst>
            <pc:docMk/>
            <pc:sldMk cId="2916866009" sldId="343"/>
            <ac:graphicFrameMk id="2" creationId="{C3C94379-94AC-4DEA-9B1B-1CA9CDE96414}"/>
          </ac:graphicFrameMkLst>
        </pc:graphicFrameChg>
      </pc:sldChg>
      <pc:sldChg chg="modSp mod">
        <pc:chgData name="Federico Cluni" userId="754e41aadaf4a8ea" providerId="LiveId" clId="{5C7798FB-FF2C-44D3-8170-D7281FCB7FDF}" dt="2021-09-21T16:23:52.786" v="57" actId="6549"/>
        <pc:sldMkLst>
          <pc:docMk/>
          <pc:sldMk cId="3072934415" sldId="347"/>
        </pc:sldMkLst>
        <pc:spChg chg="mod">
          <ac:chgData name="Federico Cluni" userId="754e41aadaf4a8ea" providerId="LiveId" clId="{5C7798FB-FF2C-44D3-8170-D7281FCB7FDF}" dt="2021-09-21T16:23:52.786" v="57" actId="6549"/>
          <ac:spMkLst>
            <pc:docMk/>
            <pc:sldMk cId="3072934415" sldId="347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18T10:50:07.739" v="8699" actId="6549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17T14:33:35.326" v="7884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17T14:33:35.326" v="7884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17T14:31:59.976" v="7869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17T14:12:55.358" v="6808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0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0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0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0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0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0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0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0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0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0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0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0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0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E662A8A5-4090-47E7-AD3C-8708FF63ED7B}"/>
    <pc:docChg chg="custSel addSld delSld modSld">
      <pc:chgData name="Federico Cluni" userId="754e41aadaf4a8ea" providerId="LiveId" clId="{E662A8A5-4090-47E7-AD3C-8708FF63ED7B}" dt="2023-04-27T15:36:33.426" v="226" actId="20577"/>
      <pc:docMkLst>
        <pc:docMk/>
      </pc:docMkLst>
      <pc:sldChg chg="del">
        <pc:chgData name="Federico Cluni" userId="754e41aadaf4a8ea" providerId="LiveId" clId="{E662A8A5-4090-47E7-AD3C-8708FF63ED7B}" dt="2023-04-24T08:45:28.523" v="5" actId="47"/>
        <pc:sldMkLst>
          <pc:docMk/>
          <pc:sldMk cId="0" sldId="256"/>
        </pc:sldMkLst>
      </pc:sldChg>
      <pc:sldChg chg="modSp add mod">
        <pc:chgData name="Federico Cluni" userId="754e41aadaf4a8ea" providerId="LiveId" clId="{E662A8A5-4090-47E7-AD3C-8708FF63ED7B}" dt="2023-04-24T08:45:26.082" v="4" actId="20577"/>
        <pc:sldMkLst>
          <pc:docMk/>
          <pc:sldMk cId="0" sldId="334"/>
        </pc:sldMkLst>
        <pc:spChg chg="mod">
          <ac:chgData name="Federico Cluni" userId="754e41aadaf4a8ea" providerId="LiveId" clId="{E662A8A5-4090-47E7-AD3C-8708FF63ED7B}" dt="2023-04-24T08:45:26.082" v="4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Sp delSp modSp mod">
        <pc:chgData name="Federico Cluni" userId="754e41aadaf4a8ea" providerId="LiveId" clId="{E662A8A5-4090-47E7-AD3C-8708FF63ED7B}" dt="2023-04-27T15:36:33.426" v="226" actId="20577"/>
        <pc:sldMkLst>
          <pc:docMk/>
          <pc:sldMk cId="3072934415" sldId="347"/>
        </pc:sldMkLst>
        <pc:spChg chg="mod">
          <ac:chgData name="Federico Cluni" userId="754e41aadaf4a8ea" providerId="LiveId" clId="{E662A8A5-4090-47E7-AD3C-8708FF63ED7B}" dt="2023-04-24T08:51:49.604" v="162"/>
          <ac:spMkLst>
            <pc:docMk/>
            <pc:sldMk cId="3072934415" sldId="347"/>
            <ac:spMk id="3" creationId="{A51A2848-4A23-649F-7361-9F74EDA4F742}"/>
          </ac:spMkLst>
        </pc:spChg>
        <pc:spChg chg="mod">
          <ac:chgData name="Federico Cluni" userId="754e41aadaf4a8ea" providerId="LiveId" clId="{E662A8A5-4090-47E7-AD3C-8708FF63ED7B}" dt="2023-04-24T08:52:06.307" v="168" actId="113"/>
          <ac:spMkLst>
            <pc:docMk/>
            <pc:sldMk cId="3072934415" sldId="347"/>
            <ac:spMk id="4" creationId="{B0D20249-AE7C-0D38-726D-A7D3FBACB7E5}"/>
          </ac:spMkLst>
        </pc:spChg>
        <pc:spChg chg="del mod">
          <ac:chgData name="Federico Cluni" userId="754e41aadaf4a8ea" providerId="LiveId" clId="{E662A8A5-4090-47E7-AD3C-8708FF63ED7B}" dt="2023-04-24T08:52:16.490" v="169" actId="478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E662A8A5-4090-47E7-AD3C-8708FF63ED7B}" dt="2023-04-24T08:45:43.338" v="7" actId="255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E662A8A5-4090-47E7-AD3C-8708FF63ED7B}" dt="2023-04-27T15:36:33.426" v="226" actId="20577"/>
          <ac:spMkLst>
            <pc:docMk/>
            <pc:sldMk cId="3072934415" sldId="347"/>
            <ac:spMk id="10243" creationId="{4D213196-1290-462C-A590-4FB3CF51C244}"/>
          </ac:spMkLst>
        </pc:spChg>
        <pc:grpChg chg="add mod">
          <ac:chgData name="Federico Cluni" userId="754e41aadaf4a8ea" providerId="LiveId" clId="{E662A8A5-4090-47E7-AD3C-8708FF63ED7B}" dt="2023-04-24T08:52:25.287" v="172" actId="1076"/>
          <ac:grpSpMkLst>
            <pc:docMk/>
            <pc:sldMk cId="3072934415" sldId="347"/>
            <ac:grpSpMk id="2" creationId="{A1D16018-8C29-20FA-6037-0AE730EC327A}"/>
          </ac:grpSpMkLst>
        </pc:grpChg>
      </pc:sldChg>
      <pc:sldChg chg="modSp mod">
        <pc:chgData name="Federico Cluni" userId="754e41aadaf4a8ea" providerId="LiveId" clId="{E662A8A5-4090-47E7-AD3C-8708FF63ED7B}" dt="2023-04-24T11:06:10.806" v="180" actId="20577"/>
        <pc:sldMkLst>
          <pc:docMk/>
          <pc:sldMk cId="2791073292" sldId="348"/>
        </pc:sldMkLst>
        <pc:spChg chg="mod">
          <ac:chgData name="Federico Cluni" userId="754e41aadaf4a8ea" providerId="LiveId" clId="{E662A8A5-4090-47E7-AD3C-8708FF63ED7B}" dt="2023-04-24T08:46:33.710" v="13" actId="255"/>
          <ac:spMkLst>
            <pc:docMk/>
            <pc:sldMk cId="2791073292" sldId="348"/>
            <ac:spMk id="2" creationId="{D68E32B6-AF01-44C0-85D9-701FABF8EDB9}"/>
          </ac:spMkLst>
        </pc:spChg>
        <pc:spChg chg="mod">
          <ac:chgData name="Federico Cluni" userId="754e41aadaf4a8ea" providerId="LiveId" clId="{E662A8A5-4090-47E7-AD3C-8708FF63ED7B}" dt="2023-04-24T08:46:20.916" v="11" actId="255"/>
          <ac:spMkLst>
            <pc:docMk/>
            <pc:sldMk cId="2791073292" sldId="348"/>
            <ac:spMk id="7" creationId="{C8330819-ACFD-4AD2-B993-BA4DF85E65DB}"/>
          </ac:spMkLst>
        </pc:spChg>
        <pc:spChg chg="mod">
          <ac:chgData name="Federico Cluni" userId="754e41aadaf4a8ea" providerId="LiveId" clId="{E662A8A5-4090-47E7-AD3C-8708FF63ED7B}" dt="2023-04-24T11:05:58.430" v="176" actId="20577"/>
          <ac:spMkLst>
            <pc:docMk/>
            <pc:sldMk cId="2791073292" sldId="348"/>
            <ac:spMk id="8" creationId="{4142A1DB-8355-4B02-AB40-6C3EE6EB422A}"/>
          </ac:spMkLst>
        </pc:spChg>
        <pc:spChg chg="mod">
          <ac:chgData name="Federico Cluni" userId="754e41aadaf4a8ea" providerId="LiveId" clId="{E662A8A5-4090-47E7-AD3C-8708FF63ED7B}" dt="2023-04-24T11:06:10.806" v="180" actId="20577"/>
          <ac:spMkLst>
            <pc:docMk/>
            <pc:sldMk cId="2791073292" sldId="348"/>
            <ac:spMk id="9" creationId="{6690A33C-14B0-4777-A2B3-30399C14099E}"/>
          </ac:spMkLst>
        </pc:spChg>
        <pc:spChg chg="mod">
          <ac:chgData name="Federico Cluni" userId="754e41aadaf4a8ea" providerId="LiveId" clId="{E662A8A5-4090-47E7-AD3C-8708FF63ED7B}" dt="2023-04-24T08:46:20.916" v="11" actId="255"/>
          <ac:spMkLst>
            <pc:docMk/>
            <pc:sldMk cId="2791073292" sldId="348"/>
            <ac:spMk id="10242" creationId="{DC72D2AB-B2A2-49F6-8438-A459BDA627FA}"/>
          </ac:spMkLst>
        </pc:spChg>
        <pc:spChg chg="mod">
          <ac:chgData name="Federico Cluni" userId="754e41aadaf4a8ea" providerId="LiveId" clId="{E662A8A5-4090-47E7-AD3C-8708FF63ED7B}" dt="2023-04-24T08:46:20.916" v="11" actId="255"/>
          <ac:spMkLst>
            <pc:docMk/>
            <pc:sldMk cId="2791073292" sldId="348"/>
            <ac:spMk id="10243" creationId="{4D213196-1290-462C-A590-4FB3CF51C244}"/>
          </ac:spMkLst>
        </pc:spChg>
      </pc:sldChg>
      <pc:sldChg chg="modSp">
        <pc:chgData name="Federico Cluni" userId="754e41aadaf4a8ea" providerId="LiveId" clId="{E662A8A5-4090-47E7-AD3C-8708FF63ED7B}" dt="2023-04-24T08:48:02.527" v="21" actId="255"/>
        <pc:sldMkLst>
          <pc:docMk/>
          <pc:sldMk cId="3102182300" sldId="367"/>
        </pc:sldMkLst>
        <pc:spChg chg="mod">
          <ac:chgData name="Federico Cluni" userId="754e41aadaf4a8ea" providerId="LiveId" clId="{E662A8A5-4090-47E7-AD3C-8708FF63ED7B}" dt="2023-04-24T08:48:02.527" v="21" actId="255"/>
          <ac:spMkLst>
            <pc:docMk/>
            <pc:sldMk cId="3102182300" sldId="367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8:02.527" v="21" actId="255"/>
          <ac:spMkLst>
            <pc:docMk/>
            <pc:sldMk cId="3102182300" sldId="367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8:02.527" v="21" actId="255"/>
          <ac:picMkLst>
            <pc:docMk/>
            <pc:sldMk cId="3102182300" sldId="367"/>
            <ac:picMk id="3" creationId="{2BB825ED-196A-448D-B2A1-00121ACF065E}"/>
          </ac:picMkLst>
        </pc:picChg>
        <pc:picChg chg="mod">
          <ac:chgData name="Federico Cluni" userId="754e41aadaf4a8ea" providerId="LiveId" clId="{E662A8A5-4090-47E7-AD3C-8708FF63ED7B}" dt="2023-04-24T08:48:02.527" v="21" actId="255"/>
          <ac:picMkLst>
            <pc:docMk/>
            <pc:sldMk cId="3102182300" sldId="367"/>
            <ac:picMk id="6" creationId="{D4D19664-E118-4591-9142-AAEC06F0C4E2}"/>
          </ac:picMkLst>
        </pc:picChg>
      </pc:sldChg>
      <pc:sldChg chg="modSp">
        <pc:chgData name="Federico Cluni" userId="754e41aadaf4a8ea" providerId="LiveId" clId="{E662A8A5-4090-47E7-AD3C-8708FF63ED7B}" dt="2023-04-24T08:48:27.866" v="25" actId="255"/>
        <pc:sldMkLst>
          <pc:docMk/>
          <pc:sldMk cId="1637116340" sldId="368"/>
        </pc:sldMkLst>
        <pc:spChg chg="mod">
          <ac:chgData name="Federico Cluni" userId="754e41aadaf4a8ea" providerId="LiveId" clId="{E662A8A5-4090-47E7-AD3C-8708FF63ED7B}" dt="2023-04-24T08:48:27.866" v="25" actId="255"/>
          <ac:spMkLst>
            <pc:docMk/>
            <pc:sldMk cId="1637116340" sldId="368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8:27.866" v="25" actId="255"/>
          <ac:spMkLst>
            <pc:docMk/>
            <pc:sldMk cId="1637116340" sldId="368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8:27.866" v="25" actId="255"/>
          <ac:picMkLst>
            <pc:docMk/>
            <pc:sldMk cId="1637116340" sldId="368"/>
            <ac:picMk id="3" creationId="{34D9714B-CDFC-4759-9BA2-8D5BE0D00160}"/>
          </ac:picMkLst>
        </pc:picChg>
        <pc:picChg chg="mod">
          <ac:chgData name="Federico Cluni" userId="754e41aadaf4a8ea" providerId="LiveId" clId="{E662A8A5-4090-47E7-AD3C-8708FF63ED7B}" dt="2023-04-24T08:48:27.866" v="25" actId="255"/>
          <ac:picMkLst>
            <pc:docMk/>
            <pc:sldMk cId="1637116340" sldId="368"/>
            <ac:picMk id="6" creationId="{3B2142A4-1814-45F2-973B-D3D26840CE06}"/>
          </ac:picMkLst>
        </pc:picChg>
      </pc:sldChg>
      <pc:sldChg chg="modSp">
        <pc:chgData name="Federico Cluni" userId="754e41aadaf4a8ea" providerId="LiveId" clId="{E662A8A5-4090-47E7-AD3C-8708FF63ED7B}" dt="2023-04-24T08:48:43.973" v="27" actId="255"/>
        <pc:sldMkLst>
          <pc:docMk/>
          <pc:sldMk cId="2958845041" sldId="369"/>
        </pc:sldMkLst>
        <pc:spChg chg="mod">
          <ac:chgData name="Federico Cluni" userId="754e41aadaf4a8ea" providerId="LiveId" clId="{E662A8A5-4090-47E7-AD3C-8708FF63ED7B}" dt="2023-04-24T08:48:43.973" v="27" actId="255"/>
          <ac:spMkLst>
            <pc:docMk/>
            <pc:sldMk cId="2958845041" sldId="369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8:43.973" v="27" actId="255"/>
          <ac:spMkLst>
            <pc:docMk/>
            <pc:sldMk cId="2958845041" sldId="369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8:43.973" v="27" actId="255"/>
          <ac:picMkLst>
            <pc:docMk/>
            <pc:sldMk cId="2958845041" sldId="369"/>
            <ac:picMk id="3" creationId="{948E2793-345D-4EB6-8760-36DAEF5528DD}"/>
          </ac:picMkLst>
        </pc:picChg>
      </pc:sldChg>
      <pc:sldChg chg="modSp">
        <pc:chgData name="Federico Cluni" userId="754e41aadaf4a8ea" providerId="LiveId" clId="{E662A8A5-4090-47E7-AD3C-8708FF63ED7B}" dt="2023-04-24T08:49:24.876" v="35" actId="255"/>
        <pc:sldMkLst>
          <pc:docMk/>
          <pc:sldMk cId="470236978" sldId="370"/>
        </pc:sldMkLst>
        <pc:spChg chg="mod">
          <ac:chgData name="Federico Cluni" userId="754e41aadaf4a8ea" providerId="LiveId" clId="{E662A8A5-4090-47E7-AD3C-8708FF63ED7B}" dt="2023-04-24T08:49:24.876" v="35" actId="255"/>
          <ac:spMkLst>
            <pc:docMk/>
            <pc:sldMk cId="470236978" sldId="370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9:24.876" v="35" actId="255"/>
          <ac:spMkLst>
            <pc:docMk/>
            <pc:sldMk cId="470236978" sldId="370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9:24.876" v="35" actId="255"/>
          <ac:picMkLst>
            <pc:docMk/>
            <pc:sldMk cId="470236978" sldId="370"/>
            <ac:picMk id="3" creationId="{1D9DA640-E098-4EAA-A913-ADF473EB5416}"/>
          </ac:picMkLst>
        </pc:picChg>
        <pc:picChg chg="mod">
          <ac:chgData name="Federico Cluni" userId="754e41aadaf4a8ea" providerId="LiveId" clId="{E662A8A5-4090-47E7-AD3C-8708FF63ED7B}" dt="2023-04-24T08:49:24.876" v="35" actId="255"/>
          <ac:picMkLst>
            <pc:docMk/>
            <pc:sldMk cId="470236978" sldId="370"/>
            <ac:picMk id="6" creationId="{7037A198-0994-4F09-9890-B967271BF06A}"/>
          </ac:picMkLst>
        </pc:picChg>
      </pc:sldChg>
      <pc:sldChg chg="modSp">
        <pc:chgData name="Federico Cluni" userId="754e41aadaf4a8ea" providerId="LiveId" clId="{E662A8A5-4090-47E7-AD3C-8708FF63ED7B}" dt="2023-04-24T08:48:20.701" v="23" actId="255"/>
        <pc:sldMkLst>
          <pc:docMk/>
          <pc:sldMk cId="1156350903" sldId="371"/>
        </pc:sldMkLst>
        <pc:spChg chg="mod">
          <ac:chgData name="Federico Cluni" userId="754e41aadaf4a8ea" providerId="LiveId" clId="{E662A8A5-4090-47E7-AD3C-8708FF63ED7B}" dt="2023-04-24T08:48:20.701" v="23" actId="255"/>
          <ac:spMkLst>
            <pc:docMk/>
            <pc:sldMk cId="1156350903" sldId="371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8:20.701" v="23" actId="255"/>
          <ac:spMkLst>
            <pc:docMk/>
            <pc:sldMk cId="1156350903" sldId="371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8:20.701" v="23" actId="255"/>
          <ac:picMkLst>
            <pc:docMk/>
            <pc:sldMk cId="1156350903" sldId="371"/>
            <ac:picMk id="3" creationId="{27A7856D-0989-4E46-B211-BD526B401B30}"/>
          </ac:picMkLst>
        </pc:picChg>
        <pc:picChg chg="mod">
          <ac:chgData name="Federico Cluni" userId="754e41aadaf4a8ea" providerId="LiveId" clId="{E662A8A5-4090-47E7-AD3C-8708FF63ED7B}" dt="2023-04-24T08:48:20.701" v="23" actId="255"/>
          <ac:picMkLst>
            <pc:docMk/>
            <pc:sldMk cId="1156350903" sldId="371"/>
            <ac:picMk id="6" creationId="{C1A61FB1-E1B8-4ACD-AC09-A565C45C693F}"/>
          </ac:picMkLst>
        </pc:picChg>
      </pc:sldChg>
      <pc:sldChg chg="modSp">
        <pc:chgData name="Federico Cluni" userId="754e41aadaf4a8ea" providerId="LiveId" clId="{E662A8A5-4090-47E7-AD3C-8708FF63ED7B}" dt="2023-04-24T08:48:54.679" v="29" actId="255"/>
        <pc:sldMkLst>
          <pc:docMk/>
          <pc:sldMk cId="3585655482" sldId="372"/>
        </pc:sldMkLst>
        <pc:spChg chg="mod">
          <ac:chgData name="Federico Cluni" userId="754e41aadaf4a8ea" providerId="LiveId" clId="{E662A8A5-4090-47E7-AD3C-8708FF63ED7B}" dt="2023-04-24T08:48:54.679" v="29" actId="255"/>
          <ac:spMkLst>
            <pc:docMk/>
            <pc:sldMk cId="3585655482" sldId="372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8:54.679" v="29" actId="255"/>
          <ac:spMkLst>
            <pc:docMk/>
            <pc:sldMk cId="3585655482" sldId="372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8:54.679" v="29" actId="255"/>
          <ac:picMkLst>
            <pc:docMk/>
            <pc:sldMk cId="3585655482" sldId="372"/>
            <ac:picMk id="5" creationId="{63BC0850-85CC-4C7D-BC8E-64790A3E5CCD}"/>
          </ac:picMkLst>
        </pc:picChg>
        <pc:picChg chg="mod">
          <ac:chgData name="Federico Cluni" userId="754e41aadaf4a8ea" providerId="LiveId" clId="{E662A8A5-4090-47E7-AD3C-8708FF63ED7B}" dt="2023-04-24T08:48:54.679" v="29" actId="255"/>
          <ac:picMkLst>
            <pc:docMk/>
            <pc:sldMk cId="3585655482" sldId="372"/>
            <ac:picMk id="7" creationId="{DC8E91F6-D2BD-4C3A-993C-382976FC29C8}"/>
          </ac:picMkLst>
        </pc:picChg>
      </pc:sldChg>
      <pc:sldChg chg="modSp">
        <pc:chgData name="Federico Cluni" userId="754e41aadaf4a8ea" providerId="LiveId" clId="{E662A8A5-4090-47E7-AD3C-8708FF63ED7B}" dt="2023-04-24T08:49:06.727" v="31" actId="255"/>
        <pc:sldMkLst>
          <pc:docMk/>
          <pc:sldMk cId="3524192914" sldId="373"/>
        </pc:sldMkLst>
        <pc:spChg chg="mod">
          <ac:chgData name="Federico Cluni" userId="754e41aadaf4a8ea" providerId="LiveId" clId="{E662A8A5-4090-47E7-AD3C-8708FF63ED7B}" dt="2023-04-24T08:49:06.727" v="31" actId="255"/>
          <ac:spMkLst>
            <pc:docMk/>
            <pc:sldMk cId="3524192914" sldId="373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9:06.727" v="31" actId="255"/>
          <ac:spMkLst>
            <pc:docMk/>
            <pc:sldMk cId="3524192914" sldId="373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9:06.727" v="31" actId="255"/>
          <ac:picMkLst>
            <pc:docMk/>
            <pc:sldMk cId="3524192914" sldId="373"/>
            <ac:picMk id="9" creationId="{4A3239CF-1939-402D-97E3-A86D655D49FD}"/>
          </ac:picMkLst>
        </pc:picChg>
        <pc:picChg chg="mod">
          <ac:chgData name="Federico Cluni" userId="754e41aadaf4a8ea" providerId="LiveId" clId="{E662A8A5-4090-47E7-AD3C-8708FF63ED7B}" dt="2023-04-24T08:49:06.727" v="31" actId="255"/>
          <ac:picMkLst>
            <pc:docMk/>
            <pc:sldMk cId="3524192914" sldId="373"/>
            <ac:picMk id="11" creationId="{D3EB9D73-FDAA-4C03-AB84-A27E7BBB0884}"/>
          </ac:picMkLst>
        </pc:picChg>
      </pc:sldChg>
      <pc:sldChg chg="modSp">
        <pc:chgData name="Federico Cluni" userId="754e41aadaf4a8ea" providerId="LiveId" clId="{E662A8A5-4090-47E7-AD3C-8708FF63ED7B}" dt="2023-04-24T08:49:17.767" v="33" actId="255"/>
        <pc:sldMkLst>
          <pc:docMk/>
          <pc:sldMk cId="3603572547" sldId="374"/>
        </pc:sldMkLst>
        <pc:spChg chg="mod">
          <ac:chgData name="Federico Cluni" userId="754e41aadaf4a8ea" providerId="LiveId" clId="{E662A8A5-4090-47E7-AD3C-8708FF63ED7B}" dt="2023-04-24T08:49:17.767" v="33" actId="255"/>
          <ac:spMkLst>
            <pc:docMk/>
            <pc:sldMk cId="3603572547" sldId="374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9:17.767" v="33" actId="255"/>
          <ac:spMkLst>
            <pc:docMk/>
            <pc:sldMk cId="3603572547" sldId="374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9:17.767" v="33" actId="255"/>
          <ac:picMkLst>
            <pc:docMk/>
            <pc:sldMk cId="3603572547" sldId="374"/>
            <ac:picMk id="3" creationId="{441E1ACE-023B-4D78-ADE4-27BBC3C57D75}"/>
          </ac:picMkLst>
        </pc:picChg>
      </pc:sldChg>
      <pc:sldChg chg="modSp">
        <pc:chgData name="Federico Cluni" userId="754e41aadaf4a8ea" providerId="LiveId" clId="{E662A8A5-4090-47E7-AD3C-8708FF63ED7B}" dt="2023-04-24T08:49:39.042" v="37" actId="255"/>
        <pc:sldMkLst>
          <pc:docMk/>
          <pc:sldMk cId="204080609" sldId="375"/>
        </pc:sldMkLst>
        <pc:spChg chg="mod">
          <ac:chgData name="Federico Cluni" userId="754e41aadaf4a8ea" providerId="LiveId" clId="{E662A8A5-4090-47E7-AD3C-8708FF63ED7B}" dt="2023-04-24T08:49:39.042" v="37" actId="255"/>
          <ac:spMkLst>
            <pc:docMk/>
            <pc:sldMk cId="204080609" sldId="375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9:39.042" v="37" actId="255"/>
          <ac:spMkLst>
            <pc:docMk/>
            <pc:sldMk cId="204080609" sldId="375"/>
            <ac:spMk id="10243" creationId="{4D213196-1290-462C-A590-4FB3CF51C244}"/>
          </ac:spMkLst>
        </pc:spChg>
        <pc:picChg chg="mod">
          <ac:chgData name="Federico Cluni" userId="754e41aadaf4a8ea" providerId="LiveId" clId="{E662A8A5-4090-47E7-AD3C-8708FF63ED7B}" dt="2023-04-24T08:49:39.042" v="37" actId="255"/>
          <ac:picMkLst>
            <pc:docMk/>
            <pc:sldMk cId="204080609" sldId="375"/>
            <ac:picMk id="5" creationId="{2B8DB624-86B9-4A06-B8D3-5E508AA63B09}"/>
          </ac:picMkLst>
        </pc:picChg>
      </pc:sldChg>
      <pc:sldChg chg="modSp mod">
        <pc:chgData name="Federico Cluni" userId="754e41aadaf4a8ea" providerId="LiveId" clId="{E662A8A5-4090-47E7-AD3C-8708FF63ED7B}" dt="2023-04-24T08:51:17.315" v="161" actId="20577"/>
        <pc:sldMkLst>
          <pc:docMk/>
          <pc:sldMk cId="3854658130" sldId="379"/>
        </pc:sldMkLst>
        <pc:spChg chg="mod">
          <ac:chgData name="Federico Cluni" userId="754e41aadaf4a8ea" providerId="LiveId" clId="{E662A8A5-4090-47E7-AD3C-8708FF63ED7B}" dt="2023-04-24T08:49:50.245" v="39" actId="255"/>
          <ac:spMkLst>
            <pc:docMk/>
            <pc:sldMk cId="3854658130" sldId="379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51:17.315" v="161" actId="20577"/>
          <ac:spMkLst>
            <pc:docMk/>
            <pc:sldMk cId="3854658130" sldId="379"/>
            <ac:spMk id="10243" creationId="{4D213196-1290-462C-A590-4FB3CF51C244}"/>
          </ac:spMkLst>
        </pc:spChg>
      </pc:sldChg>
      <pc:sldChg chg="modSp">
        <pc:chgData name="Federico Cluni" userId="754e41aadaf4a8ea" providerId="LiveId" clId="{E662A8A5-4090-47E7-AD3C-8708FF63ED7B}" dt="2023-04-24T08:47:23.509" v="16" actId="255"/>
        <pc:sldMkLst>
          <pc:docMk/>
          <pc:sldMk cId="76439775" sldId="380"/>
        </pc:sldMkLst>
        <pc:spChg chg="mod">
          <ac:chgData name="Federico Cluni" userId="754e41aadaf4a8ea" providerId="LiveId" clId="{E662A8A5-4090-47E7-AD3C-8708FF63ED7B}" dt="2023-04-24T08:47:23.509" v="16" actId="255"/>
          <ac:spMkLst>
            <pc:docMk/>
            <pc:sldMk cId="76439775" sldId="380"/>
            <ac:spMk id="10242" creationId="{DC72D2AB-B2A2-49F6-8438-A459BDA627FA}"/>
          </ac:spMkLst>
        </pc:spChg>
        <pc:spChg chg="mod">
          <ac:chgData name="Federico Cluni" userId="754e41aadaf4a8ea" providerId="LiveId" clId="{E662A8A5-4090-47E7-AD3C-8708FF63ED7B}" dt="2023-04-24T08:47:23.509" v="16" actId="255"/>
          <ac:spMkLst>
            <pc:docMk/>
            <pc:sldMk cId="76439775" sldId="380"/>
            <ac:spMk id="10243" creationId="{4D213196-1290-462C-A590-4FB3CF51C244}"/>
          </ac:spMkLst>
        </pc:spChg>
      </pc:sldChg>
      <pc:sldChg chg="modSp mod">
        <pc:chgData name="Federico Cluni" userId="754e41aadaf4a8ea" providerId="LiveId" clId="{E662A8A5-4090-47E7-AD3C-8708FF63ED7B}" dt="2023-04-24T08:47:49.883" v="19" actId="2711"/>
        <pc:sldMkLst>
          <pc:docMk/>
          <pc:sldMk cId="4140897932" sldId="381"/>
        </pc:sldMkLst>
        <pc:spChg chg="mod">
          <ac:chgData name="Federico Cluni" userId="754e41aadaf4a8ea" providerId="LiveId" clId="{E662A8A5-4090-47E7-AD3C-8708FF63ED7B}" dt="2023-04-24T08:47:34.662" v="18" actId="255"/>
          <ac:spMkLst>
            <pc:docMk/>
            <pc:sldMk cId="4140897932" sldId="381"/>
            <ac:spMk id="4" creationId="{5B3A1815-0F2C-4A4F-9BF8-9DE9263D7642}"/>
          </ac:spMkLst>
        </pc:spChg>
        <pc:spChg chg="mod">
          <ac:chgData name="Federico Cluni" userId="754e41aadaf4a8ea" providerId="LiveId" clId="{E662A8A5-4090-47E7-AD3C-8708FF63ED7B}" dt="2023-04-24T08:47:49.883" v="19" actId="2711"/>
          <ac:spMkLst>
            <pc:docMk/>
            <pc:sldMk cId="4140897932" sldId="381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923D0E4B-F11E-4553-B5AC-49E4E6A278FA}"/>
    <pc:docChg chg="delSld">
      <pc:chgData name="Federico Cluni" userId="754e41aadaf4a8ea" providerId="LiveId" clId="{923D0E4B-F11E-4553-B5AC-49E4E6A278FA}" dt="2023-04-18T08:37:04.125" v="1" actId="2696"/>
      <pc:docMkLst>
        <pc:docMk/>
      </pc:docMkLst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06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07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08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09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10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11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12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0" sldId="313"/>
        </pc:sldMkLst>
      </pc:sldChg>
      <pc:sldChg chg="del">
        <pc:chgData name="Federico Cluni" userId="754e41aadaf4a8ea" providerId="LiveId" clId="{923D0E4B-F11E-4553-B5AC-49E4E6A278FA}" dt="2023-04-18T08:36:32.691" v="0" actId="2696"/>
        <pc:sldMkLst>
          <pc:docMk/>
          <pc:sldMk cId="448035217" sldId="323"/>
        </pc:sldMkLst>
      </pc:sldChg>
      <pc:sldChg chg="del">
        <pc:chgData name="Federico Cluni" userId="754e41aadaf4a8ea" providerId="LiveId" clId="{923D0E4B-F11E-4553-B5AC-49E4E6A278FA}" dt="2023-04-18T08:37:04.125" v="1" actId="2696"/>
        <pc:sldMkLst>
          <pc:docMk/>
          <pc:sldMk cId="0" sldId="329"/>
        </pc:sldMkLst>
      </pc:sldChg>
      <pc:sldChg chg="del">
        <pc:chgData name="Federico Cluni" userId="754e41aadaf4a8ea" providerId="LiveId" clId="{923D0E4B-F11E-4553-B5AC-49E4E6A278FA}" dt="2023-04-18T08:37:04.125" v="1" actId="2696"/>
        <pc:sldMkLst>
          <pc:docMk/>
          <pc:sldMk cId="0" sldId="330"/>
        </pc:sldMkLst>
      </pc:sldChg>
      <pc:sldChg chg="del">
        <pc:chgData name="Federico Cluni" userId="754e41aadaf4a8ea" providerId="LiveId" clId="{923D0E4B-F11E-4553-B5AC-49E4E6A278FA}" dt="2023-04-18T08:37:04.125" v="1" actId="2696"/>
        <pc:sldMkLst>
          <pc:docMk/>
          <pc:sldMk cId="0" sldId="331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  <pc:docChgLst>
    <pc:chgData name="Federico Cluni" userId="754e41aadaf4a8ea" providerId="LiveId" clId="{5D76A974-95EA-43AA-8F38-F927988C915F}"/>
    <pc:docChg chg="undo custSel addSld delSld modSld">
      <pc:chgData name="Federico Cluni" userId="754e41aadaf4a8ea" providerId="LiveId" clId="{5D76A974-95EA-43AA-8F38-F927988C915F}" dt="2020-06-23T10:12:10.321" v="4700" actId="20577"/>
      <pc:docMkLst>
        <pc:docMk/>
      </pc:docMkLst>
      <pc:sldChg chg="modSp mod">
        <pc:chgData name="Federico Cluni" userId="754e41aadaf4a8ea" providerId="LiveId" clId="{5D76A974-95EA-43AA-8F38-F927988C915F}" dt="2020-06-22T11:03:24.627" v="969" actId="20577"/>
        <pc:sldMkLst>
          <pc:docMk/>
          <pc:sldMk cId="0" sldId="256"/>
        </pc:sldMkLst>
        <pc:spChg chg="mod">
          <ac:chgData name="Federico Cluni" userId="754e41aadaf4a8ea" providerId="LiveId" clId="{5D76A974-95EA-43AA-8F38-F927988C915F}" dt="2020-06-22T11:03:24.627" v="96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6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286911153" sldId="28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077951468" sldId="29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788840518" sldId="29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2909882934" sldId="30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640886085" sldId="31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20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1143503960" sldId="32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448035217" sldId="323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4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5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6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7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8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9"/>
        </pc:sldMkLst>
      </pc:sldChg>
      <pc:sldChg chg="addSp delSp modSp add mod">
        <pc:chgData name="Federico Cluni" userId="754e41aadaf4a8ea" providerId="LiveId" clId="{5D76A974-95EA-43AA-8F38-F927988C915F}" dt="2020-06-23T04:02:37.772" v="2940" actId="2711"/>
        <pc:sldMkLst>
          <pc:docMk/>
          <pc:sldMk cId="0" sldId="330"/>
        </pc:sldMkLst>
        <pc:spChg chg="add del mod">
          <ac:chgData name="Federico Cluni" userId="754e41aadaf4a8ea" providerId="LiveId" clId="{5D76A974-95EA-43AA-8F38-F927988C915F}" dt="2020-06-23T02:57:01.245" v="1750"/>
          <ac:spMkLst>
            <pc:docMk/>
            <pc:sldMk cId="0" sldId="330"/>
            <ac:spMk id="5" creationId="{4D7A7F43-DFF5-4074-9948-89A5ADB491D6}"/>
          </ac:spMkLst>
        </pc:spChg>
        <pc:spChg chg="add mod">
          <ac:chgData name="Federico Cluni" userId="754e41aadaf4a8ea" providerId="LiveId" clId="{5D76A974-95EA-43AA-8F38-F927988C915F}" dt="2020-06-23T02:57:36.576" v="1799" actId="20577"/>
          <ac:spMkLst>
            <pc:docMk/>
            <pc:sldMk cId="0" sldId="330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3:46:28.852" v="2720" actId="108"/>
          <ac:spMkLst>
            <pc:docMk/>
            <pc:sldMk cId="0" sldId="330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2T09:03:26.542" v="297" actId="20577"/>
          <ac:spMkLst>
            <pc:docMk/>
            <pc:sldMk cId="0" sldId="330"/>
            <ac:spMk id="10243" creationId="{4D213196-1290-462C-A590-4FB3CF51C244}"/>
          </ac:spMkLst>
        </pc:spChg>
        <pc:spChg chg="mod">
          <ac:chgData name="Federico Cluni" userId="754e41aadaf4a8ea" providerId="LiveId" clId="{5D76A974-95EA-43AA-8F38-F927988C915F}" dt="2020-06-23T04:02:37.772" v="2940" actId="2711"/>
          <ac:spMkLst>
            <pc:docMk/>
            <pc:sldMk cId="0" sldId="330"/>
            <ac:spMk id="10244" creationId="{613B3A01-29A3-4FE0-A112-C0C266371865}"/>
          </ac:spMkLst>
        </pc:spChg>
      </pc:sldChg>
      <pc:sldChg chg="addSp delSp modSp add mod">
        <pc:chgData name="Federico Cluni" userId="754e41aadaf4a8ea" providerId="LiveId" clId="{5D76A974-95EA-43AA-8F38-F927988C915F}" dt="2020-06-23T09:15:49.778" v="4688" actId="114"/>
        <pc:sldMkLst>
          <pc:docMk/>
          <pc:sldMk cId="0" sldId="331"/>
        </pc:sldMkLst>
        <pc:spChg chg="add mod">
          <ac:chgData name="Federico Cluni" userId="754e41aadaf4a8ea" providerId="LiveId" clId="{5D76A974-95EA-43AA-8F38-F927988C915F}" dt="2020-06-22T11:22:04.741" v="1436" actId="1076"/>
          <ac:spMkLst>
            <pc:docMk/>
            <pc:sldMk cId="0" sldId="331"/>
            <ac:spMk id="4" creationId="{0809CA79-1D2B-4F56-A9C8-1755D07CFF14}"/>
          </ac:spMkLst>
        </pc:spChg>
        <pc:spChg chg="mod">
          <ac:chgData name="Federico Cluni" userId="754e41aadaf4a8ea" providerId="LiveId" clId="{5D76A974-95EA-43AA-8F38-F927988C915F}" dt="2020-06-23T03:46:33.035" v="2721" actId="108"/>
          <ac:spMkLst>
            <pc:docMk/>
            <pc:sldMk cId="0" sldId="331"/>
            <ac:spMk id="11266" creationId="{C3DA06E9-4327-4E22-9C1D-68B3A20164E3}"/>
          </ac:spMkLst>
        </pc:spChg>
        <pc:spChg chg="mod">
          <ac:chgData name="Federico Cluni" userId="754e41aadaf4a8ea" providerId="LiveId" clId="{5D76A974-95EA-43AA-8F38-F927988C915F}" dt="2020-06-23T09:15:49.778" v="4688" actId="114"/>
          <ac:spMkLst>
            <pc:docMk/>
            <pc:sldMk cId="0" sldId="331"/>
            <ac:spMk id="11267" creationId="{BD156AE0-AEC4-4AB9-A7A4-DB1A5DB1EAC9}"/>
          </ac:spMkLst>
        </pc:spChg>
        <pc:spChg chg="del">
          <ac:chgData name="Federico Cluni" userId="754e41aadaf4a8ea" providerId="LiveId" clId="{5D76A974-95EA-43AA-8F38-F927988C915F}" dt="2020-06-22T09:17:35.637" v="639" actId="478"/>
          <ac:spMkLst>
            <pc:docMk/>
            <pc:sldMk cId="0" sldId="331"/>
            <ac:spMk id="11268" creationId="{66C5F2FF-7923-477C-88A4-6BC4F734B394}"/>
          </ac:spMkLst>
        </pc:spChg>
        <pc:spChg chg="del mod">
          <ac:chgData name="Federico Cluni" userId="754e41aadaf4a8ea" providerId="LiveId" clId="{5D76A974-95EA-43AA-8F38-F927988C915F}" dt="2020-06-22T09:18:57.918" v="641" actId="478"/>
          <ac:spMkLst>
            <pc:docMk/>
            <pc:sldMk cId="0" sldId="331"/>
            <ac:spMk id="11269" creationId="{B32E0D00-D453-4790-8903-DFF294A5F7F0}"/>
          </ac:spMkLst>
        </pc:spChg>
      </pc:sldChg>
      <pc:sldChg chg="addSp delSp modSp add mod">
        <pc:chgData name="Federico Cluni" userId="754e41aadaf4a8ea" providerId="LiveId" clId="{5D76A974-95EA-43AA-8F38-F927988C915F}" dt="2020-06-23T03:46:39.743" v="2723"/>
        <pc:sldMkLst>
          <pc:docMk/>
          <pc:sldMk cId="0" sldId="332"/>
        </pc:sldMkLst>
        <pc:spChg chg="add mod">
          <ac:chgData name="Federico Cluni" userId="754e41aadaf4a8ea" providerId="LiveId" clId="{5D76A974-95EA-43AA-8F38-F927988C915F}" dt="2020-06-23T03:46:39.743" v="2723"/>
          <ac:spMkLst>
            <pc:docMk/>
            <pc:sldMk cId="0" sldId="332"/>
            <ac:spMk id="4" creationId="{77174DFE-16C9-4A10-860C-31842ABBFD61}"/>
          </ac:spMkLst>
        </pc:spChg>
        <pc:spChg chg="del">
          <ac:chgData name="Federico Cluni" userId="754e41aadaf4a8ea" providerId="LiveId" clId="{5D76A974-95EA-43AA-8F38-F927988C915F}" dt="2020-06-23T03:46:39.290" v="2722" actId="478"/>
          <ac:spMkLst>
            <pc:docMk/>
            <pc:sldMk cId="0" sldId="332"/>
            <ac:spMk id="12290" creationId="{88E6FE5E-2BA7-4E5A-ADE6-B0AF3C2FD05C}"/>
          </ac:spMkLst>
        </pc:spChg>
        <pc:spChg chg="mod">
          <ac:chgData name="Federico Cluni" userId="754e41aadaf4a8ea" providerId="LiveId" clId="{5D76A974-95EA-43AA-8F38-F927988C915F}" dt="2020-06-22T11:06:48.841" v="1120" actId="2711"/>
          <ac:spMkLst>
            <pc:docMk/>
            <pc:sldMk cId="0" sldId="332"/>
            <ac:spMk id="12291" creationId="{A5DF65CD-1CF0-4C9A-AED5-20A10EF70321}"/>
          </ac:spMkLst>
        </pc:spChg>
      </pc:sldChg>
      <pc:sldChg chg="add del">
        <pc:chgData name="Federico Cluni" userId="754e41aadaf4a8ea" providerId="LiveId" clId="{5D76A974-95EA-43AA-8F38-F927988C915F}" dt="2020-06-22T11:06:52.730" v="1121" actId="47"/>
        <pc:sldMkLst>
          <pc:docMk/>
          <pc:sldMk cId="0" sldId="333"/>
        </pc:sldMkLst>
      </pc:sldChg>
      <pc:sldChg chg="addSp delSp modSp add mod">
        <pc:chgData name="Federico Cluni" userId="754e41aadaf4a8ea" providerId="LiveId" clId="{5D76A974-95EA-43AA-8F38-F927988C915F}" dt="2020-06-23T03:46:44.086" v="2725"/>
        <pc:sldMkLst>
          <pc:docMk/>
          <pc:sldMk cId="0" sldId="334"/>
        </pc:sldMkLst>
        <pc:spChg chg="add mod">
          <ac:chgData name="Federico Cluni" userId="754e41aadaf4a8ea" providerId="LiveId" clId="{5D76A974-95EA-43AA-8F38-F927988C915F}" dt="2020-06-23T03:46:44.086" v="2725"/>
          <ac:spMkLst>
            <pc:docMk/>
            <pc:sldMk cId="0" sldId="334"/>
            <ac:spMk id="4" creationId="{735F6E0C-390C-45B5-8671-1FFB2549F34A}"/>
          </ac:spMkLst>
        </pc:spChg>
        <pc:spChg chg="del">
          <ac:chgData name="Federico Cluni" userId="754e41aadaf4a8ea" providerId="LiveId" clId="{5D76A974-95EA-43AA-8F38-F927988C915F}" dt="2020-06-23T03:46:43.672" v="2724" actId="478"/>
          <ac:spMkLst>
            <pc:docMk/>
            <pc:sldMk cId="0" sldId="334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3T03:02:20.975" v="1891" actId="2711"/>
          <ac:spMkLst>
            <pc:docMk/>
            <pc:sldMk cId="0" sldId="334"/>
            <ac:spMk id="14339" creationId="{9D82D140-BC79-4F3E-8723-A117B9B5F68B}"/>
          </ac:spMkLst>
        </pc:spChg>
        <pc:spChg chg="del">
          <ac:chgData name="Federico Cluni" userId="754e41aadaf4a8ea" providerId="LiveId" clId="{5D76A974-95EA-43AA-8F38-F927988C915F}" dt="2020-06-22T11:13:18.047" v="1233" actId="478"/>
          <ac:spMkLst>
            <pc:docMk/>
            <pc:sldMk cId="0" sldId="334"/>
            <ac:spMk id="14340" creationId="{51ADE3B4-F1D2-4B31-AFD4-CECD8E75DF92}"/>
          </ac:spMkLst>
        </pc:spChg>
      </pc:sldChg>
      <pc:sldChg chg="addSp delSp modSp add mod">
        <pc:chgData name="Federico Cluni" userId="754e41aadaf4a8ea" providerId="LiveId" clId="{5D76A974-95EA-43AA-8F38-F927988C915F}" dt="2020-06-23T03:53:35.439" v="2814" actId="2711"/>
        <pc:sldMkLst>
          <pc:docMk/>
          <pc:sldMk cId="0" sldId="335"/>
        </pc:sldMkLst>
        <pc:spChg chg="add mod">
          <ac:chgData name="Federico Cluni" userId="754e41aadaf4a8ea" providerId="LiveId" clId="{5D76A974-95EA-43AA-8F38-F927988C915F}" dt="2020-06-23T03:51:30.458" v="2776" actId="20577"/>
          <ac:spMkLst>
            <pc:docMk/>
            <pc:sldMk cId="0" sldId="335"/>
            <ac:spMk id="4" creationId="{7E2A67FF-CB65-4DE4-86C3-6F5F48581212}"/>
          </ac:spMkLst>
        </pc:spChg>
        <pc:spChg chg="del">
          <ac:chgData name="Federico Cluni" userId="754e41aadaf4a8ea" providerId="LiveId" clId="{5D76A974-95EA-43AA-8F38-F927988C915F}" dt="2020-06-23T03:46:53.483" v="2728" actId="478"/>
          <ac:spMkLst>
            <pc:docMk/>
            <pc:sldMk cId="0" sldId="335"/>
            <ac:spMk id="15362" creationId="{8CAEED60-143A-4241-BC12-70466CC2E43C}"/>
          </ac:spMkLst>
        </pc:spChg>
        <pc:spChg chg="mod">
          <ac:chgData name="Federico Cluni" userId="754e41aadaf4a8ea" providerId="LiveId" clId="{5D76A974-95EA-43AA-8F38-F927988C915F}" dt="2020-06-23T03:53:35.439" v="2814" actId="2711"/>
          <ac:spMkLst>
            <pc:docMk/>
            <pc:sldMk cId="0" sldId="335"/>
            <ac:spMk id="15363" creationId="{F9E46DD7-41C2-40D4-B920-F3DB00C96A9B}"/>
          </ac:spMkLst>
        </pc:spChg>
      </pc:sldChg>
      <pc:sldChg chg="modSp add mod">
        <pc:chgData name="Federico Cluni" userId="754e41aadaf4a8ea" providerId="LiveId" clId="{5D76A974-95EA-43AA-8F38-F927988C915F}" dt="2020-06-23T09:57:27.342" v="4694" actId="20577"/>
        <pc:sldMkLst>
          <pc:docMk/>
          <pc:sldMk cId="0" sldId="336"/>
        </pc:sldMkLst>
        <pc:spChg chg="mod">
          <ac:chgData name="Federico Cluni" userId="754e41aadaf4a8ea" providerId="LiveId" clId="{5D76A974-95EA-43AA-8F38-F927988C915F}" dt="2020-06-23T03:47:02.490" v="2737" actId="20577"/>
          <ac:spMkLst>
            <pc:docMk/>
            <pc:sldMk cId="0" sldId="336"/>
            <ac:spMk id="16386" creationId="{882A0809-C7C1-4476-9FE8-6FD3E95499E7}"/>
          </ac:spMkLst>
        </pc:spChg>
        <pc:spChg chg="mod">
          <ac:chgData name="Federico Cluni" userId="754e41aadaf4a8ea" providerId="LiveId" clId="{5D76A974-95EA-43AA-8F38-F927988C915F}" dt="2020-06-23T09:57:27.342" v="4694" actId="20577"/>
          <ac:spMkLst>
            <pc:docMk/>
            <pc:sldMk cId="0" sldId="336"/>
            <ac:spMk id="16387" creationId="{283E51D7-ED68-4802-BF41-1FBFAA72AB21}"/>
          </ac:spMkLst>
        </pc:spChg>
      </pc:sldChg>
      <pc:sldChg chg="modSp add mod">
        <pc:chgData name="Federico Cluni" userId="754e41aadaf4a8ea" providerId="LiveId" clId="{5D76A974-95EA-43AA-8F38-F927988C915F}" dt="2020-06-23T10:07:37.331" v="4699" actId="6549"/>
        <pc:sldMkLst>
          <pc:docMk/>
          <pc:sldMk cId="0" sldId="337"/>
        </pc:sldMkLst>
        <pc:spChg chg="mod">
          <ac:chgData name="Federico Cluni" userId="754e41aadaf4a8ea" providerId="LiveId" clId="{5D76A974-95EA-43AA-8F38-F927988C915F}" dt="2020-06-23T03:15:59.389" v="2277" actId="207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5D76A974-95EA-43AA-8F38-F927988C915F}" dt="2020-06-23T10:07:37.331" v="4699" actId="6549"/>
          <ac:spMkLst>
            <pc:docMk/>
            <pc:sldMk cId="0" sldId="337"/>
            <ac:spMk id="17411" creationId="{32C54829-4DC3-47C9-B500-B6BCDD1ACD27}"/>
          </ac:spMkLst>
        </pc:spChg>
      </pc:sldChg>
      <pc:sldChg chg="modSp add del mod">
        <pc:chgData name="Federico Cluni" userId="754e41aadaf4a8ea" providerId="LiveId" clId="{5D76A974-95EA-43AA-8F38-F927988C915F}" dt="2020-06-23T03:23:39.249" v="2392" actId="47"/>
        <pc:sldMkLst>
          <pc:docMk/>
          <pc:sldMk cId="0" sldId="338"/>
        </pc:sldMkLst>
        <pc:spChg chg="mod">
          <ac:chgData name="Federico Cluni" userId="754e41aadaf4a8ea" providerId="LiveId" clId="{5D76A974-95EA-43AA-8F38-F927988C915F}" dt="2020-06-23T03:22:56.041" v="2366" actId="20577"/>
          <ac:spMkLst>
            <pc:docMk/>
            <pc:sldMk cId="0" sldId="338"/>
            <ac:spMk id="18435" creationId="{51FD5FC3-6669-4C1B-8932-E80D5820CF8C}"/>
          </ac:spMkLst>
        </pc:spChg>
      </pc:sldChg>
      <pc:sldChg chg="addSp delSp modSp add mod">
        <pc:chgData name="Federico Cluni" userId="754e41aadaf4a8ea" providerId="LiveId" clId="{5D76A974-95EA-43AA-8F38-F927988C915F}" dt="2020-06-23T10:12:10.321" v="4700" actId="20577"/>
        <pc:sldMkLst>
          <pc:docMk/>
          <pc:sldMk cId="0" sldId="339"/>
        </pc:sldMkLst>
        <pc:spChg chg="add mod">
          <ac:chgData name="Federico Cluni" userId="754e41aadaf4a8ea" providerId="LiveId" clId="{5D76A974-95EA-43AA-8F38-F927988C915F}" dt="2020-06-23T03:35:21.752" v="2641"/>
          <ac:spMkLst>
            <pc:docMk/>
            <pc:sldMk cId="0" sldId="339"/>
            <ac:spMk id="4" creationId="{32B5422C-67B4-4BEC-A8B0-BF42390183E5}"/>
          </ac:spMkLst>
        </pc:spChg>
        <pc:spChg chg="add del mod">
          <ac:chgData name="Federico Cluni" userId="754e41aadaf4a8ea" providerId="LiveId" clId="{5D76A974-95EA-43AA-8F38-F927988C915F}" dt="2020-06-23T03:47:57.660" v="2747"/>
          <ac:spMkLst>
            <pc:docMk/>
            <pc:sldMk cId="0" sldId="339"/>
            <ac:spMk id="5" creationId="{C70134F9-6369-415E-B237-076AFE366743}"/>
          </ac:spMkLst>
        </pc:spChg>
        <pc:spChg chg="del">
          <ac:chgData name="Federico Cluni" userId="754e41aadaf4a8ea" providerId="LiveId" clId="{5D76A974-95EA-43AA-8F38-F927988C915F}" dt="2020-06-23T03:35:21.285" v="2640" actId="478"/>
          <ac:spMkLst>
            <pc:docMk/>
            <pc:sldMk cId="0" sldId="339"/>
            <ac:spMk id="19458" creationId="{1BDD57FA-7308-403C-8AD0-D83C53A2EFB4}"/>
          </ac:spMkLst>
        </pc:spChg>
        <pc:spChg chg="mod">
          <ac:chgData name="Federico Cluni" userId="754e41aadaf4a8ea" providerId="LiveId" clId="{5D76A974-95EA-43AA-8F38-F927988C915F}" dt="2020-06-23T10:12:10.321" v="4700" actId="20577"/>
          <ac:spMkLst>
            <pc:docMk/>
            <pc:sldMk cId="0" sldId="339"/>
            <ac:spMk id="19459" creationId="{D2F68E11-D2D6-444D-9559-0153027350DA}"/>
          </ac:spMkLst>
        </pc:spChg>
      </pc:sldChg>
      <pc:sldChg chg="addSp delSp modSp add mod">
        <pc:chgData name="Federico Cluni" userId="754e41aadaf4a8ea" providerId="LiveId" clId="{5D76A974-95EA-43AA-8F38-F927988C915F}" dt="2020-06-23T03:46:49.887" v="2727"/>
        <pc:sldMkLst>
          <pc:docMk/>
          <pc:sldMk cId="360004768" sldId="340"/>
        </pc:sldMkLst>
        <pc:spChg chg="add mod">
          <ac:chgData name="Federico Cluni" userId="754e41aadaf4a8ea" providerId="LiveId" clId="{5D76A974-95EA-43AA-8F38-F927988C915F}" dt="2020-06-23T03:46:49.887" v="2727"/>
          <ac:spMkLst>
            <pc:docMk/>
            <pc:sldMk cId="360004768" sldId="340"/>
            <ac:spMk id="5" creationId="{F48FC6A2-C1B0-456F-BCE7-53426AE6E71E}"/>
          </ac:spMkLst>
        </pc:spChg>
        <pc:spChg chg="del">
          <ac:chgData name="Federico Cluni" userId="754e41aadaf4a8ea" providerId="LiveId" clId="{5D76A974-95EA-43AA-8F38-F927988C915F}" dt="2020-06-23T03:46:49.466" v="2726" actId="478"/>
          <ac:spMkLst>
            <pc:docMk/>
            <pc:sldMk cId="360004768" sldId="340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2T11:21:06.869" v="1382" actId="20577"/>
          <ac:spMkLst>
            <pc:docMk/>
            <pc:sldMk cId="360004768" sldId="340"/>
            <ac:spMk id="14339" creationId="{9D82D140-BC79-4F3E-8723-A117B9B5F68B}"/>
          </ac:spMkLst>
        </pc:spChg>
        <pc:picChg chg="add mod">
          <ac:chgData name="Federico Cluni" userId="754e41aadaf4a8ea" providerId="LiveId" clId="{5D76A974-95EA-43AA-8F38-F927988C915F}" dt="2020-06-22T11:19:47.790" v="1380" actId="1076"/>
          <ac:picMkLst>
            <pc:docMk/>
            <pc:sldMk cId="360004768" sldId="340"/>
            <ac:picMk id="3" creationId="{16B60384-73DB-422A-945B-E96362592ABA}"/>
          </ac:picMkLst>
        </pc:picChg>
      </pc:sldChg>
      <pc:sldChg chg="addSp delSp modSp add mod">
        <pc:chgData name="Federico Cluni" userId="754e41aadaf4a8ea" providerId="LiveId" clId="{5D76A974-95EA-43AA-8F38-F927988C915F}" dt="2020-06-23T10:02:54.705" v="4695" actId="6549"/>
        <pc:sldMkLst>
          <pc:docMk/>
          <pc:sldMk cId="2328275835" sldId="341"/>
        </pc:sldMkLst>
        <pc:spChg chg="add mod">
          <ac:chgData name="Federico Cluni" userId="754e41aadaf4a8ea" providerId="LiveId" clId="{5D76A974-95EA-43AA-8F38-F927988C915F}" dt="2020-06-23T10:02:54.705" v="4695" actId="6549"/>
          <ac:spMkLst>
            <pc:docMk/>
            <pc:sldMk cId="2328275835" sldId="341"/>
            <ac:spMk id="4" creationId="{6F0E81E9-B2C1-4BDD-B083-5F78AA68ED74}"/>
          </ac:spMkLst>
        </pc:spChg>
        <pc:spChg chg="mod">
          <ac:chgData name="Federico Cluni" userId="754e41aadaf4a8ea" providerId="LiveId" clId="{5D76A974-95EA-43AA-8F38-F927988C915F}" dt="2020-06-23T03:47:08.385" v="2745" actId="20577"/>
          <ac:spMkLst>
            <pc:docMk/>
            <pc:sldMk cId="2328275835" sldId="341"/>
            <ac:spMk id="16386" creationId="{882A0809-C7C1-4476-9FE8-6FD3E95499E7}"/>
          </ac:spMkLst>
        </pc:spChg>
        <pc:spChg chg="del">
          <ac:chgData name="Federico Cluni" userId="754e41aadaf4a8ea" providerId="LiveId" clId="{5D76A974-95EA-43AA-8F38-F927988C915F}" dt="2020-06-23T03:23:28.169" v="2390" actId="478"/>
          <ac:spMkLst>
            <pc:docMk/>
            <pc:sldMk cId="2328275835" sldId="341"/>
            <ac:spMk id="16387" creationId="{283E51D7-ED68-4802-BF41-1FBFAA72AB21}"/>
          </ac:spMkLst>
        </pc:spChg>
      </pc:sldChg>
      <pc:sldChg chg="addSp delSp modSp add mod">
        <pc:chgData name="Federico Cluni" userId="754e41aadaf4a8ea" providerId="LiveId" clId="{5D76A974-95EA-43AA-8F38-F927988C915F}" dt="2020-06-23T03:49:36.765" v="2757" actId="962"/>
        <pc:sldMkLst>
          <pc:docMk/>
          <pc:sldMk cId="2741876474" sldId="342"/>
        </pc:sldMkLst>
        <pc:spChg chg="mod">
          <ac:chgData name="Federico Cluni" userId="754e41aadaf4a8ea" providerId="LiveId" clId="{5D76A974-95EA-43AA-8F38-F927988C915F}" dt="2020-06-23T03:48:05.379" v="2753" actId="20577"/>
          <ac:spMkLst>
            <pc:docMk/>
            <pc:sldMk cId="2741876474" sldId="342"/>
            <ac:spMk id="4" creationId="{32B5422C-67B4-4BEC-A8B0-BF42390183E5}"/>
          </ac:spMkLst>
        </pc:spChg>
        <pc:spChg chg="del">
          <ac:chgData name="Federico Cluni" userId="754e41aadaf4a8ea" providerId="LiveId" clId="{5D76A974-95EA-43AA-8F38-F927988C915F}" dt="2020-06-23T03:49:23.594" v="2754" actId="478"/>
          <ac:spMkLst>
            <pc:docMk/>
            <pc:sldMk cId="2741876474" sldId="342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3:49:36.765" v="2757" actId="962"/>
          <ac:picMkLst>
            <pc:docMk/>
            <pc:sldMk cId="2741876474" sldId="342"/>
            <ac:picMk id="3" creationId="{4B7B563A-6C4C-4A4D-844E-1C79C99197C4}"/>
          </ac:picMkLst>
        </pc:picChg>
      </pc:sldChg>
      <pc:sldChg chg="addSp delSp modSp add mod">
        <pc:chgData name="Federico Cluni" userId="754e41aadaf4a8ea" providerId="LiveId" clId="{5D76A974-95EA-43AA-8F38-F927988C915F}" dt="2020-06-23T03:57:30.887" v="2868" actId="20577"/>
        <pc:sldMkLst>
          <pc:docMk/>
          <pc:sldMk cId="2916866009" sldId="343"/>
        </pc:sldMkLst>
        <pc:spChg chg="add del">
          <ac:chgData name="Federico Cluni" userId="754e41aadaf4a8ea" providerId="LiveId" clId="{5D76A974-95EA-43AA-8F38-F927988C915F}" dt="2020-06-23T03:54:54.925" v="2841"/>
          <ac:spMkLst>
            <pc:docMk/>
            <pc:sldMk cId="2916866009" sldId="343"/>
            <ac:spMk id="2" creationId="{3E842E1D-40C7-43F6-86DB-264FD87D1F45}"/>
          </ac:spMkLst>
        </pc:spChg>
        <pc:spChg chg="add mod">
          <ac:chgData name="Federico Cluni" userId="754e41aadaf4a8ea" providerId="LiveId" clId="{5D76A974-95EA-43AA-8F38-F927988C915F}" dt="2020-06-23T03:57:30.887" v="2868" actId="20577"/>
          <ac:spMkLst>
            <pc:docMk/>
            <pc:sldMk cId="2916866009" sldId="343"/>
            <ac:spMk id="5" creationId="{BC051BD1-6928-4D8B-87F6-8EA496FCCC57}"/>
          </ac:spMkLst>
        </pc:spChg>
        <pc:picChg chg="del">
          <ac:chgData name="Federico Cluni" userId="754e41aadaf4a8ea" providerId="LiveId" clId="{5D76A974-95EA-43AA-8F38-F927988C915F}" dt="2020-06-23T03:54:26.337" v="2816" actId="478"/>
          <ac:picMkLst>
            <pc:docMk/>
            <pc:sldMk cId="2916866009" sldId="343"/>
            <ac:picMk id="3" creationId="{4B7B563A-6C4C-4A4D-844E-1C79C99197C4}"/>
          </ac:picMkLst>
        </pc:picChg>
      </pc:sldChg>
      <pc:sldChg chg="addSp delSp modSp add mod modNotesTx">
        <pc:chgData name="Federico Cluni" userId="754e41aadaf4a8ea" providerId="LiveId" clId="{5D76A974-95EA-43AA-8F38-F927988C915F}" dt="2020-06-23T08:51:55.699" v="4687" actId="20577"/>
        <pc:sldMkLst>
          <pc:docMk/>
          <pc:sldMk cId="3157326155" sldId="344"/>
        </pc:sldMkLst>
        <pc:spChg chg="del">
          <ac:chgData name="Federico Cluni" userId="754e41aadaf4a8ea" providerId="LiveId" clId="{5D76A974-95EA-43AA-8F38-F927988C915F}" dt="2020-06-23T04:08:25.487" v="3050" actId="478"/>
          <ac:spMkLst>
            <pc:docMk/>
            <pc:sldMk cId="3157326155" sldId="344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4:08:39.763" v="3084" actId="313"/>
          <ac:spMkLst>
            <pc:docMk/>
            <pc:sldMk cId="3157326155" sldId="344"/>
            <ac:spMk id="10242" creationId="{DC72D2AB-B2A2-49F6-8438-A459BDA627FA}"/>
          </ac:spMkLst>
        </pc:spChg>
        <pc:spChg chg="del">
          <ac:chgData name="Federico Cluni" userId="754e41aadaf4a8ea" providerId="LiveId" clId="{5D76A974-95EA-43AA-8F38-F927988C915F}" dt="2020-06-23T04:08:23.745" v="3049" actId="478"/>
          <ac:spMkLst>
            <pc:docMk/>
            <pc:sldMk cId="3157326155" sldId="344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4:08:27.469" v="3051" actId="478"/>
          <ac:spMkLst>
            <pc:docMk/>
            <pc:sldMk cId="3157326155" sldId="344"/>
            <ac:spMk id="10244" creationId="{613B3A01-29A3-4FE0-A112-C0C266371865}"/>
          </ac:spMkLst>
        </pc:spChg>
        <pc:picChg chg="add mod">
          <ac:chgData name="Federico Cluni" userId="754e41aadaf4a8ea" providerId="LiveId" clId="{5D76A974-95EA-43AA-8F38-F927988C915F}" dt="2020-06-23T04:09:08.380" v="3090" actId="1076"/>
          <ac:picMkLst>
            <pc:docMk/>
            <pc:sldMk cId="3157326155" sldId="344"/>
            <ac:picMk id="3" creationId="{CBB2535A-E25D-489B-976C-390FF36A0205}"/>
          </ac:picMkLst>
        </pc:picChg>
      </pc:sldChg>
      <pc:sldChg chg="addSp modSp add mod">
        <pc:chgData name="Federico Cluni" userId="754e41aadaf4a8ea" providerId="LiveId" clId="{5D76A974-95EA-43AA-8F38-F927988C915F}" dt="2020-06-23T04:27:22.340" v="4070" actId="1076"/>
        <pc:sldMkLst>
          <pc:docMk/>
          <pc:sldMk cId="3747819896" sldId="345"/>
        </pc:sldMkLst>
        <pc:spChg chg="mod">
          <ac:chgData name="Federico Cluni" userId="754e41aadaf4a8ea" providerId="LiveId" clId="{5D76A974-95EA-43AA-8F38-F927988C915F}" dt="2020-06-23T04:17:18.288" v="3838" actId="20577"/>
          <ac:spMkLst>
            <pc:docMk/>
            <pc:sldMk cId="3747819896" sldId="345"/>
            <ac:spMk id="4" creationId="{32B5422C-67B4-4BEC-A8B0-BF42390183E5}"/>
          </ac:spMkLst>
        </pc:spChg>
        <pc:spChg chg="mod">
          <ac:chgData name="Federico Cluni" userId="754e41aadaf4a8ea" providerId="LiveId" clId="{5D76A974-95EA-43AA-8F38-F927988C915F}" dt="2020-06-23T04:27:19.089" v="4069" actId="6549"/>
          <ac:spMkLst>
            <pc:docMk/>
            <pc:sldMk cId="3747819896" sldId="345"/>
            <ac:spMk id="5" creationId="{BC051BD1-6928-4D8B-87F6-8EA496FCCC57}"/>
          </ac:spMkLst>
        </pc:spChg>
        <pc:graphicFrameChg chg="add mod">
          <ac:chgData name="Federico Cluni" userId="754e41aadaf4a8ea" providerId="LiveId" clId="{5D76A974-95EA-43AA-8F38-F927988C915F}" dt="2020-06-23T04:27:22.340" v="4070" actId="1076"/>
          <ac:graphicFrameMkLst>
            <pc:docMk/>
            <pc:sldMk cId="3747819896" sldId="345"/>
            <ac:graphicFrameMk id="6" creationId="{F588C38D-DD43-4F18-8C48-09A21482136C}"/>
          </ac:graphicFrameMkLst>
        </pc:graphicFrameChg>
        <pc:picChg chg="add mod">
          <ac:chgData name="Federico Cluni" userId="754e41aadaf4a8ea" providerId="LiveId" clId="{5D76A974-95EA-43AA-8F38-F927988C915F}" dt="2020-06-23T04:17:10.092" v="3825" actId="1076"/>
          <ac:picMkLst>
            <pc:docMk/>
            <pc:sldMk cId="3747819896" sldId="345"/>
            <ac:picMk id="3" creationId="{9FE7311C-FB06-4B3F-9FBB-A03F807F7C4B}"/>
          </ac:picMkLst>
        </pc:picChg>
      </pc:sldChg>
      <pc:sldChg chg="addSp modSp add mod">
        <pc:chgData name="Federico Cluni" userId="754e41aadaf4a8ea" providerId="LiveId" clId="{5D76A974-95EA-43AA-8F38-F927988C915F}" dt="2020-06-23T04:52:14.555" v="4162" actId="1076"/>
        <pc:sldMkLst>
          <pc:docMk/>
          <pc:sldMk cId="1718119538" sldId="346"/>
        </pc:sldMkLst>
        <pc:spChg chg="mod">
          <ac:chgData name="Federico Cluni" userId="754e41aadaf4a8ea" providerId="LiveId" clId="{5D76A974-95EA-43AA-8F38-F927988C915F}" dt="2020-06-23T04:52:06.115" v="4160" actId="20577"/>
          <ac:spMkLst>
            <pc:docMk/>
            <pc:sldMk cId="1718119538" sldId="346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4:52:14.555" v="4162" actId="1076"/>
          <ac:picMkLst>
            <pc:docMk/>
            <pc:sldMk cId="1718119538" sldId="346"/>
            <ac:picMk id="3" creationId="{580E8DE8-99D9-4A81-A55C-E52C6CDF0E32}"/>
          </ac:picMkLst>
        </pc:picChg>
      </pc:sldChg>
      <pc:sldChg chg="addSp delSp modSp add mod">
        <pc:chgData name="Federico Cluni" userId="754e41aadaf4a8ea" providerId="LiveId" clId="{5D76A974-95EA-43AA-8F38-F927988C915F}" dt="2020-06-23T05:38:03.248" v="4438" actId="114"/>
        <pc:sldMkLst>
          <pc:docMk/>
          <pc:sldMk cId="3072934415" sldId="347"/>
        </pc:sldMkLst>
        <pc:spChg chg="add del mod">
          <ac:chgData name="Federico Cluni" userId="754e41aadaf4a8ea" providerId="LiveId" clId="{5D76A974-95EA-43AA-8F38-F927988C915F}" dt="2020-06-23T05:38:03.248" v="4438" actId="114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5:35:28.734" v="4184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3T05:37:28.675" v="4386" actId="20577"/>
          <ac:spMkLst>
            <pc:docMk/>
            <pc:sldMk cId="3072934415" sldId="347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5:37:15.024" v="4372" actId="478"/>
          <ac:spMkLst>
            <pc:docMk/>
            <pc:sldMk cId="3072934415" sldId="347"/>
            <ac:spMk id="10244" creationId="{613B3A01-29A3-4FE0-A112-C0C266371865}"/>
          </ac:spMkLst>
        </pc:spChg>
      </pc:sldChg>
      <pc:sldChg chg="addSp delSp modSp add mod modNotesTx">
        <pc:chgData name="Federico Cluni" userId="754e41aadaf4a8ea" providerId="LiveId" clId="{5D76A974-95EA-43AA-8F38-F927988C915F}" dt="2020-06-23T05:55:41.206" v="4678" actId="6549"/>
        <pc:sldMkLst>
          <pc:docMk/>
          <pc:sldMk cId="2791073292" sldId="348"/>
        </pc:sldMkLst>
        <pc:spChg chg="add mod">
          <ac:chgData name="Federico Cluni" userId="754e41aadaf4a8ea" providerId="LiveId" clId="{5D76A974-95EA-43AA-8F38-F927988C915F}" dt="2020-06-23T05:41:48.611" v="4588" actId="6549"/>
          <ac:spMkLst>
            <pc:docMk/>
            <pc:sldMk cId="2791073292" sldId="348"/>
            <ac:spMk id="2" creationId="{D68E32B6-AF01-44C0-85D9-701FABF8EDB9}"/>
          </ac:spMkLst>
        </pc:spChg>
        <pc:spChg chg="del">
          <ac:chgData name="Federico Cluni" userId="754e41aadaf4a8ea" providerId="LiveId" clId="{5D76A974-95EA-43AA-8F38-F927988C915F}" dt="2020-06-23T05:38:54.040" v="4556" actId="478"/>
          <ac:spMkLst>
            <pc:docMk/>
            <pc:sldMk cId="2791073292" sldId="348"/>
            <ac:spMk id="6" creationId="{68436156-3152-4BD9-86E1-755DC756A626}"/>
          </ac:spMkLst>
        </pc:spChg>
        <pc:spChg chg="add mod">
          <ac:chgData name="Federico Cluni" userId="754e41aadaf4a8ea" providerId="LiveId" clId="{5D76A974-95EA-43AA-8F38-F927988C915F}" dt="2020-06-23T05:41:30.771" v="4586" actId="1076"/>
          <ac:spMkLst>
            <pc:docMk/>
            <pc:sldMk cId="2791073292" sldId="348"/>
            <ac:spMk id="7" creationId="{C8330819-ACFD-4AD2-B993-BA4DF85E65DB}"/>
          </ac:spMkLst>
        </pc:spChg>
        <pc:spChg chg="add mod">
          <ac:chgData name="Federico Cluni" userId="754e41aadaf4a8ea" providerId="LiveId" clId="{5D76A974-95EA-43AA-8F38-F927988C915F}" dt="2020-06-23T05:44:34.624" v="4647" actId="207"/>
          <ac:spMkLst>
            <pc:docMk/>
            <pc:sldMk cId="2791073292" sldId="348"/>
            <ac:spMk id="8" creationId="{4142A1DB-8355-4B02-AB40-6C3EE6EB422A}"/>
          </ac:spMkLst>
        </pc:spChg>
        <pc:spChg chg="add mod">
          <ac:chgData name="Federico Cluni" userId="754e41aadaf4a8ea" providerId="LiveId" clId="{5D76A974-95EA-43AA-8F38-F927988C915F}" dt="2020-06-23T05:44:44.218" v="4649" actId="207"/>
          <ac:spMkLst>
            <pc:docMk/>
            <pc:sldMk cId="2791073292" sldId="348"/>
            <ac:spMk id="9" creationId="{6690A33C-14B0-4777-A2B3-30399C14099E}"/>
          </ac:spMkLst>
        </pc:spChg>
        <pc:spChg chg="mod">
          <ac:chgData name="Federico Cluni" userId="754e41aadaf4a8ea" providerId="LiveId" clId="{5D76A974-95EA-43AA-8F38-F927988C915F}" dt="2020-06-23T05:43:06.301" v="4645" actId="20577"/>
          <ac:spMkLst>
            <pc:docMk/>
            <pc:sldMk cId="2791073292" sldId="348"/>
            <ac:spMk id="10243" creationId="{4D213196-1290-462C-A590-4FB3CF51C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chfitlab/python-os-and-shutil-module-4d85a137f3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a-first-look-at-clas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Python OS and </a:t>
            </a:r>
            <a:r>
              <a:rPr lang="it-IT" dirty="0" err="1">
                <a:hlinkClick r:id="rId3"/>
              </a:rPr>
              <a:t>Shutil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Modules</a:t>
            </a:r>
            <a:r>
              <a:rPr lang="it-IT" dirty="0">
                <a:hlinkClick r:id="rId3"/>
              </a:rPr>
              <a:t>. The OS </a:t>
            </a:r>
            <a:r>
              <a:rPr lang="it-IT" dirty="0" err="1">
                <a:hlinkClick r:id="rId3"/>
              </a:rPr>
              <a:t>module</a:t>
            </a:r>
            <a:r>
              <a:rPr lang="it-IT" dirty="0">
                <a:hlinkClick r:id="rId3"/>
              </a:rPr>
              <a:t> in Python </a:t>
            </a:r>
            <a:r>
              <a:rPr lang="it-IT" dirty="0" err="1">
                <a:hlinkClick r:id="rId3"/>
              </a:rPr>
              <a:t>provides</a:t>
            </a:r>
            <a:r>
              <a:rPr lang="it-IT" dirty="0">
                <a:hlinkClick r:id="rId3"/>
              </a:rPr>
              <a:t>… | by </a:t>
            </a:r>
            <a:r>
              <a:rPr lang="it-IT" dirty="0" err="1">
                <a:hlinkClick r:id="rId3"/>
              </a:rPr>
              <a:t>TechFitLab</a:t>
            </a:r>
            <a:r>
              <a:rPr lang="it-IT" dirty="0">
                <a:hlinkClick r:id="rId3"/>
              </a:rPr>
              <a:t> | </a:t>
            </a:r>
            <a:r>
              <a:rPr lang="it-IT" dirty="0" err="1">
                <a:hlinkClick r:id="rId3"/>
              </a:rPr>
              <a:t>Techfitlab</a:t>
            </a:r>
            <a:r>
              <a:rPr lang="it-IT" dirty="0">
                <a:hlinkClick r:id="rId3"/>
              </a:rPr>
              <a:t> | Medium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here https://docs.python.org/3/library/struct.html</a:t>
            </a:r>
          </a:p>
          <a:p>
            <a:endParaRPr lang="en-US" dirty="0"/>
          </a:p>
          <a:p>
            <a:r>
              <a:rPr lang="en-US" dirty="0"/>
              <a:t>for representation in binary of numbers, https://www.binaryconvert.com/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https://docs.python.org/3/tutorial/classes.html#a-first-look-at-classes</a:t>
            </a:r>
            <a:r>
              <a:rPr lang="en-US" dirty="0"/>
              <a:t> for a detailed description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__</a:t>
            </a:r>
            <a:r>
              <a:rPr lang="it-IT" dirty="0" err="1"/>
              <a:t>str</a:t>
            </a:r>
            <a:r>
              <a:rPr lang="it-IT" dirty="0"/>
              <a:t>__ and __</a:t>
            </a:r>
            <a:r>
              <a:rPr lang="it-IT" dirty="0" err="1"/>
              <a:t>repr</a:t>
            </a:r>
            <a:r>
              <a:rPr lang="it-IT" dirty="0"/>
              <a:t>__ </a:t>
            </a:r>
            <a:r>
              <a:rPr lang="it-IT" dirty="0" err="1"/>
              <a:t>see</a:t>
            </a:r>
            <a:r>
              <a:rPr lang="it-IT" dirty="0"/>
              <a:t>: https://www.journaldev.com/22460/python-str-repr-functions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646" y="5969000"/>
            <a:ext cx="1702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2022/23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723" y="6477648"/>
            <a:ext cx="31838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#3 – April 26, 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F04628DC-64BE-4BB1-B0B0-9EF18EDB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define attributes and method as private, i.e. that can not be accessed from outside the class, a special naming convention is used.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.__</a:t>
            </a:r>
            <a:r>
              <a:rPr lang="en-US" altLang="en-US" sz="1600" i="1" dirty="0">
                <a:latin typeface="Consolas" panose="020B0609020204030204" pitchFamily="49" charset="0"/>
              </a:rPr>
              <a:t>name</a:t>
            </a:r>
            <a:r>
              <a:rPr lang="en-US" altLang="en-US" sz="1600" dirty="0">
                <a:latin typeface="Consolas" panose="020B0609020204030204" pitchFamily="49" charset="0"/>
              </a:rPr>
              <a:t>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self.__rho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Punto.Trasla</a:t>
            </a:r>
            <a:r>
              <a:rPr lang="en-US" altLang="en-US" sz="1600" dirty="0">
                <a:latin typeface="Consolas" panose="020B0609020204030204" pitchFamily="49" charset="0"/>
              </a:rPr>
              <a:t>(self,Dx,Dy,0)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(self,x0,y0,0.,0.,0.,az)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Anomalia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arctan2(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attribute/method is anyway accessible as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InstanceName</a:t>
            </a:r>
            <a:r>
              <a:rPr lang="en-US" altLang="en-US" sz="1600" dirty="0">
                <a:latin typeface="Consolas" panose="020B0609020204030204" pitchFamily="49" charset="0"/>
              </a:rPr>
              <a:t>._</a:t>
            </a:r>
            <a:r>
              <a:rPr lang="en-US" altLang="en-US" sz="16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600" dirty="0">
                <a:latin typeface="Consolas" panose="020B0609020204030204" pitchFamily="49" charset="0"/>
              </a:rPr>
              <a:t>__</a:t>
            </a:r>
            <a:r>
              <a:rPr lang="en-US" altLang="en-US" sz="1600" i="1" dirty="0">
                <a:latin typeface="Consolas" panose="020B0609020204030204" pitchFamily="49" charset="0"/>
              </a:rPr>
              <a:t>name</a:t>
            </a:r>
            <a:r>
              <a:rPr lang="en-US" altLang="en-US" sz="1600" dirty="0">
                <a:latin typeface="Consolas" panose="020B0609020204030204" pitchFamily="49" charset="0"/>
              </a:rPr>
              <a:t>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0AF642C5-2755-4EBD-BE9D-C355124DCB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188" y="171879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7683477A-8B88-4D5B-8D86-4891C55C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41" y="2082334"/>
            <a:ext cx="15071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2 underscore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175D6CC5-79E2-400B-9379-9C46279593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913" y="1715621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FB6EDBCC-9BF3-4B6E-AF3E-8BD3E82A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95" y="1715621"/>
            <a:ext cx="1957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max 1 underscore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2D81CDC-6FD6-4F7F-9514-BCBF1AD2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53191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Private attributes/method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27A4A5CA-69B7-41B9-B033-C217FB7E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special methods define predefined functionality.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[...]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__str__(self):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"Punto 2D di coordinate ( %f, %f )" % (</a:t>
            </a:r>
            <a:r>
              <a:rPr lang="en-US" altLang="en-US" sz="1600" dirty="0" err="1">
                <a:latin typeface="Consolas" panose="020B0609020204030204" pitchFamily="49" charset="0"/>
              </a:rPr>
              <a:t>self.x,self.y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__</a:t>
            </a:r>
            <a:r>
              <a:rPr lang="en-US" altLang="en-US" sz="1600" dirty="0" err="1">
                <a:latin typeface="Consolas" panose="020B0609020204030204" pitchFamily="49" charset="0"/>
              </a:rPr>
              <a:t>repr</a:t>
            </a:r>
            <a:r>
              <a:rPr lang="en-US" altLang="en-US" sz="1600" dirty="0">
                <a:latin typeface="Consolas" panose="020B0609020204030204" pitchFamily="49" charset="0"/>
              </a:rPr>
              <a:t>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"Punto2D(x=%</a:t>
            </a:r>
            <a:r>
              <a:rPr lang="en-US" altLang="en-US" sz="1600" dirty="0" err="1">
                <a:latin typeface="Consolas" panose="020B0609020204030204" pitchFamily="49" charset="0"/>
              </a:rPr>
              <a:t>f,y</a:t>
            </a:r>
            <a:r>
              <a:rPr lang="en-US" altLang="en-US" sz="1600" dirty="0">
                <a:latin typeface="Consolas" panose="020B0609020204030204" pitchFamily="49" charset="0"/>
              </a:rPr>
              <a:t>=%f)" % (</a:t>
            </a:r>
            <a:r>
              <a:rPr lang="en-US" altLang="en-US" sz="1600" dirty="0" err="1">
                <a:latin typeface="Consolas" panose="020B0609020204030204" pitchFamily="49" charset="0"/>
              </a:rPr>
              <a:t>self.x,self.y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lt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&lt;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__le__(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&lt;=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__eq__(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==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ge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&gt;=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gt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&gt;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E81E1BE-0151-4B2B-8ED8-26EB841C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1721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special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7D14B1CE-538B-4A79-BFD0-D5405595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define how a for statement act when an instance of a class is used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iter</a:t>
            </a:r>
            <a:r>
              <a:rPr lang="en-US" altLang="en-US" sz="1600" dirty="0">
                <a:latin typeface="Consolas" panose="020B0609020204030204" pitchFamily="49" charset="0"/>
              </a:rPr>
              <a:t>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self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__next__(self):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latin typeface="Consolas" panose="020B0609020204030204" pitchFamily="49" charset="0"/>
              </a:rPr>
              <a:t>not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hasattr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self,'index</a:t>
            </a:r>
            <a:r>
              <a:rPr lang="en-US" altLang="en-US" sz="1600" dirty="0">
                <a:latin typeface="Consolas" panose="020B0609020204030204" pitchFamily="49" charset="0"/>
              </a:rPr>
              <a:t>'):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3: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raise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StopIteration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1: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2: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CAFEFF0-0A7B-4E43-A252-786CA393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2755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iterator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88C0C7E-B87C-45A0-B1AE-EE834A7A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allow the class's instance to be called as a function.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Parabola: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 a, b = 0, c = 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"""</a:t>
            </a:r>
            <a:r>
              <a:rPr lang="en-US" altLang="en-US" sz="1600" dirty="0" err="1">
                <a:latin typeface="Consolas" panose="020B0609020204030204" pitchFamily="49" charset="0"/>
              </a:rPr>
              <a:t>Parametri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dell'equazione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della</a:t>
            </a:r>
            <a:r>
              <a:rPr lang="en-US" altLang="en-US" sz="1600" dirty="0">
                <a:latin typeface="Consolas" panose="020B0609020204030204" pitchFamily="49" charset="0"/>
              </a:rPr>
              <a:t> parabola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y(x) = a x ^2 + b x + 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self.a</a:t>
            </a:r>
            <a:r>
              <a:rPr lang="en-US" altLang="en-US" sz="1600" dirty="0">
                <a:latin typeface="Consolas" panose="020B0609020204030204" pitchFamily="49" charset="0"/>
              </a:rPr>
              <a:t> = 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self.b</a:t>
            </a:r>
            <a:r>
              <a:rPr lang="en-US" altLang="en-US" sz="1600" dirty="0">
                <a:latin typeface="Consolas" panose="020B0609020204030204" pitchFamily="49" charset="0"/>
              </a:rPr>
              <a:t> = 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self.c</a:t>
            </a:r>
            <a:r>
              <a:rPr lang="en-US" altLang="en-US" sz="1600" dirty="0">
                <a:latin typeface="Consolas" panose="020B0609020204030204" pitchFamily="49" charset="0"/>
              </a:rPr>
              <a:t> = 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__call__(self, 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self.a</a:t>
            </a:r>
            <a:r>
              <a:rPr lang="en-US" altLang="en-US" sz="1600" dirty="0">
                <a:latin typeface="Consolas" panose="020B0609020204030204" pitchFamily="49" charset="0"/>
              </a:rPr>
              <a:t>*x**2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self.b</a:t>
            </a:r>
            <a:r>
              <a:rPr lang="en-US" altLang="en-US" sz="1600" dirty="0">
                <a:latin typeface="Consolas" panose="020B0609020204030204" pitchFamily="49" charset="0"/>
              </a:rPr>
              <a:t>*x + </a:t>
            </a:r>
            <a:r>
              <a:rPr lang="en-US" altLang="en-US" sz="1600" dirty="0" err="1">
                <a:latin typeface="Consolas" panose="020B0609020204030204" pitchFamily="49" charset="0"/>
              </a:rPr>
              <a:t>self.c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D0568E1-C7A9-4922-A2AF-0ADF6B31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57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call as a function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DF1180-733F-4A60-BDF4-8A026584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41970"/>
            <a:ext cx="91440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Tip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This can be useful to define parametric functions!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Remember that defining a variable means binding a name to an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So, if A is a class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a=A()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b=a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results in two names which refer to the same object!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 other words, we have an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alias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2843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copy and aliases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576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copy the object, we should use the module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copy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NewObject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copy.copy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OldObject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NewObject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copy.deepcopy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NewObject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3580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copy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E9107F-FDBB-07AA-CBE8-4828990E4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57631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872918FF-D554-0AF6-65A8-FED28815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894386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class A: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def __</a:t>
            </a:r>
            <a:r>
              <a:rPr lang="en-US" altLang="en-US" sz="1400" dirty="0" err="1">
                <a:latin typeface="Consolas" panose="020B0609020204030204" pitchFamily="49" charset="0"/>
              </a:rPr>
              <a:t>init</a:t>
            </a:r>
            <a:r>
              <a:rPr lang="en-US" altLang="en-US" sz="1400" dirty="0">
                <a:latin typeface="Consolas" panose="020B0609020204030204" pitchFamily="49" charset="0"/>
              </a:rPr>
              <a:t>__(</a:t>
            </a:r>
            <a:r>
              <a:rPr lang="en-US" altLang="en-US" sz="1400" dirty="0" err="1">
                <a:latin typeface="Consolas" panose="020B0609020204030204" pitchFamily="49" charset="0"/>
              </a:rPr>
              <a:t>self,x,y</a:t>
            </a:r>
            <a:r>
              <a:rPr lang="en-US" altLang="en-US" sz="1400" dirty="0">
                <a:latin typeface="Consolas" panose="020B0609020204030204" pitchFamily="49" charset="0"/>
              </a:rPr>
              <a:t>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latin typeface="Consolas" panose="020B0609020204030204" pitchFamily="49" charset="0"/>
              </a:rPr>
              <a:t>self.x</a:t>
            </a:r>
            <a:r>
              <a:rPr lang="en-US" altLang="en-US" sz="1400" dirty="0">
                <a:latin typeface="Consolas" panose="020B0609020204030204" pitchFamily="49" charset="0"/>
              </a:rPr>
              <a:t> = x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latin typeface="Consolas" panose="020B0609020204030204" pitchFamily="49" charset="0"/>
              </a:rPr>
              <a:t>self.y</a:t>
            </a:r>
            <a:r>
              <a:rPr lang="en-US" altLang="en-US" sz="1400" dirty="0">
                <a:latin typeface="Consolas" panose="020B0609020204030204" pitchFamily="49" charset="0"/>
              </a:rPr>
              <a:t> = 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def __</a:t>
            </a:r>
            <a:r>
              <a:rPr lang="en-US" altLang="en-US" sz="1400" dirty="0" err="1">
                <a:latin typeface="Consolas" panose="020B0609020204030204" pitchFamily="49" charset="0"/>
              </a:rPr>
              <a:t>repr</a:t>
            </a:r>
            <a:r>
              <a:rPr lang="en-US" altLang="en-US" sz="1400" dirty="0">
                <a:latin typeface="Consolas" panose="020B0609020204030204" pitchFamily="49" charset="0"/>
              </a:rPr>
              <a:t>__(self):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return "{0:s}, {1:d}".format(str(</a:t>
            </a:r>
            <a:r>
              <a:rPr lang="en-US" altLang="en-US" sz="1400" dirty="0" err="1">
                <a:latin typeface="Consolas" panose="020B0609020204030204" pitchFamily="49" charset="0"/>
              </a:rPr>
              <a:t>self.x</a:t>
            </a:r>
            <a:r>
              <a:rPr lang="en-US" altLang="en-US" sz="1400" dirty="0">
                <a:latin typeface="Consolas" panose="020B0609020204030204" pitchFamily="49" charset="0"/>
              </a:rPr>
              <a:t>),</a:t>
            </a:r>
            <a:r>
              <a:rPr lang="en-US" altLang="en-US" sz="1400" dirty="0" err="1">
                <a:latin typeface="Consolas" panose="020B0609020204030204" pitchFamily="49" charset="0"/>
              </a:rPr>
              <a:t>self.y</a:t>
            </a:r>
            <a:r>
              <a:rPr lang="en-US" altLang="en-US" sz="14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copy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a=A([1,2,3],10); print(a)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[1, 2, 3], 10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b=a; </a:t>
            </a:r>
            <a:r>
              <a:rPr lang="en-US" altLang="en-US" sz="1400" dirty="0" err="1">
                <a:latin typeface="Consolas" panose="020B0609020204030204" pitchFamily="49" charset="0"/>
              </a:rPr>
              <a:t>b.y</a:t>
            </a:r>
            <a:r>
              <a:rPr lang="en-US" altLang="en-US" sz="1400" dirty="0">
                <a:latin typeface="Consolas" panose="020B0609020204030204" pitchFamily="49" charset="0"/>
              </a:rPr>
              <a:t>=20; </a:t>
            </a:r>
            <a:r>
              <a:rPr lang="en-US" altLang="en-US" sz="1400" dirty="0" err="1">
                <a:latin typeface="Consolas" panose="020B0609020204030204" pitchFamily="49" charset="0"/>
              </a:rPr>
              <a:t>b.x</a:t>
            </a:r>
            <a:r>
              <a:rPr lang="en-US" altLang="en-US" sz="1400" dirty="0">
                <a:latin typeface="Consolas" panose="020B0609020204030204" pitchFamily="49" charset="0"/>
              </a:rPr>
              <a:t>[0]=2; print(a);print(b)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[2,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[2, 2, 3], 20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c=</a:t>
            </a:r>
            <a:r>
              <a:rPr lang="en-US" altLang="en-US" sz="1400" dirty="0" err="1">
                <a:latin typeface="Consolas" panose="020B0609020204030204" pitchFamily="49" charset="0"/>
              </a:rPr>
              <a:t>copy.copy</a:t>
            </a:r>
            <a:r>
              <a:rPr lang="en-US" altLang="en-US" sz="1400" dirty="0">
                <a:latin typeface="Consolas" panose="020B0609020204030204" pitchFamily="49" charset="0"/>
              </a:rPr>
              <a:t>(a);</a:t>
            </a:r>
            <a:r>
              <a:rPr lang="en-US" altLang="en-US" sz="1400" dirty="0" err="1">
                <a:latin typeface="Consolas" panose="020B0609020204030204" pitchFamily="49" charset="0"/>
              </a:rPr>
              <a:t>c.y</a:t>
            </a:r>
            <a:r>
              <a:rPr lang="en-US" altLang="en-US" sz="1400" dirty="0">
                <a:latin typeface="Consolas" panose="020B0609020204030204" pitchFamily="49" charset="0"/>
              </a:rPr>
              <a:t>=30;c.x[0]=3;print(a);print(b);print(c)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30</a:t>
            </a:r>
          </a:p>
          <a:p>
            <a:pPr marL="396000" algn="just"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d=</a:t>
            </a:r>
            <a:r>
              <a:rPr lang="en-US" altLang="en-US" sz="1400" dirty="0" err="1">
                <a:latin typeface="Consolas" panose="020B0609020204030204" pitchFamily="49" charset="0"/>
              </a:rPr>
              <a:t>copy.deepcopy</a:t>
            </a:r>
            <a:r>
              <a:rPr lang="en-US" altLang="en-US" sz="1400" dirty="0">
                <a:latin typeface="Consolas" panose="020B0609020204030204" pitchFamily="49" charset="0"/>
              </a:rPr>
              <a:t>(a);</a:t>
            </a:r>
            <a:r>
              <a:rPr lang="en-US" altLang="en-US" sz="1400" dirty="0" err="1">
                <a:latin typeface="Consolas" panose="020B0609020204030204" pitchFamily="49" charset="0"/>
              </a:rPr>
              <a:t>d.y</a:t>
            </a:r>
            <a:r>
              <a:rPr lang="en-US" altLang="en-US" sz="1400" dirty="0">
                <a:latin typeface="Consolas" panose="020B0609020204030204" pitchFamily="49" charset="0"/>
              </a:rPr>
              <a:t>=40;d.x[0]=4;print(a);print(b);print(c);print(d)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30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[4, 2, 3], 40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3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execute a script, i.e. as we typed all the instruction, it is sufficient to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–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which is equivalent to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&gt;&gt;&gt; from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As 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23F246-3C66-7AFF-0D95-7F271FC8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96" y="3791942"/>
            <a:ext cx="6242050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2; y =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5439AF-6252-1AA7-9663-B818A21DEA45}"/>
              </a:ext>
            </a:extLst>
          </p:cNvPr>
          <p:cNvSpPr txBox="1"/>
          <p:nvPr/>
        </p:nvSpPr>
        <p:spPr>
          <a:xfrm>
            <a:off x="325696" y="3453388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C78404-1627-D7FF-DAA4-251C39A3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4942792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83D28AA-339A-54C7-E2DB-336EA613C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942792"/>
            <a:ext cx="4680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 –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test.py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32AB10-85E8-7EF0-4A3E-EE6D8F87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5753345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06736F60-A17B-CAA9-17B3-376E328E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753345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from test import *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4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Work Sans" pitchFamily="2" charset="0"/>
              </a:rPr>
              <a:t>If </a:t>
            </a:r>
            <a:r>
              <a:rPr lang="en-US" altLang="en-US" sz="1600" dirty="0">
                <a:latin typeface="Work Sans" pitchFamily="2" charset="0"/>
              </a:rPr>
              <a:t>we want that the script act as we typed some instructions </a:t>
            </a:r>
            <a:r>
              <a:rPr lang="en-US" altLang="en-US" sz="1600" u="sng" dirty="0">
                <a:latin typeface="Work Sans" pitchFamily="2" charset="0"/>
              </a:rPr>
              <a:t>except when it is imported as a module</a:t>
            </a:r>
            <a:r>
              <a:rPr lang="en-US" altLang="en-US" sz="1600" dirty="0">
                <a:latin typeface="Work Sans" pitchFamily="2" charset="0"/>
              </a:rPr>
              <a:t>, we add at the end of it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if __name__=="__main__":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i="1" dirty="0">
                <a:latin typeface="Consolas" panose="020B0609020204030204" pitchFamily="49" charset="0"/>
              </a:rPr>
              <a:t>instruction here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</p:spTree>
    <p:extLst>
      <p:ext uri="{BB962C8B-B14F-4D97-AF65-F5344CB8AC3E}">
        <p14:creationId xmlns:p14="http://schemas.microsoft.com/office/powerpoint/2010/main" val="244442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Executed as a script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Imported as a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5B560C-E13B-1A7E-92B5-3A5E5DD1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9322"/>
            <a:ext cx="624205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if __name__=="__main__":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x = 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D095AA-314F-BC6D-2DA1-C42F0E2BC28D}"/>
              </a:ext>
            </a:extLst>
          </p:cNvPr>
          <p:cNvSpPr txBox="1"/>
          <p:nvPr/>
        </p:nvSpPr>
        <p:spPr>
          <a:xfrm>
            <a:off x="395288" y="1340768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FA3921-7EE1-4B31-E065-4251B161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93403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21AD9B4-63CD-8E59-943A-6D3048FA2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93403"/>
            <a:ext cx="4680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 –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test.py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60794C-2F40-27E8-54FA-727935A2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6" y="5319409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2AEB1C2B-EDE1-FA75-094A-6081A9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7" y="5319409"/>
            <a:ext cx="4752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from test import *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Traceback (most recent call last):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NameError</a:t>
            </a:r>
            <a:r>
              <a:rPr lang="en-US" altLang="en-US" sz="1600" dirty="0">
                <a:latin typeface="Consolas" panose="020B0609020204030204" pitchFamily="49" charset="0"/>
              </a:rPr>
              <a:t>: name 'y' is not defined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9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D2DEA-E382-EFC0-AF1A-9DB613B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7E2F5-3344-1871-0485-4F8DA40A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BDAFBA14-00C1-46D1-A857-BA87C4CC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</a:t>
            </a:r>
            <a:r>
              <a:rPr lang="en-US" altLang="en-US" sz="1600" b="1" dirty="0" err="1">
                <a:solidFill>
                  <a:srgbClr val="FF9900"/>
                </a:solidFill>
                <a:latin typeface="Work Sans" pitchFamily="2" charset="0"/>
              </a:rPr>
              <a:t>os</a:t>
            </a: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the interaction with the operating system</a:t>
            </a:r>
            <a:endParaRPr lang="en-US" altLang="en-US" sz="1600" b="1" dirty="0">
              <a:solidFill>
                <a:srgbClr val="FF33CC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os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os.getcwd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os.chdir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NewDirectory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os.listdir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</a:t>
            </a:r>
            <a:r>
              <a:rPr lang="en-US" altLang="en-US" sz="1600" b="1" dirty="0" err="1">
                <a:solidFill>
                  <a:srgbClr val="FF9900"/>
                </a:solidFill>
                <a:latin typeface="Work Sans" pitchFamily="2" charset="0"/>
              </a:rPr>
              <a:t>shutil</a:t>
            </a: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a high-level operativity on files.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shutil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shutil.copy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Source</a:t>
            </a:r>
            <a:r>
              <a:rPr lang="en-US" altLang="en-US" sz="1600" dirty="0" err="1">
                <a:latin typeface="Consolas" panose="020B0609020204030204" pitchFamily="49" charset="0"/>
              </a:rPr>
              <a:t>,</a:t>
            </a:r>
            <a:r>
              <a:rPr lang="en-US" altLang="en-US" sz="1600" i="1" dirty="0" err="1">
                <a:latin typeface="Consolas" panose="020B0609020204030204" pitchFamily="49" charset="0"/>
              </a:rPr>
              <a:t>Destination</a:t>
            </a:r>
            <a:r>
              <a:rPr lang="en-US" altLang="en-US" sz="1600" i="1" dirty="0">
                <a:latin typeface="Consolas" panose="020B0609020204030204" pitchFamily="49" charset="0"/>
              </a:rPr>
              <a:t>/</a:t>
            </a:r>
            <a:r>
              <a:rPr lang="en-US" altLang="en-US" sz="1600" i="1" dirty="0" err="1">
                <a:latin typeface="Consolas" panose="020B0609020204030204" pitchFamily="49" charset="0"/>
              </a:rPr>
              <a:t>DestinationDirectory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shutil.move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filename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i="1" dirty="0">
                <a:latin typeface="Consolas" panose="020B0609020204030204" pitchFamily="49" charset="0"/>
              </a:rPr>
              <a:t> 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60FC093-5872-4A45-97A1-1D88D248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>
            <a:extLst>
              <a:ext uri="{FF2B5EF4-FFF2-40B4-BE49-F238E27FC236}">
                <a16:creationId xmlns:a16="http://schemas.microsoft.com/office/drawing/2014/main" id="{933073BA-9C1F-4630-9489-E9D03284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glob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 to search for files and directory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glob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glob.glob</a:t>
            </a:r>
            <a:r>
              <a:rPr lang="en-US" altLang="en-US" sz="1600" dirty="0">
                <a:latin typeface="Consolas" panose="020B0609020204030204" pitchFamily="49" charset="0"/>
              </a:rPr>
              <a:t>('*.pdf')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sys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interact with OS shell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sys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pass values to arguments through command line: a list is generated named </a:t>
            </a:r>
            <a:r>
              <a:rPr lang="en-US" altLang="en-US" sz="1600" dirty="0" err="1">
                <a:latin typeface="Work Sans" pitchFamily="2" charset="0"/>
              </a:rPr>
              <a:t>sys.argv</a:t>
            </a:r>
            <a:r>
              <a:rPr lang="en-US" altLang="en-US" sz="1600" dirty="0">
                <a:latin typeface="Work Sans" pitchFamily="2" charset="0"/>
              </a:rPr>
              <a:t>, the first element (index 0!)  is the name of the script!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add temporarily a directory in the environment variable where Python look for the modules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sys.path.append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13F7448-B61C-4948-9995-F838107C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4B85464-72B9-4C35-A7B9-DE595F7A8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math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Frequently used math operators.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BC9A981-8E8A-4F37-8455-B0FFF0DAE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412776"/>
            <a:ext cx="22336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acos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asin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atan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atan2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ceil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6361171-7144-4EA8-B83E-3DE6185B2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1412776"/>
            <a:ext cx="2160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floor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hypot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log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log10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pow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7AC3BD99-BAFD-4006-B461-E27960D04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1412776"/>
            <a:ext cx="20875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cosh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degrees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exp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C71CB869-9477-4389-AAA5-FD923FDC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1412776"/>
            <a:ext cx="25209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radians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sinh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sqrt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tanh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59F2C932-02FF-4FE9-B100-A099075A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05" y="4077072"/>
            <a:ext cx="15311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betavariate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choice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expovariate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gammavariate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gauss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6E3CA91D-804A-453F-A69A-2A7BED1CE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208" y="4077072"/>
            <a:ext cx="17556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getrandbits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lognormvariate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normalvariate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paretovariate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484E4262-67F8-49BD-9173-9E4AC03A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06" y="4077072"/>
            <a:ext cx="9701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random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seed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shuffle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E066E321-6221-4F08-A07F-94518DAF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615" y="4077072"/>
            <a:ext cx="18678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uniform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vonmisesvariate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weibullvariate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AFAF10AE-711B-458E-A043-EDAA912A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8960"/>
            <a:ext cx="91440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random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work with (pseudo) random numbers.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BD208A3-DACD-488A-B03A-008E30E7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7749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10238A7-E645-49F5-8B6A-62D378DB6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0BD208A3-DACD-488A-B03A-008E30E7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decimal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an exact representation of real numbers. It also implement significant places evaluation and it is possible to define an arbitrary precision 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10238A7-E645-49F5-8B6A-62D378DB6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DC37EB-EF63-109B-1267-F7392D9DC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2297931"/>
            <a:ext cx="5763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2FB062C-F300-9739-C6E6-6DD8DC03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2297931"/>
            <a:ext cx="85838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in range(10):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x = x+1/10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print(x)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0.9999999999999999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8697F-B0F1-DD2C-0AD1-AF43F192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204419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296772A9-93CC-041D-0047-E355070E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204419"/>
            <a:ext cx="858382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decimal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x = decimal.Decimal(0)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for i in range(10):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    x = x +decimal.Decimal(1)/decimal.Decimal(10)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pt-BR" altLang="it-IT" sz="16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print(x)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1.0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6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0BD208A3-DACD-488A-B03A-008E30E7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979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struct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the conversion from C struct to Python byte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an example, to show the double precision representation of the value 5.1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10238A7-E645-49F5-8B6A-62D378DB6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DC37EB-EF63-109B-1267-F7392D9DC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653655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2FB062C-F300-9739-C6E6-6DD8DC03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653655"/>
            <a:ext cx="85838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struct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value = 5.1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 = </a:t>
            </a:r>
            <a:r>
              <a:rPr lang="en-US" altLang="it-IT" sz="1600" dirty="0" err="1">
                <a:latin typeface="Consolas" panose="020B0609020204030204" pitchFamily="49" charset="0"/>
              </a:rPr>
              <a:t>bytearray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struct.pack</a:t>
            </a:r>
            <a:r>
              <a:rPr lang="en-US" altLang="it-IT" sz="1600" dirty="0">
                <a:latin typeface="Consolas" panose="020B0609020204030204" pitchFamily="49" charset="0"/>
              </a:rPr>
              <a:t>("&gt;d", value))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bytearray</a:t>
            </a:r>
            <a:r>
              <a:rPr lang="en-US" altLang="it-IT" sz="1600" dirty="0">
                <a:latin typeface="Consolas" panose="020B0609020204030204" pitchFamily="49" charset="0"/>
              </a:rPr>
              <a:t>(b'@\x14ffffff')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print([ "0x%02x" % b for b in </a:t>
            </a: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 ])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['0x40', '0x14', '0x66', '0x66', '0x66', '0x66', '0x66', '0x66']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BC347B7-BA22-87AC-487B-C214B247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08" y="3576812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keyword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get a list of Python keywords (which can not be used as object names).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3496BA-DAC1-80C7-61C4-EF58ECC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81" y="4455424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33286746-CC34-9352-F4FC-C9361419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81" y="4455424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keyword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keyword.kwlist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['False', 'None', 'True', 'and', 'as', 'assert', 'async', 'await', 'break', 'class', 'continue', 'def', 'del', '</a:t>
            </a:r>
            <a:r>
              <a:rPr lang="en-US" altLang="it-IT" sz="1600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664A9FA-7327-959F-E168-E0863C4E7927}"/>
              </a:ext>
            </a:extLst>
          </p:cNvPr>
          <p:cNvGrpSpPr/>
          <p:nvPr/>
        </p:nvGrpSpPr>
        <p:grpSpPr>
          <a:xfrm>
            <a:off x="1834751" y="6025084"/>
            <a:ext cx="5760640" cy="764912"/>
            <a:chOff x="5652120" y="1268760"/>
            <a:chExt cx="2736304" cy="108012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BA310F7-C38B-24C9-0EC5-4A8C71C80D66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F72921BB-1635-6C5E-29B5-4C121D561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560365" cy="7291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Work Sans" pitchFamily="2" charset="0"/>
                </a:rPr>
                <a:t>N.B some commands, such as </a:t>
              </a:r>
              <a:r>
                <a:rPr lang="en-US" altLang="en-US" sz="1600" dirty="0">
                  <a:latin typeface="Consolas" panose="020B0609020204030204" pitchFamily="49" charset="0"/>
                </a:rPr>
                <a:t>print</a:t>
              </a:r>
              <a:r>
                <a:rPr lang="en-US" altLang="en-US" sz="1600" dirty="0">
                  <a:latin typeface="Work Sans" pitchFamily="2" charset="0"/>
                </a:rPr>
                <a:t>, are not keywords, i.e. they can be redefined!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18CD9BC8-C129-43D2-8128-06A814C2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04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32536A9-90A3-4A3F-AC07-594D85CB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 class is an entity which has attributes, that can be variables storing data and methods, i.e. functions with operates on the data of the class or on external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self,x,y,z</a:t>
            </a:r>
            <a:r>
              <a:rPr lang="en-US" altLang="en-US" sz="1600" dirty="0">
                <a:latin typeface="Consolas" panose="020B0609020204030204" pitchFamily="49" charset="0"/>
              </a:rPr>
              <a:t>=0):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=x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=y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=z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</a:t>
            </a:r>
            <a:r>
              <a:rPr lang="en-US" altLang="en-US" sz="1600" dirty="0" err="1">
                <a:latin typeface="Consolas" panose="020B0609020204030204" pitchFamily="49" charset="0"/>
              </a:rPr>
              <a:t>Determina</a:t>
            </a:r>
            <a:r>
              <a:rPr lang="en-US" altLang="en-US" sz="1600" dirty="0">
                <a:latin typeface="Consolas" panose="020B0609020204030204" pitchFamily="49" charset="0"/>
              </a:rPr>
              <a:t> la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 del punto </a:t>
            </a:r>
            <a:r>
              <a:rPr lang="en-US" altLang="en-US" sz="1600" dirty="0" err="1">
                <a:latin typeface="Consolas" panose="020B0609020204030204" pitchFamily="49" charset="0"/>
              </a:rPr>
              <a:t>dall'origine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(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**2 )**0.5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Once a class has been defined, we can define an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instance</a:t>
            </a:r>
            <a:r>
              <a:rPr lang="en-US" altLang="en-US" sz="1600" dirty="0">
                <a:latin typeface="Work Sans" pitchFamily="2" charset="0"/>
              </a:rPr>
              <a:t> of that class through the name of the class and, in round bracket, the arguments that are passed to the method which is the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constructor</a:t>
            </a:r>
            <a:r>
              <a:rPr lang="en-US" altLang="en-US" sz="1600" dirty="0">
                <a:latin typeface="Work Sans" pitchFamily="2" charset="0"/>
              </a:rPr>
              <a:t> for the class,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</a:t>
            </a:r>
            <a:r>
              <a:rPr lang="en-US" altLang="en-US" sz="1600" b="1" dirty="0" err="1">
                <a:solidFill>
                  <a:srgbClr val="FF33CC"/>
                </a:solidFill>
                <a:latin typeface="Work Sans" pitchFamily="2" charset="0"/>
              </a:rPr>
              <a:t>init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string literal is assigned to the method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__doc__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the first argument for all the methods </a:t>
            </a:r>
            <a:r>
              <a:rPr lang="en-US" altLang="en-US" sz="1600" u="sng" dirty="0">
                <a:latin typeface="Work Sans" pitchFamily="2" charset="0"/>
              </a:rPr>
              <a:t>must be </a:t>
            </a:r>
            <a:r>
              <a:rPr lang="en-US" altLang="en-US" sz="1600" dirty="0">
                <a:latin typeface="Work Sans" pitchFamily="2" charset="0"/>
              </a:rPr>
              <a:t>the entity itself, usually named self.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8CCB02E-D16C-19F3-7BBB-9686C02B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72" y="5517232"/>
            <a:ext cx="9144000" cy="99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Tip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Usually, we define classes in modules and then import them. If we change the class definition, the module must be re-imported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importlib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importlib.reload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90CF1CCD-6B1C-4856-8E13-E28A8438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New classes can be defined by existing ones.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self,x,y,z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=x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=y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=z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</a:t>
            </a:r>
            <a:r>
              <a:rPr lang="en-US" altLang="en-US" sz="1600" dirty="0" err="1">
                <a:latin typeface="Consolas" panose="020B0609020204030204" pitchFamily="49" charset="0"/>
              </a:rPr>
              <a:t>Determina</a:t>
            </a:r>
            <a:r>
              <a:rPr lang="en-US" altLang="en-US" sz="1600" dirty="0">
                <a:latin typeface="Consolas" panose="020B0609020204030204" pitchFamily="49" charset="0"/>
              </a:rPr>
              <a:t> la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 del punto </a:t>
            </a:r>
            <a:r>
              <a:rPr lang="en-US" altLang="en-US" sz="1600" dirty="0" err="1">
                <a:latin typeface="Consolas" panose="020B0609020204030204" pitchFamily="49" charset="0"/>
              </a:rPr>
              <a:t>dall'origine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(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**2 )**0.5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self,Dx,Dy,Dz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 += Dx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 += Dy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+= </a:t>
            </a:r>
            <a:r>
              <a:rPr lang="en-US" altLang="en-US" sz="1600" dirty="0" err="1">
                <a:latin typeface="Consolas" panose="020B0609020204030204" pitchFamily="49" charset="0"/>
              </a:rPr>
              <a:t>Dz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(self,x0,y0,z0,ax,ay,az):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self.x-x0, self.y-y0, self.z-z0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*cos(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)-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*sin(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*sin(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)+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*cos(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*cos(ax)-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*sin(ax),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*sin(ax)+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*cos(ax)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*cos(-ay)-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*sin(-ay),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*sin(-ay)+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*cos(-ay)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self.x+x0, self.y+y0, self.z+z0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FBB445F-35AB-4EC1-B355-910AA8AC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80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- Inheritance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CD15E60E-56BC-4EF8-940E-C5902B08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New classes can be defined by existing ones.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Punto.Trasla</a:t>
            </a:r>
            <a:r>
              <a:rPr lang="en-US" altLang="en-US" sz="1600" dirty="0">
                <a:latin typeface="Consolas" panose="020B0609020204030204" pitchFamily="49" charset="0"/>
              </a:rPr>
              <a:t>(self,Dx,Dy,0)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(self,x0,y0,0.,0.,0.,az)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Anomalia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atan2(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F03F0B5F-2F75-4990-B08E-02B93320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7032"/>
            <a:ext cx="91440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the method «</a:t>
            </a:r>
            <a:r>
              <a:rPr lang="en-US" altLang="en-US" sz="1600" dirty="0" err="1">
                <a:latin typeface="Work Sans" pitchFamily="2" charset="0"/>
              </a:rPr>
              <a:t>Distanza</a:t>
            </a:r>
            <a:r>
              <a:rPr lang="en-US" altLang="en-US" sz="1600" dirty="0">
                <a:latin typeface="Work Sans" pitchFamily="2" charset="0"/>
              </a:rPr>
              <a:t>» has NOT be redefined!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if the class belong to a different module,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class </a:t>
            </a:r>
            <a:r>
              <a:rPr lang="en-US" altLang="en-US" sz="1600" i="1" dirty="0" err="1">
                <a:latin typeface="Consolas" panose="020B0609020204030204" pitchFamily="49" charset="0"/>
              </a:rPr>
              <a:t>NewClass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ModulName</a:t>
            </a:r>
            <a:r>
              <a:rPr lang="en-US" altLang="en-US" sz="1600" dirty="0" err="1">
                <a:latin typeface="Consolas" panose="020B0609020204030204" pitchFamily="49" charset="0"/>
              </a:rPr>
              <a:t>.</a:t>
            </a:r>
            <a:r>
              <a:rPr lang="en-US" altLang="en-US" sz="1600" i="1" dirty="0" err="1">
                <a:latin typeface="Consolas" panose="020B0609020204030204" pitchFamily="49" charset="0"/>
              </a:rPr>
              <a:t>BaseClass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0FD258E-8675-4227-8E24-636C9B23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80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- Inheritance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2643</Words>
  <Application>Microsoft Office PowerPoint</Application>
  <PresentationFormat>Presentazione su schermo (4:3)</PresentationFormat>
  <Paragraphs>449</Paragraphs>
  <Slides>19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Work Sans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274</cp:revision>
  <dcterms:created xsi:type="dcterms:W3CDTF">2010-04-21T10:08:30Z</dcterms:created>
  <dcterms:modified xsi:type="dcterms:W3CDTF">2023-04-28T13:44:47Z</dcterms:modified>
</cp:coreProperties>
</file>