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9" r:id="rId2"/>
    <p:sldId id="287" r:id="rId3"/>
    <p:sldId id="290" r:id="rId4"/>
    <p:sldId id="316" r:id="rId5"/>
    <p:sldId id="317" r:id="rId6"/>
    <p:sldId id="329" r:id="rId7"/>
    <p:sldId id="384" r:id="rId8"/>
    <p:sldId id="385" r:id="rId9"/>
    <p:sldId id="386" r:id="rId10"/>
    <p:sldId id="387" r:id="rId11"/>
    <p:sldId id="388" r:id="rId12"/>
    <p:sldId id="389" r:id="rId13"/>
    <p:sldId id="344" r:id="rId14"/>
    <p:sldId id="330" r:id="rId15"/>
    <p:sldId id="331" r:id="rId16"/>
    <p:sldId id="332" r:id="rId17"/>
    <p:sldId id="334" r:id="rId18"/>
    <p:sldId id="340" r:id="rId19"/>
    <p:sldId id="335" r:id="rId20"/>
    <p:sldId id="336" r:id="rId21"/>
    <p:sldId id="341" r:id="rId22"/>
    <p:sldId id="342" r:id="rId23"/>
    <p:sldId id="343" r:id="rId24"/>
    <p:sldId id="381" r:id="rId25"/>
    <p:sldId id="347" r:id="rId26"/>
    <p:sldId id="348" r:id="rId27"/>
    <p:sldId id="337" r:id="rId28"/>
    <p:sldId id="339" r:id="rId29"/>
    <p:sldId id="380" r:id="rId3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00"/>
    <a:srgbClr val="F27E72"/>
    <a:srgbClr val="0000FF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088D4-7770-4894-9766-80D4A2547764}" v="12" dt="2023-04-28T13:43:42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33" autoAdjust="0"/>
  </p:normalViewPr>
  <p:slideViewPr>
    <p:cSldViewPr snapToObjects="1">
      <p:cViewPr varScale="1">
        <p:scale>
          <a:sx n="95" d="100"/>
          <a:sy n="95" d="100"/>
        </p:scale>
        <p:origin x="20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5C7798FB-FF2C-44D3-8170-D7281FCB7FDF}"/>
    <pc:docChg chg="custSel modSld">
      <pc:chgData name="Federico Cluni" userId="754e41aadaf4a8ea" providerId="LiveId" clId="{5C7798FB-FF2C-44D3-8170-D7281FCB7FDF}" dt="2021-09-21T16:23:52.786" v="57" actId="6549"/>
      <pc:docMkLst>
        <pc:docMk/>
      </pc:docMkLst>
      <pc:sldChg chg="modSp mod">
        <pc:chgData name="Federico Cluni" userId="754e41aadaf4a8ea" providerId="LiveId" clId="{5C7798FB-FF2C-44D3-8170-D7281FCB7FDF}" dt="2021-09-21T09:58:15.414" v="29" actId="20577"/>
        <pc:sldMkLst>
          <pc:docMk/>
          <pc:sldMk cId="0" sldId="256"/>
        </pc:sldMkLst>
        <pc:spChg chg="mod">
          <ac:chgData name="Federico Cluni" userId="754e41aadaf4a8ea" providerId="LiveId" clId="{5C7798FB-FF2C-44D3-8170-D7281FCB7FDF}" dt="2021-09-13T14:11:57.025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5C7798FB-FF2C-44D3-8170-D7281FCB7FDF}" dt="2021-09-21T09:58:15.414" v="29" actId="20577"/>
          <ac:spMkLst>
            <pc:docMk/>
            <pc:sldMk cId="0" sldId="256"/>
            <ac:spMk id="2055" creationId="{4CD9053A-D1BE-4AA5-A65E-5DD053F0E150}"/>
          </ac:spMkLst>
        </pc:spChg>
      </pc:sldChg>
      <pc:sldChg chg="modSp mod">
        <pc:chgData name="Federico Cluni" userId="754e41aadaf4a8ea" providerId="LiveId" clId="{5C7798FB-FF2C-44D3-8170-D7281FCB7FDF}" dt="2021-09-21T10:04:18.377" v="30" actId="6549"/>
        <pc:sldMkLst>
          <pc:docMk/>
          <pc:sldMk cId="0" sldId="330"/>
        </pc:sldMkLst>
        <pc:spChg chg="mod">
          <ac:chgData name="Federico Cluni" userId="754e41aadaf4a8ea" providerId="LiveId" clId="{5C7798FB-FF2C-44D3-8170-D7281FCB7FDF}" dt="2021-09-21T10:04:18.377" v="30" actId="6549"/>
          <ac:spMkLst>
            <pc:docMk/>
            <pc:sldMk cId="0" sldId="330"/>
            <ac:spMk id="10244" creationId="{613B3A01-29A3-4FE0-A112-C0C266371865}"/>
          </ac:spMkLst>
        </pc:spChg>
      </pc:sldChg>
      <pc:sldChg chg="modSp mod">
        <pc:chgData name="Federico Cluni" userId="754e41aadaf4a8ea" providerId="LiveId" clId="{5C7798FB-FF2C-44D3-8170-D7281FCB7FDF}" dt="2021-09-21T14:27:24.109" v="37" actId="20577"/>
        <pc:sldMkLst>
          <pc:docMk/>
          <pc:sldMk cId="0" sldId="331"/>
        </pc:sldMkLst>
        <pc:spChg chg="mod">
          <ac:chgData name="Federico Cluni" userId="754e41aadaf4a8ea" providerId="LiveId" clId="{5C7798FB-FF2C-44D3-8170-D7281FCB7FDF}" dt="2021-09-21T14:27:24.109" v="37" actId="20577"/>
          <ac:spMkLst>
            <pc:docMk/>
            <pc:sldMk cId="0" sldId="331"/>
            <ac:spMk id="11267" creationId="{BD156AE0-AEC4-4AB9-A7A4-DB1A5DB1EAC9}"/>
          </ac:spMkLst>
        </pc:spChg>
      </pc:sldChg>
      <pc:sldChg chg="modSp mod">
        <pc:chgData name="Federico Cluni" userId="754e41aadaf4a8ea" providerId="LiveId" clId="{5C7798FB-FF2C-44D3-8170-D7281FCB7FDF}" dt="2021-09-21T15:26:09.148" v="40" actId="20577"/>
        <pc:sldMkLst>
          <pc:docMk/>
          <pc:sldMk cId="0" sldId="337"/>
        </pc:sldMkLst>
        <pc:spChg chg="mod">
          <ac:chgData name="Federico Cluni" userId="754e41aadaf4a8ea" providerId="LiveId" clId="{5C7798FB-FF2C-44D3-8170-D7281FCB7FDF}" dt="2021-09-21T15:26:09.148" v="40" actId="20577"/>
          <ac:spMkLst>
            <pc:docMk/>
            <pc:sldMk cId="0" sldId="337"/>
            <ac:spMk id="17411" creationId="{32C54829-4DC3-47C9-B500-B6BCDD1ACD27}"/>
          </ac:spMkLst>
        </pc:spChg>
      </pc:sldChg>
      <pc:sldChg chg="addSp modSp mod">
        <pc:chgData name="Federico Cluni" userId="754e41aadaf4a8ea" providerId="LiveId" clId="{5C7798FB-FF2C-44D3-8170-D7281FCB7FDF}" dt="2021-09-21T10:17:43.891" v="36" actId="14100"/>
        <pc:sldMkLst>
          <pc:docMk/>
          <pc:sldMk cId="2916866009" sldId="343"/>
        </pc:sldMkLst>
        <pc:spChg chg="mod">
          <ac:chgData name="Federico Cluni" userId="754e41aadaf4a8ea" providerId="LiveId" clId="{5C7798FB-FF2C-44D3-8170-D7281FCB7FDF}" dt="2021-09-21T10:17:39.241" v="34" actId="6549"/>
          <ac:spMkLst>
            <pc:docMk/>
            <pc:sldMk cId="2916866009" sldId="343"/>
            <ac:spMk id="5" creationId="{BC051BD1-6928-4D8B-87F6-8EA496FCCC57}"/>
          </ac:spMkLst>
        </pc:spChg>
        <pc:graphicFrameChg chg="add mod modGraphic">
          <ac:chgData name="Federico Cluni" userId="754e41aadaf4a8ea" providerId="LiveId" clId="{5C7798FB-FF2C-44D3-8170-D7281FCB7FDF}" dt="2021-09-21T10:17:43.891" v="36" actId="14100"/>
          <ac:graphicFrameMkLst>
            <pc:docMk/>
            <pc:sldMk cId="2916866009" sldId="343"/>
            <ac:graphicFrameMk id="2" creationId="{C3C94379-94AC-4DEA-9B1B-1CA9CDE96414}"/>
          </ac:graphicFrameMkLst>
        </pc:graphicFrameChg>
      </pc:sldChg>
      <pc:sldChg chg="modSp mod">
        <pc:chgData name="Federico Cluni" userId="754e41aadaf4a8ea" providerId="LiveId" clId="{5C7798FB-FF2C-44D3-8170-D7281FCB7FDF}" dt="2021-09-21T16:23:52.786" v="57" actId="6549"/>
        <pc:sldMkLst>
          <pc:docMk/>
          <pc:sldMk cId="3072934415" sldId="347"/>
        </pc:sldMkLst>
        <pc:spChg chg="mod">
          <ac:chgData name="Federico Cluni" userId="754e41aadaf4a8ea" providerId="LiveId" clId="{5C7798FB-FF2C-44D3-8170-D7281FCB7FDF}" dt="2021-09-21T16:23:52.786" v="57" actId="6549"/>
          <ac:spMkLst>
            <pc:docMk/>
            <pc:sldMk cId="3072934415" sldId="347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18T10:50:07.739" v="8699" actId="6549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17T14:33:35.326" v="7884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17T14:33:35.326" v="7884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17T14:31:59.976" v="7869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17T14:12:55.358" v="6808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0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0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0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0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0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0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0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0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0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0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0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0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0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0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0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40D088D4-7770-4894-9766-80D4A2547764}"/>
    <pc:docChg chg="addSld delSld modSld">
      <pc:chgData name="Federico Cluni" userId="754e41aadaf4a8ea" providerId="LiveId" clId="{40D088D4-7770-4894-9766-80D4A2547764}" dt="2023-05-05T07:26:51.204" v="76" actId="20577"/>
      <pc:docMkLst>
        <pc:docMk/>
      </pc:docMkLst>
      <pc:sldChg chg="modSp add mod">
        <pc:chgData name="Federico Cluni" userId="754e41aadaf4a8ea" providerId="LiveId" clId="{40D088D4-7770-4894-9766-80D4A2547764}" dt="2023-04-28T13:43:32.176" v="45" actId="14100"/>
        <pc:sldMkLst>
          <pc:docMk/>
          <pc:sldMk cId="3286911153" sldId="287"/>
        </pc:sldMkLst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2" creationId="{D43DCC46-491D-C7A9-A8DC-F20E4D423EA4}"/>
          </ac:spMkLst>
        </pc:spChg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3" creationId="{8DAA1E84-BD40-FAF6-3C2F-B8ECA27A6516}"/>
          </ac:spMkLst>
        </pc:spChg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7" creationId="{78D70349-B2CD-FB85-9E12-454622A04BB6}"/>
          </ac:spMkLst>
        </pc:spChg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8" creationId="{B423F32F-F396-E5A0-2CBA-DD0F5F12341F}"/>
          </ac:spMkLst>
        </pc:spChg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9" creationId="{DB32FB7E-F21B-056A-F9B0-EC9DAE48EADD}"/>
          </ac:spMkLst>
        </pc:spChg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10" creationId="{7E254676-B027-2492-A63D-C66125DCC3CD}"/>
          </ac:spMkLst>
        </pc:spChg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11" creationId="{BDB01A2F-52ED-8444-83A6-85C1ADDE2257}"/>
          </ac:spMkLst>
        </pc:spChg>
        <pc:spChg chg="mod">
          <ac:chgData name="Federico Cluni" userId="754e41aadaf4a8ea" providerId="LiveId" clId="{40D088D4-7770-4894-9766-80D4A2547764}" dt="2023-04-28T13:41:49.866" v="11" actId="1036"/>
          <ac:spMkLst>
            <pc:docMk/>
            <pc:sldMk cId="3286911153" sldId="287"/>
            <ac:spMk id="12" creationId="{86AF75E5-F227-0BD7-3D4F-F01A149F2694}"/>
          </ac:spMkLst>
        </pc:spChg>
        <pc:spChg chg="mod">
          <ac:chgData name="Federico Cluni" userId="754e41aadaf4a8ea" providerId="LiveId" clId="{40D088D4-7770-4894-9766-80D4A2547764}" dt="2023-04-28T13:43:32.176" v="45" actId="14100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add mod">
        <pc:chgData name="Federico Cluni" userId="754e41aadaf4a8ea" providerId="LiveId" clId="{40D088D4-7770-4894-9766-80D4A2547764}" dt="2023-04-28T13:43:42.834" v="46" actId="1036"/>
        <pc:sldMkLst>
          <pc:docMk/>
          <pc:sldMk cId="3077951468" sldId="290"/>
        </pc:sldMkLst>
        <pc:spChg chg="mod">
          <ac:chgData name="Federico Cluni" userId="754e41aadaf4a8ea" providerId="LiveId" clId="{40D088D4-7770-4894-9766-80D4A2547764}" dt="2023-04-28T13:43:42.834" v="46" actId="1036"/>
          <ac:spMkLst>
            <pc:docMk/>
            <pc:sldMk cId="3077951468" sldId="290"/>
            <ac:spMk id="52227" creationId="{99FBDFD0-1935-4371-B600-89F689A1C6E7}"/>
          </ac:spMkLst>
        </pc:spChg>
      </pc:sldChg>
      <pc:sldChg chg="modSp add mod">
        <pc:chgData name="Federico Cluni" userId="754e41aadaf4a8ea" providerId="LiveId" clId="{40D088D4-7770-4894-9766-80D4A2547764}" dt="2023-04-28T13:41:27.300" v="3"/>
        <pc:sldMkLst>
          <pc:docMk/>
          <pc:sldMk cId="0" sldId="316"/>
        </pc:sldMkLst>
        <pc:spChg chg="mod">
          <ac:chgData name="Federico Cluni" userId="754e41aadaf4a8ea" providerId="LiveId" clId="{40D088D4-7770-4894-9766-80D4A2547764}" dt="2023-04-28T13:41:27.300" v="3"/>
          <ac:spMkLst>
            <pc:docMk/>
            <pc:sldMk cId="0" sldId="316"/>
            <ac:spMk id="6" creationId="{C2C1527B-4E35-485A-8915-3A2C3E67154C}"/>
          </ac:spMkLst>
        </pc:spChg>
      </pc:sldChg>
      <pc:sldChg chg="add">
        <pc:chgData name="Federico Cluni" userId="754e41aadaf4a8ea" providerId="LiveId" clId="{40D088D4-7770-4894-9766-80D4A2547764}" dt="2023-04-28T13:35:50.582" v="0"/>
        <pc:sldMkLst>
          <pc:docMk/>
          <pc:sldMk cId="0" sldId="317"/>
        </pc:sldMkLst>
      </pc:sldChg>
      <pc:sldChg chg="add del">
        <pc:chgData name="Federico Cluni" userId="754e41aadaf4a8ea" providerId="LiveId" clId="{40D088D4-7770-4894-9766-80D4A2547764}" dt="2023-04-28T13:39:49.983" v="2" actId="2696"/>
        <pc:sldMkLst>
          <pc:docMk/>
          <pc:sldMk cId="0" sldId="318"/>
        </pc:sldMkLst>
      </pc:sldChg>
      <pc:sldChg chg="add del">
        <pc:chgData name="Federico Cluni" userId="754e41aadaf4a8ea" providerId="LiveId" clId="{40D088D4-7770-4894-9766-80D4A2547764}" dt="2023-04-28T13:39:49.983" v="2" actId="2696"/>
        <pc:sldMkLst>
          <pc:docMk/>
          <pc:sldMk cId="0" sldId="319"/>
        </pc:sldMkLst>
      </pc:sldChg>
      <pc:sldChg chg="add del">
        <pc:chgData name="Federico Cluni" userId="754e41aadaf4a8ea" providerId="LiveId" clId="{40D088D4-7770-4894-9766-80D4A2547764}" dt="2023-04-28T13:39:49.983" v="2" actId="2696"/>
        <pc:sldMkLst>
          <pc:docMk/>
          <pc:sldMk cId="0" sldId="320"/>
        </pc:sldMkLst>
      </pc:sldChg>
      <pc:sldChg chg="add">
        <pc:chgData name="Federico Cluni" userId="754e41aadaf4a8ea" providerId="LiveId" clId="{40D088D4-7770-4894-9766-80D4A2547764}" dt="2023-04-28T13:35:50.582" v="0"/>
        <pc:sldMkLst>
          <pc:docMk/>
          <pc:sldMk cId="2599392944" sldId="329"/>
        </pc:sldMkLst>
      </pc:sldChg>
      <pc:sldChg chg="modSp mod">
        <pc:chgData name="Federico Cluni" userId="754e41aadaf4a8ea" providerId="LiveId" clId="{40D088D4-7770-4894-9766-80D4A2547764}" dt="2023-05-05T07:10:43.233" v="61" actId="20577"/>
        <pc:sldMkLst>
          <pc:docMk/>
          <pc:sldMk cId="0" sldId="337"/>
        </pc:sldMkLst>
        <pc:spChg chg="mod">
          <ac:chgData name="Federico Cluni" userId="754e41aadaf4a8ea" providerId="LiveId" clId="{40D088D4-7770-4894-9766-80D4A2547764}" dt="2023-05-05T07:10:43.233" v="61" actId="20577"/>
          <ac:spMkLst>
            <pc:docMk/>
            <pc:sldMk cId="0" sldId="337"/>
            <ac:spMk id="17411" creationId="{32C54829-4DC3-47C9-B500-B6BCDD1ACD27}"/>
          </ac:spMkLst>
        </pc:spChg>
      </pc:sldChg>
      <pc:sldChg chg="modSp mod">
        <pc:chgData name="Federico Cluni" userId="754e41aadaf4a8ea" providerId="LiveId" clId="{40D088D4-7770-4894-9766-80D4A2547764}" dt="2023-05-05T07:18:47.214" v="62" actId="6549"/>
        <pc:sldMkLst>
          <pc:docMk/>
          <pc:sldMk cId="0" sldId="339"/>
        </pc:sldMkLst>
        <pc:spChg chg="mod">
          <ac:chgData name="Federico Cluni" userId="754e41aadaf4a8ea" providerId="LiveId" clId="{40D088D4-7770-4894-9766-80D4A2547764}" dt="2023-05-05T07:18:47.214" v="62" actId="6549"/>
          <ac:spMkLst>
            <pc:docMk/>
            <pc:sldMk cId="0" sldId="339"/>
            <ac:spMk id="19459" creationId="{D2F68E11-D2D6-444D-9559-0153027350DA}"/>
          </ac:spMkLst>
        </pc:spChg>
      </pc:sldChg>
      <pc:sldChg chg="modSp mod">
        <pc:chgData name="Federico Cluni" userId="754e41aadaf4a8ea" providerId="LiveId" clId="{40D088D4-7770-4894-9766-80D4A2547764}" dt="2023-05-05T07:26:51.204" v="76" actId="20577"/>
        <pc:sldMkLst>
          <pc:docMk/>
          <pc:sldMk cId="1154455512" sldId="380"/>
        </pc:sldMkLst>
        <pc:spChg chg="mod">
          <ac:chgData name="Federico Cluni" userId="754e41aadaf4a8ea" providerId="LiveId" clId="{40D088D4-7770-4894-9766-80D4A2547764}" dt="2023-05-05T07:26:51.204" v="76" actId="20577"/>
          <ac:spMkLst>
            <pc:docMk/>
            <pc:sldMk cId="1154455512" sldId="380"/>
            <ac:spMk id="17411" creationId="{32C54829-4DC3-47C9-B500-B6BCDD1ACD27}"/>
          </ac:spMkLst>
        </pc:spChg>
      </pc:sldChg>
      <pc:sldChg chg="add del">
        <pc:chgData name="Federico Cluni" userId="754e41aadaf4a8ea" providerId="LiveId" clId="{40D088D4-7770-4894-9766-80D4A2547764}" dt="2023-04-28T13:39:49.983" v="2" actId="2696"/>
        <pc:sldMkLst>
          <pc:docMk/>
          <pc:sldMk cId="1825663349" sldId="382"/>
        </pc:sldMkLst>
      </pc:sldChg>
      <pc:sldChg chg="add del">
        <pc:chgData name="Federico Cluni" userId="754e41aadaf4a8ea" providerId="LiveId" clId="{40D088D4-7770-4894-9766-80D4A2547764}" dt="2023-04-28T13:39:49.983" v="2" actId="2696"/>
        <pc:sldMkLst>
          <pc:docMk/>
          <pc:sldMk cId="3257790811" sldId="383"/>
        </pc:sldMkLst>
      </pc:sldChg>
      <pc:sldChg chg="add">
        <pc:chgData name="Federico Cluni" userId="754e41aadaf4a8ea" providerId="LiveId" clId="{40D088D4-7770-4894-9766-80D4A2547764}" dt="2023-04-28T13:35:50.582" v="0"/>
        <pc:sldMkLst>
          <pc:docMk/>
          <pc:sldMk cId="4201161828" sldId="384"/>
        </pc:sldMkLst>
      </pc:sldChg>
      <pc:sldChg chg="add">
        <pc:chgData name="Federico Cluni" userId="754e41aadaf4a8ea" providerId="LiveId" clId="{40D088D4-7770-4894-9766-80D4A2547764}" dt="2023-04-28T13:35:50.582" v="0"/>
        <pc:sldMkLst>
          <pc:docMk/>
          <pc:sldMk cId="1288811917" sldId="385"/>
        </pc:sldMkLst>
      </pc:sldChg>
      <pc:sldChg chg="add">
        <pc:chgData name="Federico Cluni" userId="754e41aadaf4a8ea" providerId="LiveId" clId="{40D088D4-7770-4894-9766-80D4A2547764}" dt="2023-04-28T13:36:28.956" v="1"/>
        <pc:sldMkLst>
          <pc:docMk/>
          <pc:sldMk cId="3072934415" sldId="386"/>
        </pc:sldMkLst>
      </pc:sldChg>
      <pc:sldChg chg="add">
        <pc:chgData name="Federico Cluni" userId="754e41aadaf4a8ea" providerId="LiveId" clId="{40D088D4-7770-4894-9766-80D4A2547764}" dt="2023-04-28T13:36:28.956" v="1"/>
        <pc:sldMkLst>
          <pc:docMk/>
          <pc:sldMk cId="2791073292" sldId="387"/>
        </pc:sldMkLst>
      </pc:sldChg>
      <pc:sldChg chg="add">
        <pc:chgData name="Federico Cluni" userId="754e41aadaf4a8ea" providerId="LiveId" clId="{40D088D4-7770-4894-9766-80D4A2547764}" dt="2023-04-28T13:36:28.956" v="1"/>
        <pc:sldMkLst>
          <pc:docMk/>
          <pc:sldMk cId="76439775" sldId="388"/>
        </pc:sldMkLst>
      </pc:sldChg>
      <pc:sldChg chg="add">
        <pc:chgData name="Federico Cluni" userId="754e41aadaf4a8ea" providerId="LiveId" clId="{40D088D4-7770-4894-9766-80D4A2547764}" dt="2023-04-28T13:36:28.956" v="1"/>
        <pc:sldMkLst>
          <pc:docMk/>
          <pc:sldMk cId="4140897932" sldId="389"/>
        </pc:sldMkLst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  <pc:docChgLst>
    <pc:chgData name="Federico Cluni" userId="754e41aadaf4a8ea" providerId="LiveId" clId="{5D76A974-95EA-43AA-8F38-F927988C915F}"/>
    <pc:docChg chg="undo custSel addSld delSld modSld">
      <pc:chgData name="Federico Cluni" userId="754e41aadaf4a8ea" providerId="LiveId" clId="{5D76A974-95EA-43AA-8F38-F927988C915F}" dt="2020-06-23T10:12:10.321" v="4700" actId="20577"/>
      <pc:docMkLst>
        <pc:docMk/>
      </pc:docMkLst>
      <pc:sldChg chg="modSp mod">
        <pc:chgData name="Federico Cluni" userId="754e41aadaf4a8ea" providerId="LiveId" clId="{5D76A974-95EA-43AA-8F38-F927988C915F}" dt="2020-06-22T11:03:24.627" v="969" actId="20577"/>
        <pc:sldMkLst>
          <pc:docMk/>
          <pc:sldMk cId="0" sldId="256"/>
        </pc:sldMkLst>
        <pc:spChg chg="mod">
          <ac:chgData name="Federico Cluni" userId="754e41aadaf4a8ea" providerId="LiveId" clId="{5D76A974-95EA-43AA-8F38-F927988C915F}" dt="2020-06-22T11:03:24.627" v="969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6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286911153" sldId="28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077951468" sldId="29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788840518" sldId="29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2909882934" sldId="30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640886085" sldId="31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20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1143503960" sldId="32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448035217" sldId="323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4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5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6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7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8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2599392944" sldId="329"/>
        </pc:sldMkLst>
      </pc:sldChg>
      <pc:sldChg chg="addSp delSp modSp add mod">
        <pc:chgData name="Federico Cluni" userId="754e41aadaf4a8ea" providerId="LiveId" clId="{5D76A974-95EA-43AA-8F38-F927988C915F}" dt="2020-06-23T04:02:37.772" v="2940" actId="2711"/>
        <pc:sldMkLst>
          <pc:docMk/>
          <pc:sldMk cId="0" sldId="330"/>
        </pc:sldMkLst>
        <pc:spChg chg="add del mod">
          <ac:chgData name="Federico Cluni" userId="754e41aadaf4a8ea" providerId="LiveId" clId="{5D76A974-95EA-43AA-8F38-F927988C915F}" dt="2020-06-23T02:57:01.245" v="1750"/>
          <ac:spMkLst>
            <pc:docMk/>
            <pc:sldMk cId="0" sldId="330"/>
            <ac:spMk id="5" creationId="{4D7A7F43-DFF5-4074-9948-89A5ADB491D6}"/>
          </ac:spMkLst>
        </pc:spChg>
        <pc:spChg chg="add mod">
          <ac:chgData name="Federico Cluni" userId="754e41aadaf4a8ea" providerId="LiveId" clId="{5D76A974-95EA-43AA-8F38-F927988C915F}" dt="2020-06-23T02:57:36.576" v="1799" actId="20577"/>
          <ac:spMkLst>
            <pc:docMk/>
            <pc:sldMk cId="0" sldId="330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3:46:28.852" v="2720" actId="108"/>
          <ac:spMkLst>
            <pc:docMk/>
            <pc:sldMk cId="0" sldId="330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2T09:03:26.542" v="297" actId="20577"/>
          <ac:spMkLst>
            <pc:docMk/>
            <pc:sldMk cId="0" sldId="330"/>
            <ac:spMk id="10243" creationId="{4D213196-1290-462C-A590-4FB3CF51C244}"/>
          </ac:spMkLst>
        </pc:spChg>
        <pc:spChg chg="mod">
          <ac:chgData name="Federico Cluni" userId="754e41aadaf4a8ea" providerId="LiveId" clId="{5D76A974-95EA-43AA-8F38-F927988C915F}" dt="2020-06-23T04:02:37.772" v="2940" actId="2711"/>
          <ac:spMkLst>
            <pc:docMk/>
            <pc:sldMk cId="0" sldId="330"/>
            <ac:spMk id="10244" creationId="{613B3A01-29A3-4FE0-A112-C0C266371865}"/>
          </ac:spMkLst>
        </pc:spChg>
      </pc:sldChg>
      <pc:sldChg chg="addSp delSp modSp add mod">
        <pc:chgData name="Federico Cluni" userId="754e41aadaf4a8ea" providerId="LiveId" clId="{5D76A974-95EA-43AA-8F38-F927988C915F}" dt="2020-06-23T09:15:49.778" v="4688" actId="114"/>
        <pc:sldMkLst>
          <pc:docMk/>
          <pc:sldMk cId="0" sldId="331"/>
        </pc:sldMkLst>
        <pc:spChg chg="add mod">
          <ac:chgData name="Federico Cluni" userId="754e41aadaf4a8ea" providerId="LiveId" clId="{5D76A974-95EA-43AA-8F38-F927988C915F}" dt="2020-06-22T11:22:04.741" v="1436" actId="1076"/>
          <ac:spMkLst>
            <pc:docMk/>
            <pc:sldMk cId="0" sldId="331"/>
            <ac:spMk id="4" creationId="{0809CA79-1D2B-4F56-A9C8-1755D07CFF14}"/>
          </ac:spMkLst>
        </pc:spChg>
        <pc:spChg chg="mod">
          <ac:chgData name="Federico Cluni" userId="754e41aadaf4a8ea" providerId="LiveId" clId="{5D76A974-95EA-43AA-8F38-F927988C915F}" dt="2020-06-23T03:46:33.035" v="2721" actId="108"/>
          <ac:spMkLst>
            <pc:docMk/>
            <pc:sldMk cId="0" sldId="331"/>
            <ac:spMk id="11266" creationId="{C3DA06E9-4327-4E22-9C1D-68B3A20164E3}"/>
          </ac:spMkLst>
        </pc:spChg>
        <pc:spChg chg="mod">
          <ac:chgData name="Federico Cluni" userId="754e41aadaf4a8ea" providerId="LiveId" clId="{5D76A974-95EA-43AA-8F38-F927988C915F}" dt="2020-06-23T09:15:49.778" v="4688" actId="114"/>
          <ac:spMkLst>
            <pc:docMk/>
            <pc:sldMk cId="0" sldId="331"/>
            <ac:spMk id="11267" creationId="{BD156AE0-AEC4-4AB9-A7A4-DB1A5DB1EAC9}"/>
          </ac:spMkLst>
        </pc:spChg>
        <pc:spChg chg="del">
          <ac:chgData name="Federico Cluni" userId="754e41aadaf4a8ea" providerId="LiveId" clId="{5D76A974-95EA-43AA-8F38-F927988C915F}" dt="2020-06-22T09:17:35.637" v="639" actId="478"/>
          <ac:spMkLst>
            <pc:docMk/>
            <pc:sldMk cId="0" sldId="331"/>
            <ac:spMk id="11268" creationId="{66C5F2FF-7923-477C-88A4-6BC4F734B394}"/>
          </ac:spMkLst>
        </pc:spChg>
        <pc:spChg chg="del mod">
          <ac:chgData name="Federico Cluni" userId="754e41aadaf4a8ea" providerId="LiveId" clId="{5D76A974-95EA-43AA-8F38-F927988C915F}" dt="2020-06-22T09:18:57.918" v="641" actId="478"/>
          <ac:spMkLst>
            <pc:docMk/>
            <pc:sldMk cId="0" sldId="331"/>
            <ac:spMk id="11269" creationId="{B32E0D00-D453-4790-8903-DFF294A5F7F0}"/>
          </ac:spMkLst>
        </pc:spChg>
      </pc:sldChg>
      <pc:sldChg chg="addSp delSp modSp add mod">
        <pc:chgData name="Federico Cluni" userId="754e41aadaf4a8ea" providerId="LiveId" clId="{5D76A974-95EA-43AA-8F38-F927988C915F}" dt="2020-06-23T03:46:39.743" v="2723"/>
        <pc:sldMkLst>
          <pc:docMk/>
          <pc:sldMk cId="0" sldId="332"/>
        </pc:sldMkLst>
        <pc:spChg chg="add mod">
          <ac:chgData name="Federico Cluni" userId="754e41aadaf4a8ea" providerId="LiveId" clId="{5D76A974-95EA-43AA-8F38-F927988C915F}" dt="2020-06-23T03:46:39.743" v="2723"/>
          <ac:spMkLst>
            <pc:docMk/>
            <pc:sldMk cId="0" sldId="332"/>
            <ac:spMk id="4" creationId="{77174DFE-16C9-4A10-860C-31842ABBFD61}"/>
          </ac:spMkLst>
        </pc:spChg>
        <pc:spChg chg="del">
          <ac:chgData name="Federico Cluni" userId="754e41aadaf4a8ea" providerId="LiveId" clId="{5D76A974-95EA-43AA-8F38-F927988C915F}" dt="2020-06-23T03:46:39.290" v="2722" actId="478"/>
          <ac:spMkLst>
            <pc:docMk/>
            <pc:sldMk cId="0" sldId="332"/>
            <ac:spMk id="12290" creationId="{88E6FE5E-2BA7-4E5A-ADE6-B0AF3C2FD05C}"/>
          </ac:spMkLst>
        </pc:spChg>
        <pc:spChg chg="mod">
          <ac:chgData name="Federico Cluni" userId="754e41aadaf4a8ea" providerId="LiveId" clId="{5D76A974-95EA-43AA-8F38-F927988C915F}" dt="2020-06-22T11:06:48.841" v="1120" actId="2711"/>
          <ac:spMkLst>
            <pc:docMk/>
            <pc:sldMk cId="0" sldId="332"/>
            <ac:spMk id="12291" creationId="{A5DF65CD-1CF0-4C9A-AED5-20A10EF70321}"/>
          </ac:spMkLst>
        </pc:spChg>
      </pc:sldChg>
      <pc:sldChg chg="add del">
        <pc:chgData name="Federico Cluni" userId="754e41aadaf4a8ea" providerId="LiveId" clId="{5D76A974-95EA-43AA-8F38-F927988C915F}" dt="2020-06-22T11:06:52.730" v="1121" actId="47"/>
        <pc:sldMkLst>
          <pc:docMk/>
          <pc:sldMk cId="0" sldId="333"/>
        </pc:sldMkLst>
      </pc:sldChg>
      <pc:sldChg chg="addSp delSp modSp add mod">
        <pc:chgData name="Federico Cluni" userId="754e41aadaf4a8ea" providerId="LiveId" clId="{5D76A974-95EA-43AA-8F38-F927988C915F}" dt="2020-06-23T03:46:44.086" v="2725"/>
        <pc:sldMkLst>
          <pc:docMk/>
          <pc:sldMk cId="0" sldId="334"/>
        </pc:sldMkLst>
        <pc:spChg chg="add mod">
          <ac:chgData name="Federico Cluni" userId="754e41aadaf4a8ea" providerId="LiveId" clId="{5D76A974-95EA-43AA-8F38-F927988C915F}" dt="2020-06-23T03:46:44.086" v="2725"/>
          <ac:spMkLst>
            <pc:docMk/>
            <pc:sldMk cId="0" sldId="334"/>
            <ac:spMk id="4" creationId="{735F6E0C-390C-45B5-8671-1FFB2549F34A}"/>
          </ac:spMkLst>
        </pc:spChg>
        <pc:spChg chg="del">
          <ac:chgData name="Federico Cluni" userId="754e41aadaf4a8ea" providerId="LiveId" clId="{5D76A974-95EA-43AA-8F38-F927988C915F}" dt="2020-06-23T03:46:43.672" v="2724" actId="478"/>
          <ac:spMkLst>
            <pc:docMk/>
            <pc:sldMk cId="0" sldId="334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3T03:02:20.975" v="1891" actId="2711"/>
          <ac:spMkLst>
            <pc:docMk/>
            <pc:sldMk cId="0" sldId="334"/>
            <ac:spMk id="14339" creationId="{9D82D140-BC79-4F3E-8723-A117B9B5F68B}"/>
          </ac:spMkLst>
        </pc:spChg>
        <pc:spChg chg="del">
          <ac:chgData name="Federico Cluni" userId="754e41aadaf4a8ea" providerId="LiveId" clId="{5D76A974-95EA-43AA-8F38-F927988C915F}" dt="2020-06-22T11:13:18.047" v="1233" actId="478"/>
          <ac:spMkLst>
            <pc:docMk/>
            <pc:sldMk cId="0" sldId="334"/>
            <ac:spMk id="14340" creationId="{51ADE3B4-F1D2-4B31-AFD4-CECD8E75DF92}"/>
          </ac:spMkLst>
        </pc:spChg>
      </pc:sldChg>
      <pc:sldChg chg="addSp delSp modSp add mod">
        <pc:chgData name="Federico Cluni" userId="754e41aadaf4a8ea" providerId="LiveId" clId="{5D76A974-95EA-43AA-8F38-F927988C915F}" dt="2020-06-23T03:53:35.439" v="2814" actId="2711"/>
        <pc:sldMkLst>
          <pc:docMk/>
          <pc:sldMk cId="0" sldId="335"/>
        </pc:sldMkLst>
        <pc:spChg chg="add mod">
          <ac:chgData name="Federico Cluni" userId="754e41aadaf4a8ea" providerId="LiveId" clId="{5D76A974-95EA-43AA-8F38-F927988C915F}" dt="2020-06-23T03:51:30.458" v="2776" actId="20577"/>
          <ac:spMkLst>
            <pc:docMk/>
            <pc:sldMk cId="0" sldId="335"/>
            <ac:spMk id="4" creationId="{7E2A67FF-CB65-4DE4-86C3-6F5F48581212}"/>
          </ac:spMkLst>
        </pc:spChg>
        <pc:spChg chg="del">
          <ac:chgData name="Federico Cluni" userId="754e41aadaf4a8ea" providerId="LiveId" clId="{5D76A974-95EA-43AA-8F38-F927988C915F}" dt="2020-06-23T03:46:53.483" v="2728" actId="478"/>
          <ac:spMkLst>
            <pc:docMk/>
            <pc:sldMk cId="0" sldId="335"/>
            <ac:spMk id="15362" creationId="{8CAEED60-143A-4241-BC12-70466CC2E43C}"/>
          </ac:spMkLst>
        </pc:spChg>
        <pc:spChg chg="mod">
          <ac:chgData name="Federico Cluni" userId="754e41aadaf4a8ea" providerId="LiveId" clId="{5D76A974-95EA-43AA-8F38-F927988C915F}" dt="2020-06-23T03:53:35.439" v="2814" actId="2711"/>
          <ac:spMkLst>
            <pc:docMk/>
            <pc:sldMk cId="0" sldId="335"/>
            <ac:spMk id="15363" creationId="{F9E46DD7-41C2-40D4-B920-F3DB00C96A9B}"/>
          </ac:spMkLst>
        </pc:spChg>
      </pc:sldChg>
      <pc:sldChg chg="modSp add mod">
        <pc:chgData name="Federico Cluni" userId="754e41aadaf4a8ea" providerId="LiveId" clId="{5D76A974-95EA-43AA-8F38-F927988C915F}" dt="2020-06-23T09:57:27.342" v="4694" actId="20577"/>
        <pc:sldMkLst>
          <pc:docMk/>
          <pc:sldMk cId="0" sldId="336"/>
        </pc:sldMkLst>
        <pc:spChg chg="mod">
          <ac:chgData name="Federico Cluni" userId="754e41aadaf4a8ea" providerId="LiveId" clId="{5D76A974-95EA-43AA-8F38-F927988C915F}" dt="2020-06-23T03:47:02.490" v="2737" actId="20577"/>
          <ac:spMkLst>
            <pc:docMk/>
            <pc:sldMk cId="0" sldId="336"/>
            <ac:spMk id="16386" creationId="{882A0809-C7C1-4476-9FE8-6FD3E95499E7}"/>
          </ac:spMkLst>
        </pc:spChg>
        <pc:spChg chg="mod">
          <ac:chgData name="Federico Cluni" userId="754e41aadaf4a8ea" providerId="LiveId" clId="{5D76A974-95EA-43AA-8F38-F927988C915F}" dt="2020-06-23T09:57:27.342" v="4694" actId="20577"/>
          <ac:spMkLst>
            <pc:docMk/>
            <pc:sldMk cId="0" sldId="336"/>
            <ac:spMk id="16387" creationId="{283E51D7-ED68-4802-BF41-1FBFAA72AB21}"/>
          </ac:spMkLst>
        </pc:spChg>
      </pc:sldChg>
      <pc:sldChg chg="modSp add mod">
        <pc:chgData name="Federico Cluni" userId="754e41aadaf4a8ea" providerId="LiveId" clId="{5D76A974-95EA-43AA-8F38-F927988C915F}" dt="2020-06-23T10:07:37.331" v="4699" actId="6549"/>
        <pc:sldMkLst>
          <pc:docMk/>
          <pc:sldMk cId="0" sldId="337"/>
        </pc:sldMkLst>
        <pc:spChg chg="mod">
          <ac:chgData name="Federico Cluni" userId="754e41aadaf4a8ea" providerId="LiveId" clId="{5D76A974-95EA-43AA-8F38-F927988C915F}" dt="2020-06-23T03:15:59.389" v="2277" actId="207"/>
          <ac:spMkLst>
            <pc:docMk/>
            <pc:sldMk cId="0" sldId="337"/>
            <ac:spMk id="17410" creationId="{2D813CF5-A2CC-42DC-AD05-A057CB148B32}"/>
          </ac:spMkLst>
        </pc:spChg>
        <pc:spChg chg="mod">
          <ac:chgData name="Federico Cluni" userId="754e41aadaf4a8ea" providerId="LiveId" clId="{5D76A974-95EA-43AA-8F38-F927988C915F}" dt="2020-06-23T10:07:37.331" v="4699" actId="6549"/>
          <ac:spMkLst>
            <pc:docMk/>
            <pc:sldMk cId="0" sldId="337"/>
            <ac:spMk id="17411" creationId="{32C54829-4DC3-47C9-B500-B6BCDD1ACD27}"/>
          </ac:spMkLst>
        </pc:spChg>
      </pc:sldChg>
      <pc:sldChg chg="modSp add del mod">
        <pc:chgData name="Federico Cluni" userId="754e41aadaf4a8ea" providerId="LiveId" clId="{5D76A974-95EA-43AA-8F38-F927988C915F}" dt="2020-06-23T03:23:39.249" v="2392" actId="47"/>
        <pc:sldMkLst>
          <pc:docMk/>
          <pc:sldMk cId="0" sldId="338"/>
        </pc:sldMkLst>
        <pc:spChg chg="mod">
          <ac:chgData name="Federico Cluni" userId="754e41aadaf4a8ea" providerId="LiveId" clId="{5D76A974-95EA-43AA-8F38-F927988C915F}" dt="2020-06-23T03:22:56.041" v="2366" actId="20577"/>
          <ac:spMkLst>
            <pc:docMk/>
            <pc:sldMk cId="0" sldId="338"/>
            <ac:spMk id="18435" creationId="{51FD5FC3-6669-4C1B-8932-E80D5820CF8C}"/>
          </ac:spMkLst>
        </pc:spChg>
      </pc:sldChg>
      <pc:sldChg chg="addSp delSp modSp add mod">
        <pc:chgData name="Federico Cluni" userId="754e41aadaf4a8ea" providerId="LiveId" clId="{5D76A974-95EA-43AA-8F38-F927988C915F}" dt="2020-06-23T10:12:10.321" v="4700" actId="20577"/>
        <pc:sldMkLst>
          <pc:docMk/>
          <pc:sldMk cId="0" sldId="339"/>
        </pc:sldMkLst>
        <pc:spChg chg="add mod">
          <ac:chgData name="Federico Cluni" userId="754e41aadaf4a8ea" providerId="LiveId" clId="{5D76A974-95EA-43AA-8F38-F927988C915F}" dt="2020-06-23T03:35:21.752" v="2641"/>
          <ac:spMkLst>
            <pc:docMk/>
            <pc:sldMk cId="0" sldId="339"/>
            <ac:spMk id="4" creationId="{32B5422C-67B4-4BEC-A8B0-BF42390183E5}"/>
          </ac:spMkLst>
        </pc:spChg>
        <pc:spChg chg="add del mod">
          <ac:chgData name="Federico Cluni" userId="754e41aadaf4a8ea" providerId="LiveId" clId="{5D76A974-95EA-43AA-8F38-F927988C915F}" dt="2020-06-23T03:47:57.660" v="2747"/>
          <ac:spMkLst>
            <pc:docMk/>
            <pc:sldMk cId="0" sldId="339"/>
            <ac:spMk id="5" creationId="{C70134F9-6369-415E-B237-076AFE366743}"/>
          </ac:spMkLst>
        </pc:spChg>
        <pc:spChg chg="del">
          <ac:chgData name="Federico Cluni" userId="754e41aadaf4a8ea" providerId="LiveId" clId="{5D76A974-95EA-43AA-8F38-F927988C915F}" dt="2020-06-23T03:35:21.285" v="2640" actId="478"/>
          <ac:spMkLst>
            <pc:docMk/>
            <pc:sldMk cId="0" sldId="339"/>
            <ac:spMk id="19458" creationId="{1BDD57FA-7308-403C-8AD0-D83C53A2EFB4}"/>
          </ac:spMkLst>
        </pc:spChg>
        <pc:spChg chg="mod">
          <ac:chgData name="Federico Cluni" userId="754e41aadaf4a8ea" providerId="LiveId" clId="{5D76A974-95EA-43AA-8F38-F927988C915F}" dt="2020-06-23T10:12:10.321" v="4700" actId="20577"/>
          <ac:spMkLst>
            <pc:docMk/>
            <pc:sldMk cId="0" sldId="339"/>
            <ac:spMk id="19459" creationId="{D2F68E11-D2D6-444D-9559-0153027350DA}"/>
          </ac:spMkLst>
        </pc:spChg>
      </pc:sldChg>
      <pc:sldChg chg="addSp delSp modSp add mod">
        <pc:chgData name="Federico Cluni" userId="754e41aadaf4a8ea" providerId="LiveId" clId="{5D76A974-95EA-43AA-8F38-F927988C915F}" dt="2020-06-23T03:46:49.887" v="2727"/>
        <pc:sldMkLst>
          <pc:docMk/>
          <pc:sldMk cId="360004768" sldId="340"/>
        </pc:sldMkLst>
        <pc:spChg chg="add mod">
          <ac:chgData name="Federico Cluni" userId="754e41aadaf4a8ea" providerId="LiveId" clId="{5D76A974-95EA-43AA-8F38-F927988C915F}" dt="2020-06-23T03:46:49.887" v="2727"/>
          <ac:spMkLst>
            <pc:docMk/>
            <pc:sldMk cId="360004768" sldId="340"/>
            <ac:spMk id="5" creationId="{F48FC6A2-C1B0-456F-BCE7-53426AE6E71E}"/>
          </ac:spMkLst>
        </pc:spChg>
        <pc:spChg chg="del">
          <ac:chgData name="Federico Cluni" userId="754e41aadaf4a8ea" providerId="LiveId" clId="{5D76A974-95EA-43AA-8F38-F927988C915F}" dt="2020-06-23T03:46:49.466" v="2726" actId="478"/>
          <ac:spMkLst>
            <pc:docMk/>
            <pc:sldMk cId="360004768" sldId="340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2T11:21:06.869" v="1382" actId="20577"/>
          <ac:spMkLst>
            <pc:docMk/>
            <pc:sldMk cId="360004768" sldId="340"/>
            <ac:spMk id="14339" creationId="{9D82D140-BC79-4F3E-8723-A117B9B5F68B}"/>
          </ac:spMkLst>
        </pc:spChg>
        <pc:picChg chg="add mod">
          <ac:chgData name="Federico Cluni" userId="754e41aadaf4a8ea" providerId="LiveId" clId="{5D76A974-95EA-43AA-8F38-F927988C915F}" dt="2020-06-22T11:19:47.790" v="1380" actId="1076"/>
          <ac:picMkLst>
            <pc:docMk/>
            <pc:sldMk cId="360004768" sldId="340"/>
            <ac:picMk id="3" creationId="{16B60384-73DB-422A-945B-E96362592ABA}"/>
          </ac:picMkLst>
        </pc:picChg>
      </pc:sldChg>
      <pc:sldChg chg="addSp delSp modSp add mod">
        <pc:chgData name="Federico Cluni" userId="754e41aadaf4a8ea" providerId="LiveId" clId="{5D76A974-95EA-43AA-8F38-F927988C915F}" dt="2020-06-23T10:02:54.705" v="4695" actId="6549"/>
        <pc:sldMkLst>
          <pc:docMk/>
          <pc:sldMk cId="2328275835" sldId="341"/>
        </pc:sldMkLst>
        <pc:spChg chg="add mod">
          <ac:chgData name="Federico Cluni" userId="754e41aadaf4a8ea" providerId="LiveId" clId="{5D76A974-95EA-43AA-8F38-F927988C915F}" dt="2020-06-23T10:02:54.705" v="4695" actId="6549"/>
          <ac:spMkLst>
            <pc:docMk/>
            <pc:sldMk cId="2328275835" sldId="341"/>
            <ac:spMk id="4" creationId="{6F0E81E9-B2C1-4BDD-B083-5F78AA68ED74}"/>
          </ac:spMkLst>
        </pc:spChg>
        <pc:spChg chg="mod">
          <ac:chgData name="Federico Cluni" userId="754e41aadaf4a8ea" providerId="LiveId" clId="{5D76A974-95EA-43AA-8F38-F927988C915F}" dt="2020-06-23T03:47:08.385" v="2745" actId="20577"/>
          <ac:spMkLst>
            <pc:docMk/>
            <pc:sldMk cId="2328275835" sldId="341"/>
            <ac:spMk id="16386" creationId="{882A0809-C7C1-4476-9FE8-6FD3E95499E7}"/>
          </ac:spMkLst>
        </pc:spChg>
        <pc:spChg chg="del">
          <ac:chgData name="Federico Cluni" userId="754e41aadaf4a8ea" providerId="LiveId" clId="{5D76A974-95EA-43AA-8F38-F927988C915F}" dt="2020-06-23T03:23:28.169" v="2390" actId="478"/>
          <ac:spMkLst>
            <pc:docMk/>
            <pc:sldMk cId="2328275835" sldId="341"/>
            <ac:spMk id="16387" creationId="{283E51D7-ED68-4802-BF41-1FBFAA72AB21}"/>
          </ac:spMkLst>
        </pc:spChg>
      </pc:sldChg>
      <pc:sldChg chg="addSp delSp modSp add mod">
        <pc:chgData name="Federico Cluni" userId="754e41aadaf4a8ea" providerId="LiveId" clId="{5D76A974-95EA-43AA-8F38-F927988C915F}" dt="2020-06-23T03:49:36.765" v="2757" actId="962"/>
        <pc:sldMkLst>
          <pc:docMk/>
          <pc:sldMk cId="2741876474" sldId="342"/>
        </pc:sldMkLst>
        <pc:spChg chg="mod">
          <ac:chgData name="Federico Cluni" userId="754e41aadaf4a8ea" providerId="LiveId" clId="{5D76A974-95EA-43AA-8F38-F927988C915F}" dt="2020-06-23T03:48:05.379" v="2753" actId="20577"/>
          <ac:spMkLst>
            <pc:docMk/>
            <pc:sldMk cId="2741876474" sldId="342"/>
            <ac:spMk id="4" creationId="{32B5422C-67B4-4BEC-A8B0-BF42390183E5}"/>
          </ac:spMkLst>
        </pc:spChg>
        <pc:spChg chg="del">
          <ac:chgData name="Federico Cluni" userId="754e41aadaf4a8ea" providerId="LiveId" clId="{5D76A974-95EA-43AA-8F38-F927988C915F}" dt="2020-06-23T03:49:23.594" v="2754" actId="478"/>
          <ac:spMkLst>
            <pc:docMk/>
            <pc:sldMk cId="2741876474" sldId="342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3:49:36.765" v="2757" actId="962"/>
          <ac:picMkLst>
            <pc:docMk/>
            <pc:sldMk cId="2741876474" sldId="342"/>
            <ac:picMk id="3" creationId="{4B7B563A-6C4C-4A4D-844E-1C79C99197C4}"/>
          </ac:picMkLst>
        </pc:picChg>
      </pc:sldChg>
      <pc:sldChg chg="addSp delSp modSp add mod">
        <pc:chgData name="Federico Cluni" userId="754e41aadaf4a8ea" providerId="LiveId" clId="{5D76A974-95EA-43AA-8F38-F927988C915F}" dt="2020-06-23T03:57:30.887" v="2868" actId="20577"/>
        <pc:sldMkLst>
          <pc:docMk/>
          <pc:sldMk cId="2916866009" sldId="343"/>
        </pc:sldMkLst>
        <pc:spChg chg="add del">
          <ac:chgData name="Federico Cluni" userId="754e41aadaf4a8ea" providerId="LiveId" clId="{5D76A974-95EA-43AA-8F38-F927988C915F}" dt="2020-06-23T03:54:54.925" v="2841"/>
          <ac:spMkLst>
            <pc:docMk/>
            <pc:sldMk cId="2916866009" sldId="343"/>
            <ac:spMk id="2" creationId="{3E842E1D-40C7-43F6-86DB-264FD87D1F45}"/>
          </ac:spMkLst>
        </pc:spChg>
        <pc:spChg chg="add mod">
          <ac:chgData name="Federico Cluni" userId="754e41aadaf4a8ea" providerId="LiveId" clId="{5D76A974-95EA-43AA-8F38-F927988C915F}" dt="2020-06-23T03:57:30.887" v="2868" actId="20577"/>
          <ac:spMkLst>
            <pc:docMk/>
            <pc:sldMk cId="2916866009" sldId="343"/>
            <ac:spMk id="5" creationId="{BC051BD1-6928-4D8B-87F6-8EA496FCCC57}"/>
          </ac:spMkLst>
        </pc:spChg>
        <pc:picChg chg="del">
          <ac:chgData name="Federico Cluni" userId="754e41aadaf4a8ea" providerId="LiveId" clId="{5D76A974-95EA-43AA-8F38-F927988C915F}" dt="2020-06-23T03:54:26.337" v="2816" actId="478"/>
          <ac:picMkLst>
            <pc:docMk/>
            <pc:sldMk cId="2916866009" sldId="343"/>
            <ac:picMk id="3" creationId="{4B7B563A-6C4C-4A4D-844E-1C79C99197C4}"/>
          </ac:picMkLst>
        </pc:picChg>
      </pc:sldChg>
      <pc:sldChg chg="addSp delSp modSp add mod modNotesTx">
        <pc:chgData name="Federico Cluni" userId="754e41aadaf4a8ea" providerId="LiveId" clId="{5D76A974-95EA-43AA-8F38-F927988C915F}" dt="2020-06-23T08:51:55.699" v="4687" actId="20577"/>
        <pc:sldMkLst>
          <pc:docMk/>
          <pc:sldMk cId="3157326155" sldId="344"/>
        </pc:sldMkLst>
        <pc:spChg chg="del">
          <ac:chgData name="Federico Cluni" userId="754e41aadaf4a8ea" providerId="LiveId" clId="{5D76A974-95EA-43AA-8F38-F927988C915F}" dt="2020-06-23T04:08:25.487" v="3050" actId="478"/>
          <ac:spMkLst>
            <pc:docMk/>
            <pc:sldMk cId="3157326155" sldId="344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4:08:39.763" v="3084" actId="313"/>
          <ac:spMkLst>
            <pc:docMk/>
            <pc:sldMk cId="3157326155" sldId="344"/>
            <ac:spMk id="10242" creationId="{DC72D2AB-B2A2-49F6-8438-A459BDA627FA}"/>
          </ac:spMkLst>
        </pc:spChg>
        <pc:spChg chg="del">
          <ac:chgData name="Federico Cluni" userId="754e41aadaf4a8ea" providerId="LiveId" clId="{5D76A974-95EA-43AA-8F38-F927988C915F}" dt="2020-06-23T04:08:23.745" v="3049" actId="478"/>
          <ac:spMkLst>
            <pc:docMk/>
            <pc:sldMk cId="3157326155" sldId="344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4:08:27.469" v="3051" actId="478"/>
          <ac:spMkLst>
            <pc:docMk/>
            <pc:sldMk cId="3157326155" sldId="344"/>
            <ac:spMk id="10244" creationId="{613B3A01-29A3-4FE0-A112-C0C266371865}"/>
          </ac:spMkLst>
        </pc:spChg>
        <pc:picChg chg="add mod">
          <ac:chgData name="Federico Cluni" userId="754e41aadaf4a8ea" providerId="LiveId" clId="{5D76A974-95EA-43AA-8F38-F927988C915F}" dt="2020-06-23T04:09:08.380" v="3090" actId="1076"/>
          <ac:picMkLst>
            <pc:docMk/>
            <pc:sldMk cId="3157326155" sldId="344"/>
            <ac:picMk id="3" creationId="{CBB2535A-E25D-489B-976C-390FF36A0205}"/>
          </ac:picMkLst>
        </pc:picChg>
      </pc:sldChg>
      <pc:sldChg chg="addSp modSp add mod">
        <pc:chgData name="Federico Cluni" userId="754e41aadaf4a8ea" providerId="LiveId" clId="{5D76A974-95EA-43AA-8F38-F927988C915F}" dt="2020-06-23T04:27:22.340" v="4070" actId="1076"/>
        <pc:sldMkLst>
          <pc:docMk/>
          <pc:sldMk cId="3747819896" sldId="345"/>
        </pc:sldMkLst>
        <pc:spChg chg="mod">
          <ac:chgData name="Federico Cluni" userId="754e41aadaf4a8ea" providerId="LiveId" clId="{5D76A974-95EA-43AA-8F38-F927988C915F}" dt="2020-06-23T04:17:18.288" v="3838" actId="20577"/>
          <ac:spMkLst>
            <pc:docMk/>
            <pc:sldMk cId="3747819896" sldId="345"/>
            <ac:spMk id="4" creationId="{32B5422C-67B4-4BEC-A8B0-BF42390183E5}"/>
          </ac:spMkLst>
        </pc:spChg>
        <pc:spChg chg="mod">
          <ac:chgData name="Federico Cluni" userId="754e41aadaf4a8ea" providerId="LiveId" clId="{5D76A974-95EA-43AA-8F38-F927988C915F}" dt="2020-06-23T04:27:19.089" v="4069" actId="6549"/>
          <ac:spMkLst>
            <pc:docMk/>
            <pc:sldMk cId="3747819896" sldId="345"/>
            <ac:spMk id="5" creationId="{BC051BD1-6928-4D8B-87F6-8EA496FCCC57}"/>
          </ac:spMkLst>
        </pc:spChg>
        <pc:graphicFrameChg chg="add mod">
          <ac:chgData name="Federico Cluni" userId="754e41aadaf4a8ea" providerId="LiveId" clId="{5D76A974-95EA-43AA-8F38-F927988C915F}" dt="2020-06-23T04:27:22.340" v="4070" actId="1076"/>
          <ac:graphicFrameMkLst>
            <pc:docMk/>
            <pc:sldMk cId="3747819896" sldId="345"/>
            <ac:graphicFrameMk id="6" creationId="{F588C38D-DD43-4F18-8C48-09A21482136C}"/>
          </ac:graphicFrameMkLst>
        </pc:graphicFrameChg>
        <pc:picChg chg="add mod">
          <ac:chgData name="Federico Cluni" userId="754e41aadaf4a8ea" providerId="LiveId" clId="{5D76A974-95EA-43AA-8F38-F927988C915F}" dt="2020-06-23T04:17:10.092" v="3825" actId="1076"/>
          <ac:picMkLst>
            <pc:docMk/>
            <pc:sldMk cId="3747819896" sldId="345"/>
            <ac:picMk id="3" creationId="{9FE7311C-FB06-4B3F-9FBB-A03F807F7C4B}"/>
          </ac:picMkLst>
        </pc:picChg>
      </pc:sldChg>
      <pc:sldChg chg="addSp modSp add mod">
        <pc:chgData name="Federico Cluni" userId="754e41aadaf4a8ea" providerId="LiveId" clId="{5D76A974-95EA-43AA-8F38-F927988C915F}" dt="2020-06-23T04:52:14.555" v="4162" actId="1076"/>
        <pc:sldMkLst>
          <pc:docMk/>
          <pc:sldMk cId="1718119538" sldId="346"/>
        </pc:sldMkLst>
        <pc:spChg chg="mod">
          <ac:chgData name="Federico Cluni" userId="754e41aadaf4a8ea" providerId="LiveId" clId="{5D76A974-95EA-43AA-8F38-F927988C915F}" dt="2020-06-23T04:52:06.115" v="4160" actId="20577"/>
          <ac:spMkLst>
            <pc:docMk/>
            <pc:sldMk cId="1718119538" sldId="346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4:52:14.555" v="4162" actId="1076"/>
          <ac:picMkLst>
            <pc:docMk/>
            <pc:sldMk cId="1718119538" sldId="346"/>
            <ac:picMk id="3" creationId="{580E8DE8-99D9-4A81-A55C-E52C6CDF0E32}"/>
          </ac:picMkLst>
        </pc:picChg>
      </pc:sldChg>
      <pc:sldChg chg="addSp delSp modSp add mod">
        <pc:chgData name="Federico Cluni" userId="754e41aadaf4a8ea" providerId="LiveId" clId="{5D76A974-95EA-43AA-8F38-F927988C915F}" dt="2020-06-23T05:38:03.248" v="4438" actId="114"/>
        <pc:sldMkLst>
          <pc:docMk/>
          <pc:sldMk cId="3072934415" sldId="347"/>
        </pc:sldMkLst>
        <pc:spChg chg="add del mod">
          <ac:chgData name="Federico Cluni" userId="754e41aadaf4a8ea" providerId="LiveId" clId="{5D76A974-95EA-43AA-8F38-F927988C915F}" dt="2020-06-23T05:38:03.248" v="4438" actId="114"/>
          <ac:spMkLst>
            <pc:docMk/>
            <pc:sldMk cId="3072934415" sldId="347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5:35:28.734" v="4184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3T05:37:28.675" v="4386" actId="20577"/>
          <ac:spMkLst>
            <pc:docMk/>
            <pc:sldMk cId="3072934415" sldId="347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5:37:15.024" v="4372" actId="478"/>
          <ac:spMkLst>
            <pc:docMk/>
            <pc:sldMk cId="3072934415" sldId="347"/>
            <ac:spMk id="10244" creationId="{613B3A01-29A3-4FE0-A112-C0C266371865}"/>
          </ac:spMkLst>
        </pc:spChg>
      </pc:sldChg>
      <pc:sldChg chg="addSp delSp modSp add mod modNotesTx">
        <pc:chgData name="Federico Cluni" userId="754e41aadaf4a8ea" providerId="LiveId" clId="{5D76A974-95EA-43AA-8F38-F927988C915F}" dt="2020-06-23T05:55:41.206" v="4678" actId="6549"/>
        <pc:sldMkLst>
          <pc:docMk/>
          <pc:sldMk cId="2791073292" sldId="348"/>
        </pc:sldMkLst>
        <pc:spChg chg="add mod">
          <ac:chgData name="Federico Cluni" userId="754e41aadaf4a8ea" providerId="LiveId" clId="{5D76A974-95EA-43AA-8F38-F927988C915F}" dt="2020-06-23T05:41:48.611" v="4588" actId="6549"/>
          <ac:spMkLst>
            <pc:docMk/>
            <pc:sldMk cId="2791073292" sldId="348"/>
            <ac:spMk id="2" creationId="{D68E32B6-AF01-44C0-85D9-701FABF8EDB9}"/>
          </ac:spMkLst>
        </pc:spChg>
        <pc:spChg chg="del">
          <ac:chgData name="Federico Cluni" userId="754e41aadaf4a8ea" providerId="LiveId" clId="{5D76A974-95EA-43AA-8F38-F927988C915F}" dt="2020-06-23T05:38:54.040" v="4556" actId="478"/>
          <ac:spMkLst>
            <pc:docMk/>
            <pc:sldMk cId="2791073292" sldId="348"/>
            <ac:spMk id="6" creationId="{68436156-3152-4BD9-86E1-755DC756A626}"/>
          </ac:spMkLst>
        </pc:spChg>
        <pc:spChg chg="add mod">
          <ac:chgData name="Federico Cluni" userId="754e41aadaf4a8ea" providerId="LiveId" clId="{5D76A974-95EA-43AA-8F38-F927988C915F}" dt="2020-06-23T05:41:30.771" v="4586" actId="1076"/>
          <ac:spMkLst>
            <pc:docMk/>
            <pc:sldMk cId="2791073292" sldId="348"/>
            <ac:spMk id="7" creationId="{C8330819-ACFD-4AD2-B993-BA4DF85E65DB}"/>
          </ac:spMkLst>
        </pc:spChg>
        <pc:spChg chg="add mod">
          <ac:chgData name="Federico Cluni" userId="754e41aadaf4a8ea" providerId="LiveId" clId="{5D76A974-95EA-43AA-8F38-F927988C915F}" dt="2020-06-23T05:44:34.624" v="4647" actId="207"/>
          <ac:spMkLst>
            <pc:docMk/>
            <pc:sldMk cId="2791073292" sldId="348"/>
            <ac:spMk id="8" creationId="{4142A1DB-8355-4B02-AB40-6C3EE6EB422A}"/>
          </ac:spMkLst>
        </pc:spChg>
        <pc:spChg chg="add mod">
          <ac:chgData name="Federico Cluni" userId="754e41aadaf4a8ea" providerId="LiveId" clId="{5D76A974-95EA-43AA-8F38-F927988C915F}" dt="2020-06-23T05:44:44.218" v="4649" actId="207"/>
          <ac:spMkLst>
            <pc:docMk/>
            <pc:sldMk cId="2791073292" sldId="348"/>
            <ac:spMk id="9" creationId="{6690A33C-14B0-4777-A2B3-30399C14099E}"/>
          </ac:spMkLst>
        </pc:spChg>
        <pc:spChg chg="mod">
          <ac:chgData name="Federico Cluni" userId="754e41aadaf4a8ea" providerId="LiveId" clId="{5D76A974-95EA-43AA-8F38-F927988C915F}" dt="2020-06-23T05:43:06.301" v="4645" actId="20577"/>
          <ac:spMkLst>
            <pc:docMk/>
            <pc:sldMk cId="2791073292" sldId="348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B74EAAF4-3755-46FC-8083-997819B2073E}"/>
    <pc:docChg chg="custSel addSld delSld modSld">
      <pc:chgData name="Federico Cluni" userId="754e41aadaf4a8ea" providerId="LiveId" clId="{B74EAAF4-3755-46FC-8083-997819B2073E}" dt="2023-04-27T17:21:58.184" v="400" actId="680"/>
      <pc:docMkLst>
        <pc:docMk/>
      </pc:docMkLst>
      <pc:sldChg chg="del">
        <pc:chgData name="Federico Cluni" userId="754e41aadaf4a8ea" providerId="LiveId" clId="{B74EAAF4-3755-46FC-8083-997819B2073E}" dt="2023-04-24T09:19:48.565" v="74" actId="47"/>
        <pc:sldMkLst>
          <pc:docMk/>
          <pc:sldMk cId="0" sldId="256"/>
        </pc:sldMkLst>
      </pc:sldChg>
      <pc:sldChg chg="addSp delSp modSp mod">
        <pc:chgData name="Federico Cluni" userId="754e41aadaf4a8ea" providerId="LiveId" clId="{B74EAAF4-3755-46FC-8083-997819B2073E}" dt="2023-04-27T04:24:54.831" v="396" actId="20577"/>
        <pc:sldMkLst>
          <pc:docMk/>
          <pc:sldMk cId="0" sldId="330"/>
        </pc:sldMkLst>
        <pc:spChg chg="mod">
          <ac:chgData name="Federico Cluni" userId="754e41aadaf4a8ea" providerId="LiveId" clId="{B74EAAF4-3755-46FC-8083-997819B2073E}" dt="2023-04-27T04:22:35.942" v="354"/>
          <ac:spMkLst>
            <pc:docMk/>
            <pc:sldMk cId="0" sldId="330"/>
            <ac:spMk id="3" creationId="{411715CC-8642-0CAF-17E5-D089ABD1B588}"/>
          </ac:spMkLst>
        </pc:spChg>
        <pc:spChg chg="mod">
          <ac:chgData name="Federico Cluni" userId="754e41aadaf4a8ea" providerId="LiveId" clId="{B74EAAF4-3755-46FC-8083-997819B2073E}" dt="2023-04-27T04:22:53.429" v="369" actId="20577"/>
          <ac:spMkLst>
            <pc:docMk/>
            <pc:sldMk cId="0" sldId="330"/>
            <ac:spMk id="4" creationId="{4DA2D55D-C182-C3CE-A2BA-5BF32579820F}"/>
          </ac:spMkLst>
        </pc:spChg>
        <pc:spChg chg="del mod">
          <ac:chgData name="Federico Cluni" userId="754e41aadaf4a8ea" providerId="LiveId" clId="{B74EAAF4-3755-46FC-8083-997819B2073E}" dt="2023-04-27T04:22:59.575" v="371" actId="478"/>
          <ac:spMkLst>
            <pc:docMk/>
            <pc:sldMk cId="0" sldId="330"/>
            <ac:spMk id="6" creationId="{68436156-3152-4BD9-86E1-755DC756A626}"/>
          </ac:spMkLst>
        </pc:spChg>
        <pc:spChg chg="mod">
          <ac:chgData name="Federico Cluni" userId="754e41aadaf4a8ea" providerId="LiveId" clId="{B74EAAF4-3755-46FC-8083-997819B2073E}" dt="2023-04-24T09:09:09.578" v="3" actId="255"/>
          <ac:spMkLst>
            <pc:docMk/>
            <pc:sldMk cId="0" sldId="330"/>
            <ac:spMk id="10242" creationId="{DC72D2AB-B2A2-49F6-8438-A459BDA627FA}"/>
          </ac:spMkLst>
        </pc:spChg>
        <pc:spChg chg="mod">
          <ac:chgData name="Federico Cluni" userId="754e41aadaf4a8ea" providerId="LiveId" clId="{B74EAAF4-3755-46FC-8083-997819B2073E}" dt="2023-04-24T09:32:12.988" v="330" actId="114"/>
          <ac:spMkLst>
            <pc:docMk/>
            <pc:sldMk cId="0" sldId="330"/>
            <ac:spMk id="10243" creationId="{4D213196-1290-462C-A590-4FB3CF51C244}"/>
          </ac:spMkLst>
        </pc:spChg>
        <pc:spChg chg="mod">
          <ac:chgData name="Federico Cluni" userId="754e41aadaf4a8ea" providerId="LiveId" clId="{B74EAAF4-3755-46FC-8083-997819B2073E}" dt="2023-04-27T04:24:54.831" v="396" actId="20577"/>
          <ac:spMkLst>
            <pc:docMk/>
            <pc:sldMk cId="0" sldId="330"/>
            <ac:spMk id="10244" creationId="{613B3A01-29A3-4FE0-A112-C0C266371865}"/>
          </ac:spMkLst>
        </pc:spChg>
        <pc:grpChg chg="add mod">
          <ac:chgData name="Federico Cluni" userId="754e41aadaf4a8ea" providerId="LiveId" clId="{B74EAAF4-3755-46FC-8083-997819B2073E}" dt="2023-04-27T04:23:02.971" v="372" actId="1076"/>
          <ac:grpSpMkLst>
            <pc:docMk/>
            <pc:sldMk cId="0" sldId="330"/>
            <ac:grpSpMk id="2" creationId="{9EB2FFF2-A8A6-2B9C-42D4-1835C9DCA955}"/>
          </ac:grpSpMkLst>
        </pc:grpChg>
      </pc:sldChg>
      <pc:sldChg chg="addSp delSp modSp mod">
        <pc:chgData name="Federico Cluni" userId="754e41aadaf4a8ea" providerId="LiveId" clId="{B74EAAF4-3755-46FC-8083-997819B2073E}" dt="2023-04-27T16:49:53.140" v="399" actId="20578"/>
        <pc:sldMkLst>
          <pc:docMk/>
          <pc:sldMk cId="0" sldId="331"/>
        </pc:sldMkLst>
        <pc:spChg chg="mod">
          <ac:chgData name="Federico Cluni" userId="754e41aadaf4a8ea" providerId="LiveId" clId="{B74EAAF4-3755-46FC-8083-997819B2073E}" dt="2023-04-27T04:23:14.138" v="373"/>
          <ac:spMkLst>
            <pc:docMk/>
            <pc:sldMk cId="0" sldId="331"/>
            <ac:spMk id="3" creationId="{7F03EA89-38D2-3758-E53E-02635EBC0C6B}"/>
          </ac:spMkLst>
        </pc:spChg>
        <pc:spChg chg="del mod">
          <ac:chgData name="Federico Cluni" userId="754e41aadaf4a8ea" providerId="LiveId" clId="{B74EAAF4-3755-46FC-8083-997819B2073E}" dt="2023-04-27T04:23:33.978" v="377" actId="478"/>
          <ac:spMkLst>
            <pc:docMk/>
            <pc:sldMk cId="0" sldId="331"/>
            <ac:spMk id="4" creationId="{0809CA79-1D2B-4F56-A9C8-1755D07CFF14}"/>
          </ac:spMkLst>
        </pc:spChg>
        <pc:spChg chg="mod">
          <ac:chgData name="Federico Cluni" userId="754e41aadaf4a8ea" providerId="LiveId" clId="{B74EAAF4-3755-46FC-8083-997819B2073E}" dt="2023-04-27T04:23:27.226" v="375"/>
          <ac:spMkLst>
            <pc:docMk/>
            <pc:sldMk cId="0" sldId="331"/>
            <ac:spMk id="5" creationId="{3EF7B4A4-8F98-4656-DA29-0CD9B9D2ECAA}"/>
          </ac:spMkLst>
        </pc:spChg>
        <pc:spChg chg="mod">
          <ac:chgData name="Federico Cluni" userId="754e41aadaf4a8ea" providerId="LiveId" clId="{B74EAAF4-3755-46FC-8083-997819B2073E}" dt="2023-04-24T09:09:35.230" v="6" actId="255"/>
          <ac:spMkLst>
            <pc:docMk/>
            <pc:sldMk cId="0" sldId="331"/>
            <ac:spMk id="11266" creationId="{C3DA06E9-4327-4E22-9C1D-68B3A20164E3}"/>
          </ac:spMkLst>
        </pc:spChg>
        <pc:spChg chg="mod">
          <ac:chgData name="Federico Cluni" userId="754e41aadaf4a8ea" providerId="LiveId" clId="{B74EAAF4-3755-46FC-8083-997819B2073E}" dt="2023-04-27T16:49:53.140" v="399" actId="20578"/>
          <ac:spMkLst>
            <pc:docMk/>
            <pc:sldMk cId="0" sldId="331"/>
            <ac:spMk id="11267" creationId="{BD156AE0-AEC4-4AB9-A7A4-DB1A5DB1EAC9}"/>
          </ac:spMkLst>
        </pc:spChg>
        <pc:grpChg chg="add mod">
          <ac:chgData name="Federico Cluni" userId="754e41aadaf4a8ea" providerId="LiveId" clId="{B74EAAF4-3755-46FC-8083-997819B2073E}" dt="2023-04-27T04:23:44.926" v="378" actId="1076"/>
          <ac:grpSpMkLst>
            <pc:docMk/>
            <pc:sldMk cId="0" sldId="331"/>
            <ac:grpSpMk id="2" creationId="{C93EF9C8-DF1C-0C7D-F7C7-A4E03C4BF4C1}"/>
          </ac:grpSpMkLst>
        </pc:grpChg>
      </pc:sldChg>
      <pc:sldChg chg="modSp mod">
        <pc:chgData name="Federico Cluni" userId="754e41aadaf4a8ea" providerId="LiveId" clId="{B74EAAF4-3755-46FC-8083-997819B2073E}" dt="2023-04-24T09:11:05.017" v="15" actId="2711"/>
        <pc:sldMkLst>
          <pc:docMk/>
          <pc:sldMk cId="0" sldId="332"/>
        </pc:sldMkLst>
        <pc:spChg chg="mod">
          <ac:chgData name="Federico Cluni" userId="754e41aadaf4a8ea" providerId="LiveId" clId="{B74EAAF4-3755-46FC-8083-997819B2073E}" dt="2023-04-24T09:10:48.435" v="12" actId="255"/>
          <ac:spMkLst>
            <pc:docMk/>
            <pc:sldMk cId="0" sldId="332"/>
            <ac:spMk id="4" creationId="{77174DFE-16C9-4A10-860C-31842ABBFD61}"/>
          </ac:spMkLst>
        </pc:spChg>
        <pc:spChg chg="mod">
          <ac:chgData name="Federico Cluni" userId="754e41aadaf4a8ea" providerId="LiveId" clId="{B74EAAF4-3755-46FC-8083-997819B2073E}" dt="2023-04-24T09:11:05.017" v="15" actId="2711"/>
          <ac:spMkLst>
            <pc:docMk/>
            <pc:sldMk cId="0" sldId="332"/>
            <ac:spMk id="12291" creationId="{A5DF65CD-1CF0-4C9A-AED5-20A10EF70321}"/>
          </ac:spMkLst>
        </pc:spChg>
      </pc:sldChg>
      <pc:sldChg chg="modSp mod">
        <pc:chgData name="Federico Cluni" userId="754e41aadaf4a8ea" providerId="LiveId" clId="{B74EAAF4-3755-46FC-8083-997819B2073E}" dt="2023-04-27T04:25:18.656" v="398" actId="114"/>
        <pc:sldMkLst>
          <pc:docMk/>
          <pc:sldMk cId="0" sldId="334"/>
        </pc:sldMkLst>
        <pc:spChg chg="mod">
          <ac:chgData name="Federico Cluni" userId="754e41aadaf4a8ea" providerId="LiveId" clId="{B74EAAF4-3755-46FC-8083-997819B2073E}" dt="2023-04-24T09:11:17.206" v="17" actId="255"/>
          <ac:spMkLst>
            <pc:docMk/>
            <pc:sldMk cId="0" sldId="334"/>
            <ac:spMk id="4" creationId="{735F6E0C-390C-45B5-8671-1FFB2549F34A}"/>
          </ac:spMkLst>
        </pc:spChg>
        <pc:spChg chg="mod">
          <ac:chgData name="Federico Cluni" userId="754e41aadaf4a8ea" providerId="LiveId" clId="{B74EAAF4-3755-46FC-8083-997819B2073E}" dt="2023-04-27T04:25:18.656" v="398" actId="114"/>
          <ac:spMkLst>
            <pc:docMk/>
            <pc:sldMk cId="0" sldId="334"/>
            <ac:spMk id="14339" creationId="{9D82D140-BC79-4F3E-8723-A117B9B5F68B}"/>
          </ac:spMkLst>
        </pc:spChg>
      </pc:sldChg>
      <pc:sldChg chg="modSp mod">
        <pc:chgData name="Federico Cluni" userId="754e41aadaf4a8ea" providerId="LiveId" clId="{B74EAAF4-3755-46FC-8083-997819B2073E}" dt="2023-04-24T09:12:53.430" v="40" actId="2711"/>
        <pc:sldMkLst>
          <pc:docMk/>
          <pc:sldMk cId="0" sldId="335"/>
        </pc:sldMkLst>
        <pc:spChg chg="mod">
          <ac:chgData name="Federico Cluni" userId="754e41aadaf4a8ea" providerId="LiveId" clId="{B74EAAF4-3755-46FC-8083-997819B2073E}" dt="2023-04-24T09:12:40.802" v="39" actId="255"/>
          <ac:spMkLst>
            <pc:docMk/>
            <pc:sldMk cId="0" sldId="335"/>
            <ac:spMk id="4" creationId="{7E2A67FF-CB65-4DE4-86C3-6F5F48581212}"/>
          </ac:spMkLst>
        </pc:spChg>
        <pc:spChg chg="mod">
          <ac:chgData name="Federico Cluni" userId="754e41aadaf4a8ea" providerId="LiveId" clId="{B74EAAF4-3755-46FC-8083-997819B2073E}" dt="2023-04-24T09:12:53.430" v="40" actId="2711"/>
          <ac:spMkLst>
            <pc:docMk/>
            <pc:sldMk cId="0" sldId="335"/>
            <ac:spMk id="15363" creationId="{F9E46DD7-41C2-40D4-B920-F3DB00C96A9B}"/>
          </ac:spMkLst>
        </pc:spChg>
      </pc:sldChg>
      <pc:sldChg chg="modSp mod">
        <pc:chgData name="Federico Cluni" userId="754e41aadaf4a8ea" providerId="LiveId" clId="{B74EAAF4-3755-46FC-8083-997819B2073E}" dt="2023-04-24T09:13:29.154" v="43" actId="2711"/>
        <pc:sldMkLst>
          <pc:docMk/>
          <pc:sldMk cId="0" sldId="336"/>
        </pc:sldMkLst>
        <pc:spChg chg="mod">
          <ac:chgData name="Federico Cluni" userId="754e41aadaf4a8ea" providerId="LiveId" clId="{B74EAAF4-3755-46FC-8083-997819B2073E}" dt="2023-04-24T09:13:19.185" v="42" actId="255"/>
          <ac:spMkLst>
            <pc:docMk/>
            <pc:sldMk cId="0" sldId="336"/>
            <ac:spMk id="16386" creationId="{882A0809-C7C1-4476-9FE8-6FD3E95499E7}"/>
          </ac:spMkLst>
        </pc:spChg>
        <pc:spChg chg="mod">
          <ac:chgData name="Federico Cluni" userId="754e41aadaf4a8ea" providerId="LiveId" clId="{B74EAAF4-3755-46FC-8083-997819B2073E}" dt="2023-04-24T09:13:29.154" v="43" actId="2711"/>
          <ac:spMkLst>
            <pc:docMk/>
            <pc:sldMk cId="0" sldId="336"/>
            <ac:spMk id="16387" creationId="{283E51D7-ED68-4802-BF41-1FBFAA72AB21}"/>
          </ac:spMkLst>
        </pc:spChg>
      </pc:sldChg>
      <pc:sldChg chg="modSp add mod">
        <pc:chgData name="Federico Cluni" userId="754e41aadaf4a8ea" providerId="LiveId" clId="{B74EAAF4-3755-46FC-8083-997819B2073E}" dt="2023-04-24T09:34:42.928" v="339"/>
        <pc:sldMkLst>
          <pc:docMk/>
          <pc:sldMk cId="0" sldId="337"/>
        </pc:sldMkLst>
        <pc:spChg chg="mod">
          <ac:chgData name="Federico Cluni" userId="754e41aadaf4a8ea" providerId="LiveId" clId="{B74EAAF4-3755-46FC-8083-997819B2073E}" dt="2023-04-24T09:34:22.154" v="337" actId="255"/>
          <ac:spMkLst>
            <pc:docMk/>
            <pc:sldMk cId="0" sldId="337"/>
            <ac:spMk id="4" creationId="{74BD46DF-3719-F9EB-4507-B6DC6329E103}"/>
          </ac:spMkLst>
        </pc:spChg>
        <pc:spChg chg="mod">
          <ac:chgData name="Federico Cluni" userId="754e41aadaf4a8ea" providerId="LiveId" clId="{B74EAAF4-3755-46FC-8083-997819B2073E}" dt="2023-04-24T09:34:22.154" v="337" actId="255"/>
          <ac:spMkLst>
            <pc:docMk/>
            <pc:sldMk cId="0" sldId="337"/>
            <ac:spMk id="9" creationId="{A87F897F-BFBF-078F-043F-F68E85D468D5}"/>
          </ac:spMkLst>
        </pc:spChg>
        <pc:spChg chg="mod">
          <ac:chgData name="Federico Cluni" userId="754e41aadaf4a8ea" providerId="LiveId" clId="{B74EAAF4-3755-46FC-8083-997819B2073E}" dt="2023-04-24T09:34:22.154" v="337" actId="255"/>
          <ac:spMkLst>
            <pc:docMk/>
            <pc:sldMk cId="0" sldId="337"/>
            <ac:spMk id="10" creationId="{628ABCF1-1567-9B83-1EAC-07F39B6DC421}"/>
          </ac:spMkLst>
        </pc:spChg>
        <pc:spChg chg="mod">
          <ac:chgData name="Federico Cluni" userId="754e41aadaf4a8ea" providerId="LiveId" clId="{B74EAAF4-3755-46FC-8083-997819B2073E}" dt="2023-04-24T09:34:22.154" v="337" actId="255"/>
          <ac:spMkLst>
            <pc:docMk/>
            <pc:sldMk cId="0" sldId="337"/>
            <ac:spMk id="17410" creationId="{2D813CF5-A2CC-42DC-AD05-A057CB148B32}"/>
          </ac:spMkLst>
        </pc:spChg>
        <pc:spChg chg="mod">
          <ac:chgData name="Federico Cluni" userId="754e41aadaf4a8ea" providerId="LiveId" clId="{B74EAAF4-3755-46FC-8083-997819B2073E}" dt="2023-04-24T09:34:42.928" v="339"/>
          <ac:spMkLst>
            <pc:docMk/>
            <pc:sldMk cId="0" sldId="337"/>
            <ac:spMk id="17411" creationId="{32C54829-4DC3-47C9-B500-B6BCDD1ACD27}"/>
          </ac:spMkLst>
        </pc:spChg>
        <pc:cxnChg chg="mod">
          <ac:chgData name="Federico Cluni" userId="754e41aadaf4a8ea" providerId="LiveId" clId="{B74EAAF4-3755-46FC-8083-997819B2073E}" dt="2023-04-24T09:34:22.154" v="337" actId="255"/>
          <ac:cxnSpMkLst>
            <pc:docMk/>
            <pc:sldMk cId="0" sldId="337"/>
            <ac:cxnSpMk id="3" creationId="{22D51650-341C-0533-F0D8-4893AB60756B}"/>
          </ac:cxnSpMkLst>
        </pc:cxnChg>
        <pc:cxnChg chg="mod">
          <ac:chgData name="Federico Cluni" userId="754e41aadaf4a8ea" providerId="LiveId" clId="{B74EAAF4-3755-46FC-8083-997819B2073E}" dt="2023-04-24T09:34:22.154" v="337" actId="255"/>
          <ac:cxnSpMkLst>
            <pc:docMk/>
            <pc:sldMk cId="0" sldId="337"/>
            <ac:cxnSpMk id="8" creationId="{D3FCB571-5184-4955-85BB-E918C9FA56D7}"/>
          </ac:cxnSpMkLst>
        </pc:cxnChg>
      </pc:sldChg>
      <pc:sldChg chg="modSp add mod">
        <pc:chgData name="Federico Cluni" userId="754e41aadaf4a8ea" providerId="LiveId" clId="{B74EAAF4-3755-46FC-8083-997819B2073E}" dt="2023-04-24T09:37:31.636" v="353" actId="207"/>
        <pc:sldMkLst>
          <pc:docMk/>
          <pc:sldMk cId="0" sldId="339"/>
        </pc:sldMkLst>
        <pc:spChg chg="mod">
          <ac:chgData name="Federico Cluni" userId="754e41aadaf4a8ea" providerId="LiveId" clId="{B74EAAF4-3755-46FC-8083-997819B2073E}" dt="2023-04-24T09:35:02.385" v="341" actId="255"/>
          <ac:spMkLst>
            <pc:docMk/>
            <pc:sldMk cId="0" sldId="339"/>
            <ac:spMk id="4" creationId="{32B5422C-67B4-4BEC-A8B0-BF42390183E5}"/>
          </ac:spMkLst>
        </pc:spChg>
        <pc:spChg chg="mod">
          <ac:chgData name="Federico Cluni" userId="754e41aadaf4a8ea" providerId="LiveId" clId="{B74EAAF4-3755-46FC-8083-997819B2073E}" dt="2023-04-24T09:37:31.636" v="353" actId="207"/>
          <ac:spMkLst>
            <pc:docMk/>
            <pc:sldMk cId="0" sldId="339"/>
            <ac:spMk id="19459" creationId="{D2F68E11-D2D6-444D-9559-0153027350DA}"/>
          </ac:spMkLst>
        </pc:spChg>
      </pc:sldChg>
      <pc:sldChg chg="addSp delSp modSp mod">
        <pc:chgData name="Federico Cluni" userId="754e41aadaf4a8ea" providerId="LiveId" clId="{B74EAAF4-3755-46FC-8083-997819B2073E}" dt="2023-04-24T09:22:28.581" v="86" actId="20577"/>
        <pc:sldMkLst>
          <pc:docMk/>
          <pc:sldMk cId="360004768" sldId="340"/>
        </pc:sldMkLst>
        <pc:spChg chg="mod">
          <ac:chgData name="Federico Cluni" userId="754e41aadaf4a8ea" providerId="LiveId" clId="{B74EAAF4-3755-46FC-8083-997819B2073E}" dt="2023-04-24T09:12:32.289" v="37" actId="255"/>
          <ac:spMkLst>
            <pc:docMk/>
            <pc:sldMk cId="360004768" sldId="340"/>
            <ac:spMk id="5" creationId="{F48FC6A2-C1B0-456F-BCE7-53426AE6E71E}"/>
          </ac:spMkLst>
        </pc:spChg>
        <pc:spChg chg="mod">
          <ac:chgData name="Federico Cluni" userId="754e41aadaf4a8ea" providerId="LiveId" clId="{B74EAAF4-3755-46FC-8083-997819B2073E}" dt="2023-04-24T09:22:28.581" v="86" actId="20577"/>
          <ac:spMkLst>
            <pc:docMk/>
            <pc:sldMk cId="360004768" sldId="340"/>
            <ac:spMk id="14339" creationId="{9D82D140-BC79-4F3E-8723-A117B9B5F68B}"/>
          </ac:spMkLst>
        </pc:spChg>
        <pc:picChg chg="del mod">
          <ac:chgData name="Federico Cluni" userId="754e41aadaf4a8ea" providerId="LiveId" clId="{B74EAAF4-3755-46FC-8083-997819B2073E}" dt="2023-04-24T09:22:17.990" v="79" actId="478"/>
          <ac:picMkLst>
            <pc:docMk/>
            <pc:sldMk cId="360004768" sldId="340"/>
            <ac:picMk id="3" creationId="{16B60384-73DB-422A-945B-E96362592ABA}"/>
          </ac:picMkLst>
        </pc:picChg>
        <pc:picChg chg="add mod">
          <ac:chgData name="Federico Cluni" userId="754e41aadaf4a8ea" providerId="LiveId" clId="{B74EAAF4-3755-46FC-8083-997819B2073E}" dt="2023-04-24T09:22:26.395" v="83" actId="1076"/>
          <ac:picMkLst>
            <pc:docMk/>
            <pc:sldMk cId="360004768" sldId="340"/>
            <ac:picMk id="4" creationId="{0FCA8DE8-58BE-B208-DB3F-5D6FF51EFF03}"/>
          </ac:picMkLst>
        </pc:picChg>
      </pc:sldChg>
      <pc:sldChg chg="modSp mod">
        <pc:chgData name="Federico Cluni" userId="754e41aadaf4a8ea" providerId="LiveId" clId="{B74EAAF4-3755-46FC-8083-997819B2073E}" dt="2023-04-24T09:14:30.813" v="46" actId="2711"/>
        <pc:sldMkLst>
          <pc:docMk/>
          <pc:sldMk cId="2328275835" sldId="341"/>
        </pc:sldMkLst>
        <pc:spChg chg="mod">
          <ac:chgData name="Federico Cluni" userId="754e41aadaf4a8ea" providerId="LiveId" clId="{B74EAAF4-3755-46FC-8083-997819B2073E}" dt="2023-04-24T09:14:30.813" v="46" actId="2711"/>
          <ac:spMkLst>
            <pc:docMk/>
            <pc:sldMk cId="2328275835" sldId="341"/>
            <ac:spMk id="4" creationId="{6F0E81E9-B2C1-4BDD-B083-5F78AA68ED74}"/>
          </ac:spMkLst>
        </pc:spChg>
        <pc:spChg chg="mod">
          <ac:chgData name="Federico Cluni" userId="754e41aadaf4a8ea" providerId="LiveId" clId="{B74EAAF4-3755-46FC-8083-997819B2073E}" dt="2023-04-24T09:13:43.291" v="45" actId="255"/>
          <ac:spMkLst>
            <pc:docMk/>
            <pc:sldMk cId="2328275835" sldId="341"/>
            <ac:spMk id="16386" creationId="{882A0809-C7C1-4476-9FE8-6FD3E95499E7}"/>
          </ac:spMkLst>
        </pc:spChg>
      </pc:sldChg>
      <pc:sldChg chg="addSp delSp modSp mod">
        <pc:chgData name="Federico Cluni" userId="754e41aadaf4a8ea" providerId="LiveId" clId="{B74EAAF4-3755-46FC-8083-997819B2073E}" dt="2023-04-24T09:24:07.967" v="90" actId="1076"/>
        <pc:sldMkLst>
          <pc:docMk/>
          <pc:sldMk cId="343869243" sldId="342"/>
        </pc:sldMkLst>
        <pc:spChg chg="mod">
          <ac:chgData name="Federico Cluni" userId="754e41aadaf4a8ea" providerId="LiveId" clId="{B74EAAF4-3755-46FC-8083-997819B2073E}" dt="2023-04-24T09:14:37.910" v="48" actId="255"/>
          <ac:spMkLst>
            <pc:docMk/>
            <pc:sldMk cId="343869243" sldId="342"/>
            <ac:spMk id="4" creationId="{32B5422C-67B4-4BEC-A8B0-BF42390183E5}"/>
          </ac:spMkLst>
        </pc:spChg>
        <pc:picChg chg="del mod">
          <ac:chgData name="Federico Cluni" userId="754e41aadaf4a8ea" providerId="LiveId" clId="{B74EAAF4-3755-46FC-8083-997819B2073E}" dt="2023-04-24T09:24:01.318" v="87" actId="478"/>
          <ac:picMkLst>
            <pc:docMk/>
            <pc:sldMk cId="343869243" sldId="342"/>
            <ac:picMk id="3" creationId="{4B7B563A-6C4C-4A4D-844E-1C79C99197C4}"/>
          </ac:picMkLst>
        </pc:picChg>
        <pc:picChg chg="add mod">
          <ac:chgData name="Federico Cluni" userId="754e41aadaf4a8ea" providerId="LiveId" clId="{B74EAAF4-3755-46FC-8083-997819B2073E}" dt="2023-04-24T09:24:07.967" v="90" actId="1076"/>
          <ac:picMkLst>
            <pc:docMk/>
            <pc:sldMk cId="343869243" sldId="342"/>
            <ac:picMk id="5" creationId="{1AAB0A80-9B78-1FE0-D705-FA46530EF436}"/>
          </ac:picMkLst>
        </pc:picChg>
      </pc:sldChg>
      <pc:sldChg chg="addSp delSp modSp mod">
        <pc:chgData name="Federico Cluni" userId="754e41aadaf4a8ea" providerId="LiveId" clId="{B74EAAF4-3755-46FC-8083-997819B2073E}" dt="2023-04-24T09:15:56.526" v="58" actId="1076"/>
        <pc:sldMkLst>
          <pc:docMk/>
          <pc:sldMk cId="970148109" sldId="343"/>
        </pc:sldMkLst>
        <pc:spChg chg="mod">
          <ac:chgData name="Federico Cluni" userId="754e41aadaf4a8ea" providerId="LiveId" clId="{B74EAAF4-3755-46FC-8083-997819B2073E}" dt="2023-04-24T09:14:48.684" v="50" actId="255"/>
          <ac:spMkLst>
            <pc:docMk/>
            <pc:sldMk cId="970148109" sldId="343"/>
            <ac:spMk id="4" creationId="{32B5422C-67B4-4BEC-A8B0-BF42390183E5}"/>
          </ac:spMkLst>
        </pc:spChg>
        <pc:spChg chg="mod">
          <ac:chgData name="Federico Cluni" userId="754e41aadaf4a8ea" providerId="LiveId" clId="{B74EAAF4-3755-46FC-8083-997819B2073E}" dt="2023-04-24T09:15:54.863" v="57" actId="20577"/>
          <ac:spMkLst>
            <pc:docMk/>
            <pc:sldMk cId="970148109" sldId="343"/>
            <ac:spMk id="5" creationId="{BC051BD1-6928-4D8B-87F6-8EA496FCCC57}"/>
          </ac:spMkLst>
        </pc:spChg>
        <pc:graphicFrameChg chg="mod">
          <ac:chgData name="Federico Cluni" userId="754e41aadaf4a8ea" providerId="LiveId" clId="{B74EAAF4-3755-46FC-8083-997819B2073E}" dt="2023-04-24T09:14:48.684" v="50" actId="255"/>
          <ac:graphicFrameMkLst>
            <pc:docMk/>
            <pc:sldMk cId="970148109" sldId="343"/>
            <ac:graphicFrameMk id="2" creationId="{D528537E-5845-AAB7-8F9A-86AE34F7168C}"/>
          </ac:graphicFrameMkLst>
        </pc:graphicFrameChg>
        <pc:picChg chg="del mod">
          <ac:chgData name="Federico Cluni" userId="754e41aadaf4a8ea" providerId="LiveId" clId="{B74EAAF4-3755-46FC-8083-997819B2073E}" dt="2023-04-24T09:15:49.083" v="53" actId="478"/>
          <ac:picMkLst>
            <pc:docMk/>
            <pc:sldMk cId="970148109" sldId="343"/>
            <ac:picMk id="3" creationId="{0EF90AC8-00D0-F994-1C7A-F8460400FD54}"/>
          </ac:picMkLst>
        </pc:picChg>
        <pc:picChg chg="add mod">
          <ac:chgData name="Federico Cluni" userId="754e41aadaf4a8ea" providerId="LiveId" clId="{B74EAAF4-3755-46FC-8083-997819B2073E}" dt="2023-04-24T09:15:56.526" v="58" actId="1076"/>
          <ac:picMkLst>
            <pc:docMk/>
            <pc:sldMk cId="970148109" sldId="343"/>
            <ac:picMk id="7" creationId="{C8B9294B-3D3F-7B39-61D6-43572B6B0A9A}"/>
          </ac:picMkLst>
        </pc:picChg>
      </pc:sldChg>
      <pc:sldChg chg="addSp delSp modSp mod modNotesTx">
        <pc:chgData name="Federico Cluni" userId="754e41aadaf4a8ea" providerId="LiveId" clId="{B74EAAF4-3755-46FC-8083-997819B2073E}" dt="2023-04-24T09:27:04.260" v="141"/>
        <pc:sldMkLst>
          <pc:docMk/>
          <pc:sldMk cId="3157326155" sldId="344"/>
        </pc:sldMkLst>
        <pc:spChg chg="mod">
          <ac:chgData name="Federico Cluni" userId="754e41aadaf4a8ea" providerId="LiveId" clId="{B74EAAF4-3755-46FC-8083-997819B2073E}" dt="2023-04-24T09:26:47.980" v="117" actId="6549"/>
          <ac:spMkLst>
            <pc:docMk/>
            <pc:sldMk cId="3157326155" sldId="344"/>
            <ac:spMk id="10242" creationId="{DC72D2AB-B2A2-49F6-8438-A459BDA627FA}"/>
          </ac:spMkLst>
        </pc:spChg>
        <pc:picChg chg="del mod">
          <ac:chgData name="Federico Cluni" userId="754e41aadaf4a8ea" providerId="LiveId" clId="{B74EAAF4-3755-46FC-8083-997819B2073E}" dt="2023-04-24T09:26:05.787" v="91" actId="478"/>
          <ac:picMkLst>
            <pc:docMk/>
            <pc:sldMk cId="3157326155" sldId="344"/>
            <ac:picMk id="3" creationId="{CBB2535A-E25D-489B-976C-390FF36A0205}"/>
          </ac:picMkLst>
        </pc:picChg>
        <pc:picChg chg="add mod">
          <ac:chgData name="Federico Cluni" userId="754e41aadaf4a8ea" providerId="LiveId" clId="{B74EAAF4-3755-46FC-8083-997819B2073E}" dt="2023-04-24T09:26:07.317" v="92"/>
          <ac:picMkLst>
            <pc:docMk/>
            <pc:sldMk cId="3157326155" sldId="344"/>
            <ac:picMk id="4" creationId="{3297D771-AD77-EF6D-A215-E66D518F6EA4}"/>
          </ac:picMkLst>
        </pc:picChg>
      </pc:sldChg>
      <pc:sldChg chg="modSp mod">
        <pc:chgData name="Federico Cluni" userId="754e41aadaf4a8ea" providerId="LiveId" clId="{B74EAAF4-3755-46FC-8083-997819B2073E}" dt="2023-04-24T09:16:15.086" v="62" actId="20577"/>
        <pc:sldMkLst>
          <pc:docMk/>
          <pc:sldMk cId="4098119859" sldId="347"/>
        </pc:sldMkLst>
        <pc:spChg chg="mod">
          <ac:chgData name="Federico Cluni" userId="754e41aadaf4a8ea" providerId="LiveId" clId="{B74EAAF4-3755-46FC-8083-997819B2073E}" dt="2023-04-24T09:16:15.086" v="62" actId="20577"/>
          <ac:spMkLst>
            <pc:docMk/>
            <pc:sldMk cId="4098119859" sldId="347"/>
            <ac:spMk id="4" creationId="{6F0E81E9-B2C1-4BDD-B083-5F78AA68ED74}"/>
          </ac:spMkLst>
        </pc:spChg>
        <pc:spChg chg="mod">
          <ac:chgData name="Federico Cluni" userId="754e41aadaf4a8ea" providerId="LiveId" clId="{B74EAAF4-3755-46FC-8083-997819B2073E}" dt="2023-04-24T09:16:05.476" v="60" actId="255"/>
          <ac:spMkLst>
            <pc:docMk/>
            <pc:sldMk cId="4098119859" sldId="347"/>
            <ac:spMk id="16386" creationId="{882A0809-C7C1-4476-9FE8-6FD3E95499E7}"/>
          </ac:spMkLst>
        </pc:spChg>
        <pc:graphicFrameChg chg="mod">
          <ac:chgData name="Federico Cluni" userId="754e41aadaf4a8ea" providerId="LiveId" clId="{B74EAAF4-3755-46FC-8083-997819B2073E}" dt="2023-04-24T09:16:05.476" v="60" actId="255"/>
          <ac:graphicFrameMkLst>
            <pc:docMk/>
            <pc:sldMk cId="4098119859" sldId="347"/>
            <ac:graphicFrameMk id="2" creationId="{66D1CA26-F230-AA15-1EE6-B97334095472}"/>
          </ac:graphicFrameMkLst>
        </pc:graphicFrameChg>
      </pc:sldChg>
      <pc:sldChg chg="modSp mod">
        <pc:chgData name="Federico Cluni" userId="754e41aadaf4a8ea" providerId="LiveId" clId="{B74EAAF4-3755-46FC-8083-997819B2073E}" dt="2023-04-24T09:17:05.275" v="70" actId="20577"/>
        <pc:sldMkLst>
          <pc:docMk/>
          <pc:sldMk cId="1142808522" sldId="348"/>
        </pc:sldMkLst>
        <pc:spChg chg="mod">
          <ac:chgData name="Federico Cluni" userId="754e41aadaf4a8ea" providerId="LiveId" clId="{B74EAAF4-3755-46FC-8083-997819B2073E}" dt="2023-04-24T09:17:05.275" v="70" actId="20577"/>
          <ac:spMkLst>
            <pc:docMk/>
            <pc:sldMk cId="1142808522" sldId="348"/>
            <ac:spMk id="4" creationId="{6F0E81E9-B2C1-4BDD-B083-5F78AA68ED74}"/>
          </ac:spMkLst>
        </pc:spChg>
        <pc:spChg chg="mod">
          <ac:chgData name="Federico Cluni" userId="754e41aadaf4a8ea" providerId="LiveId" clId="{B74EAAF4-3755-46FC-8083-997819B2073E}" dt="2023-04-24T09:16:26.092" v="64" actId="255"/>
          <ac:spMkLst>
            <pc:docMk/>
            <pc:sldMk cId="1142808522" sldId="348"/>
            <ac:spMk id="16386" creationId="{882A0809-C7C1-4476-9FE8-6FD3E95499E7}"/>
          </ac:spMkLst>
        </pc:spChg>
        <pc:graphicFrameChg chg="mod">
          <ac:chgData name="Federico Cluni" userId="754e41aadaf4a8ea" providerId="LiveId" clId="{B74EAAF4-3755-46FC-8083-997819B2073E}" dt="2023-04-24T09:16:26.092" v="64" actId="255"/>
          <ac:graphicFrameMkLst>
            <pc:docMk/>
            <pc:sldMk cId="1142808522" sldId="348"/>
            <ac:graphicFrameMk id="2" creationId="{66D1CA26-F230-AA15-1EE6-B97334095472}"/>
          </ac:graphicFrameMkLst>
        </pc:graphicFrameChg>
        <pc:graphicFrameChg chg="mod">
          <ac:chgData name="Federico Cluni" userId="754e41aadaf4a8ea" providerId="LiveId" clId="{B74EAAF4-3755-46FC-8083-997819B2073E}" dt="2023-04-24T09:16:26.092" v="64" actId="255"/>
          <ac:graphicFrameMkLst>
            <pc:docMk/>
            <pc:sldMk cId="1142808522" sldId="348"/>
            <ac:graphicFrameMk id="3" creationId="{3D960052-209F-F06A-4ED1-96B5825AF312}"/>
          </ac:graphicFrameMkLst>
        </pc:graphicFrameChg>
      </pc:sldChg>
      <pc:sldChg chg="modSp add mod">
        <pc:chgData name="Federico Cluni" userId="754e41aadaf4a8ea" providerId="LiveId" clId="{B74EAAF4-3755-46FC-8083-997819B2073E}" dt="2023-04-24T09:19:46.408" v="73" actId="20577"/>
        <pc:sldMkLst>
          <pc:docMk/>
          <pc:sldMk cId="0" sldId="349"/>
        </pc:sldMkLst>
        <pc:spChg chg="mod">
          <ac:chgData name="Federico Cluni" userId="754e41aadaf4a8ea" providerId="LiveId" clId="{B74EAAF4-3755-46FC-8083-997819B2073E}" dt="2023-04-24T09:19:46.408" v="73" actId="20577"/>
          <ac:spMkLst>
            <pc:docMk/>
            <pc:sldMk cId="0" sldId="349"/>
            <ac:spMk id="2055" creationId="{4CD9053A-D1BE-4AA5-A65E-5DD053F0E150}"/>
          </ac:spMkLst>
        </pc:spChg>
      </pc:sldChg>
      <pc:sldChg chg="modSp add mod">
        <pc:chgData name="Federico Cluni" userId="754e41aadaf4a8ea" providerId="LiveId" clId="{B74EAAF4-3755-46FC-8083-997819B2073E}" dt="2023-04-24T09:37:19.068" v="352" actId="207"/>
        <pc:sldMkLst>
          <pc:docMk/>
          <pc:sldMk cId="1154455512" sldId="380"/>
        </pc:sldMkLst>
        <pc:spChg chg="mod">
          <ac:chgData name="Federico Cluni" userId="754e41aadaf4a8ea" providerId="LiveId" clId="{B74EAAF4-3755-46FC-8083-997819B2073E}" dt="2023-04-24T09:36:29.466" v="346" actId="255"/>
          <ac:spMkLst>
            <pc:docMk/>
            <pc:sldMk cId="1154455512" sldId="380"/>
            <ac:spMk id="17410" creationId="{2D813CF5-A2CC-42DC-AD05-A057CB148B32}"/>
          </ac:spMkLst>
        </pc:spChg>
        <pc:spChg chg="mod">
          <ac:chgData name="Federico Cluni" userId="754e41aadaf4a8ea" providerId="LiveId" clId="{B74EAAF4-3755-46FC-8083-997819B2073E}" dt="2023-04-24T09:37:19.068" v="352" actId="207"/>
          <ac:spMkLst>
            <pc:docMk/>
            <pc:sldMk cId="1154455512" sldId="380"/>
            <ac:spMk id="17411" creationId="{32C54829-4DC3-47C9-B500-B6BCDD1ACD27}"/>
          </ac:spMkLst>
        </pc:spChg>
      </pc:sldChg>
      <pc:sldChg chg="new">
        <pc:chgData name="Federico Cluni" userId="754e41aadaf4a8ea" providerId="LiveId" clId="{B74EAAF4-3755-46FC-8083-997819B2073E}" dt="2023-04-27T17:21:58.184" v="400" actId="680"/>
        <pc:sldMkLst>
          <pc:docMk/>
          <pc:sldMk cId="2681825558" sldId="381"/>
        </pc:sldMkLst>
      </pc:sldChg>
    </pc:docChg>
  </pc:docChgLst>
  <pc:docChgLst>
    <pc:chgData name="Federico Cluni" userId="754e41aadaf4a8ea" providerId="LiveId" clId="{A8C2AA0D-0BF9-41FF-A498-027311995743}"/>
    <pc:docChg chg="undo custSel addSld delSld modSld">
      <pc:chgData name="Federico Cluni" userId="754e41aadaf4a8ea" providerId="LiveId" clId="{A8C2AA0D-0BF9-41FF-A498-027311995743}" dt="2022-05-30T09:29:31.060" v="790"/>
      <pc:docMkLst>
        <pc:docMk/>
      </pc:docMkLst>
      <pc:sldChg chg="addSp delSp modSp">
        <pc:chgData name="Federico Cluni" userId="754e41aadaf4a8ea" providerId="LiveId" clId="{A8C2AA0D-0BF9-41FF-A498-027311995743}" dt="2022-05-30T09:29:31.060" v="790"/>
        <pc:sldMkLst>
          <pc:docMk/>
          <pc:sldMk cId="0" sldId="256"/>
        </pc:sldMkLst>
        <pc:spChg chg="del">
          <ac:chgData name="Federico Cluni" userId="754e41aadaf4a8ea" providerId="LiveId" clId="{A8C2AA0D-0BF9-41FF-A498-027311995743}" dt="2022-05-30T09:29:30.531" v="789" actId="478"/>
          <ac:spMkLst>
            <pc:docMk/>
            <pc:sldMk cId="0" sldId="256"/>
            <ac:spMk id="9" creationId="{5FC9276E-556F-30AD-6A0C-E2649787C7A8}"/>
          </ac:spMkLst>
        </pc:spChg>
        <pc:spChg chg="add mod">
          <ac:chgData name="Federico Cluni" userId="754e41aadaf4a8ea" providerId="LiveId" clId="{A8C2AA0D-0BF9-41FF-A498-027311995743}" dt="2022-05-30T09:29:31.060" v="790"/>
          <ac:spMkLst>
            <pc:docMk/>
            <pc:sldMk cId="0" sldId="256"/>
            <ac:spMk id="10" creationId="{4EED0E30-6BA5-A567-54B1-8FFE43025BC0}"/>
          </ac:spMkLst>
        </pc:spChg>
        <pc:spChg chg="add mod">
          <ac:chgData name="Federico Cluni" userId="754e41aadaf4a8ea" providerId="LiveId" clId="{A8C2AA0D-0BF9-41FF-A498-027311995743}" dt="2022-05-30T09:29:31.060" v="790"/>
          <ac:spMkLst>
            <pc:docMk/>
            <pc:sldMk cId="0" sldId="256"/>
            <ac:spMk id="11" creationId="{F133CC7A-2190-5BAE-FAE1-F5D79E1C3E12}"/>
          </ac:spMkLst>
        </pc:spChg>
        <pc:spChg chg="add mod">
          <ac:chgData name="Federico Cluni" userId="754e41aadaf4a8ea" providerId="LiveId" clId="{A8C2AA0D-0BF9-41FF-A498-027311995743}" dt="2022-05-30T09:29:31.060" v="790"/>
          <ac:spMkLst>
            <pc:docMk/>
            <pc:sldMk cId="0" sldId="256"/>
            <ac:spMk id="13" creationId="{30234FD3-5E20-4B5D-9EAD-D02C009F818C}"/>
          </ac:spMkLst>
        </pc:spChg>
        <pc:spChg chg="del mod">
          <ac:chgData name="Federico Cluni" userId="754e41aadaf4a8ea" providerId="LiveId" clId="{A8C2AA0D-0BF9-41FF-A498-027311995743}" dt="2022-05-30T09:29:30.531" v="789" actId="478"/>
          <ac:spMkLst>
            <pc:docMk/>
            <pc:sldMk cId="0" sldId="256"/>
            <ac:spMk id="2050" creationId="{5E20FB2C-AA7B-4022-B8FA-2ED2910057C9}"/>
          </ac:spMkLst>
        </pc:spChg>
        <pc:spChg chg="del mod">
          <ac:chgData name="Federico Cluni" userId="754e41aadaf4a8ea" providerId="LiveId" clId="{A8C2AA0D-0BF9-41FF-A498-027311995743}" dt="2022-05-30T09:29:30.531" v="789" actId="478"/>
          <ac:spMkLst>
            <pc:docMk/>
            <pc:sldMk cId="0" sldId="256"/>
            <ac:spMk id="2051" creationId="{8492BE0A-49EE-4BB4-BD8D-BD2FD278BEBF}"/>
          </ac:spMkLst>
        </pc:spChg>
        <pc:picChg chg="del">
          <ac:chgData name="Federico Cluni" userId="754e41aadaf4a8ea" providerId="LiveId" clId="{A8C2AA0D-0BF9-41FF-A498-027311995743}" dt="2022-05-30T09:29:30.531" v="789" actId="478"/>
          <ac:picMkLst>
            <pc:docMk/>
            <pc:sldMk cId="0" sldId="256"/>
            <ac:picMk id="8" creationId="{84FF702C-8B7F-2C8D-7492-D34CF4963487}"/>
          </ac:picMkLst>
        </pc:picChg>
        <pc:picChg chg="add mod">
          <ac:chgData name="Federico Cluni" userId="754e41aadaf4a8ea" providerId="LiveId" clId="{A8C2AA0D-0BF9-41FF-A498-027311995743}" dt="2022-05-30T09:29:31.060" v="790"/>
          <ac:picMkLst>
            <pc:docMk/>
            <pc:sldMk cId="0" sldId="256"/>
            <ac:picMk id="12" creationId="{CF20B3F9-878D-C5F8-91D8-BACEF40AC1A3}"/>
          </ac:picMkLst>
        </pc:picChg>
      </pc:sldChg>
      <pc:sldChg chg="modSp mod">
        <pc:chgData name="Federico Cluni" userId="754e41aadaf4a8ea" providerId="LiveId" clId="{A8C2AA0D-0BF9-41FF-A498-027311995743}" dt="2022-05-12T13:37:54.304" v="4" actId="6549"/>
        <pc:sldMkLst>
          <pc:docMk/>
          <pc:sldMk cId="0" sldId="331"/>
        </pc:sldMkLst>
        <pc:spChg chg="mod">
          <ac:chgData name="Federico Cluni" userId="754e41aadaf4a8ea" providerId="LiveId" clId="{A8C2AA0D-0BF9-41FF-A498-027311995743}" dt="2022-05-12T13:37:54.304" v="4" actId="6549"/>
          <ac:spMkLst>
            <pc:docMk/>
            <pc:sldMk cId="0" sldId="331"/>
            <ac:spMk id="11267" creationId="{BD156AE0-AEC4-4AB9-A7A4-DB1A5DB1EAC9}"/>
          </ac:spMkLst>
        </pc:spChg>
      </pc:sldChg>
      <pc:sldChg chg="del">
        <pc:chgData name="Federico Cluni" userId="754e41aadaf4a8ea" providerId="LiveId" clId="{A8C2AA0D-0BF9-41FF-A498-027311995743}" dt="2022-05-17T08:39:03.705" v="784" actId="2696"/>
        <pc:sldMkLst>
          <pc:docMk/>
          <pc:sldMk cId="0" sldId="337"/>
        </pc:sldMkLst>
      </pc:sldChg>
      <pc:sldChg chg="del">
        <pc:chgData name="Federico Cluni" userId="754e41aadaf4a8ea" providerId="LiveId" clId="{A8C2AA0D-0BF9-41FF-A498-027311995743}" dt="2022-05-17T08:39:03.705" v="784" actId="2696"/>
        <pc:sldMkLst>
          <pc:docMk/>
          <pc:sldMk cId="0" sldId="339"/>
        </pc:sldMkLst>
      </pc:sldChg>
      <pc:sldChg chg="modSp mod">
        <pc:chgData name="Federico Cluni" userId="754e41aadaf4a8ea" providerId="LiveId" clId="{A8C2AA0D-0BF9-41FF-A498-027311995743}" dt="2022-05-12T14:38:47.242" v="6"/>
        <pc:sldMkLst>
          <pc:docMk/>
          <pc:sldMk cId="2328275835" sldId="341"/>
        </pc:sldMkLst>
        <pc:spChg chg="mod">
          <ac:chgData name="Federico Cluni" userId="754e41aadaf4a8ea" providerId="LiveId" clId="{A8C2AA0D-0BF9-41FF-A498-027311995743}" dt="2022-05-12T14:38:47.242" v="6"/>
          <ac:spMkLst>
            <pc:docMk/>
            <pc:sldMk cId="2328275835" sldId="341"/>
            <ac:spMk id="4" creationId="{6F0E81E9-B2C1-4BDD-B083-5F78AA68ED74}"/>
          </ac:spMkLst>
        </pc:spChg>
      </pc:sldChg>
      <pc:sldChg chg="addSp modSp">
        <pc:chgData name="Federico Cluni" userId="754e41aadaf4a8ea" providerId="LiveId" clId="{A8C2AA0D-0BF9-41FF-A498-027311995743}" dt="2022-05-12T15:05:46.595" v="9"/>
        <pc:sldMkLst>
          <pc:docMk/>
          <pc:sldMk cId="970148109" sldId="343"/>
        </pc:sldMkLst>
        <pc:graphicFrameChg chg="add mod">
          <ac:chgData name="Federico Cluni" userId="754e41aadaf4a8ea" providerId="LiveId" clId="{A8C2AA0D-0BF9-41FF-A498-027311995743}" dt="2022-05-12T15:05:46.595" v="9"/>
          <ac:graphicFrameMkLst>
            <pc:docMk/>
            <pc:sldMk cId="970148109" sldId="343"/>
            <ac:graphicFrameMk id="2" creationId="{D528537E-5845-AAB7-8F9A-86AE34F7168C}"/>
          </ac:graphicFrameMkLst>
        </pc:graphicFrameChg>
      </pc:sldChg>
      <pc:sldChg chg="del">
        <pc:chgData name="Federico Cluni" userId="754e41aadaf4a8ea" providerId="LiveId" clId="{A8C2AA0D-0BF9-41FF-A498-027311995743}" dt="2022-05-17T08:39:39.162" v="785" actId="2696"/>
        <pc:sldMkLst>
          <pc:docMk/>
          <pc:sldMk cId="3747819896" sldId="345"/>
        </pc:sldMkLst>
      </pc:sldChg>
      <pc:sldChg chg="del">
        <pc:chgData name="Federico Cluni" userId="754e41aadaf4a8ea" providerId="LiveId" clId="{A8C2AA0D-0BF9-41FF-A498-027311995743}" dt="2022-05-17T08:39:39.162" v="785" actId="2696"/>
        <pc:sldMkLst>
          <pc:docMk/>
          <pc:sldMk cId="1718119538" sldId="346"/>
        </pc:sldMkLst>
      </pc:sldChg>
      <pc:sldChg chg="addSp modSp add mod">
        <pc:chgData name="Federico Cluni" userId="754e41aadaf4a8ea" providerId="LiveId" clId="{A8C2AA0D-0BF9-41FF-A498-027311995743}" dt="2022-05-17T08:30:07.052" v="313" actId="20577"/>
        <pc:sldMkLst>
          <pc:docMk/>
          <pc:sldMk cId="4098119859" sldId="347"/>
        </pc:sldMkLst>
        <pc:spChg chg="mod">
          <ac:chgData name="Federico Cluni" userId="754e41aadaf4a8ea" providerId="LiveId" clId="{A8C2AA0D-0BF9-41FF-A498-027311995743}" dt="2022-05-17T08:30:07.052" v="313" actId="20577"/>
          <ac:spMkLst>
            <pc:docMk/>
            <pc:sldMk cId="4098119859" sldId="347"/>
            <ac:spMk id="4" creationId="{6F0E81E9-B2C1-4BDD-B083-5F78AA68ED74}"/>
          </ac:spMkLst>
        </pc:spChg>
        <pc:spChg chg="mod">
          <ac:chgData name="Federico Cluni" userId="754e41aadaf4a8ea" providerId="LiveId" clId="{A8C2AA0D-0BF9-41FF-A498-027311995743}" dt="2022-05-17T08:22:25.641" v="21" actId="20577"/>
          <ac:spMkLst>
            <pc:docMk/>
            <pc:sldMk cId="4098119859" sldId="347"/>
            <ac:spMk id="16386" creationId="{882A0809-C7C1-4476-9FE8-6FD3E95499E7}"/>
          </ac:spMkLst>
        </pc:spChg>
        <pc:graphicFrameChg chg="add mod">
          <ac:chgData name="Federico Cluni" userId="754e41aadaf4a8ea" providerId="LiveId" clId="{A8C2AA0D-0BF9-41FF-A498-027311995743}" dt="2022-05-17T08:28:35.614" v="266" actId="1076"/>
          <ac:graphicFrameMkLst>
            <pc:docMk/>
            <pc:sldMk cId="4098119859" sldId="347"/>
            <ac:graphicFrameMk id="2" creationId="{66D1CA26-F230-AA15-1EE6-B97334095472}"/>
          </ac:graphicFrameMkLst>
        </pc:graphicFrameChg>
      </pc:sldChg>
      <pc:sldChg chg="addSp modSp add mod">
        <pc:chgData name="Federico Cluni" userId="754e41aadaf4a8ea" providerId="LiveId" clId="{A8C2AA0D-0BF9-41FF-A498-027311995743}" dt="2022-05-17T08:38:29.433" v="783" actId="20577"/>
        <pc:sldMkLst>
          <pc:docMk/>
          <pc:sldMk cId="1142808522" sldId="348"/>
        </pc:sldMkLst>
        <pc:spChg chg="mod">
          <ac:chgData name="Federico Cluni" userId="754e41aadaf4a8ea" providerId="LiveId" clId="{A8C2AA0D-0BF9-41FF-A498-027311995743}" dt="2022-05-17T08:38:29.433" v="783" actId="20577"/>
          <ac:spMkLst>
            <pc:docMk/>
            <pc:sldMk cId="1142808522" sldId="348"/>
            <ac:spMk id="4" creationId="{6F0E81E9-B2C1-4BDD-B083-5F78AA68ED74}"/>
          </ac:spMkLst>
        </pc:spChg>
        <pc:graphicFrameChg chg="mod">
          <ac:chgData name="Federico Cluni" userId="754e41aadaf4a8ea" providerId="LiveId" clId="{A8C2AA0D-0BF9-41FF-A498-027311995743}" dt="2022-05-17T08:33:16.430" v="539"/>
          <ac:graphicFrameMkLst>
            <pc:docMk/>
            <pc:sldMk cId="1142808522" sldId="348"/>
            <ac:graphicFrameMk id="2" creationId="{66D1CA26-F230-AA15-1EE6-B97334095472}"/>
          </ac:graphicFrameMkLst>
        </pc:graphicFrameChg>
        <pc:graphicFrameChg chg="add mod">
          <ac:chgData name="Federico Cluni" userId="754e41aadaf4a8ea" providerId="LiveId" clId="{A8C2AA0D-0BF9-41FF-A498-027311995743}" dt="2022-05-17T08:34:23.311" v="576" actId="14100"/>
          <ac:graphicFrameMkLst>
            <pc:docMk/>
            <pc:sldMk cId="1142808522" sldId="348"/>
            <ac:graphicFrameMk id="3" creationId="{3D960052-209F-F06A-4ED1-96B5825AF31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__main__.html#module-__main__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__main__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__main__.html#module-__main__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__main__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ipython-doc/stable/config/extensions/storemagic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formatting string, https://docs.python.org/3/tutorial/inputoutput.html#the-string-format-method and https://docs.python.org/3/library/string.html#formatstrings</a:t>
            </a:r>
          </a:p>
          <a:p>
            <a:r>
              <a:rPr lang="en-US" dirty="0"/>
              <a:t>or, for old style, https://docs.python.org/3/tutorial/inputoutput.html#old-string-formatting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__main__: The environment where the top-level script is run."/>
              </a:rPr>
              <a:t>__main__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Top-level script environment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'__main__' is the name of the scope in which top-level code executes. A module’s __name__ is set equal to '__main__' when read from standard input, a script, or from an interactive prompt.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https://docs.python.org/3/library/__main__.html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also: https://www.pythontutorial.net/python-basics/python-__name__/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__main__: The environment where the top-level script is run."/>
              </a:rPr>
              <a:t>__main__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Top-level script environment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'__main__' is the name of the scope in which top-level code executes. A module’s __name__ is set equal to '__main__' when read from standard input, a script, or from an interactive prompt.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https://docs.python.org/3/library/__main__.html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more information on %store </a:t>
            </a:r>
            <a:r>
              <a:rPr lang="en-US" dirty="0">
                <a:hlinkClick r:id="rId3"/>
              </a:rPr>
              <a:t>https://ipython.org/ipython-doc/stable/config/extensions/storemagic.html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image from </a:t>
            </a:r>
            <a:r>
              <a:rPr lang="it-IT" dirty="0" err="1"/>
              <a:t>here</a:t>
            </a:r>
            <a:r>
              <a:rPr lang="it-IT" dirty="0"/>
              <a:t>: https://tristansalles.github.io/EnviReef/3-scientific/pythonstack.html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From the </a:t>
            </a:r>
            <a:r>
              <a:rPr lang="it-IT" dirty="0" err="1"/>
              <a:t>cited</a:t>
            </a:r>
            <a:r>
              <a:rPr lang="it-IT" dirty="0"/>
              <a:t> link: "</a:t>
            </a:r>
            <a:r>
              <a:rPr lang="en-US" altLang="en-US" sz="1200" dirty="0">
                <a:latin typeface="Courier New" panose="02070309020205020404" pitchFamily="49" charset="0"/>
              </a:rPr>
              <a:t>Matplotlib's documentation and examples use both the OO and the </a:t>
            </a:r>
            <a:r>
              <a:rPr lang="en-US" altLang="en-US" sz="1200" dirty="0" err="1">
                <a:latin typeface="Courier New" panose="02070309020205020404" pitchFamily="49" charset="0"/>
              </a:rPr>
              <a:t>pyplot</a:t>
            </a:r>
            <a:r>
              <a:rPr lang="en-US" altLang="en-US" sz="1200" dirty="0">
                <a:latin typeface="Courier New" panose="02070309020205020404" pitchFamily="49" charset="0"/>
              </a:rPr>
              <a:t> styles. In general, we suggest using the OO style, particularly for complicated plots, and functions and scripts that are intended to be reused as part of a larger project. However, the </a:t>
            </a:r>
            <a:r>
              <a:rPr lang="en-US" altLang="en-US" sz="1200" dirty="0" err="1">
                <a:latin typeface="Courier New" panose="02070309020205020404" pitchFamily="49" charset="0"/>
              </a:rPr>
              <a:t>pyplot</a:t>
            </a:r>
            <a:r>
              <a:rPr lang="en-US" altLang="en-US" sz="1200" dirty="0">
                <a:latin typeface="Courier New" panose="02070309020205020404" pitchFamily="49" charset="0"/>
              </a:rPr>
              <a:t> style can be very convenient for quick interactive work."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readthedocs.io/en/s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umpy.org/doc/stable/user/numpy-for-matlab-users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" TargetMode="External"/><Relationship Id="rId2" Type="http://schemas.openxmlformats.org/officeDocument/2006/relationships/hyperlink" Target="https://docs.scipy.org/doc/scipy/tutorial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gallery/index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troductory/quick_star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646" y="5969000"/>
            <a:ext cx="1702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2022/23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723" y="6477648"/>
            <a:ext cx="31838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#4 – April 27, 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99448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BASE INTERACTIVITY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interactivity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Moreover, it is also possible to execute a script from the OS shell, and eventually to pass arguments directly from the shell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8E32B6-AF01-44C0-85D9-701FABF8EDB9}"/>
              </a:ext>
            </a:extLst>
          </p:cNvPr>
          <p:cNvSpPr txBox="1"/>
          <p:nvPr/>
        </p:nvSpPr>
        <p:spPr>
          <a:xfrm>
            <a:off x="539552" y="2048838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radici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a,b,c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delta = b**2-4*a*c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x1 = (-b-delta**0.5)/(2*a)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x2 = (-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b+delta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**0.5)/(2*a)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x1, x2</a:t>
            </a:r>
          </a:p>
          <a:p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if __name__=='__main__':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)&gt;1: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a = float(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b = float(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 = float(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a = float(input('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a: '))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b = float(input('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b: '))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 = float(input('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c: '))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x1, x2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radici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a,b,c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print('x1 = '+str(x1))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print('x2 = '+str(x2)) 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330819-ACFD-4AD2-B993-BA4DF85E65DB}"/>
              </a:ext>
            </a:extLst>
          </p:cNvPr>
          <p:cNvSpPr txBox="1"/>
          <p:nvPr/>
        </p:nvSpPr>
        <p:spPr>
          <a:xfrm>
            <a:off x="539552" y="1741061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radici.py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142A1DB-8355-4B02-AB40-6C3EE6EB422A}"/>
              </a:ext>
            </a:extLst>
          </p:cNvPr>
          <p:cNvSpPr txBox="1"/>
          <p:nvPr/>
        </p:nvSpPr>
        <p:spPr>
          <a:xfrm>
            <a:off x="539552" y="5930746"/>
            <a:ext cx="76328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python radici.py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90A33C-14B0-4777-A2B3-30399C14099E}"/>
              </a:ext>
            </a:extLst>
          </p:cNvPr>
          <p:cNvSpPr txBox="1"/>
          <p:nvPr/>
        </p:nvSpPr>
        <p:spPr>
          <a:xfrm>
            <a:off x="539552" y="6308725"/>
            <a:ext cx="76328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python radici.py 1 1 -2</a:t>
            </a:r>
          </a:p>
        </p:txBody>
      </p:sp>
    </p:spTree>
    <p:extLst>
      <p:ext uri="{BB962C8B-B14F-4D97-AF65-F5344CB8AC3E}">
        <p14:creationId xmlns:p14="http://schemas.microsoft.com/office/powerpoint/2010/main" val="279107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7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IPYTHON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Another command line interface interactivity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Work Sans" pitchFamily="2" charset="0"/>
              </a:rPr>
              <a:t>IPython</a:t>
            </a:r>
            <a:r>
              <a:rPr lang="en-US" altLang="en-US" sz="1600" dirty="0">
                <a:latin typeface="Work Sans" pitchFamily="2" charset="0"/>
              </a:rPr>
              <a:t> provides a rich toolkit to help you make the most of using Python interactively. Its main components are: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Comprehensive object introspection.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Input history, persistent across sessions.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Caching of output results during a session with automatically generated references.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Extensible tab completion, with support by default for completion of python variables and keywords, filenames and function keywords.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Extensible system of ‘magic’ commands for controlling the environment and performing many tasks related to </a:t>
            </a:r>
            <a:r>
              <a:rPr lang="en-US" altLang="en-US" sz="1600" dirty="0" err="1">
                <a:latin typeface="Work Sans" pitchFamily="2" charset="0"/>
              </a:rPr>
              <a:t>IPython</a:t>
            </a:r>
            <a:r>
              <a:rPr lang="en-US" altLang="en-US" sz="1600" dirty="0">
                <a:latin typeface="Work Sans" pitchFamily="2" charset="0"/>
              </a:rPr>
              <a:t> or the operating system.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A rich configuration system with easy switching between different setups.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Session logging and reloading.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Extensible syntax processing for special purpose situations.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Access to the system shell with user-extensible alias system.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Easily embeddable in other Python programs and GUIs.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Integrated access to the </a:t>
            </a:r>
            <a:r>
              <a:rPr lang="en-US" altLang="en-US" sz="1600" dirty="0" err="1">
                <a:latin typeface="Work Sans" pitchFamily="2" charset="0"/>
              </a:rPr>
              <a:t>pdb</a:t>
            </a:r>
            <a:r>
              <a:rPr lang="en-US" altLang="en-US" sz="1600" dirty="0">
                <a:latin typeface="Work Sans" pitchFamily="2" charset="0"/>
              </a:rPr>
              <a:t> debugger and the Python profiler.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real multi-line editing thanks to </a:t>
            </a:r>
            <a:r>
              <a:rPr lang="en-US" altLang="en-US" sz="1600" dirty="0" err="1">
                <a:latin typeface="Work Sans" pitchFamily="2" charset="0"/>
              </a:rPr>
              <a:t>prompt_toolkit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syntax highlighting as you type.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integration with command line editor for a better workflow. </a:t>
            </a:r>
          </a:p>
          <a:p>
            <a:pPr algn="r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from </a:t>
            </a:r>
            <a:r>
              <a:rPr lang="en-US" altLang="en-US" sz="1600" dirty="0">
                <a:latin typeface="Work Sans" pitchFamily="2" charset="0"/>
                <a:hlinkClick r:id="rId3"/>
              </a:rPr>
              <a:t>https://ipython.readthedocs.io/en/stable/</a:t>
            </a:r>
            <a:r>
              <a:rPr lang="en-US" altLang="en-US" sz="1600" dirty="0">
                <a:latin typeface="Work Sans" pitchFamily="2" charset="0"/>
              </a:rPr>
              <a:t>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Magic commands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Some magic commands from </a:t>
            </a:r>
            <a:r>
              <a:rPr lang="en-US" altLang="en-US" sz="1600" dirty="0" err="1">
                <a:latin typeface="Work Sans" pitchFamily="2" charset="0"/>
                <a:cs typeface="Courier New" panose="02070309020205020404" pitchFamily="49" charset="0"/>
              </a:rPr>
              <a:t>IPython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timeit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>
                <a:latin typeface="Work Sans" pitchFamily="2" charset="0"/>
              </a:rPr>
              <a:t>evaluate the time of execution of a command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%run               </a:t>
            </a:r>
            <a:r>
              <a:rPr lang="en-US" altLang="en-US" sz="1600" dirty="0">
                <a:latin typeface="Work Sans" pitchFamily="2" charset="0"/>
              </a:rPr>
              <a:t>execute code in a script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%store </a:t>
            </a:r>
            <a:r>
              <a:rPr lang="en-US" altLang="en-US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varname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>
                <a:latin typeface="Work Sans" pitchFamily="2" charset="0"/>
              </a:rPr>
              <a:t>save the variable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%store –r </a:t>
            </a:r>
            <a:r>
              <a:rPr lang="en-US" altLang="en-US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varname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latin typeface="Work Sans" pitchFamily="2" charset="0"/>
              </a:rPr>
              <a:t>load the variable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%who               </a:t>
            </a:r>
            <a:r>
              <a:rPr lang="en-US" altLang="en-US" sz="1600" dirty="0">
                <a:latin typeface="Work Sans" pitchFamily="2" charset="0"/>
              </a:rPr>
              <a:t>list names in global scope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3A1815-0F2C-4A4F-9BF8-9DE9263D7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7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IPYTHON</a:t>
            </a:r>
          </a:p>
        </p:txBody>
      </p:sp>
    </p:spTree>
    <p:extLst>
      <p:ext uri="{BB962C8B-B14F-4D97-AF65-F5344CB8AC3E}">
        <p14:creationId xmlns:p14="http://schemas.microsoft.com/office/powerpoint/2010/main" val="414089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892595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THE PYTHON’S SCIENTIFIC ECOSYSTEM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97D771-AD77-EF6D-A215-E66D518F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4" y="450406"/>
            <a:ext cx="7951071" cy="59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ARRAY &lt; type ‘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ndarray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a multi-dimensional (may have more than one index) with homogeneous elements and fixed dimension.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There are constructors for some typical cases: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np.zeros</a:t>
            </a:r>
            <a:r>
              <a:rPr lang="en-US" altLang="en-US" sz="1600" dirty="0">
                <a:latin typeface="Consolas" panose="020B0609020204030204" pitchFamily="49" charset="0"/>
              </a:rPr>
              <a:t>(4)            # array of zeros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np.ones</a:t>
            </a:r>
            <a:r>
              <a:rPr lang="en-US" altLang="en-US" sz="1600" dirty="0">
                <a:latin typeface="Consolas" panose="020B0609020204030204" pitchFamily="49" charset="0"/>
              </a:rPr>
              <a:t>((2,3,4))       # array of ones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np.arange</a:t>
            </a:r>
            <a:r>
              <a:rPr lang="en-US" altLang="en-US" sz="1600" dirty="0">
                <a:latin typeface="Consolas" panose="020B0609020204030204" pitchFamily="49" charset="0"/>
              </a:rPr>
              <a:t>(-5.,5.,1.)   # array of elements from -5 to 4 (!)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np.linspace</a:t>
            </a:r>
            <a:r>
              <a:rPr lang="en-US" altLang="en-US" sz="1600" dirty="0">
                <a:latin typeface="Consolas" panose="020B0609020204030204" pitchFamily="49" charset="0"/>
              </a:rPr>
              <a:t>(-5.,5.,100)# array of linearly spaced elements from -5 to 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Array can also be generated through list and tuples: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L = [1., 2., 3. 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np.array</a:t>
            </a:r>
            <a:r>
              <a:rPr lang="en-US" altLang="en-US" sz="1600" dirty="0">
                <a:latin typeface="Consolas" panose="020B0609020204030204" pitchFamily="49" charset="0"/>
              </a:rPr>
              <a:t>(l)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4" name="Text Box 6">
            <a:extLst>
              <a:ext uri="{FF2B5EF4-FFF2-40B4-BE49-F238E27FC236}">
                <a16:creationId xmlns:a16="http://schemas.microsoft.com/office/drawing/2014/main" id="{613B3A01-29A3-4FE0-A112-C0C266371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64150"/>
            <a:ext cx="91440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As usual with object,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b=a</a:t>
            </a:r>
            <a:r>
              <a:rPr lang="en-US" altLang="en-US" sz="1600" dirty="0">
                <a:latin typeface="Work Sans" pitchFamily="2" charset="0"/>
              </a:rPr>
              <a:t> create an alias and not a copy. To obtain a copy: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NewArray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i="1" dirty="0" err="1">
                <a:latin typeface="Consolas" panose="020B0609020204030204" pitchFamily="49" charset="0"/>
              </a:rPr>
              <a:t>OldArray</a:t>
            </a:r>
            <a:r>
              <a:rPr lang="en-US" altLang="en-US" sz="1600" dirty="0" err="1">
                <a:latin typeface="Consolas" panose="020B0609020204030204" pitchFamily="49" charset="0"/>
              </a:rPr>
              <a:t>.copy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EB2FFF2-A8A6-2B9C-42D4-1835C9DCA955}"/>
              </a:ext>
            </a:extLst>
          </p:cNvPr>
          <p:cNvGrpSpPr/>
          <p:nvPr/>
        </p:nvGrpSpPr>
        <p:grpSpPr>
          <a:xfrm>
            <a:off x="5526364" y="1984371"/>
            <a:ext cx="3465885" cy="922342"/>
            <a:chOff x="5652120" y="1268760"/>
            <a:chExt cx="2736304" cy="125773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411715CC-8642-0CAF-17E5-D089ABD1B588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4DA2D55D-C182-C3CE-A2BA-5BF325798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384425" cy="11331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N.B this is the conventional way of importing </a:t>
              </a:r>
              <a:r>
                <a:rPr lang="en-US" altLang="it-IT" sz="1600" dirty="0" err="1">
                  <a:latin typeface="Work Sans" pitchFamily="2" charset="0"/>
                </a:rPr>
                <a:t>numpy</a:t>
              </a:r>
              <a:endParaRPr lang="en-US" altLang="it-IT" sz="1600" dirty="0">
                <a:latin typeface="Work Sans" pitchFamily="2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3DA06E9-4327-4E22-9C1D-68B3A201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BD156AE0-AEC4-4AB9-A7A4-DB1A5DB1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ARRAY &lt; type ‘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ndarray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redistribute the elements among dimension.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rd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(-10,10,(2,3,4))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a.shape</a:t>
            </a:r>
            <a:r>
              <a:rPr lang="en-US" altLang="en-US" sz="1600" dirty="0">
                <a:latin typeface="Consolas" panose="020B0609020204030204" pitchFamily="49" charset="0"/>
              </a:rPr>
              <a:t> = (2,12)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a.reshape</a:t>
            </a:r>
            <a:r>
              <a:rPr lang="en-US" altLang="en-US" sz="1600" dirty="0">
                <a:latin typeface="Consolas" panose="020B0609020204030204" pitchFamily="49" charset="0"/>
              </a:rPr>
              <a:t>(2,12)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Usual slicing operation to extract portions of the array: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latin typeface="Consolas" panose="020B0609020204030204" pitchFamily="49" charset="0"/>
              </a:rPr>
              <a:t>[</a:t>
            </a:r>
            <a:r>
              <a:rPr lang="en-US" altLang="en-US" sz="1600" i="1" dirty="0">
                <a:latin typeface="Consolas" panose="020B0609020204030204" pitchFamily="49" charset="0"/>
              </a:rPr>
              <a:t>indexes dim. 0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  <a:r>
              <a:rPr lang="en-US" altLang="en-US" sz="1600" i="1" dirty="0">
                <a:latin typeface="Consolas" panose="020B0609020204030204" pitchFamily="49" charset="0"/>
              </a:rPr>
              <a:t> indexes dim. 1, :</a:t>
            </a:r>
            <a:r>
              <a:rPr lang="en-US" altLang="en-US" sz="1600" dirty="0">
                <a:latin typeface="Consolas" panose="020B0609020204030204" pitchFamily="49" charset="0"/>
              </a:rPr>
              <a:t>]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To take all elements of one dimension, use  «</a:t>
            </a:r>
            <a:r>
              <a:rPr lang="en-US" altLang="en-US" sz="1600" b="1" dirty="0">
                <a:latin typeface="Work Sans" pitchFamily="2" charset="0"/>
              </a:rPr>
              <a:t>:</a:t>
            </a:r>
            <a:r>
              <a:rPr lang="en-US" altLang="en-US" sz="1600" dirty="0">
                <a:latin typeface="Work Sans" pitchFamily="2" charset="0"/>
              </a:rPr>
              <a:t>»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Note that slicing produce views of the array, i.e.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a[:,:] </a:t>
            </a:r>
            <a:r>
              <a:rPr lang="en-US" altLang="en-US" sz="1600" dirty="0">
                <a:latin typeface="Work Sans" pitchFamily="2" charset="0"/>
              </a:rPr>
              <a:t>does </a:t>
            </a:r>
            <a:r>
              <a:rPr lang="en-US" altLang="en-US" sz="1600" u="sng" dirty="0">
                <a:latin typeface="Work Sans" pitchFamily="2" charset="0"/>
              </a:rPr>
              <a:t>not</a:t>
            </a:r>
            <a:r>
              <a:rPr lang="en-US" altLang="en-US" sz="1600" dirty="0">
                <a:latin typeface="Work Sans" pitchFamily="2" charset="0"/>
              </a:rPr>
              <a:t> produce a </a:t>
            </a:r>
            <a:r>
              <a:rPr lang="en-US" altLang="en-US" sz="1600" b="1" dirty="0">
                <a:latin typeface="Work Sans" pitchFamily="2" charset="0"/>
              </a:rPr>
              <a:t>new</a:t>
            </a:r>
            <a:r>
              <a:rPr lang="en-US" altLang="en-US" sz="1600" dirty="0">
                <a:latin typeface="Work Sans" pitchFamily="2" charset="0"/>
              </a:rPr>
              <a:t> array!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access the element at place </a:t>
            </a:r>
            <a:r>
              <a:rPr lang="en-US" altLang="en-US" sz="1600" dirty="0" err="1">
                <a:latin typeface="Work Sans" pitchFamily="2" charset="0"/>
              </a:rPr>
              <a:t>i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a.item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The 1-dimensional representation (as a view) is given by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a.ravel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93EF9C8-DF1C-0C7D-F7C7-A4E03C4BF4C1}"/>
              </a:ext>
            </a:extLst>
          </p:cNvPr>
          <p:cNvGrpSpPr/>
          <p:nvPr/>
        </p:nvGrpSpPr>
        <p:grpSpPr>
          <a:xfrm>
            <a:off x="5220072" y="1523200"/>
            <a:ext cx="3700169" cy="922342"/>
            <a:chOff x="5652120" y="1268760"/>
            <a:chExt cx="2736304" cy="125773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F03EA89-38D2-3758-E53E-02635EBC0C6B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3EF7B4A4-8F98-4656-DA29-0CD9B9D2E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384425" cy="11331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N.B </a:t>
              </a:r>
              <a:r>
                <a:rPr lang="en-US" altLang="it-IT" sz="1600" dirty="0" err="1">
                  <a:latin typeface="Work Sans" pitchFamily="2" charset="0"/>
                </a:rPr>
                <a:t>numpy.random</a:t>
              </a:r>
              <a:r>
                <a:rPr lang="en-US" altLang="it-IT" sz="1600" dirty="0">
                  <a:latin typeface="Work Sans" pitchFamily="2" charset="0"/>
                </a:rPr>
                <a:t> module is more powerful than random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extLst>
              <a:ext uri="{FF2B5EF4-FFF2-40B4-BE49-F238E27FC236}">
                <a16:creationId xmlns:a16="http://schemas.microsoft.com/office/drawing/2014/main" id="{A5DF65CD-1CF0-4C9A-AED5-20A10EF70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ARRAY &lt; type ‘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ndarray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iterate on the dimension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for </a:t>
            </a:r>
            <a:r>
              <a:rPr lang="en-US" altLang="en-US" sz="1600" dirty="0" err="1"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</a:rPr>
              <a:t> in range(</a:t>
            </a:r>
            <a:r>
              <a:rPr lang="en-US" altLang="en-US" sz="1600" dirty="0" err="1">
                <a:latin typeface="Consolas" panose="020B0609020204030204" pitchFamily="49" charset="0"/>
              </a:rPr>
              <a:t>a.shape</a:t>
            </a:r>
            <a:r>
              <a:rPr lang="en-US" altLang="en-US" sz="1600" dirty="0">
                <a:latin typeface="Consolas" panose="020B0609020204030204" pitchFamily="49" charset="0"/>
              </a:rPr>
              <a:t>[0]):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for j in range(</a:t>
            </a:r>
            <a:r>
              <a:rPr lang="en-US" altLang="en-US" sz="1600" dirty="0" err="1">
                <a:latin typeface="Consolas" panose="020B0609020204030204" pitchFamily="49" charset="0"/>
              </a:rPr>
              <a:t>a.shape</a:t>
            </a:r>
            <a:r>
              <a:rPr lang="en-US" altLang="en-US" sz="1600" dirty="0">
                <a:latin typeface="Consolas" panose="020B0609020204030204" pitchFamily="49" charset="0"/>
              </a:rPr>
              <a:t>[1]):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...  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usual operations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b="1" dirty="0">
                <a:latin typeface="Work Sans" pitchFamily="2" charset="0"/>
              </a:rPr>
              <a:t>+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-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/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*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**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are possible, in such a case the operation is applied to all elements in the array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2*a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Some useful methods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a.max</a:t>
            </a:r>
            <a:r>
              <a:rPr lang="en-US" altLang="en-US" sz="1600" dirty="0">
                <a:latin typeface="Consolas" panose="020B0609020204030204" pitchFamily="49" charset="0"/>
              </a:rPr>
              <a:t>()  </a:t>
            </a:r>
            <a:r>
              <a:rPr lang="en-US" altLang="en-US" sz="1600" dirty="0" err="1">
                <a:latin typeface="Consolas" panose="020B0609020204030204" pitchFamily="49" charset="0"/>
              </a:rPr>
              <a:t>a.argmax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a.min</a:t>
            </a:r>
            <a:r>
              <a:rPr lang="en-US" altLang="en-US" sz="1600" dirty="0">
                <a:latin typeface="Consolas" panose="020B0609020204030204" pitchFamily="49" charset="0"/>
              </a:rPr>
              <a:t>()  </a:t>
            </a:r>
            <a:r>
              <a:rPr lang="en-US" altLang="en-US" sz="1600" dirty="0" err="1">
                <a:latin typeface="Consolas" panose="020B0609020204030204" pitchFamily="49" charset="0"/>
              </a:rPr>
              <a:t>a.argmin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a.mean</a:t>
            </a:r>
            <a:r>
              <a:rPr lang="en-US" altLang="en-US" sz="1600" dirty="0">
                <a:latin typeface="Consolas" panose="020B0609020204030204" pitchFamily="49" charset="0"/>
              </a:rPr>
              <a:t>() </a:t>
            </a:r>
            <a:r>
              <a:rPr lang="en-US" altLang="en-US" sz="1600" dirty="0" err="1">
                <a:latin typeface="Consolas" panose="020B0609020204030204" pitchFamily="49" charset="0"/>
              </a:rPr>
              <a:t>a.std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7174DFE-16C9-4A10-860C-31842ABB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9D82D140-BC79-4F3E-8723-A117B9B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MATRIX &lt; type ‘matrix’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define matrices: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m</a:t>
            </a:r>
            <a:r>
              <a:rPr lang="en-US" altLang="en-US" sz="1600" i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matrix( </a:t>
            </a:r>
            <a:r>
              <a:rPr lang="en-US" altLang="en-US" sz="1600" i="1" dirty="0">
                <a:latin typeface="Consolas" panose="020B0609020204030204" pitchFamily="49" charset="0"/>
              </a:rPr>
              <a:t>list/array </a:t>
            </a:r>
            <a:r>
              <a:rPr lang="en-US" altLang="en-US" sz="1600" dirty="0">
                <a:latin typeface="Consolas" panose="020B0609020204030204" pitchFamily="49" charset="0"/>
              </a:rPr>
              <a:t>)  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or:</a:t>
            </a:r>
            <a:endParaRPr lang="en-US" altLang="en-US" sz="1600" b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m</a:t>
            </a:r>
            <a:r>
              <a:rPr lang="en-US" altLang="en-US" sz="1600" i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mat( </a:t>
            </a:r>
            <a:r>
              <a:rPr lang="en-US" altLang="en-US" sz="1600" i="1" dirty="0">
                <a:latin typeface="Consolas" panose="020B0609020204030204" pitchFamily="49" charset="0"/>
              </a:rPr>
              <a:t>list/array 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Usual matrix operations are defined (in particular,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*</a:t>
            </a:r>
            <a:r>
              <a:rPr lang="en-US" altLang="en-US" sz="1600" dirty="0">
                <a:latin typeface="Work Sans" pitchFamily="2" charset="0"/>
              </a:rPr>
              <a:t> is matrix multiplication).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perform matrix multiplication </a:t>
            </a:r>
            <a:r>
              <a:rPr lang="en-US" altLang="en-US" sz="1600" u="sng" dirty="0">
                <a:latin typeface="Work Sans" pitchFamily="2" charset="0"/>
              </a:rPr>
              <a:t>using arrays</a:t>
            </a:r>
            <a:r>
              <a:rPr lang="en-US" altLang="en-US" sz="1600" dirty="0">
                <a:latin typeface="Work Sans" pitchFamily="2" charset="0"/>
              </a:rPr>
              <a:t>, use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Inherited from old Python versions, to matrix multiply two array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Work Sans" pitchFamily="2" charset="0"/>
              </a:rPr>
              <a:t> and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600" dirty="0">
                <a:latin typeface="Work Sans" pitchFamily="2" charset="0"/>
              </a:rPr>
              <a:t>: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c=dot(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a,b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35F6E0C-390C-45B5-8671-1FFB2549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9D82D140-BC79-4F3E-8723-A117B9B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The “Rosetta stone” for 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Matlab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 users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Work Sans" pitchFamily="2" charset="0"/>
                <a:hlinkClick r:id="rId2"/>
              </a:rPr>
              <a:t>https://numpy.org/doc/stable/user/numpy-for-matlab-users.html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48FC6A2-C1B0-456F-BCE7-53426AE6E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CA8DE8-58BE-B208-DB3F-5D6FF51E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52" y="909017"/>
            <a:ext cx="4913696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F9E46DD7-41C2-40D4-B920-F3DB00C9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An array can be used as the argument of a function. Anyway, if there is a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Work Sans" pitchFamily="2" charset="0"/>
              </a:rPr>
              <a:t> condition, the condition can not be evaluated: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def </a:t>
            </a:r>
            <a:r>
              <a:rPr lang="en-US" altLang="en-US" sz="1600" dirty="0" err="1">
                <a:latin typeface="Consolas" panose="020B0609020204030204" pitchFamily="49" charset="0"/>
              </a:rPr>
              <a:t>funz</a:t>
            </a:r>
            <a:r>
              <a:rPr lang="en-US" altLang="en-US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if x &lt; 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-1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else: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2*x </a:t>
            </a:r>
            <a:r>
              <a:rPr lang="en-US" altLang="en-US" sz="1600" dirty="0">
                <a:latin typeface="Work Sans" pitchFamily="2" charset="0"/>
              </a:rPr>
              <a:t>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In such cases, the command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Work Sans" pitchFamily="2" charset="0"/>
              </a:rPr>
              <a:t> can be used:</a:t>
            </a:r>
            <a:endParaRPr lang="en-US" altLang="en-US" sz="1600" b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def </a:t>
            </a:r>
            <a:r>
              <a:rPr lang="en-US" altLang="en-US" sz="1600" dirty="0" err="1">
                <a:latin typeface="Consolas" panose="020B0609020204030204" pitchFamily="49" charset="0"/>
              </a:rPr>
              <a:t>funz</a:t>
            </a:r>
            <a:r>
              <a:rPr lang="en-US" altLang="en-US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return </a:t>
            </a:r>
            <a:r>
              <a:rPr lang="en-US" altLang="en-US" sz="1600" dirty="0" err="1">
                <a:latin typeface="Consolas" panose="020B0609020204030204" pitchFamily="49" charset="0"/>
              </a:rPr>
              <a:t>np.where</a:t>
            </a:r>
            <a:r>
              <a:rPr lang="en-US" altLang="en-US" sz="1600" dirty="0">
                <a:latin typeface="Consolas" panose="020B0609020204030204" pitchFamily="49" charset="0"/>
              </a:rPr>
              <a:t>( x &lt; 0, -1, 2*x)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worth noting that this last function can be called with a scalar as an argument.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Otherwise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funzv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np.vectorize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funz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E2A67FF-CB65-4DE4-86C3-6F5F4858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80575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 - VECTORIALIZATION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5">
            <a:extLst>
              <a:ext uri="{FF2B5EF4-FFF2-40B4-BE49-F238E27FC236}">
                <a16:creationId xmlns:a16="http://schemas.microsoft.com/office/drawing/2014/main" id="{6B1CEF43-8701-43B5-A0FF-2E0F4E6A2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Working with text files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write to a file: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read from a file: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3A50B28-D705-411B-84F8-14538B50D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7083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Base functionality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3DCC46-491D-C7A9-A8DC-F20E4D42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552859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8DAA1E84-BD40-FAF6-3C2F-B8ECA27A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552859"/>
            <a:ext cx="81369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fw</a:t>
            </a:r>
            <a:r>
              <a:rPr lang="en-US" altLang="it-IT" sz="1600" dirty="0">
                <a:latin typeface="Consolas" panose="020B0609020204030204" pitchFamily="49" charset="0"/>
              </a:rPr>
              <a:t> = open("file.txt", "w")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fw.write</a:t>
            </a:r>
            <a:r>
              <a:rPr lang="en-US" altLang="it-IT" sz="1600" dirty="0">
                <a:latin typeface="Consolas" panose="020B0609020204030204" pitchFamily="49" charset="0"/>
              </a:rPr>
              <a:t>("{:s} \t {:d} \t {:8.2f} \t {:12.4e} \</a:t>
            </a:r>
            <a:r>
              <a:rPr lang="en-US" altLang="it-IT" sz="1600" dirty="0" err="1">
                <a:latin typeface="Consolas" panose="020B0609020204030204" pitchFamily="49" charset="0"/>
              </a:rPr>
              <a:t>n".format</a:t>
            </a:r>
            <a:r>
              <a:rPr lang="en-US" altLang="it-IT" sz="1600" dirty="0">
                <a:latin typeface="Consolas" panose="020B0609020204030204" pitchFamily="49" charset="0"/>
              </a:rPr>
              <a:t>("A", 12,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894.9765, 1246.3) )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fw.close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D70349-B2CD-FB85-9E12-454622A04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9" y="3062125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B423F32F-F396-E5A0-2CBA-DD0F5F12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3062125"/>
            <a:ext cx="85838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with open("file.txt", "w") as file:</a:t>
            </a:r>
          </a:p>
          <a:p>
            <a:pPr marL="396000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file.write</a:t>
            </a:r>
            <a:r>
              <a:rPr lang="en-US" altLang="it-IT" sz="1600" dirty="0">
                <a:latin typeface="Consolas" panose="020B0609020204030204" pitchFamily="49" charset="0"/>
              </a:rPr>
              <a:t>("{:s} \t {:d} \t {:8.2f} \t {:12.4e} \</a:t>
            </a:r>
            <a:r>
              <a:rPr lang="en-US" altLang="it-IT" sz="1600" dirty="0" err="1">
                <a:latin typeface="Consolas" panose="020B0609020204030204" pitchFamily="49" charset="0"/>
              </a:rPr>
              <a:t>n".format</a:t>
            </a:r>
            <a:r>
              <a:rPr lang="en-US" altLang="it-IT" sz="1600" dirty="0">
                <a:latin typeface="Consolas" panose="020B0609020204030204" pitchFamily="49" charset="0"/>
              </a:rPr>
              <a:t>("A", 12,</a:t>
            </a:r>
          </a:p>
          <a:p>
            <a:pPr marL="396000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894.9765, 1246.3) )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32FB7E-F21B-056A-F9B0-EC9DAE48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68" y="5982379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7E254676-B027-2492-A63D-C66125DCC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68" y="5982379"/>
            <a:ext cx="85838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with open("file.txt", "r") as file: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file.readline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file.readlines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B01A2F-52ED-8444-83A6-85C1ADDE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360670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86AF75E5-F227-0BD7-3D4F-F01A149F2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360670"/>
            <a:ext cx="85838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</a:t>
            </a:r>
            <a:r>
              <a:rPr lang="en-US" altLang="it-IT" sz="1600" dirty="0">
                <a:latin typeface="Consolas" panose="020B0609020204030204" pitchFamily="49" charset="0"/>
              </a:rPr>
              <a:t> = open("file.txt", "r")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fr.readline</a:t>
            </a:r>
            <a:r>
              <a:rPr lang="en-US" altLang="it-IT" sz="1600" dirty="0">
                <a:latin typeface="Consolas" panose="020B0609020204030204" pitchFamily="49" charset="0"/>
              </a:rPr>
              <a:t>() # read a single line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fr.readlines</a:t>
            </a:r>
            <a:r>
              <a:rPr lang="en-US" altLang="it-IT" sz="1600" dirty="0">
                <a:latin typeface="Consolas" panose="020B0609020204030204" pitchFamily="49" charset="0"/>
              </a:rPr>
              <a:t>() # read all the lines and put them in a list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fr.close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1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9754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NUMPY - USEFUL SUBMODULES/FUNCTIONS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83E51D7-ED68-4802-BF41-1FBFAA72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There are several submodules in </a:t>
            </a:r>
            <a:r>
              <a:rPr lang="en-US" altLang="en-US" sz="1600" dirty="0" err="1">
                <a:latin typeface="Work Sans" pitchFamily="2" charset="0"/>
              </a:rPr>
              <a:t>Numpy</a:t>
            </a:r>
            <a:r>
              <a:rPr lang="en-US" altLang="en-US" sz="1600" dirty="0">
                <a:latin typeface="Work Sans" pitchFamily="2" charset="0"/>
              </a:rPr>
              <a:t>, for example random, </a:t>
            </a:r>
            <a:r>
              <a:rPr lang="en-US" altLang="en-US" sz="1600" dirty="0" err="1">
                <a:latin typeface="Work Sans" pitchFamily="2" charset="0"/>
              </a:rPr>
              <a:t>fft</a:t>
            </a:r>
            <a:r>
              <a:rPr lang="en-US" altLang="en-US" sz="1600" dirty="0">
                <a:latin typeface="Work Sans" pitchFamily="2" charset="0"/>
              </a:rPr>
              <a:t>, </a:t>
            </a:r>
            <a:r>
              <a:rPr lang="en-US" altLang="en-US" sz="1600" dirty="0" err="1">
                <a:latin typeface="Work Sans" pitchFamily="2" charset="0"/>
              </a:rPr>
              <a:t>linalg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import a submodule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rd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numpy.linalg</a:t>
            </a:r>
            <a:r>
              <a:rPr lang="en-US" altLang="en-US" sz="1600" dirty="0">
                <a:latin typeface="Consolas" panose="020B0609020204030204" pitchFamily="49" charset="0"/>
              </a:rPr>
              <a:t> as 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(-10,10,(3,3))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if not </a:t>
            </a:r>
            <a:r>
              <a:rPr lang="en-US" altLang="en-US" sz="1600" dirty="0" err="1">
                <a:latin typeface="Consolas" panose="020B0609020204030204" pitchFamily="49" charset="0"/>
              </a:rPr>
              <a:t>np.isclose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la.det</a:t>
            </a:r>
            <a:r>
              <a:rPr lang="en-US" altLang="en-US" sz="1600" dirty="0">
                <a:latin typeface="Consolas" panose="020B0609020204030204" pitchFamily="49" charset="0"/>
              </a:rPr>
              <a:t>(A),0,atol=1e-12):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c = </a:t>
            </a:r>
            <a:r>
              <a:rPr lang="en-US" altLang="en-US" sz="1600" dirty="0" err="1">
                <a:latin typeface="Consolas" panose="020B0609020204030204" pitchFamily="49" charset="0"/>
              </a:rPr>
              <a:t>la.solve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A,b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c1 = np.dot(</a:t>
            </a:r>
            <a:r>
              <a:rPr lang="en-US" altLang="en-US" sz="1600" dirty="0" err="1">
                <a:latin typeface="Consolas" panose="020B0609020204030204" pitchFamily="49" charset="0"/>
              </a:rPr>
              <a:t>la.inv</a:t>
            </a:r>
            <a:r>
              <a:rPr lang="en-US" altLang="en-US" sz="1600" dirty="0">
                <a:latin typeface="Consolas" panose="020B0609020204030204" pitchFamily="49" charset="0"/>
              </a:rPr>
              <a:t>(A),b)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w, v = </a:t>
            </a:r>
            <a:r>
              <a:rPr lang="en-US" altLang="en-US" sz="1600" dirty="0" err="1">
                <a:latin typeface="Consolas" panose="020B0609020204030204" pitchFamily="49" charset="0"/>
              </a:rPr>
              <a:t>la.eig</a:t>
            </a:r>
            <a:r>
              <a:rPr lang="en-US" altLang="en-US" sz="1600" dirty="0">
                <a:latin typeface="Consolas" panose="020B0609020204030204" pitchFamily="49" charset="0"/>
              </a:rPr>
              <a:t>( </a:t>
            </a:r>
            <a:r>
              <a:rPr lang="en-US" altLang="en-US" sz="1600" i="1" dirty="0">
                <a:latin typeface="Consolas" panose="020B0609020204030204" pitchFamily="49" charset="0"/>
              </a:rPr>
              <a:t>A </a:t>
            </a:r>
            <a:r>
              <a:rPr lang="en-US" altLang="en-US" sz="1600" dirty="0">
                <a:latin typeface="Consolas" panose="020B0609020204030204" pitchFamily="49" charset="0"/>
              </a:rPr>
              <a:t>) # solution of </a:t>
            </a:r>
            <a:r>
              <a:rPr lang="en-US" altLang="en-US" sz="1600" dirty="0" err="1">
                <a:latin typeface="Consolas" panose="020B0609020204030204" pitchFamily="49" charset="0"/>
              </a:rPr>
              <a:t>A@v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wv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9754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NUMPY - USEFUL SUBMODULES/FUNCTIONS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0E81E9-B2C1-4BDD-B083-5F78AA68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To </a:t>
            </a:r>
            <a:r>
              <a:rPr lang="it-IT" altLang="en-US" sz="1600" dirty="0" err="1">
                <a:latin typeface="Work Sans" pitchFamily="2" charset="0"/>
              </a:rPr>
              <a:t>write</a:t>
            </a:r>
            <a:r>
              <a:rPr lang="it-IT" altLang="en-US" sz="1600" dirty="0">
                <a:latin typeface="Work Sans" pitchFamily="2" charset="0"/>
              </a:rPr>
              <a:t>/</a:t>
            </a:r>
            <a:r>
              <a:rPr lang="it-IT" altLang="en-US" sz="1600" dirty="0" err="1">
                <a:latin typeface="Work Sans" pitchFamily="2" charset="0"/>
              </a:rPr>
              <a:t>read</a:t>
            </a:r>
            <a:r>
              <a:rPr lang="it-IT" altLang="en-US" sz="1600" dirty="0">
                <a:latin typeface="Work Sans" pitchFamily="2" charset="0"/>
              </a:rPr>
              <a:t> to a file (in text format)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numpy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np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x = </a:t>
            </a:r>
            <a:r>
              <a:rPr lang="it-IT" altLang="en-US" sz="1600" dirty="0" err="1">
                <a:latin typeface="Consolas" panose="020B0609020204030204" pitchFamily="49" charset="0"/>
              </a:rPr>
              <a:t>np.random.uniform</a:t>
            </a:r>
            <a:r>
              <a:rPr lang="it-IT" altLang="en-US" sz="1600" dirty="0">
                <a:latin typeface="Consolas" panose="020B0609020204030204" pitchFamily="49" charset="0"/>
              </a:rPr>
              <a:t>(size=(10,3))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np.savetxt</a:t>
            </a:r>
            <a:r>
              <a:rPr lang="it-IT" altLang="en-US" sz="1600" dirty="0">
                <a:latin typeface="Consolas" panose="020B0609020204030204" pitchFamily="49" charset="0"/>
              </a:rPr>
              <a:t>('dati.txt',x,'%7.4f',';')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y = </a:t>
            </a:r>
            <a:r>
              <a:rPr lang="it-IT" altLang="en-US" sz="1600" dirty="0" err="1">
                <a:latin typeface="Consolas" panose="020B0609020204030204" pitchFamily="49" charset="0"/>
              </a:rPr>
              <a:t>np.loadtxt</a:t>
            </a:r>
            <a:r>
              <a:rPr lang="it-IT" altLang="en-US" sz="1600" dirty="0">
                <a:latin typeface="Consolas" panose="020B0609020204030204" pitchFamily="49" charset="0"/>
              </a:rPr>
              <a:t>('dati.</a:t>
            </a:r>
            <a:r>
              <a:rPr lang="it-IT" altLang="en-US" sz="1600" dirty="0" err="1">
                <a:latin typeface="Consolas" panose="020B0609020204030204" pitchFamily="49" charset="0"/>
              </a:rPr>
              <a:t>txt</a:t>
            </a:r>
            <a:r>
              <a:rPr lang="it-IT" altLang="en-US" sz="1600" dirty="0">
                <a:latin typeface="Consolas" panose="020B0609020204030204" pitchFamily="49" charset="0"/>
              </a:rPr>
              <a:t>',</a:t>
            </a:r>
            <a:r>
              <a:rPr lang="it-IT" altLang="en-US" sz="1600" dirty="0" err="1">
                <a:latin typeface="Consolas" panose="020B0609020204030204" pitchFamily="49" charset="0"/>
              </a:rPr>
              <a:t>delimiter</a:t>
            </a:r>
            <a:r>
              <a:rPr lang="it-IT" altLang="en-US" sz="1600" dirty="0">
                <a:latin typeface="Consolas" panose="020B0609020204030204" pitchFamily="49" charset="0"/>
              </a:rPr>
              <a:t>=';')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7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2B5422C-67B4-4BEC-A8B0-BF423901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3010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B0A80-9B78-1FE0-D705-FA46530E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620688"/>
            <a:ext cx="7884368" cy="59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2B5422C-67B4-4BEC-A8B0-BF423901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3010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C051BD1-6928-4D8B-87F6-8EA496FC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Modules of SciPy (</a:t>
            </a:r>
            <a:r>
              <a:rPr lang="en-US" altLang="en-US" sz="1600" dirty="0">
                <a:latin typeface="Work Sans" pitchFamily="2" charset="0"/>
                <a:hlinkClick r:id="rId2"/>
              </a:rPr>
              <a:t>https://docs.scipy.org/doc/scipy/tutorial/index.html</a:t>
            </a:r>
            <a:r>
              <a:rPr lang="en-US" altLang="en-US" sz="1600" dirty="0">
                <a:latin typeface="Work Sans" pitchFamily="2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Reference here: </a:t>
            </a:r>
            <a:r>
              <a:rPr lang="en-US" sz="1600" dirty="0">
                <a:latin typeface="Work Sans" pitchFamily="2" charset="0"/>
                <a:hlinkClick r:id="rId3"/>
              </a:rPr>
              <a:t>https://docs.scipy.org/doc/scipy/reference/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D528537E-5845-AAB7-8F9A-86AE34F71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25690"/>
              </p:ext>
            </p:extLst>
          </p:nvPr>
        </p:nvGraphicFramePr>
        <p:xfrm>
          <a:off x="6540500" y="337978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D528537E-5845-AAB7-8F9A-86AE34F71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0500" y="337978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C8B9294B-3D3F-7B39-61D6-43572B6B0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1168481"/>
            <a:ext cx="5859719" cy="51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00C9-9278-AEB7-2367-EC40C1C6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23A0E-2B8E-B45F-106E-5FCFED88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411147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 - LINALG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0E81E9-B2C1-4BDD-B083-5F78AA68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A (</a:t>
            </a:r>
            <a:r>
              <a:rPr lang="it-IT" altLang="en-US" sz="1600" dirty="0" err="1">
                <a:latin typeface="Work Sans" pitchFamily="2" charset="0"/>
              </a:rPr>
              <a:t>very</a:t>
            </a:r>
            <a:r>
              <a:rPr lang="it-IT" altLang="en-US" sz="1600" dirty="0">
                <a:latin typeface="Work Sans" pitchFamily="2" charset="0"/>
              </a:rPr>
              <a:t>) </a:t>
            </a:r>
            <a:r>
              <a:rPr lang="it-IT" altLang="en-US" sz="1600" dirty="0" err="1">
                <a:latin typeface="Work Sans" pitchFamily="2" charset="0"/>
              </a:rPr>
              <a:t>simple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example</a:t>
            </a:r>
            <a:r>
              <a:rPr lang="it-IT" altLang="en-US" sz="1600" dirty="0">
                <a:latin typeface="Work Sans" pitchFamily="2" charset="0"/>
              </a:rPr>
              <a:t>: solve the following system of linear </a:t>
            </a:r>
            <a:r>
              <a:rPr lang="it-IT" altLang="en-US" sz="1600" dirty="0" err="1">
                <a:latin typeface="Work Sans" pitchFamily="2" charset="0"/>
              </a:rPr>
              <a:t>equations</a:t>
            </a: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numpy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np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scipy.linalg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 = </a:t>
            </a:r>
            <a:r>
              <a:rPr lang="it-IT" altLang="en-US" sz="1600" dirty="0" err="1">
                <a:latin typeface="Consolas" panose="020B0609020204030204" pitchFamily="49" charset="0"/>
              </a:rPr>
              <a:t>np.array</a:t>
            </a:r>
            <a:r>
              <a:rPr lang="it-IT" altLang="en-US" sz="1600" dirty="0">
                <a:latin typeface="Consolas" panose="020B0609020204030204" pitchFamily="49" charset="0"/>
              </a:rPr>
              <a:t>([[2.,-3.],[1., 4.]])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b = </a:t>
            </a:r>
            <a:r>
              <a:rPr lang="it-IT" altLang="en-US" sz="1600" dirty="0" err="1">
                <a:latin typeface="Consolas" panose="020B0609020204030204" pitchFamily="49" charset="0"/>
              </a:rPr>
              <a:t>np.array</a:t>
            </a:r>
            <a:r>
              <a:rPr lang="it-IT" altLang="en-US" sz="1600" dirty="0">
                <a:latin typeface="Consolas" panose="020B0609020204030204" pitchFamily="49" charset="0"/>
              </a:rPr>
              <a:t>([1., -2.])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xy</a:t>
            </a:r>
            <a:r>
              <a:rPr lang="it-IT" altLang="en-US" sz="1600" dirty="0">
                <a:latin typeface="Consolas" panose="020B0609020204030204" pitchFamily="49" charset="0"/>
              </a:rPr>
              <a:t> = </a:t>
            </a:r>
            <a:r>
              <a:rPr lang="it-IT" altLang="en-US" sz="1600" dirty="0" err="1">
                <a:latin typeface="Consolas" panose="020B0609020204030204" pitchFamily="49" charset="0"/>
              </a:rPr>
              <a:t>la.solve</a:t>
            </a:r>
            <a:r>
              <a:rPr lang="it-IT" altLang="en-US" sz="1600" dirty="0">
                <a:latin typeface="Consolas" panose="020B0609020204030204" pitchFamily="49" charset="0"/>
              </a:rPr>
              <a:t>(</a:t>
            </a:r>
            <a:r>
              <a:rPr lang="it-IT" altLang="en-US" sz="1600" dirty="0" err="1">
                <a:latin typeface="Consolas" panose="020B0609020204030204" pitchFamily="49" charset="0"/>
              </a:rPr>
              <a:t>A,b</a:t>
            </a:r>
            <a:r>
              <a:rPr lang="it-IT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print</a:t>
            </a:r>
            <a:r>
              <a:rPr lang="it-IT" altLang="en-US" sz="1600" dirty="0">
                <a:latin typeface="Consolas" panose="020B0609020204030204" pitchFamily="49" charset="0"/>
              </a:rPr>
              <a:t>('x = %f\</a:t>
            </a:r>
            <a:r>
              <a:rPr lang="it-IT" altLang="en-US" sz="1600" dirty="0" err="1">
                <a:latin typeface="Consolas" panose="020B0609020204030204" pitchFamily="49" charset="0"/>
              </a:rPr>
              <a:t>ny</a:t>
            </a:r>
            <a:r>
              <a:rPr lang="it-IT" altLang="en-US" sz="1600" dirty="0">
                <a:latin typeface="Consolas" panose="020B0609020204030204" pitchFamily="49" charset="0"/>
              </a:rPr>
              <a:t> = %f'%(x[0], x[1]))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66D1CA26-F230-AA15-1EE6-B97334095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660263"/>
              </p:ext>
            </p:extLst>
          </p:nvPr>
        </p:nvGraphicFramePr>
        <p:xfrm>
          <a:off x="2572088" y="1124744"/>
          <a:ext cx="1224136" cy="72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44240" progId="Equation.DSMT4">
                  <p:embed/>
                </p:oleObj>
              </mc:Choice>
              <mc:Fallback>
                <p:oleObj name="Equation" r:id="rId2" imgW="749160" imgH="44424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66D1CA26-F230-AA15-1EE6-B97334095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2088" y="1124744"/>
                        <a:ext cx="1224136" cy="726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11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411147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 - LINALG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0E81E9-B2C1-4BDD-B083-5F78AA68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Work Sans" pitchFamily="2" charset="0"/>
              </a:rPr>
              <a:t>Another</a:t>
            </a:r>
            <a:r>
              <a:rPr lang="it-IT" altLang="en-US" sz="1600" dirty="0">
                <a:latin typeface="Work Sans" pitchFamily="2" charset="0"/>
              </a:rPr>
              <a:t> (</a:t>
            </a:r>
            <a:r>
              <a:rPr lang="it-IT" altLang="en-US" sz="1600" dirty="0" err="1">
                <a:latin typeface="Work Sans" pitchFamily="2" charset="0"/>
              </a:rPr>
              <a:t>very</a:t>
            </a:r>
            <a:r>
              <a:rPr lang="it-IT" altLang="en-US" sz="1600" dirty="0">
                <a:latin typeface="Work Sans" pitchFamily="2" charset="0"/>
              </a:rPr>
              <a:t>) </a:t>
            </a:r>
            <a:r>
              <a:rPr lang="it-IT" altLang="en-US" sz="1600" dirty="0" err="1">
                <a:latin typeface="Work Sans" pitchFamily="2" charset="0"/>
              </a:rPr>
              <a:t>simple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example</a:t>
            </a:r>
            <a:r>
              <a:rPr lang="it-IT" altLang="en-US" sz="1600" dirty="0">
                <a:latin typeface="Work Sans" pitchFamily="2" charset="0"/>
              </a:rPr>
              <a:t>: solve the </a:t>
            </a:r>
            <a:r>
              <a:rPr lang="it-IT" altLang="en-US" sz="1600" dirty="0" err="1">
                <a:latin typeface="Work Sans" pitchFamily="2" charset="0"/>
              </a:rPr>
              <a:t>eigenproblem</a:t>
            </a:r>
            <a:r>
              <a:rPr lang="it-IT" altLang="en-US" sz="1600" dirty="0">
                <a:latin typeface="Work Sans" pitchFamily="2" charset="0"/>
              </a:rPr>
              <a:t>* </a:t>
            </a:r>
            <a:r>
              <a:rPr lang="it-IT" altLang="en-US" sz="1600" dirty="0" err="1">
                <a:latin typeface="Work Sans" pitchFamily="2" charset="0"/>
              </a:rPr>
              <a:t>associated</a:t>
            </a:r>
            <a:r>
              <a:rPr lang="it-IT" altLang="en-US" sz="1600" dirty="0">
                <a:latin typeface="Work Sans" pitchFamily="2" charset="0"/>
              </a:rPr>
              <a:t> to the following </a:t>
            </a:r>
            <a:r>
              <a:rPr lang="it-IT" altLang="en-US" sz="1600" dirty="0" err="1">
                <a:latin typeface="Work Sans" pitchFamily="2" charset="0"/>
              </a:rPr>
              <a:t>matrix</a:t>
            </a: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numpy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np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scipy.linalg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 = </a:t>
            </a:r>
            <a:r>
              <a:rPr lang="it-IT" altLang="en-US" sz="1600" dirty="0" err="1">
                <a:latin typeface="Consolas" panose="020B0609020204030204" pitchFamily="49" charset="0"/>
              </a:rPr>
              <a:t>np.array</a:t>
            </a:r>
            <a:r>
              <a:rPr lang="it-IT" altLang="en-US" sz="1600" dirty="0">
                <a:latin typeface="Consolas" panose="020B0609020204030204" pitchFamily="49" charset="0"/>
              </a:rPr>
              <a:t>([[100.,-30.,0.],[-30.,-200.,0.],[0.,0.,50.]])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L, V = </a:t>
            </a:r>
            <a:r>
              <a:rPr lang="it-IT" altLang="en-US" sz="1600" dirty="0" err="1">
                <a:latin typeface="Consolas" panose="020B0609020204030204" pitchFamily="49" charset="0"/>
              </a:rPr>
              <a:t>la.eig</a:t>
            </a:r>
            <a:r>
              <a:rPr lang="it-IT" altLang="en-US" sz="1600" dirty="0">
                <a:latin typeface="Consolas" panose="020B0609020204030204" pitchFamily="49" charset="0"/>
              </a:rPr>
              <a:t>(A)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The </a:t>
            </a:r>
            <a:r>
              <a:rPr lang="it-IT" altLang="en-US" sz="1600" dirty="0" err="1">
                <a:latin typeface="Work Sans" pitchFamily="2" charset="0"/>
              </a:rPr>
              <a:t>eigenvalues</a:t>
            </a:r>
            <a:r>
              <a:rPr lang="it-IT" altLang="en-US" sz="1600" dirty="0">
                <a:latin typeface="Work Sans" pitchFamily="2" charset="0"/>
              </a:rPr>
              <a:t> are the entries of </a:t>
            </a:r>
            <a:r>
              <a:rPr lang="it-IT" altLang="en-US" sz="1600" dirty="0">
                <a:latin typeface="Work Sans" pitchFamily="2" charset="0"/>
                <a:cs typeface="Courier New" panose="02070309020205020404" pitchFamily="49" charset="0"/>
              </a:rPr>
              <a:t>L</a:t>
            </a:r>
            <a:r>
              <a:rPr lang="it-IT" altLang="en-US" sz="1600" dirty="0">
                <a:latin typeface="Work Sans" pitchFamily="2" charset="0"/>
              </a:rPr>
              <a:t>, the </a:t>
            </a:r>
            <a:r>
              <a:rPr lang="it-IT" altLang="en-US" sz="1600" dirty="0" err="1">
                <a:latin typeface="Work Sans" pitchFamily="2" charset="0"/>
              </a:rPr>
              <a:t>corresponding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eigenvectors</a:t>
            </a:r>
            <a:r>
              <a:rPr lang="it-IT" altLang="en-US" sz="1600" dirty="0">
                <a:latin typeface="Work Sans" pitchFamily="2" charset="0"/>
              </a:rPr>
              <a:t> are the </a:t>
            </a:r>
            <a:r>
              <a:rPr lang="it-IT" altLang="en-US" sz="1600" dirty="0" err="1">
                <a:latin typeface="Work Sans" pitchFamily="2" charset="0"/>
              </a:rPr>
              <a:t>columns</a:t>
            </a:r>
            <a:r>
              <a:rPr lang="it-IT" altLang="en-US" sz="1600" dirty="0">
                <a:latin typeface="Work Sans" pitchFamily="2" charset="0"/>
              </a:rPr>
              <a:t> of </a:t>
            </a:r>
            <a:r>
              <a:rPr lang="it-IT" altLang="en-US" sz="1600" dirty="0">
                <a:latin typeface="Work Sans" pitchFamily="2" charset="0"/>
                <a:cs typeface="Courier New" panose="02070309020205020404" pitchFamily="49" charset="0"/>
              </a:rPr>
              <a:t>V</a:t>
            </a:r>
            <a:r>
              <a:rPr lang="it-IT" altLang="en-US" sz="1600" dirty="0">
                <a:latin typeface="Work Sans" pitchFamily="2" charset="0"/>
              </a:rPr>
              <a:t>. To </a:t>
            </a:r>
            <a:r>
              <a:rPr lang="it-IT" altLang="en-US" sz="1600" dirty="0" err="1">
                <a:latin typeface="Work Sans" pitchFamily="2" charset="0"/>
              </a:rPr>
              <a:t>verify</a:t>
            </a:r>
            <a:r>
              <a:rPr lang="it-IT" altLang="en-US" sz="1600" dirty="0">
                <a:latin typeface="Work Sans" pitchFamily="2" charset="0"/>
              </a:rPr>
              <a:t> for second </a:t>
            </a:r>
            <a:r>
              <a:rPr lang="it-IT" altLang="en-US" sz="1600" dirty="0" err="1">
                <a:latin typeface="Work Sans" pitchFamily="2" charset="0"/>
              </a:rPr>
              <a:t>eigenvalue</a:t>
            </a:r>
            <a:r>
              <a:rPr lang="it-IT" altLang="en-US" sz="1600" dirty="0">
                <a:latin typeface="Work Sans" pitchFamily="2" charset="0"/>
              </a:rPr>
              <a:t>/</a:t>
            </a:r>
            <a:r>
              <a:rPr lang="it-IT" altLang="en-US" sz="1600" dirty="0" err="1">
                <a:latin typeface="Work Sans" pitchFamily="2" charset="0"/>
              </a:rPr>
              <a:t>eigenvector</a:t>
            </a:r>
            <a:r>
              <a:rPr lang="it-IT" altLang="en-US" sz="1600" dirty="0">
                <a:latin typeface="Work Sans" pitchFamily="2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A@V[:,1]-L[1]*V[:,1]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* </a:t>
            </a:r>
            <a:r>
              <a:rPr lang="it-IT" altLang="en-US" sz="1600" dirty="0" err="1">
                <a:latin typeface="Work Sans" pitchFamily="2" charset="0"/>
              </a:rPr>
              <a:t>it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means</a:t>
            </a:r>
            <a:r>
              <a:rPr lang="it-IT" altLang="en-US" sz="1600" dirty="0">
                <a:latin typeface="Work Sans" pitchFamily="2" charset="0"/>
              </a:rPr>
              <a:t>: </a:t>
            </a:r>
            <a:r>
              <a:rPr lang="it-IT" altLang="en-US" sz="1600" dirty="0" err="1">
                <a:latin typeface="Work Sans" pitchFamily="2" charset="0"/>
              </a:rPr>
              <a:t>given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matrix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b="1" dirty="0">
                <a:latin typeface="Work Sans" pitchFamily="2" charset="0"/>
              </a:rPr>
              <a:t>A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dirty="0" err="1">
                <a:latin typeface="Work Sans" pitchFamily="2" charset="0"/>
              </a:rPr>
              <a:t>find</a:t>
            </a:r>
            <a:r>
              <a:rPr lang="it-IT" altLang="en-US" sz="1600" dirty="0">
                <a:latin typeface="Work Sans" pitchFamily="2" charset="0"/>
              </a:rPr>
              <a:t> scalar </a:t>
            </a:r>
            <a:r>
              <a:rPr lang="el-GR" altLang="en-US" sz="1600" i="1" dirty="0">
                <a:latin typeface="Work Sans" pitchFamily="2" charset="0"/>
                <a:cs typeface="Times New Roman" panose="02020603050405020304" pitchFamily="18" charset="0"/>
              </a:rPr>
              <a:t>λ</a:t>
            </a:r>
            <a:r>
              <a:rPr lang="it-IT" altLang="en-US" sz="1600" dirty="0">
                <a:latin typeface="Work Sans" pitchFamily="2" charset="0"/>
              </a:rPr>
              <a:t> and </a:t>
            </a:r>
            <a:r>
              <a:rPr lang="it-IT" altLang="en-US" sz="1600" dirty="0" err="1">
                <a:latin typeface="Work Sans" pitchFamily="2" charset="0"/>
              </a:rPr>
              <a:t>vector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b="1" dirty="0">
                <a:latin typeface="Work Sans" pitchFamily="2" charset="0"/>
              </a:rPr>
              <a:t>v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such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that</a:t>
            </a: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66D1CA26-F230-AA15-1EE6-B97334095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20150"/>
              </p:ext>
            </p:extLst>
          </p:nvPr>
        </p:nvGraphicFramePr>
        <p:xfrm>
          <a:off x="2572088" y="1196752"/>
          <a:ext cx="18367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647640" progId="Equation.DSMT4">
                  <p:embed/>
                </p:oleObj>
              </mc:Choice>
              <mc:Fallback>
                <p:oleObj name="Equation" r:id="rId2" imgW="1130040" imgH="64764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66D1CA26-F230-AA15-1EE6-B97334095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2088" y="1196752"/>
                        <a:ext cx="183673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3D960052-209F-F06A-4ED1-96B5825AF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17596"/>
              </p:ext>
            </p:extLst>
          </p:nvPr>
        </p:nvGraphicFramePr>
        <p:xfrm>
          <a:off x="3933825" y="5961063"/>
          <a:ext cx="871246" cy="27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164880" progId="Equation.DSMT4">
                  <p:embed/>
                </p:oleObj>
              </mc:Choice>
              <mc:Fallback>
                <p:oleObj name="Equation" r:id="rId4" imgW="520560" imgH="164880" progId="Equation.DSMT4">
                  <p:embed/>
                  <p:pic>
                    <p:nvPicPr>
                      <p:cNvPr id="3" name="Oggetto 2">
                        <a:extLst>
                          <a:ext uri="{FF2B5EF4-FFF2-40B4-BE49-F238E27FC236}">
                            <a16:creationId xmlns:a16="http://schemas.microsoft.com/office/drawing/2014/main" id="{3D960052-209F-F06A-4ED1-96B5825AF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825" y="5961063"/>
                        <a:ext cx="871246" cy="276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80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2D813CF5-A2CC-42DC-AD05-A057CB14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2891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PYLAB/MATPLOTLIB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32C54829-4DC3-47C9-B500-B6BCDD1AC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create graphs </a:t>
            </a:r>
            <a:r>
              <a:rPr lang="en-US" altLang="en-US" sz="1600" dirty="0" err="1">
                <a:latin typeface="Work Sans" pitchFamily="2" charset="0"/>
              </a:rPr>
              <a:t>MatLab</a:t>
            </a:r>
            <a:r>
              <a:rPr lang="en-US" altLang="en-US" sz="1600" dirty="0">
                <a:latin typeface="Work Sans" pitchFamily="2" charset="0"/>
              </a:rPr>
              <a:t>-like.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matplotlib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matplotlib.pyplot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plt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x = </a:t>
            </a:r>
            <a:r>
              <a:rPr lang="en-US" altLang="en-US" sz="1600" dirty="0" err="1">
                <a:latin typeface="Consolas" panose="020B0609020204030204" pitchFamily="49" charset="0"/>
              </a:rPr>
              <a:t>np.linspace</a:t>
            </a:r>
            <a:r>
              <a:rPr lang="en-US" altLang="en-US" sz="1600" dirty="0">
                <a:latin typeface="Consolas" panose="020B0609020204030204" pitchFamily="49" charset="0"/>
              </a:rPr>
              <a:t>(0.,2*</a:t>
            </a:r>
            <a:r>
              <a:rPr lang="en-US" altLang="en-US" sz="1600" dirty="0" err="1">
                <a:latin typeface="Consolas" panose="020B0609020204030204" pitchFamily="49" charset="0"/>
              </a:rPr>
              <a:t>np.pi</a:t>
            </a:r>
            <a:r>
              <a:rPr lang="en-US" altLang="en-US" sz="1600" dirty="0">
                <a:latin typeface="Consolas" panose="020B0609020204030204" pitchFamily="49" charset="0"/>
              </a:rPr>
              <a:t>, 101)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 = </a:t>
            </a:r>
            <a:r>
              <a:rPr lang="en-US" altLang="en-US" sz="1600" dirty="0" err="1">
                <a:latin typeface="Consolas" panose="020B0609020204030204" pitchFamily="49" charset="0"/>
              </a:rPr>
              <a:t>np.sin</a:t>
            </a:r>
            <a:r>
              <a:rPr lang="en-US" altLang="en-US" sz="1600" dirty="0">
                <a:latin typeface="Consolas" panose="020B0609020204030204" pitchFamily="49" charset="0"/>
              </a:rPr>
              <a:t>(x)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ys</a:t>
            </a:r>
            <a:r>
              <a:rPr lang="en-US" altLang="en-US" sz="1600" dirty="0">
                <a:latin typeface="Consolas" panose="020B0609020204030204" pitchFamily="49" charset="0"/>
              </a:rPr>
              <a:t> = x-x**3/6+x**5/120-x**7/5040+x**9/362880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plt.plot</a:t>
            </a:r>
            <a:r>
              <a:rPr lang="en-US" altLang="en-US" sz="1600" dirty="0">
                <a:latin typeface="Consolas" panose="020B0609020204030204" pitchFamily="49" charset="0"/>
              </a:rPr>
              <a:t>( x, y, '</a:t>
            </a:r>
            <a:r>
              <a:rPr lang="en-US" altLang="en-US" sz="1600" dirty="0" err="1">
                <a:latin typeface="Consolas" panose="020B0609020204030204" pitchFamily="49" charset="0"/>
              </a:rPr>
              <a:t>bo</a:t>
            </a:r>
            <a:r>
              <a:rPr lang="en-US" altLang="en-US" sz="1600" dirty="0">
                <a:latin typeface="Consolas" panose="020B0609020204030204" pitchFamily="49" charset="0"/>
              </a:rPr>
              <a:t>-', label='true')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plt.plot</a:t>
            </a:r>
            <a:r>
              <a:rPr lang="en-US" altLang="en-US" sz="1600" dirty="0">
                <a:latin typeface="Consolas" panose="020B0609020204030204" pitchFamily="49" charset="0"/>
              </a:rPr>
              <a:t>( x, </a:t>
            </a:r>
            <a:r>
              <a:rPr lang="en-US" altLang="en-US" sz="1600" dirty="0" err="1">
                <a:latin typeface="Consolas" panose="020B0609020204030204" pitchFamily="49" charset="0"/>
              </a:rPr>
              <a:t>ys</a:t>
            </a:r>
            <a:r>
              <a:rPr lang="en-US" altLang="en-US" sz="1600" dirty="0">
                <a:latin typeface="Consolas" panose="020B0609020204030204" pitchFamily="49" charset="0"/>
              </a:rPr>
              <a:t>, 'r-', label='</a:t>
            </a:r>
            <a:r>
              <a:rPr lang="en-US" altLang="en-US" sz="1600" dirty="0" err="1">
                <a:latin typeface="Consolas" panose="020B0609020204030204" pitchFamily="49" charset="0"/>
              </a:rPr>
              <a:t>serie</a:t>
            </a:r>
            <a:r>
              <a:rPr lang="en-US" altLang="en-US" sz="1600" dirty="0">
                <a:latin typeface="Consolas" panose="020B0609020204030204" pitchFamily="49" charset="0"/>
              </a:rPr>
              <a:t> 5 terms')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plt.xlabel</a:t>
            </a:r>
            <a:r>
              <a:rPr lang="en-US" altLang="en-US" sz="1600" dirty="0">
                <a:latin typeface="Consolas" panose="020B0609020204030204" pitchFamily="49" charset="0"/>
              </a:rPr>
              <a:t>('$t$')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plt.ylabel</a:t>
            </a:r>
            <a:r>
              <a:rPr lang="en-US" altLang="en-US" sz="1600" dirty="0">
                <a:latin typeface="Consolas" panose="020B0609020204030204" pitchFamily="49" charset="0"/>
              </a:rPr>
              <a:t>('$\sin(t^1)$')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plt.title</a:t>
            </a:r>
            <a:r>
              <a:rPr lang="en-US" altLang="en-US" sz="1600" dirty="0">
                <a:latin typeface="Consolas" panose="020B0609020204030204" pitchFamily="49" charset="0"/>
              </a:rPr>
              <a:t>('Graph of $\sin(t)$')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plt.legend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plt.grid</a:t>
            </a:r>
            <a:r>
              <a:rPr lang="en-US" altLang="en-US" sz="1600" dirty="0">
                <a:latin typeface="Consolas" panose="020B0609020204030204" pitchFamily="49" charset="0"/>
              </a:rPr>
              <a:t>(True)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see several examples of use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Work Sans" pitchFamily="2" charset="0"/>
                <a:hlinkClick r:id="rId2"/>
              </a:rPr>
              <a:t>https://matplotlib.org/stable/gallery/index.html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4BD46DF-3719-F9EB-4507-B6DC6329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044" y="1412776"/>
            <a:ext cx="3189288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N.B this is the “standard” way of importing </a:t>
            </a:r>
            <a:r>
              <a:rPr lang="en-US" altLang="it-IT" sz="1600" dirty="0" err="1">
                <a:latin typeface="Work Sans" pitchFamily="2" charset="0"/>
              </a:rPr>
              <a:t>pyplot</a:t>
            </a:r>
            <a:endParaRPr lang="en-US" altLang="it-IT" sz="1600" dirty="0">
              <a:latin typeface="Work Sans" pitchFamily="2" charset="0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2D51650-341C-0533-F0D8-4893AB60756B}"/>
              </a:ext>
            </a:extLst>
          </p:cNvPr>
          <p:cNvCxnSpPr/>
          <p:nvPr/>
        </p:nvCxnSpPr>
        <p:spPr bwMode="auto">
          <a:xfrm>
            <a:off x="6444208" y="5373216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3FCB571-5184-4955-85BB-E918C9FA56D7}"/>
              </a:ext>
            </a:extLst>
          </p:cNvPr>
          <p:cNvCxnSpPr/>
          <p:nvPr/>
        </p:nvCxnSpPr>
        <p:spPr bwMode="auto">
          <a:xfrm flipV="1">
            <a:off x="6660232" y="4149080"/>
            <a:ext cx="0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7F897F-BFBF-078F-043F-F68E85D468D5}"/>
              </a:ext>
            </a:extLst>
          </p:cNvPr>
          <p:cNvSpPr txBox="1"/>
          <p:nvPr/>
        </p:nvSpPr>
        <p:spPr>
          <a:xfrm>
            <a:off x="8316416" y="537321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Work Sans" pitchFamily="2" charset="0"/>
              </a:rPr>
              <a:t>x</a:t>
            </a:r>
            <a:endParaRPr lang="en-US" sz="1600" dirty="0">
              <a:latin typeface="Work Sans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8ABCF1-1567-9B83-1EAC-07F39B6DC421}"/>
              </a:ext>
            </a:extLst>
          </p:cNvPr>
          <p:cNvSpPr txBox="1"/>
          <p:nvPr/>
        </p:nvSpPr>
        <p:spPr>
          <a:xfrm>
            <a:off x="6804248" y="400506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Work Sans" pitchFamily="2" charset="0"/>
              </a:rPr>
              <a:t>y</a:t>
            </a:r>
            <a:endParaRPr lang="en-US" sz="16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D2F68E11-D2D6-444D-9559-015302735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To plot 3d </a:t>
            </a:r>
            <a:r>
              <a:rPr lang="it-IT" altLang="en-US" sz="1600" dirty="0" err="1">
                <a:latin typeface="Work Sans" pitchFamily="2" charset="0"/>
              </a:rPr>
              <a:t>graphs</a:t>
            </a: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b="1" dirty="0">
                <a:latin typeface="Consolas" panose="020B0609020204030204" pitchFamily="49" charset="0"/>
              </a:rPr>
              <a:t>import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numpy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b="1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np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b="1" dirty="0">
                <a:latin typeface="Consolas" panose="020B0609020204030204" pitchFamily="49" charset="0"/>
              </a:rPr>
              <a:t>import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matplotlib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b="1" dirty="0">
                <a:latin typeface="Consolas" panose="020B0609020204030204" pitchFamily="49" charset="0"/>
              </a:rPr>
              <a:t>import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matplotlib.pyplot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plt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b="1" dirty="0">
                <a:latin typeface="Consolas" panose="020B0609020204030204" pitchFamily="49" charset="0"/>
              </a:rPr>
              <a:t>from</a:t>
            </a:r>
            <a:r>
              <a:rPr lang="it-IT" altLang="en-US" sz="1600" dirty="0">
                <a:latin typeface="Consolas" panose="020B0609020204030204" pitchFamily="49" charset="0"/>
              </a:rPr>
              <a:t> mpl_toolkits.mplot3d </a:t>
            </a:r>
            <a:r>
              <a:rPr lang="it-IT" altLang="en-US" sz="1600" b="1" dirty="0">
                <a:latin typeface="Consolas" panose="020B0609020204030204" pitchFamily="49" charset="0"/>
              </a:rPr>
              <a:t>import</a:t>
            </a:r>
            <a:r>
              <a:rPr lang="it-IT" altLang="en-US" sz="1600" dirty="0">
                <a:latin typeface="Consolas" panose="020B0609020204030204" pitchFamily="49" charset="0"/>
              </a:rPr>
              <a:t> Axes3D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X, Y = </a:t>
            </a:r>
            <a:r>
              <a:rPr lang="it-IT" altLang="en-US" sz="1600" dirty="0" err="1">
                <a:latin typeface="Consolas" panose="020B0609020204030204" pitchFamily="49" charset="0"/>
              </a:rPr>
              <a:t>np.meshgrid</a:t>
            </a:r>
            <a:r>
              <a:rPr lang="it-IT" altLang="en-US" sz="1600" dirty="0">
                <a:latin typeface="Consolas" panose="020B0609020204030204" pitchFamily="49" charset="0"/>
              </a:rPr>
              <a:t>( </a:t>
            </a:r>
            <a:r>
              <a:rPr lang="it-IT" altLang="en-US" sz="1600" dirty="0" err="1">
                <a:latin typeface="Consolas" panose="020B0609020204030204" pitchFamily="49" charset="0"/>
              </a:rPr>
              <a:t>np.linspace</a:t>
            </a:r>
            <a:r>
              <a:rPr lang="it-IT" altLang="en-US" sz="1600" dirty="0">
                <a:latin typeface="Consolas" panose="020B0609020204030204" pitchFamily="49" charset="0"/>
              </a:rPr>
              <a:t>(-np.pi,np.pi,51),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                    </a:t>
            </a:r>
            <a:r>
              <a:rPr lang="it-IT" altLang="en-US" sz="1600" dirty="0" err="1">
                <a:latin typeface="Consolas" panose="020B0609020204030204" pitchFamily="49" charset="0"/>
              </a:rPr>
              <a:t>np.linspace</a:t>
            </a:r>
            <a:r>
              <a:rPr lang="it-IT" altLang="en-US" sz="1600" dirty="0">
                <a:latin typeface="Consolas" panose="020B0609020204030204" pitchFamily="49" charset="0"/>
              </a:rPr>
              <a:t>(-np.pi,np.pi,51) 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Z = </a:t>
            </a:r>
            <a:r>
              <a:rPr lang="it-IT" altLang="en-US" sz="1600" dirty="0" err="1">
                <a:latin typeface="Consolas" panose="020B0609020204030204" pitchFamily="49" charset="0"/>
              </a:rPr>
              <a:t>np.sin</a:t>
            </a:r>
            <a:r>
              <a:rPr lang="it-IT" altLang="en-US" sz="1600" dirty="0">
                <a:latin typeface="Consolas" panose="020B0609020204030204" pitchFamily="49" charset="0"/>
              </a:rPr>
              <a:t>( X*Y 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fig</a:t>
            </a:r>
            <a:r>
              <a:rPr lang="it-IT" altLang="en-US" sz="1600" dirty="0">
                <a:latin typeface="Consolas" panose="020B0609020204030204" pitchFamily="49" charset="0"/>
              </a:rPr>
              <a:t> = </a:t>
            </a:r>
            <a:r>
              <a:rPr lang="it-IT" altLang="en-US" sz="1600" dirty="0" err="1">
                <a:latin typeface="Consolas" panose="020B0609020204030204" pitchFamily="49" charset="0"/>
              </a:rPr>
              <a:t>plt.figure</a:t>
            </a:r>
            <a:r>
              <a:rPr lang="it-IT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ax1 = </a:t>
            </a:r>
            <a:r>
              <a:rPr lang="it-IT" altLang="en-US" sz="1600" dirty="0" err="1">
                <a:latin typeface="Consolas" panose="020B0609020204030204" pitchFamily="49" charset="0"/>
              </a:rPr>
              <a:t>fig.add_subplot</a:t>
            </a:r>
            <a:r>
              <a:rPr lang="it-IT" altLang="en-US" sz="1600" dirty="0">
                <a:latin typeface="Consolas" panose="020B0609020204030204" pitchFamily="49" charset="0"/>
              </a:rPr>
              <a:t>(1, 2, 1, </a:t>
            </a:r>
            <a:r>
              <a:rPr lang="it-IT" altLang="en-US" sz="1600" dirty="0" err="1">
                <a:latin typeface="Consolas" panose="020B0609020204030204" pitchFamily="49" charset="0"/>
              </a:rPr>
              <a:t>projection</a:t>
            </a:r>
            <a:r>
              <a:rPr lang="it-IT" altLang="en-US" sz="1600" dirty="0">
                <a:latin typeface="Consolas" panose="020B0609020204030204" pitchFamily="49" charset="0"/>
              </a:rPr>
              <a:t>='3d')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ax1.plot_surface(X,Y,Z)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ax2 = </a:t>
            </a:r>
            <a:r>
              <a:rPr lang="it-IT" altLang="en-US" sz="1600" dirty="0" err="1">
                <a:latin typeface="Consolas" panose="020B0609020204030204" pitchFamily="49" charset="0"/>
              </a:rPr>
              <a:t>fig.add_subplot</a:t>
            </a:r>
            <a:r>
              <a:rPr lang="it-IT" altLang="en-US" sz="1600" dirty="0">
                <a:latin typeface="Consolas" panose="020B0609020204030204" pitchFamily="49" charset="0"/>
              </a:rPr>
              <a:t>(1, 2, 2)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CS = ax2.contour(X, Y, Z, </a:t>
            </a:r>
            <a:r>
              <a:rPr lang="it-IT" altLang="en-US" sz="1600" dirty="0" err="1">
                <a:latin typeface="Consolas" panose="020B0609020204030204" pitchFamily="49" charset="0"/>
              </a:rPr>
              <a:t>np.linspace</a:t>
            </a:r>
            <a:r>
              <a:rPr lang="it-IT" altLang="en-US" sz="1600" dirty="0">
                <a:latin typeface="Consolas" panose="020B0609020204030204" pitchFamily="49" charset="0"/>
              </a:rPr>
              <a:t>(-1.,1.,10))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ax2.clabel( CS, </a:t>
            </a:r>
            <a:r>
              <a:rPr lang="it-IT" altLang="en-US" sz="1600" dirty="0" err="1">
                <a:latin typeface="Consolas" panose="020B0609020204030204" pitchFamily="49" charset="0"/>
              </a:rPr>
              <a:t>fontsize</a:t>
            </a:r>
            <a:r>
              <a:rPr lang="it-IT" altLang="en-US" sz="1600" dirty="0">
                <a:latin typeface="Consolas" panose="020B0609020204030204" pitchFamily="49" charset="0"/>
              </a:rPr>
              <a:t>=9, </a:t>
            </a:r>
            <a:r>
              <a:rPr lang="it-IT" altLang="en-US" sz="1600" dirty="0" err="1">
                <a:latin typeface="Consolas" panose="020B0609020204030204" pitchFamily="49" charset="0"/>
              </a:rPr>
              <a:t>inline</a:t>
            </a:r>
            <a:r>
              <a:rPr lang="it-IT" altLang="en-US" sz="1600" dirty="0">
                <a:latin typeface="Consolas" panose="020B0609020204030204" pitchFamily="49" charset="0"/>
              </a:rPr>
              <a:t>=1)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plt.show</a:t>
            </a:r>
            <a:r>
              <a:rPr lang="it-IT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2B5422C-67B4-4BEC-A8B0-BF423901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2891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PYLAB/MATPLOTLIB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2D813CF5-A2CC-42DC-AD05-A057CB14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2891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PYLAB/MATPLOTLIB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32C54829-4DC3-47C9-B500-B6BCDD1AC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Going back to the first figure...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matplotlib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matplotlib.pyplot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plt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x = </a:t>
            </a:r>
            <a:r>
              <a:rPr lang="en-US" altLang="en-US" sz="1600" dirty="0" err="1">
                <a:latin typeface="Consolas" panose="020B0609020204030204" pitchFamily="49" charset="0"/>
              </a:rPr>
              <a:t>np.linspace</a:t>
            </a:r>
            <a:r>
              <a:rPr lang="en-US" altLang="en-US" sz="1600" dirty="0">
                <a:latin typeface="Consolas" panose="020B0609020204030204" pitchFamily="49" charset="0"/>
              </a:rPr>
              <a:t>(0.,2*</a:t>
            </a:r>
            <a:r>
              <a:rPr lang="en-US" altLang="en-US" sz="1600" dirty="0" err="1">
                <a:latin typeface="Consolas" panose="020B0609020204030204" pitchFamily="49" charset="0"/>
              </a:rPr>
              <a:t>np.pi</a:t>
            </a:r>
            <a:r>
              <a:rPr lang="en-US" altLang="en-US" sz="1600" dirty="0">
                <a:latin typeface="Consolas" panose="020B0609020204030204" pitchFamily="49" charset="0"/>
              </a:rPr>
              <a:t>, 101)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 = </a:t>
            </a:r>
            <a:r>
              <a:rPr lang="en-US" altLang="en-US" sz="1600" dirty="0" err="1">
                <a:latin typeface="Consolas" panose="020B0609020204030204" pitchFamily="49" charset="0"/>
              </a:rPr>
              <a:t>np.sin</a:t>
            </a:r>
            <a:r>
              <a:rPr lang="en-US" altLang="en-US" sz="1600" dirty="0">
                <a:latin typeface="Consolas" panose="020B0609020204030204" pitchFamily="49" charset="0"/>
              </a:rPr>
              <a:t>(x)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ys</a:t>
            </a:r>
            <a:r>
              <a:rPr lang="en-US" altLang="en-US" sz="1600" dirty="0">
                <a:latin typeface="Consolas" panose="020B0609020204030204" pitchFamily="49" charset="0"/>
              </a:rPr>
              <a:t> = x-x**3/6+x**5/120-x**7/5040+x**9/362880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fig, ax = </a:t>
            </a:r>
            <a:r>
              <a:rPr lang="en-US" altLang="en-US" sz="1600" dirty="0" err="1">
                <a:latin typeface="Consolas" panose="020B0609020204030204" pitchFamily="49" charset="0"/>
              </a:rPr>
              <a:t>plt.subplots</a:t>
            </a:r>
            <a:r>
              <a:rPr lang="en-US" altLang="en-US" sz="1600" dirty="0">
                <a:latin typeface="Consolas" panose="020B0609020204030204" pitchFamily="49" charset="0"/>
              </a:rPr>
              <a:t>(1,1)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ax.plot</a:t>
            </a:r>
            <a:r>
              <a:rPr lang="en-US" altLang="en-US" sz="1600" dirty="0">
                <a:latin typeface="Consolas" panose="020B0609020204030204" pitchFamily="49" charset="0"/>
              </a:rPr>
              <a:t>( x, y, '</a:t>
            </a:r>
            <a:r>
              <a:rPr lang="en-US" altLang="en-US" sz="1600" dirty="0" err="1">
                <a:latin typeface="Consolas" panose="020B0609020204030204" pitchFamily="49" charset="0"/>
              </a:rPr>
              <a:t>bo</a:t>
            </a:r>
            <a:r>
              <a:rPr lang="en-US" altLang="en-US" sz="1600" dirty="0">
                <a:latin typeface="Consolas" panose="020B0609020204030204" pitchFamily="49" charset="0"/>
              </a:rPr>
              <a:t>-', label='true')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ax.plot</a:t>
            </a:r>
            <a:r>
              <a:rPr lang="en-US" altLang="en-US" sz="1600" dirty="0">
                <a:latin typeface="Consolas" panose="020B0609020204030204" pitchFamily="49" charset="0"/>
              </a:rPr>
              <a:t>( x, </a:t>
            </a:r>
            <a:r>
              <a:rPr lang="en-US" altLang="en-US" sz="1600" dirty="0" err="1">
                <a:latin typeface="Consolas" panose="020B0609020204030204" pitchFamily="49" charset="0"/>
              </a:rPr>
              <a:t>ys</a:t>
            </a:r>
            <a:r>
              <a:rPr lang="en-US" altLang="en-US" sz="1600" dirty="0">
                <a:latin typeface="Consolas" panose="020B0609020204030204" pitchFamily="49" charset="0"/>
              </a:rPr>
              <a:t>, 'r-', label='</a:t>
            </a:r>
            <a:r>
              <a:rPr lang="en-US" altLang="en-US" sz="1600" dirty="0" err="1">
                <a:latin typeface="Consolas" panose="020B0609020204030204" pitchFamily="49" charset="0"/>
              </a:rPr>
              <a:t>serie</a:t>
            </a:r>
            <a:r>
              <a:rPr lang="en-US" altLang="en-US" sz="1600" dirty="0">
                <a:latin typeface="Consolas" panose="020B0609020204030204" pitchFamily="49" charset="0"/>
              </a:rPr>
              <a:t> 5 terms')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ax.set_xlabel</a:t>
            </a:r>
            <a:r>
              <a:rPr lang="en-US" altLang="en-US" sz="1600" dirty="0">
                <a:latin typeface="Consolas" panose="020B0609020204030204" pitchFamily="49" charset="0"/>
              </a:rPr>
              <a:t>('$t$')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ax.set_ylabel</a:t>
            </a:r>
            <a:r>
              <a:rPr lang="en-US" altLang="en-US" sz="1600" dirty="0">
                <a:latin typeface="Consolas" panose="020B0609020204030204" pitchFamily="49" charset="0"/>
              </a:rPr>
              <a:t>('$\sin(t^1)$')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ax.set_title</a:t>
            </a:r>
            <a:r>
              <a:rPr lang="en-US" altLang="en-US" sz="1600" dirty="0">
                <a:latin typeface="Consolas" panose="020B0609020204030204" pitchFamily="49" charset="0"/>
              </a:rPr>
              <a:t>('Graph of $\sin(t)$')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ax.legend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ax.grid</a:t>
            </a:r>
            <a:r>
              <a:rPr lang="en-US" altLang="en-US" sz="1600" dirty="0">
                <a:latin typeface="Consolas" panose="020B0609020204030204" pitchFamily="49" charset="0"/>
              </a:rPr>
              <a:t>(True)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See also </a:t>
            </a:r>
            <a:r>
              <a:rPr lang="en-US" altLang="en-US" sz="1600" dirty="0">
                <a:latin typeface="Work Sans" pitchFamily="2" charset="0"/>
                <a:hlinkClick r:id="rId3"/>
              </a:rPr>
              <a:t>https://matplotlib.org/stable/tutorials/introductory/quick_start.html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5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99FBDFD0-1935-4371-B600-89F689A1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6356"/>
            <a:ext cx="9144000" cy="58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Working with text files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Beside the slicing that works on the strings as works on the lists, there are some string operation that can be useful.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delete spaces and tabulations at the beginning and the end of the string: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   </a:t>
            </a:r>
            <a:r>
              <a:rPr lang="en-US" altLang="it-IT" sz="1600" dirty="0" err="1">
                <a:latin typeface="Consolas" panose="020B0609020204030204" pitchFamily="49" charset="0"/>
              </a:rPr>
              <a:t>sono</a:t>
            </a:r>
            <a:r>
              <a:rPr lang="en-US" altLang="it-IT" sz="1600" dirty="0">
                <a:latin typeface="Consolas" panose="020B0609020204030204" pitchFamily="49" charset="0"/>
              </a:rPr>
              <a:t> una </a:t>
            </a:r>
            <a:r>
              <a:rPr lang="en-US" altLang="it-IT" sz="1600" dirty="0" err="1">
                <a:latin typeface="Consolas" panose="020B0609020204030204" pitchFamily="49" charset="0"/>
              </a:rPr>
              <a:t>stringa</a:t>
            </a:r>
            <a:r>
              <a:rPr lang="en-US" altLang="it-IT" sz="1600" dirty="0">
                <a:latin typeface="Consolas" panose="020B0609020204030204" pitchFamily="49" charset="0"/>
              </a:rPr>
              <a:t> \</a:t>
            </a:r>
            <a:r>
              <a:rPr lang="en-US" altLang="it-IT" sz="1600" dirty="0" err="1">
                <a:latin typeface="Consolas" panose="020B0609020204030204" pitchFamily="49" charset="0"/>
              </a:rPr>
              <a:t>n".strip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divide a string where a space/tabulation is found: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"dato1 dato2 dato3".split(" 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"dato1\tdato2\tdato3".split("\t")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join several strings: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"/".join(["23", "4", "2010"]) # equivalent to "23"+"/"+"4"+"/"+ "2010"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repeat a string: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5*"spam"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replace some portion of the string with another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"Non mi </a:t>
            </a:r>
            <a:r>
              <a:rPr lang="en-US" altLang="it-IT" sz="1600" dirty="0" err="1">
                <a:latin typeface="Consolas" panose="020B0609020204030204" pitchFamily="49" charset="0"/>
              </a:rPr>
              <a:t>piace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il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corso</a:t>
            </a:r>
            <a:r>
              <a:rPr lang="en-US" altLang="it-IT" sz="1600" dirty="0">
                <a:latin typeface="Consolas" panose="020B0609020204030204" pitchFamily="49" charset="0"/>
              </a:rPr>
              <a:t>".replace("Non mi </a:t>
            </a:r>
            <a:r>
              <a:rPr lang="en-US" altLang="it-IT" sz="1600" dirty="0" err="1">
                <a:latin typeface="Consolas" panose="020B0609020204030204" pitchFamily="49" charset="0"/>
              </a:rPr>
              <a:t>piace</a:t>
            </a:r>
            <a:r>
              <a:rPr lang="en-US" altLang="it-IT" sz="1600" dirty="0">
                <a:latin typeface="Consolas" panose="020B0609020204030204" pitchFamily="49" charset="0"/>
              </a:rPr>
              <a:t>", "Mi </a:t>
            </a:r>
            <a:r>
              <a:rPr lang="en-US" altLang="it-IT" sz="1600" dirty="0" err="1">
                <a:latin typeface="Consolas" panose="020B0609020204030204" pitchFamily="49" charset="0"/>
              </a:rPr>
              <a:t>piace</a:t>
            </a:r>
            <a:r>
              <a:rPr lang="en-US" altLang="it-IT" sz="1600" dirty="0">
                <a:latin typeface="Consolas" panose="020B0609020204030204" pitchFamily="49" charset="0"/>
              </a:rPr>
              <a:t> molto")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DF2BBCF-A139-4938-9EB5-DDE3C835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7083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Base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7795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89F30D77-6E3A-4C72-95DE-B0519E83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pickle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module convert objects into stream of byte that can be saved to a file and then be recovered.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pickle (save)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unpickle (load)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2C1527B-4E35-485A-8915-3A2C3E67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7083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Base functionality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7213C3-3421-70CE-8B80-C347A90A8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2105561"/>
            <a:ext cx="5763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BDE2197A-9FEF-681D-9204-7000398C2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2105561"/>
            <a:ext cx="85838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pickle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a, b = 'ciao', 3.2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 = open('prova.</a:t>
            </a:r>
            <a:r>
              <a:rPr lang="en-US" altLang="en-US" sz="1600" dirty="0" err="1">
                <a:latin typeface="Consolas" panose="020B0609020204030204" pitchFamily="49" charset="0"/>
              </a:rPr>
              <a:t>dat</a:t>
            </a:r>
            <a:r>
              <a:rPr lang="en-US" altLang="en-US" sz="1600" dirty="0">
                <a:latin typeface="Consolas" panose="020B0609020204030204" pitchFamily="49" charset="0"/>
              </a:rPr>
              <a:t>','</a:t>
            </a:r>
            <a:r>
              <a:rPr lang="en-US" altLang="en-US" sz="1600" dirty="0" err="1">
                <a:latin typeface="Consolas" panose="020B0609020204030204" pitchFamily="49" charset="0"/>
              </a:rPr>
              <a:t>wb</a:t>
            </a:r>
            <a:r>
              <a:rPr lang="en-US" altLang="en-US" sz="1600" dirty="0">
                <a:latin typeface="Consolas" panose="020B0609020204030204" pitchFamily="49" charset="0"/>
              </a:rPr>
              <a:t>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pickle.dump</a:t>
            </a:r>
            <a:r>
              <a:rPr lang="en-US" altLang="en-US" sz="1600" dirty="0">
                <a:latin typeface="Consolas" panose="020B0609020204030204" pitchFamily="49" charset="0"/>
              </a:rPr>
              <a:t>(a, </a:t>
            </a: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pickle.dump</a:t>
            </a:r>
            <a:r>
              <a:rPr lang="en-US" altLang="en-US" sz="1600" dirty="0">
                <a:latin typeface="Consolas" panose="020B0609020204030204" pitchFamily="49" charset="0"/>
              </a:rPr>
              <a:t>(b, </a:t>
            </a: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CA2B04-C2AC-630F-14D4-8F1CB4045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4188260"/>
            <a:ext cx="576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32751B2C-4DF0-39B7-DF91-C4EDC2FB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4188260"/>
            <a:ext cx="85838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pickle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 = open('prova.</a:t>
            </a:r>
            <a:r>
              <a:rPr lang="en-US" altLang="en-US" sz="1600" dirty="0" err="1">
                <a:latin typeface="Consolas" panose="020B0609020204030204" pitchFamily="49" charset="0"/>
              </a:rPr>
              <a:t>dat</a:t>
            </a:r>
            <a:r>
              <a:rPr lang="en-US" altLang="en-US" sz="1600" dirty="0">
                <a:latin typeface="Consolas" panose="020B0609020204030204" pitchFamily="49" charset="0"/>
              </a:rPr>
              <a:t>','</a:t>
            </a:r>
            <a:r>
              <a:rPr lang="en-US" altLang="en-US" sz="1600" dirty="0" err="1">
                <a:latin typeface="Consolas" panose="020B0609020204030204" pitchFamily="49" charset="0"/>
              </a:rPr>
              <a:t>rb</a:t>
            </a:r>
            <a:r>
              <a:rPr lang="en-US" altLang="en-US" sz="1600" dirty="0">
                <a:latin typeface="Consolas" panose="020B0609020204030204" pitchFamily="49" charset="0"/>
              </a:rPr>
              <a:t>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pickle.load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</a:t>
            </a:r>
            <a:r>
              <a:rPr lang="en-US" altLang="en-US" sz="1600" dirty="0" err="1">
                <a:latin typeface="Consolas" panose="020B0609020204030204" pitchFamily="49" charset="0"/>
              </a:rPr>
              <a:t>pickle.load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E102230-2549-84D2-1C50-9ADC4BA51ED4}"/>
              </a:ext>
            </a:extLst>
          </p:cNvPr>
          <p:cNvGrpSpPr/>
          <p:nvPr/>
        </p:nvGrpSpPr>
        <p:grpSpPr>
          <a:xfrm>
            <a:off x="5508104" y="4725144"/>
            <a:ext cx="2736304" cy="1080120"/>
            <a:chOff x="5652120" y="1268760"/>
            <a:chExt cx="2736304" cy="108012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A5429C81-F00A-0E36-011C-3A95961C7891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C4FFF54-D57B-AA60-902E-44411601F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560365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Work Sans" pitchFamily="2" charset="0"/>
                </a:rPr>
                <a:t>N.B the object are loaded in the same order as they are saved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8FE567D3-B3AF-46B5-93DF-9AA3822D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Modulo shelve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object can also be saved in a file which act as a dictionary.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save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load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5055C3-849E-46D1-84BF-69C034990B4A}"/>
              </a:ext>
            </a:extLst>
          </p:cNvPr>
          <p:cNvSpPr txBox="1"/>
          <p:nvPr/>
        </p:nvSpPr>
        <p:spPr>
          <a:xfrm>
            <a:off x="179512" y="5468759"/>
            <a:ext cx="8712968" cy="830997"/>
          </a:xfrm>
          <a:prstGeom prst="rect">
            <a:avLst/>
          </a:prstGeom>
          <a:solidFill>
            <a:srgbClr val="F27E72">
              <a:alpha val="1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Work Sans" pitchFamily="2" charset="0"/>
              </a:rPr>
              <a:t>WARNING!</a:t>
            </a:r>
          </a:p>
          <a:p>
            <a:r>
              <a:rPr lang="en-US" sz="1600" dirty="0">
                <a:latin typeface="Work Sans" pitchFamily="2" charset="0"/>
              </a:rPr>
              <a:t>Both with pickle and shelve, it is insecure to load from an untrusted source since it could be possible to execute arbitrary code.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9C7C76A-0F1F-436D-A67D-4F2ABCC89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A4DE33-E302-B428-8C07-EFE13A6C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41461"/>
            <a:ext cx="576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0398D807-5CEB-D2D7-998A-084304EE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41461"/>
            <a:ext cx="44644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shelve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shelve.open</a:t>
            </a:r>
            <a:r>
              <a:rPr lang="en-US" altLang="en-US" sz="1600" dirty="0">
                <a:latin typeface="Consolas" panose="020B0609020204030204" pitchFamily="49" charset="0"/>
              </a:rPr>
              <a:t>('prova1.dat')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['a'] = 'ciao'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['b'] = 3.2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99EEF4-168A-E211-439A-145C1AB1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89028"/>
            <a:ext cx="576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6DB3E326-7374-41ED-4E24-A7D48B499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89028"/>
            <a:ext cx="44644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shelve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shelve.open</a:t>
            </a:r>
            <a:r>
              <a:rPr lang="en-US" altLang="en-US" sz="1600" dirty="0">
                <a:latin typeface="Consolas" panose="020B0609020204030204" pitchFamily="49" charset="0"/>
              </a:rPr>
              <a:t>('prova1.dat')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['a'] 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['b']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1E8812C6-7627-43BF-9A4F-4024E319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solidFill>
                  <a:srgbClr val="FF9900"/>
                </a:solidFill>
                <a:latin typeface="Work Sans" pitchFamily="2" charset="0"/>
              </a:rPr>
              <a:t>Error</a:t>
            </a:r>
            <a:r>
              <a:rPr lang="it-IT" altLang="it-IT" sz="1600" b="1" dirty="0">
                <a:solidFill>
                  <a:srgbClr val="FF9900"/>
                </a:solidFill>
                <a:latin typeface="Work Sans" pitchFamily="2" charset="0"/>
              </a:rPr>
              <a:t> </a:t>
            </a:r>
            <a:r>
              <a:rPr lang="it-IT" altLang="it-IT" sz="1600" b="1" dirty="0" err="1">
                <a:solidFill>
                  <a:srgbClr val="FF9900"/>
                </a:solidFill>
                <a:latin typeface="Work Sans" pitchFamily="2" charset="0"/>
              </a:rPr>
              <a:t>handling</a:t>
            </a:r>
            <a:endParaRPr lang="it-IT" altLang="it-IT" sz="1600" b="1" dirty="0">
              <a:solidFill>
                <a:srgbClr val="FF9900"/>
              </a:solidFill>
              <a:latin typeface="Work Sans" pitchFamily="2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683B5865-B015-4177-B9F1-1E95303F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TRY/EXCEPT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In some situation the code can generate an error.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the error was taken into account during programming, it can be handled without interrupting the flow of the code. Otherwise, the program interrupts its running.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Non 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A17DA2-2D65-7092-133D-A00F1AF1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2276872"/>
            <a:ext cx="57631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FA2D7FB6-FB37-1C9E-A8B6-E080EC21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2276872"/>
            <a:ext cx="85838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f"Carico</a:t>
            </a:r>
            <a:r>
              <a:rPr lang="en-US" altLang="it-IT" sz="1600" dirty="0">
                <a:latin typeface="Consolas" panose="020B0609020204030204" pitchFamily="49" charset="0"/>
              </a:rPr>
              <a:t>: {n:5.1f},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Carico: 100.0, fattore di sicurezza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Carico:  80.0, fattore di sicurezza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Consolas" panose="020B0609020204030204" pitchFamily="49" charset="0"/>
              </a:rPr>
              <a:t>Traceback</a:t>
            </a:r>
            <a:r>
              <a:rPr lang="it-IT" altLang="it-IT" sz="1600" dirty="0">
                <a:latin typeface="Consolas" panose="020B0609020204030204" pitchFamily="49" charset="0"/>
              </a:rPr>
              <a:t> (</a:t>
            </a:r>
            <a:r>
              <a:rPr lang="it-IT" altLang="it-IT" sz="1600" dirty="0" err="1">
                <a:latin typeface="Consolas" panose="020B0609020204030204" pitchFamily="49" charset="0"/>
              </a:rPr>
              <a:t>most</a:t>
            </a:r>
            <a:r>
              <a:rPr lang="it-IT" altLang="it-IT" sz="1600" dirty="0">
                <a:latin typeface="Consolas" panose="020B0609020204030204" pitchFamily="49" charset="0"/>
              </a:rPr>
              <a:t> </a:t>
            </a:r>
            <a:r>
              <a:rPr lang="it-IT" altLang="it-IT" sz="1600" dirty="0" err="1">
                <a:latin typeface="Consolas" panose="020B0609020204030204" pitchFamily="49" charset="0"/>
              </a:rPr>
              <a:t>recent</a:t>
            </a:r>
            <a:r>
              <a:rPr lang="it-IT" altLang="it-IT" sz="1600" dirty="0">
                <a:latin typeface="Consolas" panose="020B0609020204030204" pitchFamily="49" charset="0"/>
              </a:rPr>
              <a:t> call last):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  File "&lt;</a:t>
            </a:r>
            <a:r>
              <a:rPr lang="it-IT" altLang="it-IT" sz="1600" dirty="0" err="1">
                <a:latin typeface="Consolas" panose="020B0609020204030204" pitchFamily="49" charset="0"/>
              </a:rPr>
              <a:t>stdin</a:t>
            </a:r>
            <a:r>
              <a:rPr lang="it-IT" altLang="it-IT" sz="1600" dirty="0">
                <a:latin typeface="Consolas" panose="020B0609020204030204" pitchFamily="49" charset="0"/>
              </a:rPr>
              <a:t>&gt;", line 2, in &lt;</a:t>
            </a:r>
            <a:r>
              <a:rPr lang="it-IT" altLang="it-IT" sz="1600" dirty="0" err="1">
                <a:latin typeface="Consolas" panose="020B0609020204030204" pitchFamily="49" charset="0"/>
              </a:rPr>
              <a:t>module</a:t>
            </a:r>
            <a:r>
              <a:rPr lang="it-IT" altLang="it-IT" sz="1600" dirty="0">
                <a:latin typeface="Consolas" panose="020B0609020204030204" pitchFamily="49" charset="0"/>
              </a:rPr>
              <a:t>&gt;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it-IT" altLang="it-IT" sz="1600" dirty="0">
                <a:latin typeface="Consolas" panose="020B0609020204030204" pitchFamily="49" charset="0"/>
              </a:rPr>
              <a:t>: float </a:t>
            </a:r>
            <a:r>
              <a:rPr lang="it-IT" altLang="it-IT" sz="1600" dirty="0" err="1">
                <a:latin typeface="Consolas" panose="020B0609020204030204" pitchFamily="49" charset="0"/>
              </a:rPr>
              <a:t>division</a:t>
            </a:r>
            <a:r>
              <a:rPr lang="it-IT" altLang="it-IT" sz="1600" dirty="0">
                <a:latin typeface="Consolas" panose="020B0609020204030204" pitchFamily="49" charset="0"/>
              </a:rPr>
              <a:t> by zero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9BAE81A9-2581-4497-BBD4-569DD38C7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We must indicate the possible cause of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1EB01EF-C4BE-4669-9A09-55245FED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Error handling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B9D336-A426-8614-142D-17D35CF7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916832"/>
            <a:ext cx="57631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A88D61D0-BD8D-7F73-D896-A7B39CFB7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916832"/>
            <a:ext cx="85838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try: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f"Carico</a:t>
            </a:r>
            <a:r>
              <a:rPr lang="en-US" altLang="it-IT" sz="1600" dirty="0">
                <a:latin typeface="Consolas" panose="020B0609020204030204" pitchFamily="49" charset="0"/>
              </a:rPr>
              <a:t>: {n:5.1f},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</a:t>
            </a: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100.0,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80.0,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90.0,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0.89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75.0,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1.07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16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2AA48E7F-BC47-43AE-A04D-630F0B29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62307"/>
            <a:ext cx="9144000" cy="129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This is the preferred syntax, since the block of code which can generate the error is separated from the remaining part of the code.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2C0E89-902F-EE5C-8039-7D8884A13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We must indicate the possible cause of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7BD1A1A-524F-C010-D25D-FDC26064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Error handling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4D6FF9-F0A8-9519-3E1B-D5D157302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576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E55BC22A-9C04-55EC-CADE-D573E4AD8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8583823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try: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</a:t>
            </a: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else: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f"Carico</a:t>
            </a:r>
            <a:r>
              <a:rPr lang="en-US" altLang="it-IT" sz="1600" dirty="0">
                <a:latin typeface="Consolas" panose="020B0609020204030204" pitchFamily="49" charset="0"/>
              </a:rPr>
              <a:t>: {n:5.1f},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100.0,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80.0,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90.0,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0.89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75.0,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1.07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81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99448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BASE INTERACTIVITY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interactivity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build a script which interact with the user asking for specific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radici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a,b,c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"solve a x^2 + b x + c"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delta = b**2-4*a*c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x1 = (-b-delta**0.5)/(2*a)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x2 = (-</a:t>
            </a:r>
            <a:r>
              <a:rPr lang="en-US" altLang="en-US" sz="1600" dirty="0" err="1">
                <a:latin typeface="Consolas" panose="020B0609020204030204" pitchFamily="49" charset="0"/>
              </a:rPr>
              <a:t>b+delta</a:t>
            </a:r>
            <a:r>
              <a:rPr lang="en-US" altLang="en-US" sz="1600" dirty="0">
                <a:latin typeface="Consolas" panose="020B0609020204030204" pitchFamily="49" charset="0"/>
              </a:rPr>
              <a:t>**0.5)/(2*a)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return x1, x2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float(input('</a:t>
            </a:r>
            <a:r>
              <a:rPr lang="en-US" altLang="en-US" sz="1600" dirty="0" err="1">
                <a:latin typeface="Consolas" panose="020B0609020204030204" pitchFamily="49" charset="0"/>
              </a:rPr>
              <a:t>Inserisci</a:t>
            </a:r>
            <a:r>
              <a:rPr lang="en-US" altLang="en-US" sz="1600" dirty="0">
                <a:latin typeface="Consolas" panose="020B0609020204030204" pitchFamily="49" charset="0"/>
              </a:rPr>
              <a:t> a: 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float(input('</a:t>
            </a:r>
            <a:r>
              <a:rPr lang="en-US" altLang="en-US" sz="1600" dirty="0" err="1">
                <a:latin typeface="Consolas" panose="020B0609020204030204" pitchFamily="49" charset="0"/>
              </a:rPr>
              <a:t>Inserisci</a:t>
            </a:r>
            <a:r>
              <a:rPr lang="en-US" altLang="en-US" sz="1600" dirty="0">
                <a:latin typeface="Consolas" panose="020B0609020204030204" pitchFamily="49" charset="0"/>
              </a:rPr>
              <a:t> b: 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 = float(input('</a:t>
            </a:r>
            <a:r>
              <a:rPr lang="en-US" altLang="en-US" sz="1600" dirty="0" err="1">
                <a:latin typeface="Consolas" panose="020B0609020204030204" pitchFamily="49" charset="0"/>
              </a:rPr>
              <a:t>Inserisci</a:t>
            </a:r>
            <a:r>
              <a:rPr lang="en-US" altLang="en-US" sz="1600" dirty="0">
                <a:latin typeface="Consolas" panose="020B0609020204030204" pitchFamily="49" charset="0"/>
              </a:rPr>
              <a:t> c: 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x1, x2 = </a:t>
            </a:r>
            <a:r>
              <a:rPr lang="en-US" altLang="en-US" sz="1600" dirty="0" err="1">
                <a:latin typeface="Consolas" panose="020B0609020204030204" pitchFamily="49" charset="0"/>
              </a:rPr>
              <a:t>radici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a,b,c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print('x1 = '+str(x1))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print('x2 = '+str(x2))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1D16018-8C29-20FA-6037-0AE730EC327A}"/>
              </a:ext>
            </a:extLst>
          </p:cNvPr>
          <p:cNvGrpSpPr/>
          <p:nvPr/>
        </p:nvGrpSpPr>
        <p:grpSpPr>
          <a:xfrm>
            <a:off x="5303515" y="3861048"/>
            <a:ext cx="3189288" cy="792088"/>
            <a:chOff x="5652120" y="1268760"/>
            <a:chExt cx="2736304" cy="108012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51A2848-4A23-649F-7361-9F74EDA4F742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B0D20249-AE7C-0D38-726D-A7D3FBACB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384425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N.B </a:t>
              </a:r>
              <a:r>
                <a:rPr lang="en-US" altLang="it-IT" sz="1600" b="1" dirty="0">
                  <a:latin typeface="Work Sans" pitchFamily="2" charset="0"/>
                </a:rPr>
                <a:t>input</a:t>
              </a:r>
              <a:r>
                <a:rPr lang="en-US" altLang="it-IT" sz="1600" dirty="0">
                  <a:latin typeface="Work Sans" pitchFamily="2" charset="0"/>
                </a:rPr>
                <a:t> read a </a:t>
              </a:r>
              <a:r>
                <a:rPr lang="en-US" altLang="it-IT" sz="1600" i="1" dirty="0">
                  <a:latin typeface="Work Sans" pitchFamily="2" charset="0"/>
                </a:rPr>
                <a:t>string</a:t>
              </a:r>
              <a:r>
                <a:rPr lang="en-US" altLang="it-IT" sz="1600" dirty="0">
                  <a:latin typeface="Work Sans" pitchFamily="2" charset="0"/>
                </a:rPr>
                <a:t> from the command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93441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3537</Words>
  <Application>Microsoft Office PowerPoint</Application>
  <PresentationFormat>Presentazione su schermo (4:3)</PresentationFormat>
  <Paragraphs>653</Paragraphs>
  <Slides>29</Slides>
  <Notes>6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Work Sans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274</cp:revision>
  <dcterms:created xsi:type="dcterms:W3CDTF">2010-04-21T10:08:30Z</dcterms:created>
  <dcterms:modified xsi:type="dcterms:W3CDTF">2023-05-05T07:26:57Z</dcterms:modified>
</cp:coreProperties>
</file>