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90" r:id="rId2"/>
    <p:sldId id="347"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78" r:id="rId17"/>
    <p:sldId id="362" r:id="rId18"/>
    <p:sldId id="363" r:id="rId19"/>
    <p:sldId id="364" r:id="rId20"/>
    <p:sldId id="365" r:id="rId21"/>
    <p:sldId id="380" r:id="rId22"/>
    <p:sldId id="381" r:id="rId23"/>
    <p:sldId id="382" r:id="rId24"/>
    <p:sldId id="383" r:id="rId25"/>
    <p:sldId id="384" r:id="rId26"/>
    <p:sldId id="385" r:id="rId27"/>
    <p:sldId id="386" r:id="rId28"/>
    <p:sldId id="387" r:id="rId29"/>
    <p:sldId id="388" r:id="rId30"/>
    <p:sldId id="389" r:id="rId31"/>
    <p:sldId id="346" r:id="rId32"/>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9900"/>
    <a:srgbClr val="F27E72"/>
    <a:srgbClr val="0000FF"/>
    <a:srgbClr val="FFFF99"/>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C72BD-577B-448C-B553-3B81CC700E6F}" v="43" dt="2023-05-04T14:03:25.36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02" autoAdjust="0"/>
  </p:normalViewPr>
  <p:slideViewPr>
    <p:cSldViewPr snapToObjects="1">
      <p:cViewPr varScale="1">
        <p:scale>
          <a:sx n="94" d="100"/>
          <a:sy n="94" d="100"/>
        </p:scale>
        <p:origin x="209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luni" userId="754e41aadaf4a8ea" providerId="LiveId" clId="{2D3B57F8-21E9-48CD-B8E8-71876DE3D1E4}"/>
    <pc:docChg chg="custSel addSld modSld">
      <pc:chgData name="Federico Cluni" userId="754e41aadaf4a8ea" providerId="LiveId" clId="{2D3B57F8-21E9-48CD-B8E8-71876DE3D1E4}" dt="2022-05-17T14:19:22.647" v="163" actId="207"/>
      <pc:docMkLst>
        <pc:docMk/>
      </pc:docMkLst>
      <pc:sldChg chg="addSp delSp modSp add mod">
        <pc:chgData name="Federico Cluni" userId="754e41aadaf4a8ea" providerId="LiveId" clId="{2D3B57F8-21E9-48CD-B8E8-71876DE3D1E4}" dt="2022-05-17T13:07:17.766" v="154" actId="20577"/>
        <pc:sldMkLst>
          <pc:docMk/>
          <pc:sldMk cId="0" sldId="337"/>
        </pc:sldMkLst>
        <pc:spChg chg="add mod">
          <ac:chgData name="Federico Cluni" userId="754e41aadaf4a8ea" providerId="LiveId" clId="{2D3B57F8-21E9-48CD-B8E8-71876DE3D1E4}" dt="2022-05-17T12:57:49.339" v="145" actId="20577"/>
          <ac:spMkLst>
            <pc:docMk/>
            <pc:sldMk cId="0" sldId="337"/>
            <ac:spMk id="4" creationId="{74BD46DF-3719-F9EB-4507-B6DC6329E103}"/>
          </ac:spMkLst>
        </pc:spChg>
        <pc:spChg chg="add mod">
          <ac:chgData name="Federico Cluni" userId="754e41aadaf4a8ea" providerId="LiveId" clId="{2D3B57F8-21E9-48CD-B8E8-71876DE3D1E4}" dt="2022-05-17T13:07:12.878" v="152" actId="20577"/>
          <ac:spMkLst>
            <pc:docMk/>
            <pc:sldMk cId="0" sldId="337"/>
            <ac:spMk id="9" creationId="{A87F897F-BFBF-078F-043F-F68E85D468D5}"/>
          </ac:spMkLst>
        </pc:spChg>
        <pc:spChg chg="add mod">
          <ac:chgData name="Federico Cluni" userId="754e41aadaf4a8ea" providerId="LiveId" clId="{2D3B57F8-21E9-48CD-B8E8-71876DE3D1E4}" dt="2022-05-17T13:07:17.766" v="154" actId="20577"/>
          <ac:spMkLst>
            <pc:docMk/>
            <pc:sldMk cId="0" sldId="337"/>
            <ac:spMk id="10" creationId="{628ABCF1-1567-9B83-1EAC-07F39B6DC421}"/>
          </ac:spMkLst>
        </pc:spChg>
        <pc:cxnChg chg="add mod">
          <ac:chgData name="Federico Cluni" userId="754e41aadaf4a8ea" providerId="LiveId" clId="{2D3B57F8-21E9-48CD-B8E8-71876DE3D1E4}" dt="2022-05-17T13:06:53.854" v="147" actId="1076"/>
          <ac:cxnSpMkLst>
            <pc:docMk/>
            <pc:sldMk cId="0" sldId="337"/>
            <ac:cxnSpMk id="3" creationId="{22D51650-341C-0533-F0D8-4893AB60756B}"/>
          </ac:cxnSpMkLst>
        </pc:cxnChg>
        <pc:cxnChg chg="add del mod">
          <ac:chgData name="Federico Cluni" userId="754e41aadaf4a8ea" providerId="LiveId" clId="{2D3B57F8-21E9-48CD-B8E8-71876DE3D1E4}" dt="2022-05-17T13:06:57.997" v="149" actId="11529"/>
          <ac:cxnSpMkLst>
            <pc:docMk/>
            <pc:sldMk cId="0" sldId="337"/>
            <ac:cxnSpMk id="6" creationId="{0C8FC1D2-90B4-6937-5D2A-9643A17CC099}"/>
          </ac:cxnSpMkLst>
        </pc:cxnChg>
        <pc:cxnChg chg="add mod">
          <ac:chgData name="Federico Cluni" userId="754e41aadaf4a8ea" providerId="LiveId" clId="{2D3B57F8-21E9-48CD-B8E8-71876DE3D1E4}" dt="2022-05-17T13:07:02.298" v="150" actId="11529"/>
          <ac:cxnSpMkLst>
            <pc:docMk/>
            <pc:sldMk cId="0" sldId="337"/>
            <ac:cxnSpMk id="8" creationId="{D3FCB571-5184-4955-85BB-E918C9FA56D7}"/>
          </ac:cxnSpMkLst>
        </pc:cxnChg>
      </pc:sldChg>
      <pc:sldChg chg="add">
        <pc:chgData name="Federico Cluni" userId="754e41aadaf4a8ea" providerId="LiveId" clId="{2D3B57F8-21E9-48CD-B8E8-71876DE3D1E4}" dt="2022-05-17T08:39:08.732" v="0"/>
        <pc:sldMkLst>
          <pc:docMk/>
          <pc:sldMk cId="0" sldId="339"/>
        </pc:sldMkLst>
      </pc:sldChg>
      <pc:sldChg chg="add">
        <pc:chgData name="Federico Cluni" userId="754e41aadaf4a8ea" providerId="LiveId" clId="{2D3B57F8-21E9-48CD-B8E8-71876DE3D1E4}" dt="2022-05-17T08:39:22" v="1"/>
        <pc:sldMkLst>
          <pc:docMk/>
          <pc:sldMk cId="3157326155" sldId="344"/>
        </pc:sldMkLst>
      </pc:sldChg>
      <pc:sldChg chg="add">
        <pc:chgData name="Federico Cluni" userId="754e41aadaf4a8ea" providerId="LiveId" clId="{2D3B57F8-21E9-48CD-B8E8-71876DE3D1E4}" dt="2022-05-17T08:39:43.949" v="2"/>
        <pc:sldMkLst>
          <pc:docMk/>
          <pc:sldMk cId="3747819896" sldId="345"/>
        </pc:sldMkLst>
      </pc:sldChg>
      <pc:sldChg chg="add">
        <pc:chgData name="Federico Cluni" userId="754e41aadaf4a8ea" providerId="LiveId" clId="{2D3B57F8-21E9-48CD-B8E8-71876DE3D1E4}" dt="2022-05-17T08:39:43.949" v="2"/>
        <pc:sldMkLst>
          <pc:docMk/>
          <pc:sldMk cId="1718119538" sldId="346"/>
        </pc:sldMkLst>
      </pc:sldChg>
      <pc:sldChg chg="modSp mod">
        <pc:chgData name="Federico Cluni" userId="754e41aadaf4a8ea" providerId="LiveId" clId="{2D3B57F8-21E9-48CD-B8E8-71876DE3D1E4}" dt="2022-05-17T14:19:22.647" v="163" actId="207"/>
        <pc:sldMkLst>
          <pc:docMk/>
          <pc:sldMk cId="4231501962" sldId="356"/>
        </pc:sldMkLst>
        <pc:spChg chg="mod">
          <ac:chgData name="Federico Cluni" userId="754e41aadaf4a8ea" providerId="LiveId" clId="{2D3B57F8-21E9-48CD-B8E8-71876DE3D1E4}" dt="2022-05-17T14:19:22.647" v="163" actId="207"/>
          <ac:spMkLst>
            <pc:docMk/>
            <pc:sldMk cId="4231501962" sldId="356"/>
            <ac:spMk id="10243" creationId="{4D213196-1290-462C-A590-4FB3CF51C244}"/>
          </ac:spMkLst>
        </pc:spChg>
      </pc:sldChg>
      <pc:sldChg chg="modSp mod">
        <pc:chgData name="Federico Cluni" userId="754e41aadaf4a8ea" providerId="LiveId" clId="{2D3B57F8-21E9-48CD-B8E8-71876DE3D1E4}" dt="2022-05-17T08:47:14.089" v="3" actId="20577"/>
        <pc:sldMkLst>
          <pc:docMk/>
          <pc:sldMk cId="2119827675" sldId="357"/>
        </pc:sldMkLst>
        <pc:spChg chg="mod">
          <ac:chgData name="Federico Cluni" userId="754e41aadaf4a8ea" providerId="LiveId" clId="{2D3B57F8-21E9-48CD-B8E8-71876DE3D1E4}" dt="2022-05-17T08:47:14.089" v="3" actId="20577"/>
          <ac:spMkLst>
            <pc:docMk/>
            <pc:sldMk cId="2119827675" sldId="357"/>
            <ac:spMk id="10243" creationId="{4D213196-1290-462C-A590-4FB3CF51C244}"/>
          </ac:spMkLst>
        </pc:spChg>
      </pc:sldChg>
      <pc:sldChg chg="modSp add mod modNotesTx">
        <pc:chgData name="Federico Cluni" userId="754e41aadaf4a8ea" providerId="LiveId" clId="{2D3B57F8-21E9-48CD-B8E8-71876DE3D1E4}" dt="2022-05-17T13:34:48.833" v="162" actId="207"/>
        <pc:sldMkLst>
          <pc:docMk/>
          <pc:sldMk cId="1154455512" sldId="380"/>
        </pc:sldMkLst>
        <pc:spChg chg="mod">
          <ac:chgData name="Federico Cluni" userId="754e41aadaf4a8ea" providerId="LiveId" clId="{2D3B57F8-21E9-48CD-B8E8-71876DE3D1E4}" dt="2022-05-17T13:34:48.833" v="162" actId="207"/>
          <ac:spMkLst>
            <pc:docMk/>
            <pc:sldMk cId="1154455512" sldId="380"/>
            <ac:spMk id="17411" creationId="{32C54829-4DC3-47C9-B500-B6BCDD1ACD27}"/>
          </ac:spMkLst>
        </pc:spChg>
      </pc:sldChg>
    </pc:docChg>
  </pc:docChgLst>
  <pc:docChgLst>
    <pc:chgData name="Federico Cluni" userId="754e41aadaf4a8ea" providerId="LiveId" clId="{328C72BD-577B-448C-B553-3B81CC700E6F}"/>
    <pc:docChg chg="addSld delSld modSld">
      <pc:chgData name="Federico Cluni" userId="754e41aadaf4a8ea" providerId="LiveId" clId="{328C72BD-577B-448C-B553-3B81CC700E6F}" dt="2023-05-05T09:06:15.999" v="94"/>
      <pc:docMkLst>
        <pc:docMk/>
      </pc:docMkLst>
      <pc:sldChg chg="del">
        <pc:chgData name="Federico Cluni" userId="754e41aadaf4a8ea" providerId="LiveId" clId="{328C72BD-577B-448C-B553-3B81CC700E6F}" dt="2023-04-28T13:45:19.864" v="11" actId="47"/>
        <pc:sldMkLst>
          <pc:docMk/>
          <pc:sldMk cId="0" sldId="256"/>
        </pc:sldMkLst>
      </pc:sldChg>
      <pc:sldChg chg="del">
        <pc:chgData name="Federico Cluni" userId="754e41aadaf4a8ea" providerId="LiveId" clId="{328C72BD-577B-448C-B553-3B81CC700E6F}" dt="2023-04-24T09:34:09.148" v="0" actId="2696"/>
        <pc:sldMkLst>
          <pc:docMk/>
          <pc:sldMk cId="0" sldId="337"/>
        </pc:sldMkLst>
      </pc:sldChg>
      <pc:sldChg chg="del">
        <pc:chgData name="Federico Cluni" userId="754e41aadaf4a8ea" providerId="LiveId" clId="{328C72BD-577B-448C-B553-3B81CC700E6F}" dt="2023-04-24T09:34:09.148" v="0" actId="2696"/>
        <pc:sldMkLst>
          <pc:docMk/>
          <pc:sldMk cId="0" sldId="339"/>
        </pc:sldMkLst>
      </pc:sldChg>
      <pc:sldChg chg="del">
        <pc:chgData name="Federico Cluni" userId="754e41aadaf4a8ea" providerId="LiveId" clId="{328C72BD-577B-448C-B553-3B81CC700E6F}" dt="2023-04-28T13:44:21.023" v="1" actId="47"/>
        <pc:sldMkLst>
          <pc:docMk/>
          <pc:sldMk cId="3157326155" sldId="344"/>
        </pc:sldMkLst>
      </pc:sldChg>
      <pc:sldChg chg="del">
        <pc:chgData name="Federico Cluni" userId="754e41aadaf4a8ea" providerId="LiveId" clId="{328C72BD-577B-448C-B553-3B81CC700E6F}" dt="2023-05-04T14:03:30.461" v="83" actId="47"/>
        <pc:sldMkLst>
          <pc:docMk/>
          <pc:sldMk cId="3747819896" sldId="345"/>
        </pc:sldMkLst>
      </pc:sldChg>
      <pc:sldChg chg="modSp">
        <pc:chgData name="Federico Cluni" userId="754e41aadaf4a8ea" providerId="LiveId" clId="{328C72BD-577B-448C-B553-3B81CC700E6F}" dt="2023-05-04T14:03:25.369" v="82" actId="255"/>
        <pc:sldMkLst>
          <pc:docMk/>
          <pc:sldMk cId="1718119538" sldId="346"/>
        </pc:sldMkLst>
        <pc:spChg chg="mod">
          <ac:chgData name="Federico Cluni" userId="754e41aadaf4a8ea" providerId="LiveId" clId="{328C72BD-577B-448C-B553-3B81CC700E6F}" dt="2023-05-04T14:03:25.369" v="82" actId="255"/>
          <ac:spMkLst>
            <pc:docMk/>
            <pc:sldMk cId="1718119538" sldId="346"/>
            <ac:spMk id="4" creationId="{32B5422C-67B4-4BEC-A8B0-BF42390183E5}"/>
          </ac:spMkLst>
        </pc:spChg>
        <pc:spChg chg="mod">
          <ac:chgData name="Federico Cluni" userId="754e41aadaf4a8ea" providerId="LiveId" clId="{328C72BD-577B-448C-B553-3B81CC700E6F}" dt="2023-05-04T14:03:25.369" v="82" actId="255"/>
          <ac:spMkLst>
            <pc:docMk/>
            <pc:sldMk cId="1718119538" sldId="346"/>
            <ac:spMk id="19459" creationId="{D2F68E11-D2D6-444D-9559-0153027350DA}"/>
          </ac:spMkLst>
        </pc:spChg>
        <pc:picChg chg="mod">
          <ac:chgData name="Federico Cluni" userId="754e41aadaf4a8ea" providerId="LiveId" clId="{328C72BD-577B-448C-B553-3B81CC700E6F}" dt="2023-05-04T14:03:25.369" v="82" actId="255"/>
          <ac:picMkLst>
            <pc:docMk/>
            <pc:sldMk cId="1718119538" sldId="346"/>
            <ac:picMk id="3" creationId="{580E8DE8-99D9-4A81-A55C-E52C6CDF0E32}"/>
          </ac:picMkLst>
        </pc:picChg>
      </pc:sldChg>
      <pc:sldChg chg="modSp">
        <pc:chgData name="Federico Cluni" userId="754e41aadaf4a8ea" providerId="LiveId" clId="{328C72BD-577B-448C-B553-3B81CC700E6F}" dt="2023-05-04T13:55:31.529" v="16" actId="255"/>
        <pc:sldMkLst>
          <pc:docMk/>
          <pc:sldMk cId="3072934415" sldId="347"/>
        </pc:sldMkLst>
        <pc:spChg chg="mod">
          <ac:chgData name="Federico Cluni" userId="754e41aadaf4a8ea" providerId="LiveId" clId="{328C72BD-577B-448C-B553-3B81CC700E6F}" dt="2023-05-04T13:55:31.529" v="16" actId="255"/>
          <ac:spMkLst>
            <pc:docMk/>
            <pc:sldMk cId="3072934415" sldId="347"/>
            <ac:spMk id="10242" creationId="{DC72D2AB-B2A2-49F6-8438-A459BDA627FA}"/>
          </ac:spMkLst>
        </pc:spChg>
        <pc:spChg chg="mod">
          <ac:chgData name="Federico Cluni" userId="754e41aadaf4a8ea" providerId="LiveId" clId="{328C72BD-577B-448C-B553-3B81CC700E6F}" dt="2023-05-04T13:55:31.529" v="16" actId="255"/>
          <ac:spMkLst>
            <pc:docMk/>
            <pc:sldMk cId="3072934415" sldId="347"/>
            <ac:spMk id="10243" creationId="{4D213196-1290-462C-A590-4FB3CF51C244}"/>
          </ac:spMkLst>
        </pc:spChg>
      </pc:sldChg>
      <pc:sldChg chg="modSp mod">
        <pc:chgData name="Federico Cluni" userId="754e41aadaf4a8ea" providerId="LiveId" clId="{328C72BD-577B-448C-B553-3B81CC700E6F}" dt="2023-05-04T13:55:57.661" v="20" actId="2711"/>
        <pc:sldMkLst>
          <pc:docMk/>
          <pc:sldMk cId="1070291948" sldId="349"/>
        </pc:sldMkLst>
        <pc:spChg chg="mod">
          <ac:chgData name="Federico Cluni" userId="754e41aadaf4a8ea" providerId="LiveId" clId="{328C72BD-577B-448C-B553-3B81CC700E6F}" dt="2023-05-04T13:55:41.868" v="18" actId="255"/>
          <ac:spMkLst>
            <pc:docMk/>
            <pc:sldMk cId="1070291948" sldId="349"/>
            <ac:spMk id="6" creationId="{68436156-3152-4BD9-86E1-755DC756A626}"/>
          </ac:spMkLst>
        </pc:spChg>
        <pc:spChg chg="mod">
          <ac:chgData name="Federico Cluni" userId="754e41aadaf4a8ea" providerId="LiveId" clId="{328C72BD-577B-448C-B553-3B81CC700E6F}" dt="2023-05-04T13:55:41.868" v="18" actId="255"/>
          <ac:spMkLst>
            <pc:docMk/>
            <pc:sldMk cId="1070291948" sldId="349"/>
            <ac:spMk id="10242" creationId="{DC72D2AB-B2A2-49F6-8438-A459BDA627FA}"/>
          </ac:spMkLst>
        </pc:spChg>
        <pc:spChg chg="mod">
          <ac:chgData name="Federico Cluni" userId="754e41aadaf4a8ea" providerId="LiveId" clId="{328C72BD-577B-448C-B553-3B81CC700E6F}" dt="2023-05-04T13:55:57.661" v="20" actId="2711"/>
          <ac:spMkLst>
            <pc:docMk/>
            <pc:sldMk cId="1070291948" sldId="349"/>
            <ac:spMk id="10243" creationId="{4D213196-1290-462C-A590-4FB3CF51C244}"/>
          </ac:spMkLst>
        </pc:spChg>
      </pc:sldChg>
      <pc:sldChg chg="modSp mod">
        <pc:chgData name="Federico Cluni" userId="754e41aadaf4a8ea" providerId="LiveId" clId="{328C72BD-577B-448C-B553-3B81CC700E6F}" dt="2023-05-05T07:37:15.710" v="91" actId="20577"/>
        <pc:sldMkLst>
          <pc:docMk/>
          <pc:sldMk cId="4094556715" sldId="350"/>
        </pc:sldMkLst>
        <pc:spChg chg="mod">
          <ac:chgData name="Federico Cluni" userId="754e41aadaf4a8ea" providerId="LiveId" clId="{328C72BD-577B-448C-B553-3B81CC700E6F}" dt="2023-05-04T13:56:08.012" v="22" actId="255"/>
          <ac:spMkLst>
            <pc:docMk/>
            <pc:sldMk cId="4094556715" sldId="350"/>
            <ac:spMk id="10242" creationId="{DC72D2AB-B2A2-49F6-8438-A459BDA627FA}"/>
          </ac:spMkLst>
        </pc:spChg>
        <pc:spChg chg="mod">
          <ac:chgData name="Federico Cluni" userId="754e41aadaf4a8ea" providerId="LiveId" clId="{328C72BD-577B-448C-B553-3B81CC700E6F}" dt="2023-05-05T07:37:15.710" v="91" actId="20577"/>
          <ac:spMkLst>
            <pc:docMk/>
            <pc:sldMk cId="4094556715" sldId="350"/>
            <ac:spMk id="10243" creationId="{4D213196-1290-462C-A590-4FB3CF51C244}"/>
          </ac:spMkLst>
        </pc:spChg>
      </pc:sldChg>
      <pc:sldChg chg="modSp mod">
        <pc:chgData name="Federico Cluni" userId="754e41aadaf4a8ea" providerId="LiveId" clId="{328C72BD-577B-448C-B553-3B81CC700E6F}" dt="2023-05-04T13:56:48.446" v="28" actId="2711"/>
        <pc:sldMkLst>
          <pc:docMk/>
          <pc:sldMk cId="2120803803" sldId="351"/>
        </pc:sldMkLst>
        <pc:spChg chg="mod">
          <ac:chgData name="Federico Cluni" userId="754e41aadaf4a8ea" providerId="LiveId" clId="{328C72BD-577B-448C-B553-3B81CC700E6F}" dt="2023-05-04T13:56:29.842" v="26" actId="255"/>
          <ac:spMkLst>
            <pc:docMk/>
            <pc:sldMk cId="2120803803" sldId="351"/>
            <ac:spMk id="10242" creationId="{DC72D2AB-B2A2-49F6-8438-A459BDA627FA}"/>
          </ac:spMkLst>
        </pc:spChg>
        <pc:spChg chg="mod">
          <ac:chgData name="Federico Cluni" userId="754e41aadaf4a8ea" providerId="LiveId" clId="{328C72BD-577B-448C-B553-3B81CC700E6F}" dt="2023-05-04T13:56:48.446" v="28" actId="2711"/>
          <ac:spMkLst>
            <pc:docMk/>
            <pc:sldMk cId="2120803803" sldId="351"/>
            <ac:spMk id="10243" creationId="{4D213196-1290-462C-A590-4FB3CF51C244}"/>
          </ac:spMkLst>
        </pc:spChg>
      </pc:sldChg>
      <pc:sldChg chg="modSp mod">
        <pc:chgData name="Federico Cluni" userId="754e41aadaf4a8ea" providerId="LiveId" clId="{328C72BD-577B-448C-B553-3B81CC700E6F}" dt="2023-05-04T13:57:44.112" v="35" actId="2711"/>
        <pc:sldMkLst>
          <pc:docMk/>
          <pc:sldMk cId="3320197336" sldId="352"/>
        </pc:sldMkLst>
        <pc:spChg chg="mod">
          <ac:chgData name="Federico Cluni" userId="754e41aadaf4a8ea" providerId="LiveId" clId="{328C72BD-577B-448C-B553-3B81CC700E6F}" dt="2023-05-04T13:56:57.620" v="30" actId="255"/>
          <ac:spMkLst>
            <pc:docMk/>
            <pc:sldMk cId="3320197336" sldId="352"/>
            <ac:spMk id="10242" creationId="{DC72D2AB-B2A2-49F6-8438-A459BDA627FA}"/>
          </ac:spMkLst>
        </pc:spChg>
        <pc:spChg chg="mod">
          <ac:chgData name="Federico Cluni" userId="754e41aadaf4a8ea" providerId="LiveId" clId="{328C72BD-577B-448C-B553-3B81CC700E6F}" dt="2023-05-04T13:57:44.112" v="35" actId="2711"/>
          <ac:spMkLst>
            <pc:docMk/>
            <pc:sldMk cId="3320197336" sldId="352"/>
            <ac:spMk id="10243" creationId="{4D213196-1290-462C-A590-4FB3CF51C244}"/>
          </ac:spMkLst>
        </pc:spChg>
      </pc:sldChg>
      <pc:sldChg chg="modSp mod">
        <pc:chgData name="Federico Cluni" userId="754e41aadaf4a8ea" providerId="LiveId" clId="{328C72BD-577B-448C-B553-3B81CC700E6F}" dt="2023-05-04T13:58:02.226" v="38" actId="2711"/>
        <pc:sldMkLst>
          <pc:docMk/>
          <pc:sldMk cId="279103850" sldId="353"/>
        </pc:sldMkLst>
        <pc:spChg chg="mod">
          <ac:chgData name="Federico Cluni" userId="754e41aadaf4a8ea" providerId="LiveId" clId="{328C72BD-577B-448C-B553-3B81CC700E6F}" dt="2023-05-04T13:57:52.583" v="37" actId="255"/>
          <ac:spMkLst>
            <pc:docMk/>
            <pc:sldMk cId="279103850" sldId="353"/>
            <ac:spMk id="10242" creationId="{DC72D2AB-B2A2-49F6-8438-A459BDA627FA}"/>
          </ac:spMkLst>
        </pc:spChg>
        <pc:spChg chg="mod">
          <ac:chgData name="Federico Cluni" userId="754e41aadaf4a8ea" providerId="LiveId" clId="{328C72BD-577B-448C-B553-3B81CC700E6F}" dt="2023-05-04T13:58:02.226" v="38" actId="2711"/>
          <ac:spMkLst>
            <pc:docMk/>
            <pc:sldMk cId="279103850" sldId="353"/>
            <ac:spMk id="10243" creationId="{4D213196-1290-462C-A590-4FB3CF51C244}"/>
          </ac:spMkLst>
        </pc:spChg>
      </pc:sldChg>
      <pc:sldChg chg="modSp mod">
        <pc:chgData name="Federico Cluni" userId="754e41aadaf4a8ea" providerId="LiveId" clId="{328C72BD-577B-448C-B553-3B81CC700E6F}" dt="2023-05-04T13:58:16.589" v="41" actId="2711"/>
        <pc:sldMkLst>
          <pc:docMk/>
          <pc:sldMk cId="3172298378" sldId="354"/>
        </pc:sldMkLst>
        <pc:spChg chg="mod">
          <ac:chgData name="Federico Cluni" userId="754e41aadaf4a8ea" providerId="LiveId" clId="{328C72BD-577B-448C-B553-3B81CC700E6F}" dt="2023-05-04T13:58:11.020" v="40" actId="255"/>
          <ac:spMkLst>
            <pc:docMk/>
            <pc:sldMk cId="3172298378" sldId="354"/>
            <ac:spMk id="10242" creationId="{DC72D2AB-B2A2-49F6-8438-A459BDA627FA}"/>
          </ac:spMkLst>
        </pc:spChg>
        <pc:spChg chg="mod">
          <ac:chgData name="Federico Cluni" userId="754e41aadaf4a8ea" providerId="LiveId" clId="{328C72BD-577B-448C-B553-3B81CC700E6F}" dt="2023-05-04T13:58:16.589" v="41" actId="2711"/>
          <ac:spMkLst>
            <pc:docMk/>
            <pc:sldMk cId="3172298378" sldId="354"/>
            <ac:spMk id="10243" creationId="{4D213196-1290-462C-A590-4FB3CF51C244}"/>
          </ac:spMkLst>
        </pc:spChg>
      </pc:sldChg>
      <pc:sldChg chg="modSp mod">
        <pc:chgData name="Federico Cluni" userId="754e41aadaf4a8ea" providerId="LiveId" clId="{328C72BD-577B-448C-B553-3B81CC700E6F}" dt="2023-05-04T13:58:35.438" v="44" actId="2711"/>
        <pc:sldMkLst>
          <pc:docMk/>
          <pc:sldMk cId="3036350780" sldId="355"/>
        </pc:sldMkLst>
        <pc:spChg chg="mod">
          <ac:chgData name="Federico Cluni" userId="754e41aadaf4a8ea" providerId="LiveId" clId="{328C72BD-577B-448C-B553-3B81CC700E6F}" dt="2023-05-04T13:58:25.870" v="43" actId="255"/>
          <ac:spMkLst>
            <pc:docMk/>
            <pc:sldMk cId="3036350780" sldId="355"/>
            <ac:spMk id="10242" creationId="{DC72D2AB-B2A2-49F6-8438-A459BDA627FA}"/>
          </ac:spMkLst>
        </pc:spChg>
        <pc:spChg chg="mod">
          <ac:chgData name="Federico Cluni" userId="754e41aadaf4a8ea" providerId="LiveId" clId="{328C72BD-577B-448C-B553-3B81CC700E6F}" dt="2023-05-04T13:58:35.438" v="44" actId="2711"/>
          <ac:spMkLst>
            <pc:docMk/>
            <pc:sldMk cId="3036350780" sldId="355"/>
            <ac:spMk id="10243" creationId="{4D213196-1290-462C-A590-4FB3CF51C244}"/>
          </ac:spMkLst>
        </pc:spChg>
      </pc:sldChg>
      <pc:sldChg chg="modSp mod">
        <pc:chgData name="Federico Cluni" userId="754e41aadaf4a8ea" providerId="LiveId" clId="{328C72BD-577B-448C-B553-3B81CC700E6F}" dt="2023-05-04T13:58:57.608" v="47" actId="2711"/>
        <pc:sldMkLst>
          <pc:docMk/>
          <pc:sldMk cId="4231501962" sldId="356"/>
        </pc:sldMkLst>
        <pc:spChg chg="mod">
          <ac:chgData name="Federico Cluni" userId="754e41aadaf4a8ea" providerId="LiveId" clId="{328C72BD-577B-448C-B553-3B81CC700E6F}" dt="2023-05-04T13:58:49.481" v="46" actId="255"/>
          <ac:spMkLst>
            <pc:docMk/>
            <pc:sldMk cId="4231501962" sldId="356"/>
            <ac:spMk id="10242" creationId="{DC72D2AB-B2A2-49F6-8438-A459BDA627FA}"/>
          </ac:spMkLst>
        </pc:spChg>
        <pc:spChg chg="mod">
          <ac:chgData name="Federico Cluni" userId="754e41aadaf4a8ea" providerId="LiveId" clId="{328C72BD-577B-448C-B553-3B81CC700E6F}" dt="2023-05-04T13:58:57.608" v="47" actId="2711"/>
          <ac:spMkLst>
            <pc:docMk/>
            <pc:sldMk cId="4231501962" sldId="356"/>
            <ac:spMk id="10243" creationId="{4D213196-1290-462C-A590-4FB3CF51C244}"/>
          </ac:spMkLst>
        </pc:spChg>
      </pc:sldChg>
      <pc:sldChg chg="modSp mod">
        <pc:chgData name="Federico Cluni" userId="754e41aadaf4a8ea" providerId="LiveId" clId="{328C72BD-577B-448C-B553-3B81CC700E6F}" dt="2023-05-04T13:59:20.561" v="51" actId="20577"/>
        <pc:sldMkLst>
          <pc:docMk/>
          <pc:sldMk cId="2119827675" sldId="357"/>
        </pc:sldMkLst>
        <pc:spChg chg="mod">
          <ac:chgData name="Federico Cluni" userId="754e41aadaf4a8ea" providerId="LiveId" clId="{328C72BD-577B-448C-B553-3B81CC700E6F}" dt="2023-05-04T13:59:07.349" v="49" actId="255"/>
          <ac:spMkLst>
            <pc:docMk/>
            <pc:sldMk cId="2119827675" sldId="357"/>
            <ac:spMk id="10242" creationId="{DC72D2AB-B2A2-49F6-8438-A459BDA627FA}"/>
          </ac:spMkLst>
        </pc:spChg>
        <pc:spChg chg="mod">
          <ac:chgData name="Federico Cluni" userId="754e41aadaf4a8ea" providerId="LiveId" clId="{328C72BD-577B-448C-B553-3B81CC700E6F}" dt="2023-05-04T13:59:20.561" v="51" actId="20577"/>
          <ac:spMkLst>
            <pc:docMk/>
            <pc:sldMk cId="2119827675" sldId="357"/>
            <ac:spMk id="10243" creationId="{4D213196-1290-462C-A590-4FB3CF51C244}"/>
          </ac:spMkLst>
        </pc:spChg>
      </pc:sldChg>
      <pc:sldChg chg="modSp mod">
        <pc:chgData name="Federico Cluni" userId="754e41aadaf4a8ea" providerId="LiveId" clId="{328C72BD-577B-448C-B553-3B81CC700E6F}" dt="2023-05-04T13:59:36.394" v="54" actId="2711"/>
        <pc:sldMkLst>
          <pc:docMk/>
          <pc:sldMk cId="1763263469" sldId="358"/>
        </pc:sldMkLst>
        <pc:spChg chg="mod">
          <ac:chgData name="Federico Cluni" userId="754e41aadaf4a8ea" providerId="LiveId" clId="{328C72BD-577B-448C-B553-3B81CC700E6F}" dt="2023-05-04T13:59:27.924" v="53" actId="255"/>
          <ac:spMkLst>
            <pc:docMk/>
            <pc:sldMk cId="1763263469" sldId="358"/>
            <ac:spMk id="10242" creationId="{DC72D2AB-B2A2-49F6-8438-A459BDA627FA}"/>
          </ac:spMkLst>
        </pc:spChg>
        <pc:spChg chg="mod">
          <ac:chgData name="Federico Cluni" userId="754e41aadaf4a8ea" providerId="LiveId" clId="{328C72BD-577B-448C-B553-3B81CC700E6F}" dt="2023-05-04T13:59:36.394" v="54" actId="2711"/>
          <ac:spMkLst>
            <pc:docMk/>
            <pc:sldMk cId="1763263469" sldId="358"/>
            <ac:spMk id="10243" creationId="{4D213196-1290-462C-A590-4FB3CF51C244}"/>
          </ac:spMkLst>
        </pc:spChg>
      </pc:sldChg>
      <pc:sldChg chg="modSp mod">
        <pc:chgData name="Federico Cluni" userId="754e41aadaf4a8ea" providerId="LiveId" clId="{328C72BD-577B-448C-B553-3B81CC700E6F}" dt="2023-05-04T13:59:49.440" v="57" actId="2711"/>
        <pc:sldMkLst>
          <pc:docMk/>
          <pc:sldMk cId="4269979879" sldId="359"/>
        </pc:sldMkLst>
        <pc:spChg chg="mod">
          <ac:chgData name="Federico Cluni" userId="754e41aadaf4a8ea" providerId="LiveId" clId="{328C72BD-577B-448C-B553-3B81CC700E6F}" dt="2023-05-04T13:59:43.714" v="56" actId="255"/>
          <ac:spMkLst>
            <pc:docMk/>
            <pc:sldMk cId="4269979879" sldId="359"/>
            <ac:spMk id="10242" creationId="{DC72D2AB-B2A2-49F6-8438-A459BDA627FA}"/>
          </ac:spMkLst>
        </pc:spChg>
        <pc:spChg chg="mod">
          <ac:chgData name="Federico Cluni" userId="754e41aadaf4a8ea" providerId="LiveId" clId="{328C72BD-577B-448C-B553-3B81CC700E6F}" dt="2023-05-04T13:59:49.440" v="57" actId="2711"/>
          <ac:spMkLst>
            <pc:docMk/>
            <pc:sldMk cId="4269979879" sldId="359"/>
            <ac:spMk id="10243" creationId="{4D213196-1290-462C-A590-4FB3CF51C244}"/>
          </ac:spMkLst>
        </pc:spChg>
      </pc:sldChg>
      <pc:sldChg chg="modSp mod">
        <pc:chgData name="Federico Cluni" userId="754e41aadaf4a8ea" providerId="LiveId" clId="{328C72BD-577B-448C-B553-3B81CC700E6F}" dt="2023-05-05T08:29:46.897" v="92" actId="6549"/>
        <pc:sldMkLst>
          <pc:docMk/>
          <pc:sldMk cId="3723852152" sldId="360"/>
        </pc:sldMkLst>
        <pc:spChg chg="mod">
          <ac:chgData name="Federico Cluni" userId="754e41aadaf4a8ea" providerId="LiveId" clId="{328C72BD-577B-448C-B553-3B81CC700E6F}" dt="2023-05-04T13:59:58.374" v="59" actId="255"/>
          <ac:spMkLst>
            <pc:docMk/>
            <pc:sldMk cId="3723852152" sldId="360"/>
            <ac:spMk id="4" creationId="{9BD1539E-F3B4-4E9A-9849-F38EDB1E4D31}"/>
          </ac:spMkLst>
        </pc:spChg>
        <pc:spChg chg="mod">
          <ac:chgData name="Federico Cluni" userId="754e41aadaf4a8ea" providerId="LiveId" clId="{328C72BD-577B-448C-B553-3B81CC700E6F}" dt="2023-05-04T13:59:58.374" v="59" actId="255"/>
          <ac:spMkLst>
            <pc:docMk/>
            <pc:sldMk cId="3723852152" sldId="360"/>
            <ac:spMk id="10242" creationId="{DC72D2AB-B2A2-49F6-8438-A459BDA627FA}"/>
          </ac:spMkLst>
        </pc:spChg>
        <pc:spChg chg="mod">
          <ac:chgData name="Federico Cluni" userId="754e41aadaf4a8ea" providerId="LiveId" clId="{328C72BD-577B-448C-B553-3B81CC700E6F}" dt="2023-05-05T08:29:46.897" v="92" actId="6549"/>
          <ac:spMkLst>
            <pc:docMk/>
            <pc:sldMk cId="3723852152" sldId="360"/>
            <ac:spMk id="10243" creationId="{4D213196-1290-462C-A590-4FB3CF51C244}"/>
          </ac:spMkLst>
        </pc:spChg>
      </pc:sldChg>
      <pc:sldChg chg="modSp mod">
        <pc:chgData name="Federico Cluni" userId="754e41aadaf4a8ea" providerId="LiveId" clId="{328C72BD-577B-448C-B553-3B81CC700E6F}" dt="2023-05-05T08:30:14.019" v="93" actId="6549"/>
        <pc:sldMkLst>
          <pc:docMk/>
          <pc:sldMk cId="1295246545" sldId="361"/>
        </pc:sldMkLst>
        <pc:spChg chg="mod">
          <ac:chgData name="Federico Cluni" userId="754e41aadaf4a8ea" providerId="LiveId" clId="{328C72BD-577B-448C-B553-3B81CC700E6F}" dt="2023-05-04T14:00:45.161" v="64" actId="255"/>
          <ac:spMkLst>
            <pc:docMk/>
            <pc:sldMk cId="1295246545" sldId="361"/>
            <ac:spMk id="10242" creationId="{DC72D2AB-B2A2-49F6-8438-A459BDA627FA}"/>
          </ac:spMkLst>
        </pc:spChg>
        <pc:spChg chg="mod">
          <ac:chgData name="Federico Cluni" userId="754e41aadaf4a8ea" providerId="LiveId" clId="{328C72BD-577B-448C-B553-3B81CC700E6F}" dt="2023-05-05T08:30:14.019" v="93" actId="6549"/>
          <ac:spMkLst>
            <pc:docMk/>
            <pc:sldMk cId="1295246545" sldId="361"/>
            <ac:spMk id="10243" creationId="{4D213196-1290-462C-A590-4FB3CF51C244}"/>
          </ac:spMkLst>
        </pc:spChg>
      </pc:sldChg>
      <pc:sldChg chg="modSp mod">
        <pc:chgData name="Federico Cluni" userId="754e41aadaf4a8ea" providerId="LiveId" clId="{328C72BD-577B-448C-B553-3B81CC700E6F}" dt="2023-05-04T14:01:35.644" v="71" actId="2711"/>
        <pc:sldMkLst>
          <pc:docMk/>
          <pc:sldMk cId="838329592" sldId="362"/>
        </pc:sldMkLst>
        <pc:spChg chg="mod">
          <ac:chgData name="Federico Cluni" userId="754e41aadaf4a8ea" providerId="LiveId" clId="{328C72BD-577B-448C-B553-3B81CC700E6F}" dt="2023-05-04T14:01:30.988" v="70" actId="255"/>
          <ac:spMkLst>
            <pc:docMk/>
            <pc:sldMk cId="838329592" sldId="362"/>
            <ac:spMk id="10242" creationId="{DC72D2AB-B2A2-49F6-8438-A459BDA627FA}"/>
          </ac:spMkLst>
        </pc:spChg>
        <pc:spChg chg="mod">
          <ac:chgData name="Federico Cluni" userId="754e41aadaf4a8ea" providerId="LiveId" clId="{328C72BD-577B-448C-B553-3B81CC700E6F}" dt="2023-05-04T14:01:35.644" v="71" actId="2711"/>
          <ac:spMkLst>
            <pc:docMk/>
            <pc:sldMk cId="838329592" sldId="362"/>
            <ac:spMk id="10243" creationId="{4D213196-1290-462C-A590-4FB3CF51C244}"/>
          </ac:spMkLst>
        </pc:spChg>
      </pc:sldChg>
      <pc:sldChg chg="modSp mod">
        <pc:chgData name="Federico Cluni" userId="754e41aadaf4a8ea" providerId="LiveId" clId="{328C72BD-577B-448C-B553-3B81CC700E6F}" dt="2023-05-04T14:01:52.490" v="74" actId="2711"/>
        <pc:sldMkLst>
          <pc:docMk/>
          <pc:sldMk cId="3425339241" sldId="363"/>
        </pc:sldMkLst>
        <pc:spChg chg="mod">
          <ac:chgData name="Federico Cluni" userId="754e41aadaf4a8ea" providerId="LiveId" clId="{328C72BD-577B-448C-B553-3B81CC700E6F}" dt="2023-05-04T14:01:46.197" v="73" actId="255"/>
          <ac:spMkLst>
            <pc:docMk/>
            <pc:sldMk cId="3425339241" sldId="363"/>
            <ac:spMk id="10242" creationId="{DC72D2AB-B2A2-49F6-8438-A459BDA627FA}"/>
          </ac:spMkLst>
        </pc:spChg>
        <pc:spChg chg="mod">
          <ac:chgData name="Federico Cluni" userId="754e41aadaf4a8ea" providerId="LiveId" clId="{328C72BD-577B-448C-B553-3B81CC700E6F}" dt="2023-05-04T14:01:52.490" v="74" actId="2711"/>
          <ac:spMkLst>
            <pc:docMk/>
            <pc:sldMk cId="3425339241" sldId="363"/>
            <ac:spMk id="10243" creationId="{4D213196-1290-462C-A590-4FB3CF51C244}"/>
          </ac:spMkLst>
        </pc:spChg>
      </pc:sldChg>
      <pc:sldChg chg="modSp mod">
        <pc:chgData name="Federico Cluni" userId="754e41aadaf4a8ea" providerId="LiveId" clId="{328C72BD-577B-448C-B553-3B81CC700E6F}" dt="2023-05-04T14:02:06.021" v="77" actId="2711"/>
        <pc:sldMkLst>
          <pc:docMk/>
          <pc:sldMk cId="2677601994" sldId="364"/>
        </pc:sldMkLst>
        <pc:spChg chg="mod">
          <ac:chgData name="Federico Cluni" userId="754e41aadaf4a8ea" providerId="LiveId" clId="{328C72BD-577B-448C-B553-3B81CC700E6F}" dt="2023-05-04T14:02:01.247" v="76" actId="255"/>
          <ac:spMkLst>
            <pc:docMk/>
            <pc:sldMk cId="2677601994" sldId="364"/>
            <ac:spMk id="10242" creationId="{DC72D2AB-B2A2-49F6-8438-A459BDA627FA}"/>
          </ac:spMkLst>
        </pc:spChg>
        <pc:spChg chg="mod">
          <ac:chgData name="Federico Cluni" userId="754e41aadaf4a8ea" providerId="LiveId" clId="{328C72BD-577B-448C-B553-3B81CC700E6F}" dt="2023-05-04T14:02:06.021" v="77" actId="2711"/>
          <ac:spMkLst>
            <pc:docMk/>
            <pc:sldMk cId="2677601994" sldId="364"/>
            <ac:spMk id="10243" creationId="{4D213196-1290-462C-A590-4FB3CF51C244}"/>
          </ac:spMkLst>
        </pc:spChg>
        <pc:picChg chg="mod">
          <ac:chgData name="Federico Cluni" userId="754e41aadaf4a8ea" providerId="LiveId" clId="{328C72BD-577B-448C-B553-3B81CC700E6F}" dt="2023-05-04T14:02:01.247" v="76" actId="255"/>
          <ac:picMkLst>
            <pc:docMk/>
            <pc:sldMk cId="2677601994" sldId="364"/>
            <ac:picMk id="3" creationId="{EA1EE94D-4A73-44FA-B99B-CC9C2309EF26}"/>
          </ac:picMkLst>
        </pc:picChg>
      </pc:sldChg>
      <pc:sldChg chg="modSp mod">
        <pc:chgData name="Federico Cluni" userId="754e41aadaf4a8ea" providerId="LiveId" clId="{328C72BD-577B-448C-B553-3B81CC700E6F}" dt="2023-05-04T14:02:19.581" v="80" actId="2711"/>
        <pc:sldMkLst>
          <pc:docMk/>
          <pc:sldMk cId="1392833702" sldId="365"/>
        </pc:sldMkLst>
        <pc:spChg chg="mod">
          <ac:chgData name="Federico Cluni" userId="754e41aadaf4a8ea" providerId="LiveId" clId="{328C72BD-577B-448C-B553-3B81CC700E6F}" dt="2023-05-04T14:02:13.096" v="79" actId="255"/>
          <ac:spMkLst>
            <pc:docMk/>
            <pc:sldMk cId="1392833702" sldId="365"/>
            <ac:spMk id="10242" creationId="{DC72D2AB-B2A2-49F6-8438-A459BDA627FA}"/>
          </ac:spMkLst>
        </pc:spChg>
        <pc:spChg chg="mod">
          <ac:chgData name="Federico Cluni" userId="754e41aadaf4a8ea" providerId="LiveId" clId="{328C72BD-577B-448C-B553-3B81CC700E6F}" dt="2023-05-04T14:02:19.581" v="80" actId="2711"/>
          <ac:spMkLst>
            <pc:docMk/>
            <pc:sldMk cId="1392833702" sldId="365"/>
            <ac:spMk id="10243" creationId="{4D213196-1290-462C-A590-4FB3CF51C244}"/>
          </ac:spMkLst>
        </pc:spChg>
      </pc:sldChg>
      <pc:sldChg chg="del">
        <pc:chgData name="Federico Cluni" userId="754e41aadaf4a8ea" providerId="LiveId" clId="{328C72BD-577B-448C-B553-3B81CC700E6F}" dt="2023-04-28T13:46:11.543" v="12" actId="47"/>
        <pc:sldMkLst>
          <pc:docMk/>
          <pc:sldMk cId="3102182300" sldId="367"/>
        </pc:sldMkLst>
      </pc:sldChg>
      <pc:sldChg chg="del">
        <pc:chgData name="Federico Cluni" userId="754e41aadaf4a8ea" providerId="LiveId" clId="{328C72BD-577B-448C-B553-3B81CC700E6F}" dt="2023-04-28T13:46:11.543" v="12" actId="47"/>
        <pc:sldMkLst>
          <pc:docMk/>
          <pc:sldMk cId="1637116340" sldId="368"/>
        </pc:sldMkLst>
      </pc:sldChg>
      <pc:sldChg chg="del">
        <pc:chgData name="Federico Cluni" userId="754e41aadaf4a8ea" providerId="LiveId" clId="{328C72BD-577B-448C-B553-3B81CC700E6F}" dt="2023-04-28T13:46:11.543" v="12" actId="47"/>
        <pc:sldMkLst>
          <pc:docMk/>
          <pc:sldMk cId="2958845041" sldId="369"/>
        </pc:sldMkLst>
      </pc:sldChg>
      <pc:sldChg chg="del">
        <pc:chgData name="Federico Cluni" userId="754e41aadaf4a8ea" providerId="LiveId" clId="{328C72BD-577B-448C-B553-3B81CC700E6F}" dt="2023-04-28T13:46:11.543" v="12" actId="47"/>
        <pc:sldMkLst>
          <pc:docMk/>
          <pc:sldMk cId="470236978" sldId="370"/>
        </pc:sldMkLst>
      </pc:sldChg>
      <pc:sldChg chg="del">
        <pc:chgData name="Federico Cluni" userId="754e41aadaf4a8ea" providerId="LiveId" clId="{328C72BD-577B-448C-B553-3B81CC700E6F}" dt="2023-04-28T13:46:11.543" v="12" actId="47"/>
        <pc:sldMkLst>
          <pc:docMk/>
          <pc:sldMk cId="1156350903" sldId="371"/>
        </pc:sldMkLst>
      </pc:sldChg>
      <pc:sldChg chg="del">
        <pc:chgData name="Federico Cluni" userId="754e41aadaf4a8ea" providerId="LiveId" clId="{328C72BD-577B-448C-B553-3B81CC700E6F}" dt="2023-04-28T13:46:11.543" v="12" actId="47"/>
        <pc:sldMkLst>
          <pc:docMk/>
          <pc:sldMk cId="3585655482" sldId="372"/>
        </pc:sldMkLst>
      </pc:sldChg>
      <pc:sldChg chg="del">
        <pc:chgData name="Federico Cluni" userId="754e41aadaf4a8ea" providerId="LiveId" clId="{328C72BD-577B-448C-B553-3B81CC700E6F}" dt="2023-04-28T13:46:11.543" v="12" actId="47"/>
        <pc:sldMkLst>
          <pc:docMk/>
          <pc:sldMk cId="3524192914" sldId="373"/>
        </pc:sldMkLst>
      </pc:sldChg>
      <pc:sldChg chg="del">
        <pc:chgData name="Federico Cluni" userId="754e41aadaf4a8ea" providerId="LiveId" clId="{328C72BD-577B-448C-B553-3B81CC700E6F}" dt="2023-04-28T13:46:11.543" v="12" actId="47"/>
        <pc:sldMkLst>
          <pc:docMk/>
          <pc:sldMk cId="3603572547" sldId="374"/>
        </pc:sldMkLst>
      </pc:sldChg>
      <pc:sldChg chg="del">
        <pc:chgData name="Federico Cluni" userId="754e41aadaf4a8ea" providerId="LiveId" clId="{328C72BD-577B-448C-B553-3B81CC700E6F}" dt="2023-04-28T13:46:11.543" v="12" actId="47"/>
        <pc:sldMkLst>
          <pc:docMk/>
          <pc:sldMk cId="204080609" sldId="375"/>
        </pc:sldMkLst>
      </pc:sldChg>
      <pc:sldChg chg="modSp mod">
        <pc:chgData name="Federico Cluni" userId="754e41aadaf4a8ea" providerId="LiveId" clId="{328C72BD-577B-448C-B553-3B81CC700E6F}" dt="2023-05-04T14:01:16.334" v="68" actId="2711"/>
        <pc:sldMkLst>
          <pc:docMk/>
          <pc:sldMk cId="894819492" sldId="378"/>
        </pc:sldMkLst>
        <pc:spChg chg="mod">
          <ac:chgData name="Federico Cluni" userId="754e41aadaf4a8ea" providerId="LiveId" clId="{328C72BD-577B-448C-B553-3B81CC700E6F}" dt="2023-05-04T14:01:05.844" v="67" actId="255"/>
          <ac:spMkLst>
            <pc:docMk/>
            <pc:sldMk cId="894819492" sldId="378"/>
            <ac:spMk id="10242" creationId="{DC72D2AB-B2A2-49F6-8438-A459BDA627FA}"/>
          </ac:spMkLst>
        </pc:spChg>
        <pc:spChg chg="mod">
          <ac:chgData name="Federico Cluni" userId="754e41aadaf4a8ea" providerId="LiveId" clId="{328C72BD-577B-448C-B553-3B81CC700E6F}" dt="2023-05-04T14:01:16.334" v="68" actId="2711"/>
          <ac:spMkLst>
            <pc:docMk/>
            <pc:sldMk cId="894819492" sldId="378"/>
            <ac:spMk id="10243" creationId="{4D213196-1290-462C-A590-4FB3CF51C244}"/>
          </ac:spMkLst>
        </pc:spChg>
      </pc:sldChg>
      <pc:sldChg chg="del">
        <pc:chgData name="Federico Cluni" userId="754e41aadaf4a8ea" providerId="LiveId" clId="{328C72BD-577B-448C-B553-3B81CC700E6F}" dt="2023-04-28T13:46:11.543" v="12" actId="47"/>
        <pc:sldMkLst>
          <pc:docMk/>
          <pc:sldMk cId="3854658130" sldId="379"/>
        </pc:sldMkLst>
      </pc:sldChg>
      <pc:sldChg chg="del">
        <pc:chgData name="Federico Cluni" userId="754e41aadaf4a8ea" providerId="LiveId" clId="{328C72BD-577B-448C-B553-3B81CC700E6F}" dt="2023-04-24T09:34:09.148" v="0" actId="2696"/>
        <pc:sldMkLst>
          <pc:docMk/>
          <pc:sldMk cId="1154455512" sldId="380"/>
        </pc:sldMkLst>
      </pc:sldChg>
      <pc:sldChg chg="add del">
        <pc:chgData name="Federico Cluni" userId="754e41aadaf4a8ea" providerId="LiveId" clId="{328C72BD-577B-448C-B553-3B81CC700E6F}" dt="2023-04-28T13:46:20.793" v="13" actId="2696"/>
        <pc:sldMkLst>
          <pc:docMk/>
          <pc:sldMk cId="1212782575" sldId="380"/>
        </pc:sldMkLst>
      </pc:sldChg>
      <pc:sldChg chg="add">
        <pc:chgData name="Federico Cluni" userId="754e41aadaf4a8ea" providerId="LiveId" clId="{328C72BD-577B-448C-B553-3B81CC700E6F}" dt="2023-04-28T13:46:26.148" v="14"/>
        <pc:sldMkLst>
          <pc:docMk/>
          <pc:sldMk cId="1339115667" sldId="380"/>
        </pc:sldMkLst>
      </pc:sldChg>
      <pc:sldChg chg="add">
        <pc:chgData name="Federico Cluni" userId="754e41aadaf4a8ea" providerId="LiveId" clId="{328C72BD-577B-448C-B553-3B81CC700E6F}" dt="2023-04-28T13:46:26.148" v="14"/>
        <pc:sldMkLst>
          <pc:docMk/>
          <pc:sldMk cId="789019855" sldId="381"/>
        </pc:sldMkLst>
      </pc:sldChg>
      <pc:sldChg chg="add del">
        <pc:chgData name="Federico Cluni" userId="754e41aadaf4a8ea" providerId="LiveId" clId="{328C72BD-577B-448C-B553-3B81CC700E6F}" dt="2023-04-28T13:46:20.793" v="13" actId="2696"/>
        <pc:sldMkLst>
          <pc:docMk/>
          <pc:sldMk cId="2482628986" sldId="381"/>
        </pc:sldMkLst>
      </pc:sldChg>
      <pc:sldChg chg="add">
        <pc:chgData name="Federico Cluni" userId="754e41aadaf4a8ea" providerId="LiveId" clId="{328C72BD-577B-448C-B553-3B81CC700E6F}" dt="2023-04-28T13:46:26.148" v="14"/>
        <pc:sldMkLst>
          <pc:docMk/>
          <pc:sldMk cId="1674494824" sldId="382"/>
        </pc:sldMkLst>
      </pc:sldChg>
      <pc:sldChg chg="add del">
        <pc:chgData name="Federico Cluni" userId="754e41aadaf4a8ea" providerId="LiveId" clId="{328C72BD-577B-448C-B553-3B81CC700E6F}" dt="2023-04-28T13:46:20.793" v="13" actId="2696"/>
        <pc:sldMkLst>
          <pc:docMk/>
          <pc:sldMk cId="3690111766" sldId="382"/>
        </pc:sldMkLst>
      </pc:sldChg>
      <pc:sldChg chg="add modNotesTx">
        <pc:chgData name="Federico Cluni" userId="754e41aadaf4a8ea" providerId="LiveId" clId="{328C72BD-577B-448C-B553-3B81CC700E6F}" dt="2023-05-05T09:06:15.999" v="94"/>
        <pc:sldMkLst>
          <pc:docMk/>
          <pc:sldMk cId="4009526921" sldId="383"/>
        </pc:sldMkLst>
      </pc:sldChg>
      <pc:sldChg chg="add del">
        <pc:chgData name="Federico Cluni" userId="754e41aadaf4a8ea" providerId="LiveId" clId="{328C72BD-577B-448C-B553-3B81CC700E6F}" dt="2023-04-28T13:46:20.793" v="13" actId="2696"/>
        <pc:sldMkLst>
          <pc:docMk/>
          <pc:sldMk cId="4029688929" sldId="383"/>
        </pc:sldMkLst>
      </pc:sldChg>
      <pc:sldChg chg="add del">
        <pc:chgData name="Federico Cluni" userId="754e41aadaf4a8ea" providerId="LiveId" clId="{328C72BD-577B-448C-B553-3B81CC700E6F}" dt="2023-04-28T13:46:20.793" v="13" actId="2696"/>
        <pc:sldMkLst>
          <pc:docMk/>
          <pc:sldMk cId="794479398" sldId="384"/>
        </pc:sldMkLst>
      </pc:sldChg>
      <pc:sldChg chg="add">
        <pc:chgData name="Federico Cluni" userId="754e41aadaf4a8ea" providerId="LiveId" clId="{328C72BD-577B-448C-B553-3B81CC700E6F}" dt="2023-04-28T13:46:26.148" v="14"/>
        <pc:sldMkLst>
          <pc:docMk/>
          <pc:sldMk cId="3515555061" sldId="384"/>
        </pc:sldMkLst>
      </pc:sldChg>
      <pc:sldChg chg="add del">
        <pc:chgData name="Federico Cluni" userId="754e41aadaf4a8ea" providerId="LiveId" clId="{328C72BD-577B-448C-B553-3B81CC700E6F}" dt="2023-04-28T13:46:20.793" v="13" actId="2696"/>
        <pc:sldMkLst>
          <pc:docMk/>
          <pc:sldMk cId="1422123591" sldId="385"/>
        </pc:sldMkLst>
      </pc:sldChg>
      <pc:sldChg chg="add">
        <pc:chgData name="Federico Cluni" userId="754e41aadaf4a8ea" providerId="LiveId" clId="{328C72BD-577B-448C-B553-3B81CC700E6F}" dt="2023-04-28T13:46:26.148" v="14"/>
        <pc:sldMkLst>
          <pc:docMk/>
          <pc:sldMk cId="1805757461" sldId="385"/>
        </pc:sldMkLst>
      </pc:sldChg>
      <pc:sldChg chg="add del">
        <pc:chgData name="Federico Cluni" userId="754e41aadaf4a8ea" providerId="LiveId" clId="{328C72BD-577B-448C-B553-3B81CC700E6F}" dt="2023-04-28T13:46:20.793" v="13" actId="2696"/>
        <pc:sldMkLst>
          <pc:docMk/>
          <pc:sldMk cId="765915723" sldId="386"/>
        </pc:sldMkLst>
      </pc:sldChg>
      <pc:sldChg chg="add">
        <pc:chgData name="Federico Cluni" userId="754e41aadaf4a8ea" providerId="LiveId" clId="{328C72BD-577B-448C-B553-3B81CC700E6F}" dt="2023-04-28T13:46:26.148" v="14"/>
        <pc:sldMkLst>
          <pc:docMk/>
          <pc:sldMk cId="3537971584" sldId="386"/>
        </pc:sldMkLst>
      </pc:sldChg>
      <pc:sldChg chg="add del">
        <pc:chgData name="Federico Cluni" userId="754e41aadaf4a8ea" providerId="LiveId" clId="{328C72BD-577B-448C-B553-3B81CC700E6F}" dt="2023-04-28T13:46:20.793" v="13" actId="2696"/>
        <pc:sldMkLst>
          <pc:docMk/>
          <pc:sldMk cId="324768239" sldId="387"/>
        </pc:sldMkLst>
      </pc:sldChg>
      <pc:sldChg chg="add">
        <pc:chgData name="Federico Cluni" userId="754e41aadaf4a8ea" providerId="LiveId" clId="{328C72BD-577B-448C-B553-3B81CC700E6F}" dt="2023-04-28T13:46:26.148" v="14"/>
        <pc:sldMkLst>
          <pc:docMk/>
          <pc:sldMk cId="361360420" sldId="387"/>
        </pc:sldMkLst>
      </pc:sldChg>
      <pc:sldChg chg="add del">
        <pc:chgData name="Federico Cluni" userId="754e41aadaf4a8ea" providerId="LiveId" clId="{328C72BD-577B-448C-B553-3B81CC700E6F}" dt="2023-04-28T13:46:20.793" v="13" actId="2696"/>
        <pc:sldMkLst>
          <pc:docMk/>
          <pc:sldMk cId="1527097524" sldId="388"/>
        </pc:sldMkLst>
      </pc:sldChg>
      <pc:sldChg chg="add">
        <pc:chgData name="Federico Cluni" userId="754e41aadaf4a8ea" providerId="LiveId" clId="{328C72BD-577B-448C-B553-3B81CC700E6F}" dt="2023-04-28T13:46:26.148" v="14"/>
        <pc:sldMkLst>
          <pc:docMk/>
          <pc:sldMk cId="2706647225" sldId="388"/>
        </pc:sldMkLst>
      </pc:sldChg>
      <pc:sldChg chg="add del">
        <pc:chgData name="Federico Cluni" userId="754e41aadaf4a8ea" providerId="LiveId" clId="{328C72BD-577B-448C-B553-3B81CC700E6F}" dt="2023-04-28T13:46:20.793" v="13" actId="2696"/>
        <pc:sldMkLst>
          <pc:docMk/>
          <pc:sldMk cId="3571395547" sldId="389"/>
        </pc:sldMkLst>
      </pc:sldChg>
      <pc:sldChg chg="add">
        <pc:chgData name="Federico Cluni" userId="754e41aadaf4a8ea" providerId="LiveId" clId="{328C72BD-577B-448C-B553-3B81CC700E6F}" dt="2023-04-28T13:46:26.148" v="14"/>
        <pc:sldMkLst>
          <pc:docMk/>
          <pc:sldMk cId="4189370291" sldId="389"/>
        </pc:sldMkLst>
      </pc:sldChg>
      <pc:sldChg chg="modSp add mod">
        <pc:chgData name="Federico Cluni" userId="754e41aadaf4a8ea" providerId="LiveId" clId="{328C72BD-577B-448C-B553-3B81CC700E6F}" dt="2023-04-28T13:45:15.754" v="10" actId="6549"/>
        <pc:sldMkLst>
          <pc:docMk/>
          <pc:sldMk cId="0" sldId="390"/>
        </pc:sldMkLst>
        <pc:spChg chg="mod">
          <ac:chgData name="Federico Cluni" userId="754e41aadaf4a8ea" providerId="LiveId" clId="{328C72BD-577B-448C-B553-3B81CC700E6F}" dt="2023-04-28T13:45:15.754" v="10" actId="6549"/>
          <ac:spMkLst>
            <pc:docMk/>
            <pc:sldMk cId="0" sldId="390"/>
            <ac:spMk id="2055" creationId="{4CD9053A-D1BE-4AA5-A65E-5DD053F0E150}"/>
          </ac:spMkLst>
        </pc:spChg>
      </pc:sldChg>
    </pc:docChg>
  </pc:docChgLst>
  <pc:docChgLst>
    <pc:chgData name="Federico Cluni" userId="754e41aadaf4a8ea" providerId="LiveId" clId="{6970D417-8251-49E3-B758-7BDEA698CBDF}"/>
    <pc:docChg chg="undo custSel addSld delSld modSld sldOrd">
      <pc:chgData name="Federico Cluni" userId="754e41aadaf4a8ea" providerId="LiveId" clId="{6970D417-8251-49E3-B758-7BDEA698CBDF}" dt="2020-06-16T10:27:51.890" v="7508" actId="6549"/>
      <pc:docMkLst>
        <pc:docMk/>
      </pc:docMkLst>
      <pc:sldChg chg="addSp delSp modSp mod">
        <pc:chgData name="Federico Cluni" userId="754e41aadaf4a8ea" providerId="LiveId" clId="{6970D417-8251-49E3-B758-7BDEA698CBDF}" dt="2020-06-16T06:01:33.547" v="7225" actId="108"/>
        <pc:sldMkLst>
          <pc:docMk/>
          <pc:sldMk cId="0" sldId="257"/>
        </pc:sldMkLst>
        <pc:spChg chg="mod">
          <ac:chgData name="Federico Cluni" userId="754e41aadaf4a8ea" providerId="LiveId" clId="{6970D417-8251-49E3-B758-7BDEA698CBDF}" dt="2020-06-16T06:00:53.333" v="7214" actId="207"/>
          <ac:spMkLst>
            <pc:docMk/>
            <pc:sldMk cId="0" sldId="257"/>
            <ac:spMk id="3074" creationId="{20BE2961-C707-435A-9811-ABAE8D173778}"/>
          </ac:spMkLst>
        </pc:spChg>
        <pc:spChg chg="mod">
          <ac:chgData name="Federico Cluni" userId="754e41aadaf4a8ea" providerId="LiveId" clId="{6970D417-8251-49E3-B758-7BDEA698CBDF}" dt="2020-06-16T06:01:33.547" v="7225" actId="108"/>
          <ac:spMkLst>
            <pc:docMk/>
            <pc:sldMk cId="0" sldId="257"/>
            <ac:spMk id="3075" creationId="{CFD3459D-42FE-4658-A1BB-8D0E87740339}"/>
          </ac:spMkLst>
        </pc:spChg>
        <pc:graphicFrameChg chg="add del mod">
          <ac:chgData name="Federico Cluni" userId="754e41aadaf4a8ea" providerId="LiveId" clId="{6970D417-8251-49E3-B758-7BDEA698CBDF}" dt="2020-06-16T06:00:05.925" v="7197"/>
          <ac:graphicFrameMkLst>
            <pc:docMk/>
            <pc:sldMk cId="0" sldId="257"/>
            <ac:graphicFrameMk id="2" creationId="{27195974-B894-465A-ADB1-7AC84527B162}"/>
          </ac:graphicFrameMkLst>
        </pc:graphicFrameChg>
      </pc:sldChg>
      <pc:sldChg chg="addSp delSp modSp mod">
        <pc:chgData name="Federico Cluni" userId="754e41aadaf4a8ea" providerId="LiveId" clId="{6970D417-8251-49E3-B758-7BDEA698CBDF}" dt="2020-06-16T06:07:20.126" v="7349" actId="20577"/>
        <pc:sldMkLst>
          <pc:docMk/>
          <pc:sldMk cId="0" sldId="260"/>
        </pc:sldMkLst>
        <pc:spChg chg="del">
          <ac:chgData name="Federico Cluni" userId="754e41aadaf4a8ea" providerId="LiveId" clId="{6970D417-8251-49E3-B758-7BDEA698CBDF}" dt="2020-06-15T13:51:49.318" v="839" actId="478"/>
          <ac:spMkLst>
            <pc:docMk/>
            <pc:sldMk cId="0" sldId="260"/>
            <ac:spMk id="2" creationId="{8B5480C3-5C8B-4086-B224-2DFA7B86FD88}"/>
          </ac:spMkLst>
        </pc:spChg>
        <pc:spChg chg="add mod">
          <ac:chgData name="Federico Cluni" userId="754e41aadaf4a8ea" providerId="LiveId" clId="{6970D417-8251-49E3-B758-7BDEA698CBDF}" dt="2020-06-15T13:45:58.617" v="434"/>
          <ac:spMkLst>
            <pc:docMk/>
            <pc:sldMk cId="0" sldId="260"/>
            <ac:spMk id="5" creationId="{F50AE5AD-2284-461B-95AC-C7C8E8E767AA}"/>
          </ac:spMkLst>
        </pc:spChg>
        <pc:spChg chg="del">
          <ac:chgData name="Federico Cluni" userId="754e41aadaf4a8ea" providerId="LiveId" clId="{6970D417-8251-49E3-B758-7BDEA698CBDF}" dt="2020-06-15T13:45:57.636" v="433" actId="478"/>
          <ac:spMkLst>
            <pc:docMk/>
            <pc:sldMk cId="0" sldId="260"/>
            <ac:spMk id="9218" creationId="{933227F8-0716-4E2F-A358-4082C7D4A7BA}"/>
          </ac:spMkLst>
        </pc:spChg>
        <pc:spChg chg="mod">
          <ac:chgData name="Federico Cluni" userId="754e41aadaf4a8ea" providerId="LiveId" clId="{6970D417-8251-49E3-B758-7BDEA698CBDF}" dt="2020-06-16T06:07:20.126" v="7349" actId="20577"/>
          <ac:spMkLst>
            <pc:docMk/>
            <pc:sldMk cId="0" sldId="260"/>
            <ac:spMk id="9219" creationId="{A1FC0DEA-BB6C-4FD0-B78C-22B86F753767}"/>
          </ac:spMkLst>
        </pc:spChg>
      </pc:sldChg>
      <pc:sldChg chg="modSp mod">
        <pc:chgData name="Federico Cluni" userId="754e41aadaf4a8ea" providerId="LiveId" clId="{6970D417-8251-49E3-B758-7BDEA698CBDF}" dt="2020-06-16T08:27:16.333" v="7487" actId="20577"/>
        <pc:sldMkLst>
          <pc:docMk/>
          <pc:sldMk cId="0" sldId="261"/>
        </pc:sldMkLst>
        <pc:spChg chg="mod">
          <ac:chgData name="Federico Cluni" userId="754e41aadaf4a8ea" providerId="LiveId" clId="{6970D417-8251-49E3-B758-7BDEA698CBDF}" dt="2020-06-16T08:27:16.333" v="7487" actId="20577"/>
          <ac:spMkLst>
            <pc:docMk/>
            <pc:sldMk cId="0" sldId="261"/>
            <ac:spMk id="5123" creationId="{0BA5229F-B4A5-4B2F-B080-14E9A649C727}"/>
          </ac:spMkLst>
        </pc:spChg>
      </pc:sldChg>
      <pc:sldChg chg="modSp mod">
        <pc:chgData name="Federico Cluni" userId="754e41aadaf4a8ea" providerId="LiveId" clId="{6970D417-8251-49E3-B758-7BDEA698CBDF}" dt="2020-06-16T06:07:43.444" v="7372" actId="20577"/>
        <pc:sldMkLst>
          <pc:docMk/>
          <pc:sldMk cId="0" sldId="262"/>
        </pc:sldMkLst>
        <pc:spChg chg="mod">
          <ac:chgData name="Federico Cluni" userId="754e41aadaf4a8ea" providerId="LiveId" clId="{6970D417-8251-49E3-B758-7BDEA698CBDF}" dt="2020-06-16T06:07:43.444" v="7372" actId="20577"/>
          <ac:spMkLst>
            <pc:docMk/>
            <pc:sldMk cId="0" sldId="262"/>
            <ac:spMk id="6147" creationId="{3D0EA4EA-3876-4ADA-8AF4-CDBB5C43286B}"/>
          </ac:spMkLst>
        </pc:spChg>
        <pc:spChg chg="mod">
          <ac:chgData name="Federico Cluni" userId="754e41aadaf4a8ea" providerId="LiveId" clId="{6970D417-8251-49E3-B758-7BDEA698CBDF}" dt="2020-06-15T13:41:56" v="39" actId="207"/>
          <ac:spMkLst>
            <pc:docMk/>
            <pc:sldMk cId="0" sldId="262"/>
            <ac:spMk id="7170" creationId="{1329761C-47A9-4B91-815F-6F68EEF4ED18}"/>
          </ac:spMkLst>
        </pc:spChg>
        <pc:spChg chg="mod">
          <ac:chgData name="Federico Cluni" userId="754e41aadaf4a8ea" providerId="LiveId" clId="{6970D417-8251-49E3-B758-7BDEA698CBDF}" dt="2020-06-15T13:43:35.290" v="278" actId="114"/>
          <ac:spMkLst>
            <pc:docMk/>
            <pc:sldMk cId="0" sldId="262"/>
            <ac:spMk id="7173" creationId="{73CA57B7-FD39-4EC3-AB88-35EFD1D50183}"/>
          </ac:spMkLst>
        </pc:spChg>
      </pc:sldChg>
      <pc:sldChg chg="addSp delSp modSp mod">
        <pc:chgData name="Federico Cluni" userId="754e41aadaf4a8ea" providerId="LiveId" clId="{6970D417-8251-49E3-B758-7BDEA698CBDF}" dt="2020-06-16T09:56:04.660" v="7499" actId="20577"/>
        <pc:sldMkLst>
          <pc:docMk/>
          <pc:sldMk cId="0" sldId="263"/>
        </pc:sldMkLst>
        <pc:spChg chg="add mod">
          <ac:chgData name="Federico Cluni" userId="754e41aadaf4a8ea" providerId="LiveId" clId="{6970D417-8251-49E3-B758-7BDEA698CBDF}" dt="2020-06-15T15:21:21.620" v="3218"/>
          <ac:spMkLst>
            <pc:docMk/>
            <pc:sldMk cId="0" sldId="263"/>
            <ac:spMk id="6" creationId="{631CC3BA-3013-4BD1-A828-DBB8041ACAFD}"/>
          </ac:spMkLst>
        </pc:spChg>
        <pc:spChg chg="del">
          <ac:chgData name="Federico Cluni" userId="754e41aadaf4a8ea" providerId="LiveId" clId="{6970D417-8251-49E3-B758-7BDEA698CBDF}" dt="2020-06-15T15:21:20.851" v="3217" actId="478"/>
          <ac:spMkLst>
            <pc:docMk/>
            <pc:sldMk cId="0" sldId="263"/>
            <ac:spMk id="19458" creationId="{9C712E35-3F34-4FDD-BA7D-5126D6AD0AF8}"/>
          </ac:spMkLst>
        </pc:spChg>
        <pc:spChg chg="mod">
          <ac:chgData name="Federico Cluni" userId="754e41aadaf4a8ea" providerId="LiveId" clId="{6970D417-8251-49E3-B758-7BDEA698CBDF}" dt="2020-06-16T09:56:04.660" v="7499" actId="20577"/>
          <ac:spMkLst>
            <pc:docMk/>
            <pc:sldMk cId="0" sldId="263"/>
            <ac:spMk id="19459" creationId="{5267BED0-19F5-4900-8B11-87BAD4E85E7E}"/>
          </ac:spMkLst>
        </pc:spChg>
        <pc:spChg chg="del">
          <ac:chgData name="Federico Cluni" userId="754e41aadaf4a8ea" providerId="LiveId" clId="{6970D417-8251-49E3-B758-7BDEA698CBDF}" dt="2020-06-15T15:24:38.415" v="3498" actId="478"/>
          <ac:spMkLst>
            <pc:docMk/>
            <pc:sldMk cId="0" sldId="263"/>
            <ac:spMk id="19460" creationId="{ECF96E40-91A4-4F24-9F12-E517E1D0AA33}"/>
          </ac:spMkLst>
        </pc:spChg>
        <pc:spChg chg="mod">
          <ac:chgData name="Federico Cluni" userId="754e41aadaf4a8ea" providerId="LiveId" clId="{6970D417-8251-49E3-B758-7BDEA698CBDF}" dt="2020-06-15T15:27:12.788" v="3525" actId="1076"/>
          <ac:spMkLst>
            <pc:docMk/>
            <pc:sldMk cId="0" sldId="263"/>
            <ac:spMk id="19461" creationId="{D2A21BD3-F9A5-4BBF-944C-EEF6E7DCE4F6}"/>
          </ac:spMkLst>
        </pc:spChg>
        <pc:picChg chg="add mod">
          <ac:chgData name="Federico Cluni" userId="754e41aadaf4a8ea" providerId="LiveId" clId="{6970D417-8251-49E3-B758-7BDEA698CBDF}" dt="2020-06-15T15:27:09.324" v="3524" actId="1076"/>
          <ac:picMkLst>
            <pc:docMk/>
            <pc:sldMk cId="0" sldId="263"/>
            <ac:picMk id="3" creationId="{7808F0EF-1D41-47BE-B1D2-96FDA35BDDE3}"/>
          </ac:picMkLst>
        </pc:picChg>
      </pc:sldChg>
      <pc:sldChg chg="addSp delSp modSp mod">
        <pc:chgData name="Federico Cluni" userId="754e41aadaf4a8ea" providerId="LiveId" clId="{6970D417-8251-49E3-B758-7BDEA698CBDF}" dt="2020-06-16T09:37:34.376" v="7498" actId="20577"/>
        <pc:sldMkLst>
          <pc:docMk/>
          <pc:sldMk cId="0" sldId="264"/>
        </pc:sldMkLst>
        <pc:spChg chg="add mod">
          <ac:chgData name="Federico Cluni" userId="754e41aadaf4a8ea" providerId="LiveId" clId="{6970D417-8251-49E3-B758-7BDEA698CBDF}" dt="2020-06-15T14:34:46.825" v="1991"/>
          <ac:spMkLst>
            <pc:docMk/>
            <pc:sldMk cId="0" sldId="264"/>
            <ac:spMk id="6" creationId="{B879BC5A-F829-479F-AAFB-9C984C9857D6}"/>
          </ac:spMkLst>
        </pc:spChg>
        <pc:spChg chg="del">
          <ac:chgData name="Federico Cluni" userId="754e41aadaf4a8ea" providerId="LiveId" clId="{6970D417-8251-49E3-B758-7BDEA698CBDF}" dt="2020-06-15T14:34:46.384" v="1990" actId="478"/>
          <ac:spMkLst>
            <pc:docMk/>
            <pc:sldMk cId="0" sldId="264"/>
            <ac:spMk id="11266" creationId="{735A34A8-B7D2-4006-8BA7-B93D409D0B87}"/>
          </ac:spMkLst>
        </pc:spChg>
        <pc:spChg chg="mod">
          <ac:chgData name="Federico Cluni" userId="754e41aadaf4a8ea" providerId="LiveId" clId="{6970D417-8251-49E3-B758-7BDEA698CBDF}" dt="2020-06-16T09:37:34.376" v="7498" actId="20577"/>
          <ac:spMkLst>
            <pc:docMk/>
            <pc:sldMk cId="0" sldId="264"/>
            <ac:spMk id="11267" creationId="{60C28A8E-1F0E-45DE-BDC9-01504068DE75}"/>
          </ac:spMkLst>
        </pc:spChg>
        <pc:spChg chg="mod">
          <ac:chgData name="Federico Cluni" userId="754e41aadaf4a8ea" providerId="LiveId" clId="{6970D417-8251-49E3-B758-7BDEA698CBDF}" dt="2020-06-15T14:40:22.618" v="2272" actId="20577"/>
          <ac:spMkLst>
            <pc:docMk/>
            <pc:sldMk cId="0" sldId="264"/>
            <ac:spMk id="11268" creationId="{CF8BA127-8324-4F65-851B-CE9A40367BB5}"/>
          </ac:spMkLst>
        </pc:spChg>
      </pc:sldChg>
      <pc:sldChg chg="addSp delSp modSp mod">
        <pc:chgData name="Federico Cluni" userId="754e41aadaf4a8ea" providerId="LiveId" clId="{6970D417-8251-49E3-B758-7BDEA698CBDF}" dt="2020-06-15T15:21:08.105" v="3216" actId="20577"/>
        <pc:sldMkLst>
          <pc:docMk/>
          <pc:sldMk cId="0" sldId="265"/>
        </pc:sldMkLst>
        <pc:spChg chg="add mod">
          <ac:chgData name="Federico Cluni" userId="754e41aadaf4a8ea" providerId="LiveId" clId="{6970D417-8251-49E3-B758-7BDEA698CBDF}" dt="2020-06-15T15:17:14.935" v="3010"/>
          <ac:spMkLst>
            <pc:docMk/>
            <pc:sldMk cId="0" sldId="265"/>
            <ac:spMk id="4" creationId="{2D3B1264-1103-4FBE-8DA1-9466D3B434D6}"/>
          </ac:spMkLst>
        </pc:spChg>
        <pc:spChg chg="del">
          <ac:chgData name="Federico Cluni" userId="754e41aadaf4a8ea" providerId="LiveId" clId="{6970D417-8251-49E3-B758-7BDEA698CBDF}" dt="2020-06-15T15:17:14.498" v="3009" actId="478"/>
          <ac:spMkLst>
            <pc:docMk/>
            <pc:sldMk cId="0" sldId="265"/>
            <ac:spMk id="18434" creationId="{17C2155D-970F-4247-B552-3C8DF12819FA}"/>
          </ac:spMkLst>
        </pc:spChg>
        <pc:spChg chg="mod">
          <ac:chgData name="Federico Cluni" userId="754e41aadaf4a8ea" providerId="LiveId" clId="{6970D417-8251-49E3-B758-7BDEA698CBDF}" dt="2020-06-15T15:21:08.105" v="3216" actId="20577"/>
          <ac:spMkLst>
            <pc:docMk/>
            <pc:sldMk cId="0" sldId="265"/>
            <ac:spMk id="18435" creationId="{2CB6D9F1-F714-4698-B8A1-8889C3E9ACDF}"/>
          </ac:spMkLst>
        </pc:spChg>
      </pc:sldChg>
      <pc:sldChg chg="addSp delSp modSp mod ord">
        <pc:chgData name="Federico Cluni" userId="754e41aadaf4a8ea" providerId="LiveId" clId="{6970D417-8251-49E3-B758-7BDEA698CBDF}" dt="2020-06-16T06:16:19.459" v="7403" actId="20577"/>
        <pc:sldMkLst>
          <pc:docMk/>
          <pc:sldMk cId="0" sldId="266"/>
        </pc:sldMkLst>
        <pc:spChg chg="add mod">
          <ac:chgData name="Federico Cluni" userId="754e41aadaf4a8ea" providerId="LiveId" clId="{6970D417-8251-49E3-B758-7BDEA698CBDF}" dt="2020-06-15T15:28:05.134" v="3572"/>
          <ac:spMkLst>
            <pc:docMk/>
            <pc:sldMk cId="0" sldId="266"/>
            <ac:spMk id="5" creationId="{66D07098-8D6D-473E-9AE8-9C5E740EE784}"/>
          </ac:spMkLst>
        </pc:spChg>
        <pc:spChg chg="del">
          <ac:chgData name="Federico Cluni" userId="754e41aadaf4a8ea" providerId="LiveId" clId="{6970D417-8251-49E3-B758-7BDEA698CBDF}" dt="2020-06-15T15:27:59.662" v="3571" actId="478"/>
          <ac:spMkLst>
            <pc:docMk/>
            <pc:sldMk cId="0" sldId="266"/>
            <ac:spMk id="20482" creationId="{8EFB5EA0-7011-4F98-9FD9-76FCE4A4064C}"/>
          </ac:spMkLst>
        </pc:spChg>
        <pc:spChg chg="del mod">
          <ac:chgData name="Federico Cluni" userId="754e41aadaf4a8ea" providerId="LiveId" clId="{6970D417-8251-49E3-B758-7BDEA698CBDF}" dt="2020-06-15T15:39:11.469" v="4087" actId="478"/>
          <ac:spMkLst>
            <pc:docMk/>
            <pc:sldMk cId="0" sldId="266"/>
            <ac:spMk id="20483" creationId="{B7035848-63B3-4B52-8846-AECB97BA8E4E}"/>
          </ac:spMkLst>
        </pc:spChg>
        <pc:spChg chg="mod">
          <ac:chgData name="Federico Cluni" userId="754e41aadaf4a8ea" providerId="LiveId" clId="{6970D417-8251-49E3-B758-7BDEA698CBDF}" dt="2020-06-16T06:16:19.459" v="7403" actId="20577"/>
          <ac:spMkLst>
            <pc:docMk/>
            <pc:sldMk cId="0" sldId="266"/>
            <ac:spMk id="20484" creationId="{FF4DB5BD-A5A2-4D0B-BF45-40519D2A0129}"/>
          </ac:spMkLst>
        </pc:spChg>
        <pc:picChg chg="add mod">
          <ac:chgData name="Federico Cluni" userId="754e41aadaf4a8ea" providerId="LiveId" clId="{6970D417-8251-49E3-B758-7BDEA698CBDF}" dt="2020-06-15T15:41:43.622" v="4150" actId="1076"/>
          <ac:picMkLst>
            <pc:docMk/>
            <pc:sldMk cId="0" sldId="266"/>
            <ac:picMk id="3" creationId="{B6EAF9A2-D85E-4464-A485-F7CE3EBDFFB5}"/>
          </ac:picMkLst>
        </pc:picChg>
      </pc:sldChg>
      <pc:sldChg chg="addSp delSp modSp mod">
        <pc:chgData name="Federico Cluni" userId="754e41aadaf4a8ea" providerId="LiveId" clId="{6970D417-8251-49E3-B758-7BDEA698CBDF}" dt="2020-06-16T10:27:51.890" v="7508" actId="6549"/>
        <pc:sldMkLst>
          <pc:docMk/>
          <pc:sldMk cId="0" sldId="267"/>
        </pc:sldMkLst>
        <pc:spChg chg="add mod">
          <ac:chgData name="Federico Cluni" userId="754e41aadaf4a8ea" providerId="LiveId" clId="{6970D417-8251-49E3-B758-7BDEA698CBDF}" dt="2020-06-15T15:42:12.480" v="4154"/>
          <ac:spMkLst>
            <pc:docMk/>
            <pc:sldMk cId="0" sldId="267"/>
            <ac:spMk id="5" creationId="{63BCAABC-9448-464E-924A-DF3620D5702F}"/>
          </ac:spMkLst>
        </pc:spChg>
        <pc:spChg chg="del">
          <ac:chgData name="Federico Cluni" userId="754e41aadaf4a8ea" providerId="LiveId" clId="{6970D417-8251-49E3-B758-7BDEA698CBDF}" dt="2020-06-15T15:42:11.779" v="4153" actId="478"/>
          <ac:spMkLst>
            <pc:docMk/>
            <pc:sldMk cId="0" sldId="267"/>
            <ac:spMk id="21506" creationId="{65B19739-3584-416A-A2A1-D5D1AF9C77F9}"/>
          </ac:spMkLst>
        </pc:spChg>
        <pc:spChg chg="mod">
          <ac:chgData name="Federico Cluni" userId="754e41aadaf4a8ea" providerId="LiveId" clId="{6970D417-8251-49E3-B758-7BDEA698CBDF}" dt="2020-06-16T10:27:51.890" v="7508" actId="6549"/>
          <ac:spMkLst>
            <pc:docMk/>
            <pc:sldMk cId="0" sldId="267"/>
            <ac:spMk id="21507" creationId="{2D573EDD-FA1B-4A8D-A918-7A79F99A8300}"/>
          </ac:spMkLst>
        </pc:spChg>
        <pc:spChg chg="mod">
          <ac:chgData name="Federico Cluni" userId="754e41aadaf4a8ea" providerId="LiveId" clId="{6970D417-8251-49E3-B758-7BDEA698CBDF}" dt="2020-06-15T15:43:57.114" v="4299" actId="20577"/>
          <ac:spMkLst>
            <pc:docMk/>
            <pc:sldMk cId="0" sldId="267"/>
            <ac:spMk id="21508" creationId="{DBB576BB-0EF6-4B9F-9D00-C6F0A6AD664C}"/>
          </ac:spMkLst>
        </pc:spChg>
      </pc:sldChg>
      <pc:sldChg chg="addSp delSp modSp mod">
        <pc:chgData name="Federico Cluni" userId="754e41aadaf4a8ea" providerId="LiveId" clId="{6970D417-8251-49E3-B758-7BDEA698CBDF}" dt="2020-06-15T16:03:09.725" v="4572"/>
        <pc:sldMkLst>
          <pc:docMk/>
          <pc:sldMk cId="0" sldId="268"/>
        </pc:sldMkLst>
        <pc:spChg chg="add mod">
          <ac:chgData name="Federico Cluni" userId="754e41aadaf4a8ea" providerId="LiveId" clId="{6970D417-8251-49E3-B758-7BDEA698CBDF}" dt="2020-06-15T16:02:57.771" v="4570" actId="114"/>
          <ac:spMkLst>
            <pc:docMk/>
            <pc:sldMk cId="0" sldId="268"/>
            <ac:spMk id="6" creationId="{9ED8ABB6-AF0A-42A5-AF65-767AB5F93706}"/>
          </ac:spMkLst>
        </pc:spChg>
        <pc:spChg chg="add mod">
          <ac:chgData name="Federico Cluni" userId="754e41aadaf4a8ea" providerId="LiveId" clId="{6970D417-8251-49E3-B758-7BDEA698CBDF}" dt="2020-06-15T16:03:09.725" v="4572"/>
          <ac:spMkLst>
            <pc:docMk/>
            <pc:sldMk cId="0" sldId="268"/>
            <ac:spMk id="7" creationId="{B495A0AB-F47B-40F2-8EEE-2767834A30E2}"/>
          </ac:spMkLst>
        </pc:spChg>
        <pc:spChg chg="del">
          <ac:chgData name="Federico Cluni" userId="754e41aadaf4a8ea" providerId="LiveId" clId="{6970D417-8251-49E3-B758-7BDEA698CBDF}" dt="2020-06-15T16:03:08.978" v="4571" actId="478"/>
          <ac:spMkLst>
            <pc:docMk/>
            <pc:sldMk cId="0" sldId="268"/>
            <ac:spMk id="22530" creationId="{898E6E91-0D19-4875-A623-55D314CB8647}"/>
          </ac:spMkLst>
        </pc:spChg>
        <pc:spChg chg="mod">
          <ac:chgData name="Federico Cluni" userId="754e41aadaf4a8ea" providerId="LiveId" clId="{6970D417-8251-49E3-B758-7BDEA698CBDF}" dt="2020-06-15T16:02:04.283" v="4447" actId="20577"/>
          <ac:spMkLst>
            <pc:docMk/>
            <pc:sldMk cId="0" sldId="268"/>
            <ac:spMk id="22531" creationId="{39233DBB-C68A-4241-91EF-A18A43DA6EC6}"/>
          </ac:spMkLst>
        </pc:spChg>
        <pc:spChg chg="del">
          <ac:chgData name="Federico Cluni" userId="754e41aadaf4a8ea" providerId="LiveId" clId="{6970D417-8251-49E3-B758-7BDEA698CBDF}" dt="2020-06-15T16:00:43.334" v="4322" actId="478"/>
          <ac:spMkLst>
            <pc:docMk/>
            <pc:sldMk cId="0" sldId="268"/>
            <ac:spMk id="22532" creationId="{2C700216-4FEF-42F5-AD08-34CFEDF267F8}"/>
          </ac:spMkLst>
        </pc:spChg>
        <pc:spChg chg="del">
          <ac:chgData name="Federico Cluni" userId="754e41aadaf4a8ea" providerId="LiveId" clId="{6970D417-8251-49E3-B758-7BDEA698CBDF}" dt="2020-06-15T16:00:44.863" v="4323" actId="478"/>
          <ac:spMkLst>
            <pc:docMk/>
            <pc:sldMk cId="0" sldId="268"/>
            <ac:spMk id="22533" creationId="{560E8664-FDCB-47BC-A90C-567EBF37212C}"/>
          </ac:spMkLst>
        </pc:spChg>
      </pc:sldChg>
      <pc:sldChg chg="del">
        <pc:chgData name="Federico Cluni" userId="754e41aadaf4a8ea" providerId="LiveId" clId="{6970D417-8251-49E3-B758-7BDEA698CBDF}" dt="2020-06-15T16:03:12.899" v="4573" actId="47"/>
        <pc:sldMkLst>
          <pc:docMk/>
          <pc:sldMk cId="0" sldId="269"/>
        </pc:sldMkLst>
      </pc:sldChg>
      <pc:sldChg chg="addSp delSp modSp mod">
        <pc:chgData name="Federico Cluni" userId="754e41aadaf4a8ea" providerId="LiveId" clId="{6970D417-8251-49E3-B758-7BDEA698CBDF}" dt="2020-06-15T16:05:43.012" v="4753" actId="20577"/>
        <pc:sldMkLst>
          <pc:docMk/>
          <pc:sldMk cId="0" sldId="270"/>
        </pc:sldMkLst>
        <pc:spChg chg="add mod">
          <ac:chgData name="Federico Cluni" userId="754e41aadaf4a8ea" providerId="LiveId" clId="{6970D417-8251-49E3-B758-7BDEA698CBDF}" dt="2020-06-15T16:03:23.063" v="4575"/>
          <ac:spMkLst>
            <pc:docMk/>
            <pc:sldMk cId="0" sldId="270"/>
            <ac:spMk id="4" creationId="{314A948E-AA6A-4B95-8FC1-BA67F2ADE63E}"/>
          </ac:spMkLst>
        </pc:spChg>
        <pc:spChg chg="del">
          <ac:chgData name="Federico Cluni" userId="754e41aadaf4a8ea" providerId="LiveId" clId="{6970D417-8251-49E3-B758-7BDEA698CBDF}" dt="2020-06-15T16:03:22.187" v="4574" actId="478"/>
          <ac:spMkLst>
            <pc:docMk/>
            <pc:sldMk cId="0" sldId="270"/>
            <ac:spMk id="24578" creationId="{DE06ED06-321F-4A3E-857F-825B7C2F1FE2}"/>
          </ac:spMkLst>
        </pc:spChg>
        <pc:spChg chg="mod">
          <ac:chgData name="Federico Cluni" userId="754e41aadaf4a8ea" providerId="LiveId" clId="{6970D417-8251-49E3-B758-7BDEA698CBDF}" dt="2020-06-15T16:05:43.012" v="4753" actId="20577"/>
          <ac:spMkLst>
            <pc:docMk/>
            <pc:sldMk cId="0" sldId="270"/>
            <ac:spMk id="24579" creationId="{DD94CCC3-7426-4499-B892-AD65FF7F07AA}"/>
          </ac:spMkLst>
        </pc:spChg>
      </pc:sldChg>
      <pc:sldChg chg="addSp delSp modSp mod">
        <pc:chgData name="Federico Cluni" userId="754e41aadaf4a8ea" providerId="LiveId" clId="{6970D417-8251-49E3-B758-7BDEA698CBDF}" dt="2020-06-15T16:09:44.162" v="4977" actId="20577"/>
        <pc:sldMkLst>
          <pc:docMk/>
          <pc:sldMk cId="0" sldId="271"/>
        </pc:sldMkLst>
        <pc:spChg chg="add mod">
          <ac:chgData name="Federico Cluni" userId="754e41aadaf4a8ea" providerId="LiveId" clId="{6970D417-8251-49E3-B758-7BDEA698CBDF}" dt="2020-06-15T16:06:48.072" v="4755"/>
          <ac:spMkLst>
            <pc:docMk/>
            <pc:sldMk cId="0" sldId="271"/>
            <ac:spMk id="4" creationId="{279AA0F9-764D-4AD8-9C95-0EC89C7A95EC}"/>
          </ac:spMkLst>
        </pc:spChg>
        <pc:spChg chg="del">
          <ac:chgData name="Federico Cluni" userId="754e41aadaf4a8ea" providerId="LiveId" clId="{6970D417-8251-49E3-B758-7BDEA698CBDF}" dt="2020-06-15T16:06:47.633" v="4754" actId="478"/>
          <ac:spMkLst>
            <pc:docMk/>
            <pc:sldMk cId="0" sldId="271"/>
            <ac:spMk id="25602" creationId="{9C051EEA-A63D-4CC4-BAA2-4E595456FD93}"/>
          </ac:spMkLst>
        </pc:spChg>
        <pc:spChg chg="mod">
          <ac:chgData name="Federico Cluni" userId="754e41aadaf4a8ea" providerId="LiveId" clId="{6970D417-8251-49E3-B758-7BDEA698CBDF}" dt="2020-06-15T16:09:44.162" v="4977" actId="20577"/>
          <ac:spMkLst>
            <pc:docMk/>
            <pc:sldMk cId="0" sldId="271"/>
            <ac:spMk id="25603" creationId="{B2C9E3EA-DEFD-4712-83C3-493195BA3A4D}"/>
          </ac:spMkLst>
        </pc:spChg>
      </pc:sldChg>
      <pc:sldChg chg="addSp delSp modSp mod">
        <pc:chgData name="Federico Cluni" userId="754e41aadaf4a8ea" providerId="LiveId" clId="{6970D417-8251-49E3-B758-7BDEA698CBDF}" dt="2020-06-16T06:17:16.736" v="7410" actId="2711"/>
        <pc:sldMkLst>
          <pc:docMk/>
          <pc:sldMk cId="0" sldId="272"/>
        </pc:sldMkLst>
        <pc:spChg chg="add mod">
          <ac:chgData name="Federico Cluni" userId="754e41aadaf4a8ea" providerId="LiveId" clId="{6970D417-8251-49E3-B758-7BDEA698CBDF}" dt="2020-06-15T16:10:25.320" v="4979"/>
          <ac:spMkLst>
            <pc:docMk/>
            <pc:sldMk cId="0" sldId="272"/>
            <ac:spMk id="4" creationId="{61B6B31A-1802-45E0-A2C9-EE4F99CAA627}"/>
          </ac:spMkLst>
        </pc:spChg>
        <pc:spChg chg="del">
          <ac:chgData name="Federico Cluni" userId="754e41aadaf4a8ea" providerId="LiveId" clId="{6970D417-8251-49E3-B758-7BDEA698CBDF}" dt="2020-06-15T16:10:24.864" v="4978" actId="478"/>
          <ac:spMkLst>
            <pc:docMk/>
            <pc:sldMk cId="0" sldId="272"/>
            <ac:spMk id="26626" creationId="{74AAE7DD-CE6D-4606-A554-FDBFEC7A2465}"/>
          </ac:spMkLst>
        </pc:spChg>
        <pc:spChg chg="mod">
          <ac:chgData name="Federico Cluni" userId="754e41aadaf4a8ea" providerId="LiveId" clId="{6970D417-8251-49E3-B758-7BDEA698CBDF}" dt="2020-06-16T06:17:16.736" v="7410" actId="2711"/>
          <ac:spMkLst>
            <pc:docMk/>
            <pc:sldMk cId="0" sldId="272"/>
            <ac:spMk id="26627" creationId="{5761D948-F146-4B33-992A-6B2BADFA563B}"/>
          </ac:spMkLst>
        </pc:spChg>
      </pc:sldChg>
      <pc:sldChg chg="addSp delSp modSp mod">
        <pc:chgData name="Federico Cluni" userId="754e41aadaf4a8ea" providerId="LiveId" clId="{6970D417-8251-49E3-B758-7BDEA698CBDF}" dt="2020-06-16T06:17:42.585" v="7412" actId="20577"/>
        <pc:sldMkLst>
          <pc:docMk/>
          <pc:sldMk cId="0" sldId="273"/>
        </pc:sldMkLst>
        <pc:spChg chg="add mod">
          <ac:chgData name="Federico Cluni" userId="754e41aadaf4a8ea" providerId="LiveId" clId="{6970D417-8251-49E3-B758-7BDEA698CBDF}" dt="2020-06-15T16:26:16.281" v="5867" actId="20577"/>
          <ac:spMkLst>
            <pc:docMk/>
            <pc:sldMk cId="0" sldId="273"/>
            <ac:spMk id="7" creationId="{7FAE6018-84C4-4A14-8D29-84427D72CC07}"/>
          </ac:spMkLst>
        </pc:spChg>
        <pc:spChg chg="del">
          <ac:chgData name="Federico Cluni" userId="754e41aadaf4a8ea" providerId="LiveId" clId="{6970D417-8251-49E3-B758-7BDEA698CBDF}" dt="2020-06-15T16:18:56.163" v="5462" actId="478"/>
          <ac:spMkLst>
            <pc:docMk/>
            <pc:sldMk cId="0" sldId="273"/>
            <ac:spMk id="27650" creationId="{D61D5119-DBFD-4349-9B0C-E418E2DEFFA4}"/>
          </ac:spMkLst>
        </pc:spChg>
        <pc:spChg chg="mod">
          <ac:chgData name="Federico Cluni" userId="754e41aadaf4a8ea" providerId="LiveId" clId="{6970D417-8251-49E3-B758-7BDEA698CBDF}" dt="2020-06-15T16:25:57.565" v="5857" actId="20577"/>
          <ac:spMkLst>
            <pc:docMk/>
            <pc:sldMk cId="0" sldId="273"/>
            <ac:spMk id="27651" creationId="{37EC68AB-75F9-47B4-B985-79310AF55960}"/>
          </ac:spMkLst>
        </pc:spChg>
        <pc:spChg chg="mod">
          <ac:chgData name="Federico Cluni" userId="754e41aadaf4a8ea" providerId="LiveId" clId="{6970D417-8251-49E3-B758-7BDEA698CBDF}" dt="2020-06-15T16:21:38.632" v="5665" actId="20577"/>
          <ac:spMkLst>
            <pc:docMk/>
            <pc:sldMk cId="0" sldId="273"/>
            <ac:spMk id="27652" creationId="{3842D66F-0012-4467-B203-8F0A9520F274}"/>
          </ac:spMkLst>
        </pc:spChg>
        <pc:spChg chg="del">
          <ac:chgData name="Federico Cluni" userId="754e41aadaf4a8ea" providerId="LiveId" clId="{6970D417-8251-49E3-B758-7BDEA698CBDF}" dt="2020-06-15T16:19:08.186" v="5475" actId="478"/>
          <ac:spMkLst>
            <pc:docMk/>
            <pc:sldMk cId="0" sldId="273"/>
            <ac:spMk id="27653" creationId="{B0814008-9B7C-4A9C-AB0D-3574A0E7ECB9}"/>
          </ac:spMkLst>
        </pc:spChg>
        <pc:spChg chg="mod">
          <ac:chgData name="Federico Cluni" userId="754e41aadaf4a8ea" providerId="LiveId" clId="{6970D417-8251-49E3-B758-7BDEA698CBDF}" dt="2020-06-16T06:17:42.585" v="7412" actId="20577"/>
          <ac:spMkLst>
            <pc:docMk/>
            <pc:sldMk cId="0" sldId="273"/>
            <ac:spMk id="27654" creationId="{92D918A6-D26C-437F-B640-B68A106F2F4D}"/>
          </ac:spMkLst>
        </pc:spChg>
      </pc:sldChg>
      <pc:sldChg chg="addSp delSp modSp mod">
        <pc:chgData name="Federico Cluni" userId="754e41aadaf4a8ea" providerId="LiveId" clId="{6970D417-8251-49E3-B758-7BDEA698CBDF}" dt="2020-06-15T16:34:44.174" v="6147" actId="6549"/>
        <pc:sldMkLst>
          <pc:docMk/>
          <pc:sldMk cId="0" sldId="274"/>
        </pc:sldMkLst>
        <pc:spChg chg="add mod">
          <ac:chgData name="Federico Cluni" userId="754e41aadaf4a8ea" providerId="LiveId" clId="{6970D417-8251-49E3-B758-7BDEA698CBDF}" dt="2020-06-15T16:26:23.162" v="5869"/>
          <ac:spMkLst>
            <pc:docMk/>
            <pc:sldMk cId="0" sldId="274"/>
            <ac:spMk id="5" creationId="{B774158D-E6F1-4CD8-9440-7D05C69E845C}"/>
          </ac:spMkLst>
        </pc:spChg>
        <pc:spChg chg="del">
          <ac:chgData name="Federico Cluni" userId="754e41aadaf4a8ea" providerId="LiveId" clId="{6970D417-8251-49E3-B758-7BDEA698CBDF}" dt="2020-06-15T16:26:22.380" v="5868" actId="478"/>
          <ac:spMkLst>
            <pc:docMk/>
            <pc:sldMk cId="0" sldId="274"/>
            <ac:spMk id="28674" creationId="{6538D6DA-C0BA-4DFB-AC6A-28F67B870EAF}"/>
          </ac:spMkLst>
        </pc:spChg>
        <pc:spChg chg="mod">
          <ac:chgData name="Federico Cluni" userId="754e41aadaf4a8ea" providerId="LiveId" clId="{6970D417-8251-49E3-B758-7BDEA698CBDF}" dt="2020-06-15T16:34:44.174" v="6147" actId="6549"/>
          <ac:spMkLst>
            <pc:docMk/>
            <pc:sldMk cId="0" sldId="274"/>
            <ac:spMk id="28675" creationId="{1CADB3A6-0D97-43B0-972B-FFB722AF619D}"/>
          </ac:spMkLst>
        </pc:spChg>
        <pc:spChg chg="mod">
          <ac:chgData name="Federico Cluni" userId="754e41aadaf4a8ea" providerId="LiveId" clId="{6970D417-8251-49E3-B758-7BDEA698CBDF}" dt="2020-06-15T16:33:54.956" v="6133" actId="20577"/>
          <ac:spMkLst>
            <pc:docMk/>
            <pc:sldMk cId="0" sldId="274"/>
            <ac:spMk id="28676" creationId="{5A69EB61-F7D9-4692-BF44-8DECE06E68EC}"/>
          </ac:spMkLst>
        </pc:spChg>
      </pc:sldChg>
      <pc:sldChg chg="addSp delSp modSp mod">
        <pc:chgData name="Federico Cluni" userId="754e41aadaf4a8ea" providerId="LiveId" clId="{6970D417-8251-49E3-B758-7BDEA698CBDF}" dt="2020-06-15T16:41:53.821" v="6495"/>
        <pc:sldMkLst>
          <pc:docMk/>
          <pc:sldMk cId="0" sldId="275"/>
        </pc:sldMkLst>
        <pc:spChg chg="add mod">
          <ac:chgData name="Federico Cluni" userId="754e41aadaf4a8ea" providerId="LiveId" clId="{6970D417-8251-49E3-B758-7BDEA698CBDF}" dt="2020-06-15T16:41:35.618" v="6493" actId="2711"/>
          <ac:spMkLst>
            <pc:docMk/>
            <pc:sldMk cId="0" sldId="275"/>
            <ac:spMk id="4" creationId="{4C43C1B0-F2BD-44A8-9345-753B7206AD3B}"/>
          </ac:spMkLst>
        </pc:spChg>
        <pc:spChg chg="add mod">
          <ac:chgData name="Federico Cluni" userId="754e41aadaf4a8ea" providerId="LiveId" clId="{6970D417-8251-49E3-B758-7BDEA698CBDF}" dt="2020-06-15T16:41:53.821" v="6495"/>
          <ac:spMkLst>
            <pc:docMk/>
            <pc:sldMk cId="0" sldId="275"/>
            <ac:spMk id="5" creationId="{8DD3ED82-CAD7-4C36-9C4D-76EF164D539F}"/>
          </ac:spMkLst>
        </pc:spChg>
        <pc:spChg chg="del">
          <ac:chgData name="Federico Cluni" userId="754e41aadaf4a8ea" providerId="LiveId" clId="{6970D417-8251-49E3-B758-7BDEA698CBDF}" dt="2020-06-15T16:41:53.143" v="6494" actId="478"/>
          <ac:spMkLst>
            <pc:docMk/>
            <pc:sldMk cId="0" sldId="275"/>
            <ac:spMk id="29698" creationId="{F802EB5B-8427-4AA7-B762-EE09734F9BDC}"/>
          </ac:spMkLst>
        </pc:spChg>
        <pc:spChg chg="mod">
          <ac:chgData name="Federico Cluni" userId="754e41aadaf4a8ea" providerId="LiveId" clId="{6970D417-8251-49E3-B758-7BDEA698CBDF}" dt="2020-06-15T16:38:22.288" v="6347" actId="6549"/>
          <ac:spMkLst>
            <pc:docMk/>
            <pc:sldMk cId="0" sldId="275"/>
            <ac:spMk id="29699" creationId="{1757A766-EDFA-4852-93A7-7400BFB81B1E}"/>
          </ac:spMkLst>
        </pc:spChg>
      </pc:sldChg>
      <pc:sldChg chg="addSp delSp modSp mod">
        <pc:chgData name="Federico Cluni" userId="754e41aadaf4a8ea" providerId="LiveId" clId="{6970D417-8251-49E3-B758-7BDEA698CBDF}" dt="2020-06-15T16:43:41.024" v="6583" actId="20577"/>
        <pc:sldMkLst>
          <pc:docMk/>
          <pc:sldMk cId="0" sldId="276"/>
        </pc:sldMkLst>
        <pc:spChg chg="add mod">
          <ac:chgData name="Federico Cluni" userId="754e41aadaf4a8ea" providerId="LiveId" clId="{6970D417-8251-49E3-B758-7BDEA698CBDF}" dt="2020-06-15T16:41:58.859" v="6497"/>
          <ac:spMkLst>
            <pc:docMk/>
            <pc:sldMk cId="0" sldId="276"/>
            <ac:spMk id="4" creationId="{AA1B9501-6318-405B-B0D8-12AAD1ECBA09}"/>
          </ac:spMkLst>
        </pc:spChg>
        <pc:spChg chg="del">
          <ac:chgData name="Federico Cluni" userId="754e41aadaf4a8ea" providerId="LiveId" clId="{6970D417-8251-49E3-B758-7BDEA698CBDF}" dt="2020-06-15T16:41:58.105" v="6496" actId="478"/>
          <ac:spMkLst>
            <pc:docMk/>
            <pc:sldMk cId="0" sldId="276"/>
            <ac:spMk id="30722" creationId="{EF8E0E42-EEE4-4701-B6D4-EED2E3B4B5B6}"/>
          </ac:spMkLst>
        </pc:spChg>
        <pc:spChg chg="mod">
          <ac:chgData name="Federico Cluni" userId="754e41aadaf4a8ea" providerId="LiveId" clId="{6970D417-8251-49E3-B758-7BDEA698CBDF}" dt="2020-06-15T16:43:41.024" v="6583" actId="20577"/>
          <ac:spMkLst>
            <pc:docMk/>
            <pc:sldMk cId="0" sldId="276"/>
            <ac:spMk id="30723" creationId="{9A82AA15-C861-429E-9AE3-B204135A0812}"/>
          </ac:spMkLst>
        </pc:spChg>
      </pc:sldChg>
      <pc:sldChg chg="addSp delSp modSp mod">
        <pc:chgData name="Federico Cluni" userId="754e41aadaf4a8ea" providerId="LiveId" clId="{6970D417-8251-49E3-B758-7BDEA698CBDF}" dt="2020-06-15T16:44:00.499" v="6598" actId="20577"/>
        <pc:sldMkLst>
          <pc:docMk/>
          <pc:sldMk cId="0" sldId="277"/>
        </pc:sldMkLst>
        <pc:spChg chg="add mod">
          <ac:chgData name="Federico Cluni" userId="754e41aadaf4a8ea" providerId="LiveId" clId="{6970D417-8251-49E3-B758-7BDEA698CBDF}" dt="2020-06-15T16:43:49.612" v="6585"/>
          <ac:spMkLst>
            <pc:docMk/>
            <pc:sldMk cId="0" sldId="277"/>
            <ac:spMk id="4" creationId="{62F61052-4AC8-4B4F-992A-9B614BEEE5AA}"/>
          </ac:spMkLst>
        </pc:spChg>
        <pc:spChg chg="del">
          <ac:chgData name="Federico Cluni" userId="754e41aadaf4a8ea" providerId="LiveId" clId="{6970D417-8251-49E3-B758-7BDEA698CBDF}" dt="2020-06-15T16:43:48.826" v="6584" actId="478"/>
          <ac:spMkLst>
            <pc:docMk/>
            <pc:sldMk cId="0" sldId="277"/>
            <ac:spMk id="31746" creationId="{52FF202A-C754-4D92-85AB-17CDC5A8BE64}"/>
          </ac:spMkLst>
        </pc:spChg>
        <pc:spChg chg="mod">
          <ac:chgData name="Federico Cluni" userId="754e41aadaf4a8ea" providerId="LiveId" clId="{6970D417-8251-49E3-B758-7BDEA698CBDF}" dt="2020-06-15T16:44:00.499" v="6598" actId="20577"/>
          <ac:spMkLst>
            <pc:docMk/>
            <pc:sldMk cId="0" sldId="277"/>
            <ac:spMk id="31747" creationId="{73FDD2B7-54AB-4DFA-B495-5C1BE1B980AE}"/>
          </ac:spMkLst>
        </pc:spChg>
      </pc:sldChg>
      <pc:sldChg chg="addSp delSp modSp mod">
        <pc:chgData name="Federico Cluni" userId="754e41aadaf4a8ea" providerId="LiveId" clId="{6970D417-8251-49E3-B758-7BDEA698CBDF}" dt="2020-06-15T16:45:33.926" v="6654" actId="20577"/>
        <pc:sldMkLst>
          <pc:docMk/>
          <pc:sldMk cId="0" sldId="278"/>
        </pc:sldMkLst>
        <pc:spChg chg="add mod">
          <ac:chgData name="Federico Cluni" userId="754e41aadaf4a8ea" providerId="LiveId" clId="{6970D417-8251-49E3-B758-7BDEA698CBDF}" dt="2020-06-15T16:44:06.807" v="6600"/>
          <ac:spMkLst>
            <pc:docMk/>
            <pc:sldMk cId="0" sldId="278"/>
            <ac:spMk id="5" creationId="{A2E95B9E-8DC4-4A6E-BF18-3CD9A0B4FD6F}"/>
          </ac:spMkLst>
        </pc:spChg>
        <pc:spChg chg="del">
          <ac:chgData name="Federico Cluni" userId="754e41aadaf4a8ea" providerId="LiveId" clId="{6970D417-8251-49E3-B758-7BDEA698CBDF}" dt="2020-06-15T16:44:06.046" v="6599" actId="478"/>
          <ac:spMkLst>
            <pc:docMk/>
            <pc:sldMk cId="0" sldId="278"/>
            <ac:spMk id="32770" creationId="{161C74BD-2D96-423D-B8AB-ACD8D1FE155C}"/>
          </ac:spMkLst>
        </pc:spChg>
        <pc:spChg chg="mod">
          <ac:chgData name="Federico Cluni" userId="754e41aadaf4a8ea" providerId="LiveId" clId="{6970D417-8251-49E3-B758-7BDEA698CBDF}" dt="2020-06-15T16:45:22.295" v="6640" actId="20577"/>
          <ac:spMkLst>
            <pc:docMk/>
            <pc:sldMk cId="0" sldId="278"/>
            <ac:spMk id="32771" creationId="{3AC2C418-32BF-40B7-8146-1843F11594A2}"/>
          </ac:spMkLst>
        </pc:spChg>
        <pc:spChg chg="mod">
          <ac:chgData name="Federico Cluni" userId="754e41aadaf4a8ea" providerId="LiveId" clId="{6970D417-8251-49E3-B758-7BDEA698CBDF}" dt="2020-06-15T16:45:33.926" v="6654" actId="20577"/>
          <ac:spMkLst>
            <pc:docMk/>
            <pc:sldMk cId="0" sldId="278"/>
            <ac:spMk id="32772" creationId="{252E609A-65FB-43CE-AC3D-AB2B12223DC1}"/>
          </ac:spMkLst>
        </pc:spChg>
      </pc:sldChg>
      <pc:sldChg chg="modSp mod">
        <pc:chgData name="Federico Cluni" userId="754e41aadaf4a8ea" providerId="LiveId" clId="{6970D417-8251-49E3-B758-7BDEA698CBDF}" dt="2020-06-15T16:50:31.918" v="6988" actId="20577"/>
        <pc:sldMkLst>
          <pc:docMk/>
          <pc:sldMk cId="0" sldId="279"/>
        </pc:sldMkLst>
        <pc:spChg chg="mod">
          <ac:chgData name="Federico Cluni" userId="754e41aadaf4a8ea" providerId="LiveId" clId="{6970D417-8251-49E3-B758-7BDEA698CBDF}" dt="2020-06-15T16:47:48.717" v="6685" actId="207"/>
          <ac:spMkLst>
            <pc:docMk/>
            <pc:sldMk cId="0" sldId="279"/>
            <ac:spMk id="33794" creationId="{1E8812C6-7627-43BF-9A4F-4024E319D6BE}"/>
          </ac:spMkLst>
        </pc:spChg>
        <pc:spChg chg="mod">
          <ac:chgData name="Federico Cluni" userId="754e41aadaf4a8ea" providerId="LiveId" clId="{6970D417-8251-49E3-B758-7BDEA698CBDF}" dt="2020-06-15T16:50:31.918" v="6988" actId="20577"/>
          <ac:spMkLst>
            <pc:docMk/>
            <pc:sldMk cId="0" sldId="279"/>
            <ac:spMk id="33795" creationId="{683B5865-B015-4177-B9F1-1E95303FD325}"/>
          </ac:spMkLst>
        </pc:spChg>
      </pc:sldChg>
      <pc:sldChg chg="addSp delSp modSp mod">
        <pc:chgData name="Federico Cluni" userId="754e41aadaf4a8ea" providerId="LiveId" clId="{6970D417-8251-49E3-B758-7BDEA698CBDF}" dt="2020-06-15T16:50:46.720" v="7003"/>
        <pc:sldMkLst>
          <pc:docMk/>
          <pc:sldMk cId="0" sldId="280"/>
        </pc:sldMkLst>
        <pc:spChg chg="add mod">
          <ac:chgData name="Federico Cluni" userId="754e41aadaf4a8ea" providerId="LiveId" clId="{6970D417-8251-49E3-B758-7BDEA698CBDF}" dt="2020-06-15T16:50:46.720" v="7003"/>
          <ac:spMkLst>
            <pc:docMk/>
            <pc:sldMk cId="0" sldId="280"/>
            <ac:spMk id="4" creationId="{21EB01EF-C4BE-4669-9A09-55245FED449F}"/>
          </ac:spMkLst>
        </pc:spChg>
        <pc:spChg chg="del">
          <ac:chgData name="Federico Cluni" userId="754e41aadaf4a8ea" providerId="LiveId" clId="{6970D417-8251-49E3-B758-7BDEA698CBDF}" dt="2020-06-15T16:50:46.261" v="7002" actId="478"/>
          <ac:spMkLst>
            <pc:docMk/>
            <pc:sldMk cId="0" sldId="280"/>
            <ac:spMk id="34818" creationId="{A3A71A92-94A9-4A79-853A-8A15E04DC020}"/>
          </ac:spMkLst>
        </pc:spChg>
        <pc:spChg chg="mod">
          <ac:chgData name="Federico Cluni" userId="754e41aadaf4a8ea" providerId="LiveId" clId="{6970D417-8251-49E3-B758-7BDEA698CBDF}" dt="2020-06-15T16:50:39.605" v="7001" actId="20577"/>
          <ac:spMkLst>
            <pc:docMk/>
            <pc:sldMk cId="0" sldId="280"/>
            <ac:spMk id="34819" creationId="{9BAE81A9-2581-4497-BBD4-569DD38C7985}"/>
          </ac:spMkLst>
        </pc:spChg>
      </pc:sldChg>
      <pc:sldChg chg="del">
        <pc:chgData name="Federico Cluni" userId="754e41aadaf4a8ea" providerId="LiveId" clId="{6970D417-8251-49E3-B758-7BDEA698CBDF}" dt="2020-06-15T16:59:02.705" v="7170" actId="47"/>
        <pc:sldMkLst>
          <pc:docMk/>
          <pc:sldMk cId="0" sldId="281"/>
        </pc:sldMkLst>
      </pc:sldChg>
      <pc:sldChg chg="del">
        <pc:chgData name="Federico Cluni" userId="754e41aadaf4a8ea" providerId="LiveId" clId="{6970D417-8251-49E3-B758-7BDEA698CBDF}" dt="2020-06-15T16:59:04.023" v="7171" actId="47"/>
        <pc:sldMkLst>
          <pc:docMk/>
          <pc:sldMk cId="0" sldId="282"/>
        </pc:sldMkLst>
      </pc:sldChg>
      <pc:sldChg chg="del">
        <pc:chgData name="Federico Cluni" userId="754e41aadaf4a8ea" providerId="LiveId" clId="{6970D417-8251-49E3-B758-7BDEA698CBDF}" dt="2020-06-15T16:59:05.209" v="7173" actId="47"/>
        <pc:sldMkLst>
          <pc:docMk/>
          <pc:sldMk cId="0" sldId="283"/>
        </pc:sldMkLst>
      </pc:sldChg>
      <pc:sldChg chg="del">
        <pc:chgData name="Federico Cluni" userId="754e41aadaf4a8ea" providerId="LiveId" clId="{6970D417-8251-49E3-B758-7BDEA698CBDF}" dt="2020-06-15T16:59:05.611" v="7174" actId="47"/>
        <pc:sldMkLst>
          <pc:docMk/>
          <pc:sldMk cId="0" sldId="284"/>
        </pc:sldMkLst>
      </pc:sldChg>
      <pc:sldChg chg="del">
        <pc:chgData name="Federico Cluni" userId="754e41aadaf4a8ea" providerId="LiveId" clId="{6970D417-8251-49E3-B758-7BDEA698CBDF}" dt="2020-06-15T16:59:06.184" v="7175" actId="47"/>
        <pc:sldMkLst>
          <pc:docMk/>
          <pc:sldMk cId="0" sldId="285"/>
        </pc:sldMkLst>
      </pc:sldChg>
      <pc:sldChg chg="del">
        <pc:chgData name="Federico Cluni" userId="754e41aadaf4a8ea" providerId="LiveId" clId="{6970D417-8251-49E3-B758-7BDEA698CBDF}" dt="2020-06-15T16:59:07.179" v="7177" actId="47"/>
        <pc:sldMkLst>
          <pc:docMk/>
          <pc:sldMk cId="0" sldId="286"/>
        </pc:sldMkLst>
      </pc:sldChg>
      <pc:sldChg chg="del">
        <pc:chgData name="Federico Cluni" userId="754e41aadaf4a8ea" providerId="LiveId" clId="{6970D417-8251-49E3-B758-7BDEA698CBDF}" dt="2020-06-15T16:59:10.140" v="7181" actId="47"/>
        <pc:sldMkLst>
          <pc:docMk/>
          <pc:sldMk cId="3286911153" sldId="287"/>
        </pc:sldMkLst>
      </pc:sldChg>
      <pc:sldChg chg="del">
        <pc:chgData name="Federico Cluni" userId="754e41aadaf4a8ea" providerId="LiveId" clId="{6970D417-8251-49E3-B758-7BDEA698CBDF}" dt="2020-06-15T16:59:10.626" v="7182" actId="47"/>
        <pc:sldMkLst>
          <pc:docMk/>
          <pc:sldMk cId="0" sldId="288"/>
        </pc:sldMkLst>
      </pc:sldChg>
      <pc:sldChg chg="del">
        <pc:chgData name="Federico Cluni" userId="754e41aadaf4a8ea" providerId="LiveId" clId="{6970D417-8251-49E3-B758-7BDEA698CBDF}" dt="2020-06-15T16:59:11.288" v="7183" actId="47"/>
        <pc:sldMkLst>
          <pc:docMk/>
          <pc:sldMk cId="0" sldId="289"/>
        </pc:sldMkLst>
      </pc:sldChg>
      <pc:sldChg chg="del">
        <pc:chgData name="Federico Cluni" userId="754e41aadaf4a8ea" providerId="LiveId" clId="{6970D417-8251-49E3-B758-7BDEA698CBDF}" dt="2020-06-15T16:59:12.221" v="7184" actId="47"/>
        <pc:sldMkLst>
          <pc:docMk/>
          <pc:sldMk cId="3077951468" sldId="290"/>
        </pc:sldMkLst>
      </pc:sldChg>
      <pc:sldChg chg="addSp delSp modSp del mod">
        <pc:chgData name="Federico Cluni" userId="754e41aadaf4a8ea" providerId="LiveId" clId="{6970D417-8251-49E3-B758-7BDEA698CBDF}" dt="2020-06-16T06:26:06.061" v="7413" actId="2696"/>
        <pc:sldMkLst>
          <pc:docMk/>
          <pc:sldMk cId="3788840518" sldId="291"/>
        </pc:sldMkLst>
        <pc:spChg chg="add mod">
          <ac:chgData name="Federico Cluni" userId="754e41aadaf4a8ea" providerId="LiveId" clId="{6970D417-8251-49E3-B758-7BDEA698CBDF}" dt="2020-06-15T13:53:16.133" v="854"/>
          <ac:spMkLst>
            <pc:docMk/>
            <pc:sldMk cId="3788840518" sldId="291"/>
            <ac:spMk id="4" creationId="{3F413EF8-8C39-4917-8C51-2ADF1C4FC103}"/>
          </ac:spMkLst>
        </pc:spChg>
        <pc:spChg chg="del">
          <ac:chgData name="Federico Cluni" userId="754e41aadaf4a8ea" providerId="LiveId" clId="{6970D417-8251-49E3-B758-7BDEA698CBDF}" dt="2020-06-15T13:53:15.391" v="853" actId="478"/>
          <ac:spMkLst>
            <pc:docMk/>
            <pc:sldMk cId="3788840518" sldId="291"/>
            <ac:spMk id="10242" creationId="{41E67614-ACB8-4E65-8A39-9A119547C620}"/>
          </ac:spMkLst>
        </pc:spChg>
        <pc:spChg chg="mod">
          <ac:chgData name="Federico Cluni" userId="754e41aadaf4a8ea" providerId="LiveId" clId="{6970D417-8251-49E3-B758-7BDEA698CBDF}" dt="2020-06-15T13:58:41.984" v="1327" actId="20577"/>
          <ac:spMkLst>
            <pc:docMk/>
            <pc:sldMk cId="3788840518" sldId="291"/>
            <ac:spMk id="10243" creationId="{0AE19814-6EF7-4009-B950-61543A42DA1A}"/>
          </ac:spMkLst>
        </pc:spChg>
      </pc:sldChg>
      <pc:sldChg chg="del">
        <pc:chgData name="Federico Cluni" userId="754e41aadaf4a8ea" providerId="LiveId" clId="{6970D417-8251-49E3-B758-7BDEA698CBDF}" dt="2020-06-15T16:59:07.798" v="7178" actId="47"/>
        <pc:sldMkLst>
          <pc:docMk/>
          <pc:sldMk cId="0" sldId="292"/>
        </pc:sldMkLst>
      </pc:sldChg>
      <pc:sldChg chg="addSp delSp modSp mod">
        <pc:chgData name="Federico Cluni" userId="754e41aadaf4a8ea" providerId="LiveId" clId="{6970D417-8251-49E3-B758-7BDEA698CBDF}" dt="2020-06-15T16:53:09.552" v="7168"/>
        <pc:sldMkLst>
          <pc:docMk/>
          <pc:sldMk cId="0" sldId="293"/>
        </pc:sldMkLst>
        <pc:spChg chg="add mod">
          <ac:chgData name="Federico Cluni" userId="754e41aadaf4a8ea" providerId="LiveId" clId="{6970D417-8251-49E3-B758-7BDEA698CBDF}" dt="2020-06-15T16:51:00.781" v="7005"/>
          <ac:spMkLst>
            <pc:docMk/>
            <pc:sldMk cId="0" sldId="293"/>
            <ac:spMk id="5" creationId="{371FCD74-0B2C-4007-8D81-857B9CF9E992}"/>
          </ac:spMkLst>
        </pc:spChg>
        <pc:spChg chg="del">
          <ac:chgData name="Federico Cluni" userId="754e41aadaf4a8ea" providerId="LiveId" clId="{6970D417-8251-49E3-B758-7BDEA698CBDF}" dt="2020-06-15T16:51:00.208" v="7004" actId="478"/>
          <ac:spMkLst>
            <pc:docMk/>
            <pc:sldMk cId="0" sldId="293"/>
            <ac:spMk id="35842" creationId="{F2889E7A-EA4F-4D04-BE1C-18FD0640101E}"/>
          </ac:spMkLst>
        </pc:spChg>
        <pc:spChg chg="mod">
          <ac:chgData name="Federico Cluni" userId="754e41aadaf4a8ea" providerId="LiveId" clId="{6970D417-8251-49E3-B758-7BDEA698CBDF}" dt="2020-06-15T16:53:09.552" v="7168"/>
          <ac:spMkLst>
            <pc:docMk/>
            <pc:sldMk cId="0" sldId="293"/>
            <ac:spMk id="35843" creationId="{1DD4D5DB-20BE-4F72-B53D-C2E2DD626A79}"/>
          </ac:spMkLst>
        </pc:spChg>
        <pc:spChg chg="mod">
          <ac:chgData name="Federico Cluni" userId="754e41aadaf4a8ea" providerId="LiveId" clId="{6970D417-8251-49E3-B758-7BDEA698CBDF}" dt="2020-06-15T16:52:07.155" v="7165" actId="20577"/>
          <ac:spMkLst>
            <pc:docMk/>
            <pc:sldMk cId="0" sldId="293"/>
            <ac:spMk id="35844" creationId="{2AA48E7F-BC47-43AE-A04D-630F0B2960AF}"/>
          </ac:spMkLst>
        </pc:spChg>
      </pc:sldChg>
      <pc:sldChg chg="addSp delSp modSp del">
        <pc:chgData name="Federico Cluni" userId="754e41aadaf4a8ea" providerId="LiveId" clId="{6970D417-8251-49E3-B758-7BDEA698CBDF}" dt="2020-06-15T16:59:16.752" v="7193" actId="47"/>
        <pc:sldMkLst>
          <pc:docMk/>
          <pc:sldMk cId="0" sldId="294"/>
        </pc:sldMkLst>
        <pc:spChg chg="add mod">
          <ac:chgData name="Federico Cluni" userId="754e41aadaf4a8ea" providerId="LiveId" clId="{6970D417-8251-49E3-B758-7BDEA698CBDF}" dt="2020-06-15T16:52:47.454" v="7167"/>
          <ac:spMkLst>
            <pc:docMk/>
            <pc:sldMk cId="0" sldId="294"/>
            <ac:spMk id="4" creationId="{B5A5D5E4-97AA-4A22-8C8A-7541B8C57423}"/>
          </ac:spMkLst>
        </pc:spChg>
        <pc:spChg chg="del">
          <ac:chgData name="Federico Cluni" userId="754e41aadaf4a8ea" providerId="LiveId" clId="{6970D417-8251-49E3-B758-7BDEA698CBDF}" dt="2020-06-15T16:52:46.208" v="7166" actId="478"/>
          <ac:spMkLst>
            <pc:docMk/>
            <pc:sldMk cId="0" sldId="294"/>
            <ac:spMk id="36866" creationId="{1C77CDB3-05CC-4020-B5DF-EE3277A9E6EA}"/>
          </ac:spMkLst>
        </pc:spChg>
        <pc:spChg chg="mod">
          <ac:chgData name="Federico Cluni" userId="754e41aadaf4a8ea" providerId="LiveId" clId="{6970D417-8251-49E3-B758-7BDEA698CBDF}" dt="2020-06-15T16:53:16.625" v="7169"/>
          <ac:spMkLst>
            <pc:docMk/>
            <pc:sldMk cId="0" sldId="294"/>
            <ac:spMk id="36867" creationId="{BFF3BA17-DA1F-4C3F-A4B3-CCBBB5826769}"/>
          </ac:spMkLst>
        </pc:spChg>
      </pc:sldChg>
      <pc:sldChg chg="del">
        <pc:chgData name="Federico Cluni" userId="754e41aadaf4a8ea" providerId="LiveId" clId="{6970D417-8251-49E3-B758-7BDEA698CBDF}" dt="2020-06-15T14:14:53.895" v="1328" actId="2696"/>
        <pc:sldMkLst>
          <pc:docMk/>
          <pc:sldMk cId="1165524876" sldId="295"/>
        </pc:sldMkLst>
        <pc:spChg chg="mod">
          <ac:chgData name="Federico Cluni" userId="754e41aadaf4a8ea" providerId="LiveId" clId="{6970D417-8251-49E3-B758-7BDEA698CBDF}" dt="2020-06-15T14:34:24.017" v="1989" actId="207"/>
          <ac:spMkLst>
            <pc:docMk/>
            <pc:sldMk cId="1165524876" sldId="295"/>
            <ac:spMk id="16386" creationId="{56BEBCB5-4CAB-441C-A0D3-FD22F7631CDE}"/>
          </ac:spMkLst>
        </pc:spChg>
        <pc:spChg chg="mod">
          <ac:chgData name="Federico Cluni" userId="754e41aadaf4a8ea" providerId="LiveId" clId="{6970D417-8251-49E3-B758-7BDEA698CBDF}" dt="2020-06-15T16:15:07.194" v="5337" actId="313"/>
          <ac:spMkLst>
            <pc:docMk/>
            <pc:sldMk cId="1165524876" sldId="295"/>
            <ac:spMk id="16387" creationId="{5BBE23F3-BDC5-400E-A3FC-ABF0FFCAE73D}"/>
          </ac:spMkLst>
        </pc:spChg>
        <pc:spChg chg="del">
          <ac:chgData name="Federico Cluni" userId="754e41aadaf4a8ea" providerId="LiveId" clId="{6970D417-8251-49E3-B758-7BDEA698CBDF}" dt="2020-06-15T14:31:58.201" v="1755" actId="478"/>
          <ac:spMkLst>
            <pc:docMk/>
            <pc:sldMk cId="1165524876" sldId="295"/>
            <ac:spMk id="16388" creationId="{DABD724A-A447-4F21-8765-B96691D23118}"/>
          </ac:spMkLst>
        </pc:spChg>
        <pc:spChg chg="mod">
          <ac:chgData name="Federico Cluni" userId="754e41aadaf4a8ea" providerId="LiveId" clId="{6970D417-8251-49E3-B758-7BDEA698CBDF}" dt="2020-06-15T14:34:15.943" v="1988" actId="1076"/>
          <ac:spMkLst>
            <pc:docMk/>
            <pc:sldMk cId="1165524876" sldId="295"/>
            <ac:spMk id="16389" creationId="{64678E45-6A36-4214-A89D-5C47F6DDB841}"/>
          </ac:spMkLst>
        </pc:spChg>
        <pc:spChg chg="del">
          <ac:chgData name="Federico Cluni" userId="754e41aadaf4a8ea" providerId="LiveId" clId="{6970D417-8251-49E3-B758-7BDEA698CBDF}" dt="2020-06-15T14:29:49.971" v="1734" actId="478"/>
          <ac:spMkLst>
            <pc:docMk/>
            <pc:sldMk cId="1165524876" sldId="295"/>
            <ac:spMk id="16390" creationId="{5ACF4C51-9493-4D49-89D6-25C8D7E9C999}"/>
          </ac:spMkLst>
        </pc:spChg>
        <pc:spChg chg="mod">
          <ac:chgData name="Federico Cluni" userId="754e41aadaf4a8ea" providerId="LiveId" clId="{6970D417-8251-49E3-B758-7BDEA698CBDF}" dt="2020-06-15T14:31:55.911" v="1754" actId="1076"/>
          <ac:spMkLst>
            <pc:docMk/>
            <pc:sldMk cId="1165524876" sldId="295"/>
            <ac:spMk id="16391" creationId="{B241D821-531C-41EB-B44D-EDAC9DC14BA6}"/>
          </ac:spMkLst>
        </pc:spChg>
      </pc:sldChg>
      <pc:sldChg chg="addSp delSp modSp mod">
        <pc:chgData name="Federico Cluni" userId="754e41aadaf4a8ea" providerId="LiveId" clId="{6970D417-8251-49E3-B758-7BDEA698CBDF}" dt="2020-06-16T06:12:17.735" v="7390" actId="207"/>
        <pc:sldMkLst>
          <pc:docMk/>
          <pc:sldMk cId="0" sldId="296"/>
        </pc:sldMkLst>
        <pc:spChg chg="add mod">
          <ac:chgData name="Federico Cluni" userId="754e41aadaf4a8ea" providerId="LiveId" clId="{6970D417-8251-49E3-B758-7BDEA698CBDF}" dt="2020-06-15T15:11:57.344" v="2527"/>
          <ac:spMkLst>
            <pc:docMk/>
            <pc:sldMk cId="0" sldId="296"/>
            <ac:spMk id="4" creationId="{59248122-40D3-4DEC-B094-0E9A418F87DE}"/>
          </ac:spMkLst>
        </pc:spChg>
        <pc:spChg chg="del">
          <ac:chgData name="Federico Cluni" userId="754e41aadaf4a8ea" providerId="LiveId" clId="{6970D417-8251-49E3-B758-7BDEA698CBDF}" dt="2020-06-15T14:40:27.389" v="2273" actId="478"/>
          <ac:spMkLst>
            <pc:docMk/>
            <pc:sldMk cId="0" sldId="296"/>
            <ac:spMk id="12290" creationId="{DAFC4B9C-BB6B-4565-96C5-6E5BBEB792DB}"/>
          </ac:spMkLst>
        </pc:spChg>
        <pc:spChg chg="mod">
          <ac:chgData name="Federico Cluni" userId="754e41aadaf4a8ea" providerId="LiveId" clId="{6970D417-8251-49E3-B758-7BDEA698CBDF}" dt="2020-06-16T06:12:17.735" v="7390" actId="207"/>
          <ac:spMkLst>
            <pc:docMk/>
            <pc:sldMk cId="0" sldId="296"/>
            <ac:spMk id="12291" creationId="{DF71D569-A7A7-4EC9-A466-65F4419E0FAF}"/>
          </ac:spMkLst>
        </pc:spChg>
      </pc:sldChg>
      <pc:sldChg chg="addSp delSp modSp mod">
        <pc:chgData name="Federico Cluni" userId="754e41aadaf4a8ea" providerId="LiveId" clId="{6970D417-8251-49E3-B758-7BDEA698CBDF}" dt="2020-06-15T15:12:40.931" v="2539" actId="20577"/>
        <pc:sldMkLst>
          <pc:docMk/>
          <pc:sldMk cId="0" sldId="297"/>
        </pc:sldMkLst>
        <pc:spChg chg="add mod">
          <ac:chgData name="Federico Cluni" userId="754e41aadaf4a8ea" providerId="LiveId" clId="{6970D417-8251-49E3-B758-7BDEA698CBDF}" dt="2020-06-15T15:12:17.219" v="2529"/>
          <ac:spMkLst>
            <pc:docMk/>
            <pc:sldMk cId="0" sldId="297"/>
            <ac:spMk id="9" creationId="{81726F58-1ED6-42CE-86E0-8853732E4097}"/>
          </ac:spMkLst>
        </pc:spChg>
        <pc:spChg chg="del">
          <ac:chgData name="Federico Cluni" userId="754e41aadaf4a8ea" providerId="LiveId" clId="{6970D417-8251-49E3-B758-7BDEA698CBDF}" dt="2020-06-15T15:12:16.456" v="2528" actId="478"/>
          <ac:spMkLst>
            <pc:docMk/>
            <pc:sldMk cId="0" sldId="297"/>
            <ac:spMk id="13314" creationId="{57713717-EB05-4E7B-87C6-CB057A4D9422}"/>
          </ac:spMkLst>
        </pc:spChg>
        <pc:spChg chg="mod">
          <ac:chgData name="Federico Cluni" userId="754e41aadaf4a8ea" providerId="LiveId" clId="{6970D417-8251-49E3-B758-7BDEA698CBDF}" dt="2020-06-15T15:12:40.931" v="2539" actId="20577"/>
          <ac:spMkLst>
            <pc:docMk/>
            <pc:sldMk cId="0" sldId="297"/>
            <ac:spMk id="13318" creationId="{ACE320FA-A4DA-44D1-AA64-4E5152586642}"/>
          </ac:spMkLst>
        </pc:spChg>
      </pc:sldChg>
      <pc:sldChg chg="addSp delSp modSp mod">
        <pc:chgData name="Federico Cluni" userId="754e41aadaf4a8ea" providerId="LiveId" clId="{6970D417-8251-49E3-B758-7BDEA698CBDF}" dt="2020-06-15T15:12:36.921" v="2535" actId="20577"/>
        <pc:sldMkLst>
          <pc:docMk/>
          <pc:sldMk cId="0" sldId="298"/>
        </pc:sldMkLst>
        <pc:spChg chg="add mod">
          <ac:chgData name="Federico Cluni" userId="754e41aadaf4a8ea" providerId="LiveId" clId="{6970D417-8251-49E3-B758-7BDEA698CBDF}" dt="2020-06-15T15:12:26.562" v="2531"/>
          <ac:spMkLst>
            <pc:docMk/>
            <pc:sldMk cId="0" sldId="298"/>
            <ac:spMk id="9" creationId="{4B9301AC-8524-4D32-9590-E97B19D1DEC5}"/>
          </ac:spMkLst>
        </pc:spChg>
        <pc:spChg chg="del">
          <ac:chgData name="Federico Cluni" userId="754e41aadaf4a8ea" providerId="LiveId" clId="{6970D417-8251-49E3-B758-7BDEA698CBDF}" dt="2020-06-15T15:12:25.834" v="2530" actId="478"/>
          <ac:spMkLst>
            <pc:docMk/>
            <pc:sldMk cId="0" sldId="298"/>
            <ac:spMk id="14338" creationId="{2D60C4BF-6AFC-4AB5-85B4-C46F7F80A75B}"/>
          </ac:spMkLst>
        </pc:spChg>
        <pc:spChg chg="mod">
          <ac:chgData name="Federico Cluni" userId="754e41aadaf4a8ea" providerId="LiveId" clId="{6970D417-8251-49E3-B758-7BDEA698CBDF}" dt="2020-06-15T15:12:36.921" v="2535" actId="20577"/>
          <ac:spMkLst>
            <pc:docMk/>
            <pc:sldMk cId="0" sldId="298"/>
            <ac:spMk id="14342" creationId="{1ECF6E00-0252-4CC7-9E1B-EE18E933B423}"/>
          </ac:spMkLst>
        </pc:spChg>
      </pc:sldChg>
      <pc:sldChg chg="addSp delSp modSp mod">
        <pc:chgData name="Federico Cluni" userId="754e41aadaf4a8ea" providerId="LiveId" clId="{6970D417-8251-49E3-B758-7BDEA698CBDF}" dt="2020-06-15T15:17:02.646" v="3008" actId="790"/>
        <pc:sldMkLst>
          <pc:docMk/>
          <pc:sldMk cId="0" sldId="299"/>
        </pc:sldMkLst>
        <pc:spChg chg="add mod">
          <ac:chgData name="Federico Cluni" userId="754e41aadaf4a8ea" providerId="LiveId" clId="{6970D417-8251-49E3-B758-7BDEA698CBDF}" dt="2020-06-15T15:15:14.341" v="2793"/>
          <ac:spMkLst>
            <pc:docMk/>
            <pc:sldMk cId="0" sldId="299"/>
            <ac:spMk id="5" creationId="{83AD93DB-14B0-4C4E-940C-A4428CA34524}"/>
          </ac:spMkLst>
        </pc:spChg>
        <pc:spChg chg="del">
          <ac:chgData name="Federico Cluni" userId="754e41aadaf4a8ea" providerId="LiveId" clId="{6970D417-8251-49E3-B758-7BDEA698CBDF}" dt="2020-06-15T15:15:13.854" v="2792" actId="478"/>
          <ac:spMkLst>
            <pc:docMk/>
            <pc:sldMk cId="0" sldId="299"/>
            <ac:spMk id="17410" creationId="{CFA9266A-B59B-4D9E-AF05-CC923C05334F}"/>
          </ac:spMkLst>
        </pc:spChg>
        <pc:spChg chg="mod">
          <ac:chgData name="Federico Cluni" userId="754e41aadaf4a8ea" providerId="LiveId" clId="{6970D417-8251-49E3-B758-7BDEA698CBDF}" dt="2020-06-15T15:15:28.982" v="2834" actId="20577"/>
          <ac:spMkLst>
            <pc:docMk/>
            <pc:sldMk cId="0" sldId="299"/>
            <ac:spMk id="17444" creationId="{E996574E-0DF5-475C-9311-86386E56C120}"/>
          </ac:spMkLst>
        </pc:spChg>
        <pc:graphicFrameChg chg="modGraphic">
          <ac:chgData name="Federico Cluni" userId="754e41aadaf4a8ea" providerId="LiveId" clId="{6970D417-8251-49E3-B758-7BDEA698CBDF}" dt="2020-06-15T15:17:02.646" v="3008" actId="790"/>
          <ac:graphicFrameMkLst>
            <pc:docMk/>
            <pc:sldMk cId="0" sldId="299"/>
            <ac:graphicFrameMk id="47289" creationId="{BE2CAD8A-4702-415E-B373-7BBA87204CCD}"/>
          </ac:graphicFrameMkLst>
        </pc:graphicFrameChg>
      </pc:sldChg>
      <pc:sldChg chg="del">
        <pc:chgData name="Federico Cluni" userId="754e41aadaf4a8ea" providerId="LiveId" clId="{6970D417-8251-49E3-B758-7BDEA698CBDF}" dt="2020-06-15T16:59:08.556" v="7179" actId="47"/>
        <pc:sldMkLst>
          <pc:docMk/>
          <pc:sldMk cId="0" sldId="300"/>
        </pc:sldMkLst>
      </pc:sldChg>
      <pc:sldChg chg="del">
        <pc:chgData name="Federico Cluni" userId="754e41aadaf4a8ea" providerId="LiveId" clId="{6970D417-8251-49E3-B758-7BDEA698CBDF}" dt="2020-06-15T16:59:04.631" v="7172" actId="47"/>
        <pc:sldMkLst>
          <pc:docMk/>
          <pc:sldMk cId="2909882934" sldId="301"/>
        </pc:sldMkLst>
      </pc:sldChg>
      <pc:sldChg chg="del">
        <pc:chgData name="Federico Cluni" userId="754e41aadaf4a8ea" providerId="LiveId" clId="{6970D417-8251-49E3-B758-7BDEA698CBDF}" dt="2020-06-15T16:59:06.698" v="7176" actId="47"/>
        <pc:sldMkLst>
          <pc:docMk/>
          <pc:sldMk cId="0" sldId="302"/>
        </pc:sldMkLst>
      </pc:sldChg>
      <pc:sldChg chg="modSp mod">
        <pc:chgData name="Federico Cluni" userId="754e41aadaf4a8ea" providerId="LiveId" clId="{6970D417-8251-49E3-B758-7BDEA698CBDF}" dt="2020-06-16T08:33:48.823" v="7496" actId="20577"/>
        <pc:sldMkLst>
          <pc:docMk/>
          <pc:sldMk cId="0" sldId="303"/>
        </pc:sldMkLst>
        <pc:spChg chg="mod">
          <ac:chgData name="Federico Cluni" userId="754e41aadaf4a8ea" providerId="LiveId" clId="{6970D417-8251-49E3-B758-7BDEA698CBDF}" dt="2020-06-16T08:33:48.823" v="7496" actId="20577"/>
          <ac:spMkLst>
            <pc:docMk/>
            <pc:sldMk cId="0" sldId="303"/>
            <ac:spMk id="5125" creationId="{AD0979F9-088A-4E77-BB80-20FC4200DBE6}"/>
          </ac:spMkLst>
        </pc:spChg>
        <pc:spChg chg="mod">
          <ac:chgData name="Federico Cluni" userId="754e41aadaf4a8ea" providerId="LiveId" clId="{6970D417-8251-49E3-B758-7BDEA698CBDF}" dt="2020-06-15T13:41:17.351" v="22" actId="207"/>
          <ac:spMkLst>
            <pc:docMk/>
            <pc:sldMk cId="0" sldId="303"/>
            <ac:spMk id="6146" creationId="{23336650-4509-4626-A555-F723E2225E20}"/>
          </ac:spMkLst>
        </pc:spChg>
      </pc:sldChg>
      <pc:sldChg chg="addSp delSp modSp mod">
        <pc:chgData name="Federico Cluni" userId="754e41aadaf4a8ea" providerId="LiveId" clId="{6970D417-8251-49E3-B758-7BDEA698CBDF}" dt="2020-06-15T13:45:21.809" v="432" actId="20577"/>
        <pc:sldMkLst>
          <pc:docMk/>
          <pc:sldMk cId="0" sldId="304"/>
        </pc:sldMkLst>
        <pc:spChg chg="add mod">
          <ac:chgData name="Federico Cluni" userId="754e41aadaf4a8ea" providerId="LiveId" clId="{6970D417-8251-49E3-B758-7BDEA698CBDF}" dt="2020-06-15T13:44:11.293" v="285"/>
          <ac:spMkLst>
            <pc:docMk/>
            <pc:sldMk cId="0" sldId="304"/>
            <ac:spMk id="6" creationId="{36E94353-1F29-4CF7-9DED-5C46F976CBCF}"/>
          </ac:spMkLst>
        </pc:spChg>
        <pc:spChg chg="del">
          <ac:chgData name="Federico Cluni" userId="754e41aadaf4a8ea" providerId="LiveId" clId="{6970D417-8251-49E3-B758-7BDEA698CBDF}" dt="2020-06-15T13:44:10.516" v="284" actId="478"/>
          <ac:spMkLst>
            <pc:docMk/>
            <pc:sldMk cId="0" sldId="304"/>
            <ac:spMk id="8194" creationId="{A413626A-0C81-4137-9296-BD45C28FE078}"/>
          </ac:spMkLst>
        </pc:spChg>
        <pc:spChg chg="mod">
          <ac:chgData name="Federico Cluni" userId="754e41aadaf4a8ea" providerId="LiveId" clId="{6970D417-8251-49E3-B758-7BDEA698CBDF}" dt="2020-06-15T13:45:21.809" v="432" actId="20577"/>
          <ac:spMkLst>
            <pc:docMk/>
            <pc:sldMk cId="0" sldId="304"/>
            <ac:spMk id="8195" creationId="{1DE69BEF-224D-419B-8ECA-164B2BF99C2B}"/>
          </ac:spMkLst>
        </pc:spChg>
      </pc:sldChg>
      <pc:sldChg chg="addSp delSp modSp mod">
        <pc:chgData name="Federico Cluni" userId="754e41aadaf4a8ea" providerId="LiveId" clId="{6970D417-8251-49E3-B758-7BDEA698CBDF}" dt="2020-06-15T15:15:00.942" v="2791" actId="20577"/>
        <pc:sldMkLst>
          <pc:docMk/>
          <pc:sldMk cId="0" sldId="305"/>
        </pc:sldMkLst>
        <pc:spChg chg="add mod">
          <ac:chgData name="Federico Cluni" userId="754e41aadaf4a8ea" providerId="LiveId" clId="{6970D417-8251-49E3-B758-7BDEA698CBDF}" dt="2020-06-15T15:12:48.397" v="2541"/>
          <ac:spMkLst>
            <pc:docMk/>
            <pc:sldMk cId="0" sldId="305"/>
            <ac:spMk id="5" creationId="{3AF24829-F600-462F-885C-464E17CBA2D9}"/>
          </ac:spMkLst>
        </pc:spChg>
        <pc:spChg chg="mod">
          <ac:chgData name="Federico Cluni" userId="754e41aadaf4a8ea" providerId="LiveId" clId="{6970D417-8251-49E3-B758-7BDEA698CBDF}" dt="2020-06-15T15:13:16.107" v="2576" actId="6549"/>
          <ac:spMkLst>
            <pc:docMk/>
            <pc:sldMk cId="0" sldId="305"/>
            <ac:spMk id="10243" creationId="{A2C82316-C4EC-426E-AE68-7E4A94634496}"/>
          </ac:spMkLst>
        </pc:spChg>
        <pc:spChg chg="del">
          <ac:chgData name="Federico Cluni" userId="754e41aadaf4a8ea" providerId="LiveId" clId="{6970D417-8251-49E3-B758-7BDEA698CBDF}" dt="2020-06-15T15:12:47.492" v="2540" actId="478"/>
          <ac:spMkLst>
            <pc:docMk/>
            <pc:sldMk cId="0" sldId="305"/>
            <ac:spMk id="15362" creationId="{9C05FCA0-A14E-4914-9750-AC4CA378EB34}"/>
          </ac:spMkLst>
        </pc:spChg>
        <pc:graphicFrameChg chg="modGraphic">
          <ac:chgData name="Federico Cluni" userId="754e41aadaf4a8ea" providerId="LiveId" clId="{6970D417-8251-49E3-B758-7BDEA698CBDF}" dt="2020-06-15T15:15:00.942" v="2791" actId="20577"/>
          <ac:graphicFrameMkLst>
            <pc:docMk/>
            <pc:sldMk cId="0" sldId="305"/>
            <ac:graphicFrameMk id="2" creationId="{50E3250E-3398-43DB-A962-20B21513876F}"/>
          </ac:graphicFrameMkLst>
        </pc:graphicFrameChg>
      </pc:sldChg>
      <pc:sldChg chg="del">
        <pc:chgData name="Federico Cluni" userId="754e41aadaf4a8ea" providerId="LiveId" clId="{6970D417-8251-49E3-B758-7BDEA698CBDF}" dt="2020-06-15T16:59:12.845" v="7185" actId="47"/>
        <pc:sldMkLst>
          <pc:docMk/>
          <pc:sldMk cId="0" sldId="306"/>
        </pc:sldMkLst>
      </pc:sldChg>
      <pc:sldChg chg="del">
        <pc:chgData name="Federico Cluni" userId="754e41aadaf4a8ea" providerId="LiveId" clId="{6970D417-8251-49E3-B758-7BDEA698CBDF}" dt="2020-06-15T16:59:13.338" v="7186" actId="47"/>
        <pc:sldMkLst>
          <pc:docMk/>
          <pc:sldMk cId="0" sldId="307"/>
        </pc:sldMkLst>
      </pc:sldChg>
      <pc:sldChg chg="del">
        <pc:chgData name="Federico Cluni" userId="754e41aadaf4a8ea" providerId="LiveId" clId="{6970D417-8251-49E3-B758-7BDEA698CBDF}" dt="2020-06-15T16:59:13.831" v="7187" actId="47"/>
        <pc:sldMkLst>
          <pc:docMk/>
          <pc:sldMk cId="0" sldId="308"/>
        </pc:sldMkLst>
      </pc:sldChg>
      <pc:sldChg chg="del">
        <pc:chgData name="Federico Cluni" userId="754e41aadaf4a8ea" providerId="LiveId" clId="{6970D417-8251-49E3-B758-7BDEA698CBDF}" dt="2020-06-15T16:59:14.218" v="7188" actId="47"/>
        <pc:sldMkLst>
          <pc:docMk/>
          <pc:sldMk cId="0" sldId="309"/>
        </pc:sldMkLst>
      </pc:sldChg>
      <pc:sldChg chg="del">
        <pc:chgData name="Federico Cluni" userId="754e41aadaf4a8ea" providerId="LiveId" clId="{6970D417-8251-49E3-B758-7BDEA698CBDF}" dt="2020-06-15T16:59:14.529" v="7189" actId="47"/>
        <pc:sldMkLst>
          <pc:docMk/>
          <pc:sldMk cId="0" sldId="310"/>
        </pc:sldMkLst>
      </pc:sldChg>
      <pc:sldChg chg="del">
        <pc:chgData name="Federico Cluni" userId="754e41aadaf4a8ea" providerId="LiveId" clId="{6970D417-8251-49E3-B758-7BDEA698CBDF}" dt="2020-06-15T16:59:15.168" v="7190" actId="47"/>
        <pc:sldMkLst>
          <pc:docMk/>
          <pc:sldMk cId="0" sldId="311"/>
        </pc:sldMkLst>
      </pc:sldChg>
      <pc:sldChg chg="del">
        <pc:chgData name="Federico Cluni" userId="754e41aadaf4a8ea" providerId="LiveId" clId="{6970D417-8251-49E3-B758-7BDEA698CBDF}" dt="2020-06-15T16:59:15.677" v="7191" actId="47"/>
        <pc:sldMkLst>
          <pc:docMk/>
          <pc:sldMk cId="0" sldId="312"/>
        </pc:sldMkLst>
      </pc:sldChg>
      <pc:sldChg chg="del">
        <pc:chgData name="Federico Cluni" userId="754e41aadaf4a8ea" providerId="LiveId" clId="{6970D417-8251-49E3-B758-7BDEA698CBDF}" dt="2020-06-15T16:59:16.110" v="7192" actId="47"/>
        <pc:sldMkLst>
          <pc:docMk/>
          <pc:sldMk cId="0" sldId="313"/>
        </pc:sldMkLst>
      </pc:sldChg>
      <pc:sldChg chg="del">
        <pc:chgData name="Federico Cluni" userId="754e41aadaf4a8ea" providerId="LiveId" clId="{6970D417-8251-49E3-B758-7BDEA698CBDF}" dt="2020-06-15T16:59:09.124" v="7180" actId="47"/>
        <pc:sldMkLst>
          <pc:docMk/>
          <pc:sldMk cId="0" sldId="314"/>
        </pc:sldMkLst>
      </pc:sldChg>
      <pc:sldChg chg="addSp delSp modSp add mod">
        <pc:chgData name="Federico Cluni" userId="754e41aadaf4a8ea" providerId="LiveId" clId="{6970D417-8251-49E3-B758-7BDEA698CBDF}" dt="2020-06-16T07:03:35.895" v="7473" actId="1076"/>
        <pc:sldMkLst>
          <pc:docMk/>
          <pc:sldMk cId="3826106657" sldId="315"/>
        </pc:sldMkLst>
        <pc:spChg chg="add mod">
          <ac:chgData name="Federico Cluni" userId="754e41aadaf4a8ea" providerId="LiveId" clId="{6970D417-8251-49E3-B758-7BDEA698CBDF}" dt="2020-06-16T07:02:58.493" v="7470" actId="1076"/>
          <ac:spMkLst>
            <pc:docMk/>
            <pc:sldMk cId="3826106657" sldId="315"/>
            <ac:spMk id="6" creationId="{770C6121-972A-4B0D-AC8D-97069A0AC8B8}"/>
          </ac:spMkLst>
        </pc:spChg>
        <pc:spChg chg="mod">
          <ac:chgData name="Federico Cluni" userId="754e41aadaf4a8ea" providerId="LiveId" clId="{6970D417-8251-49E3-B758-7BDEA698CBDF}" dt="2020-06-16T07:03:30.503" v="7472" actId="313"/>
          <ac:spMkLst>
            <pc:docMk/>
            <pc:sldMk cId="3826106657" sldId="315"/>
            <ac:spMk id="9219" creationId="{A1FC0DEA-BB6C-4FD0-B78C-22B86F753767}"/>
          </ac:spMkLst>
        </pc:spChg>
        <pc:picChg chg="add del mod">
          <ac:chgData name="Federico Cluni" userId="754e41aadaf4a8ea" providerId="LiveId" clId="{6970D417-8251-49E3-B758-7BDEA698CBDF}" dt="2020-06-16T07:00:52.196" v="7415" actId="478"/>
          <ac:picMkLst>
            <pc:docMk/>
            <pc:sldMk cId="3826106657" sldId="315"/>
            <ac:picMk id="3" creationId="{A9D43D73-F061-4B79-A852-E83FF9466FBB}"/>
          </ac:picMkLst>
        </pc:picChg>
        <pc:picChg chg="add mod">
          <ac:chgData name="Federico Cluni" userId="754e41aadaf4a8ea" providerId="LiveId" clId="{6970D417-8251-49E3-B758-7BDEA698CBDF}" dt="2020-06-16T07:03:35.895" v="7473" actId="1076"/>
          <ac:picMkLst>
            <pc:docMk/>
            <pc:sldMk cId="3826106657" sldId="315"/>
            <ac:picMk id="4" creationId="{07ABB67C-8F0F-45ED-8D51-652EF1390A65}"/>
          </ac:picMkLst>
        </pc:picChg>
      </pc:sldChg>
      <pc:sldChg chg="delSp modSp add mod">
        <pc:chgData name="Federico Cluni" userId="754e41aadaf4a8ea" providerId="LiveId" clId="{6970D417-8251-49E3-B758-7BDEA698CBDF}" dt="2020-06-15T15:39:01.110" v="4084" actId="2711"/>
        <pc:sldMkLst>
          <pc:docMk/>
          <pc:sldMk cId="2150309443" sldId="316"/>
        </pc:sldMkLst>
        <pc:spChg chg="mod">
          <ac:chgData name="Federico Cluni" userId="754e41aadaf4a8ea" providerId="LiveId" clId="{6970D417-8251-49E3-B758-7BDEA698CBDF}" dt="2020-06-15T15:39:01.110" v="4084" actId="2711"/>
          <ac:spMkLst>
            <pc:docMk/>
            <pc:sldMk cId="2150309443" sldId="316"/>
            <ac:spMk id="20483" creationId="{B7035848-63B3-4B52-8846-AECB97BA8E4E}"/>
          </ac:spMkLst>
        </pc:spChg>
        <pc:spChg chg="del mod">
          <ac:chgData name="Federico Cluni" userId="754e41aadaf4a8ea" providerId="LiveId" clId="{6970D417-8251-49E3-B758-7BDEA698CBDF}" dt="2020-06-15T15:38:34.456" v="4069" actId="478"/>
          <ac:spMkLst>
            <pc:docMk/>
            <pc:sldMk cId="2150309443" sldId="316"/>
            <ac:spMk id="20484" creationId="{FF4DB5BD-A5A2-4D0B-BF45-40519D2A0129}"/>
          </ac:spMkLst>
        </pc:spChg>
      </pc:sldChg>
      <pc:sldChg chg="delSp modSp add del mod">
        <pc:chgData name="Federico Cluni" userId="754e41aadaf4a8ea" providerId="LiveId" clId="{6970D417-8251-49E3-B758-7BDEA698CBDF}" dt="2020-06-15T16:14:51.971" v="5336" actId="47"/>
        <pc:sldMkLst>
          <pc:docMk/>
          <pc:sldMk cId="1597407174" sldId="317"/>
        </pc:sldMkLst>
        <pc:spChg chg="mod">
          <ac:chgData name="Federico Cluni" userId="754e41aadaf4a8ea" providerId="LiveId" clId="{6970D417-8251-49E3-B758-7BDEA698CBDF}" dt="2020-06-15T16:14:29.280" v="5328" actId="207"/>
          <ac:spMkLst>
            <pc:docMk/>
            <pc:sldMk cId="1597407174" sldId="317"/>
            <ac:spMk id="16387" creationId="{5BBE23F3-BDC5-400E-A3FC-ABF0FFCAE73D}"/>
          </ac:spMkLst>
        </pc:spChg>
        <pc:spChg chg="del">
          <ac:chgData name="Federico Cluni" userId="754e41aadaf4a8ea" providerId="LiveId" clId="{6970D417-8251-49E3-B758-7BDEA698CBDF}" dt="2020-06-15T16:14:00.455" v="5325" actId="478"/>
          <ac:spMkLst>
            <pc:docMk/>
            <pc:sldMk cId="1597407174" sldId="317"/>
            <ac:spMk id="16389" creationId="{64678E45-6A36-4214-A89D-5C47F6DDB841}"/>
          </ac:spMkLst>
        </pc:spChg>
        <pc:spChg chg="del">
          <ac:chgData name="Federico Cluni" userId="754e41aadaf4a8ea" providerId="LiveId" clId="{6970D417-8251-49E3-B758-7BDEA698CBDF}" dt="2020-06-15T16:13:58.775" v="5324" actId="478"/>
          <ac:spMkLst>
            <pc:docMk/>
            <pc:sldMk cId="1597407174" sldId="317"/>
            <ac:spMk id="16391" creationId="{B241D821-531C-41EB-B44D-EDAC9DC14BA6}"/>
          </ac:spMkLst>
        </pc:spChg>
      </pc:sldChg>
    </pc:docChg>
  </pc:docChgLst>
  <pc:docChgLst>
    <pc:chgData name="Federico Cluni" userId="754e41aadaf4a8ea" providerId="LiveId" clId="{23ECD794-1183-4911-B4EE-9C4999050C2C}"/>
    <pc:docChg chg="modSld">
      <pc:chgData name="Federico Cluni" userId="754e41aadaf4a8ea" providerId="LiveId" clId="{23ECD794-1183-4911-B4EE-9C4999050C2C}" dt="2021-09-28T14:33:48.580" v="41" actId="6549"/>
      <pc:docMkLst>
        <pc:docMk/>
      </pc:docMkLst>
      <pc:sldChg chg="modSp mod">
        <pc:chgData name="Federico Cluni" userId="754e41aadaf4a8ea" providerId="LiveId" clId="{23ECD794-1183-4911-B4EE-9C4999050C2C}" dt="2021-09-27T13:34:26.289" v="23" actId="1038"/>
        <pc:sldMkLst>
          <pc:docMk/>
          <pc:sldMk cId="0" sldId="256"/>
        </pc:sldMkLst>
        <pc:spChg chg="mod">
          <ac:chgData name="Federico Cluni" userId="754e41aadaf4a8ea" providerId="LiveId" clId="{23ECD794-1183-4911-B4EE-9C4999050C2C}" dt="2021-09-27T13:34:09.371" v="5" actId="20577"/>
          <ac:spMkLst>
            <pc:docMk/>
            <pc:sldMk cId="0" sldId="256"/>
            <ac:spMk id="2054" creationId="{10C4B9D1-AF21-45ED-B9CB-5E26D6FA8653}"/>
          </ac:spMkLst>
        </pc:spChg>
        <pc:spChg chg="mod">
          <ac:chgData name="Federico Cluni" userId="754e41aadaf4a8ea" providerId="LiveId" clId="{23ECD794-1183-4911-B4EE-9C4999050C2C}" dt="2021-09-27T13:34:26.289" v="23" actId="1038"/>
          <ac:spMkLst>
            <pc:docMk/>
            <pc:sldMk cId="0" sldId="256"/>
            <ac:spMk id="2055" creationId="{4CD9053A-D1BE-4AA5-A65E-5DD053F0E150}"/>
          </ac:spMkLst>
        </pc:spChg>
      </pc:sldChg>
      <pc:sldChg chg="modSp mod">
        <pc:chgData name="Federico Cluni" userId="754e41aadaf4a8ea" providerId="LiveId" clId="{23ECD794-1183-4911-B4EE-9C4999050C2C}" dt="2021-09-28T12:37:05.580" v="34" actId="6549"/>
        <pc:sldMkLst>
          <pc:docMk/>
          <pc:sldMk cId="2119827675" sldId="357"/>
        </pc:sldMkLst>
        <pc:spChg chg="mod">
          <ac:chgData name="Federico Cluni" userId="754e41aadaf4a8ea" providerId="LiveId" clId="{23ECD794-1183-4911-B4EE-9C4999050C2C}" dt="2021-09-28T12:37:05.580" v="34" actId="6549"/>
          <ac:spMkLst>
            <pc:docMk/>
            <pc:sldMk cId="2119827675" sldId="357"/>
            <ac:spMk id="10243" creationId="{4D213196-1290-462C-A590-4FB3CF51C244}"/>
          </ac:spMkLst>
        </pc:spChg>
      </pc:sldChg>
      <pc:sldChg chg="modSp mod">
        <pc:chgData name="Federico Cluni" userId="754e41aadaf4a8ea" providerId="LiveId" clId="{23ECD794-1183-4911-B4EE-9C4999050C2C}" dt="2021-09-28T14:14:57.857" v="36" actId="20577"/>
        <pc:sldMkLst>
          <pc:docMk/>
          <pc:sldMk cId="3723852152" sldId="360"/>
        </pc:sldMkLst>
        <pc:spChg chg="mod">
          <ac:chgData name="Federico Cluni" userId="754e41aadaf4a8ea" providerId="LiveId" clId="{23ECD794-1183-4911-B4EE-9C4999050C2C}" dt="2021-09-28T14:14:57.857" v="36" actId="20577"/>
          <ac:spMkLst>
            <pc:docMk/>
            <pc:sldMk cId="3723852152" sldId="360"/>
            <ac:spMk id="10243" creationId="{4D213196-1290-462C-A590-4FB3CF51C244}"/>
          </ac:spMkLst>
        </pc:spChg>
      </pc:sldChg>
      <pc:sldChg chg="modSp mod">
        <pc:chgData name="Federico Cluni" userId="754e41aadaf4a8ea" providerId="LiveId" clId="{23ECD794-1183-4911-B4EE-9C4999050C2C}" dt="2021-09-28T14:33:48.580" v="41" actId="6549"/>
        <pc:sldMkLst>
          <pc:docMk/>
          <pc:sldMk cId="838329592" sldId="362"/>
        </pc:sldMkLst>
        <pc:spChg chg="mod">
          <ac:chgData name="Federico Cluni" userId="754e41aadaf4a8ea" providerId="LiveId" clId="{23ECD794-1183-4911-B4EE-9C4999050C2C}" dt="2021-09-28T14:33:48.580" v="41" actId="6549"/>
          <ac:spMkLst>
            <pc:docMk/>
            <pc:sldMk cId="838329592" sldId="362"/>
            <ac:spMk id="10243" creationId="{4D213196-1290-462C-A590-4FB3CF51C244}"/>
          </ac:spMkLst>
        </pc:spChg>
      </pc:sldChg>
      <pc:sldChg chg="modSp mod">
        <pc:chgData name="Federico Cluni" userId="754e41aadaf4a8ea" providerId="LiveId" clId="{23ECD794-1183-4911-B4EE-9C4999050C2C}" dt="2021-09-27T13:36:17.306" v="25" actId="20577"/>
        <pc:sldMkLst>
          <pc:docMk/>
          <pc:sldMk cId="678167920" sldId="376"/>
        </pc:sldMkLst>
        <pc:spChg chg="mod">
          <ac:chgData name="Federico Cluni" userId="754e41aadaf4a8ea" providerId="LiveId" clId="{23ECD794-1183-4911-B4EE-9C4999050C2C}" dt="2021-09-27T13:36:17.306" v="25" actId="20577"/>
          <ac:spMkLst>
            <pc:docMk/>
            <pc:sldMk cId="678167920" sldId="376"/>
            <ac:spMk id="10243" creationId="{4D213196-1290-462C-A590-4FB3CF51C244}"/>
          </ac:spMkLst>
        </pc:spChg>
      </pc:sldChg>
    </pc:docChg>
  </pc:docChgLst>
  <pc:docChgLst>
    <pc:chgData name="Federico Cluni" userId="754e41aadaf4a8ea" providerId="LiveId" clId="{C2B826B3-6932-478E-AAE2-F4197AACE496}"/>
    <pc:docChg chg="undo custSel addSld delSld modSld">
      <pc:chgData name="Federico Cluni" userId="754e41aadaf4a8ea" providerId="LiveId" clId="{C2B826B3-6932-478E-AAE2-F4197AACE496}" dt="2020-06-26T09:29:25.713" v="6728" actId="6549"/>
      <pc:docMkLst>
        <pc:docMk/>
      </pc:docMkLst>
      <pc:sldChg chg="modSp mod">
        <pc:chgData name="Federico Cluni" userId="754e41aadaf4a8ea" providerId="LiveId" clId="{C2B826B3-6932-478E-AAE2-F4197AACE496}" dt="2020-06-25T04:16:28.093" v="7" actId="6549"/>
        <pc:sldMkLst>
          <pc:docMk/>
          <pc:sldMk cId="0" sldId="256"/>
        </pc:sldMkLst>
        <pc:spChg chg="mod">
          <ac:chgData name="Federico Cluni" userId="754e41aadaf4a8ea" providerId="LiveId" clId="{C2B826B3-6932-478E-AAE2-F4197AACE496}" dt="2020-06-25T04:16:28.093" v="7" actId="6549"/>
          <ac:spMkLst>
            <pc:docMk/>
            <pc:sldMk cId="0" sldId="256"/>
            <ac:spMk id="2055" creationId="{4CD9053A-D1BE-4AA5-A65E-5DD053F0E150}"/>
          </ac:spMkLst>
        </pc:spChg>
      </pc:sldChg>
      <pc:sldChg chg="del">
        <pc:chgData name="Federico Cluni" userId="754e41aadaf4a8ea" providerId="LiveId" clId="{C2B826B3-6932-478E-AAE2-F4197AACE496}" dt="2020-06-26T04:45:40.384" v="5809" actId="47"/>
        <pc:sldMkLst>
          <pc:docMk/>
          <pc:sldMk cId="0" sldId="330"/>
        </pc:sldMkLst>
      </pc:sldChg>
      <pc:sldChg chg="del">
        <pc:chgData name="Federico Cluni" userId="754e41aadaf4a8ea" providerId="LiveId" clId="{C2B826B3-6932-478E-AAE2-F4197AACE496}" dt="2020-06-26T04:45:40.384" v="5809" actId="47"/>
        <pc:sldMkLst>
          <pc:docMk/>
          <pc:sldMk cId="0" sldId="331"/>
        </pc:sldMkLst>
      </pc:sldChg>
      <pc:sldChg chg="del">
        <pc:chgData name="Federico Cluni" userId="754e41aadaf4a8ea" providerId="LiveId" clId="{C2B826B3-6932-478E-AAE2-F4197AACE496}" dt="2020-06-26T04:45:40.384" v="5809" actId="47"/>
        <pc:sldMkLst>
          <pc:docMk/>
          <pc:sldMk cId="0" sldId="332"/>
        </pc:sldMkLst>
      </pc:sldChg>
      <pc:sldChg chg="del">
        <pc:chgData name="Federico Cluni" userId="754e41aadaf4a8ea" providerId="LiveId" clId="{C2B826B3-6932-478E-AAE2-F4197AACE496}" dt="2020-06-26T04:45:40.384" v="5809" actId="47"/>
        <pc:sldMkLst>
          <pc:docMk/>
          <pc:sldMk cId="0" sldId="334"/>
        </pc:sldMkLst>
      </pc:sldChg>
      <pc:sldChg chg="del">
        <pc:chgData name="Federico Cluni" userId="754e41aadaf4a8ea" providerId="LiveId" clId="{C2B826B3-6932-478E-AAE2-F4197AACE496}" dt="2020-06-26T04:45:40.384" v="5809" actId="47"/>
        <pc:sldMkLst>
          <pc:docMk/>
          <pc:sldMk cId="0" sldId="335"/>
        </pc:sldMkLst>
      </pc:sldChg>
      <pc:sldChg chg="del">
        <pc:chgData name="Federico Cluni" userId="754e41aadaf4a8ea" providerId="LiveId" clId="{C2B826B3-6932-478E-AAE2-F4197AACE496}" dt="2020-06-26T04:45:40.384" v="5809" actId="47"/>
        <pc:sldMkLst>
          <pc:docMk/>
          <pc:sldMk cId="0" sldId="336"/>
        </pc:sldMkLst>
      </pc:sldChg>
      <pc:sldChg chg="del">
        <pc:chgData name="Federico Cluni" userId="754e41aadaf4a8ea" providerId="LiveId" clId="{C2B826B3-6932-478E-AAE2-F4197AACE496}" dt="2020-06-26T04:45:40.384" v="5809" actId="47"/>
        <pc:sldMkLst>
          <pc:docMk/>
          <pc:sldMk cId="0" sldId="337"/>
        </pc:sldMkLst>
      </pc:sldChg>
      <pc:sldChg chg="del">
        <pc:chgData name="Federico Cluni" userId="754e41aadaf4a8ea" providerId="LiveId" clId="{C2B826B3-6932-478E-AAE2-F4197AACE496}" dt="2020-06-26T04:45:40.384" v="5809" actId="47"/>
        <pc:sldMkLst>
          <pc:docMk/>
          <pc:sldMk cId="0" sldId="339"/>
        </pc:sldMkLst>
      </pc:sldChg>
      <pc:sldChg chg="del">
        <pc:chgData name="Federico Cluni" userId="754e41aadaf4a8ea" providerId="LiveId" clId="{C2B826B3-6932-478E-AAE2-F4197AACE496}" dt="2020-06-26T04:45:40.384" v="5809" actId="47"/>
        <pc:sldMkLst>
          <pc:docMk/>
          <pc:sldMk cId="360004768" sldId="340"/>
        </pc:sldMkLst>
      </pc:sldChg>
      <pc:sldChg chg="del">
        <pc:chgData name="Federico Cluni" userId="754e41aadaf4a8ea" providerId="LiveId" clId="{C2B826B3-6932-478E-AAE2-F4197AACE496}" dt="2020-06-26T04:45:40.384" v="5809" actId="47"/>
        <pc:sldMkLst>
          <pc:docMk/>
          <pc:sldMk cId="2328275835" sldId="341"/>
        </pc:sldMkLst>
      </pc:sldChg>
      <pc:sldChg chg="del">
        <pc:chgData name="Federico Cluni" userId="754e41aadaf4a8ea" providerId="LiveId" clId="{C2B826B3-6932-478E-AAE2-F4197AACE496}" dt="2020-06-26T04:45:40.384" v="5809" actId="47"/>
        <pc:sldMkLst>
          <pc:docMk/>
          <pc:sldMk cId="2741876474" sldId="342"/>
        </pc:sldMkLst>
      </pc:sldChg>
      <pc:sldChg chg="del">
        <pc:chgData name="Federico Cluni" userId="754e41aadaf4a8ea" providerId="LiveId" clId="{C2B826B3-6932-478E-AAE2-F4197AACE496}" dt="2020-06-26T04:45:40.384" v="5809" actId="47"/>
        <pc:sldMkLst>
          <pc:docMk/>
          <pc:sldMk cId="2916866009" sldId="343"/>
        </pc:sldMkLst>
      </pc:sldChg>
      <pc:sldChg chg="del">
        <pc:chgData name="Federico Cluni" userId="754e41aadaf4a8ea" providerId="LiveId" clId="{C2B826B3-6932-478E-AAE2-F4197AACE496}" dt="2020-06-26T04:45:40.384" v="5809" actId="47"/>
        <pc:sldMkLst>
          <pc:docMk/>
          <pc:sldMk cId="3157326155" sldId="344"/>
        </pc:sldMkLst>
      </pc:sldChg>
      <pc:sldChg chg="del">
        <pc:chgData name="Federico Cluni" userId="754e41aadaf4a8ea" providerId="LiveId" clId="{C2B826B3-6932-478E-AAE2-F4197AACE496}" dt="2020-06-26T04:45:40.384" v="5809" actId="47"/>
        <pc:sldMkLst>
          <pc:docMk/>
          <pc:sldMk cId="3747819896" sldId="345"/>
        </pc:sldMkLst>
      </pc:sldChg>
      <pc:sldChg chg="del">
        <pc:chgData name="Federico Cluni" userId="754e41aadaf4a8ea" providerId="LiveId" clId="{C2B826B3-6932-478E-AAE2-F4197AACE496}" dt="2020-06-26T04:45:40.384" v="5809" actId="47"/>
        <pc:sldMkLst>
          <pc:docMk/>
          <pc:sldMk cId="1718119538" sldId="346"/>
        </pc:sldMkLst>
      </pc:sldChg>
      <pc:sldChg chg="delSp modSp mod">
        <pc:chgData name="Federico Cluni" userId="754e41aadaf4a8ea" providerId="LiveId" clId="{C2B826B3-6932-478E-AAE2-F4197AACE496}" dt="2020-06-25T04:24:48.076" v="634" actId="113"/>
        <pc:sldMkLst>
          <pc:docMk/>
          <pc:sldMk cId="3072934415" sldId="347"/>
        </pc:sldMkLst>
        <pc:spChg chg="del">
          <ac:chgData name="Federico Cluni" userId="754e41aadaf4a8ea" providerId="LiveId" clId="{C2B826B3-6932-478E-AAE2-F4197AACE496}" dt="2020-06-25T04:19:46.561" v="170" actId="478"/>
          <ac:spMkLst>
            <pc:docMk/>
            <pc:sldMk cId="3072934415" sldId="347"/>
            <ac:spMk id="6" creationId="{68436156-3152-4BD9-86E1-755DC756A626}"/>
          </ac:spMkLst>
        </pc:spChg>
        <pc:spChg chg="mod">
          <ac:chgData name="Federico Cluni" userId="754e41aadaf4a8ea" providerId="LiveId" clId="{C2B826B3-6932-478E-AAE2-F4197AACE496}" dt="2020-06-25T04:18:07.913" v="13" actId="20577"/>
          <ac:spMkLst>
            <pc:docMk/>
            <pc:sldMk cId="3072934415" sldId="347"/>
            <ac:spMk id="10242" creationId="{DC72D2AB-B2A2-49F6-8438-A459BDA627FA}"/>
          </ac:spMkLst>
        </pc:spChg>
        <pc:spChg chg="mod">
          <ac:chgData name="Federico Cluni" userId="754e41aadaf4a8ea" providerId="LiveId" clId="{C2B826B3-6932-478E-AAE2-F4197AACE496}" dt="2020-06-25T04:24:48.076" v="634" actId="113"/>
          <ac:spMkLst>
            <pc:docMk/>
            <pc:sldMk cId="3072934415" sldId="347"/>
            <ac:spMk id="10243" creationId="{4D213196-1290-462C-A590-4FB3CF51C244}"/>
          </ac:spMkLst>
        </pc:spChg>
      </pc:sldChg>
      <pc:sldChg chg="del">
        <pc:chgData name="Federico Cluni" userId="754e41aadaf4a8ea" providerId="LiveId" clId="{C2B826B3-6932-478E-AAE2-F4197AACE496}" dt="2020-06-26T04:45:40.384" v="5809" actId="47"/>
        <pc:sldMkLst>
          <pc:docMk/>
          <pc:sldMk cId="2791073292" sldId="348"/>
        </pc:sldMkLst>
      </pc:sldChg>
      <pc:sldChg chg="delSp modSp add mod modNotesTx">
        <pc:chgData name="Federico Cluni" userId="754e41aadaf4a8ea" providerId="LiveId" clId="{C2B826B3-6932-478E-AAE2-F4197AACE496}" dt="2020-06-25T04:51:32.170" v="1366" actId="20577"/>
        <pc:sldMkLst>
          <pc:docMk/>
          <pc:sldMk cId="1070291948" sldId="349"/>
        </pc:sldMkLst>
        <pc:spChg chg="mod">
          <ac:chgData name="Federico Cluni" userId="754e41aadaf4a8ea" providerId="LiveId" clId="{C2B826B3-6932-478E-AAE2-F4197AACE496}" dt="2020-06-25T04:36:53.178" v="1085" actId="1076"/>
          <ac:spMkLst>
            <pc:docMk/>
            <pc:sldMk cId="1070291948" sldId="349"/>
            <ac:spMk id="6" creationId="{68436156-3152-4BD9-86E1-755DC756A626}"/>
          </ac:spMkLst>
        </pc:spChg>
        <pc:spChg chg="mod">
          <ac:chgData name="Federico Cluni" userId="754e41aadaf4a8ea" providerId="LiveId" clId="{C2B826B3-6932-478E-AAE2-F4197AACE496}" dt="2020-06-25T04:25:06.451" v="641" actId="20577"/>
          <ac:spMkLst>
            <pc:docMk/>
            <pc:sldMk cId="1070291948" sldId="349"/>
            <ac:spMk id="10242" creationId="{DC72D2AB-B2A2-49F6-8438-A459BDA627FA}"/>
          </ac:spMkLst>
        </pc:spChg>
        <pc:spChg chg="mod">
          <ac:chgData name="Federico Cluni" userId="754e41aadaf4a8ea" providerId="LiveId" clId="{C2B826B3-6932-478E-AAE2-F4197AACE496}" dt="2020-06-25T04:36:50.086" v="1084" actId="6549"/>
          <ac:spMkLst>
            <pc:docMk/>
            <pc:sldMk cId="1070291948" sldId="349"/>
            <ac:spMk id="10243" creationId="{4D213196-1290-462C-A590-4FB3CF51C244}"/>
          </ac:spMkLst>
        </pc:spChg>
        <pc:spChg chg="del">
          <ac:chgData name="Federico Cluni" userId="754e41aadaf4a8ea" providerId="LiveId" clId="{C2B826B3-6932-478E-AAE2-F4197AACE496}" dt="2020-06-25T04:28:03.885" v="764" actId="478"/>
          <ac:spMkLst>
            <pc:docMk/>
            <pc:sldMk cId="1070291948" sldId="349"/>
            <ac:spMk id="10244" creationId="{613B3A01-29A3-4FE0-A112-C0C266371865}"/>
          </ac:spMkLst>
        </pc:spChg>
      </pc:sldChg>
      <pc:sldChg chg="delSp modSp add mod">
        <pc:chgData name="Federico Cluni" userId="754e41aadaf4a8ea" providerId="LiveId" clId="{C2B826B3-6932-478E-AAE2-F4197AACE496}" dt="2020-06-25T04:37:32.264" v="1130" actId="478"/>
        <pc:sldMkLst>
          <pc:docMk/>
          <pc:sldMk cId="4094556715" sldId="350"/>
        </pc:sldMkLst>
        <pc:spChg chg="del mod">
          <ac:chgData name="Federico Cluni" userId="754e41aadaf4a8ea" providerId="LiveId" clId="{C2B826B3-6932-478E-AAE2-F4197AACE496}" dt="2020-06-25T04:37:32.264" v="1130" actId="478"/>
          <ac:spMkLst>
            <pc:docMk/>
            <pc:sldMk cId="4094556715" sldId="350"/>
            <ac:spMk id="6" creationId="{68436156-3152-4BD9-86E1-755DC756A626}"/>
          </ac:spMkLst>
        </pc:spChg>
        <pc:spChg chg="mod">
          <ac:chgData name="Federico Cluni" userId="754e41aadaf4a8ea" providerId="LiveId" clId="{C2B826B3-6932-478E-AAE2-F4197AACE496}" dt="2020-06-25T04:36:57.341" v="1086" actId="6549"/>
          <ac:spMkLst>
            <pc:docMk/>
            <pc:sldMk cId="4094556715" sldId="350"/>
            <ac:spMk id="10243" creationId="{4D213196-1290-462C-A590-4FB3CF51C244}"/>
          </ac:spMkLst>
        </pc:spChg>
      </pc:sldChg>
      <pc:sldChg chg="delSp modSp add mod">
        <pc:chgData name="Federico Cluni" userId="754e41aadaf4a8ea" providerId="LiveId" clId="{C2B826B3-6932-478E-AAE2-F4197AACE496}" dt="2020-06-25T04:40:17.035" v="1253" actId="20577"/>
        <pc:sldMkLst>
          <pc:docMk/>
          <pc:sldMk cId="2120803803" sldId="351"/>
        </pc:sldMkLst>
        <pc:spChg chg="del">
          <ac:chgData name="Federico Cluni" userId="754e41aadaf4a8ea" providerId="LiveId" clId="{C2B826B3-6932-478E-AAE2-F4197AACE496}" dt="2020-06-25T04:37:29.018" v="1129" actId="478"/>
          <ac:spMkLst>
            <pc:docMk/>
            <pc:sldMk cId="2120803803" sldId="351"/>
            <ac:spMk id="6" creationId="{68436156-3152-4BD9-86E1-755DC756A626}"/>
          </ac:spMkLst>
        </pc:spChg>
        <pc:spChg chg="mod">
          <ac:chgData name="Federico Cluni" userId="754e41aadaf4a8ea" providerId="LiveId" clId="{C2B826B3-6932-478E-AAE2-F4197AACE496}" dt="2020-06-25T04:40:17.035" v="1253" actId="20577"/>
          <ac:spMkLst>
            <pc:docMk/>
            <pc:sldMk cId="2120803803" sldId="351"/>
            <ac:spMk id="10243" creationId="{4D213196-1290-462C-A590-4FB3CF51C244}"/>
          </ac:spMkLst>
        </pc:spChg>
      </pc:sldChg>
      <pc:sldChg chg="modSp add mod">
        <pc:chgData name="Federico Cluni" userId="754e41aadaf4a8ea" providerId="LiveId" clId="{C2B826B3-6932-478E-AAE2-F4197AACE496}" dt="2020-06-26T08:14:21.539" v="6713" actId="20577"/>
        <pc:sldMkLst>
          <pc:docMk/>
          <pc:sldMk cId="3320197336" sldId="352"/>
        </pc:sldMkLst>
        <pc:spChg chg="mod">
          <ac:chgData name="Federico Cluni" userId="754e41aadaf4a8ea" providerId="LiveId" clId="{C2B826B3-6932-478E-AAE2-F4197AACE496}" dt="2020-06-26T08:14:21.539" v="6713" actId="20577"/>
          <ac:spMkLst>
            <pc:docMk/>
            <pc:sldMk cId="3320197336" sldId="352"/>
            <ac:spMk id="10243" creationId="{4D213196-1290-462C-A590-4FB3CF51C244}"/>
          </ac:spMkLst>
        </pc:spChg>
      </pc:sldChg>
      <pc:sldChg chg="modSp add mod">
        <pc:chgData name="Federico Cluni" userId="754e41aadaf4a8ea" providerId="LiveId" clId="{C2B826B3-6932-478E-AAE2-F4197AACE496}" dt="2020-06-26T08:18:55.615" v="6717" actId="20577"/>
        <pc:sldMkLst>
          <pc:docMk/>
          <pc:sldMk cId="279103850" sldId="353"/>
        </pc:sldMkLst>
        <pc:spChg chg="mod">
          <ac:chgData name="Federico Cluni" userId="754e41aadaf4a8ea" providerId="LiveId" clId="{C2B826B3-6932-478E-AAE2-F4197AACE496}" dt="2020-06-26T08:18:55.615" v="6717" actId="20577"/>
          <ac:spMkLst>
            <pc:docMk/>
            <pc:sldMk cId="279103850" sldId="353"/>
            <ac:spMk id="10243" creationId="{4D213196-1290-462C-A590-4FB3CF51C244}"/>
          </ac:spMkLst>
        </pc:spChg>
      </pc:sldChg>
      <pc:sldChg chg="modSp add mod">
        <pc:chgData name="Federico Cluni" userId="754e41aadaf4a8ea" providerId="LiveId" clId="{C2B826B3-6932-478E-AAE2-F4197AACE496}" dt="2020-06-25T04:56:29.920" v="1765" actId="20577"/>
        <pc:sldMkLst>
          <pc:docMk/>
          <pc:sldMk cId="3172298378" sldId="354"/>
        </pc:sldMkLst>
        <pc:spChg chg="mod">
          <ac:chgData name="Federico Cluni" userId="754e41aadaf4a8ea" providerId="LiveId" clId="{C2B826B3-6932-478E-AAE2-F4197AACE496}" dt="2020-06-25T04:56:29.920" v="1765" actId="20577"/>
          <ac:spMkLst>
            <pc:docMk/>
            <pc:sldMk cId="3172298378" sldId="354"/>
            <ac:spMk id="10243" creationId="{4D213196-1290-462C-A590-4FB3CF51C244}"/>
          </ac:spMkLst>
        </pc:spChg>
      </pc:sldChg>
      <pc:sldChg chg="addSp delSp modSp add mod">
        <pc:chgData name="Federico Cluni" userId="754e41aadaf4a8ea" providerId="LiveId" clId="{C2B826B3-6932-478E-AAE2-F4197AACE496}" dt="2020-06-25T04:58:47.142" v="1836" actId="20577"/>
        <pc:sldMkLst>
          <pc:docMk/>
          <pc:sldMk cId="3036350780" sldId="355"/>
        </pc:sldMkLst>
        <pc:spChg chg="add del">
          <ac:chgData name="Federico Cluni" userId="754e41aadaf4a8ea" providerId="LiveId" clId="{C2B826B3-6932-478E-AAE2-F4197AACE496}" dt="2020-06-25T04:57:38.656" v="1791"/>
          <ac:spMkLst>
            <pc:docMk/>
            <pc:sldMk cId="3036350780" sldId="355"/>
            <ac:spMk id="2" creationId="{6BBFB09D-9593-4A89-8381-13EA8220C805}"/>
          </ac:spMkLst>
        </pc:spChg>
        <pc:spChg chg="mod">
          <ac:chgData name="Federico Cluni" userId="754e41aadaf4a8ea" providerId="LiveId" clId="{C2B826B3-6932-478E-AAE2-F4197AACE496}" dt="2020-06-25T04:58:47.142" v="1836" actId="20577"/>
          <ac:spMkLst>
            <pc:docMk/>
            <pc:sldMk cId="3036350780" sldId="355"/>
            <ac:spMk id="10243" creationId="{4D213196-1290-462C-A590-4FB3CF51C244}"/>
          </ac:spMkLst>
        </pc:spChg>
      </pc:sldChg>
      <pc:sldChg chg="modSp add mod">
        <pc:chgData name="Federico Cluni" userId="754e41aadaf4a8ea" providerId="LiveId" clId="{C2B826B3-6932-478E-AAE2-F4197AACE496}" dt="2020-06-25T05:12:30.630" v="2170" actId="2711"/>
        <pc:sldMkLst>
          <pc:docMk/>
          <pc:sldMk cId="4231501962" sldId="356"/>
        </pc:sldMkLst>
        <pc:spChg chg="mod">
          <ac:chgData name="Federico Cluni" userId="754e41aadaf4a8ea" providerId="LiveId" clId="{C2B826B3-6932-478E-AAE2-F4197AACE496}" dt="2020-06-25T05:12:30.630" v="2170" actId="2711"/>
          <ac:spMkLst>
            <pc:docMk/>
            <pc:sldMk cId="4231501962" sldId="356"/>
            <ac:spMk id="10243" creationId="{4D213196-1290-462C-A590-4FB3CF51C244}"/>
          </ac:spMkLst>
        </pc:spChg>
      </pc:sldChg>
      <pc:sldChg chg="modSp add mod">
        <pc:chgData name="Federico Cluni" userId="754e41aadaf4a8ea" providerId="LiveId" clId="{C2B826B3-6932-478E-AAE2-F4197AACE496}" dt="2020-06-25T05:24:47.711" v="2526" actId="20577"/>
        <pc:sldMkLst>
          <pc:docMk/>
          <pc:sldMk cId="2119827675" sldId="357"/>
        </pc:sldMkLst>
        <pc:spChg chg="mod">
          <ac:chgData name="Federico Cluni" userId="754e41aadaf4a8ea" providerId="LiveId" clId="{C2B826B3-6932-478E-AAE2-F4197AACE496}" dt="2020-06-25T05:24:47.711" v="2526" actId="20577"/>
          <ac:spMkLst>
            <pc:docMk/>
            <pc:sldMk cId="2119827675" sldId="357"/>
            <ac:spMk id="10243" creationId="{4D213196-1290-462C-A590-4FB3CF51C244}"/>
          </ac:spMkLst>
        </pc:spChg>
      </pc:sldChg>
      <pc:sldChg chg="modSp add mod">
        <pc:chgData name="Federico Cluni" userId="754e41aadaf4a8ea" providerId="LiveId" clId="{C2B826B3-6932-478E-AAE2-F4197AACE496}" dt="2020-06-25T09:10:01.195" v="2830" actId="20577"/>
        <pc:sldMkLst>
          <pc:docMk/>
          <pc:sldMk cId="1763263469" sldId="358"/>
        </pc:sldMkLst>
        <pc:spChg chg="mod">
          <ac:chgData name="Federico Cluni" userId="754e41aadaf4a8ea" providerId="LiveId" clId="{C2B826B3-6932-478E-AAE2-F4197AACE496}" dt="2020-06-25T09:10:01.195" v="2830" actId="20577"/>
          <ac:spMkLst>
            <pc:docMk/>
            <pc:sldMk cId="1763263469" sldId="358"/>
            <ac:spMk id="10243" creationId="{4D213196-1290-462C-A590-4FB3CF51C244}"/>
          </ac:spMkLst>
        </pc:spChg>
      </pc:sldChg>
      <pc:sldChg chg="modSp add mod">
        <pc:chgData name="Federico Cluni" userId="754e41aadaf4a8ea" providerId="LiveId" clId="{C2B826B3-6932-478E-AAE2-F4197AACE496}" dt="2020-06-25T09:23:28.559" v="3132" actId="20577"/>
        <pc:sldMkLst>
          <pc:docMk/>
          <pc:sldMk cId="4269979879" sldId="359"/>
        </pc:sldMkLst>
        <pc:spChg chg="mod">
          <ac:chgData name="Federico Cluni" userId="754e41aadaf4a8ea" providerId="LiveId" clId="{C2B826B3-6932-478E-AAE2-F4197AACE496}" dt="2020-06-25T09:23:28.559" v="3132" actId="20577"/>
          <ac:spMkLst>
            <pc:docMk/>
            <pc:sldMk cId="4269979879" sldId="359"/>
            <ac:spMk id="10243" creationId="{4D213196-1290-462C-A590-4FB3CF51C244}"/>
          </ac:spMkLst>
        </pc:spChg>
      </pc:sldChg>
      <pc:sldChg chg="addSp modSp add mod">
        <pc:chgData name="Federico Cluni" userId="754e41aadaf4a8ea" providerId="LiveId" clId="{C2B826B3-6932-478E-AAE2-F4197AACE496}" dt="2020-06-25T09:39:06.480" v="3820" actId="2711"/>
        <pc:sldMkLst>
          <pc:docMk/>
          <pc:sldMk cId="3723852152" sldId="360"/>
        </pc:sldMkLst>
        <pc:spChg chg="add mod">
          <ac:chgData name="Federico Cluni" userId="754e41aadaf4a8ea" providerId="LiveId" clId="{C2B826B3-6932-478E-AAE2-F4197AACE496}" dt="2020-06-25T09:29:01.773" v="3341" actId="1076"/>
          <ac:spMkLst>
            <pc:docMk/>
            <pc:sldMk cId="3723852152" sldId="360"/>
            <ac:spMk id="4" creationId="{9BD1539E-F3B4-4E9A-9849-F38EDB1E4D31}"/>
          </ac:spMkLst>
        </pc:spChg>
        <pc:spChg chg="mod">
          <ac:chgData name="Federico Cluni" userId="754e41aadaf4a8ea" providerId="LiveId" clId="{C2B826B3-6932-478E-AAE2-F4197AACE496}" dt="2020-06-25T09:39:06.480" v="3820" actId="2711"/>
          <ac:spMkLst>
            <pc:docMk/>
            <pc:sldMk cId="3723852152" sldId="360"/>
            <ac:spMk id="10243" creationId="{4D213196-1290-462C-A590-4FB3CF51C244}"/>
          </ac:spMkLst>
        </pc:spChg>
      </pc:sldChg>
      <pc:sldChg chg="delSp modSp add mod">
        <pc:chgData name="Federico Cluni" userId="754e41aadaf4a8ea" providerId="LiveId" clId="{C2B826B3-6932-478E-AAE2-F4197AACE496}" dt="2020-06-26T06:31:04.145" v="6021" actId="20577"/>
        <pc:sldMkLst>
          <pc:docMk/>
          <pc:sldMk cId="1295246545" sldId="361"/>
        </pc:sldMkLst>
        <pc:spChg chg="del">
          <ac:chgData name="Federico Cluni" userId="754e41aadaf4a8ea" providerId="LiveId" clId="{C2B826B3-6932-478E-AAE2-F4197AACE496}" dt="2020-06-25T09:49:39.643" v="3976" actId="478"/>
          <ac:spMkLst>
            <pc:docMk/>
            <pc:sldMk cId="1295246545" sldId="361"/>
            <ac:spMk id="4" creationId="{9BD1539E-F3B4-4E9A-9849-F38EDB1E4D31}"/>
          </ac:spMkLst>
        </pc:spChg>
        <pc:spChg chg="mod">
          <ac:chgData name="Federico Cluni" userId="754e41aadaf4a8ea" providerId="LiveId" clId="{C2B826B3-6932-478E-AAE2-F4197AACE496}" dt="2020-06-26T06:31:04.145" v="6021" actId="20577"/>
          <ac:spMkLst>
            <pc:docMk/>
            <pc:sldMk cId="1295246545" sldId="361"/>
            <ac:spMk id="10243" creationId="{4D213196-1290-462C-A590-4FB3CF51C244}"/>
          </ac:spMkLst>
        </pc:spChg>
      </pc:sldChg>
      <pc:sldChg chg="modSp add mod">
        <pc:chgData name="Federico Cluni" userId="754e41aadaf4a8ea" providerId="LiveId" clId="{C2B826B3-6932-478E-AAE2-F4197AACE496}" dt="2020-06-25T10:23:55.847" v="4382" actId="6549"/>
        <pc:sldMkLst>
          <pc:docMk/>
          <pc:sldMk cId="838329592" sldId="362"/>
        </pc:sldMkLst>
        <pc:spChg chg="mod">
          <ac:chgData name="Federico Cluni" userId="754e41aadaf4a8ea" providerId="LiveId" clId="{C2B826B3-6932-478E-AAE2-F4197AACE496}" dt="2020-06-25T10:23:55.847" v="4382" actId="6549"/>
          <ac:spMkLst>
            <pc:docMk/>
            <pc:sldMk cId="838329592" sldId="362"/>
            <ac:spMk id="10243" creationId="{4D213196-1290-462C-A590-4FB3CF51C244}"/>
          </ac:spMkLst>
        </pc:spChg>
      </pc:sldChg>
      <pc:sldChg chg="addSp delSp modSp add mod modNotesTx">
        <pc:chgData name="Federico Cluni" userId="754e41aadaf4a8ea" providerId="LiveId" clId="{C2B826B3-6932-478E-AAE2-F4197AACE496}" dt="2020-06-25T10:29:28.558" v="4425" actId="20577"/>
        <pc:sldMkLst>
          <pc:docMk/>
          <pc:sldMk cId="3425339241" sldId="363"/>
        </pc:sldMkLst>
        <pc:spChg chg="add del">
          <ac:chgData name="Federico Cluni" userId="754e41aadaf4a8ea" providerId="LiveId" clId="{C2B826B3-6932-478E-AAE2-F4197AACE496}" dt="2020-06-25T10:28:12.484" v="4405"/>
          <ac:spMkLst>
            <pc:docMk/>
            <pc:sldMk cId="3425339241" sldId="363"/>
            <ac:spMk id="2" creationId="{4215E22F-0C96-465D-A9FE-974B5B0D78FC}"/>
          </ac:spMkLst>
        </pc:spChg>
        <pc:spChg chg="add del">
          <ac:chgData name="Federico Cluni" userId="754e41aadaf4a8ea" providerId="LiveId" clId="{C2B826B3-6932-478E-AAE2-F4197AACE496}" dt="2020-06-25T10:28:20.728" v="4408"/>
          <ac:spMkLst>
            <pc:docMk/>
            <pc:sldMk cId="3425339241" sldId="363"/>
            <ac:spMk id="3" creationId="{48E1D60F-017C-415E-99AA-92A77B7043AC}"/>
          </ac:spMkLst>
        </pc:spChg>
        <pc:spChg chg="add del">
          <ac:chgData name="Federico Cluni" userId="754e41aadaf4a8ea" providerId="LiveId" clId="{C2B826B3-6932-478E-AAE2-F4197AACE496}" dt="2020-06-25T10:28:24.571" v="4410"/>
          <ac:spMkLst>
            <pc:docMk/>
            <pc:sldMk cId="3425339241" sldId="363"/>
            <ac:spMk id="4" creationId="{A3BF7344-BD86-4F47-B476-C47CF24C7CCF}"/>
          </ac:spMkLst>
        </pc:spChg>
        <pc:spChg chg="add del">
          <ac:chgData name="Federico Cluni" userId="754e41aadaf4a8ea" providerId="LiveId" clId="{C2B826B3-6932-478E-AAE2-F4197AACE496}" dt="2020-06-25T10:28:31.605" v="4412"/>
          <ac:spMkLst>
            <pc:docMk/>
            <pc:sldMk cId="3425339241" sldId="363"/>
            <ac:spMk id="5" creationId="{E158C268-CA4B-4F9D-9AA7-A11759EAD862}"/>
          </ac:spMkLst>
        </pc:spChg>
        <pc:spChg chg="mod">
          <ac:chgData name="Federico Cluni" userId="754e41aadaf4a8ea" providerId="LiveId" clId="{C2B826B3-6932-478E-AAE2-F4197AACE496}" dt="2020-06-25T10:28:43.529" v="4416" actId="20577"/>
          <ac:spMkLst>
            <pc:docMk/>
            <pc:sldMk cId="3425339241" sldId="363"/>
            <ac:spMk id="10243" creationId="{4D213196-1290-462C-A590-4FB3CF51C244}"/>
          </ac:spMkLst>
        </pc:spChg>
      </pc:sldChg>
      <pc:sldChg chg="addSp modSp add mod">
        <pc:chgData name="Federico Cluni" userId="754e41aadaf4a8ea" providerId="LiveId" clId="{C2B826B3-6932-478E-AAE2-F4197AACE496}" dt="2020-06-25T10:33:38.979" v="4540" actId="1076"/>
        <pc:sldMkLst>
          <pc:docMk/>
          <pc:sldMk cId="2677601994" sldId="364"/>
        </pc:sldMkLst>
        <pc:spChg chg="mod">
          <ac:chgData name="Federico Cluni" userId="754e41aadaf4a8ea" providerId="LiveId" clId="{C2B826B3-6932-478E-AAE2-F4197AACE496}" dt="2020-06-25T10:32:37.844" v="4537"/>
          <ac:spMkLst>
            <pc:docMk/>
            <pc:sldMk cId="2677601994" sldId="364"/>
            <ac:spMk id="10243" creationId="{4D213196-1290-462C-A590-4FB3CF51C244}"/>
          </ac:spMkLst>
        </pc:spChg>
        <pc:picChg chg="add mod">
          <ac:chgData name="Federico Cluni" userId="754e41aadaf4a8ea" providerId="LiveId" clId="{C2B826B3-6932-478E-AAE2-F4197AACE496}" dt="2020-06-25T10:33:38.979" v="4540" actId="1076"/>
          <ac:picMkLst>
            <pc:docMk/>
            <pc:sldMk cId="2677601994" sldId="364"/>
            <ac:picMk id="3" creationId="{EA1EE94D-4A73-44FA-B99B-CC9C2309EF26}"/>
          </ac:picMkLst>
        </pc:picChg>
      </pc:sldChg>
      <pc:sldChg chg="delSp modSp add mod">
        <pc:chgData name="Federico Cluni" userId="754e41aadaf4a8ea" providerId="LiveId" clId="{C2B826B3-6932-478E-AAE2-F4197AACE496}" dt="2020-06-26T09:29:25.713" v="6728" actId="6549"/>
        <pc:sldMkLst>
          <pc:docMk/>
          <pc:sldMk cId="1392833702" sldId="365"/>
        </pc:sldMkLst>
        <pc:spChg chg="mod">
          <ac:chgData name="Federico Cluni" userId="754e41aadaf4a8ea" providerId="LiveId" clId="{C2B826B3-6932-478E-AAE2-F4197AACE496}" dt="2020-06-26T09:29:25.713" v="6728" actId="6549"/>
          <ac:spMkLst>
            <pc:docMk/>
            <pc:sldMk cId="1392833702" sldId="365"/>
            <ac:spMk id="10243" creationId="{4D213196-1290-462C-A590-4FB3CF51C244}"/>
          </ac:spMkLst>
        </pc:spChg>
        <pc:picChg chg="del">
          <ac:chgData name="Federico Cluni" userId="754e41aadaf4a8ea" providerId="LiveId" clId="{C2B826B3-6932-478E-AAE2-F4197AACE496}" dt="2020-06-25T10:35:32.240" v="4542" actId="478"/>
          <ac:picMkLst>
            <pc:docMk/>
            <pc:sldMk cId="1392833702" sldId="365"/>
            <ac:picMk id="3" creationId="{EA1EE94D-4A73-44FA-B99B-CC9C2309EF26}"/>
          </ac:picMkLst>
        </pc:picChg>
      </pc:sldChg>
      <pc:sldChg chg="addSp modSp add del mod">
        <pc:chgData name="Federico Cluni" userId="754e41aadaf4a8ea" providerId="LiveId" clId="{C2B826B3-6932-478E-AAE2-F4197AACE496}" dt="2020-06-26T04:21:21.704" v="5386" actId="47"/>
        <pc:sldMkLst>
          <pc:docMk/>
          <pc:sldMk cId="672908246" sldId="366"/>
        </pc:sldMkLst>
        <pc:spChg chg="mod">
          <ac:chgData name="Federico Cluni" userId="754e41aadaf4a8ea" providerId="LiveId" clId="{C2B826B3-6932-478E-AAE2-F4197AACE496}" dt="2020-06-25T10:42:04.190" v="4644" actId="20577"/>
          <ac:spMkLst>
            <pc:docMk/>
            <pc:sldMk cId="672908246" sldId="366"/>
            <ac:spMk id="10242" creationId="{DC72D2AB-B2A2-49F6-8438-A459BDA627FA}"/>
          </ac:spMkLst>
        </pc:spChg>
        <pc:spChg chg="mod">
          <ac:chgData name="Federico Cluni" userId="754e41aadaf4a8ea" providerId="LiveId" clId="{C2B826B3-6932-478E-AAE2-F4197AACE496}" dt="2020-06-25T10:42:11.874" v="4659" actId="20577"/>
          <ac:spMkLst>
            <pc:docMk/>
            <pc:sldMk cId="672908246" sldId="366"/>
            <ac:spMk id="10243" creationId="{4D213196-1290-462C-A590-4FB3CF51C244}"/>
          </ac:spMkLst>
        </pc:spChg>
        <pc:picChg chg="add mod">
          <ac:chgData name="Federico Cluni" userId="754e41aadaf4a8ea" providerId="LiveId" clId="{C2B826B3-6932-478E-AAE2-F4197AACE496}" dt="2020-06-25T10:39:44.506" v="4619" actId="1076"/>
          <ac:picMkLst>
            <pc:docMk/>
            <pc:sldMk cId="672908246" sldId="366"/>
            <ac:picMk id="3074" creationId="{C5ECF039-DA2C-44C1-843C-9C4CAC3B55BD}"/>
          </ac:picMkLst>
        </pc:picChg>
      </pc:sldChg>
      <pc:sldChg chg="addSp delSp modSp add mod modNotesTx">
        <pc:chgData name="Federico Cluni" userId="754e41aadaf4a8ea" providerId="LiveId" clId="{C2B826B3-6932-478E-AAE2-F4197AACE496}" dt="2020-06-26T06:49:14.634" v="6712" actId="6549"/>
        <pc:sldMkLst>
          <pc:docMk/>
          <pc:sldMk cId="3102182300" sldId="367"/>
        </pc:sldMkLst>
        <pc:spChg chg="add mod">
          <ac:chgData name="Federico Cluni" userId="754e41aadaf4a8ea" providerId="LiveId" clId="{C2B826B3-6932-478E-AAE2-F4197AACE496}" dt="2020-06-25T10:42:19.065" v="4661"/>
          <ac:spMkLst>
            <pc:docMk/>
            <pc:sldMk cId="3102182300" sldId="367"/>
            <ac:spMk id="4" creationId="{5B3A1815-0F2C-4A4F-9BF8-9DE9263D7642}"/>
          </ac:spMkLst>
        </pc:spChg>
        <pc:spChg chg="del">
          <ac:chgData name="Federico Cluni" userId="754e41aadaf4a8ea" providerId="LiveId" clId="{C2B826B3-6932-478E-AAE2-F4197AACE496}" dt="2020-06-25T10:42:18.633" v="4660" actId="478"/>
          <ac:spMkLst>
            <pc:docMk/>
            <pc:sldMk cId="3102182300" sldId="367"/>
            <ac:spMk id="10242" creationId="{DC72D2AB-B2A2-49F6-8438-A459BDA627FA}"/>
          </ac:spMkLst>
        </pc:spChg>
        <pc:spChg chg="mod">
          <ac:chgData name="Federico Cluni" userId="754e41aadaf4a8ea" providerId="LiveId" clId="{C2B826B3-6932-478E-AAE2-F4197AACE496}" dt="2020-06-25T10:43:22.215" v="4808" actId="6549"/>
          <ac:spMkLst>
            <pc:docMk/>
            <pc:sldMk cId="3102182300" sldId="367"/>
            <ac:spMk id="10243" creationId="{4D213196-1290-462C-A590-4FB3CF51C244}"/>
          </ac:spMkLst>
        </pc:spChg>
        <pc:picChg chg="add mod">
          <ac:chgData name="Federico Cluni" userId="754e41aadaf4a8ea" providerId="LiveId" clId="{C2B826B3-6932-478E-AAE2-F4197AACE496}" dt="2020-06-26T04:02:23.882" v="5174" actId="1076"/>
          <ac:picMkLst>
            <pc:docMk/>
            <pc:sldMk cId="3102182300" sldId="367"/>
            <ac:picMk id="3" creationId="{2BB825ED-196A-448D-B2A1-00121ACF065E}"/>
          </ac:picMkLst>
        </pc:picChg>
        <pc:picChg chg="add mod">
          <ac:chgData name="Federico Cluni" userId="754e41aadaf4a8ea" providerId="LiveId" clId="{C2B826B3-6932-478E-AAE2-F4197AACE496}" dt="2020-06-26T04:21:19.056" v="5385" actId="1076"/>
          <ac:picMkLst>
            <pc:docMk/>
            <pc:sldMk cId="3102182300" sldId="367"/>
            <ac:picMk id="6" creationId="{D4D19664-E118-4591-9142-AAEC06F0C4E2}"/>
          </ac:picMkLst>
        </pc:picChg>
      </pc:sldChg>
      <pc:sldChg chg="addSp modSp add mod modNotesTx">
        <pc:chgData name="Federico Cluni" userId="754e41aadaf4a8ea" providerId="LiveId" clId="{C2B826B3-6932-478E-AAE2-F4197AACE496}" dt="2020-06-26T04:21:37.820" v="5389" actId="20577"/>
        <pc:sldMkLst>
          <pc:docMk/>
          <pc:sldMk cId="1637116340" sldId="368"/>
        </pc:sldMkLst>
        <pc:spChg chg="mod">
          <ac:chgData name="Federico Cluni" userId="754e41aadaf4a8ea" providerId="LiveId" clId="{C2B826B3-6932-478E-AAE2-F4197AACE496}" dt="2020-06-25T10:44:26.323" v="4993" actId="20577"/>
          <ac:spMkLst>
            <pc:docMk/>
            <pc:sldMk cId="1637116340" sldId="368"/>
            <ac:spMk id="10243" creationId="{4D213196-1290-462C-A590-4FB3CF51C244}"/>
          </ac:spMkLst>
        </pc:spChg>
        <pc:picChg chg="add mod">
          <ac:chgData name="Federico Cluni" userId="754e41aadaf4a8ea" providerId="LiveId" clId="{C2B826B3-6932-478E-AAE2-F4197AACE496}" dt="2020-06-26T04:03:30.759" v="5192" actId="1076"/>
          <ac:picMkLst>
            <pc:docMk/>
            <pc:sldMk cId="1637116340" sldId="368"/>
            <ac:picMk id="3" creationId="{34D9714B-CDFC-4759-9BA2-8D5BE0D00160}"/>
          </ac:picMkLst>
        </pc:picChg>
        <pc:picChg chg="add mod">
          <ac:chgData name="Federico Cluni" userId="754e41aadaf4a8ea" providerId="LiveId" clId="{C2B826B3-6932-478E-AAE2-F4197AACE496}" dt="2020-06-26T04:03:29.159" v="5191" actId="1076"/>
          <ac:picMkLst>
            <pc:docMk/>
            <pc:sldMk cId="1637116340" sldId="368"/>
            <ac:picMk id="6" creationId="{3B2142A4-1814-45F2-973B-D3D26840CE06}"/>
          </ac:picMkLst>
        </pc:picChg>
      </pc:sldChg>
      <pc:sldChg chg="addSp modSp add mod modNotesTx">
        <pc:chgData name="Federico Cluni" userId="754e41aadaf4a8ea" providerId="LiveId" clId="{C2B826B3-6932-478E-AAE2-F4197AACE496}" dt="2020-06-26T04:21:39.844" v="5390" actId="20577"/>
        <pc:sldMkLst>
          <pc:docMk/>
          <pc:sldMk cId="2958845041" sldId="369"/>
        </pc:sldMkLst>
        <pc:spChg chg="mod">
          <ac:chgData name="Federico Cluni" userId="754e41aadaf4a8ea" providerId="LiveId" clId="{C2B826B3-6932-478E-AAE2-F4197AACE496}" dt="2020-06-25T10:44:56.672" v="5054" actId="20577"/>
          <ac:spMkLst>
            <pc:docMk/>
            <pc:sldMk cId="2958845041" sldId="369"/>
            <ac:spMk id="10243" creationId="{4D213196-1290-462C-A590-4FB3CF51C244}"/>
          </ac:spMkLst>
        </pc:spChg>
        <pc:picChg chg="add mod">
          <ac:chgData name="Federico Cluni" userId="754e41aadaf4a8ea" providerId="LiveId" clId="{C2B826B3-6932-478E-AAE2-F4197AACE496}" dt="2020-06-26T04:06:19.175" v="5198" actId="1076"/>
          <ac:picMkLst>
            <pc:docMk/>
            <pc:sldMk cId="2958845041" sldId="369"/>
            <ac:picMk id="3" creationId="{948E2793-345D-4EB6-8760-36DAEF5528DD}"/>
          </ac:picMkLst>
        </pc:picChg>
      </pc:sldChg>
      <pc:sldChg chg="addSp modSp add mod modNotesTx">
        <pc:chgData name="Federico Cluni" userId="754e41aadaf4a8ea" providerId="LiveId" clId="{C2B826B3-6932-478E-AAE2-F4197AACE496}" dt="2020-06-26T04:38:46.108" v="5608" actId="6549"/>
        <pc:sldMkLst>
          <pc:docMk/>
          <pc:sldMk cId="470236978" sldId="370"/>
        </pc:sldMkLst>
        <pc:spChg chg="mod">
          <ac:chgData name="Federico Cluni" userId="754e41aadaf4a8ea" providerId="LiveId" clId="{C2B826B3-6932-478E-AAE2-F4197AACE496}" dt="2020-06-26T04:32:15.192" v="5585"/>
          <ac:spMkLst>
            <pc:docMk/>
            <pc:sldMk cId="470236978" sldId="370"/>
            <ac:spMk id="10243" creationId="{4D213196-1290-462C-A590-4FB3CF51C244}"/>
          </ac:spMkLst>
        </pc:spChg>
        <pc:picChg chg="add mod">
          <ac:chgData name="Federico Cluni" userId="754e41aadaf4a8ea" providerId="LiveId" clId="{C2B826B3-6932-478E-AAE2-F4197AACE496}" dt="2020-06-26T04:35:03.745" v="5593" actId="1076"/>
          <ac:picMkLst>
            <pc:docMk/>
            <pc:sldMk cId="470236978" sldId="370"/>
            <ac:picMk id="3" creationId="{1D9DA640-E098-4EAA-A913-ADF473EB5416}"/>
          </ac:picMkLst>
        </pc:picChg>
        <pc:picChg chg="add mod">
          <ac:chgData name="Federico Cluni" userId="754e41aadaf4a8ea" providerId="LiveId" clId="{C2B826B3-6932-478E-AAE2-F4197AACE496}" dt="2020-06-26T04:35:08.380" v="5594" actId="1076"/>
          <ac:picMkLst>
            <pc:docMk/>
            <pc:sldMk cId="470236978" sldId="370"/>
            <ac:picMk id="6" creationId="{7037A198-0994-4F09-9890-B967271BF06A}"/>
          </ac:picMkLst>
        </pc:picChg>
      </pc:sldChg>
      <pc:sldChg chg="addSp modSp add mod modNotesTx">
        <pc:chgData name="Federico Cluni" userId="754e41aadaf4a8ea" providerId="LiveId" clId="{C2B826B3-6932-478E-AAE2-F4197AACE496}" dt="2020-06-26T04:23:11.661" v="5480" actId="20577"/>
        <pc:sldMkLst>
          <pc:docMk/>
          <pc:sldMk cId="1156350903" sldId="371"/>
        </pc:sldMkLst>
        <pc:spChg chg="mod">
          <ac:chgData name="Federico Cluni" userId="754e41aadaf4a8ea" providerId="LiveId" clId="{C2B826B3-6932-478E-AAE2-F4197AACE496}" dt="2020-06-26T04:23:11.661" v="5480" actId="20577"/>
          <ac:spMkLst>
            <pc:docMk/>
            <pc:sldMk cId="1156350903" sldId="371"/>
            <ac:spMk id="10243" creationId="{4D213196-1290-462C-A590-4FB3CF51C244}"/>
          </ac:spMkLst>
        </pc:spChg>
        <pc:picChg chg="add mod">
          <ac:chgData name="Federico Cluni" userId="754e41aadaf4a8ea" providerId="LiveId" clId="{C2B826B3-6932-478E-AAE2-F4197AACE496}" dt="2020-06-26T04:22:15.549" v="5394" actId="1076"/>
          <ac:picMkLst>
            <pc:docMk/>
            <pc:sldMk cId="1156350903" sldId="371"/>
            <ac:picMk id="3" creationId="{27A7856D-0989-4E46-B211-BD526B401B30}"/>
          </ac:picMkLst>
        </pc:picChg>
        <pc:picChg chg="add mod">
          <ac:chgData name="Federico Cluni" userId="754e41aadaf4a8ea" providerId="LiveId" clId="{C2B826B3-6932-478E-AAE2-F4197AACE496}" dt="2020-06-26T04:22:33.253" v="5399" actId="1076"/>
          <ac:picMkLst>
            <pc:docMk/>
            <pc:sldMk cId="1156350903" sldId="371"/>
            <ac:picMk id="6" creationId="{C1A61FB1-E1B8-4ACD-AC09-A565C45C693F}"/>
          </ac:picMkLst>
        </pc:picChg>
      </pc:sldChg>
      <pc:sldChg chg="addSp delSp modSp add mod modNotesTx">
        <pc:chgData name="Federico Cluni" userId="754e41aadaf4a8ea" providerId="LiveId" clId="{C2B826B3-6932-478E-AAE2-F4197AACE496}" dt="2020-06-26T04:21:41.957" v="5391" actId="20577"/>
        <pc:sldMkLst>
          <pc:docMk/>
          <pc:sldMk cId="3585655482" sldId="372"/>
        </pc:sldMkLst>
        <pc:spChg chg="mod">
          <ac:chgData name="Federico Cluni" userId="754e41aadaf4a8ea" providerId="LiveId" clId="{C2B826B3-6932-478E-AAE2-F4197AACE496}" dt="2020-06-26T04:17:35.459" v="5383"/>
          <ac:spMkLst>
            <pc:docMk/>
            <pc:sldMk cId="3585655482" sldId="372"/>
            <ac:spMk id="10243" creationId="{4D213196-1290-462C-A590-4FB3CF51C244}"/>
          </ac:spMkLst>
        </pc:spChg>
        <pc:picChg chg="del">
          <ac:chgData name="Federico Cluni" userId="754e41aadaf4a8ea" providerId="LiveId" clId="{C2B826B3-6932-478E-AAE2-F4197AACE496}" dt="2020-06-26T04:06:27.533" v="5200" actId="478"/>
          <ac:picMkLst>
            <pc:docMk/>
            <pc:sldMk cId="3585655482" sldId="372"/>
            <ac:picMk id="3" creationId="{948E2793-345D-4EB6-8760-36DAEF5528DD}"/>
          </ac:picMkLst>
        </pc:picChg>
        <pc:picChg chg="add mod">
          <ac:chgData name="Federico Cluni" userId="754e41aadaf4a8ea" providerId="LiveId" clId="{C2B826B3-6932-478E-AAE2-F4197AACE496}" dt="2020-06-26T04:07:07.111" v="5211" actId="1076"/>
          <ac:picMkLst>
            <pc:docMk/>
            <pc:sldMk cId="3585655482" sldId="372"/>
            <ac:picMk id="5" creationId="{63BC0850-85CC-4C7D-BC8E-64790A3E5CCD}"/>
          </ac:picMkLst>
        </pc:picChg>
        <pc:picChg chg="add mod">
          <ac:chgData name="Federico Cluni" userId="754e41aadaf4a8ea" providerId="LiveId" clId="{C2B826B3-6932-478E-AAE2-F4197AACE496}" dt="2020-06-26T04:07:17.063" v="5213" actId="1076"/>
          <ac:picMkLst>
            <pc:docMk/>
            <pc:sldMk cId="3585655482" sldId="372"/>
            <ac:picMk id="7" creationId="{DC8E91F6-D2BD-4C3A-993C-382976FC29C8}"/>
          </ac:picMkLst>
        </pc:picChg>
      </pc:sldChg>
      <pc:sldChg chg="addSp delSp modSp add mod modNotesTx">
        <pc:chgData name="Federico Cluni" userId="754e41aadaf4a8ea" providerId="LiveId" clId="{C2B826B3-6932-478E-AAE2-F4197AACE496}" dt="2020-06-26T04:21:44.043" v="5392" actId="20577"/>
        <pc:sldMkLst>
          <pc:docMk/>
          <pc:sldMk cId="3524192914" sldId="373"/>
        </pc:sldMkLst>
        <pc:spChg chg="mod">
          <ac:chgData name="Federico Cluni" userId="754e41aadaf4a8ea" providerId="LiveId" clId="{C2B826B3-6932-478E-AAE2-F4197AACE496}" dt="2020-06-26T04:12:34.287" v="5309" actId="20577"/>
          <ac:spMkLst>
            <pc:docMk/>
            <pc:sldMk cId="3524192914" sldId="373"/>
            <ac:spMk id="10243" creationId="{4D213196-1290-462C-A590-4FB3CF51C244}"/>
          </ac:spMkLst>
        </pc:spChg>
        <pc:picChg chg="del">
          <ac:chgData name="Federico Cluni" userId="754e41aadaf4a8ea" providerId="LiveId" clId="{C2B826B3-6932-478E-AAE2-F4197AACE496}" dt="2020-06-26T04:11:36.710" v="5298" actId="478"/>
          <ac:picMkLst>
            <pc:docMk/>
            <pc:sldMk cId="3524192914" sldId="373"/>
            <ac:picMk id="3" creationId="{948E2793-345D-4EB6-8760-36DAEF5528DD}"/>
          </ac:picMkLst>
        </pc:picChg>
        <pc:picChg chg="add del mod">
          <ac:chgData name="Federico Cluni" userId="754e41aadaf4a8ea" providerId="LiveId" clId="{C2B826B3-6932-478E-AAE2-F4197AACE496}" dt="2020-06-26T04:15:02.486" v="5319" actId="478"/>
          <ac:picMkLst>
            <pc:docMk/>
            <pc:sldMk cId="3524192914" sldId="373"/>
            <ac:picMk id="5" creationId="{FDF42BBE-2034-4A73-8701-ED20E5EE9924}"/>
          </ac:picMkLst>
        </pc:picChg>
        <pc:picChg chg="add del mod">
          <ac:chgData name="Federico Cluni" userId="754e41aadaf4a8ea" providerId="LiveId" clId="{C2B826B3-6932-478E-AAE2-F4197AACE496}" dt="2020-06-26T04:15:02.486" v="5319" actId="478"/>
          <ac:picMkLst>
            <pc:docMk/>
            <pc:sldMk cId="3524192914" sldId="373"/>
            <ac:picMk id="7" creationId="{E7AE7043-C0B6-4D5E-80BE-5CE19A5E3476}"/>
          </ac:picMkLst>
        </pc:picChg>
        <pc:picChg chg="add mod">
          <ac:chgData name="Federico Cluni" userId="754e41aadaf4a8ea" providerId="LiveId" clId="{C2B826B3-6932-478E-AAE2-F4197AACE496}" dt="2020-06-26T04:15:21.196" v="5327" actId="1076"/>
          <ac:picMkLst>
            <pc:docMk/>
            <pc:sldMk cId="3524192914" sldId="373"/>
            <ac:picMk id="9" creationId="{4A3239CF-1939-402D-97E3-A86D655D49FD}"/>
          </ac:picMkLst>
        </pc:picChg>
        <pc:picChg chg="add mod">
          <ac:chgData name="Federico Cluni" userId="754e41aadaf4a8ea" providerId="LiveId" clId="{C2B826B3-6932-478E-AAE2-F4197AACE496}" dt="2020-06-26T04:15:17.382" v="5326" actId="1076"/>
          <ac:picMkLst>
            <pc:docMk/>
            <pc:sldMk cId="3524192914" sldId="373"/>
            <ac:picMk id="11" creationId="{D3EB9D73-FDAA-4C03-AB84-A27E7BBB0884}"/>
          </ac:picMkLst>
        </pc:picChg>
      </pc:sldChg>
      <pc:sldChg chg="addSp delSp modSp add mod">
        <pc:chgData name="Federico Cluni" userId="754e41aadaf4a8ea" providerId="LiveId" clId="{C2B826B3-6932-478E-AAE2-F4197AACE496}" dt="2020-06-26T04:25:23.114" v="5570" actId="1076"/>
        <pc:sldMkLst>
          <pc:docMk/>
          <pc:sldMk cId="3603572547" sldId="374"/>
        </pc:sldMkLst>
        <pc:spChg chg="mod">
          <ac:chgData name="Federico Cluni" userId="754e41aadaf4a8ea" providerId="LiveId" clId="{C2B826B3-6932-478E-AAE2-F4197AACE496}" dt="2020-06-26T04:25:06.133" v="5565" actId="20577"/>
          <ac:spMkLst>
            <pc:docMk/>
            <pc:sldMk cId="3603572547" sldId="374"/>
            <ac:spMk id="10243" creationId="{4D213196-1290-462C-A590-4FB3CF51C244}"/>
          </ac:spMkLst>
        </pc:spChg>
        <pc:picChg chg="add mod">
          <ac:chgData name="Federico Cluni" userId="754e41aadaf4a8ea" providerId="LiveId" clId="{C2B826B3-6932-478E-AAE2-F4197AACE496}" dt="2020-06-26T04:25:23.114" v="5570" actId="1076"/>
          <ac:picMkLst>
            <pc:docMk/>
            <pc:sldMk cId="3603572547" sldId="374"/>
            <ac:picMk id="3" creationId="{441E1ACE-023B-4D78-ADE4-27BBC3C57D75}"/>
          </ac:picMkLst>
        </pc:picChg>
        <pc:picChg chg="del">
          <ac:chgData name="Federico Cluni" userId="754e41aadaf4a8ea" providerId="LiveId" clId="{C2B826B3-6932-478E-AAE2-F4197AACE496}" dt="2020-06-26T04:25:03.942" v="5563" actId="478"/>
          <ac:picMkLst>
            <pc:docMk/>
            <pc:sldMk cId="3603572547" sldId="374"/>
            <ac:picMk id="9" creationId="{4A3239CF-1939-402D-97E3-A86D655D49FD}"/>
          </ac:picMkLst>
        </pc:picChg>
        <pc:picChg chg="del">
          <ac:chgData name="Federico Cluni" userId="754e41aadaf4a8ea" providerId="LiveId" clId="{C2B826B3-6932-478E-AAE2-F4197AACE496}" dt="2020-06-26T04:25:04.509" v="5564" actId="478"/>
          <ac:picMkLst>
            <pc:docMk/>
            <pc:sldMk cId="3603572547" sldId="374"/>
            <ac:picMk id="11" creationId="{D3EB9D73-FDAA-4C03-AB84-A27E7BBB0884}"/>
          </ac:picMkLst>
        </pc:picChg>
      </pc:sldChg>
      <pc:sldChg chg="addSp delSp modSp add mod">
        <pc:chgData name="Federico Cluni" userId="754e41aadaf4a8ea" providerId="LiveId" clId="{C2B826B3-6932-478E-AAE2-F4197AACE496}" dt="2020-06-26T04:45:21.824" v="5808" actId="1076"/>
        <pc:sldMkLst>
          <pc:docMk/>
          <pc:sldMk cId="204080609" sldId="375"/>
        </pc:sldMkLst>
        <pc:spChg chg="mod">
          <ac:chgData name="Federico Cluni" userId="754e41aadaf4a8ea" providerId="LiveId" clId="{C2B826B3-6932-478E-AAE2-F4197AACE496}" dt="2020-06-26T04:44:57.587" v="5802" actId="20577"/>
          <ac:spMkLst>
            <pc:docMk/>
            <pc:sldMk cId="204080609" sldId="375"/>
            <ac:spMk id="10243" creationId="{4D213196-1290-462C-A590-4FB3CF51C244}"/>
          </ac:spMkLst>
        </pc:spChg>
        <pc:picChg chg="del">
          <ac:chgData name="Federico Cluni" userId="754e41aadaf4a8ea" providerId="LiveId" clId="{C2B826B3-6932-478E-AAE2-F4197AACE496}" dt="2020-06-26T04:45:01.050" v="5803" actId="478"/>
          <ac:picMkLst>
            <pc:docMk/>
            <pc:sldMk cId="204080609" sldId="375"/>
            <ac:picMk id="3" creationId="{441E1ACE-023B-4D78-ADE4-27BBC3C57D75}"/>
          </ac:picMkLst>
        </pc:picChg>
        <pc:picChg chg="add mod">
          <ac:chgData name="Federico Cluni" userId="754e41aadaf4a8ea" providerId="LiveId" clId="{C2B826B3-6932-478E-AAE2-F4197AACE496}" dt="2020-06-26T04:45:21.824" v="5808" actId="1076"/>
          <ac:picMkLst>
            <pc:docMk/>
            <pc:sldMk cId="204080609" sldId="375"/>
            <ac:picMk id="5" creationId="{2B8DB624-86B9-4A06-B8D3-5E508AA63B09}"/>
          </ac:picMkLst>
        </pc:picChg>
      </pc:sldChg>
      <pc:sldChg chg="delSp modSp add mod">
        <pc:chgData name="Federico Cluni" userId="754e41aadaf4a8ea" providerId="LiveId" clId="{C2B826B3-6932-478E-AAE2-F4197AACE496}" dt="2020-06-26T05:03:15.979" v="6019" actId="20577"/>
        <pc:sldMkLst>
          <pc:docMk/>
          <pc:sldMk cId="678167920" sldId="376"/>
        </pc:sldMkLst>
        <pc:spChg chg="mod">
          <ac:chgData name="Federico Cluni" userId="754e41aadaf4a8ea" providerId="LiveId" clId="{C2B826B3-6932-478E-AAE2-F4197AACE496}" dt="2020-06-26T04:45:55.337" v="5815" actId="20577"/>
          <ac:spMkLst>
            <pc:docMk/>
            <pc:sldMk cId="678167920" sldId="376"/>
            <ac:spMk id="4" creationId="{5B3A1815-0F2C-4A4F-9BF8-9DE9263D7642}"/>
          </ac:spMkLst>
        </pc:spChg>
        <pc:spChg chg="mod">
          <ac:chgData name="Federico Cluni" userId="754e41aadaf4a8ea" providerId="LiveId" clId="{C2B826B3-6932-478E-AAE2-F4197AACE496}" dt="2020-06-26T05:03:15.979" v="6019" actId="20577"/>
          <ac:spMkLst>
            <pc:docMk/>
            <pc:sldMk cId="678167920" sldId="376"/>
            <ac:spMk id="10243" creationId="{4D213196-1290-462C-A590-4FB3CF51C244}"/>
          </ac:spMkLst>
        </pc:spChg>
        <pc:picChg chg="del">
          <ac:chgData name="Federico Cluni" userId="754e41aadaf4a8ea" providerId="LiveId" clId="{C2B826B3-6932-478E-AAE2-F4197AACE496}" dt="2020-06-26T04:46:30.736" v="5816" actId="478"/>
          <ac:picMkLst>
            <pc:docMk/>
            <pc:sldMk cId="678167920" sldId="376"/>
            <ac:picMk id="5" creationId="{2B8DB624-86B9-4A06-B8D3-5E508AA63B09}"/>
          </ac:picMkLst>
        </pc:picChg>
      </pc:sldChg>
      <pc:sldChg chg="addSp delSp modSp add mod">
        <pc:chgData name="Federico Cluni" userId="754e41aadaf4a8ea" providerId="LiveId" clId="{C2B826B3-6932-478E-AAE2-F4197AACE496}" dt="2020-06-26T04:59:50.781" v="5891"/>
        <pc:sldMkLst>
          <pc:docMk/>
          <pc:sldMk cId="658979533" sldId="377"/>
        </pc:sldMkLst>
        <pc:spChg chg="mod">
          <ac:chgData name="Federico Cluni" userId="754e41aadaf4a8ea" providerId="LiveId" clId="{C2B826B3-6932-478E-AAE2-F4197AACE496}" dt="2020-06-26T04:59:50.781" v="5891"/>
          <ac:spMkLst>
            <pc:docMk/>
            <pc:sldMk cId="658979533" sldId="377"/>
            <ac:spMk id="10243" creationId="{4D213196-1290-462C-A590-4FB3CF51C244}"/>
          </ac:spMkLst>
        </pc:spChg>
        <pc:graphicFrameChg chg="add del mod">
          <ac:chgData name="Federico Cluni" userId="754e41aadaf4a8ea" providerId="LiveId" clId="{C2B826B3-6932-478E-AAE2-F4197AACE496}" dt="2020-06-26T04:57:06.397" v="5854" actId="478"/>
          <ac:graphicFrameMkLst>
            <pc:docMk/>
            <pc:sldMk cId="658979533" sldId="377"/>
            <ac:graphicFrameMk id="2" creationId="{99136ECD-615E-4E4C-AC5B-94B117325807}"/>
          </ac:graphicFrameMkLst>
        </pc:graphicFrameChg>
        <pc:picChg chg="add del">
          <ac:chgData name="Federico Cluni" userId="754e41aadaf4a8ea" providerId="LiveId" clId="{C2B826B3-6932-478E-AAE2-F4197AACE496}" dt="2020-06-26T04:59:00.913" v="5856" actId="478"/>
          <ac:picMkLst>
            <pc:docMk/>
            <pc:sldMk cId="658979533" sldId="377"/>
            <ac:picMk id="3" creationId="{0D534E18-62A1-4A9C-B074-F3B8A05AA38E}"/>
          </ac:picMkLst>
        </pc:picChg>
        <pc:picChg chg="add mod">
          <ac:chgData name="Federico Cluni" userId="754e41aadaf4a8ea" providerId="LiveId" clId="{C2B826B3-6932-478E-AAE2-F4197AACE496}" dt="2020-06-26T04:59:18.314" v="5863" actId="1076"/>
          <ac:picMkLst>
            <pc:docMk/>
            <pc:sldMk cId="658979533" sldId="377"/>
            <ac:picMk id="6" creationId="{BA7D89CE-6D91-4623-BBB7-A5FF92B74313}"/>
          </ac:picMkLst>
        </pc:picChg>
      </pc:sldChg>
      <pc:sldChg chg="modSp add mod">
        <pc:chgData name="Federico Cluni" userId="754e41aadaf4a8ea" providerId="LiveId" clId="{C2B826B3-6932-478E-AAE2-F4197AACE496}" dt="2020-06-26T09:13:56.710" v="6726" actId="6549"/>
        <pc:sldMkLst>
          <pc:docMk/>
          <pc:sldMk cId="894819492" sldId="378"/>
        </pc:sldMkLst>
        <pc:spChg chg="mod">
          <ac:chgData name="Federico Cluni" userId="754e41aadaf4a8ea" providerId="LiveId" clId="{C2B826B3-6932-478E-AAE2-F4197AACE496}" dt="2020-06-26T09:13:56.710" v="6726" actId="6549"/>
          <ac:spMkLst>
            <pc:docMk/>
            <pc:sldMk cId="894819492" sldId="378"/>
            <ac:spMk id="10243" creationId="{4D213196-1290-462C-A590-4FB3CF51C244}"/>
          </ac:spMkLst>
        </pc:spChg>
      </pc:sldChg>
      <pc:sldChg chg="delSp modSp add mod modNotesTx">
        <pc:chgData name="Federico Cluni" userId="754e41aadaf4a8ea" providerId="LiveId" clId="{C2B826B3-6932-478E-AAE2-F4197AACE496}" dt="2020-06-26T06:48:20.069" v="6702" actId="20577"/>
        <pc:sldMkLst>
          <pc:docMk/>
          <pc:sldMk cId="3854658130" sldId="379"/>
        </pc:sldMkLst>
        <pc:spChg chg="mod">
          <ac:chgData name="Federico Cluni" userId="754e41aadaf4a8ea" providerId="LiveId" clId="{C2B826B3-6932-478E-AAE2-F4197AACE496}" dt="2020-06-26T06:48:08.505" v="6669" actId="20577"/>
          <ac:spMkLst>
            <pc:docMk/>
            <pc:sldMk cId="3854658130" sldId="379"/>
            <ac:spMk id="10243" creationId="{4D213196-1290-462C-A590-4FB3CF51C244}"/>
          </ac:spMkLst>
        </pc:spChg>
        <pc:picChg chg="del">
          <ac:chgData name="Federico Cluni" userId="754e41aadaf4a8ea" providerId="LiveId" clId="{C2B826B3-6932-478E-AAE2-F4197AACE496}" dt="2020-06-26T06:39:05.628" v="6298" actId="478"/>
          <ac:picMkLst>
            <pc:docMk/>
            <pc:sldMk cId="3854658130" sldId="379"/>
            <ac:picMk id="5" creationId="{2B8DB624-86B9-4A06-B8D3-5E508AA63B09}"/>
          </ac:picMkLst>
        </pc:picChg>
      </pc:sldChg>
    </pc:docChg>
  </pc:docChgLst>
  <pc:docChgLst>
    <pc:chgData name="Federico Cluni" userId="754e41aadaf4a8ea" providerId="LiveId" clId="{3C2A4BE2-CF98-44E4-90F2-E94C284B8C00}"/>
    <pc:docChg chg="undo custSel addSld delSld modSld sldOrd">
      <pc:chgData name="Federico Cluni" userId="754e41aadaf4a8ea" providerId="LiveId" clId="{3C2A4BE2-CF98-44E4-90F2-E94C284B8C00}" dt="2020-06-18T10:50:07.739" v="8699" actId="6549"/>
      <pc:docMkLst>
        <pc:docMk/>
      </pc:docMkLst>
      <pc:sldChg chg="modSp mod">
        <pc:chgData name="Federico Cluni" userId="754e41aadaf4a8ea" providerId="LiveId" clId="{3C2A4BE2-CF98-44E4-90F2-E94C284B8C00}" dt="2020-06-17T08:17:41.216" v="3" actId="20577"/>
        <pc:sldMkLst>
          <pc:docMk/>
          <pc:sldMk cId="0" sldId="256"/>
        </pc:sldMkLst>
        <pc:spChg chg="mod">
          <ac:chgData name="Federico Cluni" userId="754e41aadaf4a8ea" providerId="LiveId" clId="{3C2A4BE2-CF98-44E4-90F2-E94C284B8C00}" dt="2020-06-17T08:17:41.216" v="3" actId="20577"/>
          <ac:spMkLst>
            <pc:docMk/>
            <pc:sldMk cId="0" sldId="256"/>
            <ac:spMk id="2055" creationId="{4CD9053A-D1BE-4AA5-A65E-5DD053F0E150}"/>
          </ac:spMkLst>
        </pc:spChg>
      </pc:sldChg>
      <pc:sldChg chg="del">
        <pc:chgData name="Federico Cluni" userId="754e41aadaf4a8ea" providerId="LiveId" clId="{3C2A4BE2-CF98-44E4-90F2-E94C284B8C00}" dt="2020-06-17T08:17:57.251" v="4" actId="47"/>
        <pc:sldMkLst>
          <pc:docMk/>
          <pc:sldMk cId="0" sldId="257"/>
        </pc:sldMkLst>
      </pc:sldChg>
      <pc:sldChg chg="del">
        <pc:chgData name="Federico Cluni" userId="754e41aadaf4a8ea" providerId="LiveId" clId="{3C2A4BE2-CF98-44E4-90F2-E94C284B8C00}" dt="2020-06-17T08:17:57.251" v="4" actId="47"/>
        <pc:sldMkLst>
          <pc:docMk/>
          <pc:sldMk cId="0" sldId="259"/>
        </pc:sldMkLst>
      </pc:sldChg>
      <pc:sldChg chg="del">
        <pc:chgData name="Federico Cluni" userId="754e41aadaf4a8ea" providerId="LiveId" clId="{3C2A4BE2-CF98-44E4-90F2-E94C284B8C00}" dt="2020-06-17T08:17:57.251" v="4" actId="47"/>
        <pc:sldMkLst>
          <pc:docMk/>
          <pc:sldMk cId="0" sldId="260"/>
        </pc:sldMkLst>
      </pc:sldChg>
      <pc:sldChg chg="del">
        <pc:chgData name="Federico Cluni" userId="754e41aadaf4a8ea" providerId="LiveId" clId="{3C2A4BE2-CF98-44E4-90F2-E94C284B8C00}" dt="2020-06-17T08:17:57.251" v="4" actId="47"/>
        <pc:sldMkLst>
          <pc:docMk/>
          <pc:sldMk cId="0" sldId="261"/>
        </pc:sldMkLst>
      </pc:sldChg>
      <pc:sldChg chg="del">
        <pc:chgData name="Federico Cluni" userId="754e41aadaf4a8ea" providerId="LiveId" clId="{3C2A4BE2-CF98-44E4-90F2-E94C284B8C00}" dt="2020-06-17T08:17:57.251" v="4" actId="47"/>
        <pc:sldMkLst>
          <pc:docMk/>
          <pc:sldMk cId="0" sldId="262"/>
        </pc:sldMkLst>
      </pc:sldChg>
      <pc:sldChg chg="del">
        <pc:chgData name="Federico Cluni" userId="754e41aadaf4a8ea" providerId="LiveId" clId="{3C2A4BE2-CF98-44E4-90F2-E94C284B8C00}" dt="2020-06-17T08:17:57.251" v="4" actId="47"/>
        <pc:sldMkLst>
          <pc:docMk/>
          <pc:sldMk cId="0" sldId="263"/>
        </pc:sldMkLst>
      </pc:sldChg>
      <pc:sldChg chg="del">
        <pc:chgData name="Federico Cluni" userId="754e41aadaf4a8ea" providerId="LiveId" clId="{3C2A4BE2-CF98-44E4-90F2-E94C284B8C00}" dt="2020-06-17T08:17:57.251" v="4" actId="47"/>
        <pc:sldMkLst>
          <pc:docMk/>
          <pc:sldMk cId="0" sldId="264"/>
        </pc:sldMkLst>
      </pc:sldChg>
      <pc:sldChg chg="del">
        <pc:chgData name="Federico Cluni" userId="754e41aadaf4a8ea" providerId="LiveId" clId="{3C2A4BE2-CF98-44E4-90F2-E94C284B8C00}" dt="2020-06-17T08:17:57.251" v="4" actId="47"/>
        <pc:sldMkLst>
          <pc:docMk/>
          <pc:sldMk cId="0" sldId="265"/>
        </pc:sldMkLst>
      </pc:sldChg>
      <pc:sldChg chg="del">
        <pc:chgData name="Federico Cluni" userId="754e41aadaf4a8ea" providerId="LiveId" clId="{3C2A4BE2-CF98-44E4-90F2-E94C284B8C00}" dt="2020-06-17T08:17:57.251" v="4" actId="47"/>
        <pc:sldMkLst>
          <pc:docMk/>
          <pc:sldMk cId="0" sldId="266"/>
        </pc:sldMkLst>
      </pc:sldChg>
      <pc:sldChg chg="del">
        <pc:chgData name="Federico Cluni" userId="754e41aadaf4a8ea" providerId="LiveId" clId="{3C2A4BE2-CF98-44E4-90F2-E94C284B8C00}" dt="2020-06-17T08:17:57.251" v="4" actId="47"/>
        <pc:sldMkLst>
          <pc:docMk/>
          <pc:sldMk cId="0" sldId="267"/>
        </pc:sldMkLst>
      </pc:sldChg>
      <pc:sldChg chg="modSp mod">
        <pc:chgData name="Federico Cluni" userId="754e41aadaf4a8ea" providerId="LiveId" clId="{3C2A4BE2-CF98-44E4-90F2-E94C284B8C00}" dt="2020-06-18T07:23:48.662" v="8681" actId="20577"/>
        <pc:sldMkLst>
          <pc:docMk/>
          <pc:sldMk cId="0" sldId="268"/>
        </pc:sldMkLst>
        <pc:spChg chg="mod">
          <ac:chgData name="Federico Cluni" userId="754e41aadaf4a8ea" providerId="LiveId" clId="{3C2A4BE2-CF98-44E4-90F2-E94C284B8C00}" dt="2020-06-18T07:23:48.662" v="8681" actId="20577"/>
          <ac:spMkLst>
            <pc:docMk/>
            <pc:sldMk cId="0" sldId="268"/>
            <ac:spMk id="6" creationId="{9ED8ABB6-AF0A-42A5-AF65-767AB5F93706}"/>
          </ac:spMkLst>
        </pc:spChg>
        <pc:spChg chg="mod">
          <ac:chgData name="Federico Cluni" userId="754e41aadaf4a8ea" providerId="LiveId" clId="{3C2A4BE2-CF98-44E4-90F2-E94C284B8C00}" dt="2020-06-18T07:13:24.918" v="8680" actId="20577"/>
          <ac:spMkLst>
            <pc:docMk/>
            <pc:sldMk cId="0" sldId="268"/>
            <ac:spMk id="22531" creationId="{39233DBB-C68A-4241-91EF-A18A43DA6EC6}"/>
          </ac:spMkLst>
        </pc:spChg>
      </pc:sldChg>
      <pc:sldChg chg="modSp mod">
        <pc:chgData name="Federico Cluni" userId="754e41aadaf4a8ea" providerId="LiveId" clId="{3C2A4BE2-CF98-44E4-90F2-E94C284B8C00}" dt="2020-06-18T05:58:44.941" v="8324" actId="20577"/>
        <pc:sldMkLst>
          <pc:docMk/>
          <pc:sldMk cId="0" sldId="270"/>
        </pc:sldMkLst>
        <pc:spChg chg="mod">
          <ac:chgData name="Federico Cluni" userId="754e41aadaf4a8ea" providerId="LiveId" clId="{3C2A4BE2-CF98-44E4-90F2-E94C284B8C00}" dt="2020-06-18T05:58:44.941" v="8324" actId="20577"/>
          <ac:spMkLst>
            <pc:docMk/>
            <pc:sldMk cId="0" sldId="270"/>
            <ac:spMk id="24579" creationId="{DD94CCC3-7426-4499-B892-AD65FF7F07AA}"/>
          </ac:spMkLst>
        </pc:spChg>
      </pc:sldChg>
      <pc:sldChg chg="modSp mod">
        <pc:chgData name="Federico Cluni" userId="754e41aadaf4a8ea" providerId="LiveId" clId="{3C2A4BE2-CF98-44E4-90F2-E94C284B8C00}" dt="2020-06-18T06:00:35.740" v="8380" actId="2711"/>
        <pc:sldMkLst>
          <pc:docMk/>
          <pc:sldMk cId="0" sldId="271"/>
        </pc:sldMkLst>
        <pc:spChg chg="mod">
          <ac:chgData name="Federico Cluni" userId="754e41aadaf4a8ea" providerId="LiveId" clId="{3C2A4BE2-CF98-44E4-90F2-E94C284B8C00}" dt="2020-06-18T06:00:35.740" v="8380" actId="2711"/>
          <ac:spMkLst>
            <pc:docMk/>
            <pc:sldMk cId="0" sldId="271"/>
            <ac:spMk id="25603" creationId="{B2C9E3EA-DEFD-4712-83C3-493195BA3A4D}"/>
          </ac:spMkLst>
        </pc:spChg>
      </pc:sldChg>
      <pc:sldChg chg="modSp mod">
        <pc:chgData name="Federico Cluni" userId="754e41aadaf4a8ea" providerId="LiveId" clId="{3C2A4BE2-CF98-44E4-90F2-E94C284B8C00}" dt="2020-06-18T07:40:32.511" v="8682" actId="20577"/>
        <pc:sldMkLst>
          <pc:docMk/>
          <pc:sldMk cId="0" sldId="272"/>
        </pc:sldMkLst>
        <pc:spChg chg="mod">
          <ac:chgData name="Federico Cluni" userId="754e41aadaf4a8ea" providerId="LiveId" clId="{3C2A4BE2-CF98-44E4-90F2-E94C284B8C00}" dt="2020-06-18T07:40:32.511" v="8682" actId="20577"/>
          <ac:spMkLst>
            <pc:docMk/>
            <pc:sldMk cId="0" sldId="272"/>
            <ac:spMk id="26627" creationId="{5761D948-F146-4B33-992A-6B2BADFA563B}"/>
          </ac:spMkLst>
        </pc:spChg>
      </pc:sldChg>
      <pc:sldChg chg="modSp mod">
        <pc:chgData name="Federico Cluni" userId="754e41aadaf4a8ea" providerId="LiveId" clId="{3C2A4BE2-CF98-44E4-90F2-E94C284B8C00}" dt="2020-06-17T08:25:43.903" v="109" actId="20577"/>
        <pc:sldMkLst>
          <pc:docMk/>
          <pc:sldMk cId="0" sldId="273"/>
        </pc:sldMkLst>
        <pc:spChg chg="mod">
          <ac:chgData name="Federico Cluni" userId="754e41aadaf4a8ea" providerId="LiveId" clId="{3C2A4BE2-CF98-44E4-90F2-E94C284B8C00}" dt="2020-06-17T08:25:43.903" v="109" actId="20577"/>
          <ac:spMkLst>
            <pc:docMk/>
            <pc:sldMk cId="0" sldId="273"/>
            <ac:spMk id="27651" creationId="{37EC68AB-75F9-47B4-B985-79310AF55960}"/>
          </ac:spMkLst>
        </pc:spChg>
      </pc:sldChg>
      <pc:sldChg chg="modSp mod">
        <pc:chgData name="Federico Cluni" userId="754e41aadaf4a8ea" providerId="LiveId" clId="{3C2A4BE2-CF98-44E4-90F2-E94C284B8C00}" dt="2020-06-18T06:04:49.453" v="8381" actId="20577"/>
        <pc:sldMkLst>
          <pc:docMk/>
          <pc:sldMk cId="0" sldId="275"/>
        </pc:sldMkLst>
        <pc:spChg chg="mod">
          <ac:chgData name="Federico Cluni" userId="754e41aadaf4a8ea" providerId="LiveId" clId="{3C2A4BE2-CF98-44E4-90F2-E94C284B8C00}" dt="2020-06-18T06:04:49.453" v="8381" actId="20577"/>
          <ac:spMkLst>
            <pc:docMk/>
            <pc:sldMk cId="0" sldId="275"/>
            <ac:spMk id="4" creationId="{4C43C1B0-F2BD-44A8-9345-753B7206AD3B}"/>
          </ac:spMkLst>
        </pc:spChg>
      </pc:sldChg>
      <pc:sldChg chg="modSp mod">
        <pc:chgData name="Federico Cluni" userId="754e41aadaf4a8ea" providerId="LiveId" clId="{3C2A4BE2-CF98-44E4-90F2-E94C284B8C00}" dt="2020-06-18T06:06:22.437" v="8427" actId="14100"/>
        <pc:sldMkLst>
          <pc:docMk/>
          <pc:sldMk cId="0" sldId="276"/>
        </pc:sldMkLst>
        <pc:spChg chg="mod">
          <ac:chgData name="Federico Cluni" userId="754e41aadaf4a8ea" providerId="LiveId" clId="{3C2A4BE2-CF98-44E4-90F2-E94C284B8C00}" dt="2020-06-18T06:06:22.437" v="8427" actId="14100"/>
          <ac:spMkLst>
            <pc:docMk/>
            <pc:sldMk cId="0" sldId="276"/>
            <ac:spMk id="30723" creationId="{9A82AA15-C861-429E-9AE3-B204135A0812}"/>
          </ac:spMkLst>
        </pc:spChg>
      </pc:sldChg>
      <pc:sldChg chg="modSp mod">
        <pc:chgData name="Federico Cluni" userId="754e41aadaf4a8ea" providerId="LiveId" clId="{3C2A4BE2-CF98-44E4-90F2-E94C284B8C00}" dt="2020-06-17T08:29:09.134" v="110" actId="313"/>
        <pc:sldMkLst>
          <pc:docMk/>
          <pc:sldMk cId="0" sldId="279"/>
        </pc:sldMkLst>
        <pc:spChg chg="mod">
          <ac:chgData name="Federico Cluni" userId="754e41aadaf4a8ea" providerId="LiveId" clId="{3C2A4BE2-CF98-44E4-90F2-E94C284B8C00}" dt="2020-06-17T08:29:09.134" v="110" actId="313"/>
          <ac:spMkLst>
            <pc:docMk/>
            <pc:sldMk cId="0" sldId="279"/>
            <ac:spMk id="33795" creationId="{683B5865-B015-4177-B9F1-1E95303FD325}"/>
          </ac:spMkLst>
        </pc:spChg>
      </pc:sldChg>
      <pc:sldChg chg="modSp add mod">
        <pc:chgData name="Federico Cluni" userId="754e41aadaf4a8ea" providerId="LiveId" clId="{3C2A4BE2-CF98-44E4-90F2-E94C284B8C00}" dt="2020-06-17T14:32:50.246" v="7876" actId="207"/>
        <pc:sldMkLst>
          <pc:docMk/>
          <pc:sldMk cId="0" sldId="281"/>
        </pc:sldMkLst>
        <pc:spChg chg="mod">
          <ac:chgData name="Federico Cluni" userId="754e41aadaf4a8ea" providerId="LiveId" clId="{3C2A4BE2-CF98-44E4-90F2-E94C284B8C00}" dt="2020-06-17T08:30:45.664" v="125" actId="207"/>
          <ac:spMkLst>
            <pc:docMk/>
            <pc:sldMk cId="0" sldId="281"/>
            <ac:spMk id="37890" creationId="{361B014D-6404-45B2-87C0-5ADB2F5F362F}"/>
          </ac:spMkLst>
        </pc:spChg>
        <pc:spChg chg="mod">
          <ac:chgData name="Federico Cluni" userId="754e41aadaf4a8ea" providerId="LiveId" clId="{3C2A4BE2-CF98-44E4-90F2-E94C284B8C00}" dt="2020-06-17T14:32:50.246" v="7876" actId="207"/>
          <ac:spMkLst>
            <pc:docMk/>
            <pc:sldMk cId="0" sldId="281"/>
            <ac:spMk id="37891" creationId="{000745D8-C5E9-47F7-A2F4-49642B1D77DE}"/>
          </ac:spMkLst>
        </pc:spChg>
      </pc:sldChg>
      <pc:sldChg chg="addSp delSp modSp add mod">
        <pc:chgData name="Federico Cluni" userId="754e41aadaf4a8ea" providerId="LiveId" clId="{3C2A4BE2-CF98-44E4-90F2-E94C284B8C00}" dt="2020-06-17T14:32:54.381" v="7877" actId="207"/>
        <pc:sldMkLst>
          <pc:docMk/>
          <pc:sldMk cId="0" sldId="282"/>
        </pc:sldMkLst>
        <pc:spChg chg="add mod">
          <ac:chgData name="Federico Cluni" userId="754e41aadaf4a8ea" providerId="LiveId" clId="{3C2A4BE2-CF98-44E4-90F2-E94C284B8C00}" dt="2020-06-17T10:07:12.623" v="3057"/>
          <ac:spMkLst>
            <pc:docMk/>
            <pc:sldMk cId="0" sldId="282"/>
            <ac:spMk id="4" creationId="{8B10E11A-5085-4E09-9E02-586329CB7D40}"/>
          </ac:spMkLst>
        </pc:spChg>
        <pc:spChg chg="del">
          <ac:chgData name="Federico Cluni" userId="754e41aadaf4a8ea" providerId="LiveId" clId="{3C2A4BE2-CF98-44E4-90F2-E94C284B8C00}" dt="2020-06-17T10:07:12.172" v="3056" actId="478"/>
          <ac:spMkLst>
            <pc:docMk/>
            <pc:sldMk cId="0" sldId="282"/>
            <ac:spMk id="38914" creationId="{B2098D0A-E631-41AC-89B6-99245EC64DFF}"/>
          </ac:spMkLst>
        </pc:spChg>
        <pc:spChg chg="mod">
          <ac:chgData name="Federico Cluni" userId="754e41aadaf4a8ea" providerId="LiveId" clId="{3C2A4BE2-CF98-44E4-90F2-E94C284B8C00}" dt="2020-06-17T14:32:54.381" v="7877" actId="207"/>
          <ac:spMkLst>
            <pc:docMk/>
            <pc:sldMk cId="0" sldId="282"/>
            <ac:spMk id="38915" creationId="{872DC20D-507F-4FDF-B4F6-8E8B40D18543}"/>
          </ac:spMkLst>
        </pc:spChg>
      </pc:sldChg>
      <pc:sldChg chg="addSp delSp modSp add mod">
        <pc:chgData name="Federico Cluni" userId="754e41aadaf4a8ea" providerId="LiveId" clId="{3C2A4BE2-CF98-44E4-90F2-E94C284B8C00}" dt="2020-06-17T14:32:58.173" v="7878" actId="207"/>
        <pc:sldMkLst>
          <pc:docMk/>
          <pc:sldMk cId="0" sldId="283"/>
        </pc:sldMkLst>
        <pc:spChg chg="add mod">
          <ac:chgData name="Federico Cluni" userId="754e41aadaf4a8ea" providerId="LiveId" clId="{3C2A4BE2-CF98-44E4-90F2-E94C284B8C00}" dt="2020-06-17T10:07:25.382" v="3063"/>
          <ac:spMkLst>
            <pc:docMk/>
            <pc:sldMk cId="0" sldId="283"/>
            <ac:spMk id="7" creationId="{25BD1288-BA25-421E-8654-EABDC76BF9A7}"/>
          </ac:spMkLst>
        </pc:spChg>
        <pc:spChg chg="del">
          <ac:chgData name="Federico Cluni" userId="754e41aadaf4a8ea" providerId="LiveId" clId="{3C2A4BE2-CF98-44E4-90F2-E94C284B8C00}" dt="2020-06-17T10:07:24.954" v="3062" actId="478"/>
          <ac:spMkLst>
            <pc:docMk/>
            <pc:sldMk cId="0" sldId="283"/>
            <ac:spMk id="40962" creationId="{811E4A55-6845-4659-A1C7-28A7B5464917}"/>
          </ac:spMkLst>
        </pc:spChg>
        <pc:spChg chg="mod">
          <ac:chgData name="Federico Cluni" userId="754e41aadaf4a8ea" providerId="LiveId" clId="{3C2A4BE2-CF98-44E4-90F2-E94C284B8C00}" dt="2020-06-17T14:32:58.173" v="7878" actId="207"/>
          <ac:spMkLst>
            <pc:docMk/>
            <pc:sldMk cId="0" sldId="283"/>
            <ac:spMk id="40963" creationId="{4D1415C6-EE30-4B14-81F0-9275AE6BF351}"/>
          </ac:spMkLst>
        </pc:spChg>
        <pc:spChg chg="mod">
          <ac:chgData name="Federico Cluni" userId="754e41aadaf4a8ea" providerId="LiveId" clId="{3C2A4BE2-CF98-44E4-90F2-E94C284B8C00}" dt="2020-06-17T09:32:50.783" v="1356" actId="20577"/>
          <ac:spMkLst>
            <pc:docMk/>
            <pc:sldMk cId="0" sldId="283"/>
            <ac:spMk id="40964" creationId="{87FCD6AC-C812-4972-B2A3-DE697E0EEC59}"/>
          </ac:spMkLst>
        </pc:spChg>
      </pc:sldChg>
      <pc:sldChg chg="addSp delSp modSp add mod">
        <pc:chgData name="Federico Cluni" userId="754e41aadaf4a8ea" providerId="LiveId" clId="{3C2A4BE2-CF98-44E4-90F2-E94C284B8C00}" dt="2020-06-17T14:33:02.965" v="7879" actId="207"/>
        <pc:sldMkLst>
          <pc:docMk/>
          <pc:sldMk cId="0" sldId="284"/>
        </pc:sldMkLst>
        <pc:spChg chg="add mod">
          <ac:chgData name="Federico Cluni" userId="754e41aadaf4a8ea" providerId="LiveId" clId="{3C2A4BE2-CF98-44E4-90F2-E94C284B8C00}" dt="2020-06-17T10:07:29.343" v="3065"/>
          <ac:spMkLst>
            <pc:docMk/>
            <pc:sldMk cId="0" sldId="284"/>
            <ac:spMk id="4" creationId="{795CD148-7238-454B-8063-A4BBF5D51DC5}"/>
          </ac:spMkLst>
        </pc:spChg>
        <pc:spChg chg="del">
          <ac:chgData name="Federico Cluni" userId="754e41aadaf4a8ea" providerId="LiveId" clId="{3C2A4BE2-CF98-44E4-90F2-E94C284B8C00}" dt="2020-06-17T10:07:28.976" v="3064" actId="478"/>
          <ac:spMkLst>
            <pc:docMk/>
            <pc:sldMk cId="0" sldId="284"/>
            <ac:spMk id="41986" creationId="{1F6CB3A0-6E2C-4874-9A5D-05CEA9D5EB39}"/>
          </ac:spMkLst>
        </pc:spChg>
        <pc:spChg chg="mod">
          <ac:chgData name="Federico Cluni" userId="754e41aadaf4a8ea" providerId="LiveId" clId="{3C2A4BE2-CF98-44E4-90F2-E94C284B8C00}" dt="2020-06-17T14:33:02.965" v="7879" actId="207"/>
          <ac:spMkLst>
            <pc:docMk/>
            <pc:sldMk cId="0" sldId="284"/>
            <ac:spMk id="41987" creationId="{4634B66A-46C2-4F21-ADEE-51244DF0455B}"/>
          </ac:spMkLst>
        </pc:spChg>
      </pc:sldChg>
      <pc:sldChg chg="addSp delSp modSp add mod">
        <pc:chgData name="Federico Cluni" userId="754e41aadaf4a8ea" providerId="LiveId" clId="{3C2A4BE2-CF98-44E4-90F2-E94C284B8C00}" dt="2020-06-17T14:33:07.333" v="7880" actId="207"/>
        <pc:sldMkLst>
          <pc:docMk/>
          <pc:sldMk cId="0" sldId="285"/>
        </pc:sldMkLst>
        <pc:spChg chg="add mod">
          <ac:chgData name="Federico Cluni" userId="754e41aadaf4a8ea" providerId="LiveId" clId="{3C2A4BE2-CF98-44E4-90F2-E94C284B8C00}" dt="2020-06-17T10:07:33.164" v="3067"/>
          <ac:spMkLst>
            <pc:docMk/>
            <pc:sldMk cId="0" sldId="285"/>
            <ac:spMk id="4" creationId="{46764DC0-F17D-4768-AF9D-089CABE21A1B}"/>
          </ac:spMkLst>
        </pc:spChg>
        <pc:spChg chg="del">
          <ac:chgData name="Federico Cluni" userId="754e41aadaf4a8ea" providerId="LiveId" clId="{3C2A4BE2-CF98-44E4-90F2-E94C284B8C00}" dt="2020-06-17T10:07:32.816" v="3066" actId="478"/>
          <ac:spMkLst>
            <pc:docMk/>
            <pc:sldMk cId="0" sldId="285"/>
            <ac:spMk id="43010" creationId="{7F8497D9-1CA1-4D05-8703-20F38AE10678}"/>
          </ac:spMkLst>
        </pc:spChg>
        <pc:spChg chg="mod">
          <ac:chgData name="Federico Cluni" userId="754e41aadaf4a8ea" providerId="LiveId" clId="{3C2A4BE2-CF98-44E4-90F2-E94C284B8C00}" dt="2020-06-17T14:33:07.333" v="7880" actId="207"/>
          <ac:spMkLst>
            <pc:docMk/>
            <pc:sldMk cId="0" sldId="285"/>
            <ac:spMk id="43011" creationId="{530215A9-4BDE-4CBC-936D-2138A6982815}"/>
          </ac:spMkLst>
        </pc:spChg>
      </pc:sldChg>
      <pc:sldChg chg="addSp delSp modSp add mod">
        <pc:chgData name="Federico Cluni" userId="754e41aadaf4a8ea" providerId="LiveId" clId="{3C2A4BE2-CF98-44E4-90F2-E94C284B8C00}" dt="2020-06-17T14:33:35.326" v="7884" actId="207"/>
        <pc:sldMkLst>
          <pc:docMk/>
          <pc:sldMk cId="0" sldId="286"/>
        </pc:sldMkLst>
        <pc:spChg chg="add mod">
          <ac:chgData name="Federico Cluni" userId="754e41aadaf4a8ea" providerId="LiveId" clId="{3C2A4BE2-CF98-44E4-90F2-E94C284B8C00}" dt="2020-06-17T10:07:41.219" v="3071"/>
          <ac:spMkLst>
            <pc:docMk/>
            <pc:sldMk cId="0" sldId="286"/>
            <ac:spMk id="5" creationId="{263DEA10-79FC-470D-8215-2C8A5F2D7BEE}"/>
          </ac:spMkLst>
        </pc:spChg>
        <pc:spChg chg="del">
          <ac:chgData name="Federico Cluni" userId="754e41aadaf4a8ea" providerId="LiveId" clId="{3C2A4BE2-CF98-44E4-90F2-E94C284B8C00}" dt="2020-06-17T10:07:40.880" v="3070" actId="478"/>
          <ac:spMkLst>
            <pc:docMk/>
            <pc:sldMk cId="0" sldId="286"/>
            <ac:spMk id="45058" creationId="{EAD2260B-A0A2-4F26-9A2D-FA17EDEBB891}"/>
          </ac:spMkLst>
        </pc:spChg>
        <pc:spChg chg="mod">
          <ac:chgData name="Federico Cluni" userId="754e41aadaf4a8ea" providerId="LiveId" clId="{3C2A4BE2-CF98-44E4-90F2-E94C284B8C00}" dt="2020-06-17T14:33:35.326" v="7884" actId="207"/>
          <ac:spMkLst>
            <pc:docMk/>
            <pc:sldMk cId="0" sldId="286"/>
            <ac:spMk id="45059" creationId="{B29CAD21-7F16-443A-A012-B74A76C5BF5B}"/>
          </ac:spMkLst>
        </pc:spChg>
        <pc:spChg chg="mod">
          <ac:chgData name="Federico Cluni" userId="754e41aadaf4a8ea" providerId="LiveId" clId="{3C2A4BE2-CF98-44E4-90F2-E94C284B8C00}" dt="2020-06-17T09:45:17.540" v="1916" actId="20577"/>
          <ac:spMkLst>
            <pc:docMk/>
            <pc:sldMk cId="0" sldId="286"/>
            <ac:spMk id="45060" creationId="{EFE68B92-8428-485F-A609-20719AEEBA69}"/>
          </ac:spMkLst>
        </pc:spChg>
      </pc:sldChg>
      <pc:sldChg chg="addSp delSp modSp add del mod">
        <pc:chgData name="Federico Cluni" userId="754e41aadaf4a8ea" providerId="LiveId" clId="{3C2A4BE2-CF98-44E4-90F2-E94C284B8C00}" dt="2020-06-18T06:54:08.878" v="8679" actId="114"/>
        <pc:sldMkLst>
          <pc:docMk/>
          <pc:sldMk cId="3286911153" sldId="287"/>
        </pc:sldMkLst>
        <pc:spChg chg="add mod">
          <ac:chgData name="Federico Cluni" userId="754e41aadaf4a8ea" providerId="LiveId" clId="{3C2A4BE2-CF98-44E4-90F2-E94C284B8C00}" dt="2020-06-17T13:54:53.568" v="6343" actId="20577"/>
          <ac:spMkLst>
            <pc:docMk/>
            <pc:sldMk cId="3286911153" sldId="287"/>
            <ac:spMk id="5" creationId="{23A50B28-D705-411B-84F8-14538B50D1C4}"/>
          </ac:spMkLst>
        </pc:spChg>
        <pc:spChg chg="del">
          <ac:chgData name="Federico Cluni" userId="754e41aadaf4a8ea" providerId="LiveId" clId="{3C2A4BE2-CF98-44E4-90F2-E94C284B8C00}" dt="2020-06-17T13:54:38.059" v="6320" actId="478"/>
          <ac:spMkLst>
            <pc:docMk/>
            <pc:sldMk cId="3286911153" sldId="287"/>
            <ac:spMk id="49154" creationId="{A9CFA50B-E77B-43A6-A368-625B09739D2E}"/>
          </ac:spMkLst>
        </pc:spChg>
        <pc:spChg chg="mod">
          <ac:chgData name="Federico Cluni" userId="754e41aadaf4a8ea" providerId="LiveId" clId="{3C2A4BE2-CF98-44E4-90F2-E94C284B8C00}" dt="2020-06-17T10:14:28.622" v="3148" actId="20577"/>
          <ac:spMkLst>
            <pc:docMk/>
            <pc:sldMk cId="3286911153" sldId="287"/>
            <ac:spMk id="49155" creationId="{D354007A-39EA-443A-8E64-150723E95206}"/>
          </ac:spMkLst>
        </pc:spChg>
        <pc:spChg chg="mod">
          <ac:chgData name="Federico Cluni" userId="754e41aadaf4a8ea" providerId="LiveId" clId="{3C2A4BE2-CF98-44E4-90F2-E94C284B8C00}" dt="2020-06-18T06:54:08.878" v="8679" actId="114"/>
          <ac:spMkLst>
            <pc:docMk/>
            <pc:sldMk cId="3286911153" sldId="287"/>
            <ac:spMk id="49156" creationId="{6B1CEF43-8701-43B5-A0FF-2E0F4E6A20A0}"/>
          </ac:spMkLst>
        </pc:spChg>
      </pc:sldChg>
      <pc:sldChg chg="add del">
        <pc:chgData name="Federico Cluni" userId="754e41aadaf4a8ea" providerId="LiveId" clId="{3C2A4BE2-CF98-44E4-90F2-E94C284B8C00}" dt="2020-06-17T10:17:26.531" v="3255" actId="47"/>
        <pc:sldMkLst>
          <pc:docMk/>
          <pc:sldMk cId="0" sldId="288"/>
        </pc:sldMkLst>
      </pc:sldChg>
      <pc:sldChg chg="modSp add del mod">
        <pc:chgData name="Federico Cluni" userId="754e41aadaf4a8ea" providerId="LiveId" clId="{3C2A4BE2-CF98-44E4-90F2-E94C284B8C00}" dt="2020-06-17T13:55:05.431" v="6346" actId="2696"/>
        <pc:sldMkLst>
          <pc:docMk/>
          <pc:sldMk cId="0" sldId="289"/>
        </pc:sldMkLst>
        <pc:spChg chg="mod">
          <ac:chgData name="Federico Cluni" userId="754e41aadaf4a8ea" providerId="LiveId" clId="{3C2A4BE2-CF98-44E4-90F2-E94C284B8C00}" dt="2020-06-17T10:19:28.704" v="3487" actId="6549"/>
          <ac:spMkLst>
            <pc:docMk/>
            <pc:sldMk cId="0" sldId="289"/>
            <ac:spMk id="51203" creationId="{7038C185-D10E-4F27-A339-76B3C7E837C8}"/>
          </ac:spMkLst>
        </pc:spChg>
      </pc:sldChg>
      <pc:sldChg chg="add del">
        <pc:chgData name="Federico Cluni" userId="754e41aadaf4a8ea" providerId="LiveId" clId="{3C2A4BE2-CF98-44E4-90F2-E94C284B8C00}" dt="2020-06-17T14:26:14.126" v="7594" actId="47"/>
        <pc:sldMkLst>
          <pc:docMk/>
          <pc:sldMk cId="1649203960" sldId="289"/>
        </pc:sldMkLst>
      </pc:sldChg>
      <pc:sldChg chg="addSp delSp modSp add">
        <pc:chgData name="Federico Cluni" userId="754e41aadaf4a8ea" providerId="LiveId" clId="{3C2A4BE2-CF98-44E4-90F2-E94C284B8C00}" dt="2020-06-17T14:31:33.113" v="7821"/>
        <pc:sldMkLst>
          <pc:docMk/>
          <pc:sldMk cId="3077951468" sldId="290"/>
        </pc:sldMkLst>
        <pc:spChg chg="add mod">
          <ac:chgData name="Federico Cluni" userId="754e41aadaf4a8ea" providerId="LiveId" clId="{3C2A4BE2-CF98-44E4-90F2-E94C284B8C00}" dt="2020-06-17T14:31:33.113" v="7821"/>
          <ac:spMkLst>
            <pc:docMk/>
            <pc:sldMk cId="3077951468" sldId="290"/>
            <ac:spMk id="4" creationId="{8DF2BBCF-A139-4938-9EB5-DDE3C8350C05}"/>
          </ac:spMkLst>
        </pc:spChg>
        <pc:spChg chg="del">
          <ac:chgData name="Federico Cluni" userId="754e41aadaf4a8ea" providerId="LiveId" clId="{3C2A4BE2-CF98-44E4-90F2-E94C284B8C00}" dt="2020-06-17T14:31:32.726" v="7820" actId="478"/>
          <ac:spMkLst>
            <pc:docMk/>
            <pc:sldMk cId="3077951468" sldId="290"/>
            <ac:spMk id="52226" creationId="{C95518DE-5B6F-4A98-B5BE-048571D27422}"/>
          </ac:spMkLst>
        </pc:spChg>
        <pc:spChg chg="mod">
          <ac:chgData name="Federico Cluni" userId="754e41aadaf4a8ea" providerId="LiveId" clId="{3C2A4BE2-CF98-44E4-90F2-E94C284B8C00}" dt="2020-06-17T10:22:43.347" v="3867" actId="20577"/>
          <ac:spMkLst>
            <pc:docMk/>
            <pc:sldMk cId="3077951468" sldId="290"/>
            <ac:spMk id="52227" creationId="{99FBDFD0-1935-4371-B600-89F689A1C6E7}"/>
          </ac:spMkLst>
        </pc:spChg>
      </pc:sldChg>
      <pc:sldChg chg="addSp delSp modSp add mod">
        <pc:chgData name="Federico Cluni" userId="754e41aadaf4a8ea" providerId="LiveId" clId="{3C2A4BE2-CF98-44E4-90F2-E94C284B8C00}" dt="2020-06-17T14:33:40.580" v="7885" actId="207"/>
        <pc:sldMkLst>
          <pc:docMk/>
          <pc:sldMk cId="0" sldId="292"/>
        </pc:sldMkLst>
        <pc:spChg chg="add mod">
          <ac:chgData name="Federico Cluni" userId="754e41aadaf4a8ea" providerId="LiveId" clId="{3C2A4BE2-CF98-44E4-90F2-E94C284B8C00}" dt="2020-06-17T10:07:45.655" v="3073"/>
          <ac:spMkLst>
            <pc:docMk/>
            <pc:sldMk cId="0" sldId="292"/>
            <ac:spMk id="4" creationId="{0212A5E6-77DC-4FAA-98FA-9E9922E08B97}"/>
          </ac:spMkLst>
        </pc:spChg>
        <pc:spChg chg="del">
          <ac:chgData name="Federico Cluni" userId="754e41aadaf4a8ea" providerId="LiveId" clId="{3C2A4BE2-CF98-44E4-90F2-E94C284B8C00}" dt="2020-06-17T10:07:44.877" v="3072" actId="478"/>
          <ac:spMkLst>
            <pc:docMk/>
            <pc:sldMk cId="0" sldId="292"/>
            <ac:spMk id="46082" creationId="{3CB08C05-7392-4438-B9BB-8B4ABCEE2E55}"/>
          </ac:spMkLst>
        </pc:spChg>
        <pc:spChg chg="mod">
          <ac:chgData name="Federico Cluni" userId="754e41aadaf4a8ea" providerId="LiveId" clId="{3C2A4BE2-CF98-44E4-90F2-E94C284B8C00}" dt="2020-06-17T14:33:40.580" v="7885" actId="207"/>
          <ac:spMkLst>
            <pc:docMk/>
            <pc:sldMk cId="0" sldId="292"/>
            <ac:spMk id="46083" creationId="{4BD9E5AE-ABE3-4473-B116-4358611DB157}"/>
          </ac:spMkLst>
        </pc:spChg>
      </pc:sldChg>
      <pc:sldChg chg="del">
        <pc:chgData name="Federico Cluni" userId="754e41aadaf4a8ea" providerId="LiveId" clId="{3C2A4BE2-CF98-44E4-90F2-E94C284B8C00}" dt="2020-06-17T08:17:57.251" v="4" actId="47"/>
        <pc:sldMkLst>
          <pc:docMk/>
          <pc:sldMk cId="1165524876" sldId="295"/>
        </pc:sldMkLst>
      </pc:sldChg>
      <pc:sldChg chg="del">
        <pc:chgData name="Federico Cluni" userId="754e41aadaf4a8ea" providerId="LiveId" clId="{3C2A4BE2-CF98-44E4-90F2-E94C284B8C00}" dt="2020-06-17T08:17:57.251" v="4" actId="47"/>
        <pc:sldMkLst>
          <pc:docMk/>
          <pc:sldMk cId="0" sldId="296"/>
        </pc:sldMkLst>
      </pc:sldChg>
      <pc:sldChg chg="del">
        <pc:chgData name="Federico Cluni" userId="754e41aadaf4a8ea" providerId="LiveId" clId="{3C2A4BE2-CF98-44E4-90F2-E94C284B8C00}" dt="2020-06-17T08:17:57.251" v="4" actId="47"/>
        <pc:sldMkLst>
          <pc:docMk/>
          <pc:sldMk cId="0" sldId="297"/>
        </pc:sldMkLst>
      </pc:sldChg>
      <pc:sldChg chg="del">
        <pc:chgData name="Federico Cluni" userId="754e41aadaf4a8ea" providerId="LiveId" clId="{3C2A4BE2-CF98-44E4-90F2-E94C284B8C00}" dt="2020-06-17T08:17:57.251" v="4" actId="47"/>
        <pc:sldMkLst>
          <pc:docMk/>
          <pc:sldMk cId="0" sldId="298"/>
        </pc:sldMkLst>
      </pc:sldChg>
      <pc:sldChg chg="del">
        <pc:chgData name="Federico Cluni" userId="754e41aadaf4a8ea" providerId="LiveId" clId="{3C2A4BE2-CF98-44E4-90F2-E94C284B8C00}" dt="2020-06-17T08:17:57.251" v="4" actId="47"/>
        <pc:sldMkLst>
          <pc:docMk/>
          <pc:sldMk cId="0" sldId="299"/>
        </pc:sldMkLst>
      </pc:sldChg>
      <pc:sldChg chg="addSp delSp modSp add mod">
        <pc:chgData name="Federico Cluni" userId="754e41aadaf4a8ea" providerId="LiveId" clId="{3C2A4BE2-CF98-44E4-90F2-E94C284B8C00}" dt="2020-06-18T06:16:39.975" v="8594" actId="20577"/>
        <pc:sldMkLst>
          <pc:docMk/>
          <pc:sldMk cId="0" sldId="300"/>
        </pc:sldMkLst>
        <pc:spChg chg="del">
          <ac:chgData name="Federico Cluni" userId="754e41aadaf4a8ea" providerId="LiveId" clId="{3C2A4BE2-CF98-44E4-90F2-E94C284B8C00}" dt="2020-06-17T10:00:23.499" v="2714" actId="478"/>
          <ac:spMkLst>
            <pc:docMk/>
            <pc:sldMk cId="0" sldId="300"/>
            <ac:spMk id="2" creationId="{3EB24B92-A823-46D9-9AB9-161C11913CC4}"/>
          </ac:spMkLst>
        </pc:spChg>
        <pc:spChg chg="add mod">
          <ac:chgData name="Federico Cluni" userId="754e41aadaf4a8ea" providerId="LiveId" clId="{3C2A4BE2-CF98-44E4-90F2-E94C284B8C00}" dt="2020-06-18T06:16:39.975" v="8594" actId="20577"/>
          <ac:spMkLst>
            <pc:docMk/>
            <pc:sldMk cId="0" sldId="300"/>
            <ac:spMk id="4" creationId="{1757A113-2160-4A40-B67E-037908788499}"/>
          </ac:spMkLst>
        </pc:spChg>
        <pc:spChg chg="add mod">
          <ac:chgData name="Federico Cluni" userId="754e41aadaf4a8ea" providerId="LiveId" clId="{3C2A4BE2-CF98-44E4-90F2-E94C284B8C00}" dt="2020-06-17T10:07:50.252" v="3075"/>
          <ac:spMkLst>
            <pc:docMk/>
            <pc:sldMk cId="0" sldId="300"/>
            <ac:spMk id="5" creationId="{CE269B7B-35D4-4F12-99F4-3BD7A8757DE1}"/>
          </ac:spMkLst>
        </pc:spChg>
        <pc:spChg chg="del">
          <ac:chgData name="Federico Cluni" userId="754e41aadaf4a8ea" providerId="LiveId" clId="{3C2A4BE2-CF98-44E4-90F2-E94C284B8C00}" dt="2020-06-17T10:07:49.856" v="3074" actId="478"/>
          <ac:spMkLst>
            <pc:docMk/>
            <pc:sldMk cId="0" sldId="300"/>
            <ac:spMk id="47106" creationId="{00364813-5B13-443D-B937-A39AC47821E7}"/>
          </ac:spMkLst>
        </pc:spChg>
        <pc:spChg chg="mod">
          <ac:chgData name="Federico Cluni" userId="754e41aadaf4a8ea" providerId="LiveId" clId="{3C2A4BE2-CF98-44E4-90F2-E94C284B8C00}" dt="2020-06-17T14:33:54.246" v="7887" actId="207"/>
          <ac:spMkLst>
            <pc:docMk/>
            <pc:sldMk cId="0" sldId="300"/>
            <ac:spMk id="47107" creationId="{99C64C5A-F27B-4D5E-A469-247857D5FEFD}"/>
          </ac:spMkLst>
        </pc:spChg>
      </pc:sldChg>
      <pc:sldChg chg="addSp delSp modSp add del mod">
        <pc:chgData name="Federico Cluni" userId="754e41aadaf4a8ea" providerId="LiveId" clId="{3C2A4BE2-CF98-44E4-90F2-E94C284B8C00}" dt="2020-06-17T13:34:18.523" v="6075" actId="2696"/>
        <pc:sldMkLst>
          <pc:docMk/>
          <pc:sldMk cId="2909882934" sldId="301"/>
        </pc:sldMkLst>
        <pc:spChg chg="add mod">
          <ac:chgData name="Federico Cluni" userId="754e41aadaf4a8ea" providerId="LiveId" clId="{3C2A4BE2-CF98-44E4-90F2-E94C284B8C00}" dt="2020-06-17T10:07:16.867" v="3059"/>
          <ac:spMkLst>
            <pc:docMk/>
            <pc:sldMk cId="2909882934" sldId="301"/>
            <ac:spMk id="4" creationId="{3CF10B12-B102-46BE-AE13-25BDA808731C}"/>
          </ac:spMkLst>
        </pc:spChg>
        <pc:spChg chg="del">
          <ac:chgData name="Federico Cluni" userId="754e41aadaf4a8ea" providerId="LiveId" clId="{3C2A4BE2-CF98-44E4-90F2-E94C284B8C00}" dt="2020-06-17T10:07:16.463" v="3058" actId="478"/>
          <ac:spMkLst>
            <pc:docMk/>
            <pc:sldMk cId="2909882934" sldId="301"/>
            <ac:spMk id="39938" creationId="{B313FE4B-8740-4F8B-AC63-0314C8543804}"/>
          </ac:spMkLst>
        </pc:spChg>
        <pc:spChg chg="mod">
          <ac:chgData name="Federico Cluni" userId="754e41aadaf4a8ea" providerId="LiveId" clId="{3C2A4BE2-CF98-44E4-90F2-E94C284B8C00}" dt="2020-06-17T09:30:18.455" v="1221" actId="6549"/>
          <ac:spMkLst>
            <pc:docMk/>
            <pc:sldMk cId="2909882934" sldId="301"/>
            <ac:spMk id="39939" creationId="{141BD149-0FFB-40B5-96FB-BC7F0D8CD8D4}"/>
          </ac:spMkLst>
        </pc:spChg>
      </pc:sldChg>
      <pc:sldChg chg="addSp delSp modSp add mod">
        <pc:chgData name="Federico Cluni" userId="754e41aadaf4a8ea" providerId="LiveId" clId="{3C2A4BE2-CF98-44E4-90F2-E94C284B8C00}" dt="2020-06-17T14:33:15.669" v="7881" actId="207"/>
        <pc:sldMkLst>
          <pc:docMk/>
          <pc:sldMk cId="0" sldId="302"/>
        </pc:sldMkLst>
        <pc:spChg chg="add mod">
          <ac:chgData name="Federico Cluni" userId="754e41aadaf4a8ea" providerId="LiveId" clId="{3C2A4BE2-CF98-44E4-90F2-E94C284B8C00}" dt="2020-06-17T10:07:37.098" v="3069"/>
          <ac:spMkLst>
            <pc:docMk/>
            <pc:sldMk cId="0" sldId="302"/>
            <ac:spMk id="4" creationId="{0A22BD09-EF34-4B81-922F-414C35510B85}"/>
          </ac:spMkLst>
        </pc:spChg>
        <pc:spChg chg="del">
          <ac:chgData name="Federico Cluni" userId="754e41aadaf4a8ea" providerId="LiveId" clId="{3C2A4BE2-CF98-44E4-90F2-E94C284B8C00}" dt="2020-06-17T10:07:36.692" v="3068" actId="478"/>
          <ac:spMkLst>
            <pc:docMk/>
            <pc:sldMk cId="0" sldId="302"/>
            <ac:spMk id="44034" creationId="{0C7DFD8C-00BD-4103-A060-1F36E9A6E738}"/>
          </ac:spMkLst>
        </pc:spChg>
        <pc:spChg chg="mod">
          <ac:chgData name="Federico Cluni" userId="754e41aadaf4a8ea" providerId="LiveId" clId="{3C2A4BE2-CF98-44E4-90F2-E94C284B8C00}" dt="2020-06-17T14:33:15.669" v="7881" actId="207"/>
          <ac:spMkLst>
            <pc:docMk/>
            <pc:sldMk cId="0" sldId="302"/>
            <ac:spMk id="44035" creationId="{A9D92512-3529-405D-8C8E-F1A81D59CCCD}"/>
          </ac:spMkLst>
        </pc:spChg>
      </pc:sldChg>
      <pc:sldChg chg="del">
        <pc:chgData name="Federico Cluni" userId="754e41aadaf4a8ea" providerId="LiveId" clId="{3C2A4BE2-CF98-44E4-90F2-E94C284B8C00}" dt="2020-06-17T08:17:57.251" v="4" actId="47"/>
        <pc:sldMkLst>
          <pc:docMk/>
          <pc:sldMk cId="0" sldId="303"/>
        </pc:sldMkLst>
      </pc:sldChg>
      <pc:sldChg chg="del">
        <pc:chgData name="Federico Cluni" userId="754e41aadaf4a8ea" providerId="LiveId" clId="{3C2A4BE2-CF98-44E4-90F2-E94C284B8C00}" dt="2020-06-17T08:17:57.251" v="4" actId="47"/>
        <pc:sldMkLst>
          <pc:docMk/>
          <pc:sldMk cId="0" sldId="304"/>
        </pc:sldMkLst>
      </pc:sldChg>
      <pc:sldChg chg="del">
        <pc:chgData name="Federico Cluni" userId="754e41aadaf4a8ea" providerId="LiveId" clId="{3C2A4BE2-CF98-44E4-90F2-E94C284B8C00}" dt="2020-06-17T08:17:57.251" v="4" actId="47"/>
        <pc:sldMkLst>
          <pc:docMk/>
          <pc:sldMk cId="0" sldId="305"/>
        </pc:sldMkLst>
      </pc:sldChg>
      <pc:sldChg chg="modSp add mod modNotesTx">
        <pc:chgData name="Federico Cluni" userId="754e41aadaf4a8ea" providerId="LiveId" clId="{3C2A4BE2-CF98-44E4-90F2-E94C284B8C00}" dt="2020-06-18T10:37:18.064" v="8684" actId="20577"/>
        <pc:sldMkLst>
          <pc:docMk/>
          <pc:sldMk cId="0" sldId="306"/>
        </pc:sldMkLst>
        <pc:spChg chg="mod">
          <ac:chgData name="Federico Cluni" userId="754e41aadaf4a8ea" providerId="LiveId" clId="{3C2A4BE2-CF98-44E4-90F2-E94C284B8C00}" dt="2020-06-17T10:30:37.633" v="3872" actId="207"/>
          <ac:spMkLst>
            <pc:docMk/>
            <pc:sldMk cId="0" sldId="306"/>
            <ac:spMk id="53250" creationId="{18CD9BC8-C129-43D2-8128-06A814C2C5F5}"/>
          </ac:spMkLst>
        </pc:spChg>
        <pc:spChg chg="mod">
          <ac:chgData name="Federico Cluni" userId="754e41aadaf4a8ea" providerId="LiveId" clId="{3C2A4BE2-CF98-44E4-90F2-E94C284B8C00}" dt="2020-06-18T10:37:18.064" v="8684" actId="20577"/>
          <ac:spMkLst>
            <pc:docMk/>
            <pc:sldMk cId="0" sldId="306"/>
            <ac:spMk id="53251" creationId="{B32536A9-90A3-4A3F-AC07-594D85CB2542}"/>
          </ac:spMkLst>
        </pc:spChg>
      </pc:sldChg>
      <pc:sldChg chg="addSp delSp modSp add mod">
        <pc:chgData name="Federico Cluni" userId="754e41aadaf4a8ea" providerId="LiveId" clId="{3C2A4BE2-CF98-44E4-90F2-E94C284B8C00}" dt="2020-06-17T14:42:14.986" v="8144" actId="20577"/>
        <pc:sldMkLst>
          <pc:docMk/>
          <pc:sldMk cId="0" sldId="307"/>
        </pc:sldMkLst>
        <pc:spChg chg="add mod">
          <ac:chgData name="Federico Cluni" userId="754e41aadaf4a8ea" providerId="LiveId" clId="{3C2A4BE2-CF98-44E4-90F2-E94C284B8C00}" dt="2020-06-17T10:46:59.300" v="4741" actId="20577"/>
          <ac:spMkLst>
            <pc:docMk/>
            <pc:sldMk cId="0" sldId="307"/>
            <ac:spMk id="4" creationId="{EFBB445F-35AB-4EC1-B355-910AA8ACCC46}"/>
          </ac:spMkLst>
        </pc:spChg>
        <pc:spChg chg="del">
          <ac:chgData name="Federico Cluni" userId="754e41aadaf4a8ea" providerId="LiveId" clId="{3C2A4BE2-CF98-44E4-90F2-E94C284B8C00}" dt="2020-06-17T10:46:53.379" v="4726" actId="478"/>
          <ac:spMkLst>
            <pc:docMk/>
            <pc:sldMk cId="0" sldId="307"/>
            <ac:spMk id="54274" creationId="{529B81B0-8208-4B6F-8196-38094201D299}"/>
          </ac:spMkLst>
        </pc:spChg>
        <pc:spChg chg="mod">
          <ac:chgData name="Federico Cluni" userId="754e41aadaf4a8ea" providerId="LiveId" clId="{3C2A4BE2-CF98-44E4-90F2-E94C284B8C00}" dt="2020-06-17T14:42:14.986" v="8144" actId="20577"/>
          <ac:spMkLst>
            <pc:docMk/>
            <pc:sldMk cId="0" sldId="307"/>
            <ac:spMk id="54275" creationId="{90CF1CCD-6B1C-4856-8E13-E28A8438CA31}"/>
          </ac:spMkLst>
        </pc:spChg>
      </pc:sldChg>
      <pc:sldChg chg="addSp delSp modSp add mod">
        <pc:chgData name="Federico Cluni" userId="754e41aadaf4a8ea" providerId="LiveId" clId="{3C2A4BE2-CF98-44E4-90F2-E94C284B8C00}" dt="2020-06-18T10:50:07.739" v="8699" actId="6549"/>
        <pc:sldMkLst>
          <pc:docMk/>
          <pc:sldMk cId="0" sldId="308"/>
        </pc:sldMkLst>
        <pc:spChg chg="add mod">
          <ac:chgData name="Federico Cluni" userId="754e41aadaf4a8ea" providerId="LiveId" clId="{3C2A4BE2-CF98-44E4-90F2-E94C284B8C00}" dt="2020-06-17T10:47:40.596" v="4792"/>
          <ac:spMkLst>
            <pc:docMk/>
            <pc:sldMk cId="0" sldId="308"/>
            <ac:spMk id="5" creationId="{70FD258E-8675-4227-8E24-636C9B23E3DD}"/>
          </ac:spMkLst>
        </pc:spChg>
        <pc:spChg chg="del">
          <ac:chgData name="Federico Cluni" userId="754e41aadaf4a8ea" providerId="LiveId" clId="{3C2A4BE2-CF98-44E4-90F2-E94C284B8C00}" dt="2020-06-17T10:47:39.899" v="4791" actId="478"/>
          <ac:spMkLst>
            <pc:docMk/>
            <pc:sldMk cId="0" sldId="308"/>
            <ac:spMk id="55298" creationId="{DA952007-CA8B-47AF-871D-D8F0C5A08C3F}"/>
          </ac:spMkLst>
        </pc:spChg>
        <pc:spChg chg="mod">
          <ac:chgData name="Federico Cluni" userId="754e41aadaf4a8ea" providerId="LiveId" clId="{3C2A4BE2-CF98-44E4-90F2-E94C284B8C00}" dt="2020-06-18T10:50:07.739" v="8699" actId="6549"/>
          <ac:spMkLst>
            <pc:docMk/>
            <pc:sldMk cId="0" sldId="308"/>
            <ac:spMk id="55299" creationId="{CD15E60E-56BC-4EF8-940E-C5902B08B9BA}"/>
          </ac:spMkLst>
        </pc:spChg>
        <pc:spChg chg="mod">
          <ac:chgData name="Federico Cluni" userId="754e41aadaf4a8ea" providerId="LiveId" clId="{3C2A4BE2-CF98-44E4-90F2-E94C284B8C00}" dt="2020-06-17T10:49:23.220" v="4982" actId="20577"/>
          <ac:spMkLst>
            <pc:docMk/>
            <pc:sldMk cId="0" sldId="308"/>
            <ac:spMk id="55300" creationId="{F03F0B5F-2F75-4990-B08E-02B933201531}"/>
          </ac:spMkLst>
        </pc:spChg>
      </pc:sldChg>
      <pc:sldChg chg="addSp delSp modSp add mod">
        <pc:chgData name="Federico Cluni" userId="754e41aadaf4a8ea" providerId="LiveId" clId="{3C2A4BE2-CF98-44E4-90F2-E94C284B8C00}" dt="2020-06-17T14:36:06.950" v="7976" actId="207"/>
        <pc:sldMkLst>
          <pc:docMk/>
          <pc:sldMk cId="0" sldId="309"/>
        </pc:sldMkLst>
        <pc:spChg chg="add mod">
          <ac:chgData name="Federico Cluni" userId="754e41aadaf4a8ea" providerId="LiveId" clId="{3C2A4BE2-CF98-44E4-90F2-E94C284B8C00}" dt="2020-06-17T10:53:07.326" v="5012" actId="20577"/>
          <ac:spMkLst>
            <pc:docMk/>
            <pc:sldMk cId="0" sldId="309"/>
            <ac:spMk id="9" creationId="{B2D81CDC-6FD6-4F7F-9514-BCBF1AD2571A}"/>
          </ac:spMkLst>
        </pc:spChg>
        <pc:spChg chg="del">
          <ac:chgData name="Federico Cluni" userId="754e41aadaf4a8ea" providerId="LiveId" clId="{3C2A4BE2-CF98-44E4-90F2-E94C284B8C00}" dt="2020-06-17T10:52:58.220" v="4985" actId="478"/>
          <ac:spMkLst>
            <pc:docMk/>
            <pc:sldMk cId="0" sldId="309"/>
            <ac:spMk id="56322" creationId="{F3099BDC-9C8E-4740-BEA8-0853AA4BA9B3}"/>
          </ac:spMkLst>
        </pc:spChg>
        <pc:spChg chg="mod">
          <ac:chgData name="Federico Cluni" userId="754e41aadaf4a8ea" providerId="LiveId" clId="{3C2A4BE2-CF98-44E4-90F2-E94C284B8C00}" dt="2020-06-17T14:36:06.950" v="7976" actId="207"/>
          <ac:spMkLst>
            <pc:docMk/>
            <pc:sldMk cId="0" sldId="309"/>
            <ac:spMk id="56323" creationId="{F04628DC-64BE-4BB1-B0B0-9EF18EDB47AF}"/>
          </ac:spMkLst>
        </pc:spChg>
        <pc:spChg chg="del mod">
          <ac:chgData name="Federico Cluni" userId="754e41aadaf4a8ea" providerId="LiveId" clId="{3C2A4BE2-CF98-44E4-90F2-E94C284B8C00}" dt="2020-06-17T10:56:11.637" v="5168" actId="478"/>
          <ac:spMkLst>
            <pc:docMk/>
            <pc:sldMk cId="0" sldId="309"/>
            <ac:spMk id="56324" creationId="{1F1D5F53-3FF2-4FD8-80FD-067674727DA2}"/>
          </ac:spMkLst>
        </pc:spChg>
        <pc:spChg chg="mod">
          <ac:chgData name="Federico Cluni" userId="754e41aadaf4a8ea" providerId="LiveId" clId="{3C2A4BE2-CF98-44E4-90F2-E94C284B8C00}" dt="2020-06-17T10:55:54.843" v="5165" actId="1076"/>
          <ac:spMkLst>
            <pc:docMk/>
            <pc:sldMk cId="0" sldId="309"/>
            <ac:spMk id="56325" creationId="{0AF642C5-2755-4EBD-BE9D-C355124DCB79}"/>
          </ac:spMkLst>
        </pc:spChg>
        <pc:spChg chg="mod">
          <ac:chgData name="Federico Cluni" userId="754e41aadaf4a8ea" providerId="LiveId" clId="{3C2A4BE2-CF98-44E4-90F2-E94C284B8C00}" dt="2020-06-17T10:55:54.843" v="5165" actId="1076"/>
          <ac:spMkLst>
            <pc:docMk/>
            <pc:sldMk cId="0" sldId="309"/>
            <ac:spMk id="56326" creationId="{7683477A-8B88-4D5B-8D86-4891C55CF028}"/>
          </ac:spMkLst>
        </pc:spChg>
        <pc:spChg chg="mod">
          <ac:chgData name="Federico Cluni" userId="754e41aadaf4a8ea" providerId="LiveId" clId="{3C2A4BE2-CF98-44E4-90F2-E94C284B8C00}" dt="2020-06-17T10:55:54.843" v="5165" actId="1076"/>
          <ac:spMkLst>
            <pc:docMk/>
            <pc:sldMk cId="0" sldId="309"/>
            <ac:spMk id="56327" creationId="{175D6CC5-79E2-400B-9379-9C4627959354}"/>
          </ac:spMkLst>
        </pc:spChg>
        <pc:spChg chg="mod">
          <ac:chgData name="Federico Cluni" userId="754e41aadaf4a8ea" providerId="LiveId" clId="{3C2A4BE2-CF98-44E4-90F2-E94C284B8C00}" dt="2020-06-17T10:55:54.843" v="5165" actId="1076"/>
          <ac:spMkLst>
            <pc:docMk/>
            <pc:sldMk cId="0" sldId="309"/>
            <ac:spMk id="56328" creationId="{FB6EDBCC-9BF3-4B6E-AF3E-8BD3E82A9EA3}"/>
          </ac:spMkLst>
        </pc:spChg>
      </pc:sldChg>
      <pc:sldChg chg="addSp delSp modSp add mod">
        <pc:chgData name="Federico Cluni" userId="754e41aadaf4a8ea" providerId="LiveId" clId="{3C2A4BE2-CF98-44E4-90F2-E94C284B8C00}" dt="2020-06-17T14:36:18.951" v="7977" actId="207"/>
        <pc:sldMkLst>
          <pc:docMk/>
          <pc:sldMk cId="0" sldId="310"/>
        </pc:sldMkLst>
        <pc:spChg chg="add mod">
          <ac:chgData name="Federico Cluni" userId="754e41aadaf4a8ea" providerId="LiveId" clId="{3C2A4BE2-CF98-44E4-90F2-E94C284B8C00}" dt="2020-06-17T10:59:08.778" v="5265" actId="20577"/>
          <ac:spMkLst>
            <pc:docMk/>
            <pc:sldMk cId="0" sldId="310"/>
            <ac:spMk id="4" creationId="{8E81E1BE-0151-4B2B-8ED8-26EB841CE581}"/>
          </ac:spMkLst>
        </pc:spChg>
        <pc:spChg chg="del">
          <ac:chgData name="Federico Cluni" userId="754e41aadaf4a8ea" providerId="LiveId" clId="{3C2A4BE2-CF98-44E4-90F2-E94C284B8C00}" dt="2020-06-17T10:58:37.288" v="5249" actId="478"/>
          <ac:spMkLst>
            <pc:docMk/>
            <pc:sldMk cId="0" sldId="310"/>
            <ac:spMk id="57346" creationId="{5566956C-761F-40B1-9302-475E7D05A1D3}"/>
          </ac:spMkLst>
        </pc:spChg>
        <pc:spChg chg="mod">
          <ac:chgData name="Federico Cluni" userId="754e41aadaf4a8ea" providerId="LiveId" clId="{3C2A4BE2-CF98-44E4-90F2-E94C284B8C00}" dt="2020-06-17T14:36:18.951" v="7977" actId="207"/>
          <ac:spMkLst>
            <pc:docMk/>
            <pc:sldMk cId="0" sldId="310"/>
            <ac:spMk id="57347" creationId="{27A4A5CA-69B7-41B9-B033-C217FB7EEFBE}"/>
          </ac:spMkLst>
        </pc:spChg>
      </pc:sldChg>
      <pc:sldChg chg="addSp delSp modSp add mod">
        <pc:chgData name="Federico Cluni" userId="754e41aadaf4a8ea" providerId="LiveId" clId="{3C2A4BE2-CF98-44E4-90F2-E94C284B8C00}" dt="2020-06-18T06:12:21.951" v="8435" actId="20577"/>
        <pc:sldMkLst>
          <pc:docMk/>
          <pc:sldMk cId="0" sldId="311"/>
        </pc:sldMkLst>
        <pc:spChg chg="add mod">
          <ac:chgData name="Federico Cluni" userId="754e41aadaf4a8ea" providerId="LiveId" clId="{3C2A4BE2-CF98-44E4-90F2-E94C284B8C00}" dt="2020-06-17T13:10:06.906" v="5380" actId="20577"/>
          <ac:spMkLst>
            <pc:docMk/>
            <pc:sldMk cId="0" sldId="311"/>
            <ac:spMk id="4" creationId="{5CAFEFF0-0A7B-4E43-A252-786CA3938B88}"/>
          </ac:spMkLst>
        </pc:spChg>
        <pc:spChg chg="del">
          <ac:chgData name="Federico Cluni" userId="754e41aadaf4a8ea" providerId="LiveId" clId="{3C2A4BE2-CF98-44E4-90F2-E94C284B8C00}" dt="2020-06-17T13:10:02.138" v="5371" actId="478"/>
          <ac:spMkLst>
            <pc:docMk/>
            <pc:sldMk cId="0" sldId="311"/>
            <ac:spMk id="58370" creationId="{5AD84078-D536-4DB0-8E35-0C3288BD2CA1}"/>
          </ac:spMkLst>
        </pc:spChg>
        <pc:spChg chg="mod">
          <ac:chgData name="Federico Cluni" userId="754e41aadaf4a8ea" providerId="LiveId" clId="{3C2A4BE2-CF98-44E4-90F2-E94C284B8C00}" dt="2020-06-18T06:12:21.951" v="8435" actId="20577"/>
          <ac:spMkLst>
            <pc:docMk/>
            <pc:sldMk cId="0" sldId="311"/>
            <ac:spMk id="58371" creationId="{7D14B1CE-538B-4A79-BFD0-D54055953175}"/>
          </ac:spMkLst>
        </pc:spChg>
      </pc:sldChg>
      <pc:sldChg chg="addSp delSp modSp add mod">
        <pc:chgData name="Federico Cluni" userId="754e41aadaf4a8ea" providerId="LiveId" clId="{3C2A4BE2-CF98-44E4-90F2-E94C284B8C00}" dt="2020-06-17T14:36:31.213" v="7979" actId="207"/>
        <pc:sldMkLst>
          <pc:docMk/>
          <pc:sldMk cId="0" sldId="312"/>
        </pc:sldMkLst>
        <pc:spChg chg="add mod">
          <ac:chgData name="Federico Cluni" userId="754e41aadaf4a8ea" providerId="LiveId" clId="{3C2A4BE2-CF98-44E4-90F2-E94C284B8C00}" dt="2020-06-17T13:14:18.895" v="5512" actId="20577"/>
          <ac:spMkLst>
            <pc:docMk/>
            <pc:sldMk cId="0" sldId="312"/>
            <ac:spMk id="4" creationId="{1D0568E1-C7A9-4922-A2AF-0ADF6B31744E}"/>
          </ac:spMkLst>
        </pc:spChg>
        <pc:spChg chg="add mod">
          <ac:chgData name="Federico Cluni" userId="754e41aadaf4a8ea" providerId="LiveId" clId="{3C2A4BE2-CF98-44E4-90F2-E94C284B8C00}" dt="2020-06-17T13:14:59.316" v="5568" actId="1076"/>
          <ac:spMkLst>
            <pc:docMk/>
            <pc:sldMk cId="0" sldId="312"/>
            <ac:spMk id="5" creationId="{DDDF1180-733F-4A60-BDF4-8A026584591C}"/>
          </ac:spMkLst>
        </pc:spChg>
        <pc:spChg chg="del">
          <ac:chgData name="Federico Cluni" userId="754e41aadaf4a8ea" providerId="LiveId" clId="{3C2A4BE2-CF98-44E4-90F2-E94C284B8C00}" dt="2020-06-17T13:11:15.098" v="5471" actId="478"/>
          <ac:spMkLst>
            <pc:docMk/>
            <pc:sldMk cId="0" sldId="312"/>
            <ac:spMk id="59394" creationId="{F8A0612B-FB0A-4366-B4F0-E2893FB967B2}"/>
          </ac:spMkLst>
        </pc:spChg>
        <pc:spChg chg="mod">
          <ac:chgData name="Federico Cluni" userId="754e41aadaf4a8ea" providerId="LiveId" clId="{3C2A4BE2-CF98-44E4-90F2-E94C284B8C00}" dt="2020-06-17T14:36:31.213" v="7979" actId="207"/>
          <ac:spMkLst>
            <pc:docMk/>
            <pc:sldMk cId="0" sldId="312"/>
            <ac:spMk id="59395" creationId="{188C0C7E-B87C-45A0-B1AE-EE834A7A5042}"/>
          </ac:spMkLst>
        </pc:spChg>
      </pc:sldChg>
      <pc:sldChg chg="addSp delSp modSp add mod">
        <pc:chgData name="Federico Cluni" userId="754e41aadaf4a8ea" providerId="LiveId" clId="{3C2A4BE2-CF98-44E4-90F2-E94C284B8C00}" dt="2020-06-17T14:47:27.685" v="8153" actId="20577"/>
        <pc:sldMkLst>
          <pc:docMk/>
          <pc:sldMk cId="0" sldId="313"/>
        </pc:sldMkLst>
        <pc:spChg chg="add mod">
          <ac:chgData name="Federico Cluni" userId="754e41aadaf4a8ea" providerId="LiveId" clId="{3C2A4BE2-CF98-44E4-90F2-E94C284B8C00}" dt="2020-06-17T13:15:17.978" v="5574" actId="20577"/>
          <ac:spMkLst>
            <pc:docMk/>
            <pc:sldMk cId="0" sldId="313"/>
            <ac:spMk id="4" creationId="{753B658E-4C5B-49B9-88CD-5D1178CB9FE9}"/>
          </ac:spMkLst>
        </pc:spChg>
        <pc:spChg chg="del">
          <ac:chgData name="Federico Cluni" userId="754e41aadaf4a8ea" providerId="LiveId" clId="{3C2A4BE2-CF98-44E4-90F2-E94C284B8C00}" dt="2020-06-17T13:15:12.321" v="5569" actId="478"/>
          <ac:spMkLst>
            <pc:docMk/>
            <pc:sldMk cId="0" sldId="313"/>
            <ac:spMk id="60418" creationId="{CD253A1F-35E2-40B4-B887-C6E518C85299}"/>
          </ac:spMkLst>
        </pc:spChg>
        <pc:spChg chg="mod">
          <ac:chgData name="Federico Cluni" userId="754e41aadaf4a8ea" providerId="LiveId" clId="{3C2A4BE2-CF98-44E4-90F2-E94C284B8C00}" dt="2020-06-17T14:47:27.685" v="8153" actId="20577"/>
          <ac:spMkLst>
            <pc:docMk/>
            <pc:sldMk cId="0" sldId="313"/>
            <ac:spMk id="60419" creationId="{1DCB188F-CBF2-4118-B7D2-2063D15CE157}"/>
          </ac:spMkLst>
        </pc:spChg>
      </pc:sldChg>
      <pc:sldChg chg="addSp delSp modSp add mod ord">
        <pc:chgData name="Federico Cluni" userId="754e41aadaf4a8ea" providerId="LiveId" clId="{3C2A4BE2-CF98-44E4-90F2-E94C284B8C00}" dt="2020-06-17T14:35:24.092" v="7973" actId="20577"/>
        <pc:sldMkLst>
          <pc:docMk/>
          <pc:sldMk cId="0" sldId="314"/>
        </pc:sldMkLst>
        <pc:spChg chg="mod">
          <ac:chgData name="Federico Cluni" userId="754e41aadaf4a8ea" providerId="LiveId" clId="{3C2A4BE2-CF98-44E4-90F2-E94C284B8C00}" dt="2020-06-17T10:05:45.402" v="3038" actId="20577"/>
          <ac:spMkLst>
            <pc:docMk/>
            <pc:sldMk cId="0" sldId="314"/>
            <ac:spMk id="2" creationId="{C7CE77D6-3A10-4EC5-A503-E0E6006B57A1}"/>
          </ac:spMkLst>
        </pc:spChg>
        <pc:spChg chg="add mod">
          <ac:chgData name="Federico Cluni" userId="754e41aadaf4a8ea" providerId="LiveId" clId="{3C2A4BE2-CF98-44E4-90F2-E94C284B8C00}" dt="2020-06-17T10:07:55.214" v="3077"/>
          <ac:spMkLst>
            <pc:docMk/>
            <pc:sldMk cId="0" sldId="314"/>
            <ac:spMk id="7" creationId="{FCCB3D06-8CFD-4DB6-BE00-2434CEF1892A}"/>
          </ac:spMkLst>
        </pc:spChg>
        <pc:spChg chg="mod">
          <ac:chgData name="Federico Cluni" userId="754e41aadaf4a8ea" providerId="LiveId" clId="{3C2A4BE2-CF98-44E4-90F2-E94C284B8C00}" dt="2020-06-17T14:35:24.092" v="7973" actId="20577"/>
          <ac:spMkLst>
            <pc:docMk/>
            <pc:sldMk cId="0" sldId="314"/>
            <ac:spMk id="46083" creationId="{6ACC68DE-8CF4-432B-B0F9-A6F80B875381}"/>
          </ac:spMkLst>
        </pc:spChg>
        <pc:spChg chg="del">
          <ac:chgData name="Federico Cluni" userId="754e41aadaf4a8ea" providerId="LiveId" clId="{3C2A4BE2-CF98-44E4-90F2-E94C284B8C00}" dt="2020-06-17T10:07:54.838" v="3076" actId="478"/>
          <ac:spMkLst>
            <pc:docMk/>
            <pc:sldMk cId="0" sldId="314"/>
            <ac:spMk id="48130" creationId="{4F3D2287-1109-450D-A21C-C43EFA756FA6}"/>
          </ac:spMkLst>
        </pc:spChg>
        <pc:spChg chg="mod">
          <ac:chgData name="Federico Cluni" userId="754e41aadaf4a8ea" providerId="LiveId" clId="{3C2A4BE2-CF98-44E4-90F2-E94C284B8C00}" dt="2020-06-17T10:05:49.911" v="3040" actId="20577"/>
          <ac:spMkLst>
            <pc:docMk/>
            <pc:sldMk cId="0" sldId="314"/>
            <ac:spMk id="48132" creationId="{A0FE7CB0-E481-4096-81C8-1764C2DA88DA}"/>
          </ac:spMkLst>
        </pc:spChg>
        <pc:spChg chg="mod">
          <ac:chgData name="Federico Cluni" userId="754e41aadaf4a8ea" providerId="LiveId" clId="{3C2A4BE2-CF98-44E4-90F2-E94C284B8C00}" dt="2020-06-17T10:06:03.373" v="3055" actId="20577"/>
          <ac:spMkLst>
            <pc:docMk/>
            <pc:sldMk cId="0" sldId="314"/>
            <ac:spMk id="48134" creationId="{774AE6C6-4588-4333-AB3D-72CBCBC40EC5}"/>
          </ac:spMkLst>
        </pc:spChg>
      </pc:sldChg>
      <pc:sldChg chg="addSp delSp modSp add del mod modNotesTx">
        <pc:chgData name="Federico Cluni" userId="754e41aadaf4a8ea" providerId="LiveId" clId="{3C2A4BE2-CF98-44E4-90F2-E94C284B8C00}" dt="2020-06-17T13:34:18.523" v="6075" actId="2696"/>
        <pc:sldMkLst>
          <pc:docMk/>
          <pc:sldMk cId="3167600321" sldId="315"/>
        </pc:sldMkLst>
        <pc:spChg chg="add mod">
          <ac:chgData name="Federico Cluni" userId="754e41aadaf4a8ea" providerId="LiveId" clId="{3C2A4BE2-CF98-44E4-90F2-E94C284B8C00}" dt="2020-06-17T10:07:21.277" v="3061"/>
          <ac:spMkLst>
            <pc:docMk/>
            <pc:sldMk cId="3167600321" sldId="315"/>
            <ac:spMk id="4" creationId="{E00B9A0C-DD66-4C5A-830E-EEEC9189156B}"/>
          </ac:spMkLst>
        </pc:spChg>
        <pc:spChg chg="del">
          <ac:chgData name="Federico Cluni" userId="754e41aadaf4a8ea" providerId="LiveId" clId="{3C2A4BE2-CF98-44E4-90F2-E94C284B8C00}" dt="2020-06-17T10:07:20.866" v="3060" actId="478"/>
          <ac:spMkLst>
            <pc:docMk/>
            <pc:sldMk cId="3167600321" sldId="315"/>
            <ac:spMk id="39938" creationId="{B313FE4B-8740-4F8B-AC63-0314C8543804}"/>
          </ac:spMkLst>
        </pc:spChg>
        <pc:spChg chg="mod">
          <ac:chgData name="Federico Cluni" userId="754e41aadaf4a8ea" providerId="LiveId" clId="{3C2A4BE2-CF98-44E4-90F2-E94C284B8C00}" dt="2020-06-17T09:30:11.325" v="1220" actId="6549"/>
          <ac:spMkLst>
            <pc:docMk/>
            <pc:sldMk cId="3167600321" sldId="315"/>
            <ac:spMk id="39939" creationId="{141BD149-0FFB-40B5-96FB-BC7F0D8CD8D4}"/>
          </ac:spMkLst>
        </pc:spChg>
      </pc:sldChg>
      <pc:sldChg chg="addSp modSp add mod">
        <pc:chgData name="Federico Cluni" userId="754e41aadaf4a8ea" providerId="LiveId" clId="{3C2A4BE2-CF98-44E4-90F2-E94C284B8C00}" dt="2020-06-17T15:05:13.088" v="8246" actId="1076"/>
        <pc:sldMkLst>
          <pc:docMk/>
          <pc:sldMk cId="3640886085" sldId="315"/>
        </pc:sldMkLst>
        <pc:spChg chg="mod">
          <ac:chgData name="Federico Cluni" userId="754e41aadaf4a8ea" providerId="LiveId" clId="{3C2A4BE2-CF98-44E4-90F2-E94C284B8C00}" dt="2020-06-17T15:04:39.449" v="8239" actId="20577"/>
          <ac:spMkLst>
            <pc:docMk/>
            <pc:sldMk cId="3640886085" sldId="315"/>
            <ac:spMk id="39939" creationId="{141BD149-0FFB-40B5-96FB-BC7F0D8CD8D4}"/>
          </ac:spMkLst>
        </pc:spChg>
        <pc:picChg chg="add mod">
          <ac:chgData name="Federico Cluni" userId="754e41aadaf4a8ea" providerId="LiveId" clId="{3C2A4BE2-CF98-44E4-90F2-E94C284B8C00}" dt="2020-06-17T15:05:13.088" v="8246" actId="1076"/>
          <ac:picMkLst>
            <pc:docMk/>
            <pc:sldMk cId="3640886085" sldId="315"/>
            <ac:picMk id="3" creationId="{065CDF21-4126-4A6D-962A-76791542F169}"/>
          </ac:picMkLst>
        </pc:picChg>
      </pc:sldChg>
      <pc:sldChg chg="del">
        <pc:chgData name="Federico Cluni" userId="754e41aadaf4a8ea" providerId="LiveId" clId="{3C2A4BE2-CF98-44E4-90F2-E94C284B8C00}" dt="2020-06-17T08:17:57.251" v="4" actId="47"/>
        <pc:sldMkLst>
          <pc:docMk/>
          <pc:sldMk cId="3826106657" sldId="315"/>
        </pc:sldMkLst>
      </pc:sldChg>
      <pc:sldChg chg="addSp delSp modSp add mod">
        <pc:chgData name="Federico Cluni" userId="754e41aadaf4a8ea" providerId="LiveId" clId="{3C2A4BE2-CF98-44E4-90F2-E94C284B8C00}" dt="2020-06-17T14:31:54.339" v="7867" actId="313"/>
        <pc:sldMkLst>
          <pc:docMk/>
          <pc:sldMk cId="0" sldId="316"/>
        </pc:sldMkLst>
        <pc:spChg chg="add mod">
          <ac:chgData name="Federico Cluni" userId="754e41aadaf4a8ea" providerId="LiveId" clId="{3C2A4BE2-CF98-44E4-90F2-E94C284B8C00}" dt="2020-06-17T14:31:54.339" v="7867" actId="313"/>
          <ac:spMkLst>
            <pc:docMk/>
            <pc:sldMk cId="0" sldId="316"/>
            <ac:spMk id="6" creationId="{C2C1527B-4E35-485A-8915-3A2C3E67154C}"/>
          </ac:spMkLst>
        </pc:spChg>
        <pc:spChg chg="del">
          <ac:chgData name="Federico Cluni" userId="754e41aadaf4a8ea" providerId="LiveId" clId="{3C2A4BE2-CF98-44E4-90F2-E94C284B8C00}" dt="2020-06-17T14:31:37.082" v="7822" actId="478"/>
          <ac:spMkLst>
            <pc:docMk/>
            <pc:sldMk cId="0" sldId="316"/>
            <ac:spMk id="3074" creationId="{DC57F949-65B7-43E5-9AF4-BAE42EFC222B}"/>
          </ac:spMkLst>
        </pc:spChg>
        <pc:spChg chg="mod">
          <ac:chgData name="Federico Cluni" userId="754e41aadaf4a8ea" providerId="LiveId" clId="{3C2A4BE2-CF98-44E4-90F2-E94C284B8C00}" dt="2020-06-17T14:31:39.859" v="7824" actId="20577"/>
          <ac:spMkLst>
            <pc:docMk/>
            <pc:sldMk cId="0" sldId="316"/>
            <ac:spMk id="3075" creationId="{89F30D77-6E3A-4C72-95DE-B0519E83D042}"/>
          </ac:spMkLst>
        </pc:spChg>
        <pc:spChg chg="del">
          <ac:chgData name="Federico Cluni" userId="754e41aadaf4a8ea" providerId="LiveId" clId="{3C2A4BE2-CF98-44E4-90F2-E94C284B8C00}" dt="2020-06-17T14:07:26.253" v="6589" actId="478"/>
          <ac:spMkLst>
            <pc:docMk/>
            <pc:sldMk cId="0" sldId="316"/>
            <ac:spMk id="3076" creationId="{5415C968-111A-429B-8BE3-3029705925B2}"/>
          </ac:spMkLst>
        </pc:spChg>
        <pc:spChg chg="mod">
          <ac:chgData name="Federico Cluni" userId="754e41aadaf4a8ea" providerId="LiveId" clId="{3C2A4BE2-CF98-44E4-90F2-E94C284B8C00}" dt="2020-06-17T14:07:56.382" v="6648" actId="1076"/>
          <ac:spMkLst>
            <pc:docMk/>
            <pc:sldMk cId="0" sldId="316"/>
            <ac:spMk id="3077" creationId="{D472E0EA-BF4C-4778-A556-93A63E17C952}"/>
          </ac:spMkLst>
        </pc:spChg>
      </pc:sldChg>
      <pc:sldChg chg="del">
        <pc:chgData name="Federico Cluni" userId="754e41aadaf4a8ea" providerId="LiveId" clId="{3C2A4BE2-CF98-44E4-90F2-E94C284B8C00}" dt="2020-06-17T08:17:57.251" v="4" actId="47"/>
        <pc:sldMkLst>
          <pc:docMk/>
          <pc:sldMk cId="2150309443" sldId="316"/>
        </pc:sldMkLst>
      </pc:sldChg>
      <pc:sldChg chg="addSp delSp modSp add mod">
        <pc:chgData name="Federico Cluni" userId="754e41aadaf4a8ea" providerId="LiveId" clId="{3C2A4BE2-CF98-44E4-90F2-E94C284B8C00}" dt="2020-06-17T14:31:59.976" v="7869"/>
        <pc:sldMkLst>
          <pc:docMk/>
          <pc:sldMk cId="0" sldId="317"/>
        </pc:sldMkLst>
        <pc:spChg chg="add mod">
          <ac:chgData name="Federico Cluni" userId="754e41aadaf4a8ea" providerId="LiveId" clId="{3C2A4BE2-CF98-44E4-90F2-E94C284B8C00}" dt="2020-06-17T14:15:47.063" v="6939" actId="14100"/>
          <ac:spMkLst>
            <pc:docMk/>
            <pc:sldMk cId="0" sldId="317"/>
            <ac:spMk id="2" creationId="{825055C3-849E-46D1-84BF-69C034990B4A}"/>
          </ac:spMkLst>
        </pc:spChg>
        <pc:spChg chg="add mod">
          <ac:chgData name="Federico Cluni" userId="754e41aadaf4a8ea" providerId="LiveId" clId="{3C2A4BE2-CF98-44E4-90F2-E94C284B8C00}" dt="2020-06-17T14:31:59.976" v="7869"/>
          <ac:spMkLst>
            <pc:docMk/>
            <pc:sldMk cId="0" sldId="317"/>
            <ac:spMk id="6" creationId="{F9C7C76A-0F1F-436D-A67D-4F2ABCC895C0}"/>
          </ac:spMkLst>
        </pc:spChg>
        <pc:spChg chg="del">
          <ac:chgData name="Federico Cluni" userId="754e41aadaf4a8ea" providerId="LiveId" clId="{3C2A4BE2-CF98-44E4-90F2-E94C284B8C00}" dt="2020-06-17T14:31:59.539" v="7868" actId="478"/>
          <ac:spMkLst>
            <pc:docMk/>
            <pc:sldMk cId="0" sldId="317"/>
            <ac:spMk id="4098" creationId="{32EF5F9D-635A-459B-AC1F-41D74B500DD0}"/>
          </ac:spMkLst>
        </pc:spChg>
        <pc:spChg chg="mod">
          <ac:chgData name="Federico Cluni" userId="754e41aadaf4a8ea" providerId="LiveId" clId="{3C2A4BE2-CF98-44E4-90F2-E94C284B8C00}" dt="2020-06-17T14:12:55.358" v="6808" actId="20577"/>
          <ac:spMkLst>
            <pc:docMk/>
            <pc:sldMk cId="0" sldId="317"/>
            <ac:spMk id="4099" creationId="{8FE567D3-B3AF-46B5-93DF-9AA3822D885E}"/>
          </ac:spMkLst>
        </pc:spChg>
        <pc:spChg chg="del">
          <ac:chgData name="Federico Cluni" userId="754e41aadaf4a8ea" providerId="LiveId" clId="{3C2A4BE2-CF98-44E4-90F2-E94C284B8C00}" dt="2020-06-17T14:13:10.378" v="6809" actId="478"/>
          <ac:spMkLst>
            <pc:docMk/>
            <pc:sldMk cId="0" sldId="317"/>
            <ac:spMk id="4100" creationId="{3BAAF17F-35BE-44AB-B6A5-3E0D3ABC5FAD}"/>
          </ac:spMkLst>
        </pc:spChg>
      </pc:sldChg>
      <pc:sldChg chg="addSp delSp modSp add mod">
        <pc:chgData name="Federico Cluni" userId="754e41aadaf4a8ea" providerId="LiveId" clId="{3C2A4BE2-CF98-44E4-90F2-E94C284B8C00}" dt="2020-06-17T14:32:04.122" v="7871"/>
        <pc:sldMkLst>
          <pc:docMk/>
          <pc:sldMk cId="0" sldId="318"/>
        </pc:sldMkLst>
        <pc:spChg chg="add mod">
          <ac:chgData name="Federico Cluni" userId="754e41aadaf4a8ea" providerId="LiveId" clId="{3C2A4BE2-CF98-44E4-90F2-E94C284B8C00}" dt="2020-06-17T14:32:04.122" v="7871"/>
          <ac:spMkLst>
            <pc:docMk/>
            <pc:sldMk cId="0" sldId="318"/>
            <ac:spMk id="4" creationId="{160FC093-5872-4A45-97A1-1D88D2489D2E}"/>
          </ac:spMkLst>
        </pc:spChg>
        <pc:spChg chg="del">
          <ac:chgData name="Federico Cluni" userId="754e41aadaf4a8ea" providerId="LiveId" clId="{3C2A4BE2-CF98-44E4-90F2-E94C284B8C00}" dt="2020-06-17T14:32:03.732" v="7870" actId="478"/>
          <ac:spMkLst>
            <pc:docMk/>
            <pc:sldMk cId="0" sldId="318"/>
            <ac:spMk id="5122" creationId="{334D18F2-A6F4-4175-986B-11F3ACA86055}"/>
          </ac:spMkLst>
        </pc:spChg>
        <pc:spChg chg="mod">
          <ac:chgData name="Federico Cluni" userId="754e41aadaf4a8ea" providerId="LiveId" clId="{3C2A4BE2-CF98-44E4-90F2-E94C284B8C00}" dt="2020-06-17T14:19:03.356" v="7099" actId="20577"/>
          <ac:spMkLst>
            <pc:docMk/>
            <pc:sldMk cId="0" sldId="318"/>
            <ac:spMk id="5123" creationId="{BDAFBA14-00C1-46D1-A857-BA87C4CCFCEE}"/>
          </ac:spMkLst>
        </pc:spChg>
      </pc:sldChg>
      <pc:sldChg chg="addSp delSp modSp add mod">
        <pc:chgData name="Federico Cluni" userId="754e41aadaf4a8ea" providerId="LiveId" clId="{3C2A4BE2-CF98-44E4-90F2-E94C284B8C00}" dt="2020-06-17T14:32:08.066" v="7873"/>
        <pc:sldMkLst>
          <pc:docMk/>
          <pc:sldMk cId="0" sldId="319"/>
        </pc:sldMkLst>
        <pc:spChg chg="add mod">
          <ac:chgData name="Federico Cluni" userId="754e41aadaf4a8ea" providerId="LiveId" clId="{3C2A4BE2-CF98-44E4-90F2-E94C284B8C00}" dt="2020-06-17T14:32:08.066" v="7873"/>
          <ac:spMkLst>
            <pc:docMk/>
            <pc:sldMk cId="0" sldId="319"/>
            <ac:spMk id="4" creationId="{213F7448-B61C-4948-9995-F838107C89BE}"/>
          </ac:spMkLst>
        </pc:spChg>
        <pc:spChg chg="mod">
          <ac:chgData name="Federico Cluni" userId="754e41aadaf4a8ea" providerId="LiveId" clId="{3C2A4BE2-CF98-44E4-90F2-E94C284B8C00}" dt="2020-06-17T14:22:39.280" v="7439" actId="6549"/>
          <ac:spMkLst>
            <pc:docMk/>
            <pc:sldMk cId="0" sldId="319"/>
            <ac:spMk id="6146" creationId="{933073BA-9C1F-4630-9489-E9D03284E331}"/>
          </ac:spMkLst>
        </pc:spChg>
        <pc:spChg chg="del">
          <ac:chgData name="Federico Cluni" userId="754e41aadaf4a8ea" providerId="LiveId" clId="{3C2A4BE2-CF98-44E4-90F2-E94C284B8C00}" dt="2020-06-17T14:32:07.674" v="7872" actId="478"/>
          <ac:spMkLst>
            <pc:docMk/>
            <pc:sldMk cId="0" sldId="319"/>
            <ac:spMk id="6147" creationId="{9773D900-751E-4FA4-A82F-F16A27C0A4BB}"/>
          </ac:spMkLst>
        </pc:spChg>
      </pc:sldChg>
      <pc:sldChg chg="addSp delSp modSp add mod">
        <pc:chgData name="Federico Cluni" userId="754e41aadaf4a8ea" providerId="LiveId" clId="{3C2A4BE2-CF98-44E4-90F2-E94C284B8C00}" dt="2020-06-17T14:32:14.823" v="7875"/>
        <pc:sldMkLst>
          <pc:docMk/>
          <pc:sldMk cId="0" sldId="320"/>
        </pc:sldMkLst>
        <pc:spChg chg="add del mod">
          <ac:chgData name="Federico Cluni" userId="754e41aadaf4a8ea" providerId="LiveId" clId="{3C2A4BE2-CF98-44E4-90F2-E94C284B8C00}" dt="2020-06-17T14:30:46.499" v="7812"/>
          <ac:spMkLst>
            <pc:docMk/>
            <pc:sldMk cId="0" sldId="320"/>
            <ac:spMk id="2" creationId="{7D7D9A61-73DB-4E60-9DCD-20834C6325FB}"/>
          </ac:spMkLst>
        </pc:spChg>
        <pc:spChg chg="add mod">
          <ac:chgData name="Federico Cluni" userId="754e41aadaf4a8ea" providerId="LiveId" clId="{3C2A4BE2-CF98-44E4-90F2-E94C284B8C00}" dt="2020-06-17T14:31:02.196" v="7815" actId="1076"/>
          <ac:spMkLst>
            <pc:docMk/>
            <pc:sldMk cId="0" sldId="320"/>
            <ac:spMk id="14" creationId="{0BD208A3-DACD-488A-B03A-008E30E7807E}"/>
          </ac:spMkLst>
        </pc:spChg>
        <pc:spChg chg="add mod">
          <ac:chgData name="Federico Cluni" userId="754e41aadaf4a8ea" providerId="LiveId" clId="{3C2A4BE2-CF98-44E4-90F2-E94C284B8C00}" dt="2020-06-17T14:32:14.823" v="7875"/>
          <ac:spMkLst>
            <pc:docMk/>
            <pc:sldMk cId="0" sldId="320"/>
            <ac:spMk id="15" creationId="{410238A7-E645-49F5-8B6A-62D378DB6534}"/>
          </ac:spMkLst>
        </pc:spChg>
        <pc:spChg chg="mod">
          <ac:chgData name="Federico Cluni" userId="754e41aadaf4a8ea" providerId="LiveId" clId="{3C2A4BE2-CF98-44E4-90F2-E94C284B8C00}" dt="2020-06-17T14:29:50.754" v="7784" actId="6549"/>
          <ac:spMkLst>
            <pc:docMk/>
            <pc:sldMk cId="0" sldId="320"/>
            <ac:spMk id="7170" creationId="{74B85464-72B9-4C35-A7B9-DE595F7A850C}"/>
          </ac:spMkLst>
        </pc:spChg>
        <pc:spChg chg="del">
          <ac:chgData name="Federico Cluni" userId="754e41aadaf4a8ea" providerId="LiveId" clId="{3C2A4BE2-CF98-44E4-90F2-E94C284B8C00}" dt="2020-06-17T14:32:14.485" v="7874" actId="478"/>
          <ac:spMkLst>
            <pc:docMk/>
            <pc:sldMk cId="0" sldId="320"/>
            <ac:spMk id="7171" creationId="{11FA8F94-78C1-4083-87F2-4D7C0BB27068}"/>
          </ac:spMkLst>
        </pc:spChg>
        <pc:spChg chg="mod">
          <ac:chgData name="Federico Cluni" userId="754e41aadaf4a8ea" providerId="LiveId" clId="{3C2A4BE2-CF98-44E4-90F2-E94C284B8C00}" dt="2020-06-17T14:30:05.535" v="7790" actId="1035"/>
          <ac:spMkLst>
            <pc:docMk/>
            <pc:sldMk cId="0" sldId="320"/>
            <ac:spMk id="7172" creationId="{EBC9A981-8E8A-4F37-8455-B0FFF0DAE65A}"/>
          </ac:spMkLst>
        </pc:spChg>
        <pc:spChg chg="mod">
          <ac:chgData name="Federico Cluni" userId="754e41aadaf4a8ea" providerId="LiveId" clId="{3C2A4BE2-CF98-44E4-90F2-E94C284B8C00}" dt="2020-06-17T14:30:05.535" v="7790" actId="1035"/>
          <ac:spMkLst>
            <pc:docMk/>
            <pc:sldMk cId="0" sldId="320"/>
            <ac:spMk id="7173" creationId="{A6361171-7144-4EA8-B83E-3DE6185B2B16}"/>
          </ac:spMkLst>
        </pc:spChg>
        <pc:spChg chg="mod">
          <ac:chgData name="Federico Cluni" userId="754e41aadaf4a8ea" providerId="LiveId" clId="{3C2A4BE2-CF98-44E4-90F2-E94C284B8C00}" dt="2020-06-17T14:30:05.535" v="7790" actId="1035"/>
          <ac:spMkLst>
            <pc:docMk/>
            <pc:sldMk cId="0" sldId="320"/>
            <ac:spMk id="7174" creationId="{7AC3BD99-BAFD-4006-B461-E27960D04A94}"/>
          </ac:spMkLst>
        </pc:spChg>
        <pc:spChg chg="mod">
          <ac:chgData name="Federico Cluni" userId="754e41aadaf4a8ea" providerId="LiveId" clId="{3C2A4BE2-CF98-44E4-90F2-E94C284B8C00}" dt="2020-06-17T14:30:05.535" v="7790" actId="1035"/>
          <ac:spMkLst>
            <pc:docMk/>
            <pc:sldMk cId="0" sldId="320"/>
            <ac:spMk id="7175" creationId="{C71CB869-9477-4389-AAA5-FD923FDC2CBF}"/>
          </ac:spMkLst>
        </pc:spChg>
        <pc:spChg chg="mod">
          <ac:chgData name="Federico Cluni" userId="754e41aadaf4a8ea" providerId="LiveId" clId="{3C2A4BE2-CF98-44E4-90F2-E94C284B8C00}" dt="2020-06-17T14:30:15.548" v="7803" actId="1035"/>
          <ac:spMkLst>
            <pc:docMk/>
            <pc:sldMk cId="0" sldId="320"/>
            <ac:spMk id="7176" creationId="{59F2C932-02FF-4FE9-B100-A099075A2DEC}"/>
          </ac:spMkLst>
        </pc:spChg>
        <pc:spChg chg="mod">
          <ac:chgData name="Federico Cluni" userId="754e41aadaf4a8ea" providerId="LiveId" clId="{3C2A4BE2-CF98-44E4-90F2-E94C284B8C00}" dt="2020-06-17T14:30:15.548" v="7803" actId="1035"/>
          <ac:spMkLst>
            <pc:docMk/>
            <pc:sldMk cId="0" sldId="320"/>
            <ac:spMk id="7177" creationId="{6E3CA91D-804A-453F-A69A-2A7BED1CEB47}"/>
          </ac:spMkLst>
        </pc:spChg>
        <pc:spChg chg="mod">
          <ac:chgData name="Federico Cluni" userId="754e41aadaf4a8ea" providerId="LiveId" clId="{3C2A4BE2-CF98-44E4-90F2-E94C284B8C00}" dt="2020-06-17T14:30:15.548" v="7803" actId="1035"/>
          <ac:spMkLst>
            <pc:docMk/>
            <pc:sldMk cId="0" sldId="320"/>
            <ac:spMk id="7178" creationId="{484E4262-67F8-49BD-9173-9E4AC03AF8FE}"/>
          </ac:spMkLst>
        </pc:spChg>
        <pc:spChg chg="mod">
          <ac:chgData name="Federico Cluni" userId="754e41aadaf4a8ea" providerId="LiveId" clId="{3C2A4BE2-CF98-44E4-90F2-E94C284B8C00}" dt="2020-06-17T14:30:15.548" v="7803" actId="1035"/>
          <ac:spMkLst>
            <pc:docMk/>
            <pc:sldMk cId="0" sldId="320"/>
            <ac:spMk id="7179" creationId="{E066E321-6221-4F08-A07F-94518DAF0760}"/>
          </ac:spMkLst>
        </pc:spChg>
        <pc:spChg chg="mod">
          <ac:chgData name="Federico Cluni" userId="754e41aadaf4a8ea" providerId="LiveId" clId="{3C2A4BE2-CF98-44E4-90F2-E94C284B8C00}" dt="2020-06-17T14:30:10.536" v="7797" actId="1035"/>
          <ac:spMkLst>
            <pc:docMk/>
            <pc:sldMk cId="0" sldId="320"/>
            <ac:spMk id="7180" creationId="{AFAF10AE-711B-458E-A043-EDAA912AD2A2}"/>
          </ac:spMkLst>
        </pc:spChg>
      </pc:sldChg>
      <pc:sldChg chg="delSp modSp add del mod">
        <pc:chgData name="Federico Cluni" userId="754e41aadaf4a8ea" providerId="LiveId" clId="{3C2A4BE2-CF98-44E4-90F2-E94C284B8C00}" dt="2020-06-17T14:31:10.803" v="7816" actId="47"/>
        <pc:sldMkLst>
          <pc:docMk/>
          <pc:sldMk cId="0" sldId="321"/>
        </pc:sldMkLst>
        <pc:spChg chg="mod">
          <ac:chgData name="Federico Cluni" userId="754e41aadaf4a8ea" providerId="LiveId" clId="{3C2A4BE2-CF98-44E4-90F2-E94C284B8C00}" dt="2020-06-17T14:30:41.465" v="7810" actId="313"/>
          <ac:spMkLst>
            <pc:docMk/>
            <pc:sldMk cId="0" sldId="321"/>
            <ac:spMk id="8194" creationId="{FD2CEC1C-1742-4346-906D-AC060BB614DC}"/>
          </ac:spMkLst>
        </pc:spChg>
        <pc:spChg chg="mod">
          <ac:chgData name="Federico Cluni" userId="754e41aadaf4a8ea" providerId="LiveId" clId="{3C2A4BE2-CF98-44E4-90F2-E94C284B8C00}" dt="2020-06-17T14:30:38.684" v="7809" actId="14100"/>
          <ac:spMkLst>
            <pc:docMk/>
            <pc:sldMk cId="0" sldId="321"/>
            <ac:spMk id="8195" creationId="{1DF8155E-34B0-4386-8DAC-A4ABC3A85FA3}"/>
          </ac:spMkLst>
        </pc:spChg>
        <pc:spChg chg="del">
          <ac:chgData name="Federico Cluni" userId="754e41aadaf4a8ea" providerId="LiveId" clId="{3C2A4BE2-CF98-44E4-90F2-E94C284B8C00}" dt="2020-06-17T14:30:26.457" v="7807" actId="478"/>
          <ac:spMkLst>
            <pc:docMk/>
            <pc:sldMk cId="0" sldId="321"/>
            <ac:spMk id="8197" creationId="{2434BD2C-6EA7-48E5-B689-89E89F0638E5}"/>
          </ac:spMkLst>
        </pc:spChg>
        <pc:spChg chg="del">
          <ac:chgData name="Federico Cluni" userId="754e41aadaf4a8ea" providerId="LiveId" clId="{3C2A4BE2-CF98-44E4-90F2-E94C284B8C00}" dt="2020-06-17T14:30:27.777" v="7808" actId="478"/>
          <ac:spMkLst>
            <pc:docMk/>
            <pc:sldMk cId="0" sldId="321"/>
            <ac:spMk id="8199" creationId="{6C10D1F5-831E-42CA-A88C-8296C9EF977F}"/>
          </ac:spMkLst>
        </pc:spChg>
        <pc:grpChg chg="del">
          <ac:chgData name="Federico Cluni" userId="754e41aadaf4a8ea" providerId="LiveId" clId="{3C2A4BE2-CF98-44E4-90F2-E94C284B8C00}" dt="2020-06-17T14:30:22.967" v="7805" actId="478"/>
          <ac:grpSpMkLst>
            <pc:docMk/>
            <pc:sldMk cId="0" sldId="321"/>
            <ac:grpSpMk id="8196" creationId="{4594EFAA-BCFD-4B83-8565-30756103D053}"/>
          </ac:grpSpMkLst>
        </pc:grpChg>
        <pc:grpChg chg="del">
          <ac:chgData name="Federico Cluni" userId="754e41aadaf4a8ea" providerId="LiveId" clId="{3C2A4BE2-CF98-44E4-90F2-E94C284B8C00}" dt="2020-06-17T14:30:23.611" v="7806" actId="478"/>
          <ac:grpSpMkLst>
            <pc:docMk/>
            <pc:sldMk cId="0" sldId="321"/>
            <ac:grpSpMk id="8198" creationId="{8D5864E0-E7ED-4D62-91C2-53A612AC4C2E}"/>
          </ac:grpSpMkLst>
        </pc:grpChg>
      </pc:sldChg>
      <pc:sldChg chg="modSp add mod">
        <pc:chgData name="Federico Cluni" userId="754e41aadaf4a8ea" providerId="LiveId" clId="{3C2A4BE2-CF98-44E4-90F2-E94C284B8C00}" dt="2020-06-17T10:45:01.268" v="4725" actId="1076"/>
        <pc:sldMkLst>
          <pc:docMk/>
          <pc:sldMk cId="1143503960" sldId="322"/>
        </pc:sldMkLst>
        <pc:spChg chg="mod">
          <ac:chgData name="Federico Cluni" userId="754e41aadaf4a8ea" providerId="LiveId" clId="{3C2A4BE2-CF98-44E4-90F2-E94C284B8C00}" dt="2020-06-17T10:41:03.778" v="4528" actId="6549"/>
          <ac:spMkLst>
            <pc:docMk/>
            <pc:sldMk cId="1143503960" sldId="322"/>
            <ac:spMk id="2" creationId="{C7CE77D6-3A10-4EC5-A503-E0E6006B57A1}"/>
          </ac:spMkLst>
        </pc:spChg>
        <pc:spChg chg="mod">
          <ac:chgData name="Federico Cluni" userId="754e41aadaf4a8ea" providerId="LiveId" clId="{3C2A4BE2-CF98-44E4-90F2-E94C284B8C00}" dt="2020-06-17T10:44:44.216" v="4724" actId="1076"/>
          <ac:spMkLst>
            <pc:docMk/>
            <pc:sldMk cId="1143503960" sldId="322"/>
            <ac:spMk id="46083" creationId="{6ACC68DE-8CF4-432B-B0F9-A6F80B875381}"/>
          </ac:spMkLst>
        </pc:spChg>
        <pc:spChg chg="mod">
          <ac:chgData name="Federico Cluni" userId="754e41aadaf4a8ea" providerId="LiveId" clId="{3C2A4BE2-CF98-44E4-90F2-E94C284B8C00}" dt="2020-06-17T10:44:04.036" v="4709" actId="20577"/>
          <ac:spMkLst>
            <pc:docMk/>
            <pc:sldMk cId="1143503960" sldId="322"/>
            <ac:spMk id="48132" creationId="{A0FE7CB0-E481-4096-81C8-1764C2DA88DA}"/>
          </ac:spMkLst>
        </pc:spChg>
        <pc:spChg chg="mod">
          <ac:chgData name="Federico Cluni" userId="754e41aadaf4a8ea" providerId="LiveId" clId="{3C2A4BE2-CF98-44E4-90F2-E94C284B8C00}" dt="2020-06-17T10:45:01.268" v="4725" actId="1076"/>
          <ac:spMkLst>
            <pc:docMk/>
            <pc:sldMk cId="1143503960" sldId="322"/>
            <ac:spMk id="48134" creationId="{774AE6C6-4588-4333-AB3D-72CBCBC40EC5}"/>
          </ac:spMkLst>
        </pc:spChg>
      </pc:sldChg>
      <pc:sldChg chg="modSp add mod">
        <pc:chgData name="Federico Cluni" userId="754e41aadaf4a8ea" providerId="LiveId" clId="{3C2A4BE2-CF98-44E4-90F2-E94C284B8C00}" dt="2020-06-17T13:33:43.659" v="6074" actId="20577"/>
        <pc:sldMkLst>
          <pc:docMk/>
          <pc:sldMk cId="448035217" sldId="323"/>
        </pc:sldMkLst>
        <pc:spChg chg="mod">
          <ac:chgData name="Federico Cluni" userId="754e41aadaf4a8ea" providerId="LiveId" clId="{3C2A4BE2-CF98-44E4-90F2-E94C284B8C00}" dt="2020-06-17T13:33:43.659" v="6074" actId="20577"/>
          <ac:spMkLst>
            <pc:docMk/>
            <pc:sldMk cId="448035217" sldId="323"/>
            <ac:spMk id="60419" creationId="{1DCB188F-CBF2-4118-B7D2-2063D15CE157}"/>
          </ac:spMkLst>
        </pc:spChg>
      </pc:sldChg>
    </pc:docChg>
  </pc:docChgLst>
  <pc:docChgLst>
    <pc:chgData name="Federico Cluni" userId="754e41aadaf4a8ea" providerId="LiveId" clId="{5D76A974-95EA-43AA-8F38-F927988C915F}"/>
    <pc:docChg chg="undo custSel addSld delSld modSld">
      <pc:chgData name="Federico Cluni" userId="754e41aadaf4a8ea" providerId="LiveId" clId="{5D76A974-95EA-43AA-8F38-F927988C915F}" dt="2020-06-23T10:12:10.321" v="4700" actId="20577"/>
      <pc:docMkLst>
        <pc:docMk/>
      </pc:docMkLst>
      <pc:sldChg chg="modSp mod">
        <pc:chgData name="Federico Cluni" userId="754e41aadaf4a8ea" providerId="LiveId" clId="{5D76A974-95EA-43AA-8F38-F927988C915F}" dt="2020-06-22T11:03:24.627" v="969" actId="20577"/>
        <pc:sldMkLst>
          <pc:docMk/>
          <pc:sldMk cId="0" sldId="256"/>
        </pc:sldMkLst>
        <pc:spChg chg="mod">
          <ac:chgData name="Federico Cluni" userId="754e41aadaf4a8ea" providerId="LiveId" clId="{5D76A974-95EA-43AA-8F38-F927988C915F}" dt="2020-06-22T11:03:24.627" v="969" actId="20577"/>
          <ac:spMkLst>
            <pc:docMk/>
            <pc:sldMk cId="0" sldId="256"/>
            <ac:spMk id="2055" creationId="{4CD9053A-D1BE-4AA5-A65E-5DD053F0E150}"/>
          </ac:spMkLst>
        </pc:spChg>
      </pc:sldChg>
      <pc:sldChg chg="del">
        <pc:chgData name="Federico Cluni" userId="754e41aadaf4a8ea" providerId="LiveId" clId="{5D76A974-95EA-43AA-8F38-F927988C915F}" dt="2020-06-23T03:46:07.926" v="2719" actId="47"/>
        <pc:sldMkLst>
          <pc:docMk/>
          <pc:sldMk cId="0" sldId="268"/>
        </pc:sldMkLst>
      </pc:sldChg>
      <pc:sldChg chg="del">
        <pc:chgData name="Federico Cluni" userId="754e41aadaf4a8ea" providerId="LiveId" clId="{5D76A974-95EA-43AA-8F38-F927988C915F}" dt="2020-06-23T03:46:07.926" v="2719" actId="47"/>
        <pc:sldMkLst>
          <pc:docMk/>
          <pc:sldMk cId="0" sldId="270"/>
        </pc:sldMkLst>
      </pc:sldChg>
      <pc:sldChg chg="del">
        <pc:chgData name="Federico Cluni" userId="754e41aadaf4a8ea" providerId="LiveId" clId="{5D76A974-95EA-43AA-8F38-F927988C915F}" dt="2020-06-23T03:46:07.926" v="2719" actId="47"/>
        <pc:sldMkLst>
          <pc:docMk/>
          <pc:sldMk cId="0" sldId="271"/>
        </pc:sldMkLst>
      </pc:sldChg>
      <pc:sldChg chg="del">
        <pc:chgData name="Federico Cluni" userId="754e41aadaf4a8ea" providerId="LiveId" clId="{5D76A974-95EA-43AA-8F38-F927988C915F}" dt="2020-06-23T03:46:07.926" v="2719" actId="47"/>
        <pc:sldMkLst>
          <pc:docMk/>
          <pc:sldMk cId="0" sldId="272"/>
        </pc:sldMkLst>
      </pc:sldChg>
      <pc:sldChg chg="del">
        <pc:chgData name="Federico Cluni" userId="754e41aadaf4a8ea" providerId="LiveId" clId="{5D76A974-95EA-43AA-8F38-F927988C915F}" dt="2020-06-23T03:46:07.926" v="2719" actId="47"/>
        <pc:sldMkLst>
          <pc:docMk/>
          <pc:sldMk cId="0" sldId="273"/>
        </pc:sldMkLst>
      </pc:sldChg>
      <pc:sldChg chg="del">
        <pc:chgData name="Federico Cluni" userId="754e41aadaf4a8ea" providerId="LiveId" clId="{5D76A974-95EA-43AA-8F38-F927988C915F}" dt="2020-06-23T03:46:07.926" v="2719" actId="47"/>
        <pc:sldMkLst>
          <pc:docMk/>
          <pc:sldMk cId="0" sldId="274"/>
        </pc:sldMkLst>
      </pc:sldChg>
      <pc:sldChg chg="del">
        <pc:chgData name="Federico Cluni" userId="754e41aadaf4a8ea" providerId="LiveId" clId="{5D76A974-95EA-43AA-8F38-F927988C915F}" dt="2020-06-23T03:46:07.926" v="2719" actId="47"/>
        <pc:sldMkLst>
          <pc:docMk/>
          <pc:sldMk cId="0" sldId="275"/>
        </pc:sldMkLst>
      </pc:sldChg>
      <pc:sldChg chg="del">
        <pc:chgData name="Federico Cluni" userId="754e41aadaf4a8ea" providerId="LiveId" clId="{5D76A974-95EA-43AA-8F38-F927988C915F}" dt="2020-06-23T03:46:07.926" v="2719" actId="47"/>
        <pc:sldMkLst>
          <pc:docMk/>
          <pc:sldMk cId="0" sldId="276"/>
        </pc:sldMkLst>
      </pc:sldChg>
      <pc:sldChg chg="del">
        <pc:chgData name="Federico Cluni" userId="754e41aadaf4a8ea" providerId="LiveId" clId="{5D76A974-95EA-43AA-8F38-F927988C915F}" dt="2020-06-23T03:46:07.926" v="2719" actId="47"/>
        <pc:sldMkLst>
          <pc:docMk/>
          <pc:sldMk cId="0" sldId="277"/>
        </pc:sldMkLst>
      </pc:sldChg>
      <pc:sldChg chg="del">
        <pc:chgData name="Federico Cluni" userId="754e41aadaf4a8ea" providerId="LiveId" clId="{5D76A974-95EA-43AA-8F38-F927988C915F}" dt="2020-06-23T03:46:07.926" v="2719" actId="47"/>
        <pc:sldMkLst>
          <pc:docMk/>
          <pc:sldMk cId="0" sldId="278"/>
        </pc:sldMkLst>
      </pc:sldChg>
      <pc:sldChg chg="del">
        <pc:chgData name="Federico Cluni" userId="754e41aadaf4a8ea" providerId="LiveId" clId="{5D76A974-95EA-43AA-8F38-F927988C915F}" dt="2020-06-23T03:46:07.926" v="2719" actId="47"/>
        <pc:sldMkLst>
          <pc:docMk/>
          <pc:sldMk cId="0" sldId="279"/>
        </pc:sldMkLst>
      </pc:sldChg>
      <pc:sldChg chg="del">
        <pc:chgData name="Federico Cluni" userId="754e41aadaf4a8ea" providerId="LiveId" clId="{5D76A974-95EA-43AA-8F38-F927988C915F}" dt="2020-06-23T03:46:07.926" v="2719" actId="47"/>
        <pc:sldMkLst>
          <pc:docMk/>
          <pc:sldMk cId="0" sldId="280"/>
        </pc:sldMkLst>
      </pc:sldChg>
      <pc:sldChg chg="del">
        <pc:chgData name="Federico Cluni" userId="754e41aadaf4a8ea" providerId="LiveId" clId="{5D76A974-95EA-43AA-8F38-F927988C915F}" dt="2020-06-23T03:46:07.926" v="2719" actId="47"/>
        <pc:sldMkLst>
          <pc:docMk/>
          <pc:sldMk cId="0" sldId="281"/>
        </pc:sldMkLst>
      </pc:sldChg>
      <pc:sldChg chg="del">
        <pc:chgData name="Federico Cluni" userId="754e41aadaf4a8ea" providerId="LiveId" clId="{5D76A974-95EA-43AA-8F38-F927988C915F}" dt="2020-06-23T03:46:07.926" v="2719" actId="47"/>
        <pc:sldMkLst>
          <pc:docMk/>
          <pc:sldMk cId="0" sldId="282"/>
        </pc:sldMkLst>
      </pc:sldChg>
      <pc:sldChg chg="del">
        <pc:chgData name="Federico Cluni" userId="754e41aadaf4a8ea" providerId="LiveId" clId="{5D76A974-95EA-43AA-8F38-F927988C915F}" dt="2020-06-23T03:46:07.926" v="2719" actId="47"/>
        <pc:sldMkLst>
          <pc:docMk/>
          <pc:sldMk cId="0" sldId="283"/>
        </pc:sldMkLst>
      </pc:sldChg>
      <pc:sldChg chg="del">
        <pc:chgData name="Federico Cluni" userId="754e41aadaf4a8ea" providerId="LiveId" clId="{5D76A974-95EA-43AA-8F38-F927988C915F}" dt="2020-06-23T03:46:07.926" v="2719" actId="47"/>
        <pc:sldMkLst>
          <pc:docMk/>
          <pc:sldMk cId="0" sldId="284"/>
        </pc:sldMkLst>
      </pc:sldChg>
      <pc:sldChg chg="del">
        <pc:chgData name="Federico Cluni" userId="754e41aadaf4a8ea" providerId="LiveId" clId="{5D76A974-95EA-43AA-8F38-F927988C915F}" dt="2020-06-23T03:46:07.926" v="2719" actId="47"/>
        <pc:sldMkLst>
          <pc:docMk/>
          <pc:sldMk cId="0" sldId="285"/>
        </pc:sldMkLst>
      </pc:sldChg>
      <pc:sldChg chg="del">
        <pc:chgData name="Federico Cluni" userId="754e41aadaf4a8ea" providerId="LiveId" clId="{5D76A974-95EA-43AA-8F38-F927988C915F}" dt="2020-06-23T03:46:07.926" v="2719" actId="47"/>
        <pc:sldMkLst>
          <pc:docMk/>
          <pc:sldMk cId="0" sldId="286"/>
        </pc:sldMkLst>
      </pc:sldChg>
      <pc:sldChg chg="del">
        <pc:chgData name="Federico Cluni" userId="754e41aadaf4a8ea" providerId="LiveId" clId="{5D76A974-95EA-43AA-8F38-F927988C915F}" dt="2020-06-23T03:46:07.926" v="2719" actId="47"/>
        <pc:sldMkLst>
          <pc:docMk/>
          <pc:sldMk cId="3286911153" sldId="287"/>
        </pc:sldMkLst>
      </pc:sldChg>
      <pc:sldChg chg="del">
        <pc:chgData name="Federico Cluni" userId="754e41aadaf4a8ea" providerId="LiveId" clId="{5D76A974-95EA-43AA-8F38-F927988C915F}" dt="2020-06-23T03:46:07.926" v="2719" actId="47"/>
        <pc:sldMkLst>
          <pc:docMk/>
          <pc:sldMk cId="3077951468" sldId="290"/>
        </pc:sldMkLst>
      </pc:sldChg>
      <pc:sldChg chg="del">
        <pc:chgData name="Federico Cluni" userId="754e41aadaf4a8ea" providerId="LiveId" clId="{5D76A974-95EA-43AA-8F38-F927988C915F}" dt="2020-06-23T03:46:07.926" v="2719" actId="47"/>
        <pc:sldMkLst>
          <pc:docMk/>
          <pc:sldMk cId="3788840518" sldId="291"/>
        </pc:sldMkLst>
      </pc:sldChg>
      <pc:sldChg chg="del">
        <pc:chgData name="Federico Cluni" userId="754e41aadaf4a8ea" providerId="LiveId" clId="{5D76A974-95EA-43AA-8F38-F927988C915F}" dt="2020-06-23T03:46:07.926" v="2719" actId="47"/>
        <pc:sldMkLst>
          <pc:docMk/>
          <pc:sldMk cId="0" sldId="292"/>
        </pc:sldMkLst>
      </pc:sldChg>
      <pc:sldChg chg="del">
        <pc:chgData name="Federico Cluni" userId="754e41aadaf4a8ea" providerId="LiveId" clId="{5D76A974-95EA-43AA-8F38-F927988C915F}" dt="2020-06-23T03:46:07.926" v="2719" actId="47"/>
        <pc:sldMkLst>
          <pc:docMk/>
          <pc:sldMk cId="0" sldId="293"/>
        </pc:sldMkLst>
      </pc:sldChg>
      <pc:sldChg chg="del">
        <pc:chgData name="Federico Cluni" userId="754e41aadaf4a8ea" providerId="LiveId" clId="{5D76A974-95EA-43AA-8F38-F927988C915F}" dt="2020-06-23T03:46:07.926" v="2719" actId="47"/>
        <pc:sldMkLst>
          <pc:docMk/>
          <pc:sldMk cId="0" sldId="300"/>
        </pc:sldMkLst>
      </pc:sldChg>
      <pc:sldChg chg="del">
        <pc:chgData name="Federico Cluni" userId="754e41aadaf4a8ea" providerId="LiveId" clId="{5D76A974-95EA-43AA-8F38-F927988C915F}" dt="2020-06-23T03:46:07.926" v="2719" actId="47"/>
        <pc:sldMkLst>
          <pc:docMk/>
          <pc:sldMk cId="2909882934" sldId="301"/>
        </pc:sldMkLst>
      </pc:sldChg>
      <pc:sldChg chg="del">
        <pc:chgData name="Federico Cluni" userId="754e41aadaf4a8ea" providerId="LiveId" clId="{5D76A974-95EA-43AA-8F38-F927988C915F}" dt="2020-06-23T03:46:07.926" v="2719" actId="47"/>
        <pc:sldMkLst>
          <pc:docMk/>
          <pc:sldMk cId="0" sldId="302"/>
        </pc:sldMkLst>
      </pc:sldChg>
      <pc:sldChg chg="del">
        <pc:chgData name="Federico Cluni" userId="754e41aadaf4a8ea" providerId="LiveId" clId="{5D76A974-95EA-43AA-8F38-F927988C915F}" dt="2020-06-23T03:46:07.926" v="2719" actId="47"/>
        <pc:sldMkLst>
          <pc:docMk/>
          <pc:sldMk cId="0" sldId="306"/>
        </pc:sldMkLst>
      </pc:sldChg>
      <pc:sldChg chg="del">
        <pc:chgData name="Federico Cluni" userId="754e41aadaf4a8ea" providerId="LiveId" clId="{5D76A974-95EA-43AA-8F38-F927988C915F}" dt="2020-06-23T03:46:07.926" v="2719" actId="47"/>
        <pc:sldMkLst>
          <pc:docMk/>
          <pc:sldMk cId="0" sldId="307"/>
        </pc:sldMkLst>
      </pc:sldChg>
      <pc:sldChg chg="del">
        <pc:chgData name="Federico Cluni" userId="754e41aadaf4a8ea" providerId="LiveId" clId="{5D76A974-95EA-43AA-8F38-F927988C915F}" dt="2020-06-23T03:46:07.926" v="2719" actId="47"/>
        <pc:sldMkLst>
          <pc:docMk/>
          <pc:sldMk cId="0" sldId="308"/>
        </pc:sldMkLst>
      </pc:sldChg>
      <pc:sldChg chg="del">
        <pc:chgData name="Federico Cluni" userId="754e41aadaf4a8ea" providerId="LiveId" clId="{5D76A974-95EA-43AA-8F38-F927988C915F}" dt="2020-06-23T03:46:07.926" v="2719" actId="47"/>
        <pc:sldMkLst>
          <pc:docMk/>
          <pc:sldMk cId="0" sldId="309"/>
        </pc:sldMkLst>
      </pc:sldChg>
      <pc:sldChg chg="del">
        <pc:chgData name="Federico Cluni" userId="754e41aadaf4a8ea" providerId="LiveId" clId="{5D76A974-95EA-43AA-8F38-F927988C915F}" dt="2020-06-23T03:46:07.926" v="2719" actId="47"/>
        <pc:sldMkLst>
          <pc:docMk/>
          <pc:sldMk cId="0" sldId="310"/>
        </pc:sldMkLst>
      </pc:sldChg>
      <pc:sldChg chg="del">
        <pc:chgData name="Federico Cluni" userId="754e41aadaf4a8ea" providerId="LiveId" clId="{5D76A974-95EA-43AA-8F38-F927988C915F}" dt="2020-06-23T03:46:07.926" v="2719" actId="47"/>
        <pc:sldMkLst>
          <pc:docMk/>
          <pc:sldMk cId="0" sldId="311"/>
        </pc:sldMkLst>
      </pc:sldChg>
      <pc:sldChg chg="del">
        <pc:chgData name="Federico Cluni" userId="754e41aadaf4a8ea" providerId="LiveId" clId="{5D76A974-95EA-43AA-8F38-F927988C915F}" dt="2020-06-23T03:46:07.926" v="2719" actId="47"/>
        <pc:sldMkLst>
          <pc:docMk/>
          <pc:sldMk cId="0" sldId="312"/>
        </pc:sldMkLst>
      </pc:sldChg>
      <pc:sldChg chg="del">
        <pc:chgData name="Federico Cluni" userId="754e41aadaf4a8ea" providerId="LiveId" clId="{5D76A974-95EA-43AA-8F38-F927988C915F}" dt="2020-06-23T03:46:07.926" v="2719" actId="47"/>
        <pc:sldMkLst>
          <pc:docMk/>
          <pc:sldMk cId="0" sldId="313"/>
        </pc:sldMkLst>
      </pc:sldChg>
      <pc:sldChg chg="del">
        <pc:chgData name="Federico Cluni" userId="754e41aadaf4a8ea" providerId="LiveId" clId="{5D76A974-95EA-43AA-8F38-F927988C915F}" dt="2020-06-23T03:46:07.926" v="2719" actId="47"/>
        <pc:sldMkLst>
          <pc:docMk/>
          <pc:sldMk cId="0" sldId="314"/>
        </pc:sldMkLst>
      </pc:sldChg>
      <pc:sldChg chg="del">
        <pc:chgData name="Federico Cluni" userId="754e41aadaf4a8ea" providerId="LiveId" clId="{5D76A974-95EA-43AA-8F38-F927988C915F}" dt="2020-06-23T03:46:07.926" v="2719" actId="47"/>
        <pc:sldMkLst>
          <pc:docMk/>
          <pc:sldMk cId="3640886085" sldId="315"/>
        </pc:sldMkLst>
      </pc:sldChg>
      <pc:sldChg chg="del">
        <pc:chgData name="Federico Cluni" userId="754e41aadaf4a8ea" providerId="LiveId" clId="{5D76A974-95EA-43AA-8F38-F927988C915F}" dt="2020-06-23T03:46:07.926" v="2719" actId="47"/>
        <pc:sldMkLst>
          <pc:docMk/>
          <pc:sldMk cId="0" sldId="316"/>
        </pc:sldMkLst>
      </pc:sldChg>
      <pc:sldChg chg="del">
        <pc:chgData name="Federico Cluni" userId="754e41aadaf4a8ea" providerId="LiveId" clId="{5D76A974-95EA-43AA-8F38-F927988C915F}" dt="2020-06-23T03:46:07.926" v="2719" actId="47"/>
        <pc:sldMkLst>
          <pc:docMk/>
          <pc:sldMk cId="0" sldId="317"/>
        </pc:sldMkLst>
      </pc:sldChg>
      <pc:sldChg chg="del">
        <pc:chgData name="Federico Cluni" userId="754e41aadaf4a8ea" providerId="LiveId" clId="{5D76A974-95EA-43AA-8F38-F927988C915F}" dt="2020-06-23T03:46:07.926" v="2719" actId="47"/>
        <pc:sldMkLst>
          <pc:docMk/>
          <pc:sldMk cId="0" sldId="318"/>
        </pc:sldMkLst>
      </pc:sldChg>
      <pc:sldChg chg="del">
        <pc:chgData name="Federico Cluni" userId="754e41aadaf4a8ea" providerId="LiveId" clId="{5D76A974-95EA-43AA-8F38-F927988C915F}" dt="2020-06-23T03:46:07.926" v="2719" actId="47"/>
        <pc:sldMkLst>
          <pc:docMk/>
          <pc:sldMk cId="0" sldId="319"/>
        </pc:sldMkLst>
      </pc:sldChg>
      <pc:sldChg chg="del">
        <pc:chgData name="Federico Cluni" userId="754e41aadaf4a8ea" providerId="LiveId" clId="{5D76A974-95EA-43AA-8F38-F927988C915F}" dt="2020-06-23T03:46:07.926" v="2719" actId="47"/>
        <pc:sldMkLst>
          <pc:docMk/>
          <pc:sldMk cId="0" sldId="320"/>
        </pc:sldMkLst>
      </pc:sldChg>
      <pc:sldChg chg="add del">
        <pc:chgData name="Federico Cluni" userId="754e41aadaf4a8ea" providerId="LiveId" clId="{5D76A974-95EA-43AA-8F38-F927988C915F}" dt="2020-06-22T08:55:30.080" v="1" actId="47"/>
        <pc:sldMkLst>
          <pc:docMk/>
          <pc:sldMk cId="0" sldId="321"/>
        </pc:sldMkLst>
      </pc:sldChg>
      <pc:sldChg chg="del">
        <pc:chgData name="Federico Cluni" userId="754e41aadaf4a8ea" providerId="LiveId" clId="{5D76A974-95EA-43AA-8F38-F927988C915F}" dt="2020-06-23T03:46:07.926" v="2719" actId="47"/>
        <pc:sldMkLst>
          <pc:docMk/>
          <pc:sldMk cId="1143503960" sldId="322"/>
        </pc:sldMkLst>
      </pc:sldChg>
      <pc:sldChg chg="del">
        <pc:chgData name="Federico Cluni" userId="754e41aadaf4a8ea" providerId="LiveId" clId="{5D76A974-95EA-43AA-8F38-F927988C915F}" dt="2020-06-23T03:46:07.926" v="2719" actId="47"/>
        <pc:sldMkLst>
          <pc:docMk/>
          <pc:sldMk cId="448035217" sldId="323"/>
        </pc:sldMkLst>
      </pc:sldChg>
      <pc:sldChg chg="add del">
        <pc:chgData name="Federico Cluni" userId="754e41aadaf4a8ea" providerId="LiveId" clId="{5D76A974-95EA-43AA-8F38-F927988C915F}" dt="2020-06-22T08:55:30.080" v="1" actId="47"/>
        <pc:sldMkLst>
          <pc:docMk/>
          <pc:sldMk cId="0" sldId="324"/>
        </pc:sldMkLst>
      </pc:sldChg>
      <pc:sldChg chg="add del">
        <pc:chgData name="Federico Cluni" userId="754e41aadaf4a8ea" providerId="LiveId" clId="{5D76A974-95EA-43AA-8F38-F927988C915F}" dt="2020-06-22T08:55:30.080" v="1" actId="47"/>
        <pc:sldMkLst>
          <pc:docMk/>
          <pc:sldMk cId="0" sldId="325"/>
        </pc:sldMkLst>
      </pc:sldChg>
      <pc:sldChg chg="add del">
        <pc:chgData name="Federico Cluni" userId="754e41aadaf4a8ea" providerId="LiveId" clId="{5D76A974-95EA-43AA-8F38-F927988C915F}" dt="2020-06-22T08:55:30.080" v="1" actId="47"/>
        <pc:sldMkLst>
          <pc:docMk/>
          <pc:sldMk cId="0" sldId="326"/>
        </pc:sldMkLst>
      </pc:sldChg>
      <pc:sldChg chg="add del">
        <pc:chgData name="Federico Cluni" userId="754e41aadaf4a8ea" providerId="LiveId" clId="{5D76A974-95EA-43AA-8F38-F927988C915F}" dt="2020-06-22T08:55:30.080" v="1" actId="47"/>
        <pc:sldMkLst>
          <pc:docMk/>
          <pc:sldMk cId="0" sldId="327"/>
        </pc:sldMkLst>
      </pc:sldChg>
      <pc:sldChg chg="add del">
        <pc:chgData name="Federico Cluni" userId="754e41aadaf4a8ea" providerId="LiveId" clId="{5D76A974-95EA-43AA-8F38-F927988C915F}" dt="2020-06-22T08:55:30.080" v="1" actId="47"/>
        <pc:sldMkLst>
          <pc:docMk/>
          <pc:sldMk cId="0" sldId="328"/>
        </pc:sldMkLst>
      </pc:sldChg>
      <pc:sldChg chg="add del">
        <pc:chgData name="Federico Cluni" userId="754e41aadaf4a8ea" providerId="LiveId" clId="{5D76A974-95EA-43AA-8F38-F927988C915F}" dt="2020-06-22T08:55:30.080" v="1" actId="47"/>
        <pc:sldMkLst>
          <pc:docMk/>
          <pc:sldMk cId="0" sldId="329"/>
        </pc:sldMkLst>
      </pc:sldChg>
      <pc:sldChg chg="addSp delSp modSp add mod">
        <pc:chgData name="Federico Cluni" userId="754e41aadaf4a8ea" providerId="LiveId" clId="{5D76A974-95EA-43AA-8F38-F927988C915F}" dt="2020-06-23T04:02:37.772" v="2940" actId="2711"/>
        <pc:sldMkLst>
          <pc:docMk/>
          <pc:sldMk cId="0" sldId="330"/>
        </pc:sldMkLst>
        <pc:spChg chg="add del mod">
          <ac:chgData name="Federico Cluni" userId="754e41aadaf4a8ea" providerId="LiveId" clId="{5D76A974-95EA-43AA-8F38-F927988C915F}" dt="2020-06-23T02:57:01.245" v="1750"/>
          <ac:spMkLst>
            <pc:docMk/>
            <pc:sldMk cId="0" sldId="330"/>
            <ac:spMk id="5" creationId="{4D7A7F43-DFF5-4074-9948-89A5ADB491D6}"/>
          </ac:spMkLst>
        </pc:spChg>
        <pc:spChg chg="add mod">
          <ac:chgData name="Federico Cluni" userId="754e41aadaf4a8ea" providerId="LiveId" clId="{5D76A974-95EA-43AA-8F38-F927988C915F}" dt="2020-06-23T02:57:36.576" v="1799" actId="20577"/>
          <ac:spMkLst>
            <pc:docMk/>
            <pc:sldMk cId="0" sldId="330"/>
            <ac:spMk id="6" creationId="{68436156-3152-4BD9-86E1-755DC756A626}"/>
          </ac:spMkLst>
        </pc:spChg>
        <pc:spChg chg="mod">
          <ac:chgData name="Federico Cluni" userId="754e41aadaf4a8ea" providerId="LiveId" clId="{5D76A974-95EA-43AA-8F38-F927988C915F}" dt="2020-06-23T03:46:28.852" v="2720" actId="108"/>
          <ac:spMkLst>
            <pc:docMk/>
            <pc:sldMk cId="0" sldId="330"/>
            <ac:spMk id="10242" creationId="{DC72D2AB-B2A2-49F6-8438-A459BDA627FA}"/>
          </ac:spMkLst>
        </pc:spChg>
        <pc:spChg chg="mod">
          <ac:chgData name="Federico Cluni" userId="754e41aadaf4a8ea" providerId="LiveId" clId="{5D76A974-95EA-43AA-8F38-F927988C915F}" dt="2020-06-22T09:03:26.542" v="297" actId="20577"/>
          <ac:spMkLst>
            <pc:docMk/>
            <pc:sldMk cId="0" sldId="330"/>
            <ac:spMk id="10243" creationId="{4D213196-1290-462C-A590-4FB3CF51C244}"/>
          </ac:spMkLst>
        </pc:spChg>
        <pc:spChg chg="mod">
          <ac:chgData name="Federico Cluni" userId="754e41aadaf4a8ea" providerId="LiveId" clId="{5D76A974-95EA-43AA-8F38-F927988C915F}" dt="2020-06-23T04:02:37.772" v="2940" actId="2711"/>
          <ac:spMkLst>
            <pc:docMk/>
            <pc:sldMk cId="0" sldId="330"/>
            <ac:spMk id="10244" creationId="{613B3A01-29A3-4FE0-A112-C0C266371865}"/>
          </ac:spMkLst>
        </pc:spChg>
      </pc:sldChg>
      <pc:sldChg chg="addSp delSp modSp add mod">
        <pc:chgData name="Federico Cluni" userId="754e41aadaf4a8ea" providerId="LiveId" clId="{5D76A974-95EA-43AA-8F38-F927988C915F}" dt="2020-06-23T09:15:49.778" v="4688" actId="114"/>
        <pc:sldMkLst>
          <pc:docMk/>
          <pc:sldMk cId="0" sldId="331"/>
        </pc:sldMkLst>
        <pc:spChg chg="add mod">
          <ac:chgData name="Federico Cluni" userId="754e41aadaf4a8ea" providerId="LiveId" clId="{5D76A974-95EA-43AA-8F38-F927988C915F}" dt="2020-06-22T11:22:04.741" v="1436" actId="1076"/>
          <ac:spMkLst>
            <pc:docMk/>
            <pc:sldMk cId="0" sldId="331"/>
            <ac:spMk id="4" creationId="{0809CA79-1D2B-4F56-A9C8-1755D07CFF14}"/>
          </ac:spMkLst>
        </pc:spChg>
        <pc:spChg chg="mod">
          <ac:chgData name="Federico Cluni" userId="754e41aadaf4a8ea" providerId="LiveId" clId="{5D76A974-95EA-43AA-8F38-F927988C915F}" dt="2020-06-23T03:46:33.035" v="2721" actId="108"/>
          <ac:spMkLst>
            <pc:docMk/>
            <pc:sldMk cId="0" sldId="331"/>
            <ac:spMk id="11266" creationId="{C3DA06E9-4327-4E22-9C1D-68B3A20164E3}"/>
          </ac:spMkLst>
        </pc:spChg>
        <pc:spChg chg="mod">
          <ac:chgData name="Federico Cluni" userId="754e41aadaf4a8ea" providerId="LiveId" clId="{5D76A974-95EA-43AA-8F38-F927988C915F}" dt="2020-06-23T09:15:49.778" v="4688" actId="114"/>
          <ac:spMkLst>
            <pc:docMk/>
            <pc:sldMk cId="0" sldId="331"/>
            <ac:spMk id="11267" creationId="{BD156AE0-AEC4-4AB9-A7A4-DB1A5DB1EAC9}"/>
          </ac:spMkLst>
        </pc:spChg>
        <pc:spChg chg="del">
          <ac:chgData name="Federico Cluni" userId="754e41aadaf4a8ea" providerId="LiveId" clId="{5D76A974-95EA-43AA-8F38-F927988C915F}" dt="2020-06-22T09:17:35.637" v="639" actId="478"/>
          <ac:spMkLst>
            <pc:docMk/>
            <pc:sldMk cId="0" sldId="331"/>
            <ac:spMk id="11268" creationId="{66C5F2FF-7923-477C-88A4-6BC4F734B394}"/>
          </ac:spMkLst>
        </pc:spChg>
        <pc:spChg chg="del mod">
          <ac:chgData name="Federico Cluni" userId="754e41aadaf4a8ea" providerId="LiveId" clId="{5D76A974-95EA-43AA-8F38-F927988C915F}" dt="2020-06-22T09:18:57.918" v="641" actId="478"/>
          <ac:spMkLst>
            <pc:docMk/>
            <pc:sldMk cId="0" sldId="331"/>
            <ac:spMk id="11269" creationId="{B32E0D00-D453-4790-8903-DFF294A5F7F0}"/>
          </ac:spMkLst>
        </pc:spChg>
      </pc:sldChg>
      <pc:sldChg chg="addSp delSp modSp add mod">
        <pc:chgData name="Federico Cluni" userId="754e41aadaf4a8ea" providerId="LiveId" clId="{5D76A974-95EA-43AA-8F38-F927988C915F}" dt="2020-06-23T03:46:39.743" v="2723"/>
        <pc:sldMkLst>
          <pc:docMk/>
          <pc:sldMk cId="0" sldId="332"/>
        </pc:sldMkLst>
        <pc:spChg chg="add mod">
          <ac:chgData name="Federico Cluni" userId="754e41aadaf4a8ea" providerId="LiveId" clId="{5D76A974-95EA-43AA-8F38-F927988C915F}" dt="2020-06-23T03:46:39.743" v="2723"/>
          <ac:spMkLst>
            <pc:docMk/>
            <pc:sldMk cId="0" sldId="332"/>
            <ac:spMk id="4" creationId="{77174DFE-16C9-4A10-860C-31842ABBFD61}"/>
          </ac:spMkLst>
        </pc:spChg>
        <pc:spChg chg="del">
          <ac:chgData name="Federico Cluni" userId="754e41aadaf4a8ea" providerId="LiveId" clId="{5D76A974-95EA-43AA-8F38-F927988C915F}" dt="2020-06-23T03:46:39.290" v="2722" actId="478"/>
          <ac:spMkLst>
            <pc:docMk/>
            <pc:sldMk cId="0" sldId="332"/>
            <ac:spMk id="12290" creationId="{88E6FE5E-2BA7-4E5A-ADE6-B0AF3C2FD05C}"/>
          </ac:spMkLst>
        </pc:spChg>
        <pc:spChg chg="mod">
          <ac:chgData name="Federico Cluni" userId="754e41aadaf4a8ea" providerId="LiveId" clId="{5D76A974-95EA-43AA-8F38-F927988C915F}" dt="2020-06-22T11:06:48.841" v="1120" actId="2711"/>
          <ac:spMkLst>
            <pc:docMk/>
            <pc:sldMk cId="0" sldId="332"/>
            <ac:spMk id="12291" creationId="{A5DF65CD-1CF0-4C9A-AED5-20A10EF70321}"/>
          </ac:spMkLst>
        </pc:spChg>
      </pc:sldChg>
      <pc:sldChg chg="add del">
        <pc:chgData name="Federico Cluni" userId="754e41aadaf4a8ea" providerId="LiveId" clId="{5D76A974-95EA-43AA-8F38-F927988C915F}" dt="2020-06-22T11:06:52.730" v="1121" actId="47"/>
        <pc:sldMkLst>
          <pc:docMk/>
          <pc:sldMk cId="0" sldId="333"/>
        </pc:sldMkLst>
      </pc:sldChg>
      <pc:sldChg chg="addSp delSp modSp add mod">
        <pc:chgData name="Federico Cluni" userId="754e41aadaf4a8ea" providerId="LiveId" clId="{5D76A974-95EA-43AA-8F38-F927988C915F}" dt="2020-06-23T03:46:44.086" v="2725"/>
        <pc:sldMkLst>
          <pc:docMk/>
          <pc:sldMk cId="0" sldId="334"/>
        </pc:sldMkLst>
        <pc:spChg chg="add mod">
          <ac:chgData name="Federico Cluni" userId="754e41aadaf4a8ea" providerId="LiveId" clId="{5D76A974-95EA-43AA-8F38-F927988C915F}" dt="2020-06-23T03:46:44.086" v="2725"/>
          <ac:spMkLst>
            <pc:docMk/>
            <pc:sldMk cId="0" sldId="334"/>
            <ac:spMk id="4" creationId="{735F6E0C-390C-45B5-8671-1FFB2549F34A}"/>
          </ac:spMkLst>
        </pc:spChg>
        <pc:spChg chg="del">
          <ac:chgData name="Federico Cluni" userId="754e41aadaf4a8ea" providerId="LiveId" clId="{5D76A974-95EA-43AA-8F38-F927988C915F}" dt="2020-06-23T03:46:43.672" v="2724" actId="478"/>
          <ac:spMkLst>
            <pc:docMk/>
            <pc:sldMk cId="0" sldId="334"/>
            <ac:spMk id="14338" creationId="{3B2EC1AE-12E3-4120-9647-3F0A42AD6F84}"/>
          </ac:spMkLst>
        </pc:spChg>
        <pc:spChg chg="mod">
          <ac:chgData name="Federico Cluni" userId="754e41aadaf4a8ea" providerId="LiveId" clId="{5D76A974-95EA-43AA-8F38-F927988C915F}" dt="2020-06-23T03:02:20.975" v="1891" actId="2711"/>
          <ac:spMkLst>
            <pc:docMk/>
            <pc:sldMk cId="0" sldId="334"/>
            <ac:spMk id="14339" creationId="{9D82D140-BC79-4F3E-8723-A117B9B5F68B}"/>
          </ac:spMkLst>
        </pc:spChg>
        <pc:spChg chg="del">
          <ac:chgData name="Federico Cluni" userId="754e41aadaf4a8ea" providerId="LiveId" clId="{5D76A974-95EA-43AA-8F38-F927988C915F}" dt="2020-06-22T11:13:18.047" v="1233" actId="478"/>
          <ac:spMkLst>
            <pc:docMk/>
            <pc:sldMk cId="0" sldId="334"/>
            <ac:spMk id="14340" creationId="{51ADE3B4-F1D2-4B31-AFD4-CECD8E75DF92}"/>
          </ac:spMkLst>
        </pc:spChg>
      </pc:sldChg>
      <pc:sldChg chg="addSp delSp modSp add mod">
        <pc:chgData name="Federico Cluni" userId="754e41aadaf4a8ea" providerId="LiveId" clId="{5D76A974-95EA-43AA-8F38-F927988C915F}" dt="2020-06-23T03:53:35.439" v="2814" actId="2711"/>
        <pc:sldMkLst>
          <pc:docMk/>
          <pc:sldMk cId="0" sldId="335"/>
        </pc:sldMkLst>
        <pc:spChg chg="add mod">
          <ac:chgData name="Federico Cluni" userId="754e41aadaf4a8ea" providerId="LiveId" clId="{5D76A974-95EA-43AA-8F38-F927988C915F}" dt="2020-06-23T03:51:30.458" v="2776" actId="20577"/>
          <ac:spMkLst>
            <pc:docMk/>
            <pc:sldMk cId="0" sldId="335"/>
            <ac:spMk id="4" creationId="{7E2A67FF-CB65-4DE4-86C3-6F5F48581212}"/>
          </ac:spMkLst>
        </pc:spChg>
        <pc:spChg chg="del">
          <ac:chgData name="Federico Cluni" userId="754e41aadaf4a8ea" providerId="LiveId" clId="{5D76A974-95EA-43AA-8F38-F927988C915F}" dt="2020-06-23T03:46:53.483" v="2728" actId="478"/>
          <ac:spMkLst>
            <pc:docMk/>
            <pc:sldMk cId="0" sldId="335"/>
            <ac:spMk id="15362" creationId="{8CAEED60-143A-4241-BC12-70466CC2E43C}"/>
          </ac:spMkLst>
        </pc:spChg>
        <pc:spChg chg="mod">
          <ac:chgData name="Federico Cluni" userId="754e41aadaf4a8ea" providerId="LiveId" clId="{5D76A974-95EA-43AA-8F38-F927988C915F}" dt="2020-06-23T03:53:35.439" v="2814" actId="2711"/>
          <ac:spMkLst>
            <pc:docMk/>
            <pc:sldMk cId="0" sldId="335"/>
            <ac:spMk id="15363" creationId="{F9E46DD7-41C2-40D4-B920-F3DB00C96A9B}"/>
          </ac:spMkLst>
        </pc:spChg>
      </pc:sldChg>
      <pc:sldChg chg="modSp add mod">
        <pc:chgData name="Federico Cluni" userId="754e41aadaf4a8ea" providerId="LiveId" clId="{5D76A974-95EA-43AA-8F38-F927988C915F}" dt="2020-06-23T09:57:27.342" v="4694" actId="20577"/>
        <pc:sldMkLst>
          <pc:docMk/>
          <pc:sldMk cId="0" sldId="336"/>
        </pc:sldMkLst>
        <pc:spChg chg="mod">
          <ac:chgData name="Federico Cluni" userId="754e41aadaf4a8ea" providerId="LiveId" clId="{5D76A974-95EA-43AA-8F38-F927988C915F}" dt="2020-06-23T03:47:02.490" v="2737" actId="20577"/>
          <ac:spMkLst>
            <pc:docMk/>
            <pc:sldMk cId="0" sldId="336"/>
            <ac:spMk id="16386" creationId="{882A0809-C7C1-4476-9FE8-6FD3E95499E7}"/>
          </ac:spMkLst>
        </pc:spChg>
        <pc:spChg chg="mod">
          <ac:chgData name="Federico Cluni" userId="754e41aadaf4a8ea" providerId="LiveId" clId="{5D76A974-95EA-43AA-8F38-F927988C915F}" dt="2020-06-23T09:57:27.342" v="4694" actId="20577"/>
          <ac:spMkLst>
            <pc:docMk/>
            <pc:sldMk cId="0" sldId="336"/>
            <ac:spMk id="16387" creationId="{283E51D7-ED68-4802-BF41-1FBFAA72AB21}"/>
          </ac:spMkLst>
        </pc:spChg>
      </pc:sldChg>
      <pc:sldChg chg="modSp add mod">
        <pc:chgData name="Federico Cluni" userId="754e41aadaf4a8ea" providerId="LiveId" clId="{5D76A974-95EA-43AA-8F38-F927988C915F}" dt="2020-06-23T10:07:37.331" v="4699" actId="6549"/>
        <pc:sldMkLst>
          <pc:docMk/>
          <pc:sldMk cId="0" sldId="337"/>
        </pc:sldMkLst>
        <pc:spChg chg="mod">
          <ac:chgData name="Federico Cluni" userId="754e41aadaf4a8ea" providerId="LiveId" clId="{5D76A974-95EA-43AA-8F38-F927988C915F}" dt="2020-06-23T03:15:59.389" v="2277" actId="207"/>
          <ac:spMkLst>
            <pc:docMk/>
            <pc:sldMk cId="0" sldId="337"/>
            <ac:spMk id="17410" creationId="{2D813CF5-A2CC-42DC-AD05-A057CB148B32}"/>
          </ac:spMkLst>
        </pc:spChg>
        <pc:spChg chg="mod">
          <ac:chgData name="Federico Cluni" userId="754e41aadaf4a8ea" providerId="LiveId" clId="{5D76A974-95EA-43AA-8F38-F927988C915F}" dt="2020-06-23T10:07:37.331" v="4699" actId="6549"/>
          <ac:spMkLst>
            <pc:docMk/>
            <pc:sldMk cId="0" sldId="337"/>
            <ac:spMk id="17411" creationId="{32C54829-4DC3-47C9-B500-B6BCDD1ACD27}"/>
          </ac:spMkLst>
        </pc:spChg>
      </pc:sldChg>
      <pc:sldChg chg="modSp add del mod">
        <pc:chgData name="Federico Cluni" userId="754e41aadaf4a8ea" providerId="LiveId" clId="{5D76A974-95EA-43AA-8F38-F927988C915F}" dt="2020-06-23T03:23:39.249" v="2392" actId="47"/>
        <pc:sldMkLst>
          <pc:docMk/>
          <pc:sldMk cId="0" sldId="338"/>
        </pc:sldMkLst>
        <pc:spChg chg="mod">
          <ac:chgData name="Federico Cluni" userId="754e41aadaf4a8ea" providerId="LiveId" clId="{5D76A974-95EA-43AA-8F38-F927988C915F}" dt="2020-06-23T03:22:56.041" v="2366" actId="20577"/>
          <ac:spMkLst>
            <pc:docMk/>
            <pc:sldMk cId="0" sldId="338"/>
            <ac:spMk id="18435" creationId="{51FD5FC3-6669-4C1B-8932-E80D5820CF8C}"/>
          </ac:spMkLst>
        </pc:spChg>
      </pc:sldChg>
      <pc:sldChg chg="addSp delSp modSp add mod">
        <pc:chgData name="Federico Cluni" userId="754e41aadaf4a8ea" providerId="LiveId" clId="{5D76A974-95EA-43AA-8F38-F927988C915F}" dt="2020-06-23T10:12:10.321" v="4700" actId="20577"/>
        <pc:sldMkLst>
          <pc:docMk/>
          <pc:sldMk cId="0" sldId="339"/>
        </pc:sldMkLst>
        <pc:spChg chg="add mod">
          <ac:chgData name="Federico Cluni" userId="754e41aadaf4a8ea" providerId="LiveId" clId="{5D76A974-95EA-43AA-8F38-F927988C915F}" dt="2020-06-23T03:35:21.752" v="2641"/>
          <ac:spMkLst>
            <pc:docMk/>
            <pc:sldMk cId="0" sldId="339"/>
            <ac:spMk id="4" creationId="{32B5422C-67B4-4BEC-A8B0-BF42390183E5}"/>
          </ac:spMkLst>
        </pc:spChg>
        <pc:spChg chg="add del mod">
          <ac:chgData name="Federico Cluni" userId="754e41aadaf4a8ea" providerId="LiveId" clId="{5D76A974-95EA-43AA-8F38-F927988C915F}" dt="2020-06-23T03:47:57.660" v="2747"/>
          <ac:spMkLst>
            <pc:docMk/>
            <pc:sldMk cId="0" sldId="339"/>
            <ac:spMk id="5" creationId="{C70134F9-6369-415E-B237-076AFE366743}"/>
          </ac:spMkLst>
        </pc:spChg>
        <pc:spChg chg="del">
          <ac:chgData name="Federico Cluni" userId="754e41aadaf4a8ea" providerId="LiveId" clId="{5D76A974-95EA-43AA-8F38-F927988C915F}" dt="2020-06-23T03:35:21.285" v="2640" actId="478"/>
          <ac:spMkLst>
            <pc:docMk/>
            <pc:sldMk cId="0" sldId="339"/>
            <ac:spMk id="19458" creationId="{1BDD57FA-7308-403C-8AD0-D83C53A2EFB4}"/>
          </ac:spMkLst>
        </pc:spChg>
        <pc:spChg chg="mod">
          <ac:chgData name="Federico Cluni" userId="754e41aadaf4a8ea" providerId="LiveId" clId="{5D76A974-95EA-43AA-8F38-F927988C915F}" dt="2020-06-23T10:12:10.321" v="4700" actId="20577"/>
          <ac:spMkLst>
            <pc:docMk/>
            <pc:sldMk cId="0" sldId="339"/>
            <ac:spMk id="19459" creationId="{D2F68E11-D2D6-444D-9559-0153027350DA}"/>
          </ac:spMkLst>
        </pc:spChg>
      </pc:sldChg>
      <pc:sldChg chg="addSp delSp modSp add mod">
        <pc:chgData name="Federico Cluni" userId="754e41aadaf4a8ea" providerId="LiveId" clId="{5D76A974-95EA-43AA-8F38-F927988C915F}" dt="2020-06-23T03:46:49.887" v="2727"/>
        <pc:sldMkLst>
          <pc:docMk/>
          <pc:sldMk cId="360004768" sldId="340"/>
        </pc:sldMkLst>
        <pc:spChg chg="add mod">
          <ac:chgData name="Federico Cluni" userId="754e41aadaf4a8ea" providerId="LiveId" clId="{5D76A974-95EA-43AA-8F38-F927988C915F}" dt="2020-06-23T03:46:49.887" v="2727"/>
          <ac:spMkLst>
            <pc:docMk/>
            <pc:sldMk cId="360004768" sldId="340"/>
            <ac:spMk id="5" creationId="{F48FC6A2-C1B0-456F-BCE7-53426AE6E71E}"/>
          </ac:spMkLst>
        </pc:spChg>
        <pc:spChg chg="del">
          <ac:chgData name="Federico Cluni" userId="754e41aadaf4a8ea" providerId="LiveId" clId="{5D76A974-95EA-43AA-8F38-F927988C915F}" dt="2020-06-23T03:46:49.466" v="2726" actId="478"/>
          <ac:spMkLst>
            <pc:docMk/>
            <pc:sldMk cId="360004768" sldId="340"/>
            <ac:spMk id="14338" creationId="{3B2EC1AE-12E3-4120-9647-3F0A42AD6F84}"/>
          </ac:spMkLst>
        </pc:spChg>
        <pc:spChg chg="mod">
          <ac:chgData name="Federico Cluni" userId="754e41aadaf4a8ea" providerId="LiveId" clId="{5D76A974-95EA-43AA-8F38-F927988C915F}" dt="2020-06-22T11:21:06.869" v="1382" actId="20577"/>
          <ac:spMkLst>
            <pc:docMk/>
            <pc:sldMk cId="360004768" sldId="340"/>
            <ac:spMk id="14339" creationId="{9D82D140-BC79-4F3E-8723-A117B9B5F68B}"/>
          </ac:spMkLst>
        </pc:spChg>
        <pc:picChg chg="add mod">
          <ac:chgData name="Federico Cluni" userId="754e41aadaf4a8ea" providerId="LiveId" clId="{5D76A974-95EA-43AA-8F38-F927988C915F}" dt="2020-06-22T11:19:47.790" v="1380" actId="1076"/>
          <ac:picMkLst>
            <pc:docMk/>
            <pc:sldMk cId="360004768" sldId="340"/>
            <ac:picMk id="3" creationId="{16B60384-73DB-422A-945B-E96362592ABA}"/>
          </ac:picMkLst>
        </pc:picChg>
      </pc:sldChg>
      <pc:sldChg chg="addSp delSp modSp add mod">
        <pc:chgData name="Federico Cluni" userId="754e41aadaf4a8ea" providerId="LiveId" clId="{5D76A974-95EA-43AA-8F38-F927988C915F}" dt="2020-06-23T10:02:54.705" v="4695" actId="6549"/>
        <pc:sldMkLst>
          <pc:docMk/>
          <pc:sldMk cId="2328275835" sldId="341"/>
        </pc:sldMkLst>
        <pc:spChg chg="add mod">
          <ac:chgData name="Federico Cluni" userId="754e41aadaf4a8ea" providerId="LiveId" clId="{5D76A974-95EA-43AA-8F38-F927988C915F}" dt="2020-06-23T10:02:54.705" v="4695" actId="6549"/>
          <ac:spMkLst>
            <pc:docMk/>
            <pc:sldMk cId="2328275835" sldId="341"/>
            <ac:spMk id="4" creationId="{6F0E81E9-B2C1-4BDD-B083-5F78AA68ED74}"/>
          </ac:spMkLst>
        </pc:spChg>
        <pc:spChg chg="mod">
          <ac:chgData name="Federico Cluni" userId="754e41aadaf4a8ea" providerId="LiveId" clId="{5D76A974-95EA-43AA-8F38-F927988C915F}" dt="2020-06-23T03:47:08.385" v="2745" actId="20577"/>
          <ac:spMkLst>
            <pc:docMk/>
            <pc:sldMk cId="2328275835" sldId="341"/>
            <ac:spMk id="16386" creationId="{882A0809-C7C1-4476-9FE8-6FD3E95499E7}"/>
          </ac:spMkLst>
        </pc:spChg>
        <pc:spChg chg="del">
          <ac:chgData name="Federico Cluni" userId="754e41aadaf4a8ea" providerId="LiveId" clId="{5D76A974-95EA-43AA-8F38-F927988C915F}" dt="2020-06-23T03:23:28.169" v="2390" actId="478"/>
          <ac:spMkLst>
            <pc:docMk/>
            <pc:sldMk cId="2328275835" sldId="341"/>
            <ac:spMk id="16387" creationId="{283E51D7-ED68-4802-BF41-1FBFAA72AB21}"/>
          </ac:spMkLst>
        </pc:spChg>
      </pc:sldChg>
      <pc:sldChg chg="addSp delSp modSp add mod">
        <pc:chgData name="Federico Cluni" userId="754e41aadaf4a8ea" providerId="LiveId" clId="{5D76A974-95EA-43AA-8F38-F927988C915F}" dt="2020-06-23T03:49:36.765" v="2757" actId="962"/>
        <pc:sldMkLst>
          <pc:docMk/>
          <pc:sldMk cId="2741876474" sldId="342"/>
        </pc:sldMkLst>
        <pc:spChg chg="mod">
          <ac:chgData name="Federico Cluni" userId="754e41aadaf4a8ea" providerId="LiveId" clId="{5D76A974-95EA-43AA-8F38-F927988C915F}" dt="2020-06-23T03:48:05.379" v="2753" actId="20577"/>
          <ac:spMkLst>
            <pc:docMk/>
            <pc:sldMk cId="2741876474" sldId="342"/>
            <ac:spMk id="4" creationId="{32B5422C-67B4-4BEC-A8B0-BF42390183E5}"/>
          </ac:spMkLst>
        </pc:spChg>
        <pc:spChg chg="del">
          <ac:chgData name="Federico Cluni" userId="754e41aadaf4a8ea" providerId="LiveId" clId="{5D76A974-95EA-43AA-8F38-F927988C915F}" dt="2020-06-23T03:49:23.594" v="2754" actId="478"/>
          <ac:spMkLst>
            <pc:docMk/>
            <pc:sldMk cId="2741876474" sldId="342"/>
            <ac:spMk id="19459" creationId="{D2F68E11-D2D6-444D-9559-0153027350DA}"/>
          </ac:spMkLst>
        </pc:spChg>
        <pc:picChg chg="add mod">
          <ac:chgData name="Federico Cluni" userId="754e41aadaf4a8ea" providerId="LiveId" clId="{5D76A974-95EA-43AA-8F38-F927988C915F}" dt="2020-06-23T03:49:36.765" v="2757" actId="962"/>
          <ac:picMkLst>
            <pc:docMk/>
            <pc:sldMk cId="2741876474" sldId="342"/>
            <ac:picMk id="3" creationId="{4B7B563A-6C4C-4A4D-844E-1C79C99197C4}"/>
          </ac:picMkLst>
        </pc:picChg>
      </pc:sldChg>
      <pc:sldChg chg="addSp delSp modSp add mod">
        <pc:chgData name="Federico Cluni" userId="754e41aadaf4a8ea" providerId="LiveId" clId="{5D76A974-95EA-43AA-8F38-F927988C915F}" dt="2020-06-23T03:57:30.887" v="2868" actId="20577"/>
        <pc:sldMkLst>
          <pc:docMk/>
          <pc:sldMk cId="2916866009" sldId="343"/>
        </pc:sldMkLst>
        <pc:spChg chg="add del">
          <ac:chgData name="Federico Cluni" userId="754e41aadaf4a8ea" providerId="LiveId" clId="{5D76A974-95EA-43AA-8F38-F927988C915F}" dt="2020-06-23T03:54:54.925" v="2841"/>
          <ac:spMkLst>
            <pc:docMk/>
            <pc:sldMk cId="2916866009" sldId="343"/>
            <ac:spMk id="2" creationId="{3E842E1D-40C7-43F6-86DB-264FD87D1F45}"/>
          </ac:spMkLst>
        </pc:spChg>
        <pc:spChg chg="add mod">
          <ac:chgData name="Federico Cluni" userId="754e41aadaf4a8ea" providerId="LiveId" clId="{5D76A974-95EA-43AA-8F38-F927988C915F}" dt="2020-06-23T03:57:30.887" v="2868" actId="20577"/>
          <ac:spMkLst>
            <pc:docMk/>
            <pc:sldMk cId="2916866009" sldId="343"/>
            <ac:spMk id="5" creationId="{BC051BD1-6928-4D8B-87F6-8EA496FCCC57}"/>
          </ac:spMkLst>
        </pc:spChg>
        <pc:picChg chg="del">
          <ac:chgData name="Federico Cluni" userId="754e41aadaf4a8ea" providerId="LiveId" clId="{5D76A974-95EA-43AA-8F38-F927988C915F}" dt="2020-06-23T03:54:26.337" v="2816" actId="478"/>
          <ac:picMkLst>
            <pc:docMk/>
            <pc:sldMk cId="2916866009" sldId="343"/>
            <ac:picMk id="3" creationId="{4B7B563A-6C4C-4A4D-844E-1C79C99197C4}"/>
          </ac:picMkLst>
        </pc:picChg>
      </pc:sldChg>
      <pc:sldChg chg="addSp delSp modSp add mod modNotesTx">
        <pc:chgData name="Federico Cluni" userId="754e41aadaf4a8ea" providerId="LiveId" clId="{5D76A974-95EA-43AA-8F38-F927988C915F}" dt="2020-06-23T08:51:55.699" v="4687" actId="20577"/>
        <pc:sldMkLst>
          <pc:docMk/>
          <pc:sldMk cId="3157326155" sldId="344"/>
        </pc:sldMkLst>
        <pc:spChg chg="del">
          <ac:chgData name="Federico Cluni" userId="754e41aadaf4a8ea" providerId="LiveId" clId="{5D76A974-95EA-43AA-8F38-F927988C915F}" dt="2020-06-23T04:08:25.487" v="3050" actId="478"/>
          <ac:spMkLst>
            <pc:docMk/>
            <pc:sldMk cId="3157326155" sldId="344"/>
            <ac:spMk id="6" creationId="{68436156-3152-4BD9-86E1-755DC756A626}"/>
          </ac:spMkLst>
        </pc:spChg>
        <pc:spChg chg="mod">
          <ac:chgData name="Federico Cluni" userId="754e41aadaf4a8ea" providerId="LiveId" clId="{5D76A974-95EA-43AA-8F38-F927988C915F}" dt="2020-06-23T04:08:39.763" v="3084" actId="313"/>
          <ac:spMkLst>
            <pc:docMk/>
            <pc:sldMk cId="3157326155" sldId="344"/>
            <ac:spMk id="10242" creationId="{DC72D2AB-B2A2-49F6-8438-A459BDA627FA}"/>
          </ac:spMkLst>
        </pc:spChg>
        <pc:spChg chg="del">
          <ac:chgData name="Federico Cluni" userId="754e41aadaf4a8ea" providerId="LiveId" clId="{5D76A974-95EA-43AA-8F38-F927988C915F}" dt="2020-06-23T04:08:23.745" v="3049" actId="478"/>
          <ac:spMkLst>
            <pc:docMk/>
            <pc:sldMk cId="3157326155" sldId="344"/>
            <ac:spMk id="10243" creationId="{4D213196-1290-462C-A590-4FB3CF51C244}"/>
          </ac:spMkLst>
        </pc:spChg>
        <pc:spChg chg="del">
          <ac:chgData name="Federico Cluni" userId="754e41aadaf4a8ea" providerId="LiveId" clId="{5D76A974-95EA-43AA-8F38-F927988C915F}" dt="2020-06-23T04:08:27.469" v="3051" actId="478"/>
          <ac:spMkLst>
            <pc:docMk/>
            <pc:sldMk cId="3157326155" sldId="344"/>
            <ac:spMk id="10244" creationId="{613B3A01-29A3-4FE0-A112-C0C266371865}"/>
          </ac:spMkLst>
        </pc:spChg>
        <pc:picChg chg="add mod">
          <ac:chgData name="Federico Cluni" userId="754e41aadaf4a8ea" providerId="LiveId" clId="{5D76A974-95EA-43AA-8F38-F927988C915F}" dt="2020-06-23T04:09:08.380" v="3090" actId="1076"/>
          <ac:picMkLst>
            <pc:docMk/>
            <pc:sldMk cId="3157326155" sldId="344"/>
            <ac:picMk id="3" creationId="{CBB2535A-E25D-489B-976C-390FF36A0205}"/>
          </ac:picMkLst>
        </pc:picChg>
      </pc:sldChg>
      <pc:sldChg chg="addSp modSp add mod">
        <pc:chgData name="Federico Cluni" userId="754e41aadaf4a8ea" providerId="LiveId" clId="{5D76A974-95EA-43AA-8F38-F927988C915F}" dt="2020-06-23T04:27:22.340" v="4070" actId="1076"/>
        <pc:sldMkLst>
          <pc:docMk/>
          <pc:sldMk cId="3747819896" sldId="345"/>
        </pc:sldMkLst>
        <pc:spChg chg="mod">
          <ac:chgData name="Federico Cluni" userId="754e41aadaf4a8ea" providerId="LiveId" clId="{5D76A974-95EA-43AA-8F38-F927988C915F}" dt="2020-06-23T04:17:18.288" v="3838" actId="20577"/>
          <ac:spMkLst>
            <pc:docMk/>
            <pc:sldMk cId="3747819896" sldId="345"/>
            <ac:spMk id="4" creationId="{32B5422C-67B4-4BEC-A8B0-BF42390183E5}"/>
          </ac:spMkLst>
        </pc:spChg>
        <pc:spChg chg="mod">
          <ac:chgData name="Federico Cluni" userId="754e41aadaf4a8ea" providerId="LiveId" clId="{5D76A974-95EA-43AA-8F38-F927988C915F}" dt="2020-06-23T04:27:19.089" v="4069" actId="6549"/>
          <ac:spMkLst>
            <pc:docMk/>
            <pc:sldMk cId="3747819896" sldId="345"/>
            <ac:spMk id="5" creationId="{BC051BD1-6928-4D8B-87F6-8EA496FCCC57}"/>
          </ac:spMkLst>
        </pc:spChg>
        <pc:graphicFrameChg chg="add mod">
          <ac:chgData name="Federico Cluni" userId="754e41aadaf4a8ea" providerId="LiveId" clId="{5D76A974-95EA-43AA-8F38-F927988C915F}" dt="2020-06-23T04:27:22.340" v="4070" actId="1076"/>
          <ac:graphicFrameMkLst>
            <pc:docMk/>
            <pc:sldMk cId="3747819896" sldId="345"/>
            <ac:graphicFrameMk id="6" creationId="{F588C38D-DD43-4F18-8C48-09A21482136C}"/>
          </ac:graphicFrameMkLst>
        </pc:graphicFrameChg>
        <pc:picChg chg="add mod">
          <ac:chgData name="Federico Cluni" userId="754e41aadaf4a8ea" providerId="LiveId" clId="{5D76A974-95EA-43AA-8F38-F927988C915F}" dt="2020-06-23T04:17:10.092" v="3825" actId="1076"/>
          <ac:picMkLst>
            <pc:docMk/>
            <pc:sldMk cId="3747819896" sldId="345"/>
            <ac:picMk id="3" creationId="{9FE7311C-FB06-4B3F-9FBB-A03F807F7C4B}"/>
          </ac:picMkLst>
        </pc:picChg>
      </pc:sldChg>
      <pc:sldChg chg="addSp modSp add mod">
        <pc:chgData name="Federico Cluni" userId="754e41aadaf4a8ea" providerId="LiveId" clId="{5D76A974-95EA-43AA-8F38-F927988C915F}" dt="2020-06-23T04:52:14.555" v="4162" actId="1076"/>
        <pc:sldMkLst>
          <pc:docMk/>
          <pc:sldMk cId="1718119538" sldId="346"/>
        </pc:sldMkLst>
        <pc:spChg chg="mod">
          <ac:chgData name="Federico Cluni" userId="754e41aadaf4a8ea" providerId="LiveId" clId="{5D76A974-95EA-43AA-8F38-F927988C915F}" dt="2020-06-23T04:52:06.115" v="4160" actId="20577"/>
          <ac:spMkLst>
            <pc:docMk/>
            <pc:sldMk cId="1718119538" sldId="346"/>
            <ac:spMk id="19459" creationId="{D2F68E11-D2D6-444D-9559-0153027350DA}"/>
          </ac:spMkLst>
        </pc:spChg>
        <pc:picChg chg="add mod">
          <ac:chgData name="Federico Cluni" userId="754e41aadaf4a8ea" providerId="LiveId" clId="{5D76A974-95EA-43AA-8F38-F927988C915F}" dt="2020-06-23T04:52:14.555" v="4162" actId="1076"/>
          <ac:picMkLst>
            <pc:docMk/>
            <pc:sldMk cId="1718119538" sldId="346"/>
            <ac:picMk id="3" creationId="{580E8DE8-99D9-4A81-A55C-E52C6CDF0E32}"/>
          </ac:picMkLst>
        </pc:picChg>
      </pc:sldChg>
      <pc:sldChg chg="addSp delSp modSp add mod">
        <pc:chgData name="Federico Cluni" userId="754e41aadaf4a8ea" providerId="LiveId" clId="{5D76A974-95EA-43AA-8F38-F927988C915F}" dt="2020-06-23T05:38:03.248" v="4438" actId="114"/>
        <pc:sldMkLst>
          <pc:docMk/>
          <pc:sldMk cId="3072934415" sldId="347"/>
        </pc:sldMkLst>
        <pc:spChg chg="add del mod">
          <ac:chgData name="Federico Cluni" userId="754e41aadaf4a8ea" providerId="LiveId" clId="{5D76A974-95EA-43AA-8F38-F927988C915F}" dt="2020-06-23T05:38:03.248" v="4438" actId="114"/>
          <ac:spMkLst>
            <pc:docMk/>
            <pc:sldMk cId="3072934415" sldId="347"/>
            <ac:spMk id="6" creationId="{68436156-3152-4BD9-86E1-755DC756A626}"/>
          </ac:spMkLst>
        </pc:spChg>
        <pc:spChg chg="mod">
          <ac:chgData name="Federico Cluni" userId="754e41aadaf4a8ea" providerId="LiveId" clId="{5D76A974-95EA-43AA-8F38-F927988C915F}" dt="2020-06-23T05:35:28.734" v="4184" actId="20577"/>
          <ac:spMkLst>
            <pc:docMk/>
            <pc:sldMk cId="3072934415" sldId="347"/>
            <ac:spMk id="10242" creationId="{DC72D2AB-B2A2-49F6-8438-A459BDA627FA}"/>
          </ac:spMkLst>
        </pc:spChg>
        <pc:spChg chg="mod">
          <ac:chgData name="Federico Cluni" userId="754e41aadaf4a8ea" providerId="LiveId" clId="{5D76A974-95EA-43AA-8F38-F927988C915F}" dt="2020-06-23T05:37:28.675" v="4386" actId="20577"/>
          <ac:spMkLst>
            <pc:docMk/>
            <pc:sldMk cId="3072934415" sldId="347"/>
            <ac:spMk id="10243" creationId="{4D213196-1290-462C-A590-4FB3CF51C244}"/>
          </ac:spMkLst>
        </pc:spChg>
        <pc:spChg chg="del">
          <ac:chgData name="Federico Cluni" userId="754e41aadaf4a8ea" providerId="LiveId" clId="{5D76A974-95EA-43AA-8F38-F927988C915F}" dt="2020-06-23T05:37:15.024" v="4372" actId="478"/>
          <ac:spMkLst>
            <pc:docMk/>
            <pc:sldMk cId="3072934415" sldId="347"/>
            <ac:spMk id="10244" creationId="{613B3A01-29A3-4FE0-A112-C0C266371865}"/>
          </ac:spMkLst>
        </pc:spChg>
      </pc:sldChg>
      <pc:sldChg chg="addSp delSp modSp add mod modNotesTx">
        <pc:chgData name="Federico Cluni" userId="754e41aadaf4a8ea" providerId="LiveId" clId="{5D76A974-95EA-43AA-8F38-F927988C915F}" dt="2020-06-23T05:55:41.206" v="4678" actId="6549"/>
        <pc:sldMkLst>
          <pc:docMk/>
          <pc:sldMk cId="2791073292" sldId="348"/>
        </pc:sldMkLst>
        <pc:spChg chg="add mod">
          <ac:chgData name="Federico Cluni" userId="754e41aadaf4a8ea" providerId="LiveId" clId="{5D76A974-95EA-43AA-8F38-F927988C915F}" dt="2020-06-23T05:41:48.611" v="4588" actId="6549"/>
          <ac:spMkLst>
            <pc:docMk/>
            <pc:sldMk cId="2791073292" sldId="348"/>
            <ac:spMk id="2" creationId="{D68E32B6-AF01-44C0-85D9-701FABF8EDB9}"/>
          </ac:spMkLst>
        </pc:spChg>
        <pc:spChg chg="del">
          <ac:chgData name="Federico Cluni" userId="754e41aadaf4a8ea" providerId="LiveId" clId="{5D76A974-95EA-43AA-8F38-F927988C915F}" dt="2020-06-23T05:38:54.040" v="4556" actId="478"/>
          <ac:spMkLst>
            <pc:docMk/>
            <pc:sldMk cId="2791073292" sldId="348"/>
            <ac:spMk id="6" creationId="{68436156-3152-4BD9-86E1-755DC756A626}"/>
          </ac:spMkLst>
        </pc:spChg>
        <pc:spChg chg="add mod">
          <ac:chgData name="Federico Cluni" userId="754e41aadaf4a8ea" providerId="LiveId" clId="{5D76A974-95EA-43AA-8F38-F927988C915F}" dt="2020-06-23T05:41:30.771" v="4586" actId="1076"/>
          <ac:spMkLst>
            <pc:docMk/>
            <pc:sldMk cId="2791073292" sldId="348"/>
            <ac:spMk id="7" creationId="{C8330819-ACFD-4AD2-B993-BA4DF85E65DB}"/>
          </ac:spMkLst>
        </pc:spChg>
        <pc:spChg chg="add mod">
          <ac:chgData name="Federico Cluni" userId="754e41aadaf4a8ea" providerId="LiveId" clId="{5D76A974-95EA-43AA-8F38-F927988C915F}" dt="2020-06-23T05:44:34.624" v="4647" actId="207"/>
          <ac:spMkLst>
            <pc:docMk/>
            <pc:sldMk cId="2791073292" sldId="348"/>
            <ac:spMk id="8" creationId="{4142A1DB-8355-4B02-AB40-6C3EE6EB422A}"/>
          </ac:spMkLst>
        </pc:spChg>
        <pc:spChg chg="add mod">
          <ac:chgData name="Federico Cluni" userId="754e41aadaf4a8ea" providerId="LiveId" clId="{5D76A974-95EA-43AA-8F38-F927988C915F}" dt="2020-06-23T05:44:44.218" v="4649" actId="207"/>
          <ac:spMkLst>
            <pc:docMk/>
            <pc:sldMk cId="2791073292" sldId="348"/>
            <ac:spMk id="9" creationId="{6690A33C-14B0-4777-A2B3-30399C14099E}"/>
          </ac:spMkLst>
        </pc:spChg>
        <pc:spChg chg="mod">
          <ac:chgData name="Federico Cluni" userId="754e41aadaf4a8ea" providerId="LiveId" clId="{5D76A974-95EA-43AA-8F38-F927988C915F}" dt="2020-06-23T05:43:06.301" v="4645" actId="20577"/>
          <ac:spMkLst>
            <pc:docMk/>
            <pc:sldMk cId="2791073292" sldId="348"/>
            <ac:spMk id="10243" creationId="{4D213196-1290-462C-A590-4FB3CF51C2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14BE-B858-49B2-9B40-FD654FE47247}" type="datetimeFigureOut">
              <a:rPr lang="en-US" smtClean="0"/>
              <a:t>5/5/2023</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20E84-F079-4CED-9269-6E9B8C321040}" type="slidenum">
              <a:rPr lang="en-US" smtClean="0"/>
              <a:t>‹N›</a:t>
            </a:fld>
            <a:endParaRPr lang="en-US"/>
          </a:p>
        </p:txBody>
      </p:sp>
    </p:spTree>
    <p:extLst>
      <p:ext uri="{BB962C8B-B14F-4D97-AF65-F5344CB8AC3E}">
        <p14:creationId xmlns:p14="http://schemas.microsoft.com/office/powerpoint/2010/main" val="409253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andas.pydata.org/pandas-docs/stable/getting_started/10min.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eddit.com/r/IPython/comments/cs4beg/whats_the_point_of_ipywidgets_interact_v/"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ipython.org/ipython-doc/stable/config/extensions/storemagic.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andas.pydata.org/pandas-docs/stable/user_guide/reshaping.html#reshaping-pivo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andas.pydata.org/pandas-docs/stable/user_guide/reshaping.html#reshaping-pivo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andas.pydata.org/pandas-docs/stable/user_guide/reshaping.html#reshaping-pivo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ataquest.io/blog/jupyter-notebook-tips-tricks-shortcu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this</a:t>
            </a:r>
            <a:r>
              <a:rPr lang="it-IT" dirty="0"/>
              <a:t> part </a:t>
            </a:r>
            <a:r>
              <a:rPr lang="it-IT" dirty="0" err="1"/>
              <a:t>is</a:t>
            </a:r>
            <a:r>
              <a:rPr lang="it-IT" dirty="0"/>
              <a:t> </a:t>
            </a:r>
            <a:r>
              <a:rPr lang="it-IT" dirty="0" err="1"/>
              <a:t>based</a:t>
            </a:r>
            <a:r>
              <a:rPr lang="it-IT" dirty="0"/>
              <a:t> on the 10-min tutorial </a:t>
            </a:r>
            <a:r>
              <a:rPr lang="en-US" dirty="0">
                <a:hlinkClick r:id="rId3"/>
              </a:rPr>
              <a:t>https://pandas.pydata.org/pandas-docs/stable/getting_started/10min.html</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3</a:t>
            </a:fld>
            <a:endParaRPr lang="en-US"/>
          </a:p>
        </p:txBody>
      </p:sp>
    </p:spTree>
    <p:extLst>
      <p:ext uri="{BB962C8B-B14F-4D97-AF65-F5344CB8AC3E}">
        <p14:creationId xmlns:p14="http://schemas.microsoft.com/office/powerpoint/2010/main" val="2372838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26</a:t>
            </a:fld>
            <a:endParaRPr lang="en-US"/>
          </a:p>
        </p:txBody>
      </p:sp>
    </p:spTree>
    <p:extLst>
      <p:ext uri="{BB962C8B-B14F-4D97-AF65-F5344CB8AC3E}">
        <p14:creationId xmlns:p14="http://schemas.microsoft.com/office/powerpoint/2010/main" val="985809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27</a:t>
            </a:fld>
            <a:endParaRPr lang="en-US"/>
          </a:p>
        </p:txBody>
      </p:sp>
    </p:spTree>
    <p:extLst>
      <p:ext uri="{BB962C8B-B14F-4D97-AF65-F5344CB8AC3E}">
        <p14:creationId xmlns:p14="http://schemas.microsoft.com/office/powerpoint/2010/main" val="16985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fontAlgn="base"/>
            <a:r>
              <a:rPr lang="it-IT"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@interact is </a:t>
            </a:r>
            <a:r>
              <a:rPr lang="en-US" sz="1200" b="0" i="0" kern="1200" dirty="0" err="1">
                <a:solidFill>
                  <a:schemeClr val="tx1"/>
                </a:solidFill>
                <a:effectLst/>
                <a:latin typeface="+mn-lt"/>
                <a:ea typeface="+mn-ea"/>
                <a:cs typeface="+mn-cs"/>
              </a:rPr>
              <a:t>usefull</a:t>
            </a:r>
            <a:r>
              <a:rPr lang="en-US" sz="1200" b="0" i="0" kern="1200" dirty="0">
                <a:solidFill>
                  <a:schemeClr val="tx1"/>
                </a:solidFill>
                <a:effectLst/>
                <a:latin typeface="+mn-lt"/>
                <a:ea typeface="+mn-ea"/>
                <a:cs typeface="+mn-cs"/>
              </a:rPr>
              <a:t> if you are interested in exploring some data, and manipulating the "view" of some data.</a:t>
            </a:r>
          </a:p>
          <a:p>
            <a:pPr fontAlgn="base"/>
            <a:r>
              <a:rPr lang="en-US" sz="1200" b="0" i="0" kern="1200" dirty="0">
                <a:solidFill>
                  <a:schemeClr val="tx1"/>
                </a:solidFill>
                <a:effectLst/>
                <a:latin typeface="+mn-lt"/>
                <a:ea typeface="+mn-ea"/>
                <a:cs typeface="+mn-cs"/>
              </a:rPr>
              <a:t>Say you have precipitation graph per days for year 2000 to 2019, you don't want to plot 19 graph, you want to have 1 graph with a slider to select which year you want to see. Then you can do</a:t>
            </a:r>
          </a:p>
          <a:p>
            <a:pPr fontAlgn="base"/>
            <a:r>
              <a:rPr lang="en-US" dirty="0"/>
              <a:t>@interact(year=(2000, 2019)) def </a:t>
            </a:r>
            <a:r>
              <a:rPr lang="en-US" dirty="0" err="1"/>
              <a:t>plot_graph</a:t>
            </a:r>
            <a:r>
              <a:rPr lang="en-US" dirty="0"/>
              <a:t>(year): ... </a:t>
            </a:r>
            <a:r>
              <a:rPr lang="en-US" sz="1200" b="0" i="0" kern="1200" dirty="0">
                <a:solidFill>
                  <a:schemeClr val="tx1"/>
                </a:solidFill>
                <a:effectLst/>
                <a:latin typeface="+mn-lt"/>
                <a:ea typeface="+mn-ea"/>
                <a:cs typeface="+mn-cs"/>
              </a:rPr>
              <a:t>That's it. You don't want to reuse the widget; you just interested in the interactivity and ability to change the "view". In this case we don't care about the user input. We really only care about changing some view parameters.</a:t>
            </a:r>
          </a:p>
          <a:p>
            <a:pPr fontAlgn="base"/>
            <a:r>
              <a:rPr lang="en-US" sz="1200" b="0" i="0" kern="1200" dirty="0">
                <a:solidFill>
                  <a:schemeClr val="tx1"/>
                </a:solidFill>
                <a:effectLst/>
                <a:latin typeface="+mn-lt"/>
                <a:ea typeface="+mn-ea"/>
                <a:cs typeface="+mn-cs"/>
              </a:rPr>
              <a:t>interactive() is there if you actually want to build something more tightly integrated; but for most data scientist </a:t>
            </a:r>
            <a:r>
              <a:rPr lang="en-US" sz="1200" b="0" i="0" kern="1200" dirty="0" err="1">
                <a:solidFill>
                  <a:schemeClr val="tx1"/>
                </a:solidFill>
                <a:effectLst/>
                <a:latin typeface="+mn-lt"/>
                <a:ea typeface="+mn-ea"/>
                <a:cs typeface="+mn-cs"/>
              </a:rPr>
              <a:t>inputing</a:t>
            </a:r>
            <a:r>
              <a:rPr lang="en-US" sz="1200" b="0" i="0" kern="1200" dirty="0">
                <a:solidFill>
                  <a:schemeClr val="tx1"/>
                </a:solidFill>
                <a:effectLst/>
                <a:latin typeface="+mn-lt"/>
                <a:ea typeface="+mn-ea"/>
                <a:cs typeface="+mn-cs"/>
              </a:rPr>
              <a:t> data via widgets is not that </a:t>
            </a:r>
            <a:r>
              <a:rPr lang="en-US" sz="1200" b="0" i="0" kern="1200" dirty="0" err="1">
                <a:solidFill>
                  <a:schemeClr val="tx1"/>
                </a:solidFill>
                <a:effectLst/>
                <a:latin typeface="+mn-lt"/>
                <a:ea typeface="+mn-ea"/>
                <a:cs typeface="+mn-cs"/>
              </a:rPr>
              <a:t>usefull</a:t>
            </a:r>
            <a:r>
              <a:rPr lang="en-US" sz="1200" b="0" i="0" kern="1200" dirty="0">
                <a:solidFill>
                  <a:schemeClr val="tx1"/>
                </a:solidFill>
                <a:effectLst/>
                <a:latin typeface="+mn-lt"/>
                <a:ea typeface="+mn-ea"/>
                <a:cs typeface="+mn-cs"/>
              </a:rPr>
              <a:t>. It is also a bad habit as this prevent the notebook from being reproducible with "restart and run all" as result depends from user input.» (from </a:t>
            </a:r>
            <a:r>
              <a:rPr lang="en-US" dirty="0">
                <a:hlinkClick r:id="rId3"/>
              </a:rPr>
              <a:t>https://www.reddit.com/r/IPython/comments/cs4beg/whats_the_point_of_ipywidgets_interact_v/</a:t>
            </a:r>
            <a:r>
              <a:rPr lang="en-US" dirty="0"/>
              <a:t>)</a:t>
            </a:r>
            <a:endParaRPr lang="en-US" sz="1200" b="0" i="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1C020E84-F079-4CED-9269-6E9B8C321040}" type="slidenum">
              <a:rPr lang="en-US" smtClean="0"/>
              <a:t>28</a:t>
            </a:fld>
            <a:endParaRPr lang="en-US"/>
          </a:p>
        </p:txBody>
      </p:sp>
    </p:spTree>
    <p:extLst>
      <p:ext uri="{BB962C8B-B14F-4D97-AF65-F5344CB8AC3E}">
        <p14:creationId xmlns:p14="http://schemas.microsoft.com/office/powerpoint/2010/main" val="315479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29</a:t>
            </a:fld>
            <a:endParaRPr lang="en-US"/>
          </a:p>
        </p:txBody>
      </p:sp>
    </p:spTree>
    <p:extLst>
      <p:ext uri="{BB962C8B-B14F-4D97-AF65-F5344CB8AC3E}">
        <p14:creationId xmlns:p14="http://schemas.microsoft.com/office/powerpoint/2010/main" val="4189382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a:p>
            <a:r>
              <a:rPr lang="en-US" dirty="0"/>
              <a:t>for more information on %store </a:t>
            </a:r>
            <a:r>
              <a:rPr lang="en-US" dirty="0">
                <a:hlinkClick r:id="rId3"/>
              </a:rPr>
              <a:t>https://ipython.org/ipython-doc/stable/config/extensions/storemagic.html</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30</a:t>
            </a:fld>
            <a:endParaRPr lang="en-US"/>
          </a:p>
        </p:txBody>
      </p:sp>
    </p:spTree>
    <p:extLst>
      <p:ext uri="{BB962C8B-B14F-4D97-AF65-F5344CB8AC3E}">
        <p14:creationId xmlns:p14="http://schemas.microsoft.com/office/powerpoint/2010/main" val="71937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see</a:t>
            </a:r>
            <a:r>
              <a:rPr lang="it-IT" dirty="0"/>
              <a:t> </a:t>
            </a:r>
            <a:r>
              <a:rPr lang="it-IT" dirty="0" err="1"/>
              <a:t>also</a:t>
            </a:r>
            <a:r>
              <a:rPr lang="it-IT" dirty="0"/>
              <a:t> </a:t>
            </a:r>
            <a:r>
              <a:rPr lang="en-US" dirty="0">
                <a:hlinkClick r:id="rId3"/>
              </a:rPr>
              <a:t>https://pandas.pydata.org/pandas-docs/stable/user_guide/reshaping.html#reshaping-pivot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18</a:t>
            </a:fld>
            <a:endParaRPr lang="en-US"/>
          </a:p>
        </p:txBody>
      </p:sp>
    </p:spTree>
    <p:extLst>
      <p:ext uri="{BB962C8B-B14F-4D97-AF65-F5344CB8AC3E}">
        <p14:creationId xmlns:p14="http://schemas.microsoft.com/office/powerpoint/2010/main" val="146039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see</a:t>
            </a:r>
            <a:r>
              <a:rPr lang="it-IT" dirty="0"/>
              <a:t> </a:t>
            </a:r>
            <a:r>
              <a:rPr lang="it-IT" dirty="0" err="1"/>
              <a:t>also</a:t>
            </a:r>
            <a:r>
              <a:rPr lang="it-IT" dirty="0"/>
              <a:t> </a:t>
            </a:r>
            <a:r>
              <a:rPr lang="en-US" dirty="0">
                <a:hlinkClick r:id="rId3"/>
              </a:rPr>
              <a:t>https://pandas.pydata.org/pandas-docs/stable/user_guide/reshaping.html#reshaping-pivot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19</a:t>
            </a:fld>
            <a:endParaRPr lang="en-US"/>
          </a:p>
        </p:txBody>
      </p:sp>
    </p:spTree>
    <p:extLst>
      <p:ext uri="{BB962C8B-B14F-4D97-AF65-F5344CB8AC3E}">
        <p14:creationId xmlns:p14="http://schemas.microsoft.com/office/powerpoint/2010/main" val="77605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see</a:t>
            </a:r>
            <a:r>
              <a:rPr lang="it-IT" dirty="0"/>
              <a:t> </a:t>
            </a:r>
            <a:r>
              <a:rPr lang="it-IT" dirty="0" err="1"/>
              <a:t>also</a:t>
            </a:r>
            <a:r>
              <a:rPr lang="it-IT" dirty="0"/>
              <a:t> </a:t>
            </a:r>
            <a:r>
              <a:rPr lang="en-US" dirty="0">
                <a:hlinkClick r:id="rId3"/>
              </a:rPr>
              <a:t>https://pandas.pydata.org/pandas-docs/stable/user_guide/reshaping.html#reshaping-pivot</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20</a:t>
            </a:fld>
            <a:endParaRPr lang="en-US"/>
          </a:p>
        </p:txBody>
      </p:sp>
    </p:spTree>
    <p:extLst>
      <p:ext uri="{BB962C8B-B14F-4D97-AF65-F5344CB8AC3E}">
        <p14:creationId xmlns:p14="http://schemas.microsoft.com/office/powerpoint/2010/main" val="3069357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see</a:t>
            </a:r>
            <a:r>
              <a:rPr lang="it-IT" dirty="0"/>
              <a:t> </a:t>
            </a:r>
            <a:r>
              <a:rPr lang="it-IT" dirty="0" err="1"/>
              <a:t>also</a:t>
            </a:r>
            <a:r>
              <a:rPr lang="it-IT" dirty="0"/>
              <a:t> </a:t>
            </a:r>
            <a:r>
              <a:rPr lang="en-US" dirty="0">
                <a:hlinkClick r:id="rId3"/>
              </a:rPr>
              <a:t>https://www.dataquest.io/blog/jupyter-notebook-tips-tricks-shortcuts/</a:t>
            </a:r>
            <a:endParaRPr lang="en-US" dirty="0"/>
          </a:p>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21</a:t>
            </a:fld>
            <a:endParaRPr lang="en-US"/>
          </a:p>
        </p:txBody>
      </p:sp>
    </p:spTree>
    <p:extLst>
      <p:ext uri="{BB962C8B-B14F-4D97-AF65-F5344CB8AC3E}">
        <p14:creationId xmlns:p14="http://schemas.microsoft.com/office/powerpoint/2010/main" val="378804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22</a:t>
            </a:fld>
            <a:endParaRPr lang="en-US"/>
          </a:p>
        </p:txBody>
      </p:sp>
    </p:spTree>
    <p:extLst>
      <p:ext uri="{BB962C8B-B14F-4D97-AF65-F5344CB8AC3E}">
        <p14:creationId xmlns:p14="http://schemas.microsoft.com/office/powerpoint/2010/main" val="1918529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23</a:t>
            </a:fld>
            <a:endParaRPr lang="en-US"/>
          </a:p>
        </p:txBody>
      </p:sp>
    </p:spTree>
    <p:extLst>
      <p:ext uri="{BB962C8B-B14F-4D97-AF65-F5344CB8AC3E}">
        <p14:creationId xmlns:p14="http://schemas.microsoft.com/office/powerpoint/2010/main" val="3807714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https://markdown-it.github.io/</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24</a:t>
            </a:fld>
            <a:endParaRPr lang="en-US"/>
          </a:p>
        </p:txBody>
      </p:sp>
    </p:spTree>
    <p:extLst>
      <p:ext uri="{BB962C8B-B14F-4D97-AF65-F5344CB8AC3E}">
        <p14:creationId xmlns:p14="http://schemas.microsoft.com/office/powerpoint/2010/main" val="110373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25</a:t>
            </a:fld>
            <a:endParaRPr lang="en-US"/>
          </a:p>
        </p:txBody>
      </p:sp>
    </p:spTree>
    <p:extLst>
      <p:ext uri="{BB962C8B-B14F-4D97-AF65-F5344CB8AC3E}">
        <p14:creationId xmlns:p14="http://schemas.microsoft.com/office/powerpoint/2010/main" val="60867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FD62D735-3B8D-4F4F-ACC7-E786E907A71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AA63801B-B797-41C3-AB45-28310D466BD4}"/>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DBEF374-03DC-475B-9197-CC66EAA0FB5E}"/>
              </a:ext>
            </a:extLst>
          </p:cNvPr>
          <p:cNvSpPr>
            <a:spLocks noGrp="1" noChangeArrowheads="1"/>
          </p:cNvSpPr>
          <p:nvPr>
            <p:ph type="sldNum" sz="quarter" idx="12"/>
          </p:nvPr>
        </p:nvSpPr>
        <p:spPr>
          <a:ln/>
        </p:spPr>
        <p:txBody>
          <a:bodyPr/>
          <a:lstStyle>
            <a:lvl1pPr>
              <a:defRPr/>
            </a:lvl1pPr>
          </a:lstStyle>
          <a:p>
            <a:pPr>
              <a:defRPr/>
            </a:pPr>
            <a:fld id="{A356F19E-01EC-4C01-8F8D-BD07CA8637FF}" type="slidenum">
              <a:rPr lang="it-IT" altLang="it-IT"/>
              <a:pPr>
                <a:defRPr/>
              </a:pPr>
              <a:t>‹N›</a:t>
            </a:fld>
            <a:endParaRPr lang="it-IT" altLang="it-IT"/>
          </a:p>
        </p:txBody>
      </p:sp>
    </p:spTree>
    <p:extLst>
      <p:ext uri="{BB962C8B-B14F-4D97-AF65-F5344CB8AC3E}">
        <p14:creationId xmlns:p14="http://schemas.microsoft.com/office/powerpoint/2010/main" val="201872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8A32135-47FE-4140-A8A8-4CDFAB3DCA0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E08F25C8-77AE-4772-986F-E80DDED7BDD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5BDF148-5239-43A6-AF59-9EF3259EA41D}"/>
              </a:ext>
            </a:extLst>
          </p:cNvPr>
          <p:cNvSpPr>
            <a:spLocks noGrp="1" noChangeArrowheads="1"/>
          </p:cNvSpPr>
          <p:nvPr>
            <p:ph type="sldNum" sz="quarter" idx="12"/>
          </p:nvPr>
        </p:nvSpPr>
        <p:spPr>
          <a:ln/>
        </p:spPr>
        <p:txBody>
          <a:bodyPr/>
          <a:lstStyle>
            <a:lvl1pPr>
              <a:defRPr/>
            </a:lvl1pPr>
          </a:lstStyle>
          <a:p>
            <a:pPr>
              <a:defRPr/>
            </a:pPr>
            <a:fld id="{CB58D17F-8E59-4CBB-8513-1B7ABA69A376}" type="slidenum">
              <a:rPr lang="it-IT" altLang="it-IT"/>
              <a:pPr>
                <a:defRPr/>
              </a:pPr>
              <a:t>‹N›</a:t>
            </a:fld>
            <a:endParaRPr lang="it-IT" altLang="it-IT"/>
          </a:p>
        </p:txBody>
      </p:sp>
    </p:spTree>
    <p:extLst>
      <p:ext uri="{BB962C8B-B14F-4D97-AF65-F5344CB8AC3E}">
        <p14:creationId xmlns:p14="http://schemas.microsoft.com/office/powerpoint/2010/main" val="291101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7583AB54-B684-4843-991A-52D5CF020CC0}"/>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758ED3CB-A1A7-4176-8959-3B53F8E77799}"/>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801677C9-01FC-4287-A0C9-24016EE64792}"/>
              </a:ext>
            </a:extLst>
          </p:cNvPr>
          <p:cNvSpPr>
            <a:spLocks noGrp="1" noChangeArrowheads="1"/>
          </p:cNvSpPr>
          <p:nvPr>
            <p:ph type="sldNum" sz="quarter" idx="12"/>
          </p:nvPr>
        </p:nvSpPr>
        <p:spPr>
          <a:ln/>
        </p:spPr>
        <p:txBody>
          <a:bodyPr/>
          <a:lstStyle>
            <a:lvl1pPr>
              <a:defRPr/>
            </a:lvl1pPr>
          </a:lstStyle>
          <a:p>
            <a:pPr>
              <a:defRPr/>
            </a:pPr>
            <a:fld id="{1653C72A-C17E-49DE-A9B9-8274F3C1EAC3}" type="slidenum">
              <a:rPr lang="it-IT" altLang="it-IT"/>
              <a:pPr>
                <a:defRPr/>
              </a:pPr>
              <a:t>‹N›</a:t>
            </a:fld>
            <a:endParaRPr lang="it-IT" altLang="it-IT"/>
          </a:p>
        </p:txBody>
      </p:sp>
    </p:spTree>
    <p:extLst>
      <p:ext uri="{BB962C8B-B14F-4D97-AF65-F5344CB8AC3E}">
        <p14:creationId xmlns:p14="http://schemas.microsoft.com/office/powerpoint/2010/main" val="294735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2B660AF0-1309-4137-9DB1-567784BC681D}"/>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BD82119-9A83-4B7F-A572-D2CCD383987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61936A53-A23B-40A7-AA50-300E9820359E}"/>
              </a:ext>
            </a:extLst>
          </p:cNvPr>
          <p:cNvSpPr>
            <a:spLocks noGrp="1" noChangeArrowheads="1"/>
          </p:cNvSpPr>
          <p:nvPr>
            <p:ph type="sldNum" sz="quarter" idx="12"/>
          </p:nvPr>
        </p:nvSpPr>
        <p:spPr>
          <a:ln/>
        </p:spPr>
        <p:txBody>
          <a:bodyPr/>
          <a:lstStyle>
            <a:lvl1pPr>
              <a:defRPr/>
            </a:lvl1pPr>
          </a:lstStyle>
          <a:p>
            <a:pPr>
              <a:defRPr/>
            </a:pPr>
            <a:fld id="{AE5BE084-6E31-4ED3-8B23-5225A6249020}" type="slidenum">
              <a:rPr lang="it-IT" altLang="it-IT"/>
              <a:pPr>
                <a:defRPr/>
              </a:pPr>
              <a:t>‹N›</a:t>
            </a:fld>
            <a:endParaRPr lang="it-IT" altLang="it-IT"/>
          </a:p>
        </p:txBody>
      </p:sp>
    </p:spTree>
    <p:extLst>
      <p:ext uri="{BB962C8B-B14F-4D97-AF65-F5344CB8AC3E}">
        <p14:creationId xmlns:p14="http://schemas.microsoft.com/office/powerpoint/2010/main" val="380037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220E641D-BAB8-4F10-A77E-FE4D5164093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685047D-0F7D-4A85-87F6-DA5B5028B5C3}"/>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966E2E4D-FA7D-49FA-B9D7-EDB17F0F03B2}"/>
              </a:ext>
            </a:extLst>
          </p:cNvPr>
          <p:cNvSpPr>
            <a:spLocks noGrp="1" noChangeArrowheads="1"/>
          </p:cNvSpPr>
          <p:nvPr>
            <p:ph type="sldNum" sz="quarter" idx="12"/>
          </p:nvPr>
        </p:nvSpPr>
        <p:spPr>
          <a:ln/>
        </p:spPr>
        <p:txBody>
          <a:bodyPr/>
          <a:lstStyle>
            <a:lvl1pPr>
              <a:defRPr/>
            </a:lvl1pPr>
          </a:lstStyle>
          <a:p>
            <a:pPr>
              <a:defRPr/>
            </a:pPr>
            <a:fld id="{047246F3-0CC3-450E-830B-02E30A0715A4}" type="slidenum">
              <a:rPr lang="it-IT" altLang="it-IT"/>
              <a:pPr>
                <a:defRPr/>
              </a:pPr>
              <a:t>‹N›</a:t>
            </a:fld>
            <a:endParaRPr lang="it-IT" altLang="it-IT"/>
          </a:p>
        </p:txBody>
      </p:sp>
    </p:spTree>
    <p:extLst>
      <p:ext uri="{BB962C8B-B14F-4D97-AF65-F5344CB8AC3E}">
        <p14:creationId xmlns:p14="http://schemas.microsoft.com/office/powerpoint/2010/main" val="358395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91F0ABF3-C283-452B-8DBA-27F3A276F1A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4684D533-741F-4358-8A0B-DD6D8642AB5E}"/>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8D5CB60D-E770-4343-96B8-FB7D4A02811D}"/>
              </a:ext>
            </a:extLst>
          </p:cNvPr>
          <p:cNvSpPr>
            <a:spLocks noGrp="1" noChangeArrowheads="1"/>
          </p:cNvSpPr>
          <p:nvPr>
            <p:ph type="sldNum" sz="quarter" idx="12"/>
          </p:nvPr>
        </p:nvSpPr>
        <p:spPr>
          <a:ln/>
        </p:spPr>
        <p:txBody>
          <a:bodyPr/>
          <a:lstStyle>
            <a:lvl1pPr>
              <a:defRPr/>
            </a:lvl1pPr>
          </a:lstStyle>
          <a:p>
            <a:pPr>
              <a:defRPr/>
            </a:pPr>
            <a:fld id="{2ADDB48B-C24D-4A8C-92D8-E55CD0EF04DE}" type="slidenum">
              <a:rPr lang="it-IT" altLang="it-IT"/>
              <a:pPr>
                <a:defRPr/>
              </a:pPr>
              <a:t>‹N›</a:t>
            </a:fld>
            <a:endParaRPr lang="it-IT" altLang="it-IT"/>
          </a:p>
        </p:txBody>
      </p:sp>
    </p:spTree>
    <p:extLst>
      <p:ext uri="{BB962C8B-B14F-4D97-AF65-F5344CB8AC3E}">
        <p14:creationId xmlns:p14="http://schemas.microsoft.com/office/powerpoint/2010/main" val="420143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B38C4BF9-EC42-4AB5-A1F6-A419E9FDC36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8" name="Rectangle 5">
            <a:extLst>
              <a:ext uri="{FF2B5EF4-FFF2-40B4-BE49-F238E27FC236}">
                <a16:creationId xmlns:a16="http://schemas.microsoft.com/office/drawing/2014/main" id="{BA41AB7A-11C9-4566-8AD9-83F03E30E1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9" name="Rectangle 6">
            <a:extLst>
              <a:ext uri="{FF2B5EF4-FFF2-40B4-BE49-F238E27FC236}">
                <a16:creationId xmlns:a16="http://schemas.microsoft.com/office/drawing/2014/main" id="{0380319C-4F26-48C8-84E0-D037B7569ABD}"/>
              </a:ext>
            </a:extLst>
          </p:cNvPr>
          <p:cNvSpPr>
            <a:spLocks noGrp="1" noChangeArrowheads="1"/>
          </p:cNvSpPr>
          <p:nvPr>
            <p:ph type="sldNum" sz="quarter" idx="12"/>
          </p:nvPr>
        </p:nvSpPr>
        <p:spPr>
          <a:ln/>
        </p:spPr>
        <p:txBody>
          <a:bodyPr/>
          <a:lstStyle>
            <a:lvl1pPr>
              <a:defRPr/>
            </a:lvl1pPr>
          </a:lstStyle>
          <a:p>
            <a:pPr>
              <a:defRPr/>
            </a:pPr>
            <a:fld id="{B54323A4-79ED-441A-B6FF-BA177A29560B}" type="slidenum">
              <a:rPr lang="it-IT" altLang="it-IT"/>
              <a:pPr>
                <a:defRPr/>
              </a:pPr>
              <a:t>‹N›</a:t>
            </a:fld>
            <a:endParaRPr lang="it-IT" altLang="it-IT"/>
          </a:p>
        </p:txBody>
      </p:sp>
    </p:spTree>
    <p:extLst>
      <p:ext uri="{BB962C8B-B14F-4D97-AF65-F5344CB8AC3E}">
        <p14:creationId xmlns:p14="http://schemas.microsoft.com/office/powerpoint/2010/main" val="237968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2FF87FD5-FC56-46C6-ABCF-0D1D93CAABA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4" name="Rectangle 5">
            <a:extLst>
              <a:ext uri="{FF2B5EF4-FFF2-40B4-BE49-F238E27FC236}">
                <a16:creationId xmlns:a16="http://schemas.microsoft.com/office/drawing/2014/main" id="{79DD5251-2939-4153-B62D-883F4FFFF60F}"/>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5" name="Rectangle 6">
            <a:extLst>
              <a:ext uri="{FF2B5EF4-FFF2-40B4-BE49-F238E27FC236}">
                <a16:creationId xmlns:a16="http://schemas.microsoft.com/office/drawing/2014/main" id="{61A17E77-FE45-4BC9-A50F-D1356997DCBB}"/>
              </a:ext>
            </a:extLst>
          </p:cNvPr>
          <p:cNvSpPr>
            <a:spLocks noGrp="1" noChangeArrowheads="1"/>
          </p:cNvSpPr>
          <p:nvPr>
            <p:ph type="sldNum" sz="quarter" idx="12"/>
          </p:nvPr>
        </p:nvSpPr>
        <p:spPr>
          <a:ln/>
        </p:spPr>
        <p:txBody>
          <a:bodyPr/>
          <a:lstStyle>
            <a:lvl1pPr>
              <a:defRPr/>
            </a:lvl1pPr>
          </a:lstStyle>
          <a:p>
            <a:pPr>
              <a:defRPr/>
            </a:pPr>
            <a:fld id="{9EE2F9B5-1975-48B8-9209-83BF82C0AF5A}" type="slidenum">
              <a:rPr lang="it-IT" altLang="it-IT"/>
              <a:pPr>
                <a:defRPr/>
              </a:pPr>
              <a:t>‹N›</a:t>
            </a:fld>
            <a:endParaRPr lang="it-IT" altLang="it-IT"/>
          </a:p>
        </p:txBody>
      </p:sp>
    </p:spTree>
    <p:extLst>
      <p:ext uri="{BB962C8B-B14F-4D97-AF65-F5344CB8AC3E}">
        <p14:creationId xmlns:p14="http://schemas.microsoft.com/office/powerpoint/2010/main" val="293420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FA3106-BE48-487A-94C6-A8C7A287343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3" name="Rectangle 5">
            <a:extLst>
              <a:ext uri="{FF2B5EF4-FFF2-40B4-BE49-F238E27FC236}">
                <a16:creationId xmlns:a16="http://schemas.microsoft.com/office/drawing/2014/main" id="{5DC3EA0E-B180-44BC-A85F-BEDC0F24377D}"/>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4" name="Rectangle 6">
            <a:extLst>
              <a:ext uri="{FF2B5EF4-FFF2-40B4-BE49-F238E27FC236}">
                <a16:creationId xmlns:a16="http://schemas.microsoft.com/office/drawing/2014/main" id="{3F33F376-01C0-4616-A698-4BA2BAB16709}"/>
              </a:ext>
            </a:extLst>
          </p:cNvPr>
          <p:cNvSpPr>
            <a:spLocks noGrp="1" noChangeArrowheads="1"/>
          </p:cNvSpPr>
          <p:nvPr>
            <p:ph type="sldNum" sz="quarter" idx="12"/>
          </p:nvPr>
        </p:nvSpPr>
        <p:spPr>
          <a:ln/>
        </p:spPr>
        <p:txBody>
          <a:bodyPr/>
          <a:lstStyle>
            <a:lvl1pPr>
              <a:defRPr/>
            </a:lvl1pPr>
          </a:lstStyle>
          <a:p>
            <a:pPr>
              <a:defRPr/>
            </a:pPr>
            <a:fld id="{73B904DD-609E-431E-8C83-7C65939C3730}" type="slidenum">
              <a:rPr lang="it-IT" altLang="it-IT"/>
              <a:pPr>
                <a:defRPr/>
              </a:pPr>
              <a:t>‹N›</a:t>
            </a:fld>
            <a:endParaRPr lang="it-IT" altLang="it-IT"/>
          </a:p>
        </p:txBody>
      </p:sp>
    </p:spTree>
    <p:extLst>
      <p:ext uri="{BB962C8B-B14F-4D97-AF65-F5344CB8AC3E}">
        <p14:creationId xmlns:p14="http://schemas.microsoft.com/office/powerpoint/2010/main" val="270370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95FC3C1A-624F-41A0-A1F2-A58A933EF7B4}"/>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A2E81EBA-1B70-4573-84F4-D41D93C19B17}"/>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CB5AA609-484F-4D5E-A032-46CCBA3FFDA3}"/>
              </a:ext>
            </a:extLst>
          </p:cNvPr>
          <p:cNvSpPr>
            <a:spLocks noGrp="1" noChangeArrowheads="1"/>
          </p:cNvSpPr>
          <p:nvPr>
            <p:ph type="sldNum" sz="quarter" idx="12"/>
          </p:nvPr>
        </p:nvSpPr>
        <p:spPr>
          <a:ln/>
        </p:spPr>
        <p:txBody>
          <a:bodyPr/>
          <a:lstStyle>
            <a:lvl1pPr>
              <a:defRPr/>
            </a:lvl1pPr>
          </a:lstStyle>
          <a:p>
            <a:pPr>
              <a:defRPr/>
            </a:pPr>
            <a:fld id="{6E0D9F09-35C2-4C44-BA20-F0F620FB44AE}" type="slidenum">
              <a:rPr lang="it-IT" altLang="it-IT"/>
              <a:pPr>
                <a:defRPr/>
              </a:pPr>
              <a:t>‹N›</a:t>
            </a:fld>
            <a:endParaRPr lang="it-IT" altLang="it-IT"/>
          </a:p>
        </p:txBody>
      </p:sp>
    </p:spTree>
    <p:extLst>
      <p:ext uri="{BB962C8B-B14F-4D97-AF65-F5344CB8AC3E}">
        <p14:creationId xmlns:p14="http://schemas.microsoft.com/office/powerpoint/2010/main" val="360795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CF8C27EF-A28B-4E68-9473-59DBBCA7173F}"/>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27C7F0A5-5A32-4398-9251-C9E60CEF96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D33B1982-119A-4DE8-B411-E188A6F9AD26}"/>
              </a:ext>
            </a:extLst>
          </p:cNvPr>
          <p:cNvSpPr>
            <a:spLocks noGrp="1" noChangeArrowheads="1"/>
          </p:cNvSpPr>
          <p:nvPr>
            <p:ph type="sldNum" sz="quarter" idx="12"/>
          </p:nvPr>
        </p:nvSpPr>
        <p:spPr>
          <a:ln/>
        </p:spPr>
        <p:txBody>
          <a:bodyPr/>
          <a:lstStyle>
            <a:lvl1pPr>
              <a:defRPr/>
            </a:lvl1pPr>
          </a:lstStyle>
          <a:p>
            <a:pPr>
              <a:defRPr/>
            </a:pPr>
            <a:fld id="{B2DDA6EB-21F6-4D0D-B09F-BF7E8F89DB7F}" type="slidenum">
              <a:rPr lang="it-IT" altLang="it-IT"/>
              <a:pPr>
                <a:defRPr/>
              </a:pPr>
              <a:t>‹N›</a:t>
            </a:fld>
            <a:endParaRPr lang="it-IT" altLang="it-IT"/>
          </a:p>
        </p:txBody>
      </p:sp>
    </p:spTree>
    <p:extLst>
      <p:ext uri="{BB962C8B-B14F-4D97-AF65-F5344CB8AC3E}">
        <p14:creationId xmlns:p14="http://schemas.microsoft.com/office/powerpoint/2010/main" val="191617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FA9A6C-0490-449A-9260-B3012BA8C58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36E0E4F2-AD12-4F0A-B89A-F235C928D43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C78596FE-9848-4531-81FA-5248BCA4B741}"/>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Arial" charset="0"/>
              </a:defRPr>
            </a:lvl1pPr>
          </a:lstStyle>
          <a:p>
            <a:pPr>
              <a:defRPr/>
            </a:pPr>
            <a:endParaRPr lang="it-IT" altLang="it-IT"/>
          </a:p>
        </p:txBody>
      </p:sp>
      <p:sp>
        <p:nvSpPr>
          <p:cNvPr id="1029" name="Rectangle 5">
            <a:extLst>
              <a:ext uri="{FF2B5EF4-FFF2-40B4-BE49-F238E27FC236}">
                <a16:creationId xmlns:a16="http://schemas.microsoft.com/office/drawing/2014/main" id="{30A0F014-9AD1-400C-8DD7-1016A22C6F4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it-IT" altLang="it-IT"/>
          </a:p>
        </p:txBody>
      </p:sp>
      <p:sp>
        <p:nvSpPr>
          <p:cNvPr id="1030" name="Rectangle 6">
            <a:extLst>
              <a:ext uri="{FF2B5EF4-FFF2-40B4-BE49-F238E27FC236}">
                <a16:creationId xmlns:a16="http://schemas.microsoft.com/office/drawing/2014/main" id="{602D3DF1-96E6-48C0-A16E-BD41C69E661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22E2873-795C-47C5-B6F1-E95A0C1D691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markdown-it.github.io/"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ipywidgets.readthedocs.io/en/latest/examples/Using%20Interact.ht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pandas.pydata.org/pandas-docs/stable/user_guide/timeseries.html#timeseries-offset-alias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a:extLst>
              <a:ext uri="{FF2B5EF4-FFF2-40B4-BE49-F238E27FC236}">
                <a16:creationId xmlns:a16="http://schemas.microsoft.com/office/drawing/2014/main" id="{5E20FB2C-AA7B-4022-B8FA-2ED2910057C9}"/>
              </a:ext>
            </a:extLst>
          </p:cNvPr>
          <p:cNvSpPr txBox="1">
            <a:spLocks noChangeArrowheads="1"/>
          </p:cNvSpPr>
          <p:nvPr/>
        </p:nvSpPr>
        <p:spPr bwMode="auto">
          <a:xfrm>
            <a:off x="250825" y="2241550"/>
            <a:ext cx="86423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800" b="1" dirty="0">
                <a:ln w="9525">
                  <a:solidFill>
                    <a:schemeClr val="bg1"/>
                  </a:solidFill>
                  <a:prstDash val="solid"/>
                </a:ln>
                <a:effectLst>
                  <a:outerShdw blurRad="12700" dist="38100" dir="2700000" algn="tl" rotWithShape="0">
                    <a:schemeClr val="bg1">
                      <a:lumMod val="50000"/>
                    </a:schemeClr>
                  </a:outerShdw>
                </a:effectLst>
                <a:latin typeface="Work Sans" pitchFamily="2" charset="0"/>
              </a:rPr>
              <a:t>PYTHON FOR NUMERICAL COMPUTING AND DEVELOPMENT OF SCIENTIFIC APPLICATION</a:t>
            </a:r>
          </a:p>
          <a:p>
            <a:pPr algn="ctr" eaLnBrk="1" hangingPunct="1">
              <a:spcBef>
                <a:spcPct val="0"/>
              </a:spcBef>
              <a:buFontTx/>
              <a:buNone/>
            </a:pPr>
            <a:endParaRPr lang="it-IT" altLang="it-IT" sz="2400" b="1" dirty="0">
              <a:solidFill>
                <a:srgbClr val="0000FF"/>
              </a:solidFill>
              <a:latin typeface="Work Sans" pitchFamily="2" charset="0"/>
            </a:endParaRPr>
          </a:p>
        </p:txBody>
      </p:sp>
      <p:sp>
        <p:nvSpPr>
          <p:cNvPr id="2051" name="Text Box 5">
            <a:extLst>
              <a:ext uri="{FF2B5EF4-FFF2-40B4-BE49-F238E27FC236}">
                <a16:creationId xmlns:a16="http://schemas.microsoft.com/office/drawing/2014/main" id="{8492BE0A-49EE-4BB4-BD8D-BD2FD278BEBF}"/>
              </a:ext>
            </a:extLst>
          </p:cNvPr>
          <p:cNvSpPr txBox="1">
            <a:spLocks noChangeArrowheads="1"/>
          </p:cNvSpPr>
          <p:nvPr/>
        </p:nvSpPr>
        <p:spPr bwMode="auto">
          <a:xfrm>
            <a:off x="3159125" y="4300538"/>
            <a:ext cx="2430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i="1" dirty="0">
                <a:latin typeface="Work Sans" pitchFamily="2" charset="0"/>
              </a:rPr>
              <a:t>Prof. Federico Cluni</a:t>
            </a:r>
          </a:p>
        </p:txBody>
      </p:sp>
      <p:sp>
        <p:nvSpPr>
          <p:cNvPr id="2052" name="Text Box 6">
            <a:extLst>
              <a:ext uri="{FF2B5EF4-FFF2-40B4-BE49-F238E27FC236}">
                <a16:creationId xmlns:a16="http://schemas.microsoft.com/office/drawing/2014/main" id="{DF09738C-41A2-4080-AD54-62D7FB00F540}"/>
              </a:ext>
            </a:extLst>
          </p:cNvPr>
          <p:cNvSpPr txBox="1">
            <a:spLocks noChangeArrowheads="1"/>
          </p:cNvSpPr>
          <p:nvPr/>
        </p:nvSpPr>
        <p:spPr bwMode="auto">
          <a:xfrm>
            <a:off x="1454150" y="196594"/>
            <a:ext cx="44967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dirty="0">
                <a:latin typeface="Work Sans" pitchFamily="2" charset="0"/>
              </a:rPr>
              <a:t>UNIVERSITÀ DEGLI STUDI DI PERUGIA</a:t>
            </a:r>
          </a:p>
          <a:p>
            <a:pPr eaLnBrk="1" hangingPunct="1">
              <a:spcBef>
                <a:spcPct val="0"/>
              </a:spcBef>
              <a:buFontTx/>
              <a:buNone/>
            </a:pPr>
            <a:endParaRPr lang="it-IT" altLang="it-IT" sz="1800" b="1" i="1" dirty="0">
              <a:latin typeface="Work Sans" pitchFamily="2" charset="0"/>
            </a:endParaRPr>
          </a:p>
          <a:p>
            <a:pPr eaLnBrk="1" hangingPunct="1">
              <a:spcBef>
                <a:spcPct val="0"/>
              </a:spcBef>
              <a:buFontTx/>
              <a:buNone/>
            </a:pPr>
            <a:r>
              <a:rPr lang="en-US" altLang="it-IT" sz="1800" b="1" i="1" dirty="0">
                <a:latin typeface="Work Sans" pitchFamily="2" charset="0"/>
              </a:rPr>
              <a:t>International Doctoral Program in </a:t>
            </a:r>
          </a:p>
          <a:p>
            <a:pPr eaLnBrk="1" hangingPunct="1">
              <a:spcBef>
                <a:spcPct val="0"/>
              </a:spcBef>
              <a:buFontTx/>
              <a:buNone/>
            </a:pPr>
            <a:r>
              <a:rPr lang="en-US" altLang="it-IT" sz="1800" b="1" i="1" dirty="0">
                <a:latin typeface="Work Sans" pitchFamily="2" charset="0"/>
              </a:rPr>
              <a:t>Civil and Environmental Engineering </a:t>
            </a:r>
            <a:endParaRPr lang="it-IT" altLang="it-IT" sz="1800" b="1" i="1" dirty="0">
              <a:latin typeface="Work Sans" pitchFamily="2" charset="0"/>
            </a:endParaRPr>
          </a:p>
        </p:txBody>
      </p:sp>
      <p:sp>
        <p:nvSpPr>
          <p:cNvPr id="2054" name="Text Box 8">
            <a:extLst>
              <a:ext uri="{FF2B5EF4-FFF2-40B4-BE49-F238E27FC236}">
                <a16:creationId xmlns:a16="http://schemas.microsoft.com/office/drawing/2014/main" id="{10C4B9D1-AF21-45ED-B9CB-5E26D6FA8653}"/>
              </a:ext>
            </a:extLst>
          </p:cNvPr>
          <p:cNvSpPr txBox="1">
            <a:spLocks noChangeArrowheads="1"/>
          </p:cNvSpPr>
          <p:nvPr/>
        </p:nvSpPr>
        <p:spPr bwMode="auto">
          <a:xfrm>
            <a:off x="3720646" y="5969000"/>
            <a:ext cx="17027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dirty="0">
                <a:solidFill>
                  <a:schemeClr val="hlink"/>
                </a:solidFill>
                <a:latin typeface="Work Sans" pitchFamily="2" charset="0"/>
              </a:rPr>
              <a:t>A. Y. 2022/23</a:t>
            </a:r>
          </a:p>
        </p:txBody>
      </p:sp>
      <p:sp>
        <p:nvSpPr>
          <p:cNvPr id="2055" name="CasellaDiTesto 6">
            <a:extLst>
              <a:ext uri="{FF2B5EF4-FFF2-40B4-BE49-F238E27FC236}">
                <a16:creationId xmlns:a16="http://schemas.microsoft.com/office/drawing/2014/main" id="{4CD9053A-D1BE-4AA5-A65E-5DD053F0E150}"/>
              </a:ext>
            </a:extLst>
          </p:cNvPr>
          <p:cNvSpPr txBox="1">
            <a:spLocks noChangeArrowheads="1"/>
          </p:cNvSpPr>
          <p:nvPr/>
        </p:nvSpPr>
        <p:spPr bwMode="auto">
          <a:xfrm>
            <a:off x="5736110" y="6477648"/>
            <a:ext cx="2985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i="1" dirty="0">
                <a:solidFill>
                  <a:srgbClr val="FF9900"/>
                </a:solidFill>
                <a:latin typeface="Work Sans" pitchFamily="2" charset="0"/>
              </a:rPr>
              <a:t>Lesson #5 – </a:t>
            </a:r>
            <a:r>
              <a:rPr lang="it-IT" altLang="it-IT" sz="1800" b="1" i="1" dirty="0" err="1">
                <a:solidFill>
                  <a:srgbClr val="FF9900"/>
                </a:solidFill>
                <a:latin typeface="Work Sans" pitchFamily="2" charset="0"/>
              </a:rPr>
              <a:t>May</a:t>
            </a:r>
            <a:r>
              <a:rPr lang="it-IT" altLang="it-IT" sz="1800" b="1" i="1" dirty="0">
                <a:solidFill>
                  <a:srgbClr val="FF9900"/>
                </a:solidFill>
                <a:latin typeface="Work Sans" pitchFamily="2" charset="0"/>
              </a:rPr>
              <a:t> 3, 2023</a:t>
            </a:r>
          </a:p>
        </p:txBody>
      </p:sp>
      <p:pic>
        <p:nvPicPr>
          <p:cNvPr id="3" name="Immagine 2">
            <a:extLst>
              <a:ext uri="{FF2B5EF4-FFF2-40B4-BE49-F238E27FC236}">
                <a16:creationId xmlns:a16="http://schemas.microsoft.com/office/drawing/2014/main" id="{77C0527B-D9BC-F028-05AE-A98EB3F1B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8" y="173937"/>
            <a:ext cx="1259632" cy="1242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Accessing and selecting data</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To access a column</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df['A']</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to access rows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pt-BR" altLang="en-US" sz="1600" dirty="0">
                <a:latin typeface="Consolas" panose="020B0609020204030204" pitchFamily="49" charset="0"/>
              </a:rPr>
              <a:t>df[0:3]</a:t>
            </a:r>
          </a:p>
          <a:p>
            <a:pPr algn="just" eaLnBrk="1" hangingPunct="1">
              <a:spcBef>
                <a:spcPct val="0"/>
              </a:spcBef>
              <a:buFontTx/>
              <a:buNone/>
            </a:pPr>
            <a:r>
              <a:rPr lang="pt-BR" altLang="en-US" sz="1600" dirty="0">
                <a:solidFill>
                  <a:srgbClr val="FF0000"/>
                </a:solidFill>
                <a:latin typeface="Consolas" panose="020B0609020204030204" pitchFamily="49" charset="0"/>
              </a:rPr>
              <a:t>df['20200626':'20200809']</a:t>
            </a:r>
          </a:p>
          <a:p>
            <a:pPr algn="just" eaLnBrk="1" hangingPunct="1">
              <a:spcBef>
                <a:spcPct val="0"/>
              </a:spcBef>
              <a:buFontTx/>
              <a:buNone/>
            </a:pPr>
            <a:endParaRPr lang="pt-BR" altLang="en-US" sz="1600" dirty="0">
              <a:latin typeface="Work Sans" pitchFamily="2" charset="0"/>
            </a:endParaRPr>
          </a:p>
          <a:p>
            <a:pPr algn="just" eaLnBrk="1" hangingPunct="1">
              <a:spcBef>
                <a:spcPct val="0"/>
              </a:spcBef>
              <a:buFontTx/>
              <a:buNone/>
            </a:pPr>
            <a:r>
              <a:rPr lang="pt-BR" altLang="en-US" sz="1600" dirty="0">
                <a:latin typeface="Work Sans" pitchFamily="2" charset="0"/>
              </a:rPr>
              <a:t>The usual rules of slicing holds (first index is included, second index is not included).</a:t>
            </a:r>
          </a:p>
          <a:p>
            <a:pPr algn="just" eaLnBrk="1" hangingPunct="1">
              <a:spcBef>
                <a:spcPct val="0"/>
              </a:spcBef>
              <a:buFontTx/>
              <a:buNone/>
            </a:pPr>
            <a:r>
              <a:rPr lang="pt-BR" altLang="en-US" sz="1600" dirty="0">
                <a:latin typeface="Work Sans" pitchFamily="2" charset="0"/>
              </a:rPr>
              <a:t>Note that a sigle row can NOT be accessed in this way</a:t>
            </a:r>
          </a:p>
          <a:p>
            <a:pPr algn="just" eaLnBrk="1" hangingPunct="1">
              <a:spcBef>
                <a:spcPct val="0"/>
              </a:spcBef>
              <a:buFontTx/>
              <a:buNone/>
            </a:pPr>
            <a:endParaRPr lang="pt-BR" altLang="en-US" sz="1600" dirty="0">
              <a:latin typeface="Work Sans" pitchFamily="2" charset="0"/>
            </a:endParaRPr>
          </a:p>
          <a:p>
            <a:pPr algn="just" eaLnBrk="1" hangingPunct="1">
              <a:spcBef>
                <a:spcPct val="0"/>
              </a:spcBef>
              <a:buFontTx/>
              <a:buNone/>
            </a:pPr>
            <a:r>
              <a:rPr lang="pt-BR" altLang="en-US" sz="1600" dirty="0">
                <a:latin typeface="Consolas" panose="020B0609020204030204" pitchFamily="49" charset="0"/>
              </a:rPr>
              <a:t>df[0]</a:t>
            </a:r>
          </a:p>
          <a:p>
            <a:pPr algn="just" eaLnBrk="1" hangingPunct="1">
              <a:spcBef>
                <a:spcPct val="0"/>
              </a:spcBef>
              <a:buFontTx/>
              <a:buNone/>
            </a:pPr>
            <a:endParaRPr lang="pt-BR" altLang="en-US" sz="1600" dirty="0">
              <a:latin typeface="Work Sans" pitchFamily="2" charset="0"/>
            </a:endParaRPr>
          </a:p>
          <a:p>
            <a:pPr algn="just" eaLnBrk="1" hangingPunct="1">
              <a:spcBef>
                <a:spcPct val="0"/>
              </a:spcBef>
              <a:buFontTx/>
              <a:buNone/>
            </a:pPr>
            <a:r>
              <a:rPr lang="pt-BR" altLang="en-US" sz="1600" dirty="0">
                <a:latin typeface="Work Sans" pitchFamily="2" charset="0"/>
              </a:rPr>
              <a:t>results in an error.</a:t>
            </a:r>
            <a:endParaRPr lang="en-US" altLang="en-US" sz="1600" dirty="0">
              <a:latin typeface="Work Sans" pitchFamily="2" charset="0"/>
            </a:endParaRPr>
          </a:p>
        </p:txBody>
      </p:sp>
    </p:spTree>
    <p:extLst>
      <p:ext uri="{BB962C8B-B14F-4D97-AF65-F5344CB8AC3E}">
        <p14:creationId xmlns:p14="http://schemas.microsoft.com/office/powerpoint/2010/main" val="423150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Accessing and selecting data</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Slicing can be made using labels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df.loc</a:t>
            </a:r>
            <a:r>
              <a:rPr lang="en-US" altLang="en-US" sz="1600" dirty="0">
                <a:latin typeface="Consolas" panose="020B0609020204030204" pitchFamily="49" charset="0"/>
              </a:rPr>
              <a:t>['20200626':'20200821',['B','D']]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To access a single value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df.loc</a:t>
            </a:r>
            <a:r>
              <a:rPr lang="en-US" altLang="en-US" sz="1600" dirty="0">
                <a:latin typeface="Consolas" panose="020B0609020204030204" pitchFamily="49" charset="0"/>
              </a:rPr>
              <a:t>['20200626','B']</a:t>
            </a:r>
          </a:p>
          <a:p>
            <a:pPr algn="just" eaLnBrk="1" hangingPunct="1">
              <a:spcBef>
                <a:spcPct val="0"/>
              </a:spcBef>
              <a:buFontTx/>
              <a:buNone/>
            </a:pPr>
            <a:endParaRPr lang="pt-BR" altLang="en-US" sz="1600" dirty="0">
              <a:latin typeface="Work Sans" pitchFamily="2" charset="0"/>
            </a:endParaRPr>
          </a:p>
          <a:p>
            <a:pPr algn="just" eaLnBrk="1" hangingPunct="1">
              <a:spcBef>
                <a:spcPct val="0"/>
              </a:spcBef>
              <a:buFontTx/>
              <a:buNone/>
            </a:pPr>
            <a:r>
              <a:rPr lang="pt-BR" altLang="en-US" sz="1600" dirty="0">
                <a:latin typeface="Work Sans" pitchFamily="2" charset="0"/>
              </a:rPr>
              <a:t>but in this case a faster way is </a:t>
            </a:r>
          </a:p>
          <a:p>
            <a:pPr algn="just" eaLnBrk="1" hangingPunct="1">
              <a:spcBef>
                <a:spcPct val="0"/>
              </a:spcBef>
              <a:buFontTx/>
              <a:buNone/>
            </a:pPr>
            <a:endParaRPr lang="pt-BR"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df.at['20200626','B']</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same operation can be made using position (in this case the usual rule of not including the second index holds)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r>
              <a:rPr lang="en-US" altLang="en-US" sz="1600" dirty="0" err="1">
                <a:latin typeface="Consolas" panose="020B0609020204030204" pitchFamily="49" charset="0"/>
              </a:rPr>
              <a:t>df.iloc</a:t>
            </a:r>
            <a:r>
              <a:rPr lang="en-US" altLang="en-US" sz="1600" dirty="0">
                <a:latin typeface="Consolas" panose="020B0609020204030204" pitchFamily="49" charset="0"/>
              </a:rPr>
              <a:t>[0:2,[1,3]]</a:t>
            </a:r>
          </a:p>
          <a:p>
            <a:pPr algn="just" eaLnBrk="1" hangingPunct="1">
              <a:spcBef>
                <a:spcPct val="0"/>
              </a:spcBef>
              <a:buNone/>
            </a:pPr>
            <a:r>
              <a:rPr lang="en-US" altLang="en-US" sz="1600" dirty="0" err="1">
                <a:latin typeface="Consolas" panose="020B0609020204030204" pitchFamily="49" charset="0"/>
              </a:rPr>
              <a:t>df.iat</a:t>
            </a:r>
            <a:r>
              <a:rPr lang="en-US" altLang="en-US" sz="1600" dirty="0">
                <a:latin typeface="Consolas" panose="020B0609020204030204" pitchFamily="49" charset="0"/>
              </a:rPr>
              <a:t>[0,'B']</a:t>
            </a: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Tree>
    <p:extLst>
      <p:ext uri="{BB962C8B-B14F-4D97-AF65-F5344CB8AC3E}">
        <p14:creationId xmlns:p14="http://schemas.microsoft.com/office/powerpoint/2010/main" val="211982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Accessing and selecting data</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select the rows  when a condition on a column is met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df[df['A']&gt;0]</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df2 = </a:t>
            </a:r>
            <a:r>
              <a:rPr lang="en-US" altLang="en-US" sz="1600" dirty="0" err="1">
                <a:latin typeface="Consolas" panose="020B0609020204030204" pitchFamily="49" charset="0"/>
              </a:rPr>
              <a:t>df.copy</a:t>
            </a:r>
            <a:r>
              <a:rPr lang="en-US" altLang="en-US" sz="1600" dirty="0">
                <a:latin typeface="Consolas" panose="020B0609020204030204" pitchFamily="49" charset="0"/>
              </a:rPr>
              <a:t>()</a:t>
            </a:r>
          </a:p>
          <a:p>
            <a:pPr algn="just" eaLnBrk="1" hangingPunct="1">
              <a:spcBef>
                <a:spcPct val="0"/>
              </a:spcBef>
              <a:buFontTx/>
              <a:buNone/>
            </a:pPr>
            <a:r>
              <a:rPr lang="en-US" altLang="en-US" sz="1600" dirty="0">
                <a:latin typeface="Consolas" panose="020B0609020204030204" pitchFamily="49" charset="0"/>
              </a:rPr>
              <a:t>df2['E']=['</a:t>
            </a:r>
            <a:r>
              <a:rPr lang="en-US" altLang="en-US" sz="1600" dirty="0" err="1">
                <a:latin typeface="Consolas" panose="020B0609020204030204" pitchFamily="49" charset="0"/>
              </a:rPr>
              <a:t>apple','banana','apple','pear','peach','apricot</a:t>
            </a:r>
            <a:r>
              <a:rPr lang="en-US" altLang="en-US" sz="1600" dirty="0">
                <a:latin typeface="Consolas" panose="020B0609020204030204" pitchFamily="49" charset="0"/>
              </a:rPr>
              <a:t>']</a:t>
            </a:r>
          </a:p>
          <a:p>
            <a:pPr algn="just" eaLnBrk="1" hangingPunct="1">
              <a:spcBef>
                <a:spcPct val="0"/>
              </a:spcBef>
              <a:buFontTx/>
              <a:buNone/>
            </a:pPr>
            <a:r>
              <a:rPr lang="en-US" altLang="en-US" sz="1600" dirty="0">
                <a:latin typeface="Consolas" panose="020B0609020204030204" pitchFamily="49" charset="0"/>
              </a:rPr>
              <a:t>df2[df2['E'].</a:t>
            </a:r>
            <a:r>
              <a:rPr lang="en-US" altLang="en-US" sz="1600" dirty="0" err="1">
                <a:latin typeface="Consolas" panose="020B0609020204030204" pitchFamily="49" charset="0"/>
              </a:rPr>
              <a:t>isin</a:t>
            </a:r>
            <a:r>
              <a:rPr lang="en-US" altLang="en-US" sz="1600" dirty="0">
                <a:latin typeface="Consolas" panose="020B0609020204030204" pitchFamily="49" charset="0"/>
              </a:rPr>
              <a:t>(['</a:t>
            </a:r>
            <a:r>
              <a:rPr lang="en-US" altLang="en-US" sz="1600" dirty="0" err="1">
                <a:latin typeface="Consolas" panose="020B0609020204030204" pitchFamily="49" charset="0"/>
              </a:rPr>
              <a:t>apple','pear</a:t>
            </a:r>
            <a:r>
              <a:rPr lang="en-US" altLang="en-US" sz="1600" dirty="0">
                <a:latin typeface="Consolas" panose="020B0609020204030204" pitchFamily="49"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The condition may be also checked in the whole </a:t>
            </a:r>
            <a:r>
              <a:rPr lang="en-US" altLang="en-US" sz="1600" dirty="0" err="1">
                <a:latin typeface="Work Sans" pitchFamily="2" charset="0"/>
              </a:rPr>
              <a:t>dataframe</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df[df&gt;0]</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Tree>
    <p:extLst>
      <p:ext uri="{BB962C8B-B14F-4D97-AF65-F5344CB8AC3E}">
        <p14:creationId xmlns:p14="http://schemas.microsoft.com/office/powerpoint/2010/main" val="176326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Accessing and selecting data</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Beside selecting and viewing, the previous operations can be used to set new values in the cells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df.loc</a:t>
            </a:r>
            <a:r>
              <a:rPr lang="en-US" altLang="en-US" sz="1600" dirty="0">
                <a:latin typeface="Consolas" panose="020B0609020204030204" pitchFamily="49" charset="0"/>
              </a:rPr>
              <a:t>['20200724','B']=99</a:t>
            </a:r>
          </a:p>
          <a:p>
            <a:pPr algn="just" eaLnBrk="1" hangingPunct="1">
              <a:spcBef>
                <a:spcPct val="0"/>
              </a:spcBef>
              <a:buFontTx/>
              <a:buNone/>
            </a:pPr>
            <a:r>
              <a:rPr lang="en-US" altLang="en-US" sz="1600" dirty="0" err="1">
                <a:latin typeface="Consolas" panose="020B0609020204030204" pitchFamily="49" charset="0"/>
              </a:rPr>
              <a:t>df.iloc</a:t>
            </a:r>
            <a:r>
              <a:rPr lang="en-US" altLang="en-US" sz="1600" dirty="0">
                <a:latin typeface="Consolas" panose="020B0609020204030204" pitchFamily="49" charset="0"/>
              </a:rPr>
              <a:t>[2,1:3] = 1000</a:t>
            </a:r>
          </a:p>
          <a:p>
            <a:pPr algn="just" eaLnBrk="1" hangingPunct="1">
              <a:spcBef>
                <a:spcPct val="0"/>
              </a:spcBef>
              <a:buFontTx/>
              <a:buNone/>
            </a:pPr>
            <a:r>
              <a:rPr lang="en-US" altLang="en-US" sz="1600" dirty="0">
                <a:latin typeface="Consolas" panose="020B0609020204030204" pitchFamily="49" charset="0"/>
              </a:rPr>
              <a:t>df[df&lt;0] = -df</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It is possible to assign whole columns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df.loc</a:t>
            </a:r>
            <a:r>
              <a:rPr lang="en-US" altLang="en-US" sz="1600" dirty="0">
                <a:latin typeface="Consolas" panose="020B0609020204030204" pitchFamily="49" charset="0"/>
              </a:rPr>
              <a:t>[:,1:3]=</a:t>
            </a:r>
            <a:r>
              <a:rPr lang="en-US" altLang="en-US" sz="1600" dirty="0" err="1">
                <a:latin typeface="Consolas" panose="020B0609020204030204" pitchFamily="49" charset="0"/>
              </a:rPr>
              <a:t>rd.randint</a:t>
            </a:r>
            <a:r>
              <a:rPr lang="en-US" altLang="en-US" sz="1600" dirty="0">
                <a:latin typeface="Consolas" panose="020B0609020204030204" pitchFamily="49" charset="0"/>
              </a:rPr>
              <a:t>(-10,10,(6,2))</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Tree>
    <p:extLst>
      <p:ext uri="{BB962C8B-B14F-4D97-AF65-F5344CB8AC3E}">
        <p14:creationId xmlns:p14="http://schemas.microsoft.com/office/powerpoint/2010/main" val="426997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Accessing and selecting data</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In pandas, missing data are set to </a:t>
            </a:r>
            <a:r>
              <a:rPr lang="en-US" altLang="en-US" sz="1600" dirty="0" err="1">
                <a:latin typeface="Work Sans" pitchFamily="2" charset="0"/>
              </a:rPr>
              <a:t>numpy.nan</a:t>
            </a:r>
            <a:r>
              <a:rPr lang="en-US" altLang="en-US" sz="1600" dirty="0">
                <a:latin typeface="Work Sans" pitchFamily="2"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df1 = </a:t>
            </a:r>
            <a:r>
              <a:rPr lang="en-US" altLang="en-US" sz="1600" dirty="0" err="1">
                <a:latin typeface="Consolas" panose="020B0609020204030204" pitchFamily="49" charset="0"/>
              </a:rPr>
              <a:t>df.reindex</a:t>
            </a:r>
            <a:r>
              <a:rPr lang="en-US" altLang="en-US" sz="1600" dirty="0">
                <a:latin typeface="Consolas" panose="020B0609020204030204" pitchFamily="49" charset="0"/>
              </a:rPr>
              <a:t>(</a:t>
            </a:r>
            <a:r>
              <a:rPr lang="en-US" altLang="en-US" sz="1600" dirty="0" err="1">
                <a:latin typeface="Consolas" panose="020B0609020204030204" pitchFamily="49" charset="0"/>
              </a:rPr>
              <a:t>df.index</a:t>
            </a:r>
            <a:r>
              <a:rPr lang="en-US" altLang="en-US" sz="1600" dirty="0">
                <a:latin typeface="Consolas" panose="020B0609020204030204" pitchFamily="49" charset="0"/>
              </a:rPr>
              <a:t>, columns=['A','B','E'])</a:t>
            </a:r>
          </a:p>
          <a:p>
            <a:pPr algn="just" eaLnBrk="1" hangingPunct="1">
              <a:spcBef>
                <a:spcPct val="0"/>
              </a:spcBef>
              <a:buFontTx/>
              <a:buNone/>
            </a:pPr>
            <a:r>
              <a:rPr lang="en-US" altLang="en-US" sz="1600" dirty="0">
                <a:latin typeface="Consolas" panose="020B0609020204030204" pitchFamily="49" charset="0"/>
              </a:rPr>
              <a:t>df1.loc[df1.index[1:3],'E'] = 1</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rows containing </a:t>
            </a:r>
            <a:r>
              <a:rPr lang="en-US" altLang="en-US" sz="1600" dirty="0" err="1">
                <a:latin typeface="Work Sans" pitchFamily="2" charset="0"/>
              </a:rPr>
              <a:t>NaN</a:t>
            </a:r>
            <a:r>
              <a:rPr lang="en-US" altLang="en-US" sz="1600" dirty="0">
                <a:latin typeface="Work Sans" pitchFamily="2" charset="0"/>
              </a:rPr>
              <a:t> can be dropped</a:t>
            </a: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df1.dropna(how='any')</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The </a:t>
            </a:r>
            <a:r>
              <a:rPr lang="en-US" altLang="en-US" sz="1600" dirty="0" err="1">
                <a:latin typeface="Work Sans" pitchFamily="2" charset="0"/>
              </a:rPr>
              <a:t>NaN</a:t>
            </a:r>
            <a:r>
              <a:rPr lang="en-US" altLang="en-US" sz="1600" dirty="0">
                <a:latin typeface="Work Sans" pitchFamily="2" charset="0"/>
              </a:rPr>
              <a:t> can be set to a specific value</a:t>
            </a: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df1.fillna(99)</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We can obtain a mask where the values are </a:t>
            </a:r>
            <a:r>
              <a:rPr lang="en-US" altLang="en-US" sz="1600" dirty="0" err="1">
                <a:latin typeface="Work Sans" pitchFamily="2" charset="0"/>
              </a:rPr>
              <a:t>NaN</a:t>
            </a: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cs typeface="Courier New" panose="02070309020205020404" pitchFamily="49" charset="0"/>
              </a:rPr>
              <a:t>pd.isna</a:t>
            </a:r>
            <a:r>
              <a:rPr lang="en-US" altLang="en-US" sz="1600" dirty="0">
                <a:latin typeface="Consolas" panose="020B0609020204030204" pitchFamily="49" charset="0"/>
                <a:cs typeface="Courier New" panose="02070309020205020404" pitchFamily="49" charset="0"/>
              </a:rPr>
              <a:t>(df1)</a:t>
            </a:r>
          </a:p>
          <a:p>
            <a:pPr algn="just" eaLnBrk="1" hangingPunct="1">
              <a:spcBef>
                <a:spcPct val="0"/>
              </a:spcBef>
              <a:buFontTx/>
              <a:buNone/>
            </a:pPr>
            <a:endParaRPr lang="en-US" altLang="en-US" sz="1600" dirty="0">
              <a:latin typeface="Work Sans" pitchFamily="2" charset="0"/>
              <a:cs typeface="Courier New" panose="02070309020205020404" pitchFamily="49" charset="0"/>
            </a:endParaRPr>
          </a:p>
          <a:p>
            <a:pPr algn="just" eaLnBrk="1" hangingPunct="1">
              <a:spcBef>
                <a:spcPct val="0"/>
              </a:spcBef>
              <a:buFontTx/>
              <a:buNone/>
            </a:pPr>
            <a:r>
              <a:rPr lang="en-US" altLang="en-US" sz="1600" dirty="0">
                <a:latin typeface="Work Sans" pitchFamily="2" charset="0"/>
                <a:cs typeface="Courier New" panose="02070309020205020404" pitchFamily="49" charset="0"/>
              </a:rPr>
              <a:t>To obtain a </a:t>
            </a:r>
            <a:r>
              <a:rPr lang="en-US" altLang="en-US" sz="1600" dirty="0" err="1">
                <a:latin typeface="Work Sans" pitchFamily="2" charset="0"/>
                <a:cs typeface="Courier New" panose="02070309020205020404" pitchFamily="49" charset="0"/>
              </a:rPr>
              <a:t>DataFrame</a:t>
            </a:r>
            <a:r>
              <a:rPr lang="en-US" altLang="en-US" sz="1600" dirty="0">
                <a:latin typeface="Work Sans" pitchFamily="2" charset="0"/>
                <a:cs typeface="Courier New" panose="02070309020205020404" pitchFamily="49" charset="0"/>
              </a:rPr>
              <a:t> without a specific row/column</a:t>
            </a:r>
          </a:p>
          <a:p>
            <a:pPr algn="just" eaLnBrk="1" hangingPunct="1">
              <a:spcBef>
                <a:spcPct val="0"/>
              </a:spcBef>
              <a:buFontTx/>
              <a:buNone/>
            </a:pPr>
            <a:endParaRPr lang="en-US" altLang="en-US" sz="1600" dirty="0">
              <a:latin typeface="Work Sans" pitchFamily="2" charset="0"/>
              <a:cs typeface="Courier New" panose="02070309020205020404" pitchFamily="49"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df1.drop(</a:t>
            </a:r>
            <a:r>
              <a:rPr lang="en-US" altLang="en-US" sz="1600" dirty="0" err="1">
                <a:latin typeface="Consolas" panose="020B0609020204030204" pitchFamily="49" charset="0"/>
                <a:cs typeface="Courier New" panose="02070309020205020404" pitchFamily="49" charset="0"/>
              </a:rPr>
              <a:t>pd.Timestamp</a:t>
            </a:r>
            <a:r>
              <a:rPr lang="en-US" altLang="en-US" sz="1600" dirty="0">
                <a:latin typeface="Consolas" panose="020B0609020204030204" pitchFamily="49" charset="0"/>
                <a:cs typeface="Courier New" panose="02070309020205020404" pitchFamily="49" charset="0"/>
              </a:rPr>
              <a:t>('20200821'),0)  # row</a:t>
            </a: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df1.drop('E',1)                       # column</a:t>
            </a:r>
          </a:p>
          <a:p>
            <a:pPr algn="just" eaLnBrk="1" hangingPunct="1">
              <a:spcBef>
                <a:spcPct val="0"/>
              </a:spcBef>
              <a:buFontTx/>
              <a:buNone/>
            </a:pPr>
            <a:endParaRPr lang="en-US" altLang="en-US" sz="1600" dirty="0">
              <a:latin typeface="Consolas" panose="020B0609020204030204" pitchFamily="49" charset="0"/>
              <a:cs typeface="Courier New" panose="02070309020205020404" pitchFamily="49" charset="0"/>
            </a:endParaRPr>
          </a:p>
          <a:p>
            <a:pPr algn="just" eaLnBrk="1" hangingPunct="1">
              <a:spcBef>
                <a:spcPct val="0"/>
              </a:spcBef>
              <a:buFontTx/>
              <a:buNone/>
            </a:pPr>
            <a:r>
              <a:rPr lang="en-US" altLang="en-US" sz="1600" dirty="0">
                <a:latin typeface="Work Sans" pitchFamily="2" charset="0"/>
                <a:cs typeface="Courier New" panose="02070309020205020404" pitchFamily="49" charset="0"/>
              </a:rPr>
              <a:t>Note the use of Timestamp to obtain a date compatible with those used in row labels.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6">
            <a:extLst>
              <a:ext uri="{FF2B5EF4-FFF2-40B4-BE49-F238E27FC236}">
                <a16:creationId xmlns:a16="http://schemas.microsoft.com/office/drawing/2014/main" id="{9BD1539E-F3B4-4E9A-9849-F38EDB1E4D31}"/>
              </a:ext>
            </a:extLst>
          </p:cNvPr>
          <p:cNvSpPr txBox="1">
            <a:spLocks noChangeArrowheads="1"/>
          </p:cNvSpPr>
          <p:nvPr/>
        </p:nvSpPr>
        <p:spPr bwMode="auto">
          <a:xfrm>
            <a:off x="5868144" y="2225602"/>
            <a:ext cx="3189288" cy="1077218"/>
          </a:xfrm>
          <a:prstGeom prst="rect">
            <a:avLst/>
          </a:prstGeom>
          <a:solidFill>
            <a:schemeClr val="accent1"/>
          </a:solidFill>
          <a:ln>
            <a:noFill/>
          </a:ln>
          <a:effec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N.B .</a:t>
            </a:r>
            <a:r>
              <a:rPr lang="en-US" altLang="it-IT" sz="1600" dirty="0" err="1">
                <a:latin typeface="Work Sans" pitchFamily="2" charset="0"/>
              </a:rPr>
              <a:t>reindex</a:t>
            </a:r>
            <a:r>
              <a:rPr lang="en-US" altLang="it-IT" sz="1600" dirty="0">
                <a:latin typeface="Work Sans" pitchFamily="2" charset="0"/>
              </a:rPr>
              <a:t> rearrange the index, if a new index is introduced the values are set to </a:t>
            </a:r>
            <a:r>
              <a:rPr lang="en-US" altLang="it-IT" sz="1600" dirty="0" err="1">
                <a:latin typeface="Work Sans" pitchFamily="2" charset="0"/>
              </a:rPr>
              <a:t>NaN</a:t>
            </a:r>
            <a:endParaRPr lang="en-US" altLang="it-IT" sz="1600" dirty="0">
              <a:latin typeface="Work Sans" pitchFamily="2" charset="0"/>
            </a:endParaRPr>
          </a:p>
        </p:txBody>
      </p:sp>
    </p:spTree>
    <p:extLst>
      <p:ext uri="{BB962C8B-B14F-4D97-AF65-F5344CB8AC3E}">
        <p14:creationId xmlns:p14="http://schemas.microsoft.com/office/powerpoint/2010/main" val="372385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Operations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Several operation are available in pandas </a:t>
            </a:r>
            <a:r>
              <a:rPr lang="en-US" altLang="en-US" sz="1600" dirty="0" err="1">
                <a:latin typeface="Work Sans" pitchFamily="2" charset="0"/>
              </a:rPr>
              <a:t>dataframe</a:t>
            </a:r>
            <a:r>
              <a:rPr lang="en-US" altLang="en-US" sz="1600" dirty="0">
                <a:latin typeface="Work Sans" pitchFamily="2"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df.mean</a:t>
            </a:r>
            <a:r>
              <a:rPr lang="en-US" altLang="en-US" sz="1600" dirty="0">
                <a:latin typeface="Consolas" panose="020B0609020204030204" pitchFamily="49" charset="0"/>
              </a:rPr>
              <a:t>()  # mean column-wise</a:t>
            </a:r>
          </a:p>
          <a:p>
            <a:pPr algn="just" eaLnBrk="1" hangingPunct="1">
              <a:spcBef>
                <a:spcPct val="0"/>
              </a:spcBef>
              <a:buFontTx/>
              <a:buNone/>
            </a:pPr>
            <a:r>
              <a:rPr lang="en-US" altLang="en-US" sz="1600" dirty="0" err="1">
                <a:latin typeface="Consolas" panose="020B0609020204030204" pitchFamily="49" charset="0"/>
              </a:rPr>
              <a:t>df.mean</a:t>
            </a:r>
            <a:r>
              <a:rPr lang="en-US" altLang="en-US" sz="1600" dirty="0">
                <a:latin typeface="Consolas" panose="020B0609020204030204" pitchFamily="49" charset="0"/>
              </a:rPr>
              <a:t>(1) # mean row-wise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Apply an operator (consider the column/rows as </a:t>
            </a:r>
            <a:r>
              <a:rPr lang="en-US" altLang="en-US" sz="1600" dirty="0" err="1">
                <a:latin typeface="Work Sans" pitchFamily="2" charset="0"/>
              </a:rPr>
              <a:t>numpy</a:t>
            </a:r>
            <a:r>
              <a:rPr lang="en-US" altLang="en-US" sz="1600" dirty="0">
                <a:latin typeface="Work Sans" pitchFamily="2" charset="0"/>
              </a:rPr>
              <a:t> array)</a:t>
            </a:r>
            <a:endParaRPr lang="en-US" altLang="en-US" sz="1600" dirty="0">
              <a:latin typeface="Work Sans" pitchFamily="2" charset="0"/>
              <a:cs typeface="Courier New" panose="02070309020205020404" pitchFamily="49"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df.apply</a:t>
            </a:r>
            <a:r>
              <a:rPr lang="en-US" altLang="en-US" sz="1600" dirty="0">
                <a:latin typeface="Consolas" panose="020B0609020204030204" pitchFamily="49" charset="0"/>
              </a:rPr>
              <a:t>(</a:t>
            </a:r>
            <a:r>
              <a:rPr lang="en-US" altLang="en-US" sz="1600" dirty="0" err="1">
                <a:latin typeface="Consolas" panose="020B0609020204030204" pitchFamily="49" charset="0"/>
              </a:rPr>
              <a:t>np.cumsum</a:t>
            </a:r>
            <a:r>
              <a:rPr lang="en-US" altLang="en-US" sz="1600" dirty="0">
                <a:latin typeface="Consolas" panose="020B0609020204030204" pitchFamily="49" charset="0"/>
              </a:rPr>
              <a:t>)   # column-wise</a:t>
            </a:r>
          </a:p>
          <a:p>
            <a:pPr algn="just" eaLnBrk="1" hangingPunct="1">
              <a:spcBef>
                <a:spcPct val="0"/>
              </a:spcBef>
              <a:buFontTx/>
              <a:buNone/>
            </a:pPr>
            <a:r>
              <a:rPr lang="en-US" altLang="en-US" sz="1600" dirty="0" err="1">
                <a:latin typeface="Consolas" panose="020B0609020204030204" pitchFamily="49" charset="0"/>
              </a:rPr>
              <a:t>df.apply</a:t>
            </a:r>
            <a:r>
              <a:rPr lang="en-US" altLang="en-US" sz="1600" dirty="0">
                <a:latin typeface="Consolas" panose="020B0609020204030204" pitchFamily="49" charset="0"/>
              </a:rPr>
              <a:t>(np.cumsum,1) # row-wise</a:t>
            </a:r>
          </a:p>
          <a:p>
            <a:pPr algn="just" eaLnBrk="1" hangingPunct="1">
              <a:spcBef>
                <a:spcPct val="0"/>
              </a:spcBef>
              <a:buFontTx/>
              <a:buNone/>
            </a:pPr>
            <a:r>
              <a:rPr lang="en-US" altLang="en-US" sz="1600" dirty="0" err="1">
                <a:latin typeface="Consolas" panose="020B0609020204030204" pitchFamily="49" charset="0"/>
              </a:rPr>
              <a:t>df.apply</a:t>
            </a:r>
            <a:r>
              <a:rPr lang="en-US" altLang="en-US" sz="1600" dirty="0">
                <a:latin typeface="Consolas" panose="020B0609020204030204" pitchFamily="49" charset="0"/>
              </a:rPr>
              <a:t>(lambda x: </a:t>
            </a:r>
            <a:r>
              <a:rPr lang="en-US" altLang="en-US" sz="1600" dirty="0" err="1">
                <a:latin typeface="Consolas" panose="020B0609020204030204" pitchFamily="49" charset="0"/>
              </a:rPr>
              <a:t>x.max</a:t>
            </a:r>
            <a:r>
              <a:rPr lang="en-US" altLang="en-US" sz="1600" dirty="0">
                <a:latin typeface="Consolas" panose="020B0609020204030204" pitchFamily="49" charset="0"/>
              </a:rPr>
              <a:t>()-</a:t>
            </a:r>
            <a:r>
              <a:rPr lang="en-US" altLang="en-US" sz="1600" dirty="0" err="1">
                <a:latin typeface="Consolas" panose="020B0609020204030204" pitchFamily="49" charset="0"/>
              </a:rPr>
              <a:t>x.min</a:t>
            </a:r>
            <a:r>
              <a:rPr lang="en-US" altLang="en-US" sz="1600" dirty="0">
                <a:latin typeface="Consolas" panose="020B0609020204030204" pitchFamily="49"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Creating a new column based on values from other columns</a:t>
            </a:r>
          </a:p>
          <a:p>
            <a:pPr algn="just" eaLnBrk="1" hangingPunct="1">
              <a:spcBef>
                <a:spcPct val="0"/>
              </a:spcBef>
              <a:buFontTx/>
              <a:buNone/>
            </a:pPr>
            <a:r>
              <a:rPr lang="en-US" altLang="en-US" sz="1600" dirty="0">
                <a:latin typeface="Consolas" panose="020B0609020204030204" pitchFamily="49" charset="0"/>
              </a:rPr>
              <a:t>df['E'] = df['A']+df['B']</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Tree>
    <p:extLst>
      <p:ext uri="{BB962C8B-B14F-4D97-AF65-F5344CB8AC3E}">
        <p14:creationId xmlns:p14="http://schemas.microsoft.com/office/powerpoint/2010/main" val="129524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Operations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concatenate two </a:t>
            </a:r>
            <a:r>
              <a:rPr lang="en-US" altLang="en-US" sz="1600" dirty="0" err="1">
                <a:latin typeface="Work Sans" pitchFamily="2" charset="0"/>
              </a:rPr>
              <a:t>dataframes</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 = </a:t>
            </a:r>
            <a:r>
              <a:rPr lang="en-US" altLang="en-US" sz="1600" dirty="0" err="1">
                <a:latin typeface="Consolas" panose="020B0609020204030204" pitchFamily="49" charset="0"/>
              </a:rPr>
              <a:t>pd.date_range</a:t>
            </a:r>
            <a:r>
              <a:rPr lang="en-US" altLang="en-US" sz="1600" dirty="0">
                <a:latin typeface="Consolas" panose="020B0609020204030204" pitchFamily="49" charset="0"/>
              </a:rPr>
              <a:t>('20200626',periods=6,freq='4W-FRI')</a:t>
            </a:r>
          </a:p>
          <a:p>
            <a:pPr algn="just" eaLnBrk="1" hangingPunct="1">
              <a:spcBef>
                <a:spcPct val="0"/>
              </a:spcBef>
              <a:buFontTx/>
              <a:buNone/>
            </a:pPr>
            <a:r>
              <a:rPr lang="en-US" altLang="en-US" sz="1600" dirty="0">
                <a:latin typeface="Consolas" panose="020B0609020204030204" pitchFamily="49" charset="0"/>
              </a:rPr>
              <a:t>df = </a:t>
            </a:r>
            <a:r>
              <a:rPr lang="en-US" altLang="en-US" sz="1600" dirty="0" err="1">
                <a:latin typeface="Consolas" panose="020B0609020204030204" pitchFamily="49" charset="0"/>
              </a:rPr>
              <a:t>pd.DataFrame</a:t>
            </a:r>
            <a:r>
              <a:rPr lang="en-US" altLang="en-US" sz="1600" dirty="0">
                <a:latin typeface="Consolas" panose="020B0609020204030204" pitchFamily="49" charset="0"/>
              </a:rPr>
              <a:t>(</a:t>
            </a:r>
            <a:r>
              <a:rPr lang="en-US" altLang="en-US" sz="1600" dirty="0" err="1">
                <a:latin typeface="Consolas" panose="020B0609020204030204" pitchFamily="49" charset="0"/>
              </a:rPr>
              <a:t>rd.randint</a:t>
            </a:r>
            <a:r>
              <a:rPr lang="en-US" altLang="en-US" sz="1600" dirty="0">
                <a:latin typeface="Consolas" panose="020B0609020204030204" pitchFamily="49" charset="0"/>
              </a:rPr>
              <a:t>(-10,10,(6,4)), index=d, columns=list('ABCD'))</a:t>
            </a:r>
          </a:p>
          <a:p>
            <a:pPr algn="just" eaLnBrk="1" hangingPunct="1">
              <a:spcBef>
                <a:spcPct val="0"/>
              </a:spcBef>
              <a:buFontTx/>
              <a:buNone/>
            </a:pPr>
            <a:r>
              <a:rPr lang="en-US" altLang="en-US" sz="1600" dirty="0">
                <a:latin typeface="Consolas" panose="020B0609020204030204" pitchFamily="49" charset="0"/>
              </a:rPr>
              <a:t>d1 = </a:t>
            </a:r>
            <a:r>
              <a:rPr lang="en-US" altLang="en-US" sz="1600" dirty="0" err="1">
                <a:latin typeface="Consolas" panose="020B0609020204030204" pitchFamily="49" charset="0"/>
              </a:rPr>
              <a:t>pd.date_range</a:t>
            </a:r>
            <a:r>
              <a:rPr lang="en-US" altLang="en-US" sz="1600" dirty="0">
                <a:latin typeface="Consolas" panose="020B0609020204030204" pitchFamily="49" charset="0"/>
              </a:rPr>
              <a:t>('20200930',periods=2,freq='M')</a:t>
            </a:r>
          </a:p>
          <a:p>
            <a:pPr algn="just" eaLnBrk="1" hangingPunct="1">
              <a:spcBef>
                <a:spcPct val="0"/>
              </a:spcBef>
              <a:buFontTx/>
              <a:buNone/>
            </a:pPr>
            <a:r>
              <a:rPr lang="en-US" altLang="en-US" sz="1600" dirty="0">
                <a:latin typeface="Consolas" panose="020B0609020204030204" pitchFamily="49" charset="0"/>
              </a:rPr>
              <a:t>df1 = </a:t>
            </a:r>
            <a:r>
              <a:rPr lang="en-US" altLang="en-US" sz="1600" dirty="0" err="1">
                <a:latin typeface="Consolas" panose="020B0609020204030204" pitchFamily="49" charset="0"/>
              </a:rPr>
              <a:t>pd.DataFrame</a:t>
            </a:r>
            <a:r>
              <a:rPr lang="en-US" altLang="en-US" sz="1600" dirty="0">
                <a:latin typeface="Consolas" panose="020B0609020204030204" pitchFamily="49" charset="0"/>
              </a:rPr>
              <a:t>(</a:t>
            </a:r>
            <a:r>
              <a:rPr lang="en-US" altLang="en-US" sz="1600" dirty="0" err="1">
                <a:latin typeface="Consolas" panose="020B0609020204030204" pitchFamily="49" charset="0"/>
              </a:rPr>
              <a:t>rd.randint</a:t>
            </a:r>
            <a:r>
              <a:rPr lang="en-US" altLang="en-US" sz="1600" dirty="0">
                <a:latin typeface="Consolas" panose="020B0609020204030204" pitchFamily="49" charset="0"/>
              </a:rPr>
              <a:t>(-10,10,(2,4)), index=d1, columns=list('ABCD'))</a:t>
            </a:r>
          </a:p>
          <a:p>
            <a:pPr algn="just" eaLnBrk="1" hangingPunct="1">
              <a:spcBef>
                <a:spcPct val="0"/>
              </a:spcBef>
              <a:buFontTx/>
              <a:buNone/>
            </a:pPr>
            <a:r>
              <a:rPr lang="en-US" altLang="en-US" sz="1600" dirty="0" err="1">
                <a:latin typeface="Consolas" panose="020B0609020204030204" pitchFamily="49" charset="0"/>
              </a:rPr>
              <a:t>pd.concat</a:t>
            </a:r>
            <a:r>
              <a:rPr lang="en-US" altLang="en-US" sz="1600" dirty="0">
                <a:latin typeface="Consolas" panose="020B0609020204030204" pitchFamily="49" charset="0"/>
              </a:rPr>
              <a:t>([df,df1])</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It is worth noting that it is NOT  necessary the </a:t>
            </a:r>
            <a:r>
              <a:rPr lang="en-US" altLang="en-US" sz="1600" dirty="0" err="1">
                <a:latin typeface="Work Sans" pitchFamily="2" charset="0"/>
              </a:rPr>
              <a:t>dataframes</a:t>
            </a:r>
            <a:r>
              <a:rPr lang="en-US" altLang="en-US" sz="1600" dirty="0">
                <a:latin typeface="Work Sans" pitchFamily="2" charset="0"/>
              </a:rPr>
              <a:t> have the same columns, since missing values are set to </a:t>
            </a:r>
            <a:r>
              <a:rPr lang="en-US" altLang="en-US" sz="1600" dirty="0" err="1">
                <a:latin typeface="Work Sans" pitchFamily="2" charset="0"/>
              </a:rPr>
              <a:t>NaN</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d2 = </a:t>
            </a:r>
            <a:r>
              <a:rPr lang="en-US" altLang="en-US" sz="1600" dirty="0" err="1">
                <a:latin typeface="Consolas" panose="020B0609020204030204" pitchFamily="49" charset="0"/>
              </a:rPr>
              <a:t>pd.date_range</a:t>
            </a:r>
            <a:r>
              <a:rPr lang="en-US" altLang="en-US" sz="1600" dirty="0">
                <a:latin typeface="Consolas" panose="020B0609020204030204" pitchFamily="49" charset="0"/>
              </a:rPr>
              <a:t>('20200930',periods=2,freq='M')</a:t>
            </a:r>
          </a:p>
          <a:p>
            <a:pPr algn="just" eaLnBrk="1" hangingPunct="1">
              <a:spcBef>
                <a:spcPct val="0"/>
              </a:spcBef>
              <a:buFontTx/>
              <a:buNone/>
            </a:pPr>
            <a:r>
              <a:rPr lang="en-US" altLang="en-US" sz="1600" dirty="0">
                <a:latin typeface="Consolas" panose="020B0609020204030204" pitchFamily="49" charset="0"/>
              </a:rPr>
              <a:t>df2 = </a:t>
            </a:r>
            <a:r>
              <a:rPr lang="en-US" altLang="en-US" sz="1600" dirty="0" err="1">
                <a:latin typeface="Consolas" panose="020B0609020204030204" pitchFamily="49" charset="0"/>
              </a:rPr>
              <a:t>pd.DataFrame</a:t>
            </a:r>
            <a:r>
              <a:rPr lang="en-US" altLang="en-US" sz="1600" dirty="0">
                <a:latin typeface="Consolas" panose="020B0609020204030204" pitchFamily="49" charset="0"/>
              </a:rPr>
              <a:t>(</a:t>
            </a:r>
            <a:r>
              <a:rPr lang="en-US" altLang="en-US" sz="1600" dirty="0" err="1">
                <a:latin typeface="Consolas" panose="020B0609020204030204" pitchFamily="49" charset="0"/>
              </a:rPr>
              <a:t>rd.randint</a:t>
            </a:r>
            <a:r>
              <a:rPr lang="en-US" altLang="en-US" sz="1600" dirty="0">
                <a:latin typeface="Consolas" panose="020B0609020204030204" pitchFamily="49" charset="0"/>
              </a:rPr>
              <a:t>(-10,10,(2,4)), index=d2, columns=list('ABCE'))</a:t>
            </a:r>
          </a:p>
          <a:p>
            <a:pPr algn="just" eaLnBrk="1" hangingPunct="1">
              <a:spcBef>
                <a:spcPct val="0"/>
              </a:spcBef>
              <a:buFontTx/>
              <a:buNone/>
            </a:pPr>
            <a:r>
              <a:rPr lang="en-US" altLang="en-US" sz="1600" dirty="0" err="1">
                <a:latin typeface="Consolas" panose="020B0609020204030204" pitchFamily="49" charset="0"/>
              </a:rPr>
              <a:t>pd.concat</a:t>
            </a:r>
            <a:r>
              <a:rPr lang="en-US" altLang="en-US" sz="1600" dirty="0">
                <a:latin typeface="Consolas" panose="020B0609020204030204" pitchFamily="49" charset="0"/>
              </a:rPr>
              <a:t>([df,df2])</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If the index is not meaningful, the concatenated </a:t>
            </a:r>
            <a:r>
              <a:rPr lang="en-US" altLang="en-US" sz="1600" dirty="0" err="1">
                <a:latin typeface="Work Sans" pitchFamily="2" charset="0"/>
              </a:rPr>
              <a:t>dataframe</a:t>
            </a:r>
            <a:r>
              <a:rPr lang="en-US" altLang="en-US" sz="1600" dirty="0">
                <a:latin typeface="Work Sans" pitchFamily="2" charset="0"/>
              </a:rPr>
              <a:t> may be </a:t>
            </a:r>
            <a:r>
              <a:rPr lang="en-US" altLang="en-US" sz="1600" dirty="0" err="1">
                <a:latin typeface="Work Sans" pitchFamily="2" charset="0"/>
              </a:rPr>
              <a:t>reindexed</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df = </a:t>
            </a:r>
            <a:r>
              <a:rPr lang="en-US" altLang="en-US" sz="1600" dirty="0" err="1">
                <a:latin typeface="Consolas" panose="020B0609020204030204" pitchFamily="49" charset="0"/>
              </a:rPr>
              <a:t>pd.DataFrame</a:t>
            </a:r>
            <a:r>
              <a:rPr lang="en-US" altLang="en-US" sz="1600" dirty="0">
                <a:latin typeface="Consolas" panose="020B0609020204030204" pitchFamily="49" charset="0"/>
              </a:rPr>
              <a:t>(</a:t>
            </a:r>
            <a:r>
              <a:rPr lang="en-US" altLang="en-US" sz="1600" dirty="0" err="1">
                <a:latin typeface="Consolas" panose="020B0609020204030204" pitchFamily="49" charset="0"/>
              </a:rPr>
              <a:t>rd.randint</a:t>
            </a:r>
            <a:r>
              <a:rPr lang="en-US" altLang="en-US" sz="1600" dirty="0">
                <a:latin typeface="Consolas" panose="020B0609020204030204" pitchFamily="49" charset="0"/>
              </a:rPr>
              <a:t>(-10,10,(6,4)), columns=list('ABCD'))</a:t>
            </a:r>
          </a:p>
          <a:p>
            <a:pPr algn="just" eaLnBrk="1" hangingPunct="1">
              <a:spcBef>
                <a:spcPct val="0"/>
              </a:spcBef>
              <a:buFontTx/>
              <a:buNone/>
            </a:pPr>
            <a:r>
              <a:rPr lang="en-US" altLang="en-US" sz="1600" dirty="0">
                <a:latin typeface="Consolas" panose="020B0609020204030204" pitchFamily="49" charset="0"/>
              </a:rPr>
              <a:t>df2 = </a:t>
            </a:r>
            <a:r>
              <a:rPr lang="en-US" altLang="en-US" sz="1600" dirty="0" err="1">
                <a:latin typeface="Consolas" panose="020B0609020204030204" pitchFamily="49" charset="0"/>
              </a:rPr>
              <a:t>pd.DataFrame</a:t>
            </a:r>
            <a:r>
              <a:rPr lang="en-US" altLang="en-US" sz="1600" dirty="0">
                <a:latin typeface="Consolas" panose="020B0609020204030204" pitchFamily="49" charset="0"/>
              </a:rPr>
              <a:t>(</a:t>
            </a:r>
            <a:r>
              <a:rPr lang="en-US" altLang="en-US" sz="1600" dirty="0" err="1">
                <a:latin typeface="Consolas" panose="020B0609020204030204" pitchFamily="49" charset="0"/>
              </a:rPr>
              <a:t>rd.randint</a:t>
            </a:r>
            <a:r>
              <a:rPr lang="en-US" altLang="en-US" sz="1600" dirty="0">
                <a:latin typeface="Consolas" panose="020B0609020204030204" pitchFamily="49" charset="0"/>
              </a:rPr>
              <a:t>(-10,10,(6,4)), columns=list('ABCE'))</a:t>
            </a:r>
          </a:p>
          <a:p>
            <a:pPr algn="just" eaLnBrk="1" hangingPunct="1">
              <a:spcBef>
                <a:spcPct val="0"/>
              </a:spcBef>
              <a:buFontTx/>
              <a:buNone/>
            </a:pPr>
            <a:r>
              <a:rPr lang="en-US" altLang="en-US" sz="1600" dirty="0">
                <a:latin typeface="Consolas" panose="020B0609020204030204" pitchFamily="49" charset="0"/>
              </a:rPr>
              <a:t>d3=</a:t>
            </a:r>
            <a:r>
              <a:rPr lang="en-US" altLang="en-US" sz="1600" dirty="0" err="1">
                <a:latin typeface="Consolas" panose="020B0609020204030204" pitchFamily="49" charset="0"/>
              </a:rPr>
              <a:t>pd.concat</a:t>
            </a:r>
            <a:r>
              <a:rPr lang="en-US" altLang="en-US" sz="1600" dirty="0">
                <a:latin typeface="Consolas" panose="020B0609020204030204" pitchFamily="49" charset="0"/>
              </a:rPr>
              <a:t>([df,df2],</a:t>
            </a:r>
            <a:r>
              <a:rPr lang="en-US" altLang="en-US" sz="1600" dirty="0" err="1">
                <a:latin typeface="Consolas" panose="020B0609020204030204" pitchFamily="49" charset="0"/>
              </a:rPr>
              <a:t>ignore_index</a:t>
            </a:r>
            <a:r>
              <a:rPr lang="en-US" altLang="en-US" sz="1600" dirty="0">
                <a:latin typeface="Consolas" panose="020B0609020204030204" pitchFamily="49" charset="0"/>
              </a:rPr>
              <a:t>=True)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Tree>
    <p:extLst>
      <p:ext uri="{BB962C8B-B14F-4D97-AF65-F5344CB8AC3E}">
        <p14:creationId xmlns:p14="http://schemas.microsoft.com/office/powerpoint/2010/main" val="894819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Grouping and pivot</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group the elements.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df = </a:t>
            </a:r>
            <a:r>
              <a:rPr lang="en-US" altLang="en-US" sz="1600" dirty="0" err="1">
                <a:latin typeface="Consolas" panose="020B0609020204030204" pitchFamily="49" charset="0"/>
              </a:rPr>
              <a:t>pd.DataFrame</a:t>
            </a:r>
            <a:r>
              <a:rPr lang="en-US" altLang="en-US" sz="1600" dirty="0">
                <a:latin typeface="Consolas" panose="020B0609020204030204" pitchFamily="49" charset="0"/>
              </a:rPr>
              <a:t>({'A': ['apple', 'pear', 'apple', 'pear',</a:t>
            </a:r>
          </a:p>
          <a:p>
            <a:pPr algn="just" eaLnBrk="1" hangingPunct="1">
              <a:spcBef>
                <a:spcPct val="0"/>
              </a:spcBef>
              <a:buFontTx/>
              <a:buNone/>
            </a:pPr>
            <a:r>
              <a:rPr lang="en-US" altLang="en-US" sz="1600" dirty="0">
                <a:latin typeface="Consolas" panose="020B0609020204030204" pitchFamily="49" charset="0"/>
              </a:rPr>
              <a:t>                         'apple', 'pear', 'apple', 'apple'],</a:t>
            </a:r>
          </a:p>
          <a:p>
            <a:pPr algn="just" eaLnBrk="1" hangingPunct="1">
              <a:spcBef>
                <a:spcPct val="0"/>
              </a:spcBef>
              <a:buFontTx/>
              <a:buNone/>
            </a:pPr>
            <a:r>
              <a:rPr lang="en-US" altLang="en-US" sz="1600" dirty="0">
                <a:latin typeface="Consolas" panose="020B0609020204030204" pitchFamily="49" charset="0"/>
              </a:rPr>
              <a:t>                   'B': ['one', 'one', 'two', 'three',</a:t>
            </a:r>
          </a:p>
          <a:p>
            <a:pPr algn="just" eaLnBrk="1" hangingPunct="1">
              <a:spcBef>
                <a:spcPct val="0"/>
              </a:spcBef>
              <a:buFontTx/>
              <a:buNone/>
            </a:pPr>
            <a:r>
              <a:rPr lang="en-US" altLang="en-US" sz="1600" dirty="0">
                <a:latin typeface="Consolas" panose="020B0609020204030204" pitchFamily="49" charset="0"/>
              </a:rPr>
              <a:t>                         'two', 'two', 'one', 'three'],</a:t>
            </a:r>
          </a:p>
          <a:p>
            <a:pPr algn="just" eaLnBrk="1" hangingPunct="1">
              <a:spcBef>
                <a:spcPct val="0"/>
              </a:spcBef>
              <a:buFontTx/>
              <a:buNone/>
            </a:pPr>
            <a:r>
              <a:rPr lang="en-US" altLang="en-US" sz="1600" dirty="0">
                <a:latin typeface="Consolas" panose="020B0609020204030204" pitchFamily="49" charset="0"/>
              </a:rPr>
              <a:t>                   'C': </a:t>
            </a:r>
            <a:r>
              <a:rPr lang="en-US" altLang="en-US" sz="1600" dirty="0" err="1">
                <a:latin typeface="Consolas" panose="020B0609020204030204" pitchFamily="49" charset="0"/>
              </a:rPr>
              <a:t>rd.randint</a:t>
            </a:r>
            <a:r>
              <a:rPr lang="en-US" altLang="en-US" sz="1600" dirty="0">
                <a:latin typeface="Consolas" panose="020B0609020204030204" pitchFamily="49" charset="0"/>
              </a:rPr>
              <a:t>(1,10,8),</a:t>
            </a:r>
          </a:p>
          <a:p>
            <a:pPr algn="just" eaLnBrk="1" hangingPunct="1">
              <a:spcBef>
                <a:spcPct val="0"/>
              </a:spcBef>
              <a:buFontTx/>
              <a:buNone/>
            </a:pPr>
            <a:r>
              <a:rPr lang="en-US" altLang="en-US" sz="1600" dirty="0">
                <a:latin typeface="Consolas" panose="020B0609020204030204" pitchFamily="49" charset="0"/>
              </a:rPr>
              <a:t>                   'D': </a:t>
            </a:r>
            <a:r>
              <a:rPr lang="en-US" altLang="en-US" sz="1600" dirty="0" err="1">
                <a:latin typeface="Consolas" panose="020B0609020204030204" pitchFamily="49" charset="0"/>
              </a:rPr>
              <a:t>rd.randint</a:t>
            </a:r>
            <a:r>
              <a:rPr lang="en-US" altLang="en-US" sz="1600" dirty="0">
                <a:latin typeface="Consolas" panose="020B0609020204030204" pitchFamily="49" charset="0"/>
              </a:rPr>
              <a:t>(1,10,8)})</a:t>
            </a:r>
          </a:p>
          <a:p>
            <a:pPr algn="just" eaLnBrk="1" hangingPunct="1">
              <a:spcBef>
                <a:spcPct val="0"/>
              </a:spcBef>
              <a:buFontTx/>
              <a:buNone/>
            </a:pPr>
            <a:r>
              <a:rPr lang="en-US" altLang="en-US" sz="1600" dirty="0" err="1">
                <a:latin typeface="Consolas" panose="020B0609020204030204" pitchFamily="49" charset="0"/>
              </a:rPr>
              <a:t>df.groupby</a:t>
            </a:r>
            <a:r>
              <a:rPr lang="en-US" altLang="en-US" sz="1600" dirty="0">
                <a:latin typeface="Consolas" panose="020B0609020204030204" pitchFamily="49" charset="0"/>
              </a:rPr>
              <a:t>('A').sum()</a:t>
            </a:r>
          </a:p>
          <a:p>
            <a:pPr algn="just" eaLnBrk="1" hangingPunct="1">
              <a:spcBef>
                <a:spcPct val="0"/>
              </a:spcBef>
              <a:buFontTx/>
              <a:buNone/>
            </a:pPr>
            <a:r>
              <a:rPr lang="en-US" altLang="en-US" sz="1600" dirty="0" err="1">
                <a:latin typeface="Consolas" panose="020B0609020204030204" pitchFamily="49" charset="0"/>
              </a:rPr>
              <a:t>df.groupby</a:t>
            </a:r>
            <a:r>
              <a:rPr lang="en-US" altLang="en-US" sz="1600" dirty="0">
                <a:latin typeface="Consolas" panose="020B0609020204030204" pitchFamily="49" charset="0"/>
              </a:rPr>
              <a:t>(['A','B']).sum()</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Tree>
    <p:extLst>
      <p:ext uri="{BB962C8B-B14F-4D97-AF65-F5344CB8AC3E}">
        <p14:creationId xmlns:p14="http://schemas.microsoft.com/office/powerpoint/2010/main" val="83832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Grouping and pivot</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create pivot table.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df = </a:t>
            </a:r>
            <a:r>
              <a:rPr lang="en-US" altLang="en-US" sz="1600" dirty="0" err="1">
                <a:latin typeface="Consolas" panose="020B0609020204030204" pitchFamily="49" charset="0"/>
              </a:rPr>
              <a:t>pd.DataFrame</a:t>
            </a:r>
            <a:r>
              <a:rPr lang="en-US" altLang="en-US" sz="1600" dirty="0">
                <a:latin typeface="Consolas" panose="020B0609020204030204" pitchFamily="49" charset="0"/>
              </a:rPr>
              <a:t>({'A': ['apple', 'pear', 'apple', 'pear',</a:t>
            </a:r>
          </a:p>
          <a:p>
            <a:pPr algn="just" eaLnBrk="1" hangingPunct="1">
              <a:spcBef>
                <a:spcPct val="0"/>
              </a:spcBef>
              <a:buFontTx/>
              <a:buNone/>
            </a:pPr>
            <a:r>
              <a:rPr lang="en-US" altLang="en-US" sz="1600" dirty="0">
                <a:latin typeface="Consolas" panose="020B0609020204030204" pitchFamily="49" charset="0"/>
              </a:rPr>
              <a:t>                         'apple', 'pear', 'apple', 'apple'],</a:t>
            </a:r>
          </a:p>
          <a:p>
            <a:pPr algn="just" eaLnBrk="1" hangingPunct="1">
              <a:spcBef>
                <a:spcPct val="0"/>
              </a:spcBef>
              <a:buFontTx/>
              <a:buNone/>
            </a:pPr>
            <a:r>
              <a:rPr lang="en-US" altLang="en-US" sz="1600" dirty="0">
                <a:latin typeface="Consolas" panose="020B0609020204030204" pitchFamily="49" charset="0"/>
              </a:rPr>
              <a:t>                   'B': ['one', 'one', 'two', 'three',</a:t>
            </a:r>
          </a:p>
          <a:p>
            <a:pPr algn="just" eaLnBrk="1" hangingPunct="1">
              <a:spcBef>
                <a:spcPct val="0"/>
              </a:spcBef>
              <a:buFontTx/>
              <a:buNone/>
            </a:pPr>
            <a:r>
              <a:rPr lang="en-US" altLang="en-US" sz="1600" dirty="0">
                <a:latin typeface="Consolas" panose="020B0609020204030204" pitchFamily="49" charset="0"/>
              </a:rPr>
              <a:t>                         'two', 'two', 'one', 'three'],</a:t>
            </a:r>
          </a:p>
          <a:p>
            <a:pPr algn="just" eaLnBrk="1" hangingPunct="1">
              <a:spcBef>
                <a:spcPct val="0"/>
              </a:spcBef>
              <a:buFontTx/>
              <a:buNone/>
            </a:pPr>
            <a:r>
              <a:rPr lang="en-US" altLang="en-US" sz="1600" dirty="0">
                <a:latin typeface="Consolas" panose="020B0609020204030204" pitchFamily="49" charset="0"/>
              </a:rPr>
              <a:t>                   'C': </a:t>
            </a:r>
            <a:r>
              <a:rPr lang="en-US" altLang="en-US" sz="1600" dirty="0" err="1">
                <a:latin typeface="Consolas" panose="020B0609020204030204" pitchFamily="49" charset="0"/>
              </a:rPr>
              <a:t>rd.randint</a:t>
            </a:r>
            <a:r>
              <a:rPr lang="en-US" altLang="en-US" sz="1600" dirty="0">
                <a:latin typeface="Consolas" panose="020B0609020204030204" pitchFamily="49" charset="0"/>
              </a:rPr>
              <a:t>(1,10,8),</a:t>
            </a:r>
          </a:p>
          <a:p>
            <a:pPr algn="just" eaLnBrk="1" hangingPunct="1">
              <a:spcBef>
                <a:spcPct val="0"/>
              </a:spcBef>
              <a:buFontTx/>
              <a:buNone/>
            </a:pPr>
            <a:r>
              <a:rPr lang="en-US" altLang="en-US" sz="1600" dirty="0">
                <a:latin typeface="Consolas" panose="020B0609020204030204" pitchFamily="49" charset="0"/>
              </a:rPr>
              <a:t>                   'D': </a:t>
            </a:r>
            <a:r>
              <a:rPr lang="en-US" altLang="en-US" sz="1600" dirty="0" err="1">
                <a:latin typeface="Consolas" panose="020B0609020204030204" pitchFamily="49" charset="0"/>
              </a:rPr>
              <a:t>rd.randint</a:t>
            </a:r>
            <a:r>
              <a:rPr lang="en-US" altLang="en-US" sz="1600" dirty="0">
                <a:latin typeface="Consolas" panose="020B0609020204030204" pitchFamily="49" charset="0"/>
              </a:rPr>
              <a:t>(1,10,8)})</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err="1">
                <a:latin typeface="Consolas" panose="020B0609020204030204" pitchFamily="49" charset="0"/>
              </a:rPr>
              <a:t>pd.pivot_table</a:t>
            </a:r>
            <a:r>
              <a:rPr lang="en-US" altLang="en-US" sz="1600" dirty="0">
                <a:latin typeface="Consolas" panose="020B0609020204030204" pitchFamily="49" charset="0"/>
              </a:rPr>
              <a:t>(df, values='D', index=['A', 'B'], columns=['C'])</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Tree>
    <p:extLst>
      <p:ext uri="{BB962C8B-B14F-4D97-AF65-F5344CB8AC3E}">
        <p14:creationId xmlns:p14="http://schemas.microsoft.com/office/powerpoint/2010/main" val="342533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Plotting</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use using matplotlib.</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a:t>
            </a:r>
            <a:r>
              <a:rPr lang="en-US" altLang="en-US" sz="1600" dirty="0">
                <a:latin typeface="Consolas" panose="020B0609020204030204" pitchFamily="49" charset="0"/>
              </a:rPr>
              <a:t> as np</a:t>
            </a: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numpy.random</a:t>
            </a:r>
            <a:r>
              <a:rPr lang="en-US" altLang="en-US" sz="1600" dirty="0">
                <a:latin typeface="Consolas" panose="020B0609020204030204" pitchFamily="49" charset="0"/>
              </a:rPr>
              <a:t> as </a:t>
            </a:r>
            <a:r>
              <a:rPr lang="en-US" altLang="en-US" sz="1600" dirty="0" err="1">
                <a:latin typeface="Consolas" panose="020B0609020204030204" pitchFamily="49" charset="0"/>
              </a:rPr>
              <a:t>rd</a:t>
            </a: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import pandas as pd</a:t>
            </a:r>
          </a:p>
          <a:p>
            <a:pPr algn="just" eaLnBrk="1" hangingPunct="1">
              <a:spcBef>
                <a:spcPct val="0"/>
              </a:spcBef>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matplotlib.pyplot</a:t>
            </a:r>
            <a:r>
              <a:rPr lang="en-US" altLang="en-US" sz="1600" dirty="0">
                <a:latin typeface="Consolas" panose="020B0609020204030204" pitchFamily="49" charset="0"/>
              </a:rPr>
              <a:t> as </a:t>
            </a:r>
            <a:r>
              <a:rPr lang="en-US" altLang="en-US" sz="1600" dirty="0" err="1">
                <a:latin typeface="Consolas" panose="020B0609020204030204" pitchFamily="49" charset="0"/>
              </a:rPr>
              <a:t>plt</a:t>
            </a:r>
            <a:endParaRPr lang="en-US" altLang="en-US" sz="1600" dirty="0">
              <a:latin typeface="Consolas" panose="020B0609020204030204" pitchFamily="49" charset="0"/>
            </a:endParaRPr>
          </a:p>
          <a:p>
            <a:pPr algn="just" eaLnBrk="1" hangingPunct="1">
              <a:spcBef>
                <a:spcPct val="0"/>
              </a:spcBef>
              <a:buFontTx/>
              <a:buNone/>
            </a:pPr>
            <a:endParaRPr lang="en-US" altLang="en-US" sz="1600" dirty="0">
              <a:latin typeface="Consolas" panose="020B0609020204030204" pitchFamily="49" charset="0"/>
            </a:endParaRPr>
          </a:p>
          <a:p>
            <a:pPr eaLnBrk="1" hangingPunct="1">
              <a:spcBef>
                <a:spcPct val="0"/>
              </a:spcBef>
              <a:buNone/>
            </a:pPr>
            <a:r>
              <a:rPr lang="en-US" altLang="en-US" sz="1600" dirty="0">
                <a:latin typeface="Consolas" panose="020B0609020204030204" pitchFamily="49" charset="0"/>
              </a:rPr>
              <a:t>d = </a:t>
            </a:r>
            <a:r>
              <a:rPr lang="en-US" altLang="en-US" sz="1600" dirty="0" err="1">
                <a:latin typeface="Consolas" panose="020B0609020204030204" pitchFamily="49" charset="0"/>
              </a:rPr>
              <a:t>pd.date_range</a:t>
            </a:r>
            <a:r>
              <a:rPr lang="en-US" altLang="en-US" sz="1600" dirty="0">
                <a:latin typeface="Consolas" panose="020B0609020204030204" pitchFamily="49" charset="0"/>
              </a:rPr>
              <a:t>('20200626',periods=6,freq='4W-FRI')</a:t>
            </a:r>
          </a:p>
          <a:p>
            <a:pPr eaLnBrk="1" hangingPunct="1">
              <a:spcBef>
                <a:spcPct val="0"/>
              </a:spcBef>
              <a:buFontTx/>
              <a:buNone/>
            </a:pPr>
            <a:r>
              <a:rPr lang="en-US" altLang="en-US" sz="1600" dirty="0">
                <a:latin typeface="Consolas" panose="020B0609020204030204" pitchFamily="49" charset="0"/>
              </a:rPr>
              <a:t>df = </a:t>
            </a:r>
            <a:r>
              <a:rPr lang="en-US" altLang="en-US" sz="1600" dirty="0" err="1">
                <a:latin typeface="Consolas" panose="020B0609020204030204" pitchFamily="49" charset="0"/>
              </a:rPr>
              <a:t>pd.DataFrame</a:t>
            </a:r>
            <a:r>
              <a:rPr lang="en-US" altLang="en-US" sz="1600" dirty="0">
                <a:latin typeface="Consolas" panose="020B0609020204030204" pitchFamily="49" charset="0"/>
              </a:rPr>
              <a:t>(</a:t>
            </a:r>
            <a:r>
              <a:rPr lang="en-US" altLang="en-US" sz="1600" dirty="0" err="1">
                <a:latin typeface="Consolas" panose="020B0609020204030204" pitchFamily="49" charset="0"/>
              </a:rPr>
              <a:t>rd.randint</a:t>
            </a:r>
            <a:r>
              <a:rPr lang="en-US" altLang="en-US" sz="1600" dirty="0">
                <a:latin typeface="Consolas" panose="020B0609020204030204" pitchFamily="49" charset="0"/>
              </a:rPr>
              <a:t>(-10,10,(6,4)), index=d, columns=list('ABCD'))</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df['C'].plot()</a:t>
            </a:r>
          </a:p>
          <a:p>
            <a:pPr algn="just" eaLnBrk="1" hangingPunct="1">
              <a:spcBef>
                <a:spcPct val="0"/>
              </a:spcBef>
              <a:buFontTx/>
              <a:buNone/>
            </a:pPr>
            <a:r>
              <a:rPr lang="en-US" altLang="en-US" sz="1600" dirty="0" err="1">
                <a:latin typeface="Consolas" panose="020B0609020204030204" pitchFamily="49" charset="0"/>
              </a:rPr>
              <a:t>plt.show</a:t>
            </a:r>
            <a:r>
              <a:rPr lang="en-US" altLang="en-US" sz="1600" dirty="0">
                <a:latin typeface="Consolas" panose="020B0609020204030204" pitchFamily="49"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pic>
        <p:nvPicPr>
          <p:cNvPr id="3" name="Immagine 2">
            <a:extLst>
              <a:ext uri="{FF2B5EF4-FFF2-40B4-BE49-F238E27FC236}">
                <a16:creationId xmlns:a16="http://schemas.microsoft.com/office/drawing/2014/main" id="{EA1EE94D-4A73-44FA-B99B-CC9C2309E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3703637"/>
            <a:ext cx="4083034" cy="3049516"/>
          </a:xfrm>
          <a:prstGeom prst="rect">
            <a:avLst/>
          </a:prstGeom>
        </p:spPr>
      </p:pic>
    </p:spTree>
    <p:extLst>
      <p:ext uri="{BB962C8B-B14F-4D97-AF65-F5344CB8AC3E}">
        <p14:creationId xmlns:p14="http://schemas.microsoft.com/office/powerpoint/2010/main" val="267760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What is Pandas?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Pandas is a package that define objects useful to store and work with (a lot of) data.</a:t>
            </a:r>
          </a:p>
          <a:p>
            <a:pPr algn="just" eaLnBrk="1" hangingPunct="1">
              <a:spcBef>
                <a:spcPct val="0"/>
              </a:spcBef>
              <a:buFontTx/>
              <a:buNone/>
            </a:pPr>
            <a:r>
              <a:rPr lang="en-US" altLang="en-US" sz="1600" dirty="0">
                <a:latin typeface="Work Sans" pitchFamily="2" charset="0"/>
              </a:rPr>
              <a:t>The main objects defined are</a:t>
            </a:r>
          </a:p>
          <a:p>
            <a:pPr algn="just" eaLnBrk="1" hangingPunct="1">
              <a:spcBef>
                <a:spcPct val="0"/>
              </a:spcBef>
              <a:buFontTx/>
              <a:buNone/>
            </a:pPr>
            <a:endParaRPr lang="en-US" altLang="en-US" sz="1600" dirty="0">
              <a:latin typeface="Work Sans" pitchFamily="2" charset="0"/>
            </a:endParaRPr>
          </a:p>
          <a:p>
            <a:pPr marL="285750" indent="-285750" algn="just" eaLnBrk="1" hangingPunct="1">
              <a:spcBef>
                <a:spcPct val="0"/>
              </a:spcBef>
            </a:pPr>
            <a:r>
              <a:rPr lang="en-US" altLang="en-US" sz="1600" b="1" dirty="0" err="1">
                <a:solidFill>
                  <a:schemeClr val="accent1">
                    <a:lumMod val="50000"/>
                  </a:schemeClr>
                </a:solidFill>
                <a:latin typeface="Work Sans" pitchFamily="2" charset="0"/>
              </a:rPr>
              <a:t>date_range</a:t>
            </a:r>
            <a:r>
              <a:rPr lang="en-US" altLang="en-US" sz="1600" dirty="0">
                <a:latin typeface="Work Sans" pitchFamily="2" charset="0"/>
              </a:rPr>
              <a:t>, which allows to create easily a list of dates</a:t>
            </a:r>
          </a:p>
          <a:p>
            <a:pPr marL="285750" indent="-285750" algn="just" eaLnBrk="1" hangingPunct="1">
              <a:spcBef>
                <a:spcPct val="0"/>
              </a:spcBef>
            </a:pPr>
            <a:r>
              <a:rPr lang="en-US" altLang="en-US" sz="1600" b="1" dirty="0">
                <a:solidFill>
                  <a:schemeClr val="accent1">
                    <a:lumMod val="50000"/>
                  </a:schemeClr>
                </a:solidFill>
                <a:latin typeface="Work Sans" pitchFamily="2" charset="0"/>
              </a:rPr>
              <a:t>Series</a:t>
            </a:r>
            <a:r>
              <a:rPr lang="en-US" altLang="en-US" sz="1600" dirty="0">
                <a:latin typeface="Work Sans" pitchFamily="2" charset="0"/>
              </a:rPr>
              <a:t>, which create a list of elements associated to an index</a:t>
            </a:r>
          </a:p>
          <a:p>
            <a:pPr marL="285750" indent="-285750" algn="just" eaLnBrk="1" hangingPunct="1">
              <a:spcBef>
                <a:spcPct val="0"/>
              </a:spcBef>
            </a:pPr>
            <a:r>
              <a:rPr lang="en-US" altLang="en-US" sz="1600" b="1" dirty="0" err="1">
                <a:solidFill>
                  <a:schemeClr val="accent1">
                    <a:lumMod val="50000"/>
                  </a:schemeClr>
                </a:solidFill>
                <a:latin typeface="Work Sans" pitchFamily="2" charset="0"/>
              </a:rPr>
              <a:t>DataFrame</a:t>
            </a:r>
            <a:r>
              <a:rPr lang="en-US" altLang="en-US" sz="1600" dirty="0">
                <a:latin typeface="Work Sans" pitchFamily="2" charset="0"/>
              </a:rPr>
              <a:t>, which create of table whose elements are grouped column-wise and indexed; the elements can be of (almost) any type</a:t>
            </a:r>
          </a:p>
          <a:p>
            <a:pPr marL="285750" indent="-285750" algn="just" eaLnBrk="1" hangingPunct="1">
              <a:spcBef>
                <a:spcPct val="0"/>
              </a:spcBef>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It is possible to easily manage missing elements and to group together </a:t>
            </a:r>
            <a:r>
              <a:rPr lang="en-US" altLang="en-US" sz="1600" dirty="0" err="1">
                <a:latin typeface="Work Sans" pitchFamily="2" charset="0"/>
              </a:rPr>
              <a:t>DataFrames</a:t>
            </a:r>
            <a:r>
              <a:rPr lang="en-US" altLang="en-US" sz="1600" dirty="0">
                <a:latin typeface="Work Sans" pitchFamily="2"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3072934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Plotting</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have array as values!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a:t>
            </a:r>
            <a:r>
              <a:rPr lang="en-US" altLang="en-US" sz="1600" dirty="0">
                <a:latin typeface="Consolas" panose="020B0609020204030204" pitchFamily="49" charset="0"/>
              </a:rPr>
              <a:t> as np</a:t>
            </a: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numpy.random</a:t>
            </a:r>
            <a:r>
              <a:rPr lang="en-US" altLang="en-US" sz="1600" dirty="0">
                <a:latin typeface="Consolas" panose="020B0609020204030204" pitchFamily="49" charset="0"/>
              </a:rPr>
              <a:t> as </a:t>
            </a:r>
            <a:r>
              <a:rPr lang="en-US" altLang="en-US" sz="1600" dirty="0" err="1">
                <a:latin typeface="Consolas" panose="020B0609020204030204" pitchFamily="49" charset="0"/>
              </a:rPr>
              <a:t>rd</a:t>
            </a: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import pandas as pd</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dates=</a:t>
            </a:r>
            <a:r>
              <a:rPr lang="en-US" altLang="en-US" sz="1600" dirty="0" err="1">
                <a:latin typeface="Consolas" panose="020B0609020204030204" pitchFamily="49" charset="0"/>
              </a:rPr>
              <a:t>pd.date_range</a:t>
            </a:r>
            <a:r>
              <a:rPr lang="en-US" altLang="en-US" sz="1600" dirty="0">
                <a:latin typeface="Consolas" panose="020B0609020204030204" pitchFamily="49" charset="0"/>
              </a:rPr>
              <a:t>('20200626',periods=6,freq='W')</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a=</a:t>
            </a:r>
            <a:r>
              <a:rPr lang="en-US" altLang="en-US" sz="1600" dirty="0" err="1">
                <a:latin typeface="Consolas" panose="020B0609020204030204" pitchFamily="49" charset="0"/>
              </a:rPr>
              <a:t>rd.randn</a:t>
            </a:r>
            <a:r>
              <a:rPr lang="en-US" altLang="en-US" sz="1600" dirty="0">
                <a:latin typeface="Consolas" panose="020B0609020204030204" pitchFamily="49" charset="0"/>
              </a:rPr>
              <a:t>(6,10)</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df=</a:t>
            </a:r>
            <a:r>
              <a:rPr lang="en-US" altLang="en-US" sz="1600" dirty="0" err="1">
                <a:latin typeface="Consolas" panose="020B0609020204030204" pitchFamily="49" charset="0"/>
              </a:rPr>
              <a:t>pd.DataFrame</a:t>
            </a:r>
            <a:r>
              <a:rPr lang="en-US" altLang="en-US" sz="1600" dirty="0">
                <a:latin typeface="Consolas" panose="020B0609020204030204" pitchFamily="49" charset="0"/>
              </a:rPr>
              <a:t>(columns=['</a:t>
            </a:r>
            <a:r>
              <a:rPr lang="en-US" altLang="en-US" sz="1600" dirty="0" err="1">
                <a:latin typeface="Consolas" panose="020B0609020204030204" pitchFamily="49" charset="0"/>
              </a:rPr>
              <a:t>dati</a:t>
            </a:r>
            <a:r>
              <a:rPr lang="en-US" altLang="en-US" sz="1600" dirty="0">
                <a:latin typeface="Consolas" panose="020B0609020204030204" pitchFamily="49" charset="0"/>
              </a:rPr>
              <a:t>'])</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for </a:t>
            </a:r>
            <a:r>
              <a:rPr lang="en-US" altLang="en-US" sz="1600" dirty="0" err="1">
                <a:latin typeface="Consolas" panose="020B0609020204030204" pitchFamily="49" charset="0"/>
              </a:rPr>
              <a:t>r,c</a:t>
            </a:r>
            <a:r>
              <a:rPr lang="en-US" altLang="en-US" sz="1600" dirty="0">
                <a:latin typeface="Consolas" panose="020B0609020204030204" pitchFamily="49" charset="0"/>
              </a:rPr>
              <a:t> in zip(dates, a):</a:t>
            </a:r>
          </a:p>
          <a:p>
            <a:pPr algn="just" eaLnBrk="1" hangingPunct="1">
              <a:spcBef>
                <a:spcPct val="0"/>
              </a:spcBef>
              <a:buFontTx/>
              <a:buNone/>
            </a:pPr>
            <a:r>
              <a:rPr lang="en-US" altLang="en-US" sz="1600" dirty="0">
                <a:latin typeface="Consolas" panose="020B0609020204030204" pitchFamily="49" charset="0"/>
              </a:rPr>
              <a:t>	</a:t>
            </a:r>
            <a:r>
              <a:rPr lang="en-US" altLang="en-US" sz="1600" dirty="0" err="1">
                <a:latin typeface="Consolas" panose="020B0609020204030204" pitchFamily="49" charset="0"/>
              </a:rPr>
              <a:t>df.loc</a:t>
            </a:r>
            <a:r>
              <a:rPr lang="en-US" altLang="en-US" sz="1600" dirty="0">
                <a:latin typeface="Consolas" panose="020B0609020204030204" pitchFamily="49" charset="0"/>
              </a:rPr>
              <a:t>[r,'</a:t>
            </a:r>
            <a:r>
              <a:rPr lang="en-US" altLang="en-US" sz="1600" dirty="0" err="1">
                <a:latin typeface="Consolas" panose="020B0609020204030204" pitchFamily="49" charset="0"/>
              </a:rPr>
              <a:t>dati</a:t>
            </a:r>
            <a:r>
              <a:rPr lang="en-US" altLang="en-US" sz="1600" dirty="0">
                <a:latin typeface="Consolas" panose="020B0609020204030204" pitchFamily="49" charset="0"/>
              </a:rPr>
              <a:t>']=c</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df['max']=df['</a:t>
            </a:r>
            <a:r>
              <a:rPr lang="en-US" altLang="en-US" sz="1600" dirty="0" err="1">
                <a:latin typeface="Consolas" panose="020B0609020204030204" pitchFamily="49" charset="0"/>
              </a:rPr>
              <a:t>dati</a:t>
            </a:r>
            <a:r>
              <a:rPr lang="en-US" altLang="en-US" sz="1600" dirty="0">
                <a:latin typeface="Consolas" panose="020B0609020204030204" pitchFamily="49" charset="0"/>
              </a:rPr>
              <a:t>'].apply(</a:t>
            </a:r>
            <a:r>
              <a:rPr lang="en-US" altLang="en-US" sz="1600" dirty="0" err="1">
                <a:latin typeface="Consolas" panose="020B0609020204030204" pitchFamily="49" charset="0"/>
              </a:rPr>
              <a:t>np.max</a:t>
            </a:r>
            <a:r>
              <a:rPr lang="en-US" altLang="en-US" sz="1600" dirty="0">
                <a:latin typeface="Consolas" panose="020B0609020204030204" pitchFamily="49" charset="0"/>
              </a:rPr>
              <a:t>)</a:t>
            </a:r>
          </a:p>
          <a:p>
            <a:pPr algn="just" eaLnBrk="1" hangingPunct="1">
              <a:spcBef>
                <a:spcPct val="0"/>
              </a:spcBef>
              <a:buFontTx/>
              <a:buNone/>
            </a:pPr>
            <a:r>
              <a:rPr lang="en-US" altLang="en-US" sz="1600" dirty="0">
                <a:latin typeface="Consolas" panose="020B0609020204030204" pitchFamily="49" charset="0"/>
              </a:rPr>
              <a:t>df['</a:t>
            </a:r>
            <a:r>
              <a:rPr lang="en-US" altLang="en-US" sz="1600" dirty="0" err="1">
                <a:latin typeface="Consolas" panose="020B0609020204030204" pitchFamily="49" charset="0"/>
              </a:rPr>
              <a:t>dati</a:t>
            </a:r>
            <a:r>
              <a:rPr lang="en-US" altLang="en-US" sz="1600" dirty="0">
                <a:latin typeface="Consolas" panose="020B0609020204030204" pitchFamily="49" charset="0"/>
              </a:rPr>
              <a:t>'].apply(</a:t>
            </a:r>
            <a:r>
              <a:rPr lang="en-US" altLang="en-US" sz="1600" dirty="0" err="1">
                <a:latin typeface="Consolas" panose="020B0609020204030204" pitchFamily="49" charset="0"/>
              </a:rPr>
              <a:t>plt.plot</a:t>
            </a:r>
            <a:r>
              <a:rPr lang="en-US" altLang="en-US" sz="1600" dirty="0">
                <a:latin typeface="Consolas" panose="020B0609020204030204" pitchFamily="49"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Tree>
    <p:extLst>
      <p:ext uri="{BB962C8B-B14F-4D97-AF65-F5344CB8AC3E}">
        <p14:creationId xmlns:p14="http://schemas.microsoft.com/office/powerpoint/2010/main" val="1392833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When launching </a:t>
            </a:r>
            <a:r>
              <a:rPr lang="en-US" altLang="en-US" sz="1600" dirty="0" err="1">
                <a:latin typeface="Work Sans" pitchFamily="2" charset="0"/>
              </a:rPr>
              <a:t>Jupyter</a:t>
            </a:r>
            <a:r>
              <a:rPr lang="en-US" altLang="en-US" sz="1600" dirty="0">
                <a:latin typeface="Work Sans" pitchFamily="2" charset="0"/>
              </a:rPr>
              <a:t>, a server providing the notebook functionality through the web browser is started.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3" name="Immagine 2" descr="Immagine che contiene screenshot&#10;&#10;Descrizione generata automaticamente">
            <a:extLst>
              <a:ext uri="{FF2B5EF4-FFF2-40B4-BE49-F238E27FC236}">
                <a16:creationId xmlns:a16="http://schemas.microsoft.com/office/drawing/2014/main" id="{2BB825ED-196A-448D-B2A1-00121ACF0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000" y="2060848"/>
            <a:ext cx="4590000" cy="4320000"/>
          </a:xfrm>
          <a:prstGeom prst="rect">
            <a:avLst/>
          </a:prstGeom>
        </p:spPr>
      </p:pic>
      <p:pic>
        <p:nvPicPr>
          <p:cNvPr id="6" name="Picture 2" descr="Project Jupyter - Wikipedia">
            <a:extLst>
              <a:ext uri="{FF2B5EF4-FFF2-40B4-BE49-F238E27FC236}">
                <a16:creationId xmlns:a16="http://schemas.microsoft.com/office/drawing/2014/main" id="{D4D19664-E118-4591-9142-AAEC06F0C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14" y="2060848"/>
            <a:ext cx="19812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11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worth noting that several "kernels" may be used with </a:t>
            </a:r>
            <a:r>
              <a:rPr lang="en-US" altLang="en-US" sz="1600" dirty="0" err="1">
                <a:latin typeface="Work Sans" pitchFamily="2" charset="0"/>
              </a:rPr>
              <a:t>Jupyter</a:t>
            </a:r>
            <a:r>
              <a:rPr lang="en-US" altLang="en-US" sz="1600" dirty="0">
                <a:latin typeface="Work Sans" pitchFamily="2" charset="0"/>
              </a:rPr>
              <a:t>.</a:t>
            </a:r>
          </a:p>
          <a:p>
            <a:pPr algn="just" eaLnBrk="1" hangingPunct="1">
              <a:spcBef>
                <a:spcPct val="0"/>
              </a:spcBef>
              <a:buFontTx/>
              <a:buNone/>
            </a:pPr>
            <a:r>
              <a:rPr lang="en-US" altLang="en-US" sz="1600" dirty="0">
                <a:latin typeface="Work Sans" pitchFamily="2" charset="0"/>
              </a:rPr>
              <a:t>Moreover, the interface act as a "file explorer".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3" name="Immagine 2" descr="Immagine che contiene computer, screenshot, portatile, schermo&#10;&#10;Descrizione generata automaticamente">
            <a:extLst>
              <a:ext uri="{FF2B5EF4-FFF2-40B4-BE49-F238E27FC236}">
                <a16:creationId xmlns:a16="http://schemas.microsoft.com/office/drawing/2014/main" id="{27A7856D-0989-4E46-B211-BD526B401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4864"/>
            <a:ext cx="4562362" cy="4320000"/>
          </a:xfrm>
          <a:prstGeom prst="rect">
            <a:avLst/>
          </a:prstGeom>
        </p:spPr>
      </p:pic>
      <p:pic>
        <p:nvPicPr>
          <p:cNvPr id="6" name="Immagine 5" descr="Immagine che contiene screenshot, computer, portatile, largo&#10;&#10;Descrizione generata automaticamente">
            <a:extLst>
              <a:ext uri="{FF2B5EF4-FFF2-40B4-BE49-F238E27FC236}">
                <a16:creationId xmlns:a16="http://schemas.microsoft.com/office/drawing/2014/main" id="{C1A61FB1-E1B8-4ACD-AC09-A565C45C6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965" y="2204864"/>
            <a:ext cx="4571858" cy="4320000"/>
          </a:xfrm>
          <a:prstGeom prst="rect">
            <a:avLst/>
          </a:prstGeom>
        </p:spPr>
      </p:pic>
    </p:spTree>
    <p:extLst>
      <p:ext uri="{BB962C8B-B14F-4D97-AF65-F5344CB8AC3E}">
        <p14:creationId xmlns:p14="http://schemas.microsoft.com/office/powerpoint/2010/main" val="78901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insert Python code in the cell.</a:t>
            </a:r>
          </a:p>
          <a:p>
            <a:pPr algn="just" eaLnBrk="1" hangingPunct="1">
              <a:spcBef>
                <a:spcPct val="0"/>
              </a:spcBef>
              <a:buFontTx/>
              <a:buNone/>
            </a:pPr>
            <a:r>
              <a:rPr lang="en-US" altLang="en-US" sz="1600" dirty="0">
                <a:latin typeface="Work Sans" pitchFamily="2" charset="0"/>
              </a:rPr>
              <a:t>Note that "return" key allows to insert a new line of code, "</a:t>
            </a:r>
            <a:r>
              <a:rPr lang="en-US" altLang="en-US" sz="1600" dirty="0" err="1">
                <a:latin typeface="Work Sans" pitchFamily="2" charset="0"/>
              </a:rPr>
              <a:t>shift"+"return</a:t>
            </a:r>
            <a:r>
              <a:rPr lang="en-US" altLang="en-US" sz="1600" dirty="0">
                <a:latin typeface="Work Sans" pitchFamily="2" charset="0"/>
              </a:rPr>
              <a:t>" keys run the inserted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3" name="Immagine 2" descr="Immagine che contiene screenshot&#10;&#10;Descrizione generata automaticamente">
            <a:extLst>
              <a:ext uri="{FF2B5EF4-FFF2-40B4-BE49-F238E27FC236}">
                <a16:creationId xmlns:a16="http://schemas.microsoft.com/office/drawing/2014/main" id="{34D9714B-CDFC-4759-9BA2-8D5BE0D00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 y="2276872"/>
            <a:ext cx="4562601" cy="4320000"/>
          </a:xfrm>
          <a:prstGeom prst="rect">
            <a:avLst/>
          </a:prstGeom>
        </p:spPr>
      </p:pic>
      <p:pic>
        <p:nvPicPr>
          <p:cNvPr id="6" name="Immagine 5" descr="Immagine che contiene screenshot&#10;&#10;Descrizione generata automaticamente">
            <a:extLst>
              <a:ext uri="{FF2B5EF4-FFF2-40B4-BE49-F238E27FC236}">
                <a16:creationId xmlns:a16="http://schemas.microsoft.com/office/drawing/2014/main" id="{3B2142A4-1814-45F2-973B-D3D26840C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2601" y="2276872"/>
            <a:ext cx="4576127" cy="4320000"/>
          </a:xfrm>
          <a:prstGeom prst="rect">
            <a:avLst/>
          </a:prstGeom>
        </p:spPr>
      </p:pic>
    </p:spTree>
    <p:extLst>
      <p:ext uri="{BB962C8B-B14F-4D97-AF65-F5344CB8AC3E}">
        <p14:creationId xmlns:p14="http://schemas.microsoft.com/office/powerpoint/2010/main" val="167449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insert Markdown code in the cell, which can also render math.</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3" name="Immagine 2" descr="Immagine che contiene screenshot&#10;&#10;Descrizione generata automaticamente">
            <a:extLst>
              <a:ext uri="{FF2B5EF4-FFF2-40B4-BE49-F238E27FC236}">
                <a16:creationId xmlns:a16="http://schemas.microsoft.com/office/drawing/2014/main" id="{948E2793-345D-4EB6-8760-36DAEF552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710" y="2132856"/>
            <a:ext cx="4558580" cy="4320000"/>
          </a:xfrm>
          <a:prstGeom prst="rect">
            <a:avLst/>
          </a:prstGeom>
        </p:spPr>
      </p:pic>
    </p:spTree>
    <p:extLst>
      <p:ext uri="{BB962C8B-B14F-4D97-AF65-F5344CB8AC3E}">
        <p14:creationId xmlns:p14="http://schemas.microsoft.com/office/powerpoint/2010/main" val="4009526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insert Markdown code in the cell, which can also render math.</a:t>
            </a:r>
          </a:p>
          <a:p>
            <a:pPr algn="just" eaLnBrk="1" hangingPunct="1">
              <a:spcBef>
                <a:spcPct val="0"/>
              </a:spcBef>
              <a:buFontTx/>
              <a:buNone/>
            </a:pPr>
            <a:r>
              <a:rPr lang="en-US" altLang="en-US" sz="1600" dirty="0">
                <a:latin typeface="Work Sans" pitchFamily="2" charset="0"/>
              </a:rPr>
              <a:t>To see how to use markdown see here </a:t>
            </a:r>
            <a:r>
              <a:rPr lang="en-US" sz="1600" dirty="0">
                <a:latin typeface="Work Sans" pitchFamily="2" charset="0"/>
                <a:hlinkClick r:id="rId3"/>
              </a:rPr>
              <a:t>https://markdown-it.github.io/</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5" name="Immagine 4" descr="Immagine che contiene screenshot&#10;&#10;Descrizione generata automaticamente">
            <a:extLst>
              <a:ext uri="{FF2B5EF4-FFF2-40B4-BE49-F238E27FC236}">
                <a16:creationId xmlns:a16="http://schemas.microsoft.com/office/drawing/2014/main" id="{63BC0850-85CC-4C7D-BC8E-64790A3E5C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7387"/>
            <a:ext cx="4580395" cy="4320000"/>
          </a:xfrm>
          <a:prstGeom prst="rect">
            <a:avLst/>
          </a:prstGeom>
        </p:spPr>
      </p:pic>
      <p:pic>
        <p:nvPicPr>
          <p:cNvPr id="7" name="Immagine 6" descr="Immagine che contiene screenshot&#10;&#10;Descrizione generata automaticamente">
            <a:extLst>
              <a:ext uri="{FF2B5EF4-FFF2-40B4-BE49-F238E27FC236}">
                <a16:creationId xmlns:a16="http://schemas.microsoft.com/office/drawing/2014/main" id="{DC8E91F6-D2BD-4C3A-993C-382976FC29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7712" y="2207387"/>
            <a:ext cx="4570866" cy="4320000"/>
          </a:xfrm>
          <a:prstGeom prst="rect">
            <a:avLst/>
          </a:prstGeom>
        </p:spPr>
      </p:pic>
    </p:spTree>
    <p:extLst>
      <p:ext uri="{BB962C8B-B14F-4D97-AF65-F5344CB8AC3E}">
        <p14:creationId xmlns:p14="http://schemas.microsoft.com/office/powerpoint/2010/main" val="3515555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In Markdown cell html (markup) code can be executed.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9" name="Immagine 8" descr="Immagine che contiene screenshot&#10;&#10;Descrizione generata automaticamente">
            <a:extLst>
              <a:ext uri="{FF2B5EF4-FFF2-40B4-BE49-F238E27FC236}">
                <a16:creationId xmlns:a16="http://schemas.microsoft.com/office/drawing/2014/main" id="{4A3239CF-1939-402D-97E3-A86D655D4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 y="2250518"/>
            <a:ext cx="4571858" cy="4320000"/>
          </a:xfrm>
          <a:prstGeom prst="rect">
            <a:avLst/>
          </a:prstGeom>
        </p:spPr>
      </p:pic>
      <p:pic>
        <p:nvPicPr>
          <p:cNvPr id="11" name="Immagine 10" descr="Immagine che contiene screenshot&#10;&#10;Descrizione generata automaticamente">
            <a:extLst>
              <a:ext uri="{FF2B5EF4-FFF2-40B4-BE49-F238E27FC236}">
                <a16:creationId xmlns:a16="http://schemas.microsoft.com/office/drawing/2014/main" id="{D3EB9D73-FDAA-4C03-AB84-A27E7BBB0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250518"/>
            <a:ext cx="4563080" cy="4320000"/>
          </a:xfrm>
          <a:prstGeom prst="rect">
            <a:avLst/>
          </a:prstGeom>
        </p:spPr>
      </p:pic>
    </p:spTree>
    <p:extLst>
      <p:ext uri="{BB962C8B-B14F-4D97-AF65-F5344CB8AC3E}">
        <p14:creationId xmlns:p14="http://schemas.microsoft.com/office/powerpoint/2010/main" val="1805757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edit the code previously inserted and see what happens!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3" name="Immagine 2" descr="Immagine che contiene screenshot, computer&#10;&#10;Descrizione generata automaticamente">
            <a:extLst>
              <a:ext uri="{FF2B5EF4-FFF2-40B4-BE49-F238E27FC236}">
                <a16:creationId xmlns:a16="http://schemas.microsoft.com/office/drawing/2014/main" id="{441E1ACE-023B-4D78-ADE4-27BBC3C57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460" y="2276872"/>
            <a:ext cx="4563080" cy="4320000"/>
          </a:xfrm>
          <a:prstGeom prst="rect">
            <a:avLst/>
          </a:prstGeom>
        </p:spPr>
      </p:pic>
    </p:spTree>
    <p:extLst>
      <p:ext uri="{BB962C8B-B14F-4D97-AF65-F5344CB8AC3E}">
        <p14:creationId xmlns:p14="http://schemas.microsoft.com/office/powerpoint/2010/main" val="3537971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define interactive controls.</a:t>
            </a:r>
          </a:p>
          <a:p>
            <a:pPr algn="just" eaLnBrk="1" hangingPunct="1">
              <a:spcBef>
                <a:spcPct val="0"/>
              </a:spcBef>
              <a:buFontTx/>
              <a:buNone/>
            </a:pPr>
            <a:r>
              <a:rPr lang="en-US" altLang="en-US" sz="1600" dirty="0">
                <a:latin typeface="Work Sans" pitchFamily="2" charset="0"/>
              </a:rPr>
              <a:t>See </a:t>
            </a:r>
            <a:r>
              <a:rPr lang="en-US" altLang="en-US" sz="1600" dirty="0">
                <a:latin typeface="Work Sans" pitchFamily="2" charset="0"/>
                <a:hlinkClick r:id="rId3"/>
              </a:rPr>
              <a:t>https://ipywidgets.readthedocs.io/en/latest/examples/Using%20Interact.htm</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3" name="Immagine 2" descr="Immagine che contiene screenshot&#10;&#10;Descrizione generata automaticamente">
            <a:extLst>
              <a:ext uri="{FF2B5EF4-FFF2-40B4-BE49-F238E27FC236}">
                <a16:creationId xmlns:a16="http://schemas.microsoft.com/office/drawing/2014/main" id="{1D9DA640-E098-4EAA-A913-ADF473EB5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 y="2191412"/>
            <a:ext cx="4584403" cy="4320000"/>
          </a:xfrm>
          <a:prstGeom prst="rect">
            <a:avLst/>
          </a:prstGeom>
        </p:spPr>
      </p:pic>
      <p:pic>
        <p:nvPicPr>
          <p:cNvPr id="6" name="Immagine 5" descr="Immagine che contiene screenshot&#10;&#10;Descrizione generata automaticamente">
            <a:extLst>
              <a:ext uri="{FF2B5EF4-FFF2-40B4-BE49-F238E27FC236}">
                <a16:creationId xmlns:a16="http://schemas.microsoft.com/office/drawing/2014/main" id="{7037A198-0994-4F09-9890-B967271BF0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3135" y="2191412"/>
            <a:ext cx="4558580" cy="4320000"/>
          </a:xfrm>
          <a:prstGeom prst="rect">
            <a:avLst/>
          </a:prstGeom>
        </p:spPr>
      </p:pic>
    </p:spTree>
    <p:extLst>
      <p:ext uri="{BB962C8B-B14F-4D97-AF65-F5344CB8AC3E}">
        <p14:creationId xmlns:p14="http://schemas.microsoft.com/office/powerpoint/2010/main" val="361360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Note that several actions are possible on the notebook (for example, clear output and/or restart the cell).</a:t>
            </a:r>
          </a:p>
          <a:p>
            <a:pPr algn="just" eaLnBrk="1" hangingPunct="1">
              <a:spcBef>
                <a:spcPct val="0"/>
              </a:spcBef>
              <a:buFontTx/>
              <a:buNone/>
            </a:pPr>
            <a:r>
              <a:rPr lang="en-US" altLang="en-US" sz="1600" dirty="0">
                <a:latin typeface="Work Sans" pitchFamily="2" charset="0"/>
              </a:rPr>
              <a:t>Moreover, it is also possible to export the notebook, for example to LaTeX format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5" name="Immagine 4">
            <a:extLst>
              <a:ext uri="{FF2B5EF4-FFF2-40B4-BE49-F238E27FC236}">
                <a16:creationId xmlns:a16="http://schemas.microsoft.com/office/drawing/2014/main" id="{2B8DB624-86B9-4A06-B8D3-5E508AA63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3818" y="2060848"/>
            <a:ext cx="3616363" cy="4680000"/>
          </a:xfrm>
          <a:prstGeom prst="rect">
            <a:avLst/>
          </a:prstGeom>
        </p:spPr>
      </p:pic>
    </p:spTree>
    <p:extLst>
      <p:ext uri="{BB962C8B-B14F-4D97-AF65-F5344CB8AC3E}">
        <p14:creationId xmlns:p14="http://schemas.microsoft.com/office/powerpoint/2010/main" val="270664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Creation of a Series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a:t>
            </a:r>
            <a:r>
              <a:rPr lang="en-US" altLang="en-US" sz="1600" dirty="0">
                <a:latin typeface="Consolas" panose="020B0609020204030204" pitchFamily="49" charset="0"/>
              </a:rPr>
              <a:t> as np</a:t>
            </a:r>
          </a:p>
          <a:p>
            <a:pPr algn="just" eaLnBrk="1" hangingPunct="1">
              <a:spcBef>
                <a:spcPct val="0"/>
              </a:spcBef>
              <a:buFontTx/>
              <a:buNone/>
            </a:pPr>
            <a:r>
              <a:rPr lang="en-US" altLang="en-US" sz="1600" dirty="0">
                <a:latin typeface="Consolas" panose="020B0609020204030204" pitchFamily="49" charset="0"/>
              </a:rPr>
              <a:t>import pandas as pd</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s = </a:t>
            </a:r>
            <a:r>
              <a:rPr lang="en-US" altLang="en-US" sz="1600" dirty="0" err="1">
                <a:latin typeface="Consolas" panose="020B0609020204030204" pitchFamily="49" charset="0"/>
              </a:rPr>
              <a:t>pd.Series</a:t>
            </a:r>
            <a:r>
              <a:rPr lang="en-US" altLang="en-US" sz="1600" dirty="0">
                <a:latin typeface="Consolas" panose="020B0609020204030204" pitchFamily="49" charset="0"/>
              </a:rPr>
              <a:t>([0, 1.2, 4.2, </a:t>
            </a:r>
            <a:r>
              <a:rPr lang="en-US" altLang="en-US" sz="1600" dirty="0" err="1">
                <a:latin typeface="Consolas" panose="020B0609020204030204" pitchFamily="49" charset="0"/>
              </a:rPr>
              <a:t>np.nan</a:t>
            </a:r>
            <a:r>
              <a:rPr lang="en-US" altLang="en-US" sz="1600" dirty="0">
                <a:latin typeface="Consolas" panose="020B0609020204030204" pitchFamily="49" charset="0"/>
              </a:rPr>
              <a:t>, 3.8])</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Create the following object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nn-NO" altLang="en-US" sz="1600" dirty="0">
                <a:latin typeface="Consolas" panose="020B0609020204030204" pitchFamily="49" charset="0"/>
              </a:rPr>
              <a:t>0    0.0</a:t>
            </a:r>
          </a:p>
          <a:p>
            <a:pPr algn="just" eaLnBrk="1" hangingPunct="1">
              <a:spcBef>
                <a:spcPct val="0"/>
              </a:spcBef>
              <a:buFontTx/>
              <a:buNone/>
            </a:pPr>
            <a:r>
              <a:rPr lang="nn-NO" altLang="en-US" sz="1600" dirty="0">
                <a:latin typeface="Consolas" panose="020B0609020204030204" pitchFamily="49" charset="0"/>
              </a:rPr>
              <a:t>1    1.2</a:t>
            </a:r>
          </a:p>
          <a:p>
            <a:pPr algn="just" eaLnBrk="1" hangingPunct="1">
              <a:spcBef>
                <a:spcPct val="0"/>
              </a:spcBef>
              <a:buFontTx/>
              <a:buNone/>
            </a:pPr>
            <a:r>
              <a:rPr lang="nn-NO" altLang="en-US" sz="1600" dirty="0">
                <a:latin typeface="Consolas" panose="020B0609020204030204" pitchFamily="49" charset="0"/>
              </a:rPr>
              <a:t>2    4.2</a:t>
            </a:r>
          </a:p>
          <a:p>
            <a:pPr algn="just" eaLnBrk="1" hangingPunct="1">
              <a:spcBef>
                <a:spcPct val="0"/>
              </a:spcBef>
              <a:buFontTx/>
              <a:buNone/>
            </a:pPr>
            <a:r>
              <a:rPr lang="nn-NO" altLang="en-US" sz="1600" dirty="0">
                <a:latin typeface="Consolas" panose="020B0609020204030204" pitchFamily="49" charset="0"/>
              </a:rPr>
              <a:t>3    NaN</a:t>
            </a:r>
          </a:p>
          <a:p>
            <a:pPr algn="just" eaLnBrk="1" hangingPunct="1">
              <a:spcBef>
                <a:spcPct val="0"/>
              </a:spcBef>
              <a:buFontTx/>
              <a:buNone/>
            </a:pPr>
            <a:r>
              <a:rPr lang="nn-NO" altLang="en-US" sz="1600" dirty="0">
                <a:latin typeface="Consolas" panose="020B0609020204030204" pitchFamily="49" charset="0"/>
              </a:rPr>
              <a:t>4    3.8</a:t>
            </a:r>
          </a:p>
          <a:p>
            <a:pPr algn="just" eaLnBrk="1" hangingPunct="1">
              <a:spcBef>
                <a:spcPct val="0"/>
              </a:spcBef>
              <a:buFontTx/>
              <a:buNone/>
            </a:pPr>
            <a:r>
              <a:rPr lang="nn-NO" altLang="en-US" sz="1600" dirty="0">
                <a:latin typeface="Consolas" panose="020B0609020204030204" pitchFamily="49" charset="0"/>
              </a:rPr>
              <a:t>dtype: float64</a:t>
            </a:r>
            <a:endParaRPr lang="en-US" altLang="en-US" sz="1600" dirty="0">
              <a:latin typeface="Consolas" panose="020B0609020204030204" pitchFamily="49"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6" name="Text Box 6">
            <a:extLst>
              <a:ext uri="{FF2B5EF4-FFF2-40B4-BE49-F238E27FC236}">
                <a16:creationId xmlns:a16="http://schemas.microsoft.com/office/drawing/2014/main" id="{68436156-3152-4BD9-86E1-755DC756A626}"/>
              </a:ext>
            </a:extLst>
          </p:cNvPr>
          <p:cNvSpPr txBox="1">
            <a:spLocks noChangeArrowheads="1"/>
          </p:cNvSpPr>
          <p:nvPr/>
        </p:nvSpPr>
        <p:spPr bwMode="auto">
          <a:xfrm>
            <a:off x="5548044" y="1412776"/>
            <a:ext cx="3189288" cy="584775"/>
          </a:xfrm>
          <a:prstGeom prst="rect">
            <a:avLst/>
          </a:prstGeom>
          <a:solidFill>
            <a:schemeClr val="accent1"/>
          </a:solidFill>
          <a:ln>
            <a:noFill/>
          </a:ln>
          <a:effec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N.B this is the “standard” way of importing pandas</a:t>
            </a:r>
          </a:p>
        </p:txBody>
      </p:sp>
    </p:spTree>
    <p:extLst>
      <p:ext uri="{BB962C8B-B14F-4D97-AF65-F5344CB8AC3E}">
        <p14:creationId xmlns:p14="http://schemas.microsoft.com/office/powerpoint/2010/main" val="1070291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Magic commands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err="1">
                <a:latin typeface="Work Sans" pitchFamily="2" charset="0"/>
                <a:cs typeface="Courier New" panose="02070309020205020404" pitchFamily="49" charset="0"/>
              </a:rPr>
              <a:t>Jupyter</a:t>
            </a:r>
            <a:r>
              <a:rPr lang="en-US" altLang="en-US" sz="1600" dirty="0">
                <a:latin typeface="Work Sans" pitchFamily="2" charset="0"/>
                <a:cs typeface="Courier New" panose="02070309020205020404" pitchFamily="49" charset="0"/>
              </a:rPr>
              <a:t> Notebook inherits some magic commands from </a:t>
            </a:r>
            <a:r>
              <a:rPr lang="en-US" altLang="en-US" sz="1600" dirty="0" err="1">
                <a:latin typeface="Work Sans" pitchFamily="2" charset="0"/>
                <a:cs typeface="Courier New" panose="02070309020205020404" pitchFamily="49" charset="0"/>
              </a:rPr>
              <a:t>IPython</a:t>
            </a:r>
            <a:r>
              <a:rPr lang="en-US" altLang="en-US" sz="1600" dirty="0">
                <a:latin typeface="Work Sans" pitchFamily="2" charset="0"/>
                <a:cs typeface="Courier New" panose="02070309020205020404" pitchFamily="49" charset="0"/>
              </a:rPr>
              <a:t> </a:t>
            </a:r>
          </a:p>
          <a:p>
            <a:pPr algn="just" eaLnBrk="1" hangingPunct="1">
              <a:spcBef>
                <a:spcPct val="0"/>
              </a:spcBef>
              <a:buFontTx/>
              <a:buNone/>
            </a:pPr>
            <a:endParaRPr lang="en-US" altLang="en-US" sz="1600" dirty="0">
              <a:latin typeface="Work Sans" pitchFamily="2" charset="0"/>
              <a:cs typeface="Courier New" panose="02070309020205020404" pitchFamily="49"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a:t>
            </a:r>
            <a:r>
              <a:rPr lang="en-US" altLang="en-US" sz="1600" dirty="0" err="1">
                <a:latin typeface="Consolas" panose="020B0609020204030204" pitchFamily="49" charset="0"/>
                <a:cs typeface="Courier New" panose="02070309020205020404" pitchFamily="49" charset="0"/>
              </a:rPr>
              <a:t>timeit</a:t>
            </a:r>
            <a:r>
              <a:rPr lang="en-US" altLang="en-US" sz="1600" dirty="0">
                <a:latin typeface="Consolas" panose="020B0609020204030204" pitchFamily="49" charset="0"/>
                <a:cs typeface="Courier New" panose="02070309020205020404" pitchFamily="49" charset="0"/>
              </a:rPr>
              <a:t>              </a:t>
            </a:r>
            <a:r>
              <a:rPr lang="en-US" altLang="en-US" sz="1600" dirty="0">
                <a:latin typeface="Work Sans" pitchFamily="2" charset="0"/>
              </a:rPr>
              <a:t>evaluate the time of execution of a command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%run                 </a:t>
            </a:r>
            <a:r>
              <a:rPr lang="en-US" altLang="en-US" sz="1600" dirty="0">
                <a:latin typeface="Work Sans" pitchFamily="2" charset="0"/>
              </a:rPr>
              <a:t>execute code in a script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%store </a:t>
            </a:r>
            <a:r>
              <a:rPr lang="en-US" altLang="en-US" sz="1600" i="1" dirty="0" err="1">
                <a:latin typeface="Consolas" panose="020B0609020204030204" pitchFamily="49" charset="0"/>
                <a:cs typeface="Courier New" panose="02070309020205020404" pitchFamily="49" charset="0"/>
              </a:rPr>
              <a:t>varname</a:t>
            </a:r>
            <a:r>
              <a:rPr lang="en-US" altLang="en-US" sz="1600" dirty="0">
                <a:latin typeface="Consolas" panose="020B0609020204030204" pitchFamily="49" charset="0"/>
                <a:cs typeface="Courier New" panose="02070309020205020404" pitchFamily="49" charset="0"/>
              </a:rPr>
              <a:t>       </a:t>
            </a:r>
            <a:r>
              <a:rPr lang="en-US" altLang="en-US" sz="1600" dirty="0">
                <a:latin typeface="Work Sans" pitchFamily="2" charset="0"/>
              </a:rPr>
              <a:t>save the variable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%store –r </a:t>
            </a:r>
            <a:r>
              <a:rPr lang="en-US" altLang="en-US" sz="1600" i="1" dirty="0" err="1">
                <a:latin typeface="Consolas" panose="020B0609020204030204" pitchFamily="49" charset="0"/>
                <a:cs typeface="Courier New" panose="02070309020205020404" pitchFamily="49" charset="0"/>
              </a:rPr>
              <a:t>varname</a:t>
            </a:r>
            <a:r>
              <a:rPr lang="en-US" altLang="en-US" sz="1600" dirty="0">
                <a:latin typeface="Consolas" panose="020B0609020204030204" pitchFamily="49" charset="0"/>
                <a:cs typeface="Courier New" panose="02070309020205020404" pitchFamily="49" charset="0"/>
              </a:rPr>
              <a:t>    </a:t>
            </a:r>
            <a:r>
              <a:rPr lang="en-US" altLang="en-US" sz="1600" dirty="0">
                <a:latin typeface="Work Sans" pitchFamily="2" charset="0"/>
              </a:rPr>
              <a:t>load the variable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%who                 </a:t>
            </a:r>
            <a:r>
              <a:rPr lang="en-US" altLang="en-US" sz="1600" dirty="0">
                <a:latin typeface="Work Sans" pitchFamily="2" charset="0"/>
              </a:rPr>
              <a:t>list names in global scope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%matplotlib inline   </a:t>
            </a:r>
            <a:r>
              <a:rPr lang="en-US" altLang="en-US" sz="1600" dirty="0">
                <a:latin typeface="Work Sans" pitchFamily="2" charset="0"/>
              </a:rPr>
              <a:t>plot the graphs in the notebook	</a:t>
            </a:r>
          </a:p>
          <a:p>
            <a:pPr algn="just" eaLnBrk="1" hangingPunct="1">
              <a:spcBef>
                <a:spcPct val="0"/>
              </a:spcBef>
              <a:buNone/>
            </a:pPr>
            <a:endParaRPr lang="en-US" altLang="en-US" sz="1600" dirty="0">
              <a:latin typeface="Consolas" panose="020B0609020204030204" pitchFamily="49" charset="0"/>
              <a:cs typeface="Courier New" panose="02070309020205020404" pitchFamily="49" charset="0"/>
            </a:endParaRPr>
          </a:p>
          <a:p>
            <a:pPr algn="just" eaLnBrk="1" hangingPunct="1">
              <a:spcBef>
                <a:spcPct val="0"/>
              </a:spcBef>
              <a:buNone/>
            </a:pPr>
            <a:r>
              <a:rPr lang="en-US" altLang="en-US" sz="1600" dirty="0">
                <a:latin typeface="Consolas" panose="020B0609020204030204" pitchFamily="49" charset="0"/>
                <a:cs typeface="Courier New" panose="02070309020205020404" pitchFamily="49" charset="0"/>
              </a:rPr>
              <a:t>%matplotlib notebook </a:t>
            </a:r>
            <a:r>
              <a:rPr lang="en-US" altLang="en-US" sz="1600" dirty="0">
                <a:latin typeface="Work Sans" pitchFamily="2" charset="0"/>
                <a:cs typeface="Courier New" panose="02070309020205020404" pitchFamily="49" charset="0"/>
              </a:rPr>
              <a:t>add interactive exploring tools to the plot</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spTree>
    <p:extLst>
      <p:ext uri="{BB962C8B-B14F-4D97-AF65-F5344CB8AC3E}">
        <p14:creationId xmlns:p14="http://schemas.microsoft.com/office/powerpoint/2010/main" val="4189370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D2F68E11-D2D6-444D-9559-0153027350DA}"/>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dirty="0">
                <a:latin typeface="Work Sans" pitchFamily="2" charset="0"/>
              </a:rPr>
              <a:t>It is possible to have an interface (IDE) similar to that of </a:t>
            </a:r>
            <a:r>
              <a:rPr lang="en-US" altLang="en-US" sz="1600" dirty="0" err="1">
                <a:latin typeface="Work Sans" pitchFamily="2" charset="0"/>
              </a:rPr>
              <a:t>Matlab</a:t>
            </a:r>
            <a:r>
              <a:rPr lang="en-US" altLang="en-US" sz="1600" dirty="0">
                <a:latin typeface="Work Sans" pitchFamily="2" charset="0"/>
              </a:rPr>
              <a:t> through Spyder</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Text Box 2">
            <a:extLst>
              <a:ext uri="{FF2B5EF4-FFF2-40B4-BE49-F238E27FC236}">
                <a16:creationId xmlns:a16="http://schemas.microsoft.com/office/drawing/2014/main" id="{32B5422C-67B4-4BEC-A8B0-BF42390183E5}"/>
              </a:ext>
            </a:extLst>
          </p:cNvPr>
          <p:cNvSpPr txBox="1">
            <a:spLocks noChangeArrowheads="1"/>
          </p:cNvSpPr>
          <p:nvPr/>
        </p:nvSpPr>
        <p:spPr bwMode="auto">
          <a:xfrm>
            <a:off x="0" y="0"/>
            <a:ext cx="292891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solidFill>
                  <a:srgbClr val="FF9900"/>
                </a:solidFill>
                <a:latin typeface="Work Sans" pitchFamily="2" charset="0"/>
              </a:rPr>
              <a:t>PYLAB/MATPLOTLIB</a:t>
            </a:r>
          </a:p>
        </p:txBody>
      </p:sp>
      <p:pic>
        <p:nvPicPr>
          <p:cNvPr id="3" name="Immagine 2" descr="Immagine che contiene screenshot, computer&#10;&#10;Descrizione generata automaticamente">
            <a:extLst>
              <a:ext uri="{FF2B5EF4-FFF2-40B4-BE49-F238E27FC236}">
                <a16:creationId xmlns:a16="http://schemas.microsoft.com/office/drawing/2014/main" id="{580E8DE8-99D9-4A81-A55C-E52C6CDF0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96752"/>
            <a:ext cx="8789945" cy="5363120"/>
          </a:xfrm>
          <a:prstGeom prst="rect">
            <a:avLst/>
          </a:prstGeom>
        </p:spPr>
      </p:pic>
    </p:spTree>
    <p:extLst>
      <p:ext uri="{BB962C8B-B14F-4D97-AF65-F5344CB8AC3E}">
        <p14:creationId xmlns:p14="http://schemas.microsoft.com/office/powerpoint/2010/main" val="171811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Creation of a </a:t>
            </a:r>
            <a:r>
              <a:rPr lang="en-US" altLang="en-US" sz="1600" b="1" dirty="0" err="1">
                <a:solidFill>
                  <a:schemeClr val="hlink"/>
                </a:solidFill>
                <a:latin typeface="Work Sans" pitchFamily="2" charset="0"/>
              </a:rPr>
              <a:t>date_range</a:t>
            </a: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a:t>
            </a:r>
            <a:r>
              <a:rPr lang="en-US" altLang="en-US" sz="1600" dirty="0">
                <a:latin typeface="Consolas" panose="020B0609020204030204" pitchFamily="49" charset="0"/>
              </a:rPr>
              <a:t> as np</a:t>
            </a:r>
          </a:p>
          <a:p>
            <a:pPr algn="just" eaLnBrk="1" hangingPunct="1">
              <a:spcBef>
                <a:spcPct val="0"/>
              </a:spcBef>
              <a:buFontTx/>
              <a:buNone/>
            </a:pPr>
            <a:r>
              <a:rPr lang="en-US" altLang="en-US" sz="1600" dirty="0">
                <a:latin typeface="Consolas" panose="020B0609020204030204" pitchFamily="49" charset="0"/>
              </a:rPr>
              <a:t>import pandas as pd</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d = </a:t>
            </a:r>
            <a:r>
              <a:rPr lang="en-US" altLang="en-US" sz="1600" dirty="0" err="1">
                <a:latin typeface="Consolas" panose="020B0609020204030204" pitchFamily="49" charset="0"/>
              </a:rPr>
              <a:t>pd.date_range</a:t>
            </a:r>
            <a:r>
              <a:rPr lang="en-US" altLang="en-US" sz="1600" dirty="0">
                <a:latin typeface="Consolas" panose="020B0609020204030204" pitchFamily="49" charset="0"/>
              </a:rPr>
              <a:t>('20230505',periods=6,freq='4W-FRI')</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Create the following object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nn-NO" altLang="en-US" sz="1600" dirty="0">
                <a:latin typeface="Consolas" panose="020B0609020204030204" pitchFamily="49" charset="0"/>
              </a:rPr>
              <a:t>DatetimeIndex(['2020-06-26', '2020-07-24', '2020-08-21', '2020-09-18', '2020-10-16', '2020-11-13'],</a:t>
            </a:r>
          </a:p>
          <a:p>
            <a:pPr algn="just" eaLnBrk="1" hangingPunct="1">
              <a:spcBef>
                <a:spcPct val="0"/>
              </a:spcBef>
              <a:buFontTx/>
              <a:buNone/>
            </a:pPr>
            <a:r>
              <a:rPr lang="nn-NO" altLang="en-US" sz="1600" dirty="0">
                <a:latin typeface="Consolas" panose="020B0609020204030204" pitchFamily="49" charset="0"/>
              </a:rPr>
              <a:t>              dtype='datetime64[ns]', freq='4W-FRI')</a:t>
            </a:r>
          </a:p>
          <a:p>
            <a:pPr algn="just" eaLnBrk="1" hangingPunct="1">
              <a:spcBef>
                <a:spcPct val="0"/>
              </a:spcBef>
              <a:buFontTx/>
              <a:buNone/>
            </a:pPr>
            <a:endParaRPr lang="nn-NO" altLang="en-US" sz="1600" dirty="0">
              <a:latin typeface="Work Sans" pitchFamily="2" charset="0"/>
            </a:endParaRPr>
          </a:p>
          <a:p>
            <a:pPr algn="just" eaLnBrk="1" hangingPunct="1">
              <a:spcBef>
                <a:spcPct val="0"/>
              </a:spcBef>
              <a:buFontTx/>
              <a:buNone/>
            </a:pPr>
            <a:r>
              <a:rPr lang="nn-NO" altLang="en-US" sz="1600" dirty="0">
                <a:latin typeface="Work Sans" pitchFamily="2" charset="0"/>
              </a:rPr>
              <a:t>The freq argument specify how the starting date is repeated and it allows sohisticated specification, see </a:t>
            </a:r>
            <a:r>
              <a:rPr lang="nn-NO" altLang="en-US" sz="1600" dirty="0">
                <a:latin typeface="Work Sans" pitchFamily="2" charset="0"/>
                <a:hlinkClick r:id="rId2"/>
              </a:rPr>
              <a:t>here</a:t>
            </a:r>
            <a:r>
              <a:rPr lang="nn-NO" altLang="en-US" sz="1600" dirty="0">
                <a:latin typeface="Work Sans" pitchFamily="2" charset="0"/>
              </a:rPr>
              <a:t>. </a:t>
            </a:r>
            <a:endParaRPr lang="en-US" altLang="en-US" sz="1600" dirty="0">
              <a:latin typeface="Work Sans" pitchFamily="2" charset="0"/>
            </a:endParaRPr>
          </a:p>
        </p:txBody>
      </p:sp>
    </p:spTree>
    <p:extLst>
      <p:ext uri="{BB962C8B-B14F-4D97-AF65-F5344CB8AC3E}">
        <p14:creationId xmlns:p14="http://schemas.microsoft.com/office/powerpoint/2010/main" val="409455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Creation of a </a:t>
            </a:r>
            <a:r>
              <a:rPr lang="en-US" altLang="en-US" sz="1600" b="1" dirty="0" err="1">
                <a:solidFill>
                  <a:schemeClr val="hlink"/>
                </a:solidFill>
                <a:latin typeface="Work Sans" pitchFamily="2" charset="0"/>
              </a:rPr>
              <a:t>DataFrame</a:t>
            </a: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the main object handled by Pandas: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a:t>
            </a:r>
            <a:r>
              <a:rPr lang="en-US" altLang="en-US" sz="1600" dirty="0">
                <a:latin typeface="Consolas" panose="020B0609020204030204" pitchFamily="49" charset="0"/>
              </a:rPr>
              <a:t> as np</a:t>
            </a: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numpy.random</a:t>
            </a:r>
            <a:r>
              <a:rPr lang="en-US" altLang="en-US" sz="1600" dirty="0">
                <a:latin typeface="Consolas" panose="020B0609020204030204" pitchFamily="49" charset="0"/>
              </a:rPr>
              <a:t> as </a:t>
            </a:r>
            <a:r>
              <a:rPr lang="en-US" altLang="en-US" sz="1600" dirty="0" err="1">
                <a:latin typeface="Consolas" panose="020B0609020204030204" pitchFamily="49" charset="0"/>
              </a:rPr>
              <a:t>rd</a:t>
            </a: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import pandas as pd</a:t>
            </a:r>
          </a:p>
          <a:p>
            <a:pPr algn="just" eaLnBrk="1" hangingPunct="1">
              <a:spcBef>
                <a:spcPct val="0"/>
              </a:spcBef>
              <a:buFontTx/>
              <a:buNone/>
            </a:pPr>
            <a:endParaRPr lang="en-US" altLang="en-US" sz="1600" dirty="0">
              <a:latin typeface="Consolas" panose="020B0609020204030204" pitchFamily="49" charset="0"/>
            </a:endParaRPr>
          </a:p>
          <a:p>
            <a:pPr eaLnBrk="1" hangingPunct="1">
              <a:spcBef>
                <a:spcPct val="0"/>
              </a:spcBef>
              <a:buNone/>
            </a:pPr>
            <a:r>
              <a:rPr lang="en-US" altLang="en-US" sz="1600" dirty="0">
                <a:latin typeface="Consolas" panose="020B0609020204030204" pitchFamily="49" charset="0"/>
              </a:rPr>
              <a:t>d = </a:t>
            </a:r>
            <a:r>
              <a:rPr lang="en-US" altLang="en-US" sz="1600" dirty="0" err="1">
                <a:latin typeface="Consolas" panose="020B0609020204030204" pitchFamily="49" charset="0"/>
              </a:rPr>
              <a:t>pd.date_range</a:t>
            </a:r>
            <a:r>
              <a:rPr lang="en-US" altLang="en-US" sz="1600" dirty="0">
                <a:latin typeface="Consolas" panose="020B0609020204030204" pitchFamily="49" charset="0"/>
              </a:rPr>
              <a:t>('20200626',periods=6,freq='4W-FRI')</a:t>
            </a:r>
          </a:p>
          <a:p>
            <a:pPr eaLnBrk="1" hangingPunct="1">
              <a:spcBef>
                <a:spcPct val="0"/>
              </a:spcBef>
              <a:buFontTx/>
              <a:buNone/>
            </a:pPr>
            <a:r>
              <a:rPr lang="en-US" altLang="en-US" sz="1600" dirty="0">
                <a:latin typeface="Consolas" panose="020B0609020204030204" pitchFamily="49" charset="0"/>
              </a:rPr>
              <a:t>df = </a:t>
            </a:r>
            <a:r>
              <a:rPr lang="en-US" altLang="en-US" sz="1600" dirty="0" err="1">
                <a:latin typeface="Consolas" panose="020B0609020204030204" pitchFamily="49" charset="0"/>
              </a:rPr>
              <a:t>pd.DataFrame</a:t>
            </a:r>
            <a:r>
              <a:rPr lang="en-US" altLang="en-US" sz="1600" dirty="0">
                <a:latin typeface="Consolas" panose="020B0609020204030204" pitchFamily="49" charset="0"/>
              </a:rPr>
              <a:t>(</a:t>
            </a:r>
            <a:r>
              <a:rPr lang="en-US" altLang="en-US" sz="1600" dirty="0" err="1">
                <a:latin typeface="Consolas" panose="020B0609020204030204" pitchFamily="49" charset="0"/>
              </a:rPr>
              <a:t>rd.randint</a:t>
            </a:r>
            <a:r>
              <a:rPr lang="en-US" altLang="en-US" sz="1600" dirty="0">
                <a:latin typeface="Consolas" panose="020B0609020204030204" pitchFamily="49" charset="0"/>
              </a:rPr>
              <a:t>(-10,10,(6,4)), index=d, columns=list('ABCD'))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Create the following object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pt-BR" altLang="en-US" sz="1600" dirty="0">
                <a:latin typeface="Consolas" panose="020B0609020204030204" pitchFamily="49" charset="0"/>
              </a:rPr>
              <a:t>            A   B  C  D</a:t>
            </a:r>
          </a:p>
          <a:p>
            <a:pPr algn="just" eaLnBrk="1" hangingPunct="1">
              <a:spcBef>
                <a:spcPct val="0"/>
              </a:spcBef>
              <a:buFontTx/>
              <a:buNone/>
            </a:pPr>
            <a:r>
              <a:rPr lang="pt-BR" altLang="en-US" sz="1600" dirty="0">
                <a:latin typeface="Consolas" panose="020B0609020204030204" pitchFamily="49" charset="0"/>
              </a:rPr>
              <a:t>2020-06-26  2 -10  8 -8</a:t>
            </a:r>
          </a:p>
          <a:p>
            <a:pPr algn="just" eaLnBrk="1" hangingPunct="1">
              <a:spcBef>
                <a:spcPct val="0"/>
              </a:spcBef>
              <a:buFontTx/>
              <a:buNone/>
            </a:pPr>
            <a:r>
              <a:rPr lang="pt-BR" altLang="en-US" sz="1600" dirty="0">
                <a:latin typeface="Consolas" panose="020B0609020204030204" pitchFamily="49" charset="0"/>
              </a:rPr>
              <a:t>2020-07-24  7  -2 -8  0</a:t>
            </a:r>
          </a:p>
          <a:p>
            <a:pPr algn="just" eaLnBrk="1" hangingPunct="1">
              <a:spcBef>
                <a:spcPct val="0"/>
              </a:spcBef>
              <a:buFontTx/>
              <a:buNone/>
            </a:pPr>
            <a:r>
              <a:rPr lang="pt-BR" altLang="en-US" sz="1600" dirty="0">
                <a:latin typeface="Consolas" panose="020B0609020204030204" pitchFamily="49" charset="0"/>
              </a:rPr>
              <a:t>2020-08-21 -9   2 -9 -2</a:t>
            </a:r>
          </a:p>
          <a:p>
            <a:pPr algn="just" eaLnBrk="1" hangingPunct="1">
              <a:spcBef>
                <a:spcPct val="0"/>
              </a:spcBef>
              <a:buFontTx/>
              <a:buNone/>
            </a:pPr>
            <a:r>
              <a:rPr lang="pt-BR" altLang="en-US" sz="1600" dirty="0">
                <a:latin typeface="Consolas" panose="020B0609020204030204" pitchFamily="49" charset="0"/>
              </a:rPr>
              <a:t>2020-09-18  1  -7  7 -9</a:t>
            </a:r>
          </a:p>
          <a:p>
            <a:pPr algn="just" eaLnBrk="1" hangingPunct="1">
              <a:spcBef>
                <a:spcPct val="0"/>
              </a:spcBef>
              <a:buFontTx/>
              <a:buNone/>
            </a:pPr>
            <a:r>
              <a:rPr lang="pt-BR" altLang="en-US" sz="1600" dirty="0">
                <a:latin typeface="Consolas" panose="020B0609020204030204" pitchFamily="49" charset="0"/>
              </a:rPr>
              <a:t>2020-10-16 -8   9 -8 -8</a:t>
            </a:r>
          </a:p>
          <a:p>
            <a:pPr algn="just" eaLnBrk="1" hangingPunct="1">
              <a:spcBef>
                <a:spcPct val="0"/>
              </a:spcBef>
              <a:buFontTx/>
              <a:buNone/>
            </a:pPr>
            <a:r>
              <a:rPr lang="pt-BR" altLang="en-US" sz="1600" dirty="0">
                <a:latin typeface="Consolas" panose="020B0609020204030204" pitchFamily="49" charset="0"/>
              </a:rPr>
              <a:t>2020-11-13  3  -5  1  2</a:t>
            </a:r>
            <a:endParaRPr lang="nn-NO" altLang="en-US" sz="1600" dirty="0">
              <a:latin typeface="Consolas" panose="020B0609020204030204" pitchFamily="49" charset="0"/>
            </a:endParaRPr>
          </a:p>
        </p:txBody>
      </p:sp>
    </p:spTree>
    <p:extLst>
      <p:ext uri="{BB962C8B-B14F-4D97-AF65-F5344CB8AC3E}">
        <p14:creationId xmlns:p14="http://schemas.microsoft.com/office/powerpoint/2010/main" val="212080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Creation of a </a:t>
            </a:r>
            <a:r>
              <a:rPr lang="en-US" altLang="en-US" sz="1600" b="1" dirty="0" err="1">
                <a:solidFill>
                  <a:schemeClr val="hlink"/>
                </a:solidFill>
                <a:latin typeface="Work Sans" pitchFamily="2" charset="0"/>
              </a:rPr>
              <a:t>DataFrame</a:t>
            </a:r>
            <a:endParaRPr lang="en-US" altLang="en-US" sz="1600" b="1" dirty="0">
              <a:solidFill>
                <a:schemeClr val="hlink"/>
              </a:solidFill>
              <a:latin typeface="Work Sans" pitchFamily="2" charset="0"/>
            </a:endParaRP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also possible to pass directly the columns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400" dirty="0">
                <a:latin typeface="Consolas" panose="020B0609020204030204" pitchFamily="49" charset="0"/>
              </a:rPr>
              <a:t>import </a:t>
            </a:r>
            <a:r>
              <a:rPr lang="en-US" altLang="en-US" sz="1400" dirty="0" err="1">
                <a:latin typeface="Consolas" panose="020B0609020204030204" pitchFamily="49" charset="0"/>
              </a:rPr>
              <a:t>numpy</a:t>
            </a:r>
            <a:r>
              <a:rPr lang="en-US" altLang="en-US" sz="1400" dirty="0">
                <a:latin typeface="Consolas" panose="020B0609020204030204" pitchFamily="49" charset="0"/>
              </a:rPr>
              <a:t> as np</a:t>
            </a:r>
          </a:p>
          <a:p>
            <a:pPr algn="just" eaLnBrk="1" hangingPunct="1">
              <a:spcBef>
                <a:spcPct val="0"/>
              </a:spcBef>
              <a:buFontTx/>
              <a:buNone/>
            </a:pPr>
            <a:r>
              <a:rPr lang="en-US" altLang="en-US" sz="1400" dirty="0">
                <a:latin typeface="Consolas" panose="020B0609020204030204" pitchFamily="49" charset="0"/>
              </a:rPr>
              <a:t>import </a:t>
            </a:r>
            <a:r>
              <a:rPr lang="en-US" altLang="en-US" sz="1400" dirty="0" err="1">
                <a:latin typeface="Consolas" panose="020B0609020204030204" pitchFamily="49" charset="0"/>
              </a:rPr>
              <a:t>numpy.random</a:t>
            </a:r>
            <a:r>
              <a:rPr lang="en-US" altLang="en-US" sz="1400" dirty="0">
                <a:latin typeface="Consolas" panose="020B0609020204030204" pitchFamily="49" charset="0"/>
              </a:rPr>
              <a:t> as </a:t>
            </a:r>
            <a:r>
              <a:rPr lang="en-US" altLang="en-US" sz="1400" dirty="0" err="1">
                <a:latin typeface="Consolas" panose="020B0609020204030204" pitchFamily="49" charset="0"/>
              </a:rPr>
              <a:t>rd</a:t>
            </a:r>
            <a:endParaRPr lang="en-US" altLang="en-US" sz="1400" dirty="0">
              <a:latin typeface="Consolas" panose="020B0609020204030204" pitchFamily="49" charset="0"/>
            </a:endParaRPr>
          </a:p>
          <a:p>
            <a:pPr algn="just" eaLnBrk="1" hangingPunct="1">
              <a:spcBef>
                <a:spcPct val="0"/>
              </a:spcBef>
              <a:buFontTx/>
              <a:buNone/>
            </a:pPr>
            <a:r>
              <a:rPr lang="en-US" altLang="en-US" sz="1400" dirty="0">
                <a:latin typeface="Consolas" panose="020B0609020204030204" pitchFamily="49" charset="0"/>
              </a:rPr>
              <a:t>import pandas as pd</a:t>
            </a:r>
          </a:p>
          <a:p>
            <a:pPr algn="just" eaLnBrk="1" hangingPunct="1">
              <a:spcBef>
                <a:spcPct val="0"/>
              </a:spcBef>
              <a:buFontTx/>
              <a:buNone/>
            </a:pPr>
            <a:endParaRPr lang="en-US" altLang="en-US" sz="1400" dirty="0">
              <a:latin typeface="Consolas" panose="020B0609020204030204" pitchFamily="49" charset="0"/>
            </a:endParaRPr>
          </a:p>
          <a:p>
            <a:pPr eaLnBrk="1" hangingPunct="1">
              <a:spcBef>
                <a:spcPct val="0"/>
              </a:spcBef>
              <a:buNone/>
            </a:pPr>
            <a:r>
              <a:rPr lang="en-US" altLang="en-US" sz="1400" dirty="0">
                <a:latin typeface="Consolas" panose="020B0609020204030204" pitchFamily="49" charset="0"/>
              </a:rPr>
              <a:t>df2 = </a:t>
            </a:r>
            <a:r>
              <a:rPr lang="en-US" altLang="en-US" sz="1400" dirty="0" err="1">
                <a:latin typeface="Consolas" panose="020B0609020204030204" pitchFamily="49" charset="0"/>
              </a:rPr>
              <a:t>pd.DataFrame</a:t>
            </a:r>
            <a:r>
              <a:rPr lang="en-US" altLang="en-US" sz="1400" dirty="0">
                <a:latin typeface="Consolas" panose="020B0609020204030204" pitchFamily="49" charset="0"/>
              </a:rPr>
              <a:t>({'A': 1.,</a:t>
            </a:r>
          </a:p>
          <a:p>
            <a:pPr eaLnBrk="1" hangingPunct="1">
              <a:spcBef>
                <a:spcPct val="0"/>
              </a:spcBef>
              <a:buNone/>
            </a:pPr>
            <a:r>
              <a:rPr lang="en-US" altLang="en-US" sz="1400" dirty="0">
                <a:latin typeface="Consolas" panose="020B0609020204030204" pitchFamily="49" charset="0"/>
              </a:rPr>
              <a:t>                    'B': </a:t>
            </a:r>
            <a:r>
              <a:rPr lang="en-US" altLang="en-US" sz="1400" dirty="0" err="1">
                <a:latin typeface="Consolas" panose="020B0609020204030204" pitchFamily="49" charset="0"/>
              </a:rPr>
              <a:t>pd.Timestamp</a:t>
            </a:r>
            <a:r>
              <a:rPr lang="en-US" altLang="en-US" sz="1400" dirty="0">
                <a:latin typeface="Consolas" panose="020B0609020204030204" pitchFamily="49" charset="0"/>
              </a:rPr>
              <a:t>('20130102'),</a:t>
            </a:r>
          </a:p>
          <a:p>
            <a:pPr eaLnBrk="1" hangingPunct="1">
              <a:spcBef>
                <a:spcPct val="0"/>
              </a:spcBef>
              <a:buNone/>
            </a:pPr>
            <a:r>
              <a:rPr lang="en-US" altLang="en-US" sz="1400" dirty="0">
                <a:latin typeface="Consolas" panose="020B0609020204030204" pitchFamily="49" charset="0"/>
              </a:rPr>
              <a:t>                    'C': </a:t>
            </a:r>
            <a:r>
              <a:rPr lang="en-US" altLang="en-US" sz="1400" dirty="0" err="1">
                <a:latin typeface="Consolas" panose="020B0609020204030204" pitchFamily="49" charset="0"/>
              </a:rPr>
              <a:t>pd.Series</a:t>
            </a:r>
            <a:r>
              <a:rPr lang="en-US" altLang="en-US" sz="1400" dirty="0">
                <a:latin typeface="Consolas" panose="020B0609020204030204" pitchFamily="49" charset="0"/>
              </a:rPr>
              <a:t>(1, index=list(range(4)), </a:t>
            </a:r>
            <a:r>
              <a:rPr lang="en-US" altLang="en-US" sz="1400" dirty="0" err="1">
                <a:latin typeface="Consolas" panose="020B0609020204030204" pitchFamily="49" charset="0"/>
              </a:rPr>
              <a:t>dtype</a:t>
            </a:r>
            <a:r>
              <a:rPr lang="en-US" altLang="en-US" sz="1400" dirty="0">
                <a:latin typeface="Consolas" panose="020B0609020204030204" pitchFamily="49" charset="0"/>
              </a:rPr>
              <a:t>='float32'),</a:t>
            </a:r>
          </a:p>
          <a:p>
            <a:pPr eaLnBrk="1" hangingPunct="1">
              <a:spcBef>
                <a:spcPct val="0"/>
              </a:spcBef>
              <a:buNone/>
            </a:pPr>
            <a:r>
              <a:rPr lang="en-US" altLang="en-US" sz="1400" dirty="0">
                <a:latin typeface="Consolas" panose="020B0609020204030204" pitchFamily="49" charset="0"/>
              </a:rPr>
              <a:t>                    'D': </a:t>
            </a:r>
            <a:r>
              <a:rPr lang="en-US" altLang="en-US" sz="1400" dirty="0" err="1">
                <a:latin typeface="Consolas" panose="020B0609020204030204" pitchFamily="49" charset="0"/>
              </a:rPr>
              <a:t>np.array</a:t>
            </a:r>
            <a:r>
              <a:rPr lang="en-US" altLang="en-US" sz="1400" dirty="0">
                <a:latin typeface="Consolas" panose="020B0609020204030204" pitchFamily="49" charset="0"/>
              </a:rPr>
              <a:t>([3] * 4, </a:t>
            </a:r>
            <a:r>
              <a:rPr lang="en-US" altLang="en-US" sz="1400" dirty="0" err="1">
                <a:latin typeface="Consolas" panose="020B0609020204030204" pitchFamily="49" charset="0"/>
              </a:rPr>
              <a:t>dtype</a:t>
            </a:r>
            <a:r>
              <a:rPr lang="en-US" altLang="en-US" sz="1400" dirty="0">
                <a:latin typeface="Consolas" panose="020B0609020204030204" pitchFamily="49" charset="0"/>
              </a:rPr>
              <a:t>='int32'),</a:t>
            </a:r>
          </a:p>
          <a:p>
            <a:pPr eaLnBrk="1" hangingPunct="1">
              <a:spcBef>
                <a:spcPct val="0"/>
              </a:spcBef>
              <a:buNone/>
            </a:pPr>
            <a:r>
              <a:rPr lang="en-US" altLang="en-US" sz="1400" dirty="0">
                <a:latin typeface="Consolas" panose="020B0609020204030204" pitchFamily="49" charset="0"/>
              </a:rPr>
              <a:t>                    'E': </a:t>
            </a:r>
            <a:r>
              <a:rPr lang="en-US" altLang="en-US" sz="1400" dirty="0" err="1">
                <a:latin typeface="Consolas" panose="020B0609020204030204" pitchFamily="49" charset="0"/>
              </a:rPr>
              <a:t>pd.Categorical</a:t>
            </a:r>
            <a:r>
              <a:rPr lang="en-US" altLang="en-US" sz="1400" dirty="0">
                <a:latin typeface="Consolas" panose="020B0609020204030204" pitchFamily="49" charset="0"/>
              </a:rPr>
              <a:t>(["test", "train", "test", "train"]),</a:t>
            </a:r>
          </a:p>
          <a:p>
            <a:pPr eaLnBrk="1" hangingPunct="1">
              <a:spcBef>
                <a:spcPct val="0"/>
              </a:spcBef>
              <a:buNone/>
            </a:pPr>
            <a:r>
              <a:rPr lang="en-US" altLang="en-US" sz="1400" dirty="0">
                <a:latin typeface="Consolas" panose="020B0609020204030204" pitchFamily="49" charset="0"/>
              </a:rPr>
              <a:t>                    'F': 'foo'})</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Create the following object</a:t>
            </a:r>
          </a:p>
          <a:p>
            <a:pPr algn="just" eaLnBrk="1" hangingPunct="1">
              <a:spcBef>
                <a:spcPct val="0"/>
              </a:spcBef>
              <a:buFontTx/>
              <a:buNone/>
            </a:pPr>
            <a:endParaRPr lang="en-US" altLang="en-US" sz="1400" dirty="0">
              <a:latin typeface="Work Sans" pitchFamily="2" charset="0"/>
            </a:endParaRPr>
          </a:p>
          <a:p>
            <a:pPr algn="just" eaLnBrk="1" hangingPunct="1">
              <a:spcBef>
                <a:spcPct val="0"/>
              </a:spcBef>
              <a:buFontTx/>
              <a:buNone/>
            </a:pPr>
            <a:r>
              <a:rPr lang="en-US" altLang="en-US" sz="1400" dirty="0">
                <a:latin typeface="Consolas" panose="020B0609020204030204" pitchFamily="49" charset="0"/>
              </a:rPr>
              <a:t>     A          B    C  D      E    F</a:t>
            </a:r>
          </a:p>
          <a:p>
            <a:pPr algn="just" eaLnBrk="1" hangingPunct="1">
              <a:spcBef>
                <a:spcPct val="0"/>
              </a:spcBef>
              <a:buFontTx/>
              <a:buNone/>
            </a:pPr>
            <a:r>
              <a:rPr lang="en-US" altLang="en-US" sz="1400" dirty="0">
                <a:latin typeface="Consolas" panose="020B0609020204030204" pitchFamily="49" charset="0"/>
              </a:rPr>
              <a:t>0  1.0 2013-01-02  1.0  3   test  foo</a:t>
            </a:r>
          </a:p>
          <a:p>
            <a:pPr algn="just" eaLnBrk="1" hangingPunct="1">
              <a:spcBef>
                <a:spcPct val="0"/>
              </a:spcBef>
              <a:buFontTx/>
              <a:buNone/>
            </a:pPr>
            <a:r>
              <a:rPr lang="en-US" altLang="en-US" sz="1400" dirty="0">
                <a:latin typeface="Consolas" panose="020B0609020204030204" pitchFamily="49" charset="0"/>
              </a:rPr>
              <a:t>1  1.0 2013-01-02  1.0  3  train  foo</a:t>
            </a:r>
          </a:p>
          <a:p>
            <a:pPr algn="just" eaLnBrk="1" hangingPunct="1">
              <a:spcBef>
                <a:spcPct val="0"/>
              </a:spcBef>
              <a:buFontTx/>
              <a:buNone/>
            </a:pPr>
            <a:r>
              <a:rPr lang="en-US" altLang="en-US" sz="1400" dirty="0">
                <a:latin typeface="Consolas" panose="020B0609020204030204" pitchFamily="49" charset="0"/>
              </a:rPr>
              <a:t>2  1.0 2013-01-02  1.0  3   test  foo</a:t>
            </a:r>
          </a:p>
          <a:p>
            <a:pPr marL="342900" indent="-342900" algn="just" eaLnBrk="1" hangingPunct="1">
              <a:spcBef>
                <a:spcPct val="0"/>
              </a:spcBef>
              <a:buFontTx/>
              <a:buAutoNum type="arabicPlain" startAt="3"/>
            </a:pPr>
            <a:r>
              <a:rPr lang="en-US" altLang="en-US" sz="1400" dirty="0">
                <a:latin typeface="Consolas" panose="020B0609020204030204" pitchFamily="49" charset="0"/>
              </a:rPr>
              <a:t>1.0 2013-01-02  1.0  3  train  foo</a:t>
            </a:r>
          </a:p>
          <a:p>
            <a:pPr marL="342900" indent="-342900" algn="just" eaLnBrk="1" hangingPunct="1">
              <a:spcBef>
                <a:spcPct val="0"/>
              </a:spcBef>
              <a:buFontTx/>
              <a:buAutoNum type="arabicPlain" startAt="3"/>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To copy a </a:t>
            </a:r>
            <a:r>
              <a:rPr lang="en-US" altLang="en-US" sz="1600" dirty="0" err="1">
                <a:latin typeface="Work Sans" pitchFamily="2" charset="0"/>
              </a:rPr>
              <a:t>datafarame</a:t>
            </a:r>
            <a:r>
              <a:rPr lang="en-US" altLang="en-US" sz="1600" dirty="0">
                <a:latin typeface="Work Sans" pitchFamily="2" charset="0"/>
              </a:rPr>
              <a:t> (which is a Python object!)</a:t>
            </a:r>
          </a:p>
          <a:p>
            <a:pPr algn="just" eaLnBrk="1" hangingPunct="1">
              <a:spcBef>
                <a:spcPct val="0"/>
              </a:spcBef>
              <a:buNone/>
            </a:pPr>
            <a:endParaRPr lang="en-US" altLang="en-US" sz="1600" dirty="0">
              <a:latin typeface="Work Sans" pitchFamily="2" charset="0"/>
            </a:endParaRPr>
          </a:p>
          <a:p>
            <a:pPr algn="just" eaLnBrk="1" hangingPunct="1">
              <a:spcBef>
                <a:spcPct val="0"/>
              </a:spcBef>
              <a:buNone/>
            </a:pPr>
            <a:r>
              <a:rPr lang="en-US" altLang="en-US" sz="1600" dirty="0">
                <a:latin typeface="Consolas" panose="020B0609020204030204" pitchFamily="49" charset="0"/>
              </a:rPr>
              <a:t>df2 = </a:t>
            </a:r>
            <a:r>
              <a:rPr lang="en-US" altLang="en-US" sz="1600" dirty="0" err="1">
                <a:latin typeface="Consolas" panose="020B0609020204030204" pitchFamily="49" charset="0"/>
              </a:rPr>
              <a:t>df.copy</a:t>
            </a:r>
            <a:r>
              <a:rPr lang="en-US" altLang="en-US" sz="1600" dirty="0">
                <a:latin typeface="Consolas" panose="020B0609020204030204" pitchFamily="49" charset="0"/>
              </a:rPr>
              <a:t>()</a:t>
            </a:r>
            <a:endParaRPr lang="nn-NO" altLang="en-US" sz="1600" dirty="0">
              <a:latin typeface="Consolas" panose="020B0609020204030204" pitchFamily="49" charset="0"/>
            </a:endParaRPr>
          </a:p>
        </p:txBody>
      </p:sp>
    </p:spTree>
    <p:extLst>
      <p:ext uri="{BB962C8B-B14F-4D97-AF65-F5344CB8AC3E}">
        <p14:creationId xmlns:p14="http://schemas.microsoft.com/office/powerpoint/2010/main" val="332019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Viewing data</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To display the first (default is 5) rows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df.head</a:t>
            </a:r>
            <a:r>
              <a:rPr lang="en-US" altLang="en-US" sz="1600" dirty="0">
                <a:latin typeface="Consolas" panose="020B0609020204030204" pitchFamily="49"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To display the last (default is 5) rows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df.tail</a:t>
            </a:r>
            <a:r>
              <a:rPr lang="en-US" altLang="en-US" sz="1600" dirty="0">
                <a:latin typeface="Consolas" panose="020B0609020204030204" pitchFamily="49" charset="0"/>
              </a:rPr>
              <a:t>(3)</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To display row indices and columns heading</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df.index</a:t>
            </a:r>
            <a:endParaRPr lang="en-US" altLang="en-US" sz="1600" dirty="0">
              <a:latin typeface="Consolas" panose="020B0609020204030204" pitchFamily="49" charset="0"/>
            </a:endParaRPr>
          </a:p>
          <a:p>
            <a:pPr algn="just" eaLnBrk="1" hangingPunct="1">
              <a:spcBef>
                <a:spcPct val="0"/>
              </a:spcBef>
              <a:buFontTx/>
              <a:buNone/>
            </a:pPr>
            <a:r>
              <a:rPr lang="en-US" altLang="en-US" sz="1600" dirty="0" err="1">
                <a:latin typeface="Consolas" panose="020B0609020204030204" pitchFamily="49" charset="0"/>
              </a:rPr>
              <a:t>df.columns</a:t>
            </a:r>
            <a:endParaRPr lang="en-US" altLang="en-US" sz="1600" dirty="0">
              <a:latin typeface="Consolas" panose="020B0609020204030204" pitchFamily="49"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If all elements in </a:t>
            </a:r>
            <a:r>
              <a:rPr lang="en-US" altLang="en-US" sz="1600" dirty="0" err="1">
                <a:latin typeface="Work Sans" pitchFamily="2" charset="0"/>
              </a:rPr>
              <a:t>DataFrame</a:t>
            </a:r>
            <a:r>
              <a:rPr lang="en-US" altLang="en-US" sz="1600" dirty="0">
                <a:latin typeface="Work Sans" pitchFamily="2" charset="0"/>
              </a:rPr>
              <a:t> are numerical they can be exported to a 2D </a:t>
            </a:r>
            <a:r>
              <a:rPr lang="en-US" altLang="en-US" sz="1600" dirty="0" err="1">
                <a:latin typeface="Work Sans" pitchFamily="2" charset="0"/>
              </a:rPr>
              <a:t>numpy</a:t>
            </a:r>
            <a:r>
              <a:rPr lang="en-US" altLang="en-US" sz="1600" dirty="0">
                <a:latin typeface="Work Sans" pitchFamily="2" charset="0"/>
              </a:rPr>
              <a:t> array</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df.to_numpy</a:t>
            </a:r>
            <a:r>
              <a:rPr lang="en-US" altLang="en-US" sz="1600" dirty="0">
                <a:latin typeface="Consolas" panose="020B0609020204030204" pitchFamily="49" charset="0"/>
              </a:rPr>
              <a:t>()</a:t>
            </a:r>
            <a:endParaRPr lang="nn-NO" altLang="en-US" sz="1600" dirty="0">
              <a:latin typeface="Consolas" panose="020B0609020204030204" pitchFamily="49" charset="0"/>
            </a:endParaRPr>
          </a:p>
        </p:txBody>
      </p:sp>
    </p:spTree>
    <p:extLst>
      <p:ext uri="{BB962C8B-B14F-4D97-AF65-F5344CB8AC3E}">
        <p14:creationId xmlns:p14="http://schemas.microsoft.com/office/powerpoint/2010/main" val="27910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Viewing data</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method describe perform some statistics on the data</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df.describe</a:t>
            </a:r>
            <a:r>
              <a:rPr lang="en-US" altLang="en-US" sz="1600" dirty="0">
                <a:latin typeface="Consolas" panose="020B0609020204030204" pitchFamily="49"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results in</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rPr>
              <a:t>              A          B         C         D</a:t>
            </a:r>
          </a:p>
          <a:p>
            <a:pPr algn="just" eaLnBrk="1" hangingPunct="1">
              <a:spcBef>
                <a:spcPct val="0"/>
              </a:spcBef>
              <a:buFontTx/>
              <a:buNone/>
            </a:pPr>
            <a:r>
              <a:rPr lang="en-US" altLang="en-US" sz="1600" dirty="0">
                <a:latin typeface="Consolas" panose="020B0609020204030204" pitchFamily="49" charset="0"/>
              </a:rPr>
              <a:t>count  6.000000   6.000000  6.000000  6.000000</a:t>
            </a:r>
          </a:p>
          <a:p>
            <a:pPr algn="just" eaLnBrk="1" hangingPunct="1">
              <a:spcBef>
                <a:spcPct val="0"/>
              </a:spcBef>
              <a:buFontTx/>
              <a:buNone/>
            </a:pPr>
            <a:r>
              <a:rPr lang="en-US" altLang="en-US" sz="1600" dirty="0">
                <a:latin typeface="Consolas" panose="020B0609020204030204" pitchFamily="49" charset="0"/>
              </a:rPr>
              <a:t>mean  -0.666667  -2.166667 -1.500000 -4.166667</a:t>
            </a:r>
          </a:p>
          <a:p>
            <a:pPr algn="just" eaLnBrk="1" hangingPunct="1">
              <a:spcBef>
                <a:spcPct val="0"/>
              </a:spcBef>
              <a:buFontTx/>
              <a:buNone/>
            </a:pPr>
            <a:r>
              <a:rPr lang="en-US" altLang="en-US" sz="1600" dirty="0">
                <a:latin typeface="Consolas" panose="020B0609020204030204" pitchFamily="49" charset="0"/>
              </a:rPr>
              <a:t>std    6.408328   6.853223  7.867655  4.750439</a:t>
            </a:r>
          </a:p>
          <a:p>
            <a:pPr algn="just" eaLnBrk="1" hangingPunct="1">
              <a:spcBef>
                <a:spcPct val="0"/>
              </a:spcBef>
              <a:buFontTx/>
              <a:buNone/>
            </a:pPr>
            <a:r>
              <a:rPr lang="en-US" altLang="en-US" sz="1600" dirty="0">
                <a:latin typeface="Consolas" panose="020B0609020204030204" pitchFamily="49" charset="0"/>
              </a:rPr>
              <a:t>min   -9.000000 -10.000000 -9.000000 -9.000000</a:t>
            </a:r>
          </a:p>
          <a:p>
            <a:pPr algn="just" eaLnBrk="1" hangingPunct="1">
              <a:spcBef>
                <a:spcPct val="0"/>
              </a:spcBef>
              <a:buFontTx/>
              <a:buNone/>
            </a:pPr>
            <a:r>
              <a:rPr lang="en-US" altLang="en-US" sz="1600" dirty="0">
                <a:latin typeface="Consolas" panose="020B0609020204030204" pitchFamily="49" charset="0"/>
              </a:rPr>
              <a:t>25%   -5.750000  -6.500000 -8.000000 -8.000000</a:t>
            </a:r>
          </a:p>
          <a:p>
            <a:pPr algn="just" eaLnBrk="1" hangingPunct="1">
              <a:spcBef>
                <a:spcPct val="0"/>
              </a:spcBef>
              <a:buFontTx/>
              <a:buNone/>
            </a:pPr>
            <a:r>
              <a:rPr lang="en-US" altLang="en-US" sz="1600" dirty="0">
                <a:latin typeface="Consolas" panose="020B0609020204030204" pitchFamily="49" charset="0"/>
              </a:rPr>
              <a:t>50%    1.500000  -3.500000 -3.500000 -5.000000</a:t>
            </a:r>
          </a:p>
          <a:p>
            <a:pPr algn="just" eaLnBrk="1" hangingPunct="1">
              <a:spcBef>
                <a:spcPct val="0"/>
              </a:spcBef>
              <a:buFontTx/>
              <a:buNone/>
            </a:pPr>
            <a:r>
              <a:rPr lang="en-US" altLang="en-US" sz="1600" dirty="0">
                <a:latin typeface="Consolas" panose="020B0609020204030204" pitchFamily="49" charset="0"/>
              </a:rPr>
              <a:t>75%    2.750000   1.000000  5.500000 -0.500000</a:t>
            </a:r>
          </a:p>
          <a:p>
            <a:pPr algn="just" eaLnBrk="1" hangingPunct="1">
              <a:spcBef>
                <a:spcPct val="0"/>
              </a:spcBef>
              <a:buFontTx/>
              <a:buNone/>
            </a:pPr>
            <a:r>
              <a:rPr lang="en-US" altLang="en-US" sz="1600" dirty="0">
                <a:latin typeface="Consolas" panose="020B0609020204030204" pitchFamily="49" charset="0"/>
              </a:rPr>
              <a:t>max    7.000000   9.000000  8.000000  2.000000</a:t>
            </a:r>
          </a:p>
        </p:txBody>
      </p:sp>
    </p:spTree>
    <p:extLst>
      <p:ext uri="{BB962C8B-B14F-4D97-AF65-F5344CB8AC3E}">
        <p14:creationId xmlns:p14="http://schemas.microsoft.com/office/powerpoint/2010/main" val="317229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C72D2AB-B2A2-49F6-8438-A459BDA627FA}"/>
              </a:ext>
            </a:extLst>
          </p:cNvPr>
          <p:cNvSpPr txBox="1">
            <a:spLocks noChangeArrowheads="1"/>
          </p:cNvSpPr>
          <p:nvPr/>
        </p:nvSpPr>
        <p:spPr bwMode="auto">
          <a:xfrm>
            <a:off x="0" y="0"/>
            <a:ext cx="1668956"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PANDAS</a:t>
            </a:r>
          </a:p>
        </p:txBody>
      </p:sp>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Viewing data</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sort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err="1">
                <a:latin typeface="Consolas" panose="020B0609020204030204" pitchFamily="49" charset="0"/>
              </a:rPr>
              <a:t>df.sort_values</a:t>
            </a:r>
            <a:r>
              <a:rPr lang="en-US" altLang="en-US" sz="1600" dirty="0">
                <a:latin typeface="Consolas" panose="020B0609020204030204" pitchFamily="49" charset="0"/>
              </a:rPr>
              <a:t>(by='B', ascending=False)</a:t>
            </a:r>
          </a:p>
          <a:p>
            <a:pPr algn="just" eaLnBrk="1" hangingPunct="1">
              <a:spcBef>
                <a:spcPct val="0"/>
              </a:spcBef>
              <a:buNone/>
            </a:pPr>
            <a:endParaRPr lang="en-US" altLang="en-US" sz="1600" dirty="0">
              <a:latin typeface="Work Sans" pitchFamily="2" charset="0"/>
            </a:endParaRPr>
          </a:p>
          <a:p>
            <a:pPr algn="just" eaLnBrk="1" hangingPunct="1">
              <a:spcBef>
                <a:spcPct val="0"/>
              </a:spcBef>
              <a:buNone/>
            </a:pPr>
            <a:r>
              <a:rPr lang="en-US" altLang="en-US" sz="1600" dirty="0">
                <a:latin typeface="Work Sans" pitchFamily="2" charset="0"/>
              </a:rPr>
              <a:t>results in</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pt-BR" altLang="en-US" sz="1600" dirty="0">
                <a:latin typeface="Consolas" panose="020B0609020204030204" pitchFamily="49" charset="0"/>
              </a:rPr>
              <a:t>            A   B  C  D</a:t>
            </a:r>
          </a:p>
          <a:p>
            <a:pPr algn="just" eaLnBrk="1" hangingPunct="1">
              <a:spcBef>
                <a:spcPct val="0"/>
              </a:spcBef>
              <a:buFontTx/>
              <a:buNone/>
            </a:pPr>
            <a:r>
              <a:rPr lang="pt-BR" altLang="en-US" sz="1600" dirty="0">
                <a:latin typeface="Consolas" panose="020B0609020204030204" pitchFamily="49" charset="0"/>
              </a:rPr>
              <a:t>2020-10-16 -8   9 -8 -8</a:t>
            </a:r>
          </a:p>
          <a:p>
            <a:pPr algn="just" eaLnBrk="1" hangingPunct="1">
              <a:spcBef>
                <a:spcPct val="0"/>
              </a:spcBef>
              <a:buFontTx/>
              <a:buNone/>
            </a:pPr>
            <a:r>
              <a:rPr lang="pt-BR" altLang="en-US" sz="1600" dirty="0">
                <a:latin typeface="Consolas" panose="020B0609020204030204" pitchFamily="49" charset="0"/>
              </a:rPr>
              <a:t>2020-08-21 -9   2 -9 -2</a:t>
            </a:r>
          </a:p>
          <a:p>
            <a:pPr algn="just" eaLnBrk="1" hangingPunct="1">
              <a:spcBef>
                <a:spcPct val="0"/>
              </a:spcBef>
              <a:buFontTx/>
              <a:buNone/>
            </a:pPr>
            <a:r>
              <a:rPr lang="pt-BR" altLang="en-US" sz="1600" dirty="0">
                <a:latin typeface="Consolas" panose="020B0609020204030204" pitchFamily="49" charset="0"/>
              </a:rPr>
              <a:t>2020-07-24  7  -2 -8  0</a:t>
            </a:r>
          </a:p>
          <a:p>
            <a:pPr algn="just" eaLnBrk="1" hangingPunct="1">
              <a:spcBef>
                <a:spcPct val="0"/>
              </a:spcBef>
              <a:buFontTx/>
              <a:buNone/>
            </a:pPr>
            <a:r>
              <a:rPr lang="pt-BR" altLang="en-US" sz="1600" dirty="0">
                <a:latin typeface="Consolas" panose="020B0609020204030204" pitchFamily="49" charset="0"/>
              </a:rPr>
              <a:t>2020-11-13  3  -5  1  2</a:t>
            </a:r>
          </a:p>
          <a:p>
            <a:pPr algn="just" eaLnBrk="1" hangingPunct="1">
              <a:spcBef>
                <a:spcPct val="0"/>
              </a:spcBef>
              <a:buFontTx/>
              <a:buNone/>
            </a:pPr>
            <a:r>
              <a:rPr lang="pt-BR" altLang="en-US" sz="1600" dirty="0">
                <a:latin typeface="Consolas" panose="020B0609020204030204" pitchFamily="49" charset="0"/>
              </a:rPr>
              <a:t>2020-09-18  1  -7  7 -9</a:t>
            </a:r>
          </a:p>
          <a:p>
            <a:pPr algn="just" eaLnBrk="1" hangingPunct="1">
              <a:spcBef>
                <a:spcPct val="0"/>
              </a:spcBef>
              <a:buFontTx/>
              <a:buNone/>
            </a:pPr>
            <a:r>
              <a:rPr lang="pt-BR" altLang="en-US" sz="1600" dirty="0">
                <a:latin typeface="Consolas" panose="020B0609020204030204" pitchFamily="49" charset="0"/>
              </a:rPr>
              <a:t>2020-06-26  2 -10  8 -8</a:t>
            </a:r>
            <a:endParaRPr lang="en-US" altLang="en-US" sz="1600" dirty="0">
              <a:latin typeface="Consolas" panose="020B0609020204030204" pitchFamily="49" charset="0"/>
            </a:endParaRPr>
          </a:p>
        </p:txBody>
      </p:sp>
    </p:spTree>
    <p:extLst>
      <p:ext uri="{BB962C8B-B14F-4D97-AF65-F5344CB8AC3E}">
        <p14:creationId xmlns:p14="http://schemas.microsoft.com/office/powerpoint/2010/main" val="3036350780"/>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3855</TotalTime>
  <Words>2707</Words>
  <Application>Microsoft Office PowerPoint</Application>
  <PresentationFormat>Presentazione su schermo (4:3)</PresentationFormat>
  <Paragraphs>528</Paragraphs>
  <Slides>31</Slides>
  <Notes>14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31</vt:i4>
      </vt:variant>
    </vt:vector>
  </HeadingPairs>
  <TitlesOfParts>
    <vt:vector size="36" baseType="lpstr">
      <vt:lpstr>Arial</vt:lpstr>
      <vt:lpstr>Calibri</vt:lpstr>
      <vt:lpstr>Consolas</vt:lpstr>
      <vt:lpstr>Work Sans</vt:lpstr>
      <vt:lpstr>Struttura predefinita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Dip.to di Ing. Civ. e Amb. - Università di Perugia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Federico Cluni</dc:creator>
  <cp:lastModifiedBy>Federico Cluni</cp:lastModifiedBy>
  <cp:revision>271</cp:revision>
  <dcterms:created xsi:type="dcterms:W3CDTF">2010-04-21T10:08:30Z</dcterms:created>
  <dcterms:modified xsi:type="dcterms:W3CDTF">2023-05-05T09:06:26Z</dcterms:modified>
</cp:coreProperties>
</file>