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4" r:id="rId2"/>
    <p:sldId id="34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78" r:id="rId17"/>
    <p:sldId id="362" r:id="rId18"/>
    <p:sldId id="363" r:id="rId19"/>
    <p:sldId id="364" r:id="rId20"/>
    <p:sldId id="365" r:id="rId21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7E72"/>
    <a:srgbClr val="FF9900"/>
    <a:srgbClr val="FF33CC"/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E26D8-BA41-445F-BF75-B2654B1A6768}" v="12" dt="2024-03-22T09:53:24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4019" autoAdjust="0"/>
  </p:normalViewPr>
  <p:slideViewPr>
    <p:cSldViewPr snapToObjects="1">
      <p:cViewPr>
        <p:scale>
          <a:sx n="100" d="100"/>
          <a:sy n="100" d="100"/>
        </p:scale>
        <p:origin x="15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luni" userId="754e41aadaf4a8ea" providerId="LiveId" clId="{A1300549-CB0F-41A9-A647-24B953CD8372}"/>
    <pc:docChg chg="modSld">
      <pc:chgData name="Federico Cluni" userId="754e41aadaf4a8ea" providerId="LiveId" clId="{A1300549-CB0F-41A9-A647-24B953CD8372}" dt="2021-09-07T12:05:55.272" v="28" actId="1038"/>
      <pc:docMkLst>
        <pc:docMk/>
      </pc:docMkLst>
      <pc:sldChg chg="modSp mod">
        <pc:chgData name="Federico Cluni" userId="754e41aadaf4a8ea" providerId="LiveId" clId="{A1300549-CB0F-41A9-A647-24B953CD8372}" dt="2021-09-07T12:05:55.272" v="28" actId="1038"/>
        <pc:sldMkLst>
          <pc:docMk/>
          <pc:sldMk cId="0" sldId="256"/>
        </pc:sldMkLst>
        <pc:spChg chg="mod">
          <ac:chgData name="Federico Cluni" userId="754e41aadaf4a8ea" providerId="LiveId" clId="{A1300549-CB0F-41A9-A647-24B953CD8372}" dt="2021-09-07T12:05:38.677" v="5" actId="20577"/>
          <ac:spMkLst>
            <pc:docMk/>
            <pc:sldMk cId="0" sldId="256"/>
            <ac:spMk id="2054" creationId="{10C4B9D1-AF21-45ED-B9CB-5E26D6FA8653}"/>
          </ac:spMkLst>
        </pc:spChg>
        <pc:spChg chg="mod">
          <ac:chgData name="Federico Cluni" userId="754e41aadaf4a8ea" providerId="LiveId" clId="{A1300549-CB0F-41A9-A647-24B953CD8372}" dt="2021-09-07T12:05:55.272" v="28" actId="1038"/>
          <ac:spMkLst>
            <pc:docMk/>
            <pc:sldMk cId="0" sldId="256"/>
            <ac:spMk id="2055" creationId="{4CD9053A-D1BE-4AA5-A65E-5DD053F0E150}"/>
          </ac:spMkLst>
        </pc:spChg>
      </pc:sldChg>
    </pc:docChg>
  </pc:docChgLst>
  <pc:docChgLst>
    <pc:chgData name="Federico Cluni" userId="754e41aadaf4a8ea" providerId="LiveId" clId="{174905C7-58A6-4609-A2A3-A06B79A952AF}"/>
    <pc:docChg chg="undo custSel addSld delSld modSld">
      <pc:chgData name="Federico Cluni" userId="754e41aadaf4a8ea" providerId="LiveId" clId="{174905C7-58A6-4609-A2A3-A06B79A952AF}" dt="2021-09-10T09:40:49.113" v="258"/>
      <pc:docMkLst>
        <pc:docMk/>
      </pc:docMkLst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6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0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1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2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3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4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5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6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7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9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80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2"/>
        </pc:sldMkLst>
      </pc:sldChg>
      <pc:sldChg chg="modSp add del">
        <pc:chgData name="Federico Cluni" userId="754e41aadaf4a8ea" providerId="LiveId" clId="{174905C7-58A6-4609-A2A3-A06B79A952AF}" dt="2021-09-09T14:13:27.229" v="73" actId="1076"/>
        <pc:sldMkLst>
          <pc:docMk/>
          <pc:sldMk cId="0" sldId="283"/>
        </pc:sldMkLst>
        <pc:spChg chg="mod">
          <ac:chgData name="Federico Cluni" userId="754e41aadaf4a8ea" providerId="LiveId" clId="{174905C7-58A6-4609-A2A3-A06B79A952AF}" dt="2021-09-09T14:13:27.229" v="73" actId="1076"/>
          <ac:spMkLst>
            <pc:docMk/>
            <pc:sldMk cId="0" sldId="283"/>
            <ac:spMk id="40963" creationId="{4D1415C6-EE30-4B14-81F0-9275AE6BF351}"/>
          </ac:spMkLst>
        </pc:spChg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4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5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6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3788840518" sldId="29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92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93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00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2909882934" sldId="30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02"/>
        </pc:sldMkLst>
      </pc:sldChg>
      <pc:sldChg chg="modSp mod">
        <pc:chgData name="Federico Cluni" userId="754e41aadaf4a8ea" providerId="LiveId" clId="{174905C7-58A6-4609-A2A3-A06B79A952AF}" dt="2021-09-09T15:38:05.734" v="75" actId="6549"/>
        <pc:sldMkLst>
          <pc:docMk/>
          <pc:sldMk cId="0" sldId="308"/>
        </pc:sldMkLst>
        <pc:spChg chg="mod">
          <ac:chgData name="Federico Cluni" userId="754e41aadaf4a8ea" providerId="LiveId" clId="{174905C7-58A6-4609-A2A3-A06B79A952AF}" dt="2021-09-09T15:38:05.734" v="75" actId="6549"/>
          <ac:spMkLst>
            <pc:docMk/>
            <pc:sldMk cId="0" sldId="308"/>
            <ac:spMk id="55299" creationId="{CD15E60E-56BC-4EF8-940E-C5902B08B9BA}"/>
          </ac:spMkLst>
        </pc:spChg>
      </pc:sldChg>
      <pc:sldChg chg="modSp mod modNotesTx">
        <pc:chgData name="Federico Cluni" userId="754e41aadaf4a8ea" providerId="LiveId" clId="{174905C7-58A6-4609-A2A3-A06B79A952AF}" dt="2021-09-10T09:40:49.113" v="258"/>
        <pc:sldMkLst>
          <pc:docMk/>
          <pc:sldMk cId="0" sldId="310"/>
        </pc:sldMkLst>
        <pc:spChg chg="mod">
          <ac:chgData name="Federico Cluni" userId="754e41aadaf4a8ea" providerId="LiveId" clId="{174905C7-58A6-4609-A2A3-A06B79A952AF}" dt="2021-09-10T09:39:35.063" v="8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14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3640886085" sldId="315"/>
        </pc:sldMkLst>
      </pc:sldChg>
      <pc:sldChg chg="modNotesTx">
        <pc:chgData name="Federico Cluni" userId="754e41aadaf4a8ea" providerId="LiveId" clId="{174905C7-58A6-4609-A2A3-A06B79A952AF}" dt="2021-09-09T11:57:36.197" v="71"/>
        <pc:sldMkLst>
          <pc:docMk/>
          <pc:sldMk cId="2826614204" sldId="31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1143503960" sldId="322"/>
        </pc:sldMkLst>
      </pc:sldChg>
      <pc:sldChg chg="add">
        <pc:chgData name="Federico Cluni" userId="754e41aadaf4a8ea" providerId="LiveId" clId="{174905C7-58A6-4609-A2A3-A06B79A952AF}" dt="2021-09-09T11:32:16.308" v="1"/>
        <pc:sldMkLst>
          <pc:docMk/>
          <pc:sldMk cId="1143503960" sldId="332"/>
        </pc:sldMkLst>
      </pc:sldChg>
      <pc:sldChg chg="modSp add mod">
        <pc:chgData name="Federico Cluni" userId="754e41aadaf4a8ea" providerId="LiveId" clId="{174905C7-58A6-4609-A2A3-A06B79A952AF}" dt="2021-09-09T11:42:57.515" v="54" actId="20577"/>
        <pc:sldMkLst>
          <pc:docMk/>
          <pc:sldMk cId="3640886085" sldId="333"/>
        </pc:sldMkLst>
        <pc:spChg chg="mod">
          <ac:chgData name="Federico Cluni" userId="754e41aadaf4a8ea" providerId="LiveId" clId="{174905C7-58A6-4609-A2A3-A06B79A952AF}" dt="2021-09-09T11:42:57.515" v="54" actId="20577"/>
          <ac:spMkLst>
            <pc:docMk/>
            <pc:sldMk cId="3640886085" sldId="333"/>
            <ac:spMk id="39939" creationId="{141BD149-0FFB-40B5-96FB-BC7F0D8CD8D4}"/>
          </ac:spMkLst>
        </pc:spChg>
      </pc:sldChg>
    </pc:docChg>
  </pc:docChgLst>
  <pc:docChgLst>
    <pc:chgData name="Federico Cluni" userId="754e41aadaf4a8ea" providerId="LiveId" clId="{02E2C8D8-9081-4E9F-B21F-FA846432ADFC}"/>
    <pc:docChg chg="undo addSld delSld modSld">
      <pc:chgData name="Federico Cluni" userId="754e41aadaf4a8ea" providerId="LiveId" clId="{02E2C8D8-9081-4E9F-B21F-FA846432ADFC}" dt="2024-03-09T08:42:28.758" v="310" actId="2711"/>
      <pc:docMkLst>
        <pc:docMk/>
      </pc:docMkLst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1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3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4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5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6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286911153" sldId="287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077951468" sldId="290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9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0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2909882934" sldId="301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6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7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8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9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0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1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3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4"/>
        </pc:sldMkLst>
      </pc:sldChg>
      <pc:sldChg chg="modSp add mod">
        <pc:chgData name="Federico Cluni" userId="754e41aadaf4a8ea" providerId="LiveId" clId="{02E2C8D8-9081-4E9F-B21F-FA846432ADFC}" dt="2024-03-09T08:38:20.598" v="283" actId="20577"/>
        <pc:sldMkLst>
          <pc:docMk/>
          <pc:sldMk cId="0" sldId="316"/>
        </pc:sldMkLst>
        <pc:spChg chg="mod">
          <ac:chgData name="Federico Cluni" userId="754e41aadaf4a8ea" providerId="LiveId" clId="{02E2C8D8-9081-4E9F-B21F-FA846432ADFC}" dt="2024-03-09T08:38:18.492" v="279" actId="20577"/>
          <ac:spMkLst>
            <pc:docMk/>
            <pc:sldMk cId="0" sldId="316"/>
            <ac:spMk id="3" creationId="{BDE2197A-9FEF-681D-9204-7000398C27C9}"/>
          </ac:spMkLst>
        </pc:spChg>
        <pc:spChg chg="mod">
          <ac:chgData name="Federico Cluni" userId="754e41aadaf4a8ea" providerId="LiveId" clId="{02E2C8D8-9081-4E9F-B21F-FA846432ADFC}" dt="2024-03-09T08:38:20.598" v="283" actId="20577"/>
          <ac:spMkLst>
            <pc:docMk/>
            <pc:sldMk cId="0" sldId="316"/>
            <ac:spMk id="5" creationId="{32751B2C-4DF0-39B7-DF91-C4EDC2FB8532}"/>
          </ac:spMkLst>
        </pc:spChg>
      </pc:sldChg>
      <pc:sldChg chg="modSp add mod">
        <pc:chgData name="Federico Cluni" userId="754e41aadaf4a8ea" providerId="LiveId" clId="{02E2C8D8-9081-4E9F-B21F-FA846432ADFC}" dt="2024-03-09T08:40:51.440" v="309"/>
        <pc:sldMkLst>
          <pc:docMk/>
          <pc:sldMk cId="0" sldId="317"/>
        </pc:sldMkLst>
        <pc:spChg chg="mod">
          <ac:chgData name="Federico Cluni" userId="754e41aadaf4a8ea" providerId="LiveId" clId="{02E2C8D8-9081-4E9F-B21F-FA846432ADFC}" dt="2024-03-09T08:40:49.953" v="307" actId="6549"/>
          <ac:spMkLst>
            <pc:docMk/>
            <pc:sldMk cId="0" sldId="317"/>
            <ac:spMk id="4" creationId="{0398D807-5CEB-D2D7-998A-084304EEE03A}"/>
          </ac:spMkLst>
        </pc:spChg>
        <pc:spChg chg="mod">
          <ac:chgData name="Federico Cluni" userId="754e41aadaf4a8ea" providerId="LiveId" clId="{02E2C8D8-9081-4E9F-B21F-FA846432ADFC}" dt="2024-03-09T08:40:51.440" v="309"/>
          <ac:spMkLst>
            <pc:docMk/>
            <pc:sldMk cId="0" sldId="317"/>
            <ac:spMk id="7" creationId="{6DB3E326-7374-41ED-4E24-A7D48B499A10}"/>
          </ac:spMkLst>
        </pc:spChg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1303778938" sldId="318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826614204" sldId="318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341664799" sldId="319"/>
        </pc:sldMkLst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2645868478" sldId="319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1726988474" sldId="320"/>
        </pc:sldMkLst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4234175978" sldId="320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448035217" sldId="323"/>
        </pc:sldMkLst>
      </pc:sldChg>
      <pc:sldChg chg="modSp add mod">
        <pc:chgData name="Federico Cluni" userId="754e41aadaf4a8ea" providerId="LiveId" clId="{02E2C8D8-9081-4E9F-B21F-FA846432ADFC}" dt="2024-03-09T08:30:55.406" v="168"/>
        <pc:sldMkLst>
          <pc:docMk/>
          <pc:sldMk cId="2154209998" sldId="329"/>
        </pc:sldMkLst>
        <pc:spChg chg="mod">
          <ac:chgData name="Federico Cluni" userId="754e41aadaf4a8ea" providerId="LiveId" clId="{02E2C8D8-9081-4E9F-B21F-FA846432ADFC}" dt="2024-03-09T08:30:55.406" v="168"/>
          <ac:spMkLst>
            <pc:docMk/>
            <pc:sldMk cId="2154209998" sldId="329"/>
            <ac:spMk id="3" creationId="{508DB327-6798-B969-3F70-2561FFE563A6}"/>
          </ac:spMkLst>
        </pc:spChg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599392944" sldId="329"/>
        </pc:sldMkLst>
      </pc:sldChg>
      <pc:sldChg chg="modSp add mod">
        <pc:chgData name="Federico Cluni" userId="754e41aadaf4a8ea" providerId="LiveId" clId="{02E2C8D8-9081-4E9F-B21F-FA846432ADFC}" dt="2024-03-09T08:42:28.758" v="310" actId="2711"/>
        <pc:sldMkLst>
          <pc:docMk/>
          <pc:sldMk cId="0" sldId="330"/>
        </pc:sldMkLst>
        <pc:spChg chg="mod">
          <ac:chgData name="Federico Cluni" userId="754e41aadaf4a8ea" providerId="LiveId" clId="{02E2C8D8-9081-4E9F-B21F-FA846432ADFC}" dt="2024-03-09T08:42:28.758" v="310" actId="2711"/>
          <ac:spMkLst>
            <pc:docMk/>
            <pc:sldMk cId="0" sldId="330"/>
            <ac:spMk id="10243" creationId="{4D213196-1290-462C-A590-4FB3CF51C244}"/>
          </ac:spMkLst>
        </pc:spChg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0" sldId="331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1143503960" sldId="33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3640886085" sldId="333"/>
        </pc:sldMkLst>
      </pc:sldChg>
      <pc:sldChg chg="modSp mod">
        <pc:chgData name="Federico Cluni" userId="754e41aadaf4a8ea" providerId="LiveId" clId="{02E2C8D8-9081-4E9F-B21F-FA846432ADFC}" dt="2024-03-07T16:24:28.838" v="7" actId="20577"/>
        <pc:sldMkLst>
          <pc:docMk/>
          <pc:sldMk cId="0" sldId="334"/>
        </pc:sldMkLst>
        <pc:spChg chg="mod">
          <ac:chgData name="Federico Cluni" userId="754e41aadaf4a8ea" providerId="LiveId" clId="{02E2C8D8-9081-4E9F-B21F-FA846432ADFC}" dt="2024-03-07T16:24:28.838" v="7" actId="20577"/>
          <ac:spMkLst>
            <pc:docMk/>
            <pc:sldMk cId="0" sldId="334"/>
            <ac:spMk id="2055" creationId="{4CD9053A-D1BE-4AA5-A65E-5DD053F0E150}"/>
          </ac:spMkLst>
        </pc:spChg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0" sldId="335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0" sldId="336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3979534764" sldId="337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1415372961" sldId="338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538957913" sldId="339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60004768" sldId="340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2328275835" sldId="341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43869243" sldId="342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970148109" sldId="343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157326155" sldId="344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4098119859" sldId="347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1142808522" sldId="348"/>
        </pc:sldMkLst>
      </pc:sldChg>
      <pc:sldChg chg="add del">
        <pc:chgData name="Federico Cluni" userId="754e41aadaf4a8ea" providerId="LiveId" clId="{02E2C8D8-9081-4E9F-B21F-FA846432ADFC}" dt="2024-03-08T16:31:49.124" v="134" actId="47"/>
        <pc:sldMkLst>
          <pc:docMk/>
          <pc:sldMk cId="1154455512" sldId="380"/>
        </pc:sldMkLst>
      </pc:sldChg>
      <pc:sldChg chg="add del">
        <pc:chgData name="Federico Cluni" userId="754e41aadaf4a8ea" providerId="LiveId" clId="{02E2C8D8-9081-4E9F-B21F-FA846432ADFC}" dt="2024-03-07T16:31:47.955" v="14" actId="47"/>
        <pc:sldMkLst>
          <pc:docMk/>
          <pc:sldMk cId="2681825558" sldId="381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770015205" sldId="382"/>
        </pc:sldMkLst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2842868473" sldId="382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61705939" sldId="383"/>
        </pc:sldMkLst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737130717" sldId="383"/>
        </pc:sldMkLst>
      </pc:sldChg>
      <pc:sldChg chg="modSp add mod">
        <pc:chgData name="Federico Cluni" userId="754e41aadaf4a8ea" providerId="LiveId" clId="{02E2C8D8-9081-4E9F-B21F-FA846432ADFC}" dt="2024-03-09T08:31:31.014" v="209" actId="20577"/>
        <pc:sldMkLst>
          <pc:docMk/>
          <pc:sldMk cId="362754381" sldId="384"/>
        </pc:sldMkLst>
        <pc:spChg chg="mod">
          <ac:chgData name="Federico Cluni" userId="754e41aadaf4a8ea" providerId="LiveId" clId="{02E2C8D8-9081-4E9F-B21F-FA846432ADFC}" dt="2024-03-09T08:31:31.014" v="209" actId="20577"/>
          <ac:spMkLst>
            <pc:docMk/>
            <pc:sldMk cId="362754381" sldId="384"/>
            <ac:spMk id="3" creationId="{0FAF088C-7FE2-5530-F689-FC867D5432E2}"/>
          </ac:spMkLst>
        </pc:spChg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4201161828" sldId="384"/>
        </pc:sldMkLst>
      </pc:sldChg>
      <pc:sldChg chg="modSp add mod">
        <pc:chgData name="Federico Cluni" userId="754e41aadaf4a8ea" providerId="LiveId" clId="{02E2C8D8-9081-4E9F-B21F-FA846432ADFC}" dt="2024-03-09T08:33:42.479" v="266" actId="20577"/>
        <pc:sldMkLst>
          <pc:docMk/>
          <pc:sldMk cId="1278425350" sldId="385"/>
        </pc:sldMkLst>
        <pc:spChg chg="mod">
          <ac:chgData name="Federico Cluni" userId="754e41aadaf4a8ea" providerId="LiveId" clId="{02E2C8D8-9081-4E9F-B21F-FA846432ADFC}" dt="2024-03-09T08:33:42.479" v="266" actId="20577"/>
          <ac:spMkLst>
            <pc:docMk/>
            <pc:sldMk cId="1278425350" sldId="385"/>
            <ac:spMk id="6" creationId="{45D9F38A-12F6-756F-D1FB-5925A5A91627}"/>
          </ac:spMkLst>
        </pc:spChg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1288811917" sldId="385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28710562" sldId="386"/>
        </pc:sldMkLst>
      </pc:sldChg>
      <pc:sldChg chg="add del">
        <pc:chgData name="Federico Cluni" userId="754e41aadaf4a8ea" providerId="LiveId" clId="{02E2C8D8-9081-4E9F-B21F-FA846432ADFC}" dt="2024-03-07T16:26:46.701" v="12" actId="47"/>
        <pc:sldMkLst>
          <pc:docMk/>
          <pc:sldMk cId="2757032060" sldId="386"/>
        </pc:sldMkLst>
      </pc:sldChg>
      <pc:sldChg chg="add del">
        <pc:chgData name="Federico Cluni" userId="754e41aadaf4a8ea" providerId="LiveId" clId="{02E2C8D8-9081-4E9F-B21F-FA846432ADFC}" dt="2024-03-07T16:28:40.317" v="13" actId="47"/>
        <pc:sldMkLst>
          <pc:docMk/>
          <pc:sldMk cId="133934461" sldId="387"/>
        </pc:sldMkLst>
      </pc:sldChg>
      <pc:sldChg chg="add del">
        <pc:chgData name="Federico Cluni" userId="754e41aadaf4a8ea" providerId="LiveId" clId="{02E2C8D8-9081-4E9F-B21F-FA846432ADFC}" dt="2024-03-07T16:28:40.317" v="13" actId="47"/>
        <pc:sldMkLst>
          <pc:docMk/>
          <pc:sldMk cId="3022862947" sldId="388"/>
        </pc:sldMkLst>
      </pc:sldChg>
      <pc:sldChg chg="add del">
        <pc:chgData name="Federico Cluni" userId="754e41aadaf4a8ea" providerId="LiveId" clId="{02E2C8D8-9081-4E9F-B21F-FA846432ADFC}" dt="2024-03-07T16:28:40.317" v="13" actId="47"/>
        <pc:sldMkLst>
          <pc:docMk/>
          <pc:sldMk cId="3909985104" sldId="389"/>
        </pc:sldMkLst>
      </pc:sldChg>
      <pc:sldChg chg="modSp add mod">
        <pc:chgData name="Federico Cluni" userId="754e41aadaf4a8ea" providerId="LiveId" clId="{02E2C8D8-9081-4E9F-B21F-FA846432ADFC}" dt="2024-03-08T15:00:32.783" v="120"/>
        <pc:sldMkLst>
          <pc:docMk/>
          <pc:sldMk cId="3072934415" sldId="390"/>
        </pc:sldMkLst>
        <pc:spChg chg="mod">
          <ac:chgData name="Federico Cluni" userId="754e41aadaf4a8ea" providerId="LiveId" clId="{02E2C8D8-9081-4E9F-B21F-FA846432ADFC}" dt="2024-03-08T15:00:32.783" v="120"/>
          <ac:spMkLst>
            <pc:docMk/>
            <pc:sldMk cId="3072934415" sldId="390"/>
            <ac:spMk id="10243" creationId="{4D213196-1290-462C-A590-4FB3CF51C244}"/>
          </ac:spMkLst>
        </pc:spChg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2791073292" sldId="391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76439775" sldId="392"/>
        </pc:sldMkLst>
      </pc:sldChg>
      <pc:sldChg chg="modSp add mod">
        <pc:chgData name="Federico Cluni" userId="754e41aadaf4a8ea" providerId="LiveId" clId="{02E2C8D8-9081-4E9F-B21F-FA846432ADFC}" dt="2024-03-08T15:17:08.885" v="126" actId="6549"/>
        <pc:sldMkLst>
          <pc:docMk/>
          <pc:sldMk cId="4140897932" sldId="393"/>
        </pc:sldMkLst>
        <pc:spChg chg="mod">
          <ac:chgData name="Federico Cluni" userId="754e41aadaf4a8ea" providerId="LiveId" clId="{02E2C8D8-9081-4E9F-B21F-FA846432ADFC}" dt="2024-03-08T15:17:08.885" v="126" actId="6549"/>
          <ac:spMkLst>
            <pc:docMk/>
            <pc:sldMk cId="4140897932" sldId="393"/>
            <ac:spMk id="10243" creationId="{4D213196-1290-462C-A590-4FB3CF51C244}"/>
          </ac:spMkLst>
        </pc:spChg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1306537362" sldId="394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2311573374" sldId="395"/>
        </pc:sldMkLst>
      </pc:sldChg>
      <pc:sldChg chg="add del">
        <pc:chgData name="Federico Cluni" userId="754e41aadaf4a8ea" providerId="LiveId" clId="{02E2C8D8-9081-4E9F-B21F-FA846432ADFC}" dt="2024-03-08T16:31:49.124" v="134" actId="47"/>
        <pc:sldMkLst>
          <pc:docMk/>
          <pc:sldMk cId="1163152094" sldId="396"/>
        </pc:sldMkLst>
      </pc:sldChg>
      <pc:sldChg chg="add del">
        <pc:chgData name="Federico Cluni" userId="754e41aadaf4a8ea" providerId="LiveId" clId="{02E2C8D8-9081-4E9F-B21F-FA846432ADFC}" dt="2024-03-08T16:31:49.124" v="134" actId="47"/>
        <pc:sldMkLst>
          <pc:docMk/>
          <pc:sldMk cId="0" sldId="397"/>
        </pc:sldMkLst>
      </pc:sldChg>
      <pc:sldChg chg="delSp modSp add mod">
        <pc:chgData name="Federico Cluni" userId="754e41aadaf4a8ea" providerId="LiveId" clId="{02E2C8D8-9081-4E9F-B21F-FA846432ADFC}" dt="2024-03-09T08:34:21.261" v="269"/>
        <pc:sldMkLst>
          <pc:docMk/>
          <pc:sldMk cId="352406946" sldId="398"/>
        </pc:sldMkLst>
        <pc:spChg chg="mod ord">
          <ac:chgData name="Federico Cluni" userId="754e41aadaf4a8ea" providerId="LiveId" clId="{02E2C8D8-9081-4E9F-B21F-FA846432ADFC}" dt="2024-03-09T08:33:08.063" v="262" actId="171"/>
          <ac:spMkLst>
            <pc:docMk/>
            <pc:sldMk cId="352406946" sldId="398"/>
            <ac:spMk id="4" creationId="{5A6561FE-5E04-038D-490F-8ED28AB04806}"/>
          </ac:spMkLst>
        </pc:spChg>
        <pc:spChg chg="mod ord">
          <ac:chgData name="Federico Cluni" userId="754e41aadaf4a8ea" providerId="LiveId" clId="{02E2C8D8-9081-4E9F-B21F-FA846432ADFC}" dt="2024-03-09T08:34:21.261" v="269"/>
          <ac:spMkLst>
            <pc:docMk/>
            <pc:sldMk cId="352406946" sldId="398"/>
            <ac:spMk id="6" creationId="{BBF31407-4B0B-D272-8C55-57C008410EEF}"/>
          </ac:spMkLst>
        </pc:spChg>
        <pc:spChg chg="del">
          <ac:chgData name="Federico Cluni" userId="754e41aadaf4a8ea" providerId="LiveId" clId="{02E2C8D8-9081-4E9F-B21F-FA846432ADFC}" dt="2024-03-08T13:52:58.671" v="36" actId="478"/>
          <ac:spMkLst>
            <pc:docMk/>
            <pc:sldMk cId="352406946" sldId="398"/>
            <ac:spMk id="35844" creationId="{B949C01F-E92E-39F1-8706-EA763B10F774}"/>
          </ac:spMkLst>
        </pc:spChg>
      </pc:sldChg>
    </pc:docChg>
  </pc:docChgLst>
  <pc:docChgLst>
    <pc:chgData name="Federico Cluni" userId="754e41aadaf4a8ea" providerId="LiveId" clId="{954D54E2-C2C3-4C93-82DE-6D34795FF0B1}"/>
    <pc:docChg chg="undo custSel addSld delSld modSld">
      <pc:chgData name="Federico Cluni" userId="754e41aadaf4a8ea" providerId="LiveId" clId="{954D54E2-C2C3-4C93-82DE-6D34795FF0B1}" dt="2023-04-14T10:38:52.678" v="396" actId="20577"/>
      <pc:docMkLst>
        <pc:docMk/>
      </pc:docMkLst>
      <pc:sldChg chg="del">
        <pc:chgData name="Federico Cluni" userId="754e41aadaf4a8ea" providerId="LiveId" clId="{954D54E2-C2C3-4C93-82DE-6D34795FF0B1}" dt="2023-04-13T12:39:53.738" v="1" actId="47"/>
        <pc:sldMkLst>
          <pc:docMk/>
          <pc:sldMk cId="0" sldId="256"/>
        </pc:sldMkLst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1"/>
        </pc:sldMkLst>
        <pc:spChg chg="mod">
          <ac:chgData name="Federico Cluni" userId="754e41aadaf4a8ea" providerId="LiveId" clId="{954D54E2-C2C3-4C93-82DE-6D34795FF0B1}" dt="2023-04-14T09:45:57.201" v="6" actId="255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954D54E2-C2C3-4C93-82DE-6D34795FF0B1}" dt="2023-04-14T09:46:35.810" v="8" actId="2711"/>
          <ac:spMkLst>
            <pc:docMk/>
            <pc:sldMk cId="0" sldId="281"/>
            <ac:spMk id="37891" creationId="{000745D8-C5E9-47F7-A2F4-49642B1D77DE}"/>
          </ac:spMkLst>
        </pc:spChg>
      </pc:sldChg>
      <pc:sldChg chg="modSp add del">
        <pc:chgData name="Federico Cluni" userId="754e41aadaf4a8ea" providerId="LiveId" clId="{954D54E2-C2C3-4C93-82DE-6D34795FF0B1}" dt="2023-04-14T10:01:05.547" v="218" actId="2696"/>
        <pc:sldMkLst>
          <pc:docMk/>
          <pc:sldMk cId="0" sldId="282"/>
        </pc:sldMkLst>
        <pc:spChg chg="mod">
          <ac:chgData name="Federico Cluni" userId="754e41aadaf4a8ea" providerId="LiveId" clId="{954D54E2-C2C3-4C93-82DE-6D34795FF0B1}" dt="2023-04-14T09:47:48.812" v="10" actId="255"/>
          <ac:spMkLst>
            <pc:docMk/>
            <pc:sldMk cId="0" sldId="282"/>
            <ac:spMk id="4" creationId="{8B10E11A-5085-4E09-9E02-586329CB7D40}"/>
          </ac:spMkLst>
        </pc:spChg>
        <pc:spChg chg="mod">
          <ac:chgData name="Federico Cluni" userId="754e41aadaf4a8ea" providerId="LiveId" clId="{954D54E2-C2C3-4C93-82DE-6D34795FF0B1}" dt="2023-04-14T09:47:48.812" v="10" actId="255"/>
          <ac:spMkLst>
            <pc:docMk/>
            <pc:sldMk cId="0" sldId="282"/>
            <ac:spMk id="38915" creationId="{872DC20D-507F-4FDF-B4F6-8E8B40D18543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3"/>
        </pc:sldMkLst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7" creationId="{25BD1288-BA25-421E-8654-EABDC76BF9A7}"/>
          </ac:spMkLst>
        </pc:spChg>
        <pc:spChg chg="mod">
          <ac:chgData name="Federico Cluni" userId="754e41aadaf4a8ea" providerId="LiveId" clId="{954D54E2-C2C3-4C93-82DE-6D34795FF0B1}" dt="2023-04-14T09:49:18.491" v="16" actId="2711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954D54E2-C2C3-4C93-82DE-6D34795FF0B1}" dt="2023-04-14T09:49:24.774" v="17" actId="2711"/>
          <ac:spMkLst>
            <pc:docMk/>
            <pc:sldMk cId="0" sldId="283"/>
            <ac:spMk id="40964" creationId="{87FCD6AC-C812-4972-B2A3-DE697E0EEC59}"/>
          </ac:spMkLst>
        </pc:spChg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40965" creationId="{627B40C2-DB4D-4949-8405-4D1E5D62A944}"/>
          </ac:spMkLst>
        </pc:spChg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40966" creationId="{D7BAD7B8-3D7C-4D4D-9EE4-FA83C0F22DD8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4"/>
        </pc:sldMkLst>
        <pc:spChg chg="mod">
          <ac:chgData name="Federico Cluni" userId="754e41aadaf4a8ea" providerId="LiveId" clId="{954D54E2-C2C3-4C93-82DE-6D34795FF0B1}" dt="2023-04-14T09:49:03.688" v="14" actId="255"/>
          <ac:spMkLst>
            <pc:docMk/>
            <pc:sldMk cId="0" sldId="284"/>
            <ac:spMk id="4" creationId="{795CD148-7238-454B-8063-A4BBF5D51DC5}"/>
          </ac:spMkLst>
        </pc:spChg>
        <pc:spChg chg="mod">
          <ac:chgData name="Federico Cluni" userId="754e41aadaf4a8ea" providerId="LiveId" clId="{954D54E2-C2C3-4C93-82DE-6D34795FF0B1}" dt="2023-04-14T09:49:34.494" v="19"/>
          <ac:spMkLst>
            <pc:docMk/>
            <pc:sldMk cId="0" sldId="284"/>
            <ac:spMk id="41987" creationId="{4634B66A-46C2-4F21-ADEE-51244DF0455B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5"/>
        </pc:sldMkLst>
        <pc:spChg chg="mod">
          <ac:chgData name="Federico Cluni" userId="754e41aadaf4a8ea" providerId="LiveId" clId="{954D54E2-C2C3-4C93-82DE-6D34795FF0B1}" dt="2023-04-14T09:49:44.562" v="21" actId="255"/>
          <ac:spMkLst>
            <pc:docMk/>
            <pc:sldMk cId="0" sldId="285"/>
            <ac:spMk id="4" creationId="{46764DC0-F17D-4768-AF9D-089CABE21A1B}"/>
          </ac:spMkLst>
        </pc:spChg>
        <pc:spChg chg="mod">
          <ac:chgData name="Federico Cluni" userId="754e41aadaf4a8ea" providerId="LiveId" clId="{954D54E2-C2C3-4C93-82DE-6D34795FF0B1}" dt="2023-04-14T09:49:53.112" v="22" actId="2711"/>
          <ac:spMkLst>
            <pc:docMk/>
            <pc:sldMk cId="0" sldId="285"/>
            <ac:spMk id="43011" creationId="{530215A9-4BDE-4CBC-936D-2138A6982815}"/>
          </ac:spMkLst>
        </pc:spChg>
      </pc:sldChg>
      <pc:sldChg chg="addSp 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6"/>
        </pc:sldMkLst>
        <pc:spChg chg="mod">
          <ac:chgData name="Federico Cluni" userId="754e41aadaf4a8ea" providerId="LiveId" clId="{954D54E2-C2C3-4C93-82DE-6D34795FF0B1}" dt="2023-04-14T09:52:05.823" v="29"/>
          <ac:spMkLst>
            <pc:docMk/>
            <pc:sldMk cId="0" sldId="286"/>
            <ac:spMk id="3" creationId="{9272375B-6ED8-43F6-98AC-DE3ACF0EA65C}"/>
          </ac:spMkLst>
        </pc:spChg>
        <pc:spChg chg="mod">
          <ac:chgData name="Federico Cluni" userId="754e41aadaf4a8ea" providerId="LiveId" clId="{954D54E2-C2C3-4C93-82DE-6D34795FF0B1}" dt="2023-04-14T09:52:32.767" v="108" actId="20577"/>
          <ac:spMkLst>
            <pc:docMk/>
            <pc:sldMk cId="0" sldId="286"/>
            <ac:spMk id="4" creationId="{21FC037F-7181-38C8-04F3-6EFC429DCA2C}"/>
          </ac:spMkLst>
        </pc:spChg>
        <pc:spChg chg="mod">
          <ac:chgData name="Federico Cluni" userId="754e41aadaf4a8ea" providerId="LiveId" clId="{954D54E2-C2C3-4C93-82DE-6D34795FF0B1}" dt="2023-04-14T09:51:28.793" v="27" actId="255"/>
          <ac:spMkLst>
            <pc:docMk/>
            <pc:sldMk cId="0" sldId="286"/>
            <ac:spMk id="5" creationId="{263DEA10-79FC-470D-8215-2C8A5F2D7BEE}"/>
          </ac:spMkLst>
        </pc:spChg>
        <pc:spChg chg="mod">
          <ac:chgData name="Federico Cluni" userId="754e41aadaf4a8ea" providerId="LiveId" clId="{954D54E2-C2C3-4C93-82DE-6D34795FF0B1}" dt="2023-04-14T09:51:50.068" v="28" actId="2711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954D54E2-C2C3-4C93-82DE-6D34795FF0B1}" dt="2023-04-14T09:51:50.068" v="28" actId="2711"/>
          <ac:spMkLst>
            <pc:docMk/>
            <pc:sldMk cId="0" sldId="286"/>
            <ac:spMk id="45060" creationId="{EFE68B92-8428-485F-A609-20719AEEBA69}"/>
          </ac:spMkLst>
        </pc:spChg>
        <pc:grpChg chg="add mod">
          <ac:chgData name="Federico Cluni" userId="754e41aadaf4a8ea" providerId="LiveId" clId="{954D54E2-C2C3-4C93-82DE-6D34795FF0B1}" dt="2023-04-14T09:52:08.887" v="30" actId="1076"/>
          <ac:grpSpMkLst>
            <pc:docMk/>
            <pc:sldMk cId="0" sldId="286"/>
            <ac:grpSpMk id="2" creationId="{E88F6DBD-243A-6670-4B93-8D5FC4F6217D}"/>
          </ac:grpSpMkLst>
        </pc:grpChg>
      </pc:sldChg>
      <pc:sldChg chg="addSp modSp mod modNotesTx">
        <pc:chgData name="Federico Cluni" userId="754e41aadaf4a8ea" providerId="LiveId" clId="{954D54E2-C2C3-4C93-82DE-6D34795FF0B1}" dt="2023-04-14T10:38:52.678" v="396" actId="20577"/>
        <pc:sldMkLst>
          <pc:docMk/>
          <pc:sldMk cId="3286911153" sldId="287"/>
        </pc:sldMkLst>
        <pc:spChg chg="add mod">
          <ac:chgData name="Federico Cluni" userId="754e41aadaf4a8ea" providerId="LiveId" clId="{954D54E2-C2C3-4C93-82DE-6D34795FF0B1}" dt="2023-04-14T10:38:52.678" v="396" actId="20577"/>
          <ac:spMkLst>
            <pc:docMk/>
            <pc:sldMk cId="3286911153" sldId="287"/>
            <ac:spMk id="2" creationId="{D43DCC46-491D-C7A9-A8DC-F20E4D423EA4}"/>
          </ac:spMkLst>
        </pc:spChg>
        <pc:spChg chg="add mod">
          <ac:chgData name="Federico Cluni" userId="754e41aadaf4a8ea" providerId="LiveId" clId="{954D54E2-C2C3-4C93-82DE-6D34795FF0B1}" dt="2023-04-14T10:38:33.787" v="395" actId="207"/>
          <ac:spMkLst>
            <pc:docMk/>
            <pc:sldMk cId="3286911153" sldId="287"/>
            <ac:spMk id="3" creationId="{8DAA1E84-BD40-FAF6-3C2F-B8ECA27A6516}"/>
          </ac:spMkLst>
        </pc:spChg>
        <pc:spChg chg="mod">
          <ac:chgData name="Federico Cluni" userId="754e41aadaf4a8ea" providerId="LiveId" clId="{954D54E2-C2C3-4C93-82DE-6D34795FF0B1}" dt="2023-04-14T10:20:14.542" v="220" actId="255"/>
          <ac:spMkLst>
            <pc:docMk/>
            <pc:sldMk cId="3286911153" sldId="287"/>
            <ac:spMk id="5" creationId="{23A50B28-D705-411B-84F8-14538B50D1C4}"/>
          </ac:spMkLst>
        </pc:spChg>
        <pc:spChg chg="mod">
          <ac:chgData name="Federico Cluni" userId="754e41aadaf4a8ea" providerId="LiveId" clId="{954D54E2-C2C3-4C93-82DE-6D34795FF0B1}" dt="2023-04-14T10:32:50.342" v="321" actId="20577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mod">
        <pc:chgData name="Federico Cluni" userId="754e41aadaf4a8ea" providerId="LiveId" clId="{954D54E2-C2C3-4C93-82DE-6D34795FF0B1}" dt="2023-04-14T10:26:51.996" v="306" actId="2711"/>
        <pc:sldMkLst>
          <pc:docMk/>
          <pc:sldMk cId="3077951468" sldId="290"/>
        </pc:sldMkLst>
        <pc:spChg chg="mod">
          <ac:chgData name="Federico Cluni" userId="754e41aadaf4a8ea" providerId="LiveId" clId="{954D54E2-C2C3-4C93-82DE-6D34795FF0B1}" dt="2023-04-14T10:26:33.124" v="305" actId="255"/>
          <ac:spMkLst>
            <pc:docMk/>
            <pc:sldMk cId="3077951468" sldId="290"/>
            <ac:spMk id="4" creationId="{8DF2BBCF-A139-4938-9EB5-DDE3C8350C05}"/>
          </ac:spMkLst>
        </pc:spChg>
        <pc:spChg chg="mod">
          <ac:chgData name="Federico Cluni" userId="754e41aadaf4a8ea" providerId="LiveId" clId="{954D54E2-C2C3-4C93-82DE-6D34795FF0B1}" dt="2023-04-14T10:26:51.996" v="306" actId="2711"/>
          <ac:spMkLst>
            <pc:docMk/>
            <pc:sldMk cId="3077951468" sldId="290"/>
            <ac:spMk id="52227" creationId="{99FBDFD0-1935-4371-B600-89F689A1C6E7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92"/>
        </pc:sldMkLst>
        <pc:spChg chg="mod">
          <ac:chgData name="Federico Cluni" userId="754e41aadaf4a8ea" providerId="LiveId" clId="{954D54E2-C2C3-4C93-82DE-6D34795FF0B1}" dt="2023-04-14T09:52:45.163" v="110" actId="255"/>
          <ac:spMkLst>
            <pc:docMk/>
            <pc:sldMk cId="0" sldId="292"/>
            <ac:spMk id="4" creationId="{0212A5E6-77DC-4FAA-98FA-9E9922E08B97}"/>
          </ac:spMkLst>
        </pc:spChg>
        <pc:spChg chg="mod">
          <ac:chgData name="Federico Cluni" userId="754e41aadaf4a8ea" providerId="LiveId" clId="{954D54E2-C2C3-4C93-82DE-6D34795FF0B1}" dt="2023-04-14T09:52:55.370" v="111" actId="2711"/>
          <ac:spMkLst>
            <pc:docMk/>
            <pc:sldMk cId="0" sldId="292"/>
            <ac:spMk id="46083" creationId="{4BD9E5AE-ABE3-4473-B116-4358611DB157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00"/>
        </pc:sldMkLst>
        <pc:spChg chg="mod">
          <ac:chgData name="Federico Cluni" userId="754e41aadaf4a8ea" providerId="LiveId" clId="{954D54E2-C2C3-4C93-82DE-6D34795FF0B1}" dt="2023-04-14T09:56:12.816" v="158" actId="20577"/>
          <ac:spMkLst>
            <pc:docMk/>
            <pc:sldMk cId="0" sldId="300"/>
            <ac:spMk id="4" creationId="{1757A113-2160-4A40-B67E-037908788499}"/>
          </ac:spMkLst>
        </pc:spChg>
        <pc:spChg chg="mod">
          <ac:chgData name="Federico Cluni" userId="754e41aadaf4a8ea" providerId="LiveId" clId="{954D54E2-C2C3-4C93-82DE-6D34795FF0B1}" dt="2023-04-14T09:53:18.417" v="113" actId="255"/>
          <ac:spMkLst>
            <pc:docMk/>
            <pc:sldMk cId="0" sldId="300"/>
            <ac:spMk id="5" creationId="{CE269B7B-35D4-4F12-99F4-3BD7A8757DE1}"/>
          </ac:spMkLst>
        </pc:spChg>
        <pc:spChg chg="mod">
          <ac:chgData name="Federico Cluni" userId="754e41aadaf4a8ea" providerId="LiveId" clId="{954D54E2-C2C3-4C93-82DE-6D34795FF0B1}" dt="2023-04-14T09:53:39.199" v="114" actId="2711"/>
          <ac:spMkLst>
            <pc:docMk/>
            <pc:sldMk cId="0" sldId="300"/>
            <ac:spMk id="47107" creationId="{99C64C5A-F27B-4D5E-A469-247857D5FEFD}"/>
          </ac:spMkLst>
        </pc:spChg>
      </pc:sldChg>
      <pc:sldChg chg="modSp add del">
        <pc:chgData name="Federico Cluni" userId="754e41aadaf4a8ea" providerId="LiveId" clId="{954D54E2-C2C3-4C93-82DE-6D34795FF0B1}" dt="2023-04-14T10:01:05.547" v="218" actId="2696"/>
        <pc:sldMkLst>
          <pc:docMk/>
          <pc:sldMk cId="2909882934" sldId="301"/>
        </pc:sldMkLst>
        <pc:spChg chg="mod">
          <ac:chgData name="Federico Cluni" userId="754e41aadaf4a8ea" providerId="LiveId" clId="{954D54E2-C2C3-4C93-82DE-6D34795FF0B1}" dt="2023-04-14T09:57:34.967" v="179" actId="255"/>
          <ac:spMkLst>
            <pc:docMk/>
            <pc:sldMk cId="2909882934" sldId="301"/>
            <ac:spMk id="4" creationId="{3CF10B12-B102-46BE-AE13-25BDA808731C}"/>
          </ac:spMkLst>
        </pc:spChg>
        <pc:spChg chg="mod">
          <ac:chgData name="Federico Cluni" userId="754e41aadaf4a8ea" providerId="LiveId" clId="{954D54E2-C2C3-4C93-82DE-6D34795FF0B1}" dt="2023-04-14T09:57:34.967" v="179" actId="255"/>
          <ac:spMkLst>
            <pc:docMk/>
            <pc:sldMk cId="2909882934" sldId="301"/>
            <ac:spMk id="39939" creationId="{141BD149-0FFB-40B5-96FB-BC7F0D8CD8D4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02"/>
        </pc:sldMkLst>
        <pc:spChg chg="mod">
          <ac:chgData name="Federico Cluni" userId="754e41aadaf4a8ea" providerId="LiveId" clId="{954D54E2-C2C3-4C93-82DE-6D34795FF0B1}" dt="2023-04-14T09:51:11.862" v="24" actId="255"/>
          <ac:spMkLst>
            <pc:docMk/>
            <pc:sldMk cId="0" sldId="302"/>
            <ac:spMk id="4" creationId="{0A22BD09-EF34-4B81-922F-414C35510B85}"/>
          </ac:spMkLst>
        </pc:spChg>
        <pc:spChg chg="mod">
          <ac:chgData name="Federico Cluni" userId="754e41aadaf4a8ea" providerId="LiveId" clId="{954D54E2-C2C3-4C93-82DE-6D34795FF0B1}" dt="2023-04-14T09:51:17.925" v="25" actId="2711"/>
          <ac:spMkLst>
            <pc:docMk/>
            <pc:sldMk cId="0" sldId="302"/>
            <ac:spMk id="44035" creationId="{A9D92512-3529-405D-8C8E-F1A81D59CCCD}"/>
          </ac:spMkLst>
        </pc:spChg>
      </pc:sldChg>
      <pc:sldChg chg="addSp delSp 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14"/>
        </pc:sldMkLst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2" creationId="{C7CE77D6-3A10-4EC5-A503-E0E6006B57A1}"/>
          </ac:spMkLst>
        </pc:spChg>
        <pc:spChg chg="add del mod">
          <ac:chgData name="Federico Cluni" userId="754e41aadaf4a8ea" providerId="LiveId" clId="{954D54E2-C2C3-4C93-82DE-6D34795FF0B1}" dt="2023-04-14T09:59:14.685" v="211" actId="478"/>
          <ac:spMkLst>
            <pc:docMk/>
            <pc:sldMk cId="0" sldId="314"/>
            <ac:spMk id="3" creationId="{5D07C3E7-025A-ECAB-F517-FD9494B727EB}"/>
          </ac:spMkLst>
        </pc:spChg>
        <pc:spChg chg="add mod">
          <ac:chgData name="Federico Cluni" userId="754e41aadaf4a8ea" providerId="LiveId" clId="{954D54E2-C2C3-4C93-82DE-6D34795FF0B1}" dt="2023-04-14T09:59:46.632" v="215" actId="2085"/>
          <ac:spMkLst>
            <pc:docMk/>
            <pc:sldMk cId="0" sldId="314"/>
            <ac:spMk id="4" creationId="{F739B547-8DF8-26EB-296C-8BAB53F20C23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46083" creationId="{6ACC68DE-8CF4-432B-B0F9-A6F80B875381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954D54E2-C2C3-4C93-82DE-6D34795FF0B1}" dt="2023-04-14T09:59:46.632" v="215" actId="2085"/>
          <ac:spMkLst>
            <pc:docMk/>
            <pc:sldMk cId="0" sldId="314"/>
            <ac:spMk id="48134" creationId="{774AE6C6-4588-4333-AB3D-72CBCBC40EC5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1143503960" sldId="332"/>
        </pc:sldMkLst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2" creationId="{C7CE77D6-3A10-4EC5-A503-E0E6006B57A1}"/>
          </ac:spMkLst>
        </pc:spChg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7" creationId="{FCCB3D06-8CFD-4DB6-BE00-2434CEF1892A}"/>
          </ac:spMkLst>
        </pc:spChg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46083" creationId="{6ACC68DE-8CF4-432B-B0F9-A6F80B875381}"/>
          </ac:spMkLst>
        </pc:spChg>
        <pc:spChg chg="mod">
          <ac:chgData name="Federico Cluni" userId="754e41aadaf4a8ea" providerId="LiveId" clId="{954D54E2-C2C3-4C93-82DE-6D34795FF0B1}" dt="2023-04-14T09:56:54.755" v="161" actId="2711"/>
          <ac:spMkLst>
            <pc:docMk/>
            <pc:sldMk cId="1143503960" sldId="332"/>
            <ac:spMk id="48132" creationId="{A0FE7CB0-E481-4096-81C8-1764C2DA88DA}"/>
          </ac:spMkLst>
        </pc:spChg>
        <pc:spChg chg="mod">
          <ac:chgData name="Federico Cluni" userId="754e41aadaf4a8ea" providerId="LiveId" clId="{954D54E2-C2C3-4C93-82DE-6D34795FF0B1}" dt="2023-04-14T09:57:06.244" v="177" actId="6549"/>
          <ac:spMkLst>
            <pc:docMk/>
            <pc:sldMk cId="1143503960" sldId="332"/>
            <ac:spMk id="48134" creationId="{774AE6C6-4588-4333-AB3D-72CBCBC40EC5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3640886085" sldId="333"/>
        </pc:sldMkLst>
        <pc:spChg chg="mod">
          <ac:chgData name="Federico Cluni" userId="754e41aadaf4a8ea" providerId="LiveId" clId="{954D54E2-C2C3-4C93-82DE-6D34795FF0B1}" dt="2023-04-14T09:57:43.231" v="181" actId="255"/>
          <ac:spMkLst>
            <pc:docMk/>
            <pc:sldMk cId="3640886085" sldId="333"/>
            <ac:spMk id="4" creationId="{E00B9A0C-DD66-4C5A-830E-EEEC9189156B}"/>
          </ac:spMkLst>
        </pc:spChg>
        <pc:spChg chg="mod">
          <ac:chgData name="Federico Cluni" userId="754e41aadaf4a8ea" providerId="LiveId" clId="{954D54E2-C2C3-4C93-82DE-6D34795FF0B1}" dt="2023-04-14T09:57:50.750" v="183" actId="20577"/>
          <ac:spMkLst>
            <pc:docMk/>
            <pc:sldMk cId="3640886085" sldId="333"/>
            <ac:spMk id="39939" creationId="{141BD149-0FFB-40B5-96FB-BC7F0D8CD8D4}"/>
          </ac:spMkLst>
        </pc:spChg>
        <pc:picChg chg="mod">
          <ac:chgData name="Federico Cluni" userId="754e41aadaf4a8ea" providerId="LiveId" clId="{954D54E2-C2C3-4C93-82DE-6D34795FF0B1}" dt="2023-04-14T09:57:43.231" v="181" actId="255"/>
          <ac:picMkLst>
            <pc:docMk/>
            <pc:sldMk cId="3640886085" sldId="333"/>
            <ac:picMk id="3" creationId="{065CDF21-4126-4A6D-962A-76791542F169}"/>
          </ac:picMkLst>
        </pc:picChg>
      </pc:sldChg>
      <pc:sldChg chg="modSp add mod">
        <pc:chgData name="Federico Cluni" userId="754e41aadaf4a8ea" providerId="LiveId" clId="{954D54E2-C2C3-4C93-82DE-6D34795FF0B1}" dt="2023-04-13T12:40:00.424" v="4" actId="20577"/>
        <pc:sldMkLst>
          <pc:docMk/>
          <pc:sldMk cId="0" sldId="334"/>
        </pc:sldMkLst>
        <pc:spChg chg="mod">
          <ac:chgData name="Federico Cluni" userId="754e41aadaf4a8ea" providerId="LiveId" clId="{954D54E2-C2C3-4C93-82DE-6D34795FF0B1}" dt="2023-04-13T12:40:00.424" v="4" actId="20577"/>
          <ac:spMkLst>
            <pc:docMk/>
            <pc:sldMk cId="0" sldId="334"/>
            <ac:spMk id="2055" creationId="{4CD9053A-D1BE-4AA5-A65E-5DD053F0E150}"/>
          </ac:spMkLst>
        </pc:spChg>
      </pc:sldChg>
    </pc:docChg>
  </pc:docChgLst>
  <pc:docChgLst>
    <pc:chgData name="Federico Cluni" userId="754e41aadaf4a8ea" providerId="LiveId" clId="{8AE3B534-87F5-4055-9DA3-F1337613F035}"/>
    <pc:docChg chg="undo custSel addSld delSld modSld sldOrd">
      <pc:chgData name="Federico Cluni" userId="754e41aadaf4a8ea" providerId="LiveId" clId="{8AE3B534-87F5-4055-9DA3-F1337613F035}" dt="2024-03-01T16:32:54.650" v="148" actId="20577"/>
      <pc:docMkLst>
        <pc:docMk/>
      </pc:docMkLst>
      <pc:sldChg chg="modSp mod">
        <pc:chgData name="Federico Cluni" userId="754e41aadaf4a8ea" providerId="LiveId" clId="{8AE3B534-87F5-4055-9DA3-F1337613F035}" dt="2024-03-01T14:12:11.735" v="131" actId="1076"/>
        <pc:sldMkLst>
          <pc:docMk/>
          <pc:sldMk cId="0" sldId="285"/>
        </pc:sldMkLst>
        <pc:spChg chg="mod">
          <ac:chgData name="Federico Cluni" userId="754e41aadaf4a8ea" providerId="LiveId" clId="{8AE3B534-87F5-4055-9DA3-F1337613F035}" dt="2024-03-01T14:12:11.735" v="131" actId="1076"/>
          <ac:spMkLst>
            <pc:docMk/>
            <pc:sldMk cId="0" sldId="285"/>
            <ac:spMk id="43011" creationId="{530215A9-4BDE-4CBC-936D-2138A6982815}"/>
          </ac:spMkLst>
        </pc:spChg>
      </pc:sldChg>
      <pc:sldChg chg="modSp mod">
        <pc:chgData name="Federico Cluni" userId="754e41aadaf4a8ea" providerId="LiveId" clId="{8AE3B534-87F5-4055-9DA3-F1337613F035}" dt="2024-03-01T14:25:05.258" v="145" actId="1076"/>
        <pc:sldMkLst>
          <pc:docMk/>
          <pc:sldMk cId="0" sldId="286"/>
        </pc:sldMkLst>
        <pc:spChg chg="mod">
          <ac:chgData name="Federico Cluni" userId="754e41aadaf4a8ea" providerId="LiveId" clId="{8AE3B534-87F5-4055-9DA3-F1337613F035}" dt="2024-03-01T14:23:33.814" v="144" actId="2057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8AE3B534-87F5-4055-9DA3-F1337613F035}" dt="2024-03-01T14:25:05.258" v="145" actId="1076"/>
          <ac:spMkLst>
            <pc:docMk/>
            <pc:sldMk cId="0" sldId="286"/>
            <ac:spMk id="45060" creationId="{EFE68B92-8428-485F-A609-20719AEEBA69}"/>
          </ac:spMkLst>
        </pc:spChg>
      </pc:sldChg>
      <pc:sldChg chg="modSp mod">
        <pc:chgData name="Federico Cluni" userId="754e41aadaf4a8ea" providerId="LiveId" clId="{8AE3B534-87F5-4055-9DA3-F1337613F035}" dt="2024-02-29T15:27:23.148" v="24" actId="20577"/>
        <pc:sldMkLst>
          <pc:docMk/>
          <pc:sldMk cId="0" sldId="300"/>
        </pc:sldMkLst>
        <pc:spChg chg="mod">
          <ac:chgData name="Federico Cluni" userId="754e41aadaf4a8ea" providerId="LiveId" clId="{8AE3B534-87F5-4055-9DA3-F1337613F035}" dt="2024-02-29T15:27:23.148" v="24" actId="20577"/>
          <ac:spMkLst>
            <pc:docMk/>
            <pc:sldMk cId="0" sldId="300"/>
            <ac:spMk id="7" creationId="{4005BBF7-8A47-B139-B69D-51D8CEA25736}"/>
          </ac:spMkLst>
        </pc:spChg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6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7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8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9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0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1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2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3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2826614204" sldId="318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2341664799" sldId="319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1726988474" sldId="320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2"/>
        </pc:sldMkLst>
      </pc:sldChg>
      <pc:sldChg chg="modSp add mod">
        <pc:chgData name="Federico Cluni" userId="754e41aadaf4a8ea" providerId="LiveId" clId="{8AE3B534-87F5-4055-9DA3-F1337613F035}" dt="2024-03-01T16:32:54.650" v="148" actId="20577"/>
        <pc:sldMkLst>
          <pc:docMk/>
          <pc:sldMk cId="448035217" sldId="323"/>
        </pc:sldMkLst>
        <pc:spChg chg="mod">
          <ac:chgData name="Federico Cluni" userId="754e41aadaf4a8ea" providerId="LiveId" clId="{8AE3B534-87F5-4055-9DA3-F1337613F035}" dt="2024-03-01T16:32:54.650" v="148" actId="20577"/>
          <ac:spMkLst>
            <pc:docMk/>
            <pc:sldMk cId="448035217" sldId="323"/>
            <ac:spMk id="60419" creationId="{1DCB188F-CBF2-4118-B7D2-2063D15CE157}"/>
          </ac:spMkLst>
        </pc:spChg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4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5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6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7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1438793502" sldId="328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2599392944" sldId="329"/>
        </pc:sldMkLst>
      </pc:sldChg>
      <pc:sldChg chg="modSp mod modNotesTx">
        <pc:chgData name="Federico Cluni" userId="754e41aadaf4a8ea" providerId="LiveId" clId="{8AE3B534-87F5-4055-9DA3-F1337613F035}" dt="2024-02-29T15:33:41.606" v="55"/>
        <pc:sldMkLst>
          <pc:docMk/>
          <pc:sldMk cId="1143503960" sldId="332"/>
        </pc:sldMkLst>
        <pc:spChg chg="mod">
          <ac:chgData name="Federico Cluni" userId="754e41aadaf4a8ea" providerId="LiveId" clId="{8AE3B534-87F5-4055-9DA3-F1337613F035}" dt="2024-02-29T15:27:58.233" v="27" actId="6549"/>
          <ac:spMkLst>
            <pc:docMk/>
            <pc:sldMk cId="1143503960" sldId="332"/>
            <ac:spMk id="46083" creationId="{6ACC68DE-8CF4-432B-B0F9-A6F80B875381}"/>
          </ac:spMkLst>
        </pc:spChg>
        <pc:spChg chg="mod">
          <ac:chgData name="Federico Cluni" userId="754e41aadaf4a8ea" providerId="LiveId" clId="{8AE3B534-87F5-4055-9DA3-F1337613F035}" dt="2024-02-29T15:29:32.372" v="39" actId="20577"/>
          <ac:spMkLst>
            <pc:docMk/>
            <pc:sldMk cId="1143503960" sldId="332"/>
            <ac:spMk id="48132" creationId="{A0FE7CB0-E481-4096-81C8-1764C2DA88DA}"/>
          </ac:spMkLst>
        </pc:spChg>
      </pc:sldChg>
      <pc:sldChg chg="modSp mod">
        <pc:chgData name="Federico Cluni" userId="754e41aadaf4a8ea" providerId="LiveId" clId="{8AE3B534-87F5-4055-9DA3-F1337613F035}" dt="2024-03-01T13:36:49.279" v="95" actId="20577"/>
        <pc:sldMkLst>
          <pc:docMk/>
          <pc:sldMk cId="0" sldId="334"/>
        </pc:sldMkLst>
        <pc:spChg chg="mod">
          <ac:chgData name="Federico Cluni" userId="754e41aadaf4a8ea" providerId="LiveId" clId="{8AE3B534-87F5-4055-9DA3-F1337613F035}" dt="2024-02-26T14:05:32.540" v="3" actId="20577"/>
          <ac:spMkLst>
            <pc:docMk/>
            <pc:sldMk cId="0" sldId="334"/>
            <ac:spMk id="2054" creationId="{10C4B9D1-AF21-45ED-B9CB-5E26D6FA8653}"/>
          </ac:spMkLst>
        </pc:spChg>
        <pc:spChg chg="mod">
          <ac:chgData name="Federico Cluni" userId="754e41aadaf4a8ea" providerId="LiveId" clId="{8AE3B534-87F5-4055-9DA3-F1337613F035}" dt="2024-03-01T13:36:49.279" v="95" actId="20577"/>
          <ac:spMkLst>
            <pc:docMk/>
            <pc:sldMk cId="0" sldId="334"/>
            <ac:spMk id="2055" creationId="{4CD9053A-D1BE-4AA5-A65E-5DD053F0E150}"/>
          </ac:spMkLst>
        </pc:spChg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2444427496" sldId="337"/>
        </pc:sldMkLst>
      </pc:sldChg>
      <pc:sldChg chg="add">
        <pc:chgData name="Federico Cluni" userId="754e41aadaf4a8ea" providerId="LiveId" clId="{8AE3B534-87F5-4055-9DA3-F1337613F035}" dt="2024-02-29T15:38:40.803" v="57"/>
        <pc:sldMkLst>
          <pc:docMk/>
          <pc:sldMk cId="3979534764" sldId="337"/>
        </pc:sldMkLst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818098444" sldId="338"/>
        </pc:sldMkLst>
      </pc:sldChg>
      <pc:sldChg chg="add">
        <pc:chgData name="Federico Cluni" userId="754e41aadaf4a8ea" providerId="LiveId" clId="{8AE3B534-87F5-4055-9DA3-F1337613F035}" dt="2024-02-29T15:38:40.803" v="57"/>
        <pc:sldMkLst>
          <pc:docMk/>
          <pc:sldMk cId="1415372961" sldId="338"/>
        </pc:sldMkLst>
      </pc:sldChg>
      <pc:sldChg chg="addSp modSp add mod">
        <pc:chgData name="Federico Cluni" userId="754e41aadaf4a8ea" providerId="LiveId" clId="{8AE3B534-87F5-4055-9DA3-F1337613F035}" dt="2024-02-29T15:43:00.294" v="93" actId="1076"/>
        <pc:sldMkLst>
          <pc:docMk/>
          <pc:sldMk cId="538957913" sldId="339"/>
        </pc:sldMkLst>
        <pc:spChg chg="mod">
          <ac:chgData name="Federico Cluni" userId="754e41aadaf4a8ea" providerId="LiveId" clId="{8AE3B534-87F5-4055-9DA3-F1337613F035}" dt="2024-02-29T15:41:50.849" v="70" actId="1076"/>
          <ac:spMkLst>
            <pc:docMk/>
            <pc:sldMk cId="538957913" sldId="339"/>
            <ac:spMk id="2" creationId="{F10F6CD7-9FF3-DBEC-70AD-F30C3453326C}"/>
          </ac:spMkLst>
        </pc:spChg>
        <pc:spChg chg="mod">
          <ac:chgData name="Federico Cluni" userId="754e41aadaf4a8ea" providerId="LiveId" clId="{8AE3B534-87F5-4055-9DA3-F1337613F035}" dt="2024-02-29T15:41:50.849" v="70" actId="1076"/>
          <ac:spMkLst>
            <pc:docMk/>
            <pc:sldMk cId="538957913" sldId="339"/>
            <ac:spMk id="3" creationId="{0ABCA574-F764-9349-9378-4D43A861B576}"/>
          </ac:spMkLst>
        </pc:spChg>
        <pc:spChg chg="mod">
          <ac:chgData name="Federico Cluni" userId="754e41aadaf4a8ea" providerId="LiveId" clId="{8AE3B534-87F5-4055-9DA3-F1337613F035}" dt="2024-02-29T15:42:06.886" v="71" actId="1076"/>
          <ac:spMkLst>
            <pc:docMk/>
            <pc:sldMk cId="538957913" sldId="339"/>
            <ac:spMk id="5" creationId="{1CF5C759-F901-5D3E-B4D5-BCF23723378A}"/>
          </ac:spMkLst>
        </pc:spChg>
        <pc:spChg chg="mod">
          <ac:chgData name="Federico Cluni" userId="754e41aadaf4a8ea" providerId="LiveId" clId="{8AE3B534-87F5-4055-9DA3-F1337613F035}" dt="2024-02-29T15:42:06.886" v="71" actId="1076"/>
          <ac:spMkLst>
            <pc:docMk/>
            <pc:sldMk cId="538957913" sldId="339"/>
            <ac:spMk id="6" creationId="{692EB7C8-F147-72A8-68E8-A1097C20B1B1}"/>
          </ac:spMkLst>
        </pc:spChg>
        <pc:spChg chg="mod">
          <ac:chgData name="Federico Cluni" userId="754e41aadaf4a8ea" providerId="LiveId" clId="{8AE3B534-87F5-4055-9DA3-F1337613F035}" dt="2024-02-29T15:43:00.294" v="93" actId="1076"/>
          <ac:spMkLst>
            <pc:docMk/>
            <pc:sldMk cId="538957913" sldId="339"/>
            <ac:spMk id="7" creationId="{95B1F755-6469-6E8B-3462-B07C7F17EBAE}"/>
          </ac:spMkLst>
        </pc:spChg>
        <pc:spChg chg="mod">
          <ac:chgData name="Federico Cluni" userId="754e41aadaf4a8ea" providerId="LiveId" clId="{8AE3B534-87F5-4055-9DA3-F1337613F035}" dt="2024-02-29T15:43:00.294" v="93" actId="1076"/>
          <ac:spMkLst>
            <pc:docMk/>
            <pc:sldMk cId="538957913" sldId="339"/>
            <ac:spMk id="8" creationId="{C0481522-6883-9BCC-EE68-C883D96CBAEE}"/>
          </ac:spMkLst>
        </pc:spChg>
        <pc:spChg chg="add mod">
          <ac:chgData name="Federico Cluni" userId="754e41aadaf4a8ea" providerId="LiveId" clId="{8AE3B534-87F5-4055-9DA3-F1337613F035}" dt="2024-02-29T15:42:42.587" v="91" actId="20577"/>
          <ac:spMkLst>
            <pc:docMk/>
            <pc:sldMk cId="538957913" sldId="339"/>
            <ac:spMk id="9" creationId="{0EA299F0-E189-19D9-37AC-F86916DC517B}"/>
          </ac:spMkLst>
        </pc:spChg>
        <pc:spChg chg="add mod ord">
          <ac:chgData name="Federico Cluni" userId="754e41aadaf4a8ea" providerId="LiveId" clId="{8AE3B534-87F5-4055-9DA3-F1337613F035}" dt="2024-02-29T15:42:50.148" v="92" actId="171"/>
          <ac:spMkLst>
            <pc:docMk/>
            <pc:sldMk cId="538957913" sldId="339"/>
            <ac:spMk id="10" creationId="{C7BCBCB2-5474-AEC8-16DC-30F51C5B9553}"/>
          </ac:spMkLst>
        </pc:spChg>
        <pc:spChg chg="mod">
          <ac:chgData name="Federico Cluni" userId="754e41aadaf4a8ea" providerId="LiveId" clId="{8AE3B534-87F5-4055-9DA3-F1337613F035}" dt="2024-02-29T15:41:21.447" v="64" actId="1076"/>
          <ac:spMkLst>
            <pc:docMk/>
            <pc:sldMk cId="538957913" sldId="339"/>
            <ac:spMk id="60419" creationId="{6670331B-62EA-1D3E-9042-692E3E630D64}"/>
          </ac:spMkLst>
        </pc:spChg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699247522" sldId="339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2910906631" sldId="340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2328275835" sldId="341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2034763195" sldId="342"/>
        </pc:sldMkLst>
      </pc:sldChg>
      <pc:sldChg chg="del">
        <pc:chgData name="Federico Cluni" userId="754e41aadaf4a8ea" providerId="LiveId" clId="{8AE3B534-87F5-4055-9DA3-F1337613F035}" dt="2024-02-26T14:06:15.174" v="15" actId="47"/>
        <pc:sldMkLst>
          <pc:docMk/>
          <pc:sldMk cId="1593534835" sldId="344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1825663349" sldId="382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2770015205" sldId="382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61705939" sldId="383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3257790811" sldId="383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4201161828" sldId="384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1288811917" sldId="385"/>
        </pc:sldMkLst>
      </pc:sldChg>
      <pc:sldChg chg="new ord">
        <pc:chgData name="Federico Cluni" userId="754e41aadaf4a8ea" providerId="LiveId" clId="{8AE3B534-87F5-4055-9DA3-F1337613F035}" dt="2024-02-26T14:40:09.318" v="23"/>
        <pc:sldMkLst>
          <pc:docMk/>
          <pc:sldMk cId="228710562" sldId="386"/>
        </pc:sldMkLst>
      </pc:sldChg>
    </pc:docChg>
  </pc:docChgLst>
  <pc:docChgLst>
    <pc:chgData name="Federico Cluni" userId="754e41aadaf4a8ea" providerId="LiveId" clId="{9BE53DBF-149A-4513-A6B2-2FD8900F30BE}"/>
    <pc:docChg chg="undo custSel addSld delSld modSld sldOrd">
      <pc:chgData name="Federico Cluni" userId="754e41aadaf4a8ea" providerId="LiveId" clId="{9BE53DBF-149A-4513-A6B2-2FD8900F30BE}" dt="2023-04-18T10:17:10.515" v="2645" actId="6549"/>
      <pc:docMkLst>
        <pc:docMk/>
      </pc:docMkLst>
      <pc:sldChg chg="addSp delSp modSp mod">
        <pc:chgData name="Federico Cluni" userId="754e41aadaf4a8ea" providerId="LiveId" clId="{9BE53DBF-149A-4513-A6B2-2FD8900F30BE}" dt="2023-04-18T07:12:24.559" v="98" actId="1076"/>
        <pc:sldMkLst>
          <pc:docMk/>
          <pc:sldMk cId="3286911153" sldId="287"/>
        </pc:sldMkLst>
        <pc:spChg chg="mod">
          <ac:chgData name="Federico Cluni" userId="754e41aadaf4a8ea" providerId="LiveId" clId="{9BE53DBF-149A-4513-A6B2-2FD8900F30BE}" dt="2023-04-18T07:06:31.716" v="21" actId="1076"/>
          <ac:spMkLst>
            <pc:docMk/>
            <pc:sldMk cId="3286911153" sldId="287"/>
            <ac:spMk id="2" creationId="{D43DCC46-491D-C7A9-A8DC-F20E4D423EA4}"/>
          </ac:spMkLst>
        </pc:spChg>
        <pc:spChg chg="mod">
          <ac:chgData name="Federico Cluni" userId="754e41aadaf4a8ea" providerId="LiveId" clId="{9BE53DBF-149A-4513-A6B2-2FD8900F30BE}" dt="2023-04-18T07:06:31.716" v="21" actId="1076"/>
          <ac:spMkLst>
            <pc:docMk/>
            <pc:sldMk cId="3286911153" sldId="287"/>
            <ac:spMk id="3" creationId="{8DAA1E84-BD40-FAF6-3C2F-B8ECA27A6516}"/>
          </ac:spMkLst>
        </pc:spChg>
        <pc:spChg chg="add del mod">
          <ac:chgData name="Federico Cluni" userId="754e41aadaf4a8ea" providerId="LiveId" clId="{9BE53DBF-149A-4513-A6B2-2FD8900F30BE}" dt="2023-04-18T07:06:53.409" v="25"/>
          <ac:spMkLst>
            <pc:docMk/>
            <pc:sldMk cId="3286911153" sldId="287"/>
            <ac:spMk id="4" creationId="{98B72FCC-CC43-F145-A20E-67732EFD20E9}"/>
          </ac:spMkLst>
        </pc:spChg>
        <pc:spChg chg="add del mod">
          <ac:chgData name="Federico Cluni" userId="754e41aadaf4a8ea" providerId="LiveId" clId="{9BE53DBF-149A-4513-A6B2-2FD8900F30BE}" dt="2023-04-18T07:06:53.409" v="25"/>
          <ac:spMkLst>
            <pc:docMk/>
            <pc:sldMk cId="3286911153" sldId="287"/>
            <ac:spMk id="6" creationId="{ECB9A45B-5514-2477-7D3D-F9B39DF30C76}"/>
          </ac:spMkLst>
        </pc:spChg>
        <pc:spChg chg="add mod">
          <ac:chgData name="Federico Cluni" userId="754e41aadaf4a8ea" providerId="LiveId" clId="{9BE53DBF-149A-4513-A6B2-2FD8900F30BE}" dt="2023-04-18T07:09:03.463" v="48" actId="1076"/>
          <ac:spMkLst>
            <pc:docMk/>
            <pc:sldMk cId="3286911153" sldId="287"/>
            <ac:spMk id="7" creationId="{78D70349-B2CD-FB85-9E12-454622A04BB6}"/>
          </ac:spMkLst>
        </pc:spChg>
        <pc:spChg chg="add mod">
          <ac:chgData name="Federico Cluni" userId="754e41aadaf4a8ea" providerId="LiveId" clId="{9BE53DBF-149A-4513-A6B2-2FD8900F30BE}" dt="2023-04-18T07:09:20.319" v="58" actId="14100"/>
          <ac:spMkLst>
            <pc:docMk/>
            <pc:sldMk cId="3286911153" sldId="287"/>
            <ac:spMk id="8" creationId="{B423F32F-F396-E5A0-2CBA-DD0F5F12341F}"/>
          </ac:spMkLst>
        </pc:spChg>
        <pc:spChg chg="add mod">
          <ac:chgData name="Federico Cluni" userId="754e41aadaf4a8ea" providerId="LiveId" clId="{9BE53DBF-149A-4513-A6B2-2FD8900F30BE}" dt="2023-04-18T07:12:24.559" v="98" actId="1076"/>
          <ac:spMkLst>
            <pc:docMk/>
            <pc:sldMk cId="3286911153" sldId="287"/>
            <ac:spMk id="9" creationId="{DB32FB7E-F21B-056A-F9B0-EC9DAE48EADD}"/>
          </ac:spMkLst>
        </pc:spChg>
        <pc:spChg chg="add mod">
          <ac:chgData name="Federico Cluni" userId="754e41aadaf4a8ea" providerId="LiveId" clId="{9BE53DBF-149A-4513-A6B2-2FD8900F30BE}" dt="2023-04-18T07:12:24.559" v="98" actId="1076"/>
          <ac:spMkLst>
            <pc:docMk/>
            <pc:sldMk cId="3286911153" sldId="287"/>
            <ac:spMk id="10" creationId="{7E254676-B027-2492-A63D-C66125DCC3CD}"/>
          </ac:spMkLst>
        </pc:spChg>
        <pc:spChg chg="add mod">
          <ac:chgData name="Federico Cluni" userId="754e41aadaf4a8ea" providerId="LiveId" clId="{9BE53DBF-149A-4513-A6B2-2FD8900F30BE}" dt="2023-04-18T07:11:51.348" v="93" actId="1076"/>
          <ac:spMkLst>
            <pc:docMk/>
            <pc:sldMk cId="3286911153" sldId="287"/>
            <ac:spMk id="11" creationId="{BDB01A2F-52ED-8444-83A6-85C1ADDE2257}"/>
          </ac:spMkLst>
        </pc:spChg>
        <pc:spChg chg="add mod">
          <ac:chgData name="Federico Cluni" userId="754e41aadaf4a8ea" providerId="LiveId" clId="{9BE53DBF-149A-4513-A6B2-2FD8900F30BE}" dt="2023-04-18T07:11:53.446" v="94" actId="20577"/>
          <ac:spMkLst>
            <pc:docMk/>
            <pc:sldMk cId="3286911153" sldId="287"/>
            <ac:spMk id="12" creationId="{86AF75E5-F227-0BD7-3D4F-F01A149F2694}"/>
          </ac:spMkLst>
        </pc:spChg>
        <pc:spChg chg="mod">
          <ac:chgData name="Federico Cluni" userId="754e41aadaf4a8ea" providerId="LiveId" clId="{9BE53DBF-149A-4513-A6B2-2FD8900F30BE}" dt="2023-04-18T07:12:14.047" v="96" actId="20577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mod">
        <pc:chgData name="Federico Cluni" userId="754e41aadaf4a8ea" providerId="LiveId" clId="{9BE53DBF-149A-4513-A6B2-2FD8900F30BE}" dt="2023-04-18T07:13:39.107" v="132" actId="6549"/>
        <pc:sldMkLst>
          <pc:docMk/>
          <pc:sldMk cId="3077951468" sldId="290"/>
        </pc:sldMkLst>
        <pc:spChg chg="mod">
          <ac:chgData name="Federico Cluni" userId="754e41aadaf4a8ea" providerId="LiveId" clId="{9BE53DBF-149A-4513-A6B2-2FD8900F30BE}" dt="2023-04-18T07:13:39.107" v="132" actId="6549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modSp add mod">
        <pc:chgData name="Federico Cluni" userId="754e41aadaf4a8ea" providerId="LiveId" clId="{9BE53DBF-149A-4513-A6B2-2FD8900F30BE}" dt="2023-04-18T09:42:20.153" v="1914" actId="33524"/>
        <pc:sldMkLst>
          <pc:docMk/>
          <pc:sldMk cId="0" sldId="306"/>
        </pc:sldMkLst>
        <pc:spChg chg="add mod">
          <ac:chgData name="Federico Cluni" userId="754e41aadaf4a8ea" providerId="LiveId" clId="{9BE53DBF-149A-4513-A6B2-2FD8900F30BE}" dt="2023-04-18T09:42:20.153" v="1914" actId="33524"/>
          <ac:spMkLst>
            <pc:docMk/>
            <pc:sldMk cId="0" sldId="306"/>
            <ac:spMk id="2" creationId="{08CCB02E-D16C-19F3-7BBB-9686C02BD09A}"/>
          </ac:spMkLst>
        </pc:spChg>
        <pc:spChg chg="mod">
          <ac:chgData name="Federico Cluni" userId="754e41aadaf4a8ea" providerId="LiveId" clId="{9BE53DBF-149A-4513-A6B2-2FD8900F30BE}" dt="2023-04-18T08:38:50.065" v="822" actId="255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9BE53DBF-149A-4513-A6B2-2FD8900F30BE}" dt="2023-04-18T09:40:40.227" v="1723" actId="6549"/>
          <ac:spMkLst>
            <pc:docMk/>
            <pc:sldMk cId="0" sldId="306"/>
            <ac:spMk id="53251" creationId="{B32536A9-90A3-4A3F-AC07-594D85CB2542}"/>
          </ac:spMkLst>
        </pc:spChg>
      </pc:sldChg>
      <pc:sldChg chg="modSp add mod">
        <pc:chgData name="Federico Cluni" userId="754e41aadaf4a8ea" providerId="LiveId" clId="{9BE53DBF-149A-4513-A6B2-2FD8900F30BE}" dt="2023-04-18T08:41:15.499" v="968" actId="113"/>
        <pc:sldMkLst>
          <pc:docMk/>
          <pc:sldMk cId="0" sldId="307"/>
        </pc:sldMkLst>
        <pc:spChg chg="mod">
          <ac:chgData name="Federico Cluni" userId="754e41aadaf4a8ea" providerId="LiveId" clId="{9BE53DBF-149A-4513-A6B2-2FD8900F30BE}" dt="2023-04-18T08:40:59.752" v="965" actId="255"/>
          <ac:spMkLst>
            <pc:docMk/>
            <pc:sldMk cId="0" sldId="307"/>
            <ac:spMk id="4" creationId="{EFBB445F-35AB-4EC1-B355-910AA8ACCC46}"/>
          </ac:spMkLst>
        </pc:spChg>
        <pc:spChg chg="mod">
          <ac:chgData name="Federico Cluni" userId="754e41aadaf4a8ea" providerId="LiveId" clId="{9BE53DBF-149A-4513-A6B2-2FD8900F30BE}" dt="2023-04-18T08:41:15.499" v="968" actId="113"/>
          <ac:spMkLst>
            <pc:docMk/>
            <pc:sldMk cId="0" sldId="307"/>
            <ac:spMk id="54275" creationId="{90CF1CCD-6B1C-4856-8E13-E28A8438CA31}"/>
          </ac:spMkLst>
        </pc:spChg>
      </pc:sldChg>
      <pc:sldChg chg="modSp add mod">
        <pc:chgData name="Federico Cluni" userId="754e41aadaf4a8ea" providerId="LiveId" clId="{9BE53DBF-149A-4513-A6B2-2FD8900F30BE}" dt="2023-04-18T09:00:00.304" v="1271" actId="207"/>
        <pc:sldMkLst>
          <pc:docMk/>
          <pc:sldMk cId="0" sldId="308"/>
        </pc:sldMkLst>
        <pc:spChg chg="mod">
          <ac:chgData name="Federico Cluni" userId="754e41aadaf4a8ea" providerId="LiveId" clId="{9BE53DBF-149A-4513-A6B2-2FD8900F30BE}" dt="2023-04-18T08:41:41.226" v="970" actId="255"/>
          <ac:spMkLst>
            <pc:docMk/>
            <pc:sldMk cId="0" sldId="308"/>
            <ac:spMk id="5" creationId="{70FD258E-8675-4227-8E24-636C9B23E3DD}"/>
          </ac:spMkLst>
        </pc:spChg>
        <pc:spChg chg="mod">
          <ac:chgData name="Federico Cluni" userId="754e41aadaf4a8ea" providerId="LiveId" clId="{9BE53DBF-149A-4513-A6B2-2FD8900F30BE}" dt="2023-04-18T09:00:00.304" v="1271" actId="207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9BE53DBF-149A-4513-A6B2-2FD8900F30BE}" dt="2023-04-18T08:42:05.176" v="973" actId="2711"/>
          <ac:spMkLst>
            <pc:docMk/>
            <pc:sldMk cId="0" sldId="308"/>
            <ac:spMk id="55300" creationId="{F03F0B5F-2F75-4990-B08E-02B933201531}"/>
          </ac:spMkLst>
        </pc:spChg>
      </pc:sldChg>
      <pc:sldChg chg="modSp add mod">
        <pc:chgData name="Federico Cluni" userId="754e41aadaf4a8ea" providerId="LiveId" clId="{9BE53DBF-149A-4513-A6B2-2FD8900F30BE}" dt="2023-04-18T09:01:17.187" v="1284" actId="2711"/>
        <pc:sldMkLst>
          <pc:docMk/>
          <pc:sldMk cId="0" sldId="309"/>
        </pc:sldMkLst>
        <pc:spChg chg="mod">
          <ac:chgData name="Federico Cluni" userId="754e41aadaf4a8ea" providerId="LiveId" clId="{9BE53DBF-149A-4513-A6B2-2FD8900F30BE}" dt="2023-04-18T09:00:22.876" v="1273" actId="255"/>
          <ac:spMkLst>
            <pc:docMk/>
            <pc:sldMk cId="0" sldId="309"/>
            <ac:spMk id="9" creationId="{B2D81CDC-6FD6-4F7F-9514-BCBF1AD2571A}"/>
          </ac:spMkLst>
        </pc:spChg>
        <pc:spChg chg="mod">
          <ac:chgData name="Federico Cluni" userId="754e41aadaf4a8ea" providerId="LiveId" clId="{9BE53DBF-149A-4513-A6B2-2FD8900F30BE}" dt="2023-04-18T09:01:17.187" v="1284" actId="2711"/>
          <ac:spMkLst>
            <pc:docMk/>
            <pc:sldMk cId="0" sldId="309"/>
            <ac:spMk id="56323" creationId="{F04628DC-64BE-4BB1-B0B0-9EF18EDB47AF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8" creationId="{FB6EDBCC-9BF3-4B6E-AF3E-8BD3E82A9EA3}"/>
          </ac:spMkLst>
        </pc:spChg>
      </pc:sldChg>
      <pc:sldChg chg="modSp add mod">
        <pc:chgData name="Federico Cluni" userId="754e41aadaf4a8ea" providerId="LiveId" clId="{9BE53DBF-149A-4513-A6B2-2FD8900F30BE}" dt="2023-04-18T09:16:47.683" v="1431" actId="113"/>
        <pc:sldMkLst>
          <pc:docMk/>
          <pc:sldMk cId="0" sldId="310"/>
        </pc:sldMkLst>
        <pc:spChg chg="mod">
          <ac:chgData name="Federico Cluni" userId="754e41aadaf4a8ea" providerId="LiveId" clId="{9BE53DBF-149A-4513-A6B2-2FD8900F30BE}" dt="2023-04-18T09:11:41.286" v="1420" actId="255"/>
          <ac:spMkLst>
            <pc:docMk/>
            <pc:sldMk cId="0" sldId="310"/>
            <ac:spMk id="4" creationId="{8E81E1BE-0151-4B2B-8ED8-26EB841CE581}"/>
          </ac:spMkLst>
        </pc:spChg>
        <pc:spChg chg="mod">
          <ac:chgData name="Federico Cluni" userId="754e41aadaf4a8ea" providerId="LiveId" clId="{9BE53DBF-149A-4513-A6B2-2FD8900F30BE}" dt="2023-04-18T09:16:47.683" v="1431" actId="113"/>
          <ac:spMkLst>
            <pc:docMk/>
            <pc:sldMk cId="0" sldId="310"/>
            <ac:spMk id="57347" creationId="{27A4A5CA-69B7-41B9-B033-C217FB7EEFBE}"/>
          </ac:spMkLst>
        </pc:spChg>
      </pc:sldChg>
      <pc:sldChg chg="modSp add mod">
        <pc:chgData name="Federico Cluni" userId="754e41aadaf4a8ea" providerId="LiveId" clId="{9BE53DBF-149A-4513-A6B2-2FD8900F30BE}" dt="2023-04-18T09:15:02.611" v="1430" actId="207"/>
        <pc:sldMkLst>
          <pc:docMk/>
          <pc:sldMk cId="0" sldId="311"/>
        </pc:sldMkLst>
        <pc:spChg chg="mod">
          <ac:chgData name="Federico Cluni" userId="754e41aadaf4a8ea" providerId="LiveId" clId="{9BE53DBF-149A-4513-A6B2-2FD8900F30BE}" dt="2023-04-18T09:14:34.528" v="1427" actId="255"/>
          <ac:spMkLst>
            <pc:docMk/>
            <pc:sldMk cId="0" sldId="311"/>
            <ac:spMk id="4" creationId="{5CAFEFF0-0A7B-4E43-A252-786CA3938B88}"/>
          </ac:spMkLst>
        </pc:spChg>
        <pc:spChg chg="mod">
          <ac:chgData name="Federico Cluni" userId="754e41aadaf4a8ea" providerId="LiveId" clId="{9BE53DBF-149A-4513-A6B2-2FD8900F30BE}" dt="2023-04-18T09:15:02.611" v="1430" actId="207"/>
          <ac:spMkLst>
            <pc:docMk/>
            <pc:sldMk cId="0" sldId="311"/>
            <ac:spMk id="58371" creationId="{7D14B1CE-538B-4A79-BFD0-D54055953175}"/>
          </ac:spMkLst>
        </pc:spChg>
      </pc:sldChg>
      <pc:sldChg chg="modSp add mod">
        <pc:chgData name="Federico Cluni" userId="754e41aadaf4a8ea" providerId="LiveId" clId="{9BE53DBF-149A-4513-A6B2-2FD8900F30BE}" dt="2023-04-18T09:17:16.106" v="1436" actId="207"/>
        <pc:sldMkLst>
          <pc:docMk/>
          <pc:sldMk cId="0" sldId="312"/>
        </pc:sldMkLst>
        <pc:spChg chg="mod">
          <ac:chgData name="Federico Cluni" userId="754e41aadaf4a8ea" providerId="LiveId" clId="{9BE53DBF-149A-4513-A6B2-2FD8900F30BE}" dt="2023-04-18T09:17:02.546" v="1433" actId="255"/>
          <ac:spMkLst>
            <pc:docMk/>
            <pc:sldMk cId="0" sldId="312"/>
            <ac:spMk id="4" creationId="{1D0568E1-C7A9-4922-A2AF-0ADF6B31744E}"/>
          </ac:spMkLst>
        </pc:spChg>
        <pc:spChg chg="mod">
          <ac:chgData name="Federico Cluni" userId="754e41aadaf4a8ea" providerId="LiveId" clId="{9BE53DBF-149A-4513-A6B2-2FD8900F30BE}" dt="2023-04-18T09:17:02.546" v="1433" actId="255"/>
          <ac:spMkLst>
            <pc:docMk/>
            <pc:sldMk cId="0" sldId="312"/>
            <ac:spMk id="5" creationId="{DDDF1180-733F-4A60-BDF4-8A026584591C}"/>
          </ac:spMkLst>
        </pc:spChg>
        <pc:spChg chg="mod">
          <ac:chgData name="Federico Cluni" userId="754e41aadaf4a8ea" providerId="LiveId" clId="{9BE53DBF-149A-4513-A6B2-2FD8900F30BE}" dt="2023-04-18T09:17:16.106" v="1436" actId="207"/>
          <ac:spMkLst>
            <pc:docMk/>
            <pc:sldMk cId="0" sldId="312"/>
            <ac:spMk id="59395" creationId="{188C0C7E-B87C-45A0-B1AE-EE834A7A5042}"/>
          </ac:spMkLst>
        </pc:spChg>
      </pc:sldChg>
      <pc:sldChg chg="modSp add mod">
        <pc:chgData name="Federico Cluni" userId="754e41aadaf4a8ea" providerId="LiveId" clId="{9BE53DBF-149A-4513-A6B2-2FD8900F30BE}" dt="2023-04-18T09:35:36.921" v="1719" actId="20577"/>
        <pc:sldMkLst>
          <pc:docMk/>
          <pc:sldMk cId="0" sldId="313"/>
        </pc:sldMkLst>
        <pc:spChg chg="mod">
          <ac:chgData name="Federico Cluni" userId="754e41aadaf4a8ea" providerId="LiveId" clId="{9BE53DBF-149A-4513-A6B2-2FD8900F30BE}" dt="2023-04-18T09:35:36.921" v="1719" actId="20577"/>
          <ac:spMkLst>
            <pc:docMk/>
            <pc:sldMk cId="0" sldId="313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09:17:53.500" v="1447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mod">
        <pc:chgData name="Federico Cluni" userId="754e41aadaf4a8ea" providerId="LiveId" clId="{9BE53DBF-149A-4513-A6B2-2FD8900F30BE}" dt="2023-04-18T07:41:24.844" v="257" actId="20577"/>
        <pc:sldMkLst>
          <pc:docMk/>
          <pc:sldMk cId="0" sldId="316"/>
        </pc:sldMkLst>
        <pc:spChg chg="add mod">
          <ac:chgData name="Federico Cluni" userId="754e41aadaf4a8ea" providerId="LiveId" clId="{9BE53DBF-149A-4513-A6B2-2FD8900F30BE}" dt="2023-04-18T07:41:04.273" v="243" actId="552"/>
          <ac:spMkLst>
            <pc:docMk/>
            <pc:sldMk cId="0" sldId="316"/>
            <ac:spMk id="2" creationId="{9B7213C3-3421-70CE-8B80-C347A90A862E}"/>
          </ac:spMkLst>
        </pc:spChg>
        <pc:spChg chg="add mod">
          <ac:chgData name="Federico Cluni" userId="754e41aadaf4a8ea" providerId="LiveId" clId="{9BE53DBF-149A-4513-A6B2-2FD8900F30BE}" dt="2023-04-18T07:41:04.273" v="243" actId="552"/>
          <ac:spMkLst>
            <pc:docMk/>
            <pc:sldMk cId="0" sldId="316"/>
            <ac:spMk id="3" creationId="{BDE2197A-9FEF-681D-9204-7000398C27C9}"/>
          </ac:spMkLst>
        </pc:spChg>
        <pc:spChg chg="add mod">
          <ac:chgData name="Federico Cluni" userId="754e41aadaf4a8ea" providerId="LiveId" clId="{9BE53DBF-149A-4513-A6B2-2FD8900F30BE}" dt="2023-04-18T07:38:39.715" v="187" actId="1076"/>
          <ac:spMkLst>
            <pc:docMk/>
            <pc:sldMk cId="0" sldId="316"/>
            <ac:spMk id="4" creationId="{F3CA2B04-C2AC-630F-14D4-8F1CB4045CDF}"/>
          </ac:spMkLst>
        </pc:spChg>
        <pc:spChg chg="add mod">
          <ac:chgData name="Federico Cluni" userId="754e41aadaf4a8ea" providerId="LiveId" clId="{9BE53DBF-149A-4513-A6B2-2FD8900F30BE}" dt="2023-04-18T07:41:24.844" v="257" actId="20577"/>
          <ac:spMkLst>
            <pc:docMk/>
            <pc:sldMk cId="0" sldId="316"/>
            <ac:spMk id="5" creationId="{32751B2C-4DF0-39B7-DF91-C4EDC2FB8532}"/>
          </ac:spMkLst>
        </pc:spChg>
        <pc:spChg chg="mod">
          <ac:chgData name="Federico Cluni" userId="754e41aadaf4a8ea" providerId="LiveId" clId="{9BE53DBF-149A-4513-A6B2-2FD8900F30BE}" dt="2023-04-18T07:20:45.271" v="134" actId="255"/>
          <ac:spMkLst>
            <pc:docMk/>
            <pc:sldMk cId="0" sldId="316"/>
            <ac:spMk id="6" creationId="{C2C1527B-4E35-485A-8915-3A2C3E67154C}"/>
          </ac:spMkLst>
        </pc:spChg>
        <pc:spChg chg="mod">
          <ac:chgData name="Federico Cluni" userId="754e41aadaf4a8ea" providerId="LiveId" clId="{9BE53DBF-149A-4513-A6B2-2FD8900F30BE}" dt="2023-04-18T07:38:54.449" v="188"/>
          <ac:spMkLst>
            <pc:docMk/>
            <pc:sldMk cId="0" sldId="316"/>
            <ac:spMk id="8" creationId="{A5429C81-F00A-0E36-011C-3A95961C7891}"/>
          </ac:spMkLst>
        </pc:spChg>
        <pc:spChg chg="mod">
          <ac:chgData name="Federico Cluni" userId="754e41aadaf4a8ea" providerId="LiveId" clId="{9BE53DBF-149A-4513-A6B2-2FD8900F30BE}" dt="2023-04-18T07:39:03.213" v="190" actId="14100"/>
          <ac:spMkLst>
            <pc:docMk/>
            <pc:sldMk cId="0" sldId="316"/>
            <ac:spMk id="9" creationId="{8C4FFF54-D57B-AA60-902E-44411601F816}"/>
          </ac:spMkLst>
        </pc:spChg>
        <pc:spChg chg="mod">
          <ac:chgData name="Federico Cluni" userId="754e41aadaf4a8ea" providerId="LiveId" clId="{9BE53DBF-149A-4513-A6B2-2FD8900F30BE}" dt="2023-04-18T07:38:22.894" v="183" actId="6549"/>
          <ac:spMkLst>
            <pc:docMk/>
            <pc:sldMk cId="0" sldId="316"/>
            <ac:spMk id="3075" creationId="{89F30D77-6E3A-4C72-95DE-B0519E83D042}"/>
          </ac:spMkLst>
        </pc:spChg>
        <pc:spChg chg="del mod">
          <ac:chgData name="Federico Cluni" userId="754e41aadaf4a8ea" providerId="LiveId" clId="{9BE53DBF-149A-4513-A6B2-2FD8900F30BE}" dt="2023-04-18T07:39:08.042" v="191" actId="478"/>
          <ac:spMkLst>
            <pc:docMk/>
            <pc:sldMk cId="0" sldId="316"/>
            <ac:spMk id="3077" creationId="{D472E0EA-BF4C-4778-A556-93A63E17C952}"/>
          </ac:spMkLst>
        </pc:spChg>
        <pc:grpChg chg="add mod">
          <ac:chgData name="Federico Cluni" userId="754e41aadaf4a8ea" providerId="LiveId" clId="{9BE53DBF-149A-4513-A6B2-2FD8900F30BE}" dt="2023-04-18T07:39:12.070" v="192" actId="1076"/>
          <ac:grpSpMkLst>
            <pc:docMk/>
            <pc:sldMk cId="0" sldId="316"/>
            <ac:grpSpMk id="7" creationId="{EE102230-2549-84D2-1C50-9ADC4BA51ED4}"/>
          </ac:grpSpMkLst>
        </pc:grpChg>
      </pc:sldChg>
      <pc:sldChg chg="addSp modSp mod">
        <pc:chgData name="Federico Cluni" userId="754e41aadaf4a8ea" providerId="LiveId" clId="{9BE53DBF-149A-4513-A6B2-2FD8900F30BE}" dt="2023-04-18T08:05:49.756" v="362" actId="1076"/>
        <pc:sldMkLst>
          <pc:docMk/>
          <pc:sldMk cId="0" sldId="317"/>
        </pc:sldMkLst>
        <pc:spChg chg="mod">
          <ac:chgData name="Federico Cluni" userId="754e41aadaf4a8ea" providerId="LiveId" clId="{9BE53DBF-149A-4513-A6B2-2FD8900F30BE}" dt="2023-04-18T07:41:45.053" v="259" actId="255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9BE53DBF-149A-4513-A6B2-2FD8900F30BE}" dt="2023-04-18T08:05:25.087" v="359" actId="1076"/>
          <ac:spMkLst>
            <pc:docMk/>
            <pc:sldMk cId="0" sldId="317"/>
            <ac:spMk id="3" creationId="{C0A4DE33-E302-B428-8C07-EFE13A6CC3AA}"/>
          </ac:spMkLst>
        </pc:spChg>
        <pc:spChg chg="add mod">
          <ac:chgData name="Federico Cluni" userId="754e41aadaf4a8ea" providerId="LiveId" clId="{9BE53DBF-149A-4513-A6B2-2FD8900F30BE}" dt="2023-04-18T08:05:32.411" v="360" actId="948"/>
          <ac:spMkLst>
            <pc:docMk/>
            <pc:sldMk cId="0" sldId="317"/>
            <ac:spMk id="4" creationId="{0398D807-5CEB-D2D7-998A-084304EEE03A}"/>
          </ac:spMkLst>
        </pc:spChg>
        <pc:spChg chg="add mod">
          <ac:chgData name="Federico Cluni" userId="754e41aadaf4a8ea" providerId="LiveId" clId="{9BE53DBF-149A-4513-A6B2-2FD8900F30BE}" dt="2023-04-18T08:05:49.756" v="362" actId="1076"/>
          <ac:spMkLst>
            <pc:docMk/>
            <pc:sldMk cId="0" sldId="317"/>
            <ac:spMk id="5" creationId="{2099EEF4-168A-E211-439A-145C1AB1E289}"/>
          </ac:spMkLst>
        </pc:spChg>
        <pc:spChg chg="mod">
          <ac:chgData name="Federico Cluni" userId="754e41aadaf4a8ea" providerId="LiveId" clId="{9BE53DBF-149A-4513-A6B2-2FD8900F30BE}" dt="2023-04-18T07:41:45.053" v="259" actId="255"/>
          <ac:spMkLst>
            <pc:docMk/>
            <pc:sldMk cId="0" sldId="317"/>
            <ac:spMk id="6" creationId="{F9C7C76A-0F1F-436D-A67D-4F2ABCC895C0}"/>
          </ac:spMkLst>
        </pc:spChg>
        <pc:spChg chg="add mod">
          <ac:chgData name="Federico Cluni" userId="754e41aadaf4a8ea" providerId="LiveId" clId="{9BE53DBF-149A-4513-A6B2-2FD8900F30BE}" dt="2023-04-18T08:05:49.756" v="362" actId="1076"/>
          <ac:spMkLst>
            <pc:docMk/>
            <pc:sldMk cId="0" sldId="317"/>
            <ac:spMk id="7" creationId="{6DB3E326-7374-41ED-4E24-A7D48B499A10}"/>
          </ac:spMkLst>
        </pc:spChg>
        <pc:spChg chg="mod">
          <ac:chgData name="Federico Cluni" userId="754e41aadaf4a8ea" providerId="LiveId" clId="{9BE53DBF-149A-4513-A6B2-2FD8900F30BE}" dt="2023-04-18T08:05:15.936" v="356" actId="20577"/>
          <ac:spMkLst>
            <pc:docMk/>
            <pc:sldMk cId="0" sldId="317"/>
            <ac:spMk id="4099" creationId="{8FE567D3-B3AF-46B5-93DF-9AA3822D885E}"/>
          </ac:spMkLst>
        </pc:spChg>
      </pc:sldChg>
      <pc:sldChg chg="modSp mod">
        <pc:chgData name="Federico Cluni" userId="754e41aadaf4a8ea" providerId="LiveId" clId="{9BE53DBF-149A-4513-A6B2-2FD8900F30BE}" dt="2023-04-18T08:06:41.605" v="366" actId="2711"/>
        <pc:sldMkLst>
          <pc:docMk/>
          <pc:sldMk cId="2826614204" sldId="318"/>
        </pc:sldMkLst>
        <pc:spChg chg="mod">
          <ac:chgData name="Federico Cluni" userId="754e41aadaf4a8ea" providerId="LiveId" clId="{9BE53DBF-149A-4513-A6B2-2FD8900F30BE}" dt="2023-04-18T08:06:15.450" v="364" actId="255"/>
          <ac:spMkLst>
            <pc:docMk/>
            <pc:sldMk cId="2826614204" sldId="318"/>
            <ac:spMk id="4" creationId="{160FC093-5872-4A45-97A1-1D88D2489D2E}"/>
          </ac:spMkLst>
        </pc:spChg>
        <pc:spChg chg="mod">
          <ac:chgData name="Federico Cluni" userId="754e41aadaf4a8ea" providerId="LiveId" clId="{9BE53DBF-149A-4513-A6B2-2FD8900F30BE}" dt="2023-04-18T08:06:41.605" v="366" actId="2711"/>
          <ac:spMkLst>
            <pc:docMk/>
            <pc:sldMk cId="2826614204" sldId="318"/>
            <ac:spMk id="5123" creationId="{BDAFBA14-00C1-46D1-A857-BA87C4CCFCEE}"/>
          </ac:spMkLst>
        </pc:spChg>
      </pc:sldChg>
      <pc:sldChg chg="modSp mod">
        <pc:chgData name="Federico Cluni" userId="754e41aadaf4a8ea" providerId="LiveId" clId="{9BE53DBF-149A-4513-A6B2-2FD8900F30BE}" dt="2023-04-18T08:09:43.679" v="371" actId="2711"/>
        <pc:sldMkLst>
          <pc:docMk/>
          <pc:sldMk cId="2341664799" sldId="319"/>
        </pc:sldMkLst>
        <pc:spChg chg="mod">
          <ac:chgData name="Federico Cluni" userId="754e41aadaf4a8ea" providerId="LiveId" clId="{9BE53DBF-149A-4513-A6B2-2FD8900F30BE}" dt="2023-04-18T08:08:45.376" v="368" actId="255"/>
          <ac:spMkLst>
            <pc:docMk/>
            <pc:sldMk cId="2341664799" sldId="319"/>
            <ac:spMk id="4" creationId="{213F7448-B61C-4948-9995-F838107C89BE}"/>
          </ac:spMkLst>
        </pc:spChg>
        <pc:spChg chg="mod">
          <ac:chgData name="Federico Cluni" userId="754e41aadaf4a8ea" providerId="LiveId" clId="{9BE53DBF-149A-4513-A6B2-2FD8900F30BE}" dt="2023-04-18T08:09:43.679" v="371" actId="2711"/>
          <ac:spMkLst>
            <pc:docMk/>
            <pc:sldMk cId="2341664799" sldId="319"/>
            <ac:spMk id="6146" creationId="{933073BA-9C1F-4630-9489-E9D03284E331}"/>
          </ac:spMkLst>
        </pc:spChg>
      </pc:sldChg>
      <pc:sldChg chg="modSp mod">
        <pc:chgData name="Federico Cluni" userId="754e41aadaf4a8ea" providerId="LiveId" clId="{9BE53DBF-149A-4513-A6B2-2FD8900F30BE}" dt="2023-04-18T08:14:40.688" v="377" actId="6549"/>
        <pc:sldMkLst>
          <pc:docMk/>
          <pc:sldMk cId="1726988474" sldId="320"/>
        </pc:sldMkLst>
        <pc:spChg chg="mod">
          <ac:chgData name="Federico Cluni" userId="754e41aadaf4a8ea" providerId="LiveId" clId="{9BE53DBF-149A-4513-A6B2-2FD8900F30BE}" dt="2023-04-18T08:14:40.688" v="377" actId="6549"/>
          <ac:spMkLst>
            <pc:docMk/>
            <pc:sldMk cId="1726988474" sldId="320"/>
            <ac:spMk id="14" creationId="{0BD208A3-DACD-488A-B03A-008E30E7807E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15" creationId="{410238A7-E645-49F5-8B6A-62D378DB6534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7170" creationId="{74B85464-72B9-4C35-A7B9-DE595F7A850C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2" creationId="{EBC9A981-8E8A-4F37-8455-B0FFF0DAE65A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3" creationId="{A6361171-7144-4EA8-B83E-3DE6185B2B16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4" creationId="{7AC3BD99-BAFD-4006-B461-E27960D04A94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5" creationId="{C71CB869-9477-4389-AAA5-FD923FDC2CBF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6" creationId="{59F2C932-02FF-4FE9-B100-A099075A2DEC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7" creationId="{6E3CA91D-804A-453F-A69A-2A7BED1CEB47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8" creationId="{484E4262-67F8-49BD-9173-9E4AC03AF8FE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9" creationId="{E066E321-6221-4F08-A07F-94518DAF0760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7180" creationId="{AFAF10AE-711B-458E-A043-EDAA912AD2A2}"/>
          </ac:spMkLst>
        </pc:spChg>
      </pc:sldChg>
      <pc:sldChg chg="addSp modSp add mod">
        <pc:chgData name="Federico Cluni" userId="754e41aadaf4a8ea" providerId="LiveId" clId="{9BE53DBF-149A-4513-A6B2-2FD8900F30BE}" dt="2023-04-18T09:25:33.166" v="1612" actId="20577"/>
        <pc:sldMkLst>
          <pc:docMk/>
          <pc:sldMk cId="448035217" sldId="323"/>
        </pc:sldMkLst>
        <pc:spChg chg="add mod">
          <ac:chgData name="Federico Cluni" userId="754e41aadaf4a8ea" providerId="LiveId" clId="{9BE53DBF-149A-4513-A6B2-2FD8900F30BE}" dt="2023-04-18T09:24:53.499" v="1610" actId="255"/>
          <ac:spMkLst>
            <pc:docMk/>
            <pc:sldMk cId="448035217" sldId="323"/>
            <ac:spMk id="2" creationId="{62E9107F-FDBB-07AA-CBE8-4828990E4EFF}"/>
          </ac:spMkLst>
        </pc:spChg>
        <pc:spChg chg="add mod">
          <ac:chgData name="Federico Cluni" userId="754e41aadaf4a8ea" providerId="LiveId" clId="{9BE53DBF-149A-4513-A6B2-2FD8900F30BE}" dt="2023-04-18T09:25:33.166" v="1612" actId="20577"/>
          <ac:spMkLst>
            <pc:docMk/>
            <pc:sldMk cId="448035217" sldId="323"/>
            <ac:spMk id="3" creationId="{872918FF-D554-0AF6-65A8-FED28815AE87}"/>
          </ac:spMkLst>
        </pc:spChg>
        <pc:spChg chg="mod">
          <ac:chgData name="Federico Cluni" userId="754e41aadaf4a8ea" providerId="LiveId" clId="{9BE53DBF-149A-4513-A6B2-2FD8900F30BE}" dt="2023-04-18T09:18:08.106" v="1449" actId="255"/>
          <ac:spMkLst>
            <pc:docMk/>
            <pc:sldMk cId="448035217" sldId="323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09:24:12.529" v="1594" actId="6549"/>
          <ac:spMkLst>
            <pc:docMk/>
            <pc:sldMk cId="448035217" sldId="323"/>
            <ac:spMk id="60419" creationId="{1DCB188F-CBF2-4118-B7D2-2063D15CE157}"/>
          </ac:spMkLst>
        </pc:spChg>
      </pc:sldChg>
      <pc:sldChg chg="addSp modSp add del mod">
        <pc:chgData name="Federico Cluni" userId="754e41aadaf4a8ea" providerId="LiveId" clId="{9BE53DBF-149A-4513-A6B2-2FD8900F30BE}" dt="2023-04-18T08:58:56.397" v="1268" actId="2696"/>
        <pc:sldMkLst>
          <pc:docMk/>
          <pc:sldMk cId="2599392944" sldId="329"/>
        </pc:sldMkLst>
        <pc:spChg chg="add mod">
          <ac:chgData name="Federico Cluni" userId="754e41aadaf4a8ea" providerId="LiveId" clId="{9BE53DBF-149A-4513-A6B2-2FD8900F30BE}" dt="2023-04-18T08:48:15.488" v="1089" actId="552"/>
          <ac:spMkLst>
            <pc:docMk/>
            <pc:sldMk cId="2599392944" sldId="329"/>
            <ac:spMk id="2" creationId="{0DA17DA2-2D65-7092-133D-A00F1AF10A55}"/>
          </ac:spMkLst>
        </pc:spChg>
        <pc:spChg chg="add mod">
          <ac:chgData name="Federico Cluni" userId="754e41aadaf4a8ea" providerId="LiveId" clId="{9BE53DBF-149A-4513-A6B2-2FD8900F30BE}" dt="2023-04-18T08:53:37.040" v="1198" actId="207"/>
          <ac:spMkLst>
            <pc:docMk/>
            <pc:sldMk cId="2599392944" sldId="329"/>
            <ac:spMk id="3" creationId="{FA2D7FB6-FB37-1C9E-A8B6-E080EC21EFDC}"/>
          </ac:spMkLst>
        </pc:spChg>
        <pc:spChg chg="mod">
          <ac:chgData name="Federico Cluni" userId="754e41aadaf4a8ea" providerId="LiveId" clId="{9BE53DBF-149A-4513-A6B2-2FD8900F30BE}" dt="2023-04-18T08:42:27.152" v="975" actId="255"/>
          <ac:spMkLst>
            <pc:docMk/>
            <pc:sldMk cId="2599392944" sldId="329"/>
            <ac:spMk id="33794" creationId="{1E8812C6-7627-43BF-9A4F-4024E319D6BE}"/>
          </ac:spMkLst>
        </pc:spChg>
        <pc:spChg chg="mod">
          <ac:chgData name="Federico Cluni" userId="754e41aadaf4a8ea" providerId="LiveId" clId="{9BE53DBF-149A-4513-A6B2-2FD8900F30BE}" dt="2023-04-18T08:44:38.525" v="1013" actId="6549"/>
          <ac:spMkLst>
            <pc:docMk/>
            <pc:sldMk cId="2599392944" sldId="329"/>
            <ac:spMk id="33795" creationId="{683B5865-B015-4177-B9F1-1E95303FD325}"/>
          </ac:spMkLst>
        </pc:spChg>
      </pc:sldChg>
      <pc:sldChg chg="add">
        <pc:chgData name="Federico Cluni" userId="754e41aadaf4a8ea" providerId="LiveId" clId="{9BE53DBF-149A-4513-A6B2-2FD8900F30BE}" dt="2023-04-18T08:59:06.036" v="1269"/>
        <pc:sldMkLst>
          <pc:docMk/>
          <pc:sldMk cId="4201161828" sldId="330"/>
        </pc:sldMkLst>
        <pc:spChg chg="add mod">
          <ac:chgData name="Federico Cluni" userId="754e41aadaf4a8ea" providerId="LiveId" clId="{9BE53DBF-149A-4513-A6B2-2FD8900F30BE}" dt="2023-04-18T08:57:32.598" v="1267" actId="552"/>
          <ac:spMkLst>
            <pc:docMk/>
            <pc:sldMk cId="4201161828" sldId="330"/>
            <ac:spMk id="2" creationId="{E3B9D336-A426-8614-142D-17D35CF76E79}"/>
          </ac:spMkLst>
        </pc:spChg>
        <pc:spChg chg="add mod">
          <ac:chgData name="Federico Cluni" userId="754e41aadaf4a8ea" providerId="LiveId" clId="{9BE53DBF-149A-4513-A6B2-2FD8900F30BE}" dt="2023-04-18T08:57:32.598" v="1267" actId="552"/>
          <ac:spMkLst>
            <pc:docMk/>
            <pc:sldMk cId="4201161828" sldId="330"/>
            <ac:spMk id="3" creationId="{A88D61D0-BD8D-7F73-D896-A7B39CFB7563}"/>
          </ac:spMkLst>
        </pc:spChg>
        <pc:spChg chg="mod">
          <ac:chgData name="Federico Cluni" userId="754e41aadaf4a8ea" providerId="LiveId" clId="{9BE53DBF-149A-4513-A6B2-2FD8900F30BE}" dt="2023-04-18T08:53:19.398" v="1196" actId="255"/>
          <ac:spMkLst>
            <pc:docMk/>
            <pc:sldMk cId="4201161828" sldId="330"/>
            <ac:spMk id="4" creationId="{21EB01EF-C4BE-4669-9A09-55245FED449F}"/>
          </ac:spMkLst>
        </pc:spChg>
        <pc:spChg chg="mod">
          <ac:chgData name="Federico Cluni" userId="754e41aadaf4a8ea" providerId="LiveId" clId="{9BE53DBF-149A-4513-A6B2-2FD8900F30BE}" dt="2023-04-18T08:53:19.398" v="1196" actId="255"/>
          <ac:spMkLst>
            <pc:docMk/>
            <pc:sldMk cId="4201161828" sldId="330"/>
            <ac:spMk id="34819" creationId="{9BAE81A9-2581-4497-BBD4-569DD38C7985}"/>
          </ac:spMkLst>
        </pc:spChg>
      </pc:sldChg>
      <pc:sldChg chg="add">
        <pc:chgData name="Federico Cluni" userId="754e41aadaf4a8ea" providerId="LiveId" clId="{9BE53DBF-149A-4513-A6B2-2FD8900F30BE}" dt="2023-04-18T08:59:06.036" v="1269"/>
        <pc:sldMkLst>
          <pc:docMk/>
          <pc:sldMk cId="1288811917" sldId="331"/>
        </pc:sldMkLst>
        <pc:spChg chg="add mod">
          <ac:chgData name="Federico Cluni" userId="754e41aadaf4a8ea" providerId="LiveId" clId="{9BE53DBF-149A-4513-A6B2-2FD8900F30BE}" dt="2023-04-18T08:54:08.161" v="1202"/>
          <ac:spMkLst>
            <pc:docMk/>
            <pc:sldMk cId="1288811917" sldId="331"/>
            <ac:spMk id="2" creationId="{852C0E89-902F-EE5C-8039-7D8884A13143}"/>
          </ac:spMkLst>
        </pc:spChg>
        <pc:spChg chg="add mod">
          <ac:chgData name="Federico Cluni" userId="754e41aadaf4a8ea" providerId="LiveId" clId="{9BE53DBF-149A-4513-A6B2-2FD8900F30BE}" dt="2023-04-18T08:54:08.161" v="1202"/>
          <ac:spMkLst>
            <pc:docMk/>
            <pc:sldMk cId="1288811917" sldId="331"/>
            <ac:spMk id="3" creationId="{17BD1A1A-524F-C010-D25D-FDC26064A694}"/>
          </ac:spMkLst>
        </pc:spChg>
        <pc:spChg chg="add mod">
          <ac:chgData name="Federico Cluni" userId="754e41aadaf4a8ea" providerId="LiveId" clId="{9BE53DBF-149A-4513-A6B2-2FD8900F30BE}" dt="2023-04-18T08:57:04.196" v="1257" actId="552"/>
          <ac:spMkLst>
            <pc:docMk/>
            <pc:sldMk cId="1288811917" sldId="331"/>
            <ac:spMk id="4" creationId="{324D6FF9-F0A8-9519-3E1B-D5D157302EFC}"/>
          </ac:spMkLst>
        </pc:spChg>
        <pc:spChg chg="del mod">
          <ac:chgData name="Federico Cluni" userId="754e41aadaf4a8ea" providerId="LiveId" clId="{9BE53DBF-149A-4513-A6B2-2FD8900F30BE}" dt="2023-04-18T08:53:58.915" v="1201" actId="478"/>
          <ac:spMkLst>
            <pc:docMk/>
            <pc:sldMk cId="1288811917" sldId="331"/>
            <ac:spMk id="5" creationId="{371FCD74-0B2C-4007-8D81-857B9CF9E992}"/>
          </ac:spMkLst>
        </pc:spChg>
        <pc:spChg chg="add mod">
          <ac:chgData name="Federico Cluni" userId="754e41aadaf4a8ea" providerId="LiveId" clId="{9BE53DBF-149A-4513-A6B2-2FD8900F30BE}" dt="2023-04-18T08:57:04.196" v="1257" actId="552"/>
          <ac:spMkLst>
            <pc:docMk/>
            <pc:sldMk cId="1288811917" sldId="331"/>
            <ac:spMk id="6" creationId="{E55BC22A-9C04-55EC-CADE-D573E4AD81B5}"/>
          </ac:spMkLst>
        </pc:spChg>
        <pc:spChg chg="del mod">
          <ac:chgData name="Federico Cluni" userId="754e41aadaf4a8ea" providerId="LiveId" clId="{9BE53DBF-149A-4513-A6B2-2FD8900F30BE}" dt="2023-04-18T08:53:58.915" v="1201" actId="478"/>
          <ac:spMkLst>
            <pc:docMk/>
            <pc:sldMk cId="1288811917" sldId="331"/>
            <ac:spMk id="35843" creationId="{1DD4D5DB-20BE-4F72-B53D-C2E2DD626A79}"/>
          </ac:spMkLst>
        </pc:spChg>
        <pc:spChg chg="mod">
          <ac:chgData name="Federico Cluni" userId="754e41aadaf4a8ea" providerId="LiveId" clId="{9BE53DBF-149A-4513-A6B2-2FD8900F30BE}" dt="2023-04-18T08:57:12.076" v="1259" actId="1076"/>
          <ac:spMkLst>
            <pc:docMk/>
            <pc:sldMk cId="1288811917" sldId="331"/>
            <ac:spMk id="35844" creationId="{2AA48E7F-BC47-43AE-A04D-630F0B2960AF}"/>
          </ac:spMkLst>
        </pc:spChg>
      </pc:sldChg>
      <pc:sldChg chg="addSp delSp modSp add mod">
        <pc:chgData name="Federico Cluni" userId="754e41aadaf4a8ea" providerId="LiveId" clId="{9BE53DBF-149A-4513-A6B2-2FD8900F30BE}" dt="2023-04-18T08:23:03.224" v="509" actId="20577"/>
        <pc:sldMkLst>
          <pc:docMk/>
          <pc:sldMk cId="1825663349" sldId="335"/>
        </pc:sldMkLst>
        <pc:spChg chg="add mod">
          <ac:chgData name="Federico Cluni" userId="754e41aadaf4a8ea" providerId="LiveId" clId="{9BE53DBF-149A-4513-A6B2-2FD8900F30BE}" dt="2023-04-18T08:21:54.554" v="494" actId="552"/>
          <ac:spMkLst>
            <pc:docMk/>
            <pc:sldMk cId="1825663349" sldId="335"/>
            <ac:spMk id="2" creationId="{0DDC37EB-EF63-109B-1267-F7392D9DC1B3}"/>
          </ac:spMkLst>
        </pc:spChg>
        <pc:spChg chg="add mod">
          <ac:chgData name="Federico Cluni" userId="754e41aadaf4a8ea" providerId="LiveId" clId="{9BE53DBF-149A-4513-A6B2-2FD8900F30BE}" dt="2023-04-18T08:23:03.224" v="509" actId="20577"/>
          <ac:spMkLst>
            <pc:docMk/>
            <pc:sldMk cId="1825663349" sldId="335"/>
            <ac:spMk id="3" creationId="{A2FB062C-F300-9739-C6E6-6DD8DC03738F}"/>
          </ac:spMkLst>
        </pc:spChg>
        <pc:spChg chg="add mod">
          <ac:chgData name="Federico Cluni" userId="754e41aadaf4a8ea" providerId="LiveId" clId="{9BE53DBF-149A-4513-A6B2-2FD8900F30BE}" dt="2023-04-18T08:21:51.349" v="493" actId="552"/>
          <ac:spMkLst>
            <pc:docMk/>
            <pc:sldMk cId="1825663349" sldId="335"/>
            <ac:spMk id="4" creationId="{5AF8697F-B0F1-DD2C-0AD1-AF43F1920EEC}"/>
          </ac:spMkLst>
        </pc:spChg>
        <pc:spChg chg="add mod">
          <ac:chgData name="Federico Cluni" userId="754e41aadaf4a8ea" providerId="LiveId" clId="{9BE53DBF-149A-4513-A6B2-2FD8900F30BE}" dt="2023-04-18T08:21:51.349" v="493" actId="552"/>
          <ac:spMkLst>
            <pc:docMk/>
            <pc:sldMk cId="1825663349" sldId="335"/>
            <ac:spMk id="5" creationId="{296772A9-93CC-041D-0047-E355070EF1AE}"/>
          </ac:spMkLst>
        </pc:spChg>
        <pc:spChg chg="mod">
          <ac:chgData name="Federico Cluni" userId="754e41aadaf4a8ea" providerId="LiveId" clId="{9BE53DBF-149A-4513-A6B2-2FD8900F30BE}" dt="2023-04-18T08:14:56.272" v="381" actId="1076"/>
          <ac:spMkLst>
            <pc:docMk/>
            <pc:sldMk cId="1825663349" sldId="335"/>
            <ac:spMk id="14" creationId="{0BD208A3-DACD-488A-B03A-008E30E7807E}"/>
          </ac:spMkLst>
        </pc:spChg>
        <pc:spChg chg="del">
          <ac:chgData name="Federico Cluni" userId="754e41aadaf4a8ea" providerId="LiveId" clId="{9BE53DBF-149A-4513-A6B2-2FD8900F30BE}" dt="2023-04-18T08:14:51.176" v="380" actId="478"/>
          <ac:spMkLst>
            <pc:docMk/>
            <pc:sldMk cId="1825663349" sldId="335"/>
            <ac:spMk id="7170" creationId="{74B85464-72B9-4C35-A7B9-DE595F7A850C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2" creationId="{EBC9A981-8E8A-4F37-8455-B0FFF0DAE65A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3" creationId="{A6361171-7144-4EA8-B83E-3DE6185B2B16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4" creationId="{7AC3BD99-BAFD-4006-B461-E27960D04A94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5" creationId="{C71CB869-9477-4389-AAA5-FD923FDC2CBF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6" creationId="{59F2C932-02FF-4FE9-B100-A099075A2DEC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7" creationId="{6E3CA91D-804A-453F-A69A-2A7BED1CEB47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8" creationId="{484E4262-67F8-49BD-9173-9E4AC03AF8FE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9" creationId="{E066E321-6221-4F08-A07F-94518DAF0760}"/>
          </ac:spMkLst>
        </pc:spChg>
        <pc:spChg chg="del">
          <ac:chgData name="Federico Cluni" userId="754e41aadaf4a8ea" providerId="LiveId" clId="{9BE53DBF-149A-4513-A6B2-2FD8900F30BE}" dt="2023-04-18T08:14:49.422" v="379" actId="478"/>
          <ac:spMkLst>
            <pc:docMk/>
            <pc:sldMk cId="1825663349" sldId="335"/>
            <ac:spMk id="7180" creationId="{AFAF10AE-711B-458E-A043-EDAA912AD2A2}"/>
          </ac:spMkLst>
        </pc:spChg>
      </pc:sldChg>
      <pc:sldChg chg="addSp delSp modSp add mod modNotesTx">
        <pc:chgData name="Federico Cluni" userId="754e41aadaf4a8ea" providerId="LiveId" clId="{9BE53DBF-149A-4513-A6B2-2FD8900F30BE}" dt="2023-04-18T09:35:11.178" v="1707" actId="1076"/>
        <pc:sldMkLst>
          <pc:docMk/>
          <pc:sldMk cId="3257790811" sldId="336"/>
        </pc:sldMkLst>
        <pc:spChg chg="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2" creationId="{0DDC37EB-EF63-109B-1267-F7392D9DC1B3}"/>
          </ac:spMkLst>
        </pc:spChg>
        <pc:spChg chg="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3" creationId="{A2FB062C-F300-9739-C6E6-6DD8DC03738F}"/>
          </ac:spMkLst>
        </pc:spChg>
        <pc:spChg chg="del">
          <ac:chgData name="Federico Cluni" userId="754e41aadaf4a8ea" providerId="LiveId" clId="{9BE53DBF-149A-4513-A6B2-2FD8900F30BE}" dt="2023-04-18T08:28:04.036" v="683" actId="478"/>
          <ac:spMkLst>
            <pc:docMk/>
            <pc:sldMk cId="3257790811" sldId="336"/>
            <ac:spMk id="4" creationId="{5AF8697F-B0F1-DD2C-0AD1-AF43F1920EEC}"/>
          </ac:spMkLst>
        </pc:spChg>
        <pc:spChg chg="del">
          <ac:chgData name="Federico Cluni" userId="754e41aadaf4a8ea" providerId="LiveId" clId="{9BE53DBF-149A-4513-A6B2-2FD8900F30BE}" dt="2023-04-18T08:28:02.412" v="682" actId="478"/>
          <ac:spMkLst>
            <pc:docMk/>
            <pc:sldMk cId="3257790811" sldId="336"/>
            <ac:spMk id="5" creationId="{296772A9-93CC-041D-0047-E355070EF1AE}"/>
          </ac:spMkLst>
        </pc:spChg>
        <pc:spChg chg="add del">
          <ac:chgData name="Federico Cluni" userId="754e41aadaf4a8ea" providerId="LiveId" clId="{9BE53DBF-149A-4513-A6B2-2FD8900F30BE}" dt="2023-04-18T08:24:55.742" v="534"/>
          <ac:spMkLst>
            <pc:docMk/>
            <pc:sldMk cId="3257790811" sldId="336"/>
            <ac:spMk id="6" creationId="{B9BD728A-96C6-B159-8CE5-E24F490093A6}"/>
          </ac:spMkLst>
        </pc:spChg>
        <pc:spChg chg="add del">
          <ac:chgData name="Federico Cluni" userId="754e41aadaf4a8ea" providerId="LiveId" clId="{9BE53DBF-149A-4513-A6B2-2FD8900F30BE}" dt="2023-04-18T08:25:46.593" v="543"/>
          <ac:spMkLst>
            <pc:docMk/>
            <pc:sldMk cId="3257790811" sldId="336"/>
            <ac:spMk id="7" creationId="{9371EC99-A8F0-759F-7176-999C989785C3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8" creationId="{8BC347B7-BA22-87AC-487B-C214B2477097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9" creationId="{593496BA-DAC1-80C7-61C4-EF58ECC7D66C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10" creationId="{33286746-CC34-9352-F4FC-C9361419387F}"/>
          </ac:spMkLst>
        </pc:spChg>
        <pc:spChg chg="mod">
          <ac:chgData name="Federico Cluni" userId="754e41aadaf4a8ea" providerId="LiveId" clId="{9BE53DBF-149A-4513-A6B2-2FD8900F30BE}" dt="2023-04-18T09:33:51.423" v="1617" actId="1076"/>
          <ac:spMkLst>
            <pc:docMk/>
            <pc:sldMk cId="3257790811" sldId="336"/>
            <ac:spMk id="12" creationId="{1BA310F7-C38B-24C9-0EC5-4A8C71C80D66}"/>
          </ac:spMkLst>
        </pc:spChg>
        <pc:spChg chg="mod">
          <ac:chgData name="Federico Cluni" userId="754e41aadaf4a8ea" providerId="LiveId" clId="{9BE53DBF-149A-4513-A6B2-2FD8900F30BE}" dt="2023-04-18T09:34:55.714" v="1705" actId="2711"/>
          <ac:spMkLst>
            <pc:docMk/>
            <pc:sldMk cId="3257790811" sldId="336"/>
            <ac:spMk id="13" creationId="{F72921BB-1635-6C5E-29B5-4C121D5615FB}"/>
          </ac:spMkLst>
        </pc:spChg>
        <pc:spChg chg="mod">
          <ac:chgData name="Federico Cluni" userId="754e41aadaf4a8ea" providerId="LiveId" clId="{9BE53DBF-149A-4513-A6B2-2FD8900F30BE}" dt="2023-04-18T09:34:38.647" v="1702" actId="6549"/>
          <ac:spMkLst>
            <pc:docMk/>
            <pc:sldMk cId="3257790811" sldId="336"/>
            <ac:spMk id="14" creationId="{0BD208A3-DACD-488A-B03A-008E30E7807E}"/>
          </ac:spMkLst>
        </pc:spChg>
        <pc:grpChg chg="add mod">
          <ac:chgData name="Federico Cluni" userId="754e41aadaf4a8ea" providerId="LiveId" clId="{9BE53DBF-149A-4513-A6B2-2FD8900F30BE}" dt="2023-04-18T09:35:11.178" v="1707" actId="1076"/>
          <ac:grpSpMkLst>
            <pc:docMk/>
            <pc:sldMk cId="3257790811" sldId="336"/>
            <ac:grpSpMk id="11" creationId="{0664A9FA-7327-959F-E168-E0863C4E7927}"/>
          </ac:grpSpMkLst>
        </pc:grpChg>
      </pc:sldChg>
      <pc:sldChg chg="modSp add mod">
        <pc:chgData name="Federico Cluni" userId="754e41aadaf4a8ea" providerId="LiveId" clId="{9BE53DBF-149A-4513-A6B2-2FD8900F30BE}" dt="2023-04-18T10:17:10.515" v="2645" actId="6549"/>
        <pc:sldMkLst>
          <pc:docMk/>
          <pc:sldMk cId="2444427496" sldId="337"/>
        </pc:sldMkLst>
        <pc:spChg chg="mod">
          <ac:chgData name="Federico Cluni" userId="754e41aadaf4a8ea" providerId="LiveId" clId="{9BE53DBF-149A-4513-A6B2-2FD8900F30BE}" dt="2023-04-18T09:56:46.953" v="1934" actId="20577"/>
          <ac:spMkLst>
            <pc:docMk/>
            <pc:sldMk cId="2444427496" sldId="337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10:17:10.515" v="2645" actId="6549"/>
          <ac:spMkLst>
            <pc:docMk/>
            <pc:sldMk cId="2444427496" sldId="337"/>
            <ac:spMk id="60419" creationId="{1DCB188F-CBF2-4118-B7D2-2063D15CE157}"/>
          </ac:spMkLst>
        </pc:spChg>
      </pc:sldChg>
      <pc:sldChg chg="addSp modSp add mod">
        <pc:chgData name="Federico Cluni" userId="754e41aadaf4a8ea" providerId="LiveId" clId="{9BE53DBF-149A-4513-A6B2-2FD8900F30BE}" dt="2023-04-18T10:17:04.582" v="2644"/>
        <pc:sldMkLst>
          <pc:docMk/>
          <pc:sldMk cId="818098444" sldId="338"/>
        </pc:sldMkLst>
        <pc:spChg chg="add mod">
          <ac:chgData name="Federico Cluni" userId="754e41aadaf4a8ea" providerId="LiveId" clId="{9BE53DBF-149A-4513-A6B2-2FD8900F30BE}" dt="2023-04-18T10:17:03.876" v="2643" actId="1036"/>
          <ac:spMkLst>
            <pc:docMk/>
            <pc:sldMk cId="818098444" sldId="338"/>
            <ac:spMk id="2" creationId="{B25B560C-E13B-1A7E-92B5-3A5E5DD1C020}"/>
          </ac:spMkLst>
        </pc:spChg>
        <pc:spChg chg="add mod">
          <ac:chgData name="Federico Cluni" userId="754e41aadaf4a8ea" providerId="LiveId" clId="{9BE53DBF-149A-4513-A6B2-2FD8900F30BE}" dt="2023-04-18T10:17:03.876" v="2643" actId="1036"/>
          <ac:spMkLst>
            <pc:docMk/>
            <pc:sldMk cId="818098444" sldId="338"/>
            <ac:spMk id="3" creationId="{84D095AA-314F-BC6D-2DA1-C42F0E2BC28D}"/>
          </ac:spMkLst>
        </pc:spChg>
        <pc:spChg chg="add mod">
          <ac:chgData name="Federico Cluni" userId="754e41aadaf4a8ea" providerId="LiveId" clId="{9BE53DBF-149A-4513-A6B2-2FD8900F30BE}" dt="2023-04-18T10:10:05.475" v="2547" actId="1076"/>
          <ac:spMkLst>
            <pc:docMk/>
            <pc:sldMk cId="818098444" sldId="338"/>
            <ac:spMk id="5" creationId="{30FA3921-7EE1-4B31-E065-4251B161AF85}"/>
          </ac:spMkLst>
        </pc:spChg>
        <pc:spChg chg="add mod">
          <ac:chgData name="Federico Cluni" userId="754e41aadaf4a8ea" providerId="LiveId" clId="{9BE53DBF-149A-4513-A6B2-2FD8900F30BE}" dt="2023-04-18T10:10:05.475" v="2547" actId="1076"/>
          <ac:spMkLst>
            <pc:docMk/>
            <pc:sldMk cId="818098444" sldId="338"/>
            <ac:spMk id="6" creationId="{321AD9B4-63CD-8E59-943A-6D3048FA2152}"/>
          </ac:spMkLst>
        </pc:spChg>
        <pc:spChg chg="add mod">
          <ac:chgData name="Federico Cluni" userId="754e41aadaf4a8ea" providerId="LiveId" clId="{9BE53DBF-149A-4513-A6B2-2FD8900F30BE}" dt="2023-04-18T10:10:14.528" v="2548" actId="1076"/>
          <ac:spMkLst>
            <pc:docMk/>
            <pc:sldMk cId="818098444" sldId="338"/>
            <ac:spMk id="7" creationId="{6060794C-2F40-27E8-54FA-727935A2B9D6}"/>
          </ac:spMkLst>
        </pc:spChg>
        <pc:spChg chg="add mod">
          <ac:chgData name="Federico Cluni" userId="754e41aadaf4a8ea" providerId="LiveId" clId="{9BE53DBF-149A-4513-A6B2-2FD8900F30BE}" dt="2023-04-18T10:10:14.528" v="2548" actId="1076"/>
          <ac:spMkLst>
            <pc:docMk/>
            <pc:sldMk cId="818098444" sldId="338"/>
            <ac:spMk id="8" creationId="{2AEB1C2B-EDE1-FA75-094A-6081A930E8A3}"/>
          </ac:spMkLst>
        </pc:spChg>
        <pc:spChg chg="mod">
          <ac:chgData name="Federico Cluni" userId="754e41aadaf4a8ea" providerId="LiveId" clId="{9BE53DBF-149A-4513-A6B2-2FD8900F30BE}" dt="2023-04-18T10:17:04.582" v="2644"/>
          <ac:spMkLst>
            <pc:docMk/>
            <pc:sldMk cId="818098444" sldId="338"/>
            <ac:spMk id="60419" creationId="{1DCB188F-CBF2-4118-B7D2-2063D15CE157}"/>
          </ac:spMkLst>
        </pc:spChg>
      </pc:sldChg>
      <pc:sldChg chg="addSp modSp add mod ord">
        <pc:chgData name="Federico Cluni" userId="754e41aadaf4a8ea" providerId="LiveId" clId="{9BE53DBF-149A-4513-A6B2-2FD8900F30BE}" dt="2023-04-18T10:16:39.047" v="2623"/>
        <pc:sldMkLst>
          <pc:docMk/>
          <pc:sldMk cId="699247522" sldId="339"/>
        </pc:sldMkLst>
        <pc:spChg chg="add mod">
          <ac:chgData name="Federico Cluni" userId="754e41aadaf4a8ea" providerId="LiveId" clId="{9BE53DBF-149A-4513-A6B2-2FD8900F30BE}" dt="2023-04-18T10:16:24.415" v="2621" actId="1036"/>
          <ac:spMkLst>
            <pc:docMk/>
            <pc:sldMk cId="699247522" sldId="339"/>
            <ac:spMk id="2" creationId="{B623F246-3C66-7AFF-0D95-7F271FC85976}"/>
          </ac:spMkLst>
        </pc:spChg>
        <pc:spChg chg="add mod">
          <ac:chgData name="Federico Cluni" userId="754e41aadaf4a8ea" providerId="LiveId" clId="{9BE53DBF-149A-4513-A6B2-2FD8900F30BE}" dt="2023-04-18T10:16:24.415" v="2621" actId="1036"/>
          <ac:spMkLst>
            <pc:docMk/>
            <pc:sldMk cId="699247522" sldId="339"/>
            <ac:spMk id="3" creationId="{C05439AF-6252-1AA7-9663-B818A21DEA45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5" creationId="{C1C78404-1627-D7FF-DAA4-251C39A3CFBA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6" creationId="{383D28AA-339A-54C7-E2DB-336EA613C035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7" creationId="{E432AB10-85E8-7EF0-4A3E-EE6D8F87F29C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8" creationId="{06736F60-A17B-CAA9-17B3-376E328E2FAE}"/>
          </ac:spMkLst>
        </pc:spChg>
        <pc:spChg chg="mod">
          <ac:chgData name="Federico Cluni" userId="754e41aadaf4a8ea" providerId="LiveId" clId="{9BE53DBF-149A-4513-A6B2-2FD8900F30BE}" dt="2023-04-18T10:16:20.845" v="2619" actId="2711"/>
          <ac:spMkLst>
            <pc:docMk/>
            <pc:sldMk cId="699247522" sldId="339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3C2A4BE2-CF98-44E4-90F2-E94C284B8C00}"/>
    <pc:docChg chg="undo custSel addSld delSld modSld sldOrd">
      <pc:chgData name="Federico Cluni" userId="754e41aadaf4a8ea" providerId="LiveId" clId="{3C2A4BE2-CF98-44E4-90F2-E94C284B8C00}" dt="2020-06-23T08:02:36.999" v="8701" actId="20577"/>
      <pc:docMkLst>
        <pc:docMk/>
      </pc:docMkLst>
      <pc:sldChg chg="modSp mod">
        <pc:chgData name="Federico Cluni" userId="754e41aadaf4a8ea" providerId="LiveId" clId="{3C2A4BE2-CF98-44E4-90F2-E94C284B8C00}" dt="2020-06-17T08:17:41.216" v="3" actId="20577"/>
        <pc:sldMkLst>
          <pc:docMk/>
          <pc:sldMk cId="0" sldId="256"/>
        </pc:sldMkLst>
        <pc:spChg chg="mod">
          <ac:chgData name="Federico Cluni" userId="754e41aadaf4a8ea" providerId="LiveId" clId="{3C2A4BE2-CF98-44E4-90F2-E94C284B8C00}" dt="2020-06-17T08:17:41.216" v="3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9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0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1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2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7"/>
        </pc:sldMkLst>
      </pc:sldChg>
      <pc:sldChg chg="modSp mod">
        <pc:chgData name="Federico Cluni" userId="754e41aadaf4a8ea" providerId="LiveId" clId="{3C2A4BE2-CF98-44E4-90F2-E94C284B8C00}" dt="2020-06-18T07:23:48.662" v="8681" actId="20577"/>
        <pc:sldMkLst>
          <pc:docMk/>
          <pc:sldMk cId="0" sldId="268"/>
        </pc:sldMkLst>
        <pc:spChg chg="mod">
          <ac:chgData name="Federico Cluni" userId="754e41aadaf4a8ea" providerId="LiveId" clId="{3C2A4BE2-CF98-44E4-90F2-E94C284B8C00}" dt="2020-06-18T07:23:48.662" v="8681" actId="20577"/>
          <ac:spMkLst>
            <pc:docMk/>
            <pc:sldMk cId="0" sldId="268"/>
            <ac:spMk id="6" creationId="{9ED8ABB6-AF0A-42A5-AF65-767AB5F93706}"/>
          </ac:spMkLst>
        </pc:spChg>
        <pc:spChg chg="mod">
          <ac:chgData name="Federico Cluni" userId="754e41aadaf4a8ea" providerId="LiveId" clId="{3C2A4BE2-CF98-44E4-90F2-E94C284B8C00}" dt="2020-06-18T07:13:24.918" v="8680" actId="20577"/>
          <ac:spMkLst>
            <pc:docMk/>
            <pc:sldMk cId="0" sldId="268"/>
            <ac:spMk id="22531" creationId="{39233DBB-C68A-4241-91EF-A18A43DA6EC6}"/>
          </ac:spMkLst>
        </pc:spChg>
      </pc:sldChg>
      <pc:sldChg chg="modSp mod">
        <pc:chgData name="Federico Cluni" userId="754e41aadaf4a8ea" providerId="LiveId" clId="{3C2A4BE2-CF98-44E4-90F2-E94C284B8C00}" dt="2020-06-18T05:58:44.941" v="8324" actId="20577"/>
        <pc:sldMkLst>
          <pc:docMk/>
          <pc:sldMk cId="0" sldId="270"/>
        </pc:sldMkLst>
        <pc:spChg chg="mod">
          <ac:chgData name="Federico Cluni" userId="754e41aadaf4a8ea" providerId="LiveId" clId="{3C2A4BE2-CF98-44E4-90F2-E94C284B8C00}" dt="2020-06-18T05:58:44.941" v="8324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modSp mod">
        <pc:chgData name="Federico Cluni" userId="754e41aadaf4a8ea" providerId="LiveId" clId="{3C2A4BE2-CF98-44E4-90F2-E94C284B8C00}" dt="2020-06-18T06:00:35.740" v="8380" actId="2711"/>
        <pc:sldMkLst>
          <pc:docMk/>
          <pc:sldMk cId="0" sldId="271"/>
        </pc:sldMkLst>
        <pc:spChg chg="mod">
          <ac:chgData name="Federico Cluni" userId="754e41aadaf4a8ea" providerId="LiveId" clId="{3C2A4BE2-CF98-44E4-90F2-E94C284B8C00}" dt="2020-06-18T06:00:35.740" v="8380" actId="2711"/>
          <ac:spMkLst>
            <pc:docMk/>
            <pc:sldMk cId="0" sldId="271"/>
            <ac:spMk id="25603" creationId="{B2C9E3EA-DEFD-4712-83C3-493195BA3A4D}"/>
          </ac:spMkLst>
        </pc:spChg>
      </pc:sldChg>
      <pc:sldChg chg="modSp mod">
        <pc:chgData name="Federico Cluni" userId="754e41aadaf4a8ea" providerId="LiveId" clId="{3C2A4BE2-CF98-44E4-90F2-E94C284B8C00}" dt="2020-06-18T07:40:32.511" v="8682" actId="20577"/>
        <pc:sldMkLst>
          <pc:docMk/>
          <pc:sldMk cId="0" sldId="272"/>
        </pc:sldMkLst>
        <pc:spChg chg="mod">
          <ac:chgData name="Federico Cluni" userId="754e41aadaf4a8ea" providerId="LiveId" clId="{3C2A4BE2-CF98-44E4-90F2-E94C284B8C00}" dt="2020-06-18T07:40:32.511" v="8682" actId="20577"/>
          <ac:spMkLst>
            <pc:docMk/>
            <pc:sldMk cId="0" sldId="272"/>
            <ac:spMk id="26627" creationId="{5761D948-F146-4B33-992A-6B2BADFA563B}"/>
          </ac:spMkLst>
        </pc:spChg>
      </pc:sldChg>
      <pc:sldChg chg="modSp mod">
        <pc:chgData name="Federico Cluni" userId="754e41aadaf4a8ea" providerId="LiveId" clId="{3C2A4BE2-CF98-44E4-90F2-E94C284B8C00}" dt="2020-06-17T08:25:43.903" v="109" actId="20577"/>
        <pc:sldMkLst>
          <pc:docMk/>
          <pc:sldMk cId="0" sldId="273"/>
        </pc:sldMkLst>
        <pc:spChg chg="mod">
          <ac:chgData name="Federico Cluni" userId="754e41aadaf4a8ea" providerId="LiveId" clId="{3C2A4BE2-CF98-44E4-90F2-E94C284B8C00}" dt="2020-06-17T08:25:43.903" v="109" actId="20577"/>
          <ac:spMkLst>
            <pc:docMk/>
            <pc:sldMk cId="0" sldId="273"/>
            <ac:spMk id="27651" creationId="{37EC68AB-75F9-47B4-B985-79310AF55960}"/>
          </ac:spMkLst>
        </pc:spChg>
      </pc:sldChg>
      <pc:sldChg chg="modSp mod">
        <pc:chgData name="Federico Cluni" userId="754e41aadaf4a8ea" providerId="LiveId" clId="{3C2A4BE2-CF98-44E4-90F2-E94C284B8C00}" dt="2020-06-18T06:04:49.453" v="8381" actId="20577"/>
        <pc:sldMkLst>
          <pc:docMk/>
          <pc:sldMk cId="0" sldId="275"/>
        </pc:sldMkLst>
        <pc:spChg chg="mod">
          <ac:chgData name="Federico Cluni" userId="754e41aadaf4a8ea" providerId="LiveId" clId="{3C2A4BE2-CF98-44E4-90F2-E94C284B8C00}" dt="2020-06-18T06:04:49.453" v="8381" actId="20577"/>
          <ac:spMkLst>
            <pc:docMk/>
            <pc:sldMk cId="0" sldId="275"/>
            <ac:spMk id="4" creationId="{4C43C1B0-F2BD-44A8-9345-753B7206AD3B}"/>
          </ac:spMkLst>
        </pc:spChg>
      </pc:sldChg>
      <pc:sldChg chg="modSp mod">
        <pc:chgData name="Federico Cluni" userId="754e41aadaf4a8ea" providerId="LiveId" clId="{3C2A4BE2-CF98-44E4-90F2-E94C284B8C00}" dt="2020-06-18T06:06:22.437" v="8427" actId="14100"/>
        <pc:sldMkLst>
          <pc:docMk/>
          <pc:sldMk cId="0" sldId="276"/>
        </pc:sldMkLst>
        <pc:spChg chg="mod">
          <ac:chgData name="Federico Cluni" userId="754e41aadaf4a8ea" providerId="LiveId" clId="{3C2A4BE2-CF98-44E4-90F2-E94C284B8C00}" dt="2020-06-18T06:06:22.437" v="8427" actId="14100"/>
          <ac:spMkLst>
            <pc:docMk/>
            <pc:sldMk cId="0" sldId="276"/>
            <ac:spMk id="30723" creationId="{9A82AA15-C861-429E-9AE3-B204135A0812}"/>
          </ac:spMkLst>
        </pc:spChg>
      </pc:sldChg>
      <pc:sldChg chg="modSp mod">
        <pc:chgData name="Federico Cluni" userId="754e41aadaf4a8ea" providerId="LiveId" clId="{3C2A4BE2-CF98-44E4-90F2-E94C284B8C00}" dt="2020-06-17T08:29:09.134" v="110" actId="313"/>
        <pc:sldMkLst>
          <pc:docMk/>
          <pc:sldMk cId="0" sldId="279"/>
        </pc:sldMkLst>
        <pc:spChg chg="mod">
          <ac:chgData name="Federico Cluni" userId="754e41aadaf4a8ea" providerId="LiveId" clId="{3C2A4BE2-CF98-44E4-90F2-E94C284B8C00}" dt="2020-06-17T08:29:09.134" v="110" actId="313"/>
          <ac:spMkLst>
            <pc:docMk/>
            <pc:sldMk cId="0" sldId="279"/>
            <ac:spMk id="33795" creationId="{683B5865-B015-4177-B9F1-1E95303FD325}"/>
          </ac:spMkLst>
        </pc:spChg>
      </pc:sldChg>
      <pc:sldChg chg="modSp add mod">
        <pc:chgData name="Federico Cluni" userId="754e41aadaf4a8ea" providerId="LiveId" clId="{3C2A4BE2-CF98-44E4-90F2-E94C284B8C00}" dt="2020-06-17T14:32:50.246" v="7876" actId="207"/>
        <pc:sldMkLst>
          <pc:docMk/>
          <pc:sldMk cId="0" sldId="281"/>
        </pc:sldMkLst>
        <pc:spChg chg="mod">
          <ac:chgData name="Federico Cluni" userId="754e41aadaf4a8ea" providerId="LiveId" clId="{3C2A4BE2-CF98-44E4-90F2-E94C284B8C00}" dt="2020-06-17T08:30:45.664" v="125" actId="207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3C2A4BE2-CF98-44E4-90F2-E94C284B8C00}" dt="2020-06-17T14:32:50.246" v="7876" actId="207"/>
          <ac:spMkLst>
            <pc:docMk/>
            <pc:sldMk cId="0" sldId="281"/>
            <ac:spMk id="37891" creationId="{000745D8-C5E9-47F7-A2F4-49642B1D77DE}"/>
          </ac:spMkLst>
        </pc:spChg>
      </pc:sldChg>
      <pc:sldChg chg="addSp delSp modSp add mod">
        <pc:chgData name="Federico Cluni" userId="754e41aadaf4a8ea" providerId="LiveId" clId="{3C2A4BE2-CF98-44E4-90F2-E94C284B8C00}" dt="2020-06-17T14:32:54.381" v="7877" actId="207"/>
        <pc:sldMkLst>
          <pc:docMk/>
          <pc:sldMk cId="0" sldId="282"/>
        </pc:sldMkLst>
        <pc:spChg chg="add mod">
          <ac:chgData name="Federico Cluni" userId="754e41aadaf4a8ea" providerId="LiveId" clId="{3C2A4BE2-CF98-44E4-90F2-E94C284B8C00}" dt="2020-06-17T10:07:12.623" v="3057"/>
          <ac:spMkLst>
            <pc:docMk/>
            <pc:sldMk cId="0" sldId="282"/>
            <ac:spMk id="4" creationId="{8B10E11A-5085-4E09-9E02-586329CB7D40}"/>
          </ac:spMkLst>
        </pc:spChg>
        <pc:spChg chg="del">
          <ac:chgData name="Federico Cluni" userId="754e41aadaf4a8ea" providerId="LiveId" clId="{3C2A4BE2-CF98-44E4-90F2-E94C284B8C00}" dt="2020-06-17T10:07:12.172" v="3056" actId="478"/>
          <ac:spMkLst>
            <pc:docMk/>
            <pc:sldMk cId="0" sldId="282"/>
            <ac:spMk id="38914" creationId="{B2098D0A-E631-41AC-89B6-99245EC64DFF}"/>
          </ac:spMkLst>
        </pc:spChg>
        <pc:spChg chg="mod">
          <ac:chgData name="Federico Cluni" userId="754e41aadaf4a8ea" providerId="LiveId" clId="{3C2A4BE2-CF98-44E4-90F2-E94C284B8C00}" dt="2020-06-17T14:32:54.381" v="7877" actId="207"/>
          <ac:spMkLst>
            <pc:docMk/>
            <pc:sldMk cId="0" sldId="282"/>
            <ac:spMk id="38915" creationId="{872DC20D-507F-4FDF-B4F6-8E8B40D18543}"/>
          </ac:spMkLst>
        </pc:spChg>
      </pc:sldChg>
      <pc:sldChg chg="addSp delSp modSp add mod">
        <pc:chgData name="Federico Cluni" userId="754e41aadaf4a8ea" providerId="LiveId" clId="{3C2A4BE2-CF98-44E4-90F2-E94C284B8C00}" dt="2020-06-17T14:32:58.173" v="7878" actId="207"/>
        <pc:sldMkLst>
          <pc:docMk/>
          <pc:sldMk cId="0" sldId="283"/>
        </pc:sldMkLst>
        <pc:spChg chg="add mod">
          <ac:chgData name="Federico Cluni" userId="754e41aadaf4a8ea" providerId="LiveId" clId="{3C2A4BE2-CF98-44E4-90F2-E94C284B8C00}" dt="2020-06-17T10:07:25.382" v="3063"/>
          <ac:spMkLst>
            <pc:docMk/>
            <pc:sldMk cId="0" sldId="283"/>
            <ac:spMk id="7" creationId="{25BD1288-BA25-421E-8654-EABDC76BF9A7}"/>
          </ac:spMkLst>
        </pc:spChg>
        <pc:spChg chg="del">
          <ac:chgData name="Federico Cluni" userId="754e41aadaf4a8ea" providerId="LiveId" clId="{3C2A4BE2-CF98-44E4-90F2-E94C284B8C00}" dt="2020-06-17T10:07:24.954" v="3062" actId="478"/>
          <ac:spMkLst>
            <pc:docMk/>
            <pc:sldMk cId="0" sldId="283"/>
            <ac:spMk id="40962" creationId="{811E4A55-6845-4659-A1C7-28A7B5464917}"/>
          </ac:spMkLst>
        </pc:spChg>
        <pc:spChg chg="mod">
          <ac:chgData name="Federico Cluni" userId="754e41aadaf4a8ea" providerId="LiveId" clId="{3C2A4BE2-CF98-44E4-90F2-E94C284B8C00}" dt="2020-06-17T14:32:58.173" v="7878" actId="207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3C2A4BE2-CF98-44E4-90F2-E94C284B8C00}" dt="2020-06-17T09:32:50.783" v="1356" actId="20577"/>
          <ac:spMkLst>
            <pc:docMk/>
            <pc:sldMk cId="0" sldId="283"/>
            <ac:spMk id="40964" creationId="{87FCD6AC-C812-4972-B2A3-DE697E0EEC59}"/>
          </ac:spMkLst>
        </pc:spChg>
      </pc:sldChg>
      <pc:sldChg chg="addSp delSp modSp add mod">
        <pc:chgData name="Federico Cluni" userId="754e41aadaf4a8ea" providerId="LiveId" clId="{3C2A4BE2-CF98-44E4-90F2-E94C284B8C00}" dt="2020-06-17T14:33:02.965" v="7879" actId="207"/>
        <pc:sldMkLst>
          <pc:docMk/>
          <pc:sldMk cId="0" sldId="284"/>
        </pc:sldMkLst>
        <pc:spChg chg="add mod">
          <ac:chgData name="Federico Cluni" userId="754e41aadaf4a8ea" providerId="LiveId" clId="{3C2A4BE2-CF98-44E4-90F2-E94C284B8C00}" dt="2020-06-17T10:07:29.343" v="3065"/>
          <ac:spMkLst>
            <pc:docMk/>
            <pc:sldMk cId="0" sldId="284"/>
            <ac:spMk id="4" creationId="{795CD148-7238-454B-8063-A4BBF5D51DC5}"/>
          </ac:spMkLst>
        </pc:spChg>
        <pc:spChg chg="del">
          <ac:chgData name="Federico Cluni" userId="754e41aadaf4a8ea" providerId="LiveId" clId="{3C2A4BE2-CF98-44E4-90F2-E94C284B8C00}" dt="2020-06-17T10:07:28.976" v="3064" actId="478"/>
          <ac:spMkLst>
            <pc:docMk/>
            <pc:sldMk cId="0" sldId="284"/>
            <ac:spMk id="41986" creationId="{1F6CB3A0-6E2C-4874-9A5D-05CEA9D5EB39}"/>
          </ac:spMkLst>
        </pc:spChg>
        <pc:spChg chg="mod">
          <ac:chgData name="Federico Cluni" userId="754e41aadaf4a8ea" providerId="LiveId" clId="{3C2A4BE2-CF98-44E4-90F2-E94C284B8C00}" dt="2020-06-17T14:33:02.965" v="7879" actId="207"/>
          <ac:spMkLst>
            <pc:docMk/>
            <pc:sldMk cId="0" sldId="284"/>
            <ac:spMk id="41987" creationId="{4634B66A-46C2-4F21-ADEE-51244DF0455B}"/>
          </ac:spMkLst>
        </pc:spChg>
      </pc:sldChg>
      <pc:sldChg chg="addSp delSp modSp add mod">
        <pc:chgData name="Federico Cluni" userId="754e41aadaf4a8ea" providerId="LiveId" clId="{3C2A4BE2-CF98-44E4-90F2-E94C284B8C00}" dt="2020-06-17T14:33:07.333" v="7880" actId="207"/>
        <pc:sldMkLst>
          <pc:docMk/>
          <pc:sldMk cId="0" sldId="285"/>
        </pc:sldMkLst>
        <pc:spChg chg="add mod">
          <ac:chgData name="Federico Cluni" userId="754e41aadaf4a8ea" providerId="LiveId" clId="{3C2A4BE2-CF98-44E4-90F2-E94C284B8C00}" dt="2020-06-17T10:07:33.164" v="3067"/>
          <ac:spMkLst>
            <pc:docMk/>
            <pc:sldMk cId="0" sldId="285"/>
            <ac:spMk id="4" creationId="{46764DC0-F17D-4768-AF9D-089CABE21A1B}"/>
          </ac:spMkLst>
        </pc:spChg>
        <pc:spChg chg="del">
          <ac:chgData name="Federico Cluni" userId="754e41aadaf4a8ea" providerId="LiveId" clId="{3C2A4BE2-CF98-44E4-90F2-E94C284B8C00}" dt="2020-06-17T10:07:32.816" v="3066" actId="478"/>
          <ac:spMkLst>
            <pc:docMk/>
            <pc:sldMk cId="0" sldId="285"/>
            <ac:spMk id="43010" creationId="{7F8497D9-1CA1-4D05-8703-20F38AE10678}"/>
          </ac:spMkLst>
        </pc:spChg>
        <pc:spChg chg="mod">
          <ac:chgData name="Federico Cluni" userId="754e41aadaf4a8ea" providerId="LiveId" clId="{3C2A4BE2-CF98-44E4-90F2-E94C284B8C00}" dt="2020-06-17T14:33:07.333" v="7880" actId="207"/>
          <ac:spMkLst>
            <pc:docMk/>
            <pc:sldMk cId="0" sldId="285"/>
            <ac:spMk id="43011" creationId="{530215A9-4BDE-4CBC-936D-2138A6982815}"/>
          </ac:spMkLst>
        </pc:spChg>
      </pc:sldChg>
      <pc:sldChg chg="addSp delSp modSp add mod">
        <pc:chgData name="Federico Cluni" userId="754e41aadaf4a8ea" providerId="LiveId" clId="{3C2A4BE2-CF98-44E4-90F2-E94C284B8C00}" dt="2020-06-23T07:19:01.077" v="8700" actId="207"/>
        <pc:sldMkLst>
          <pc:docMk/>
          <pc:sldMk cId="0" sldId="286"/>
        </pc:sldMkLst>
        <pc:spChg chg="add mod">
          <ac:chgData name="Federico Cluni" userId="754e41aadaf4a8ea" providerId="LiveId" clId="{3C2A4BE2-CF98-44E4-90F2-E94C284B8C00}" dt="2020-06-17T10:07:41.219" v="3071"/>
          <ac:spMkLst>
            <pc:docMk/>
            <pc:sldMk cId="0" sldId="286"/>
            <ac:spMk id="5" creationId="{263DEA10-79FC-470D-8215-2C8A5F2D7BEE}"/>
          </ac:spMkLst>
        </pc:spChg>
        <pc:spChg chg="del">
          <ac:chgData name="Federico Cluni" userId="754e41aadaf4a8ea" providerId="LiveId" clId="{3C2A4BE2-CF98-44E4-90F2-E94C284B8C00}" dt="2020-06-17T10:07:40.880" v="3070" actId="478"/>
          <ac:spMkLst>
            <pc:docMk/>
            <pc:sldMk cId="0" sldId="286"/>
            <ac:spMk id="45058" creationId="{EAD2260B-A0A2-4F26-9A2D-FA17EDEBB891}"/>
          </ac:spMkLst>
        </pc:spChg>
        <pc:spChg chg="mod">
          <ac:chgData name="Federico Cluni" userId="754e41aadaf4a8ea" providerId="LiveId" clId="{3C2A4BE2-CF98-44E4-90F2-E94C284B8C00}" dt="2020-06-23T07:19:01.077" v="8700" actId="20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3C2A4BE2-CF98-44E4-90F2-E94C284B8C00}" dt="2020-06-17T09:45:17.540" v="1916" actId="20577"/>
          <ac:spMkLst>
            <pc:docMk/>
            <pc:sldMk cId="0" sldId="286"/>
            <ac:spMk id="45060" creationId="{EFE68B92-8428-485F-A609-20719AEEBA69}"/>
          </ac:spMkLst>
        </pc:spChg>
      </pc:sldChg>
      <pc:sldChg chg="addSp delSp modSp add del mod">
        <pc:chgData name="Federico Cluni" userId="754e41aadaf4a8ea" providerId="LiveId" clId="{3C2A4BE2-CF98-44E4-90F2-E94C284B8C00}" dt="2020-06-18T06:54:08.878" v="8679" actId="114"/>
        <pc:sldMkLst>
          <pc:docMk/>
          <pc:sldMk cId="3286911153" sldId="287"/>
        </pc:sldMkLst>
        <pc:spChg chg="add mod">
          <ac:chgData name="Federico Cluni" userId="754e41aadaf4a8ea" providerId="LiveId" clId="{3C2A4BE2-CF98-44E4-90F2-E94C284B8C00}" dt="2020-06-17T13:54:53.568" v="6343" actId="20577"/>
          <ac:spMkLst>
            <pc:docMk/>
            <pc:sldMk cId="3286911153" sldId="287"/>
            <ac:spMk id="5" creationId="{23A50B28-D705-411B-84F8-14538B50D1C4}"/>
          </ac:spMkLst>
        </pc:spChg>
        <pc:spChg chg="del">
          <ac:chgData name="Federico Cluni" userId="754e41aadaf4a8ea" providerId="LiveId" clId="{3C2A4BE2-CF98-44E4-90F2-E94C284B8C00}" dt="2020-06-17T13:54:38.059" v="6320" actId="478"/>
          <ac:spMkLst>
            <pc:docMk/>
            <pc:sldMk cId="3286911153" sldId="287"/>
            <ac:spMk id="49154" creationId="{A9CFA50B-E77B-43A6-A368-625B09739D2E}"/>
          </ac:spMkLst>
        </pc:spChg>
        <pc:spChg chg="mod">
          <ac:chgData name="Federico Cluni" userId="754e41aadaf4a8ea" providerId="LiveId" clId="{3C2A4BE2-CF98-44E4-90F2-E94C284B8C00}" dt="2020-06-17T10:14:28.622" v="3148" actId="20577"/>
          <ac:spMkLst>
            <pc:docMk/>
            <pc:sldMk cId="3286911153" sldId="287"/>
            <ac:spMk id="49155" creationId="{D354007A-39EA-443A-8E64-150723E95206}"/>
          </ac:spMkLst>
        </pc:spChg>
        <pc:spChg chg="mod">
          <ac:chgData name="Federico Cluni" userId="754e41aadaf4a8ea" providerId="LiveId" clId="{3C2A4BE2-CF98-44E4-90F2-E94C284B8C00}" dt="2020-06-18T06:54:08.878" v="8679" actId="114"/>
          <ac:spMkLst>
            <pc:docMk/>
            <pc:sldMk cId="3286911153" sldId="287"/>
            <ac:spMk id="49156" creationId="{6B1CEF43-8701-43B5-A0FF-2E0F4E6A20A0}"/>
          </ac:spMkLst>
        </pc:spChg>
      </pc:sldChg>
      <pc:sldChg chg="add del">
        <pc:chgData name="Federico Cluni" userId="754e41aadaf4a8ea" providerId="LiveId" clId="{3C2A4BE2-CF98-44E4-90F2-E94C284B8C00}" dt="2020-06-17T10:17:26.531" v="3255" actId="47"/>
        <pc:sldMkLst>
          <pc:docMk/>
          <pc:sldMk cId="0" sldId="288"/>
        </pc:sldMkLst>
      </pc:sldChg>
      <pc:sldChg chg="modSp add del mod">
        <pc:chgData name="Federico Cluni" userId="754e41aadaf4a8ea" providerId="LiveId" clId="{3C2A4BE2-CF98-44E4-90F2-E94C284B8C00}" dt="2020-06-17T13:55:05.431" v="6346" actId="2696"/>
        <pc:sldMkLst>
          <pc:docMk/>
          <pc:sldMk cId="0" sldId="289"/>
        </pc:sldMkLst>
        <pc:spChg chg="mod">
          <ac:chgData name="Federico Cluni" userId="754e41aadaf4a8ea" providerId="LiveId" clId="{3C2A4BE2-CF98-44E4-90F2-E94C284B8C00}" dt="2020-06-17T10:19:28.704" v="3487" actId="6549"/>
          <ac:spMkLst>
            <pc:docMk/>
            <pc:sldMk cId="0" sldId="289"/>
            <ac:spMk id="51203" creationId="{7038C185-D10E-4F27-A339-76B3C7E837C8}"/>
          </ac:spMkLst>
        </pc:spChg>
      </pc:sldChg>
      <pc:sldChg chg="add del">
        <pc:chgData name="Federico Cluni" userId="754e41aadaf4a8ea" providerId="LiveId" clId="{3C2A4BE2-CF98-44E4-90F2-E94C284B8C00}" dt="2020-06-17T14:26:14.126" v="7594" actId="47"/>
        <pc:sldMkLst>
          <pc:docMk/>
          <pc:sldMk cId="1649203960" sldId="289"/>
        </pc:sldMkLst>
      </pc:sldChg>
      <pc:sldChg chg="addSp delSp modSp add">
        <pc:chgData name="Federico Cluni" userId="754e41aadaf4a8ea" providerId="LiveId" clId="{3C2A4BE2-CF98-44E4-90F2-E94C284B8C00}" dt="2020-06-17T14:31:33.113" v="7821"/>
        <pc:sldMkLst>
          <pc:docMk/>
          <pc:sldMk cId="3077951468" sldId="290"/>
        </pc:sldMkLst>
        <pc:spChg chg="add mod">
          <ac:chgData name="Federico Cluni" userId="754e41aadaf4a8ea" providerId="LiveId" clId="{3C2A4BE2-CF98-44E4-90F2-E94C284B8C00}" dt="2020-06-17T14:31:33.113" v="7821"/>
          <ac:spMkLst>
            <pc:docMk/>
            <pc:sldMk cId="3077951468" sldId="290"/>
            <ac:spMk id="4" creationId="{8DF2BBCF-A139-4938-9EB5-DDE3C8350C05}"/>
          </ac:spMkLst>
        </pc:spChg>
        <pc:spChg chg="del">
          <ac:chgData name="Federico Cluni" userId="754e41aadaf4a8ea" providerId="LiveId" clId="{3C2A4BE2-CF98-44E4-90F2-E94C284B8C00}" dt="2020-06-17T14:31:32.726" v="7820" actId="478"/>
          <ac:spMkLst>
            <pc:docMk/>
            <pc:sldMk cId="3077951468" sldId="290"/>
            <ac:spMk id="52226" creationId="{C95518DE-5B6F-4A98-B5BE-048571D27422}"/>
          </ac:spMkLst>
        </pc:spChg>
        <pc:spChg chg="mod">
          <ac:chgData name="Federico Cluni" userId="754e41aadaf4a8ea" providerId="LiveId" clId="{3C2A4BE2-CF98-44E4-90F2-E94C284B8C00}" dt="2020-06-17T10:22:43.347" v="3867" actId="20577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delSp modSp add mod">
        <pc:chgData name="Federico Cluni" userId="754e41aadaf4a8ea" providerId="LiveId" clId="{3C2A4BE2-CF98-44E4-90F2-E94C284B8C00}" dt="2020-06-17T14:33:40.580" v="7885" actId="207"/>
        <pc:sldMkLst>
          <pc:docMk/>
          <pc:sldMk cId="0" sldId="292"/>
        </pc:sldMkLst>
        <pc:spChg chg="add mod">
          <ac:chgData name="Federico Cluni" userId="754e41aadaf4a8ea" providerId="LiveId" clId="{3C2A4BE2-CF98-44E4-90F2-E94C284B8C00}" dt="2020-06-17T10:07:45.655" v="3073"/>
          <ac:spMkLst>
            <pc:docMk/>
            <pc:sldMk cId="0" sldId="292"/>
            <ac:spMk id="4" creationId="{0212A5E6-77DC-4FAA-98FA-9E9922E08B97}"/>
          </ac:spMkLst>
        </pc:spChg>
        <pc:spChg chg="del">
          <ac:chgData name="Federico Cluni" userId="754e41aadaf4a8ea" providerId="LiveId" clId="{3C2A4BE2-CF98-44E4-90F2-E94C284B8C00}" dt="2020-06-17T10:07:44.877" v="3072" actId="478"/>
          <ac:spMkLst>
            <pc:docMk/>
            <pc:sldMk cId="0" sldId="292"/>
            <ac:spMk id="46082" creationId="{3CB08C05-7392-4438-B9BB-8B4ABCEE2E55}"/>
          </ac:spMkLst>
        </pc:spChg>
        <pc:spChg chg="mod">
          <ac:chgData name="Federico Cluni" userId="754e41aadaf4a8ea" providerId="LiveId" clId="{3C2A4BE2-CF98-44E4-90F2-E94C284B8C00}" dt="2020-06-17T14:33:40.580" v="7885" actId="207"/>
          <ac:spMkLst>
            <pc:docMk/>
            <pc:sldMk cId="0" sldId="292"/>
            <ac:spMk id="46083" creationId="{4BD9E5AE-ABE3-4473-B116-4358611DB157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1165524876" sldId="29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8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9"/>
        </pc:sldMkLst>
      </pc:sldChg>
      <pc:sldChg chg="addSp delSp modSp add mod">
        <pc:chgData name="Federico Cluni" userId="754e41aadaf4a8ea" providerId="LiveId" clId="{3C2A4BE2-CF98-44E4-90F2-E94C284B8C00}" dt="2020-06-18T06:16:39.975" v="8594" actId="20577"/>
        <pc:sldMkLst>
          <pc:docMk/>
          <pc:sldMk cId="0" sldId="300"/>
        </pc:sldMkLst>
        <pc:spChg chg="del">
          <ac:chgData name="Federico Cluni" userId="754e41aadaf4a8ea" providerId="LiveId" clId="{3C2A4BE2-CF98-44E4-90F2-E94C284B8C00}" dt="2020-06-17T10:00:23.499" v="2714" actId="478"/>
          <ac:spMkLst>
            <pc:docMk/>
            <pc:sldMk cId="0" sldId="300"/>
            <ac:spMk id="2" creationId="{3EB24B92-A823-46D9-9AB9-161C11913CC4}"/>
          </ac:spMkLst>
        </pc:spChg>
        <pc:spChg chg="add mod">
          <ac:chgData name="Federico Cluni" userId="754e41aadaf4a8ea" providerId="LiveId" clId="{3C2A4BE2-CF98-44E4-90F2-E94C284B8C00}" dt="2020-06-18T06:16:39.975" v="8594" actId="20577"/>
          <ac:spMkLst>
            <pc:docMk/>
            <pc:sldMk cId="0" sldId="300"/>
            <ac:spMk id="4" creationId="{1757A113-2160-4A40-B67E-037908788499}"/>
          </ac:spMkLst>
        </pc:spChg>
        <pc:spChg chg="add mod">
          <ac:chgData name="Federico Cluni" userId="754e41aadaf4a8ea" providerId="LiveId" clId="{3C2A4BE2-CF98-44E4-90F2-E94C284B8C00}" dt="2020-06-17T10:07:50.252" v="3075"/>
          <ac:spMkLst>
            <pc:docMk/>
            <pc:sldMk cId="0" sldId="300"/>
            <ac:spMk id="5" creationId="{CE269B7B-35D4-4F12-99F4-3BD7A8757DE1}"/>
          </ac:spMkLst>
        </pc:spChg>
        <pc:spChg chg="del">
          <ac:chgData name="Federico Cluni" userId="754e41aadaf4a8ea" providerId="LiveId" clId="{3C2A4BE2-CF98-44E4-90F2-E94C284B8C00}" dt="2020-06-17T10:07:49.856" v="3074" actId="478"/>
          <ac:spMkLst>
            <pc:docMk/>
            <pc:sldMk cId="0" sldId="300"/>
            <ac:spMk id="47106" creationId="{00364813-5B13-443D-B937-A39AC47821E7}"/>
          </ac:spMkLst>
        </pc:spChg>
        <pc:spChg chg="mod">
          <ac:chgData name="Federico Cluni" userId="754e41aadaf4a8ea" providerId="LiveId" clId="{3C2A4BE2-CF98-44E4-90F2-E94C284B8C00}" dt="2020-06-17T14:33:54.246" v="7887" actId="207"/>
          <ac:spMkLst>
            <pc:docMk/>
            <pc:sldMk cId="0" sldId="300"/>
            <ac:spMk id="47107" creationId="{99C64C5A-F27B-4D5E-A469-247857D5FEFD}"/>
          </ac:spMkLst>
        </pc:spChg>
      </pc:sldChg>
      <pc:sldChg chg="addSp delSp modSp add del mod">
        <pc:chgData name="Federico Cluni" userId="754e41aadaf4a8ea" providerId="LiveId" clId="{3C2A4BE2-CF98-44E4-90F2-E94C284B8C00}" dt="2020-06-17T13:34:18.523" v="6075" actId="2696"/>
        <pc:sldMkLst>
          <pc:docMk/>
          <pc:sldMk cId="2909882934" sldId="301"/>
        </pc:sldMkLst>
        <pc:spChg chg="add mod">
          <ac:chgData name="Federico Cluni" userId="754e41aadaf4a8ea" providerId="LiveId" clId="{3C2A4BE2-CF98-44E4-90F2-E94C284B8C00}" dt="2020-06-17T10:07:16.867" v="3059"/>
          <ac:spMkLst>
            <pc:docMk/>
            <pc:sldMk cId="2909882934" sldId="301"/>
            <ac:spMk id="4" creationId="{3CF10B12-B102-46BE-AE13-25BDA808731C}"/>
          </ac:spMkLst>
        </pc:spChg>
        <pc:spChg chg="del">
          <ac:chgData name="Federico Cluni" userId="754e41aadaf4a8ea" providerId="LiveId" clId="{3C2A4BE2-CF98-44E4-90F2-E94C284B8C00}" dt="2020-06-17T10:07:16.463" v="3058" actId="478"/>
          <ac:spMkLst>
            <pc:docMk/>
            <pc:sldMk cId="2909882934" sldId="301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8.455" v="1221" actId="6549"/>
          <ac:spMkLst>
            <pc:docMk/>
            <pc:sldMk cId="2909882934" sldId="301"/>
            <ac:spMk id="39939" creationId="{141BD149-0FFB-40B5-96FB-BC7F0D8CD8D4}"/>
          </ac:spMkLst>
        </pc:spChg>
      </pc:sldChg>
      <pc:sldChg chg="addSp delSp modSp add mod">
        <pc:chgData name="Federico Cluni" userId="754e41aadaf4a8ea" providerId="LiveId" clId="{3C2A4BE2-CF98-44E4-90F2-E94C284B8C00}" dt="2020-06-17T14:33:15.669" v="7881" actId="207"/>
        <pc:sldMkLst>
          <pc:docMk/>
          <pc:sldMk cId="0" sldId="302"/>
        </pc:sldMkLst>
        <pc:spChg chg="add mod">
          <ac:chgData name="Federico Cluni" userId="754e41aadaf4a8ea" providerId="LiveId" clId="{3C2A4BE2-CF98-44E4-90F2-E94C284B8C00}" dt="2020-06-17T10:07:37.098" v="3069"/>
          <ac:spMkLst>
            <pc:docMk/>
            <pc:sldMk cId="0" sldId="302"/>
            <ac:spMk id="4" creationId="{0A22BD09-EF34-4B81-922F-414C35510B85}"/>
          </ac:spMkLst>
        </pc:spChg>
        <pc:spChg chg="del">
          <ac:chgData name="Federico Cluni" userId="754e41aadaf4a8ea" providerId="LiveId" clId="{3C2A4BE2-CF98-44E4-90F2-E94C284B8C00}" dt="2020-06-17T10:07:36.692" v="3068" actId="478"/>
          <ac:spMkLst>
            <pc:docMk/>
            <pc:sldMk cId="0" sldId="302"/>
            <ac:spMk id="44034" creationId="{0C7DFD8C-00BD-4103-A060-1F36E9A6E738}"/>
          </ac:spMkLst>
        </pc:spChg>
        <pc:spChg chg="mod">
          <ac:chgData name="Federico Cluni" userId="754e41aadaf4a8ea" providerId="LiveId" clId="{3C2A4BE2-CF98-44E4-90F2-E94C284B8C00}" dt="2020-06-17T14:33:15.669" v="7881" actId="207"/>
          <ac:spMkLst>
            <pc:docMk/>
            <pc:sldMk cId="0" sldId="302"/>
            <ac:spMk id="44035" creationId="{A9D92512-3529-405D-8C8E-F1A81D59CCCD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5"/>
        </pc:sldMkLst>
      </pc:sldChg>
      <pc:sldChg chg="modSp add mod modNotesTx">
        <pc:chgData name="Federico Cluni" userId="754e41aadaf4a8ea" providerId="LiveId" clId="{3C2A4BE2-CF98-44E4-90F2-E94C284B8C00}" dt="2020-06-18T10:37:18.064" v="8684" actId="20577"/>
        <pc:sldMkLst>
          <pc:docMk/>
          <pc:sldMk cId="0" sldId="306"/>
        </pc:sldMkLst>
        <pc:spChg chg="mod">
          <ac:chgData name="Federico Cluni" userId="754e41aadaf4a8ea" providerId="LiveId" clId="{3C2A4BE2-CF98-44E4-90F2-E94C284B8C00}" dt="2020-06-17T10:30:37.633" v="3872" actId="207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3C2A4BE2-CF98-44E4-90F2-E94C284B8C00}" dt="2020-06-18T10:37:18.064" v="8684" actId="20577"/>
          <ac:spMkLst>
            <pc:docMk/>
            <pc:sldMk cId="0" sldId="306"/>
            <ac:spMk id="53251" creationId="{B32536A9-90A3-4A3F-AC07-594D85CB2542}"/>
          </ac:spMkLst>
        </pc:spChg>
      </pc:sldChg>
      <pc:sldChg chg="addSp delSp modSp add mod">
        <pc:chgData name="Federico Cluni" userId="754e41aadaf4a8ea" providerId="LiveId" clId="{3C2A4BE2-CF98-44E4-90F2-E94C284B8C00}" dt="2020-06-17T14:42:14.986" v="8144" actId="20577"/>
        <pc:sldMkLst>
          <pc:docMk/>
          <pc:sldMk cId="0" sldId="307"/>
        </pc:sldMkLst>
        <pc:spChg chg="add mod">
          <ac:chgData name="Federico Cluni" userId="754e41aadaf4a8ea" providerId="LiveId" clId="{3C2A4BE2-CF98-44E4-90F2-E94C284B8C00}" dt="2020-06-17T10:46:59.300" v="4741" actId="20577"/>
          <ac:spMkLst>
            <pc:docMk/>
            <pc:sldMk cId="0" sldId="307"/>
            <ac:spMk id="4" creationId="{EFBB445F-35AB-4EC1-B355-910AA8ACCC46}"/>
          </ac:spMkLst>
        </pc:spChg>
        <pc:spChg chg="del">
          <ac:chgData name="Federico Cluni" userId="754e41aadaf4a8ea" providerId="LiveId" clId="{3C2A4BE2-CF98-44E4-90F2-E94C284B8C00}" dt="2020-06-17T10:46:53.379" v="4726" actId="478"/>
          <ac:spMkLst>
            <pc:docMk/>
            <pc:sldMk cId="0" sldId="307"/>
            <ac:spMk id="54274" creationId="{529B81B0-8208-4B6F-8196-38094201D299}"/>
          </ac:spMkLst>
        </pc:spChg>
        <pc:spChg chg="mod">
          <ac:chgData name="Federico Cluni" userId="754e41aadaf4a8ea" providerId="LiveId" clId="{3C2A4BE2-CF98-44E4-90F2-E94C284B8C00}" dt="2020-06-17T14:42:14.986" v="8144" actId="20577"/>
          <ac:spMkLst>
            <pc:docMk/>
            <pc:sldMk cId="0" sldId="307"/>
            <ac:spMk id="54275" creationId="{90CF1CCD-6B1C-4856-8E13-E28A8438CA31}"/>
          </ac:spMkLst>
        </pc:spChg>
      </pc:sldChg>
      <pc:sldChg chg="addSp delSp modSp add mod">
        <pc:chgData name="Federico Cluni" userId="754e41aadaf4a8ea" providerId="LiveId" clId="{3C2A4BE2-CF98-44E4-90F2-E94C284B8C00}" dt="2020-06-18T10:50:07.739" v="8699" actId="6549"/>
        <pc:sldMkLst>
          <pc:docMk/>
          <pc:sldMk cId="0" sldId="308"/>
        </pc:sldMkLst>
        <pc:spChg chg="add mod">
          <ac:chgData name="Federico Cluni" userId="754e41aadaf4a8ea" providerId="LiveId" clId="{3C2A4BE2-CF98-44E4-90F2-E94C284B8C00}" dt="2020-06-17T10:47:40.596" v="4792"/>
          <ac:spMkLst>
            <pc:docMk/>
            <pc:sldMk cId="0" sldId="308"/>
            <ac:spMk id="5" creationId="{70FD258E-8675-4227-8E24-636C9B23E3DD}"/>
          </ac:spMkLst>
        </pc:spChg>
        <pc:spChg chg="del">
          <ac:chgData name="Federico Cluni" userId="754e41aadaf4a8ea" providerId="LiveId" clId="{3C2A4BE2-CF98-44E4-90F2-E94C284B8C00}" dt="2020-06-17T10:47:39.899" v="4791" actId="478"/>
          <ac:spMkLst>
            <pc:docMk/>
            <pc:sldMk cId="0" sldId="308"/>
            <ac:spMk id="55298" creationId="{DA952007-CA8B-47AF-871D-D8F0C5A08C3F}"/>
          </ac:spMkLst>
        </pc:spChg>
        <pc:spChg chg="mod">
          <ac:chgData name="Federico Cluni" userId="754e41aadaf4a8ea" providerId="LiveId" clId="{3C2A4BE2-CF98-44E4-90F2-E94C284B8C00}" dt="2020-06-18T10:50:07.739" v="8699" actId="6549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3C2A4BE2-CF98-44E4-90F2-E94C284B8C00}" dt="2020-06-17T10:49:23.220" v="4982" actId="20577"/>
          <ac:spMkLst>
            <pc:docMk/>
            <pc:sldMk cId="0" sldId="308"/>
            <ac:spMk id="55300" creationId="{F03F0B5F-2F75-4990-B08E-02B933201531}"/>
          </ac:spMkLst>
        </pc:spChg>
      </pc:sldChg>
      <pc:sldChg chg="addSp delSp modSp add mod">
        <pc:chgData name="Federico Cluni" userId="754e41aadaf4a8ea" providerId="LiveId" clId="{3C2A4BE2-CF98-44E4-90F2-E94C284B8C00}" dt="2020-06-17T14:36:06.950" v="7976" actId="207"/>
        <pc:sldMkLst>
          <pc:docMk/>
          <pc:sldMk cId="0" sldId="309"/>
        </pc:sldMkLst>
        <pc:spChg chg="add mod">
          <ac:chgData name="Federico Cluni" userId="754e41aadaf4a8ea" providerId="LiveId" clId="{3C2A4BE2-CF98-44E4-90F2-E94C284B8C00}" dt="2020-06-17T10:53:07.326" v="5012" actId="20577"/>
          <ac:spMkLst>
            <pc:docMk/>
            <pc:sldMk cId="0" sldId="309"/>
            <ac:spMk id="9" creationId="{B2D81CDC-6FD6-4F7F-9514-BCBF1AD2571A}"/>
          </ac:spMkLst>
        </pc:spChg>
        <pc:spChg chg="del">
          <ac:chgData name="Federico Cluni" userId="754e41aadaf4a8ea" providerId="LiveId" clId="{3C2A4BE2-CF98-44E4-90F2-E94C284B8C00}" dt="2020-06-17T10:52:58.220" v="4985" actId="478"/>
          <ac:spMkLst>
            <pc:docMk/>
            <pc:sldMk cId="0" sldId="309"/>
            <ac:spMk id="56322" creationId="{F3099BDC-9C8E-4740-BEA8-0853AA4BA9B3}"/>
          </ac:spMkLst>
        </pc:spChg>
        <pc:spChg chg="mod">
          <ac:chgData name="Federico Cluni" userId="754e41aadaf4a8ea" providerId="LiveId" clId="{3C2A4BE2-CF98-44E4-90F2-E94C284B8C00}" dt="2020-06-17T14:36:06.950" v="7976" actId="207"/>
          <ac:spMkLst>
            <pc:docMk/>
            <pc:sldMk cId="0" sldId="309"/>
            <ac:spMk id="56323" creationId="{F04628DC-64BE-4BB1-B0B0-9EF18EDB47AF}"/>
          </ac:spMkLst>
        </pc:spChg>
        <pc:spChg chg="del mod">
          <ac:chgData name="Federico Cluni" userId="754e41aadaf4a8ea" providerId="LiveId" clId="{3C2A4BE2-CF98-44E4-90F2-E94C284B8C00}" dt="2020-06-17T10:56:11.637" v="5168" actId="478"/>
          <ac:spMkLst>
            <pc:docMk/>
            <pc:sldMk cId="0" sldId="309"/>
            <ac:spMk id="56324" creationId="{1F1D5F53-3FF2-4FD8-80FD-067674727DA2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8" creationId="{FB6EDBCC-9BF3-4B6E-AF3E-8BD3E82A9EA3}"/>
          </ac:spMkLst>
        </pc:spChg>
      </pc:sldChg>
      <pc:sldChg chg="addSp delSp modSp add mod">
        <pc:chgData name="Federico Cluni" userId="754e41aadaf4a8ea" providerId="LiveId" clId="{3C2A4BE2-CF98-44E4-90F2-E94C284B8C00}" dt="2020-06-17T14:36:18.951" v="7977" actId="207"/>
        <pc:sldMkLst>
          <pc:docMk/>
          <pc:sldMk cId="0" sldId="310"/>
        </pc:sldMkLst>
        <pc:spChg chg="add mod">
          <ac:chgData name="Federico Cluni" userId="754e41aadaf4a8ea" providerId="LiveId" clId="{3C2A4BE2-CF98-44E4-90F2-E94C284B8C00}" dt="2020-06-17T10:59:08.778" v="5265" actId="20577"/>
          <ac:spMkLst>
            <pc:docMk/>
            <pc:sldMk cId="0" sldId="310"/>
            <ac:spMk id="4" creationId="{8E81E1BE-0151-4B2B-8ED8-26EB841CE581}"/>
          </ac:spMkLst>
        </pc:spChg>
        <pc:spChg chg="del">
          <ac:chgData name="Federico Cluni" userId="754e41aadaf4a8ea" providerId="LiveId" clId="{3C2A4BE2-CF98-44E4-90F2-E94C284B8C00}" dt="2020-06-17T10:58:37.288" v="5249" actId="478"/>
          <ac:spMkLst>
            <pc:docMk/>
            <pc:sldMk cId="0" sldId="310"/>
            <ac:spMk id="57346" creationId="{5566956C-761F-40B1-9302-475E7D05A1D3}"/>
          </ac:spMkLst>
        </pc:spChg>
        <pc:spChg chg="mod">
          <ac:chgData name="Federico Cluni" userId="754e41aadaf4a8ea" providerId="LiveId" clId="{3C2A4BE2-CF98-44E4-90F2-E94C284B8C00}" dt="2020-06-17T14:36:18.951" v="797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Sp delSp modSp add mod">
        <pc:chgData name="Federico Cluni" userId="754e41aadaf4a8ea" providerId="LiveId" clId="{3C2A4BE2-CF98-44E4-90F2-E94C284B8C00}" dt="2020-06-18T06:12:21.951" v="8435" actId="20577"/>
        <pc:sldMkLst>
          <pc:docMk/>
          <pc:sldMk cId="0" sldId="311"/>
        </pc:sldMkLst>
        <pc:spChg chg="add mod">
          <ac:chgData name="Federico Cluni" userId="754e41aadaf4a8ea" providerId="LiveId" clId="{3C2A4BE2-CF98-44E4-90F2-E94C284B8C00}" dt="2020-06-17T13:10:06.906" v="5380" actId="20577"/>
          <ac:spMkLst>
            <pc:docMk/>
            <pc:sldMk cId="0" sldId="311"/>
            <ac:spMk id="4" creationId="{5CAFEFF0-0A7B-4E43-A252-786CA3938B88}"/>
          </ac:spMkLst>
        </pc:spChg>
        <pc:spChg chg="del">
          <ac:chgData name="Federico Cluni" userId="754e41aadaf4a8ea" providerId="LiveId" clId="{3C2A4BE2-CF98-44E4-90F2-E94C284B8C00}" dt="2020-06-17T13:10:02.138" v="5371" actId="478"/>
          <ac:spMkLst>
            <pc:docMk/>
            <pc:sldMk cId="0" sldId="311"/>
            <ac:spMk id="58370" creationId="{5AD84078-D536-4DB0-8E35-0C3288BD2CA1}"/>
          </ac:spMkLst>
        </pc:spChg>
        <pc:spChg chg="mod">
          <ac:chgData name="Federico Cluni" userId="754e41aadaf4a8ea" providerId="LiveId" clId="{3C2A4BE2-CF98-44E4-90F2-E94C284B8C00}" dt="2020-06-18T06:12:21.951" v="8435" actId="20577"/>
          <ac:spMkLst>
            <pc:docMk/>
            <pc:sldMk cId="0" sldId="311"/>
            <ac:spMk id="58371" creationId="{7D14B1CE-538B-4A79-BFD0-D54055953175}"/>
          </ac:spMkLst>
        </pc:spChg>
      </pc:sldChg>
      <pc:sldChg chg="addSp delSp modSp add mod">
        <pc:chgData name="Federico Cluni" userId="754e41aadaf4a8ea" providerId="LiveId" clId="{3C2A4BE2-CF98-44E4-90F2-E94C284B8C00}" dt="2020-06-17T14:36:31.213" v="7979" actId="207"/>
        <pc:sldMkLst>
          <pc:docMk/>
          <pc:sldMk cId="0" sldId="312"/>
        </pc:sldMkLst>
        <pc:spChg chg="add mod">
          <ac:chgData name="Federico Cluni" userId="754e41aadaf4a8ea" providerId="LiveId" clId="{3C2A4BE2-CF98-44E4-90F2-E94C284B8C00}" dt="2020-06-17T13:14:18.895" v="5512" actId="20577"/>
          <ac:spMkLst>
            <pc:docMk/>
            <pc:sldMk cId="0" sldId="312"/>
            <ac:spMk id="4" creationId="{1D0568E1-C7A9-4922-A2AF-0ADF6B31744E}"/>
          </ac:spMkLst>
        </pc:spChg>
        <pc:spChg chg="add mod">
          <ac:chgData name="Federico Cluni" userId="754e41aadaf4a8ea" providerId="LiveId" clId="{3C2A4BE2-CF98-44E4-90F2-E94C284B8C00}" dt="2020-06-17T13:14:59.316" v="5568" actId="1076"/>
          <ac:spMkLst>
            <pc:docMk/>
            <pc:sldMk cId="0" sldId="312"/>
            <ac:spMk id="5" creationId="{DDDF1180-733F-4A60-BDF4-8A026584591C}"/>
          </ac:spMkLst>
        </pc:spChg>
        <pc:spChg chg="del">
          <ac:chgData name="Federico Cluni" userId="754e41aadaf4a8ea" providerId="LiveId" clId="{3C2A4BE2-CF98-44E4-90F2-E94C284B8C00}" dt="2020-06-17T13:11:15.098" v="5471" actId="478"/>
          <ac:spMkLst>
            <pc:docMk/>
            <pc:sldMk cId="0" sldId="312"/>
            <ac:spMk id="59394" creationId="{F8A0612B-FB0A-4366-B4F0-E2893FB967B2}"/>
          </ac:spMkLst>
        </pc:spChg>
        <pc:spChg chg="mod">
          <ac:chgData name="Federico Cluni" userId="754e41aadaf4a8ea" providerId="LiveId" clId="{3C2A4BE2-CF98-44E4-90F2-E94C284B8C00}" dt="2020-06-17T14:36:31.213" v="7979" actId="207"/>
          <ac:spMkLst>
            <pc:docMk/>
            <pc:sldMk cId="0" sldId="312"/>
            <ac:spMk id="59395" creationId="{188C0C7E-B87C-45A0-B1AE-EE834A7A5042}"/>
          </ac:spMkLst>
        </pc:spChg>
      </pc:sldChg>
      <pc:sldChg chg="addSp delSp modSp add mod">
        <pc:chgData name="Federico Cluni" userId="754e41aadaf4a8ea" providerId="LiveId" clId="{3C2A4BE2-CF98-44E4-90F2-E94C284B8C00}" dt="2020-06-17T14:47:27.685" v="8153" actId="20577"/>
        <pc:sldMkLst>
          <pc:docMk/>
          <pc:sldMk cId="0" sldId="313"/>
        </pc:sldMkLst>
        <pc:spChg chg="add mod">
          <ac:chgData name="Federico Cluni" userId="754e41aadaf4a8ea" providerId="LiveId" clId="{3C2A4BE2-CF98-44E4-90F2-E94C284B8C00}" dt="2020-06-17T13:15:17.978" v="5574" actId="20577"/>
          <ac:spMkLst>
            <pc:docMk/>
            <pc:sldMk cId="0" sldId="313"/>
            <ac:spMk id="4" creationId="{753B658E-4C5B-49B9-88CD-5D1178CB9FE9}"/>
          </ac:spMkLst>
        </pc:spChg>
        <pc:spChg chg="del">
          <ac:chgData name="Federico Cluni" userId="754e41aadaf4a8ea" providerId="LiveId" clId="{3C2A4BE2-CF98-44E4-90F2-E94C284B8C00}" dt="2020-06-17T13:15:12.321" v="5569" actId="478"/>
          <ac:spMkLst>
            <pc:docMk/>
            <pc:sldMk cId="0" sldId="313"/>
            <ac:spMk id="60418" creationId="{CD253A1F-35E2-40B4-B887-C6E518C85299}"/>
          </ac:spMkLst>
        </pc:spChg>
        <pc:spChg chg="mod">
          <ac:chgData name="Federico Cluni" userId="754e41aadaf4a8ea" providerId="LiveId" clId="{3C2A4BE2-CF98-44E4-90F2-E94C284B8C00}" dt="2020-06-17T14:47:27.685" v="8153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add mod ord">
        <pc:chgData name="Federico Cluni" userId="754e41aadaf4a8ea" providerId="LiveId" clId="{3C2A4BE2-CF98-44E4-90F2-E94C284B8C00}" dt="2020-06-17T14:35:24.092" v="7973" actId="20577"/>
        <pc:sldMkLst>
          <pc:docMk/>
          <pc:sldMk cId="0" sldId="314"/>
        </pc:sldMkLst>
        <pc:spChg chg="mod">
          <ac:chgData name="Federico Cluni" userId="754e41aadaf4a8ea" providerId="LiveId" clId="{3C2A4BE2-CF98-44E4-90F2-E94C284B8C00}" dt="2020-06-17T10:05:45.402" v="3038" actId="20577"/>
          <ac:spMkLst>
            <pc:docMk/>
            <pc:sldMk cId="0" sldId="314"/>
            <ac:spMk id="2" creationId="{C7CE77D6-3A10-4EC5-A503-E0E6006B57A1}"/>
          </ac:spMkLst>
        </pc:spChg>
        <pc:spChg chg="add mod">
          <ac:chgData name="Federico Cluni" userId="754e41aadaf4a8ea" providerId="LiveId" clId="{3C2A4BE2-CF98-44E4-90F2-E94C284B8C00}" dt="2020-06-17T10:07:55.214" v="3077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3C2A4BE2-CF98-44E4-90F2-E94C284B8C00}" dt="2020-06-17T14:35:24.092" v="7973" actId="20577"/>
          <ac:spMkLst>
            <pc:docMk/>
            <pc:sldMk cId="0" sldId="314"/>
            <ac:spMk id="46083" creationId="{6ACC68DE-8CF4-432B-B0F9-A6F80B875381}"/>
          </ac:spMkLst>
        </pc:spChg>
        <pc:spChg chg="del">
          <ac:chgData name="Federico Cluni" userId="754e41aadaf4a8ea" providerId="LiveId" clId="{3C2A4BE2-CF98-44E4-90F2-E94C284B8C00}" dt="2020-06-17T10:07:54.838" v="3076" actId="478"/>
          <ac:spMkLst>
            <pc:docMk/>
            <pc:sldMk cId="0" sldId="314"/>
            <ac:spMk id="48130" creationId="{4F3D2287-1109-450D-A21C-C43EFA756FA6}"/>
          </ac:spMkLst>
        </pc:spChg>
        <pc:spChg chg="mod">
          <ac:chgData name="Federico Cluni" userId="754e41aadaf4a8ea" providerId="LiveId" clId="{3C2A4BE2-CF98-44E4-90F2-E94C284B8C00}" dt="2020-06-17T10:05:49.911" v="3040" actId="20577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06:03.373" v="3055" actId="20577"/>
          <ac:spMkLst>
            <pc:docMk/>
            <pc:sldMk cId="0" sldId="314"/>
            <ac:spMk id="48134" creationId="{774AE6C6-4588-4333-AB3D-72CBCBC40EC5}"/>
          </ac:spMkLst>
        </pc:spChg>
      </pc:sldChg>
      <pc:sldChg chg="addSp delSp modSp add del mod modNotesTx">
        <pc:chgData name="Federico Cluni" userId="754e41aadaf4a8ea" providerId="LiveId" clId="{3C2A4BE2-CF98-44E4-90F2-E94C284B8C00}" dt="2020-06-17T13:34:18.523" v="6075" actId="2696"/>
        <pc:sldMkLst>
          <pc:docMk/>
          <pc:sldMk cId="3167600321" sldId="315"/>
        </pc:sldMkLst>
        <pc:spChg chg="add mod">
          <ac:chgData name="Federico Cluni" userId="754e41aadaf4a8ea" providerId="LiveId" clId="{3C2A4BE2-CF98-44E4-90F2-E94C284B8C00}" dt="2020-06-17T10:07:21.277" v="3061"/>
          <ac:spMkLst>
            <pc:docMk/>
            <pc:sldMk cId="3167600321" sldId="315"/>
            <ac:spMk id="4" creationId="{E00B9A0C-DD66-4C5A-830E-EEEC9189156B}"/>
          </ac:spMkLst>
        </pc:spChg>
        <pc:spChg chg="del">
          <ac:chgData name="Federico Cluni" userId="754e41aadaf4a8ea" providerId="LiveId" clId="{3C2A4BE2-CF98-44E4-90F2-E94C284B8C00}" dt="2020-06-17T10:07:20.866" v="3060" actId="478"/>
          <ac:spMkLst>
            <pc:docMk/>
            <pc:sldMk cId="3167600321" sldId="315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1.325" v="1220" actId="6549"/>
          <ac:spMkLst>
            <pc:docMk/>
            <pc:sldMk cId="3167600321" sldId="315"/>
            <ac:spMk id="39939" creationId="{141BD149-0FFB-40B5-96FB-BC7F0D8CD8D4}"/>
          </ac:spMkLst>
        </pc:spChg>
      </pc:sldChg>
      <pc:sldChg chg="addSp modSp add mod">
        <pc:chgData name="Federico Cluni" userId="754e41aadaf4a8ea" providerId="LiveId" clId="{3C2A4BE2-CF98-44E4-90F2-E94C284B8C00}" dt="2020-06-17T15:05:13.088" v="8246" actId="1076"/>
        <pc:sldMkLst>
          <pc:docMk/>
          <pc:sldMk cId="3640886085" sldId="315"/>
        </pc:sldMkLst>
        <pc:spChg chg="mod">
          <ac:chgData name="Federico Cluni" userId="754e41aadaf4a8ea" providerId="LiveId" clId="{3C2A4BE2-CF98-44E4-90F2-E94C284B8C00}" dt="2020-06-17T15:04:39.449" v="8239" actId="20577"/>
          <ac:spMkLst>
            <pc:docMk/>
            <pc:sldMk cId="3640886085" sldId="315"/>
            <ac:spMk id="39939" creationId="{141BD149-0FFB-40B5-96FB-BC7F0D8CD8D4}"/>
          </ac:spMkLst>
        </pc:spChg>
        <pc:picChg chg="add mod">
          <ac:chgData name="Federico Cluni" userId="754e41aadaf4a8ea" providerId="LiveId" clId="{3C2A4BE2-CF98-44E4-90F2-E94C284B8C00}" dt="2020-06-17T15:05:13.088" v="8246" actId="1076"/>
          <ac:picMkLst>
            <pc:docMk/>
            <pc:sldMk cId="3640886085" sldId="315"/>
            <ac:picMk id="3" creationId="{065CDF21-4126-4A6D-962A-76791542F169}"/>
          </ac:picMkLst>
        </pc:pic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3826106657" sldId="315"/>
        </pc:sldMkLst>
      </pc:sldChg>
      <pc:sldChg chg="addSp delSp modSp add mod">
        <pc:chgData name="Federico Cluni" userId="754e41aadaf4a8ea" providerId="LiveId" clId="{3C2A4BE2-CF98-44E4-90F2-E94C284B8C00}" dt="2020-06-17T14:31:54.339" v="7867" actId="313"/>
        <pc:sldMkLst>
          <pc:docMk/>
          <pc:sldMk cId="0" sldId="316"/>
        </pc:sldMkLst>
        <pc:spChg chg="add mod">
          <ac:chgData name="Federico Cluni" userId="754e41aadaf4a8ea" providerId="LiveId" clId="{3C2A4BE2-CF98-44E4-90F2-E94C284B8C00}" dt="2020-06-17T14:31:54.339" v="7867" actId="313"/>
          <ac:spMkLst>
            <pc:docMk/>
            <pc:sldMk cId="0" sldId="316"/>
            <ac:spMk id="6" creationId="{C2C1527B-4E35-485A-8915-3A2C3E67154C}"/>
          </ac:spMkLst>
        </pc:spChg>
        <pc:spChg chg="del">
          <ac:chgData name="Federico Cluni" userId="754e41aadaf4a8ea" providerId="LiveId" clId="{3C2A4BE2-CF98-44E4-90F2-E94C284B8C00}" dt="2020-06-17T14:31:37.082" v="7822" actId="478"/>
          <ac:spMkLst>
            <pc:docMk/>
            <pc:sldMk cId="0" sldId="316"/>
            <ac:spMk id="3074" creationId="{DC57F949-65B7-43E5-9AF4-BAE42EFC222B}"/>
          </ac:spMkLst>
        </pc:spChg>
        <pc:spChg chg="mod">
          <ac:chgData name="Federico Cluni" userId="754e41aadaf4a8ea" providerId="LiveId" clId="{3C2A4BE2-CF98-44E4-90F2-E94C284B8C00}" dt="2020-06-17T14:31:39.859" v="7824" actId="20577"/>
          <ac:spMkLst>
            <pc:docMk/>
            <pc:sldMk cId="0" sldId="316"/>
            <ac:spMk id="3075" creationId="{89F30D77-6E3A-4C72-95DE-B0519E83D042}"/>
          </ac:spMkLst>
        </pc:spChg>
        <pc:spChg chg="del">
          <ac:chgData name="Federico Cluni" userId="754e41aadaf4a8ea" providerId="LiveId" clId="{3C2A4BE2-CF98-44E4-90F2-E94C284B8C00}" dt="2020-06-17T14:07:26.253" v="6589" actId="478"/>
          <ac:spMkLst>
            <pc:docMk/>
            <pc:sldMk cId="0" sldId="316"/>
            <ac:spMk id="3076" creationId="{5415C968-111A-429B-8BE3-3029705925B2}"/>
          </ac:spMkLst>
        </pc:spChg>
        <pc:spChg chg="mod">
          <ac:chgData name="Federico Cluni" userId="754e41aadaf4a8ea" providerId="LiveId" clId="{3C2A4BE2-CF98-44E4-90F2-E94C284B8C00}" dt="2020-06-17T14:07:56.382" v="6648" actId="1076"/>
          <ac:spMkLst>
            <pc:docMk/>
            <pc:sldMk cId="0" sldId="316"/>
            <ac:spMk id="3077" creationId="{D472E0EA-BF4C-4778-A556-93A63E17C952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2150309443" sldId="316"/>
        </pc:sldMkLst>
      </pc:sldChg>
      <pc:sldChg chg="addSp delSp modSp add mod">
        <pc:chgData name="Federico Cluni" userId="754e41aadaf4a8ea" providerId="LiveId" clId="{3C2A4BE2-CF98-44E4-90F2-E94C284B8C00}" dt="2020-06-23T08:02:36.999" v="8701" actId="20577"/>
        <pc:sldMkLst>
          <pc:docMk/>
          <pc:sldMk cId="0" sldId="317"/>
        </pc:sldMkLst>
        <pc:spChg chg="add mod">
          <ac:chgData name="Federico Cluni" userId="754e41aadaf4a8ea" providerId="LiveId" clId="{3C2A4BE2-CF98-44E4-90F2-E94C284B8C00}" dt="2020-06-17T14:15:47.063" v="6939" actId="14100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3C2A4BE2-CF98-44E4-90F2-E94C284B8C00}" dt="2020-06-17T14:31:59.976" v="7869"/>
          <ac:spMkLst>
            <pc:docMk/>
            <pc:sldMk cId="0" sldId="317"/>
            <ac:spMk id="6" creationId="{F9C7C76A-0F1F-436D-A67D-4F2ABCC895C0}"/>
          </ac:spMkLst>
        </pc:spChg>
        <pc:spChg chg="del">
          <ac:chgData name="Federico Cluni" userId="754e41aadaf4a8ea" providerId="LiveId" clId="{3C2A4BE2-CF98-44E4-90F2-E94C284B8C00}" dt="2020-06-17T14:31:59.539" v="7868" actId="478"/>
          <ac:spMkLst>
            <pc:docMk/>
            <pc:sldMk cId="0" sldId="317"/>
            <ac:spMk id="4098" creationId="{32EF5F9D-635A-459B-AC1F-41D74B500DD0}"/>
          </ac:spMkLst>
        </pc:spChg>
        <pc:spChg chg="mod">
          <ac:chgData name="Federico Cluni" userId="754e41aadaf4a8ea" providerId="LiveId" clId="{3C2A4BE2-CF98-44E4-90F2-E94C284B8C00}" dt="2020-06-23T08:02:36.999" v="8701" actId="20577"/>
          <ac:spMkLst>
            <pc:docMk/>
            <pc:sldMk cId="0" sldId="317"/>
            <ac:spMk id="4099" creationId="{8FE567D3-B3AF-46B5-93DF-9AA3822D885E}"/>
          </ac:spMkLst>
        </pc:spChg>
        <pc:spChg chg="del">
          <ac:chgData name="Federico Cluni" userId="754e41aadaf4a8ea" providerId="LiveId" clId="{3C2A4BE2-CF98-44E4-90F2-E94C284B8C00}" dt="2020-06-17T14:13:10.378" v="6809" actId="478"/>
          <ac:spMkLst>
            <pc:docMk/>
            <pc:sldMk cId="0" sldId="317"/>
            <ac:spMk id="4100" creationId="{3BAAF17F-35BE-44AB-B6A5-3E0D3ABC5FAD}"/>
          </ac:spMkLst>
        </pc:spChg>
      </pc:sldChg>
      <pc:sldChg chg="addSp delSp modSp add mod">
        <pc:chgData name="Federico Cluni" userId="754e41aadaf4a8ea" providerId="LiveId" clId="{3C2A4BE2-CF98-44E4-90F2-E94C284B8C00}" dt="2020-06-17T14:32:04.122" v="7871"/>
        <pc:sldMkLst>
          <pc:docMk/>
          <pc:sldMk cId="2826614204" sldId="318"/>
        </pc:sldMkLst>
        <pc:spChg chg="add mod">
          <ac:chgData name="Federico Cluni" userId="754e41aadaf4a8ea" providerId="LiveId" clId="{3C2A4BE2-CF98-44E4-90F2-E94C284B8C00}" dt="2020-06-17T14:32:04.122" v="7871"/>
          <ac:spMkLst>
            <pc:docMk/>
            <pc:sldMk cId="2826614204" sldId="318"/>
            <ac:spMk id="4" creationId="{160FC093-5872-4A45-97A1-1D88D2489D2E}"/>
          </ac:spMkLst>
        </pc:spChg>
        <pc:spChg chg="del">
          <ac:chgData name="Federico Cluni" userId="754e41aadaf4a8ea" providerId="LiveId" clId="{3C2A4BE2-CF98-44E4-90F2-E94C284B8C00}" dt="2020-06-17T14:32:03.732" v="7870" actId="478"/>
          <ac:spMkLst>
            <pc:docMk/>
            <pc:sldMk cId="2826614204" sldId="318"/>
            <ac:spMk id="5122" creationId="{334D18F2-A6F4-4175-986B-11F3ACA86055}"/>
          </ac:spMkLst>
        </pc:spChg>
        <pc:spChg chg="mod">
          <ac:chgData name="Federico Cluni" userId="754e41aadaf4a8ea" providerId="LiveId" clId="{3C2A4BE2-CF98-44E4-90F2-E94C284B8C00}" dt="2020-06-17T14:19:03.356" v="7099" actId="20577"/>
          <ac:spMkLst>
            <pc:docMk/>
            <pc:sldMk cId="2826614204" sldId="318"/>
            <ac:spMk id="5123" creationId="{BDAFBA14-00C1-46D1-A857-BA87C4CCFCEE}"/>
          </ac:spMkLst>
        </pc:spChg>
      </pc:sldChg>
      <pc:sldChg chg="addSp delSp modSp add mod">
        <pc:chgData name="Federico Cluni" userId="754e41aadaf4a8ea" providerId="LiveId" clId="{3C2A4BE2-CF98-44E4-90F2-E94C284B8C00}" dt="2020-06-17T14:32:08.066" v="7873"/>
        <pc:sldMkLst>
          <pc:docMk/>
          <pc:sldMk cId="2341664799" sldId="319"/>
        </pc:sldMkLst>
        <pc:spChg chg="add mod">
          <ac:chgData name="Federico Cluni" userId="754e41aadaf4a8ea" providerId="LiveId" clId="{3C2A4BE2-CF98-44E4-90F2-E94C284B8C00}" dt="2020-06-17T14:32:08.066" v="7873"/>
          <ac:spMkLst>
            <pc:docMk/>
            <pc:sldMk cId="2341664799" sldId="319"/>
            <ac:spMk id="4" creationId="{213F7448-B61C-4948-9995-F838107C89BE}"/>
          </ac:spMkLst>
        </pc:spChg>
        <pc:spChg chg="mod">
          <ac:chgData name="Federico Cluni" userId="754e41aadaf4a8ea" providerId="LiveId" clId="{3C2A4BE2-CF98-44E4-90F2-E94C284B8C00}" dt="2020-06-17T14:22:39.280" v="7439" actId="6549"/>
          <ac:spMkLst>
            <pc:docMk/>
            <pc:sldMk cId="2341664799" sldId="319"/>
            <ac:spMk id="6146" creationId="{933073BA-9C1F-4630-9489-E9D03284E331}"/>
          </ac:spMkLst>
        </pc:spChg>
        <pc:spChg chg="del">
          <ac:chgData name="Federico Cluni" userId="754e41aadaf4a8ea" providerId="LiveId" clId="{3C2A4BE2-CF98-44E4-90F2-E94C284B8C00}" dt="2020-06-17T14:32:07.674" v="7872" actId="478"/>
          <ac:spMkLst>
            <pc:docMk/>
            <pc:sldMk cId="2341664799" sldId="319"/>
            <ac:spMk id="6147" creationId="{9773D900-751E-4FA4-A82F-F16A27C0A4BB}"/>
          </ac:spMkLst>
        </pc:spChg>
      </pc:sldChg>
      <pc:sldChg chg="addSp delSp modSp add mod">
        <pc:chgData name="Federico Cluni" userId="754e41aadaf4a8ea" providerId="LiveId" clId="{3C2A4BE2-CF98-44E4-90F2-E94C284B8C00}" dt="2020-06-17T14:32:14.823" v="7875"/>
        <pc:sldMkLst>
          <pc:docMk/>
          <pc:sldMk cId="1726988474" sldId="320"/>
        </pc:sldMkLst>
        <pc:spChg chg="add del mod">
          <ac:chgData name="Federico Cluni" userId="754e41aadaf4a8ea" providerId="LiveId" clId="{3C2A4BE2-CF98-44E4-90F2-E94C284B8C00}" dt="2020-06-17T14:30:46.499" v="7812"/>
          <ac:spMkLst>
            <pc:docMk/>
            <pc:sldMk cId="1726988474" sldId="320"/>
            <ac:spMk id="2" creationId="{7D7D9A61-73DB-4E60-9DCD-20834C6325FB}"/>
          </ac:spMkLst>
        </pc:spChg>
        <pc:spChg chg="add mod">
          <ac:chgData name="Federico Cluni" userId="754e41aadaf4a8ea" providerId="LiveId" clId="{3C2A4BE2-CF98-44E4-90F2-E94C284B8C00}" dt="2020-06-17T14:31:02.196" v="7815" actId="1076"/>
          <ac:spMkLst>
            <pc:docMk/>
            <pc:sldMk cId="1726988474" sldId="320"/>
            <ac:spMk id="14" creationId="{0BD208A3-DACD-488A-B03A-008E30E7807E}"/>
          </ac:spMkLst>
        </pc:spChg>
        <pc:spChg chg="add mod">
          <ac:chgData name="Federico Cluni" userId="754e41aadaf4a8ea" providerId="LiveId" clId="{3C2A4BE2-CF98-44E4-90F2-E94C284B8C00}" dt="2020-06-17T14:32:14.823" v="7875"/>
          <ac:spMkLst>
            <pc:docMk/>
            <pc:sldMk cId="1726988474" sldId="320"/>
            <ac:spMk id="15" creationId="{410238A7-E645-49F5-8B6A-62D378DB6534}"/>
          </ac:spMkLst>
        </pc:spChg>
        <pc:spChg chg="mod">
          <ac:chgData name="Federico Cluni" userId="754e41aadaf4a8ea" providerId="LiveId" clId="{3C2A4BE2-CF98-44E4-90F2-E94C284B8C00}" dt="2020-06-17T14:29:50.754" v="7784" actId="6549"/>
          <ac:spMkLst>
            <pc:docMk/>
            <pc:sldMk cId="1726988474" sldId="320"/>
            <ac:spMk id="7170" creationId="{74B85464-72B9-4C35-A7B9-DE595F7A850C}"/>
          </ac:spMkLst>
        </pc:spChg>
        <pc:spChg chg="del">
          <ac:chgData name="Federico Cluni" userId="754e41aadaf4a8ea" providerId="LiveId" clId="{3C2A4BE2-CF98-44E4-90F2-E94C284B8C00}" dt="2020-06-17T14:32:14.485" v="7874" actId="478"/>
          <ac:spMkLst>
            <pc:docMk/>
            <pc:sldMk cId="1726988474" sldId="320"/>
            <ac:spMk id="7171" creationId="{11FA8F94-78C1-4083-87F2-4D7C0BB27068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2" creationId="{EBC9A981-8E8A-4F37-8455-B0FFF0DAE65A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3" creationId="{A6361171-7144-4EA8-B83E-3DE6185B2B16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4" creationId="{7AC3BD99-BAFD-4006-B461-E27960D04A94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5" creationId="{C71CB869-9477-4389-AAA5-FD923FDC2CBF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6" creationId="{59F2C932-02FF-4FE9-B100-A099075A2DEC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7" creationId="{6E3CA91D-804A-453F-A69A-2A7BED1CEB47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8" creationId="{484E4262-67F8-49BD-9173-9E4AC03AF8FE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9" creationId="{E066E321-6221-4F08-A07F-94518DAF0760}"/>
          </ac:spMkLst>
        </pc:spChg>
        <pc:spChg chg="mod">
          <ac:chgData name="Federico Cluni" userId="754e41aadaf4a8ea" providerId="LiveId" clId="{3C2A4BE2-CF98-44E4-90F2-E94C284B8C00}" dt="2020-06-17T14:30:10.536" v="7797" actId="1035"/>
          <ac:spMkLst>
            <pc:docMk/>
            <pc:sldMk cId="1726988474" sldId="320"/>
            <ac:spMk id="7180" creationId="{AFAF10AE-711B-458E-A043-EDAA912AD2A2}"/>
          </ac:spMkLst>
        </pc:spChg>
      </pc:sldChg>
      <pc:sldChg chg="delSp modSp add del mod">
        <pc:chgData name="Federico Cluni" userId="754e41aadaf4a8ea" providerId="LiveId" clId="{3C2A4BE2-CF98-44E4-90F2-E94C284B8C00}" dt="2020-06-17T14:31:10.803" v="7816" actId="47"/>
        <pc:sldMkLst>
          <pc:docMk/>
          <pc:sldMk cId="0" sldId="321"/>
        </pc:sldMkLst>
        <pc:spChg chg="mod">
          <ac:chgData name="Federico Cluni" userId="754e41aadaf4a8ea" providerId="LiveId" clId="{3C2A4BE2-CF98-44E4-90F2-E94C284B8C00}" dt="2020-06-17T14:30:41.465" v="7810" actId="313"/>
          <ac:spMkLst>
            <pc:docMk/>
            <pc:sldMk cId="0" sldId="321"/>
            <ac:spMk id="8194" creationId="{FD2CEC1C-1742-4346-906D-AC060BB614DC}"/>
          </ac:spMkLst>
        </pc:spChg>
        <pc:spChg chg="mod">
          <ac:chgData name="Federico Cluni" userId="754e41aadaf4a8ea" providerId="LiveId" clId="{3C2A4BE2-CF98-44E4-90F2-E94C284B8C00}" dt="2020-06-17T14:30:38.684" v="7809" actId="14100"/>
          <ac:spMkLst>
            <pc:docMk/>
            <pc:sldMk cId="0" sldId="321"/>
            <ac:spMk id="8195" creationId="{1DF8155E-34B0-4386-8DAC-A4ABC3A85FA3}"/>
          </ac:spMkLst>
        </pc:spChg>
        <pc:spChg chg="del">
          <ac:chgData name="Federico Cluni" userId="754e41aadaf4a8ea" providerId="LiveId" clId="{3C2A4BE2-CF98-44E4-90F2-E94C284B8C00}" dt="2020-06-17T14:30:26.457" v="7807" actId="478"/>
          <ac:spMkLst>
            <pc:docMk/>
            <pc:sldMk cId="0" sldId="321"/>
            <ac:spMk id="8197" creationId="{2434BD2C-6EA7-48E5-B689-89E89F0638E5}"/>
          </ac:spMkLst>
        </pc:spChg>
        <pc:spChg chg="del">
          <ac:chgData name="Federico Cluni" userId="754e41aadaf4a8ea" providerId="LiveId" clId="{3C2A4BE2-CF98-44E4-90F2-E94C284B8C00}" dt="2020-06-17T14:30:27.777" v="7808" actId="478"/>
          <ac:spMkLst>
            <pc:docMk/>
            <pc:sldMk cId="0" sldId="321"/>
            <ac:spMk id="8199" creationId="{6C10D1F5-831E-42CA-A88C-8296C9EF977F}"/>
          </ac:spMkLst>
        </pc:spChg>
        <pc:grpChg chg="del">
          <ac:chgData name="Federico Cluni" userId="754e41aadaf4a8ea" providerId="LiveId" clId="{3C2A4BE2-CF98-44E4-90F2-E94C284B8C00}" dt="2020-06-17T14:30:22.967" v="7805" actId="478"/>
          <ac:grpSpMkLst>
            <pc:docMk/>
            <pc:sldMk cId="0" sldId="321"/>
            <ac:grpSpMk id="8196" creationId="{4594EFAA-BCFD-4B83-8565-30756103D053}"/>
          </ac:grpSpMkLst>
        </pc:grpChg>
        <pc:grpChg chg="del">
          <ac:chgData name="Federico Cluni" userId="754e41aadaf4a8ea" providerId="LiveId" clId="{3C2A4BE2-CF98-44E4-90F2-E94C284B8C00}" dt="2020-06-17T14:30:23.611" v="7806" actId="478"/>
          <ac:grpSpMkLst>
            <pc:docMk/>
            <pc:sldMk cId="0" sldId="321"/>
            <ac:grpSpMk id="8198" creationId="{8D5864E0-E7ED-4D62-91C2-53A612AC4C2E}"/>
          </ac:grpSpMkLst>
        </pc:grpChg>
      </pc:sldChg>
      <pc:sldChg chg="modSp add mod">
        <pc:chgData name="Federico Cluni" userId="754e41aadaf4a8ea" providerId="LiveId" clId="{3C2A4BE2-CF98-44E4-90F2-E94C284B8C00}" dt="2020-06-17T10:45:01.268" v="4725" actId="1076"/>
        <pc:sldMkLst>
          <pc:docMk/>
          <pc:sldMk cId="1143503960" sldId="322"/>
        </pc:sldMkLst>
        <pc:spChg chg="mod">
          <ac:chgData name="Federico Cluni" userId="754e41aadaf4a8ea" providerId="LiveId" clId="{3C2A4BE2-CF98-44E4-90F2-E94C284B8C00}" dt="2020-06-17T10:41:03.778" v="4528" actId="6549"/>
          <ac:spMkLst>
            <pc:docMk/>
            <pc:sldMk cId="1143503960" sldId="322"/>
            <ac:spMk id="2" creationId="{C7CE77D6-3A10-4EC5-A503-E0E6006B57A1}"/>
          </ac:spMkLst>
        </pc:spChg>
        <pc:spChg chg="mod">
          <ac:chgData name="Federico Cluni" userId="754e41aadaf4a8ea" providerId="LiveId" clId="{3C2A4BE2-CF98-44E4-90F2-E94C284B8C00}" dt="2020-06-17T10:44:44.216" v="4724" actId="1076"/>
          <ac:spMkLst>
            <pc:docMk/>
            <pc:sldMk cId="1143503960" sldId="322"/>
            <ac:spMk id="46083" creationId="{6ACC68DE-8CF4-432B-B0F9-A6F80B875381}"/>
          </ac:spMkLst>
        </pc:spChg>
        <pc:spChg chg="mod">
          <ac:chgData name="Federico Cluni" userId="754e41aadaf4a8ea" providerId="LiveId" clId="{3C2A4BE2-CF98-44E4-90F2-E94C284B8C00}" dt="2020-06-17T10:44:04.036" v="4709" actId="20577"/>
          <ac:spMkLst>
            <pc:docMk/>
            <pc:sldMk cId="1143503960" sldId="322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45:01.268" v="4725" actId="1076"/>
          <ac:spMkLst>
            <pc:docMk/>
            <pc:sldMk cId="1143503960" sldId="322"/>
            <ac:spMk id="48134" creationId="{774AE6C6-4588-4333-AB3D-72CBCBC40EC5}"/>
          </ac:spMkLst>
        </pc:spChg>
      </pc:sldChg>
      <pc:sldChg chg="modSp add mod">
        <pc:chgData name="Federico Cluni" userId="754e41aadaf4a8ea" providerId="LiveId" clId="{3C2A4BE2-CF98-44E4-90F2-E94C284B8C00}" dt="2020-06-17T13:33:43.659" v="6074" actId="20577"/>
        <pc:sldMkLst>
          <pc:docMk/>
          <pc:sldMk cId="448035217" sldId="323"/>
        </pc:sldMkLst>
        <pc:spChg chg="mod">
          <ac:chgData name="Federico Cluni" userId="754e41aadaf4a8ea" providerId="LiveId" clId="{3C2A4BE2-CF98-44E4-90F2-E94C284B8C00}" dt="2020-06-17T13:33:43.659" v="6074" actId="20577"/>
          <ac:spMkLst>
            <pc:docMk/>
            <pc:sldMk cId="448035217" sldId="323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D76D6416-1077-423C-86CB-5BA4E431C40C}"/>
    <pc:docChg chg="undo custSel addSld delSld modSld">
      <pc:chgData name="Federico Cluni" userId="754e41aadaf4a8ea" providerId="LiveId" clId="{D76D6416-1077-423C-86CB-5BA4E431C40C}" dt="2024-03-15T14:27:09.969" v="1601" actId="20577"/>
      <pc:docMkLst>
        <pc:docMk/>
      </pc:docMkLst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3286911153" sldId="287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3077951468" sldId="290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0" sldId="316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0" sldId="317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2154209998" sldId="329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0" sldId="330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0" sldId="331"/>
        </pc:sldMkLst>
      </pc:sldChg>
      <pc:sldChg chg="addSp delSp modSp add mod">
        <pc:chgData name="Federico Cluni" userId="754e41aadaf4a8ea" providerId="LiveId" clId="{D76D6416-1077-423C-86CB-5BA4E431C40C}" dt="2024-03-14T16:39:12.929" v="1403"/>
        <pc:sldMkLst>
          <pc:docMk/>
          <pc:sldMk cId="0" sldId="332"/>
        </pc:sldMkLst>
        <pc:spChg chg="add del mod">
          <ac:chgData name="Federico Cluni" userId="754e41aadaf4a8ea" providerId="LiveId" clId="{D76D6416-1077-423C-86CB-5BA4E431C40C}" dt="2024-03-14T16:28:40.145" v="1361" actId="478"/>
          <ac:spMkLst>
            <pc:docMk/>
            <pc:sldMk cId="0" sldId="332"/>
            <ac:spMk id="2" creationId="{363A7FD6-4F00-5F43-66B5-8690473451F6}"/>
          </ac:spMkLst>
        </pc:spChg>
        <pc:spChg chg="mod">
          <ac:chgData name="Federico Cluni" userId="754e41aadaf4a8ea" providerId="LiveId" clId="{D76D6416-1077-423C-86CB-5BA4E431C40C}" dt="2024-03-14T16:39:12.929" v="1403"/>
          <ac:spMkLst>
            <pc:docMk/>
            <pc:sldMk cId="0" sldId="332"/>
            <ac:spMk id="20482" creationId="{DB678F4F-2E19-7340-DBE9-0C507B20A89E}"/>
          </ac:spMkLst>
        </pc:spChg>
        <pc:spChg chg="mod">
          <ac:chgData name="Federico Cluni" userId="754e41aadaf4a8ea" providerId="LiveId" clId="{D76D6416-1077-423C-86CB-5BA4E431C40C}" dt="2024-03-14T16:29:03.914" v="1363" actId="947"/>
          <ac:spMkLst>
            <pc:docMk/>
            <pc:sldMk cId="0" sldId="332"/>
            <ac:spMk id="20483" creationId="{C2CB8986-C143-B8E5-69D2-4E7B4406B93F}"/>
          </ac:spMkLst>
        </pc:spChg>
      </pc:sldChg>
      <pc:sldChg chg="addSp delSp modSp add mod">
        <pc:chgData name="Federico Cluni" userId="754e41aadaf4a8ea" providerId="LiveId" clId="{D76D6416-1077-423C-86CB-5BA4E431C40C}" dt="2024-03-14T16:39:12.929" v="1403"/>
        <pc:sldMkLst>
          <pc:docMk/>
          <pc:sldMk cId="0" sldId="333"/>
        </pc:sldMkLst>
        <pc:spChg chg="add mod">
          <ac:chgData name="Federico Cluni" userId="754e41aadaf4a8ea" providerId="LiveId" clId="{D76D6416-1077-423C-86CB-5BA4E431C40C}" dt="2024-03-14T16:39:12.929" v="1403"/>
          <ac:spMkLst>
            <pc:docMk/>
            <pc:sldMk cId="0" sldId="333"/>
            <ac:spMk id="2" creationId="{E6EE5B91-7A81-C240-CD6C-016E549C0BBA}"/>
          </ac:spMkLst>
        </pc:spChg>
        <pc:spChg chg="del">
          <ac:chgData name="Federico Cluni" userId="754e41aadaf4a8ea" providerId="LiveId" clId="{D76D6416-1077-423C-86CB-5BA4E431C40C}" dt="2024-03-14T16:30:04.171" v="1364" actId="478"/>
          <ac:spMkLst>
            <pc:docMk/>
            <pc:sldMk cId="0" sldId="333"/>
            <ac:spMk id="21506" creationId="{42485E01-088B-C7A3-D703-595ACA864B7F}"/>
          </ac:spMkLst>
        </pc:spChg>
        <pc:spChg chg="mod">
          <ac:chgData name="Federico Cluni" userId="754e41aadaf4a8ea" providerId="LiveId" clId="{D76D6416-1077-423C-86CB-5BA4E431C40C}" dt="2024-03-14T16:31:35.017" v="1374" actId="20577"/>
          <ac:spMkLst>
            <pc:docMk/>
            <pc:sldMk cId="0" sldId="333"/>
            <ac:spMk id="21507" creationId="{124E22DD-243A-8B84-977A-ABB2A8C8CC9C}"/>
          </ac:spMkLst>
        </pc:spChg>
      </pc:sldChg>
      <pc:sldChg chg="modSp mod">
        <pc:chgData name="Federico Cluni" userId="754e41aadaf4a8ea" providerId="LiveId" clId="{D76D6416-1077-423C-86CB-5BA4E431C40C}" dt="2024-03-12T16:58:19.293" v="4" actId="20577"/>
        <pc:sldMkLst>
          <pc:docMk/>
          <pc:sldMk cId="0" sldId="334"/>
        </pc:sldMkLst>
        <pc:spChg chg="mod">
          <ac:chgData name="Federico Cluni" userId="754e41aadaf4a8ea" providerId="LiveId" clId="{D76D6416-1077-423C-86CB-5BA4E431C40C}" dt="2024-03-12T16:58:19.293" v="4" actId="20577"/>
          <ac:spMkLst>
            <pc:docMk/>
            <pc:sldMk cId="0" sldId="334"/>
            <ac:spMk id="2055" creationId="{4CD9053A-D1BE-4AA5-A65E-5DD053F0E150}"/>
          </ac:spMkLst>
        </pc:spChg>
      </pc:sldChg>
      <pc:sldChg chg="addSp delSp modSp add del mod">
        <pc:chgData name="Federico Cluni" userId="754e41aadaf4a8ea" providerId="LiveId" clId="{D76D6416-1077-423C-86CB-5BA4E431C40C}" dt="2024-03-14T17:19:44.023" v="1436" actId="21"/>
        <pc:sldMkLst>
          <pc:docMk/>
          <pc:sldMk cId="0" sldId="335"/>
        </pc:sldMkLst>
        <pc:spChg chg="add mod">
          <ac:chgData name="Federico Cluni" userId="754e41aadaf4a8ea" providerId="LiveId" clId="{D76D6416-1077-423C-86CB-5BA4E431C40C}" dt="2024-03-14T16:39:12.929" v="1403"/>
          <ac:spMkLst>
            <pc:docMk/>
            <pc:sldMk cId="0" sldId="335"/>
            <ac:spMk id="2" creationId="{53787492-8A85-98FC-3E99-819192259E2B}"/>
          </ac:spMkLst>
        </pc:spChg>
        <pc:spChg chg="mod">
          <ac:chgData name="Federico Cluni" userId="754e41aadaf4a8ea" providerId="LiveId" clId="{D76D6416-1077-423C-86CB-5BA4E431C40C}" dt="2024-03-14T17:19:44.023" v="1436" actId="21"/>
          <ac:spMkLst>
            <pc:docMk/>
            <pc:sldMk cId="0" sldId="335"/>
            <ac:spMk id="13315" creationId="{5375619A-D75D-60B9-DA57-5AA85B3964DF}"/>
          </ac:spMkLst>
        </pc:spChg>
        <pc:spChg chg="del">
          <ac:chgData name="Federico Cluni" userId="754e41aadaf4a8ea" providerId="LiveId" clId="{D76D6416-1077-423C-86CB-5BA4E431C40C}" dt="2024-03-14T16:30:11.481" v="1366" actId="478"/>
          <ac:spMkLst>
            <pc:docMk/>
            <pc:sldMk cId="0" sldId="335"/>
            <ac:spMk id="23554" creationId="{F0CA6CB8-538C-471A-BBDB-DAC6DF4B9682}"/>
          </ac:spMkLst>
        </pc:spChg>
      </pc:sldChg>
      <pc:sldChg chg="addSp delSp modSp add del mod">
        <pc:chgData name="Federico Cluni" userId="754e41aadaf4a8ea" providerId="LiveId" clId="{D76D6416-1077-423C-86CB-5BA4E431C40C}" dt="2024-03-14T17:20:16.547" v="1445" actId="20577"/>
        <pc:sldMkLst>
          <pc:docMk/>
          <pc:sldMk cId="0" sldId="336"/>
        </pc:sldMkLst>
        <pc:spChg chg="add mod">
          <ac:chgData name="Federico Cluni" userId="754e41aadaf4a8ea" providerId="LiveId" clId="{D76D6416-1077-423C-86CB-5BA4E431C40C}" dt="2024-03-14T16:39:12.929" v="1403"/>
          <ac:spMkLst>
            <pc:docMk/>
            <pc:sldMk cId="0" sldId="336"/>
            <ac:spMk id="2" creationId="{0C3B2DED-D409-98C5-2A88-C0169577725A}"/>
          </ac:spMkLst>
        </pc:spChg>
        <pc:spChg chg="del">
          <ac:chgData name="Federico Cluni" userId="754e41aadaf4a8ea" providerId="LiveId" clId="{D76D6416-1077-423C-86CB-5BA4E431C40C}" dt="2024-03-14T16:30:15.753" v="1367" actId="478"/>
          <ac:spMkLst>
            <pc:docMk/>
            <pc:sldMk cId="0" sldId="336"/>
            <ac:spMk id="24578" creationId="{1E31A5CA-AF00-9EA1-6825-D7084769C985}"/>
          </ac:spMkLst>
        </pc:spChg>
        <pc:spChg chg="mod">
          <ac:chgData name="Federico Cluni" userId="754e41aadaf4a8ea" providerId="LiveId" clId="{D76D6416-1077-423C-86CB-5BA4E431C40C}" dt="2024-03-14T17:20:16.547" v="1445" actId="20577"/>
          <ac:spMkLst>
            <pc:docMk/>
            <pc:sldMk cId="0" sldId="336"/>
            <ac:spMk id="24579" creationId="{7EA530C5-0C78-62DC-5747-BE724CDB1A0B}"/>
          </ac:spMkLst>
        </pc:spChg>
      </pc:sldChg>
      <pc:sldChg chg="modSp add mod">
        <pc:chgData name="Federico Cluni" userId="754e41aadaf4a8ea" providerId="LiveId" clId="{D76D6416-1077-423C-86CB-5BA4E431C40C}" dt="2024-03-12T17:02:31.581" v="52" actId="20577"/>
        <pc:sldMkLst>
          <pc:docMk/>
          <pc:sldMk cId="0" sldId="337"/>
        </pc:sldMkLst>
        <pc:spChg chg="mod">
          <ac:chgData name="Federico Cluni" userId="754e41aadaf4a8ea" providerId="LiveId" clId="{D76D6416-1077-423C-86CB-5BA4E431C40C}" dt="2024-03-12T16:59:52.302" v="19" actId="20577"/>
          <ac:spMkLst>
            <pc:docMk/>
            <pc:sldMk cId="0" sldId="337"/>
            <ac:spMk id="17410" creationId="{2D813CF5-A2CC-42DC-AD05-A057CB148B32}"/>
          </ac:spMkLst>
        </pc:spChg>
        <pc:spChg chg="mod">
          <ac:chgData name="Federico Cluni" userId="754e41aadaf4a8ea" providerId="LiveId" clId="{D76D6416-1077-423C-86CB-5BA4E431C40C}" dt="2024-03-12T17:02:31.581" v="52" actId="20577"/>
          <ac:spMkLst>
            <pc:docMk/>
            <pc:sldMk cId="0" sldId="337"/>
            <ac:spMk id="17411" creationId="{32C54829-4DC3-47C9-B500-B6BCDD1ACD27}"/>
          </ac:spMkLst>
        </pc:spChg>
      </pc:sldChg>
      <pc:sldChg chg="modSp add mod">
        <pc:chgData name="Federico Cluni" userId="754e41aadaf4a8ea" providerId="LiveId" clId="{D76D6416-1077-423C-86CB-5BA4E431C40C}" dt="2024-03-13T07:47:42.467" v="977" actId="20577"/>
        <pc:sldMkLst>
          <pc:docMk/>
          <pc:sldMk cId="0" sldId="339"/>
        </pc:sldMkLst>
        <pc:spChg chg="mod">
          <ac:chgData name="Federico Cluni" userId="754e41aadaf4a8ea" providerId="LiveId" clId="{D76D6416-1077-423C-86CB-5BA4E431C40C}" dt="2024-03-12T16:59:57.520" v="25" actId="20577"/>
          <ac:spMkLst>
            <pc:docMk/>
            <pc:sldMk cId="0" sldId="339"/>
            <ac:spMk id="4" creationId="{32B5422C-67B4-4BEC-A8B0-BF42390183E5}"/>
          </ac:spMkLst>
        </pc:spChg>
        <pc:spChg chg="mod">
          <ac:chgData name="Federico Cluni" userId="754e41aadaf4a8ea" providerId="LiveId" clId="{D76D6416-1077-423C-86CB-5BA4E431C40C}" dt="2024-03-13T07:47:42.467" v="977" actId="20577"/>
          <ac:spMkLst>
            <pc:docMk/>
            <pc:sldMk cId="0" sldId="339"/>
            <ac:spMk id="19459" creationId="{D2F68E11-D2D6-444D-9559-0153027350DA}"/>
          </ac:spMkLst>
        </pc:sp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360004768" sldId="340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2328275835" sldId="341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343869243" sldId="342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970148109" sldId="343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3157326155" sldId="344"/>
        </pc:sldMkLst>
      </pc:sldChg>
      <pc:sldChg chg="addSp delSp modSp add mod">
        <pc:chgData name="Federico Cluni" userId="754e41aadaf4a8ea" providerId="LiveId" clId="{D76D6416-1077-423C-86CB-5BA4E431C40C}" dt="2024-03-14T17:44:30.870" v="1450" actId="1076"/>
        <pc:sldMkLst>
          <pc:docMk/>
          <pc:sldMk cId="1718119538" sldId="346"/>
        </pc:sldMkLst>
        <pc:spChg chg="mod">
          <ac:chgData name="Federico Cluni" userId="754e41aadaf4a8ea" providerId="LiveId" clId="{D76D6416-1077-423C-86CB-5BA4E431C40C}" dt="2024-03-13T09:17:21.637" v="1276" actId="20577"/>
          <ac:spMkLst>
            <pc:docMk/>
            <pc:sldMk cId="1718119538" sldId="346"/>
            <ac:spMk id="4" creationId="{32B5422C-67B4-4BEC-A8B0-BF42390183E5}"/>
          </ac:spMkLst>
        </pc:spChg>
        <pc:picChg chg="add mod">
          <ac:chgData name="Federico Cluni" userId="754e41aadaf4a8ea" providerId="LiveId" clId="{D76D6416-1077-423C-86CB-5BA4E431C40C}" dt="2024-03-14T17:44:30.870" v="1450" actId="1076"/>
          <ac:picMkLst>
            <pc:docMk/>
            <pc:sldMk cId="1718119538" sldId="346"/>
            <ac:picMk id="2" creationId="{1E0F1B22-042E-D298-DB6D-AED13A39EFAC}"/>
          </ac:picMkLst>
        </pc:picChg>
        <pc:picChg chg="del">
          <ac:chgData name="Federico Cluni" userId="754e41aadaf4a8ea" providerId="LiveId" clId="{D76D6416-1077-423C-86CB-5BA4E431C40C}" dt="2024-03-14T17:44:23.570" v="1447" actId="478"/>
          <ac:picMkLst>
            <pc:docMk/>
            <pc:sldMk cId="1718119538" sldId="346"/>
            <ac:picMk id="3" creationId="{580E8DE8-99D9-4A81-A55C-E52C6CDF0E32}"/>
          </ac:picMkLst>
        </pc:pic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4098119859" sldId="347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1142808522" sldId="348"/>
        </pc:sldMkLst>
      </pc:sldChg>
      <pc:sldChg chg="modSp add mod modNotesTx">
        <pc:chgData name="Federico Cluni" userId="754e41aadaf4a8ea" providerId="LiveId" clId="{D76D6416-1077-423C-86CB-5BA4E431C40C}" dt="2024-03-15T07:22:53.352" v="1583"/>
        <pc:sldMkLst>
          <pc:docMk/>
          <pc:sldMk cId="1154455512" sldId="380"/>
        </pc:sldMkLst>
        <pc:spChg chg="mod">
          <ac:chgData name="Federico Cluni" userId="754e41aadaf4a8ea" providerId="LiveId" clId="{D76D6416-1077-423C-86CB-5BA4E431C40C}" dt="2024-03-12T17:00:02.035" v="31" actId="20577"/>
          <ac:spMkLst>
            <pc:docMk/>
            <pc:sldMk cId="1154455512" sldId="380"/>
            <ac:spMk id="17410" creationId="{2D813CF5-A2CC-42DC-AD05-A057CB148B32}"/>
          </ac:spMkLst>
        </pc:spChg>
        <pc:spChg chg="mod">
          <ac:chgData name="Federico Cluni" userId="754e41aadaf4a8ea" providerId="LiveId" clId="{D76D6416-1077-423C-86CB-5BA4E431C40C}" dt="2024-03-15T07:22:53.352" v="1583"/>
          <ac:spMkLst>
            <pc:docMk/>
            <pc:sldMk cId="1154455512" sldId="380"/>
            <ac:spMk id="17411" creationId="{32C54829-4DC3-47C9-B500-B6BCDD1ACD27}"/>
          </ac:spMkLst>
        </pc:spChg>
      </pc:sldChg>
      <pc:sldChg chg="delSp modSp add mod modNotesTx">
        <pc:chgData name="Federico Cluni" userId="754e41aadaf4a8ea" providerId="LiveId" clId="{D76D6416-1077-423C-86CB-5BA4E431C40C}" dt="2024-03-13T07:55:12.455" v="1091" actId="20577"/>
        <pc:sldMkLst>
          <pc:docMk/>
          <pc:sldMk cId="2487284268" sldId="381"/>
        </pc:sldMkLst>
        <pc:spChg chg="del">
          <ac:chgData name="Federico Cluni" userId="754e41aadaf4a8ea" providerId="LiveId" clId="{D76D6416-1077-423C-86CB-5BA4E431C40C}" dt="2024-03-12T17:11:36.732" v="208" actId="478"/>
          <ac:spMkLst>
            <pc:docMk/>
            <pc:sldMk cId="2487284268" sldId="381"/>
            <ac:spMk id="4" creationId="{74BD46DF-3719-F9EB-4507-B6DC6329E103}"/>
          </ac:spMkLst>
        </pc:spChg>
        <pc:spChg chg="del">
          <ac:chgData name="Federico Cluni" userId="754e41aadaf4a8ea" providerId="LiveId" clId="{D76D6416-1077-423C-86CB-5BA4E431C40C}" dt="2024-03-12T17:12:10.940" v="246" actId="478"/>
          <ac:spMkLst>
            <pc:docMk/>
            <pc:sldMk cId="2487284268" sldId="381"/>
            <ac:spMk id="9" creationId="{A87F897F-BFBF-078F-043F-F68E85D468D5}"/>
          </ac:spMkLst>
        </pc:spChg>
        <pc:spChg chg="del">
          <ac:chgData name="Federico Cluni" userId="754e41aadaf4a8ea" providerId="LiveId" clId="{D76D6416-1077-423C-86CB-5BA4E431C40C}" dt="2024-03-12T17:12:08.261" v="245" actId="478"/>
          <ac:spMkLst>
            <pc:docMk/>
            <pc:sldMk cId="2487284268" sldId="381"/>
            <ac:spMk id="10" creationId="{628ABCF1-1567-9B83-1EAC-07F39B6DC421}"/>
          </ac:spMkLst>
        </pc:spChg>
        <pc:spChg chg="mod">
          <ac:chgData name="Federico Cluni" userId="754e41aadaf4a8ea" providerId="LiveId" clId="{D76D6416-1077-423C-86CB-5BA4E431C40C}" dt="2024-03-12T17:32:20.683" v="770" actId="2711"/>
          <ac:spMkLst>
            <pc:docMk/>
            <pc:sldMk cId="2487284268" sldId="381"/>
            <ac:spMk id="17411" creationId="{32C54829-4DC3-47C9-B500-B6BCDD1ACD27}"/>
          </ac:spMkLst>
        </pc:spChg>
        <pc:cxnChg chg="del">
          <ac:chgData name="Federico Cluni" userId="754e41aadaf4a8ea" providerId="LiveId" clId="{D76D6416-1077-423C-86CB-5BA4E431C40C}" dt="2024-03-12T17:12:02.601" v="243" actId="478"/>
          <ac:cxnSpMkLst>
            <pc:docMk/>
            <pc:sldMk cId="2487284268" sldId="381"/>
            <ac:cxnSpMk id="3" creationId="{22D51650-341C-0533-F0D8-4893AB60756B}"/>
          </ac:cxnSpMkLst>
        </pc:cxnChg>
        <pc:cxnChg chg="del">
          <ac:chgData name="Federico Cluni" userId="754e41aadaf4a8ea" providerId="LiveId" clId="{D76D6416-1077-423C-86CB-5BA4E431C40C}" dt="2024-03-12T17:12:03.520" v="244" actId="478"/>
          <ac:cxnSpMkLst>
            <pc:docMk/>
            <pc:sldMk cId="2487284268" sldId="381"/>
            <ac:cxnSpMk id="8" creationId="{D3FCB571-5184-4955-85BB-E918C9FA56D7}"/>
          </ac:cxnSpMkLst>
        </pc:cxnChg>
      </pc:sldChg>
      <pc:sldChg chg="modSp add mod modNotesTx">
        <pc:chgData name="Federico Cluni" userId="754e41aadaf4a8ea" providerId="LiveId" clId="{D76D6416-1077-423C-86CB-5BA4E431C40C}" dt="2024-03-15T14:15:06.526" v="1593" actId="6549"/>
        <pc:sldMkLst>
          <pc:docMk/>
          <pc:sldMk cId="1669065917" sldId="382"/>
        </pc:sldMkLst>
        <pc:spChg chg="mod">
          <ac:chgData name="Federico Cluni" userId="754e41aadaf4a8ea" providerId="LiveId" clId="{D76D6416-1077-423C-86CB-5BA4E431C40C}" dt="2024-03-15T14:15:06.526" v="1593" actId="6549"/>
          <ac:spMkLst>
            <pc:docMk/>
            <pc:sldMk cId="1669065917" sldId="382"/>
            <ac:spMk id="17411" creationId="{32C54829-4DC3-47C9-B500-B6BCDD1ACD27}"/>
          </ac:spMkLst>
        </pc:spChg>
      </pc:sldChg>
      <pc:sldChg chg="modSp add mod">
        <pc:chgData name="Federico Cluni" userId="754e41aadaf4a8ea" providerId="LiveId" clId="{D76D6416-1077-423C-86CB-5BA4E431C40C}" dt="2024-03-15T14:27:09.969" v="1601" actId="20577"/>
        <pc:sldMkLst>
          <pc:docMk/>
          <pc:sldMk cId="1665009651" sldId="383"/>
        </pc:sldMkLst>
        <pc:spChg chg="mod">
          <ac:chgData name="Federico Cluni" userId="754e41aadaf4a8ea" providerId="LiveId" clId="{D76D6416-1077-423C-86CB-5BA4E431C40C}" dt="2024-03-15T14:27:09.969" v="1601" actId="20577"/>
          <ac:spMkLst>
            <pc:docMk/>
            <pc:sldMk cId="1665009651" sldId="383"/>
            <ac:spMk id="19459" creationId="{D2F68E11-D2D6-444D-9559-0153027350DA}"/>
          </ac:spMkLst>
        </pc:sp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362754381" sldId="384"/>
        </pc:sldMkLst>
      </pc:sldChg>
      <pc:sldChg chg="addSp delSp modSp add mod">
        <pc:chgData name="Federico Cluni" userId="754e41aadaf4a8ea" providerId="LiveId" clId="{D76D6416-1077-423C-86CB-5BA4E431C40C}" dt="2024-03-13T09:04:58.993" v="1206" actId="1076"/>
        <pc:sldMkLst>
          <pc:docMk/>
          <pc:sldMk cId="1339115667" sldId="384"/>
        </pc:sldMkLst>
        <pc:picChg chg="add del mod">
          <ac:chgData name="Federico Cluni" userId="754e41aadaf4a8ea" providerId="LiveId" clId="{D76D6416-1077-423C-86CB-5BA4E431C40C}" dt="2024-03-13T09:01:57.291" v="1159" actId="478"/>
          <ac:picMkLst>
            <pc:docMk/>
            <pc:sldMk cId="1339115667" sldId="384"/>
            <ac:picMk id="2" creationId="{35D4AC77-8DCA-039A-C845-06853AA03222}"/>
          </ac:picMkLst>
        </pc:picChg>
        <pc:picChg chg="del">
          <ac:chgData name="Federico Cluni" userId="754e41aadaf4a8ea" providerId="LiveId" clId="{D76D6416-1077-423C-86CB-5BA4E431C40C}" dt="2024-03-13T09:01:00.321" v="1151" actId="478"/>
          <ac:picMkLst>
            <pc:docMk/>
            <pc:sldMk cId="1339115667" sldId="384"/>
            <ac:picMk id="3" creationId="{2BB825ED-196A-448D-B2A1-00121ACF065E}"/>
          </ac:picMkLst>
        </pc:picChg>
        <pc:picChg chg="add mod">
          <ac:chgData name="Federico Cluni" userId="754e41aadaf4a8ea" providerId="LiveId" clId="{D76D6416-1077-423C-86CB-5BA4E431C40C}" dt="2024-03-13T09:04:58.993" v="1206" actId="1076"/>
          <ac:picMkLst>
            <pc:docMk/>
            <pc:sldMk cId="1339115667" sldId="384"/>
            <ac:picMk id="5" creationId="{A0FC4B7D-C86A-7ADA-3C13-03E7F333AE65}"/>
          </ac:picMkLst>
        </pc:picChg>
        <pc:picChg chg="del">
          <ac:chgData name="Federico Cluni" userId="754e41aadaf4a8ea" providerId="LiveId" clId="{D76D6416-1077-423C-86CB-5BA4E431C40C}" dt="2024-03-13T09:01:33.598" v="1155" actId="478"/>
          <ac:picMkLst>
            <pc:docMk/>
            <pc:sldMk cId="1339115667" sldId="384"/>
            <ac:picMk id="6" creationId="{D4D19664-E118-4591-9142-AAEC06F0C4E2}"/>
          </ac:picMkLst>
        </pc:picChg>
      </pc:sldChg>
      <pc:sldChg chg="addSp delSp modSp add mod">
        <pc:chgData name="Federico Cluni" userId="754e41aadaf4a8ea" providerId="LiveId" clId="{D76D6416-1077-423C-86CB-5BA4E431C40C}" dt="2024-03-13T09:05:14.867" v="1210" actId="20577"/>
        <pc:sldMkLst>
          <pc:docMk/>
          <pc:sldMk cId="789019855" sldId="385"/>
        </pc:sldMkLst>
        <pc:spChg chg="mod">
          <ac:chgData name="Federico Cluni" userId="754e41aadaf4a8ea" providerId="LiveId" clId="{D76D6416-1077-423C-86CB-5BA4E431C40C}" dt="2024-03-13T09:05:14.867" v="1210" actId="20577"/>
          <ac:spMkLst>
            <pc:docMk/>
            <pc:sldMk cId="789019855" sldId="385"/>
            <ac:spMk id="10243" creationId="{4D213196-1290-462C-A590-4FB3CF51C244}"/>
          </ac:spMkLst>
        </pc:spChg>
        <pc:picChg chg="add mod">
          <ac:chgData name="Federico Cluni" userId="754e41aadaf4a8ea" providerId="LiveId" clId="{D76D6416-1077-423C-86CB-5BA4E431C40C}" dt="2024-03-13T09:04:48.349" v="1201" actId="1076"/>
          <ac:picMkLst>
            <pc:docMk/>
            <pc:sldMk cId="789019855" sldId="385"/>
            <ac:picMk id="2" creationId="{EF241DAB-C18B-A2BD-3D6E-6D785871A6C2}"/>
          </ac:picMkLst>
        </pc:picChg>
        <pc:picChg chg="del">
          <ac:chgData name="Federico Cluni" userId="754e41aadaf4a8ea" providerId="LiveId" clId="{D76D6416-1077-423C-86CB-5BA4E431C40C}" dt="2024-03-13T09:02:36.144" v="1164" actId="478"/>
          <ac:picMkLst>
            <pc:docMk/>
            <pc:sldMk cId="789019855" sldId="385"/>
            <ac:picMk id="3" creationId="{27A7856D-0989-4E46-B211-BD526B401B30}"/>
          </ac:picMkLst>
        </pc:picChg>
        <pc:picChg chg="add del mod">
          <ac:chgData name="Federico Cluni" userId="754e41aadaf4a8ea" providerId="LiveId" clId="{D76D6416-1077-423C-86CB-5BA4E431C40C}" dt="2024-03-13T09:03:51.134" v="1172" actId="478"/>
          <ac:picMkLst>
            <pc:docMk/>
            <pc:sldMk cId="789019855" sldId="385"/>
            <ac:picMk id="5" creationId="{EF5B8D0A-A44C-5752-8F12-FA82A306A3B0}"/>
          </ac:picMkLst>
        </pc:picChg>
        <pc:picChg chg="del">
          <ac:chgData name="Federico Cluni" userId="754e41aadaf4a8ea" providerId="LiveId" clId="{D76D6416-1077-423C-86CB-5BA4E431C40C}" dt="2024-03-13T09:02:37.174" v="1165" actId="478"/>
          <ac:picMkLst>
            <pc:docMk/>
            <pc:sldMk cId="789019855" sldId="385"/>
            <ac:picMk id="6" creationId="{C1A61FB1-E1B8-4ACD-AC09-A565C45C693F}"/>
          </ac:picMkLst>
        </pc:pic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1278425350" sldId="385"/>
        </pc:sldMkLst>
      </pc:sldChg>
      <pc:sldChg chg="addSp delSp modSp add mod">
        <pc:chgData name="Federico Cluni" userId="754e41aadaf4a8ea" providerId="LiveId" clId="{D76D6416-1077-423C-86CB-5BA4E431C40C}" dt="2024-03-13T09:07:31.409" v="1215" actId="1076"/>
        <pc:sldMkLst>
          <pc:docMk/>
          <pc:sldMk cId="1674494824" sldId="386"/>
        </pc:sldMkLst>
        <pc:picChg chg="add mod">
          <ac:chgData name="Federico Cluni" userId="754e41aadaf4a8ea" providerId="LiveId" clId="{D76D6416-1077-423C-86CB-5BA4E431C40C}" dt="2024-03-13T09:07:31.409" v="1215" actId="1076"/>
          <ac:picMkLst>
            <pc:docMk/>
            <pc:sldMk cId="1674494824" sldId="386"/>
            <ac:picMk id="2" creationId="{4009706F-48FA-9601-3A56-097CDF179EA0}"/>
          </ac:picMkLst>
        </pc:picChg>
        <pc:picChg chg="del">
          <ac:chgData name="Federico Cluni" userId="754e41aadaf4a8ea" providerId="LiveId" clId="{D76D6416-1077-423C-86CB-5BA4E431C40C}" dt="2024-03-13T09:07:20.219" v="1211" actId="478"/>
          <ac:picMkLst>
            <pc:docMk/>
            <pc:sldMk cId="1674494824" sldId="386"/>
            <ac:picMk id="3" creationId="{34D9714B-CDFC-4759-9BA2-8D5BE0D00160}"/>
          </ac:picMkLst>
        </pc:picChg>
        <pc:picChg chg="del">
          <ac:chgData name="Federico Cluni" userId="754e41aadaf4a8ea" providerId="LiveId" clId="{D76D6416-1077-423C-86CB-5BA4E431C40C}" dt="2024-03-13T09:07:21.040" v="1212" actId="478"/>
          <ac:picMkLst>
            <pc:docMk/>
            <pc:sldMk cId="1674494824" sldId="386"/>
            <ac:picMk id="6" creationId="{3B2142A4-1814-45F2-973B-D3D26840CE06}"/>
          </ac:picMkLst>
        </pc:picChg>
      </pc:sldChg>
      <pc:sldChg chg="addSp delSp modSp add mod">
        <pc:chgData name="Federico Cluni" userId="754e41aadaf4a8ea" providerId="LiveId" clId="{D76D6416-1077-423C-86CB-5BA4E431C40C}" dt="2024-03-13T09:12:33.470" v="1257" actId="1076"/>
        <pc:sldMkLst>
          <pc:docMk/>
          <pc:sldMk cId="4009526921" sldId="387"/>
        </pc:sldMkLst>
        <pc:picChg chg="add mod">
          <ac:chgData name="Federico Cluni" userId="754e41aadaf4a8ea" providerId="LiveId" clId="{D76D6416-1077-423C-86CB-5BA4E431C40C}" dt="2024-03-13T09:08:20.610" v="1219" actId="1076"/>
          <ac:picMkLst>
            <pc:docMk/>
            <pc:sldMk cId="4009526921" sldId="387"/>
            <ac:picMk id="2" creationId="{1695DA98-EB41-856D-5EC2-CF405BE60220}"/>
          </ac:picMkLst>
        </pc:picChg>
        <pc:picChg chg="del">
          <ac:chgData name="Federico Cluni" userId="754e41aadaf4a8ea" providerId="LiveId" clId="{D76D6416-1077-423C-86CB-5BA4E431C40C}" dt="2024-03-13T09:08:12.392" v="1216" actId="478"/>
          <ac:picMkLst>
            <pc:docMk/>
            <pc:sldMk cId="4009526921" sldId="387"/>
            <ac:picMk id="3" creationId="{948E2793-345D-4EB6-8760-36DAEF5528DD}"/>
          </ac:picMkLst>
        </pc:picChg>
        <pc:picChg chg="add mod">
          <ac:chgData name="Federico Cluni" userId="754e41aadaf4a8ea" providerId="LiveId" clId="{D76D6416-1077-423C-86CB-5BA4E431C40C}" dt="2024-03-13T09:08:57.249" v="1222" actId="1076"/>
          <ac:picMkLst>
            <pc:docMk/>
            <pc:sldMk cId="4009526921" sldId="387"/>
            <ac:picMk id="5" creationId="{5B718AA5-257E-C74D-F8A5-3A054C583765}"/>
          </ac:picMkLst>
        </pc:picChg>
        <pc:picChg chg="add del mod">
          <ac:chgData name="Federico Cluni" userId="754e41aadaf4a8ea" providerId="LiveId" clId="{D76D6416-1077-423C-86CB-5BA4E431C40C}" dt="2024-03-13T09:11:41.892" v="1228" actId="478"/>
          <ac:picMkLst>
            <pc:docMk/>
            <pc:sldMk cId="4009526921" sldId="387"/>
            <ac:picMk id="6" creationId="{B9444CDC-2EAD-9B52-4272-C476C7F8EDE5}"/>
          </ac:picMkLst>
        </pc:picChg>
        <pc:picChg chg="add mod">
          <ac:chgData name="Federico Cluni" userId="754e41aadaf4a8ea" providerId="LiveId" clId="{D76D6416-1077-423C-86CB-5BA4E431C40C}" dt="2024-03-13T09:12:33.470" v="1257" actId="1076"/>
          <ac:picMkLst>
            <pc:docMk/>
            <pc:sldMk cId="4009526921" sldId="387"/>
            <ac:picMk id="7" creationId="{9B6862DE-88A3-E5A0-DEEB-35AD7C62B582}"/>
          </ac:picMkLst>
        </pc:picChg>
      </pc:sldChg>
      <pc:sldChg chg="addSp delSp modSp add mod">
        <pc:chgData name="Federico Cluni" userId="754e41aadaf4a8ea" providerId="LiveId" clId="{D76D6416-1077-423C-86CB-5BA4E431C40C}" dt="2024-03-13T09:12:24.140" v="1256" actId="1076"/>
        <pc:sldMkLst>
          <pc:docMk/>
          <pc:sldMk cId="3515555061" sldId="388"/>
        </pc:sldMkLst>
        <pc:spChg chg="mod">
          <ac:chgData name="Federico Cluni" userId="754e41aadaf4a8ea" providerId="LiveId" clId="{D76D6416-1077-423C-86CB-5BA4E431C40C}" dt="2024-03-13T09:12:18.572" v="1255" actId="20577"/>
          <ac:spMkLst>
            <pc:docMk/>
            <pc:sldMk cId="3515555061" sldId="388"/>
            <ac:spMk id="10243" creationId="{4D213196-1290-462C-A590-4FB3CF51C244}"/>
          </ac:spMkLst>
        </pc:spChg>
        <pc:picChg chg="add mod">
          <ac:chgData name="Federico Cluni" userId="754e41aadaf4a8ea" providerId="LiveId" clId="{D76D6416-1077-423C-86CB-5BA4E431C40C}" dt="2024-03-13T09:12:24.140" v="1256" actId="1076"/>
          <ac:picMkLst>
            <pc:docMk/>
            <pc:sldMk cId="3515555061" sldId="388"/>
            <ac:picMk id="2" creationId="{4A367E34-FA3C-A04E-F368-CED31155A068}"/>
          </ac:picMkLst>
        </pc:picChg>
        <pc:picChg chg="del">
          <ac:chgData name="Federico Cluni" userId="754e41aadaf4a8ea" providerId="LiveId" clId="{D76D6416-1077-423C-86CB-5BA4E431C40C}" dt="2024-03-13T09:10:11.272" v="1226" actId="478"/>
          <ac:picMkLst>
            <pc:docMk/>
            <pc:sldMk cId="3515555061" sldId="388"/>
            <ac:picMk id="5" creationId="{63BC0850-85CC-4C7D-BC8E-64790A3E5CCD}"/>
          </ac:picMkLst>
        </pc:picChg>
        <pc:picChg chg="del">
          <ac:chgData name="Federico Cluni" userId="754e41aadaf4a8ea" providerId="LiveId" clId="{D76D6416-1077-423C-86CB-5BA4E431C40C}" dt="2024-03-13T09:10:11.916" v="1227" actId="478"/>
          <ac:picMkLst>
            <pc:docMk/>
            <pc:sldMk cId="3515555061" sldId="388"/>
            <ac:picMk id="7" creationId="{DC8E91F6-D2BD-4C3A-993C-382976FC29C8}"/>
          </ac:picMkLst>
        </pc:picChg>
      </pc:sldChg>
      <pc:sldChg chg="addSp delSp modSp add mod">
        <pc:chgData name="Federico Cluni" userId="754e41aadaf4a8ea" providerId="LiveId" clId="{D76D6416-1077-423C-86CB-5BA4E431C40C}" dt="2024-03-13T09:15:39.572" v="1266" actId="1076"/>
        <pc:sldMkLst>
          <pc:docMk/>
          <pc:sldMk cId="1805757461" sldId="389"/>
        </pc:sldMkLst>
        <pc:picChg chg="add mod">
          <ac:chgData name="Federico Cluni" userId="754e41aadaf4a8ea" providerId="LiveId" clId="{D76D6416-1077-423C-86CB-5BA4E431C40C}" dt="2024-03-13T09:15:11.879" v="1263" actId="1076"/>
          <ac:picMkLst>
            <pc:docMk/>
            <pc:sldMk cId="1805757461" sldId="389"/>
            <ac:picMk id="2" creationId="{A4AE69B3-0851-3B21-46F1-E559DF1DD79C}"/>
          </ac:picMkLst>
        </pc:picChg>
        <pc:picChg chg="add mod">
          <ac:chgData name="Federico Cluni" userId="754e41aadaf4a8ea" providerId="LiveId" clId="{D76D6416-1077-423C-86CB-5BA4E431C40C}" dt="2024-03-13T09:15:39.572" v="1266" actId="1076"/>
          <ac:picMkLst>
            <pc:docMk/>
            <pc:sldMk cId="1805757461" sldId="389"/>
            <ac:picMk id="3" creationId="{E8370458-2E60-498A-2B77-FFE5A137FFAB}"/>
          </ac:picMkLst>
        </pc:picChg>
        <pc:picChg chg="del mod">
          <ac:chgData name="Federico Cluni" userId="754e41aadaf4a8ea" providerId="LiveId" clId="{D76D6416-1077-423C-86CB-5BA4E431C40C}" dt="2024-03-13T09:15:02.249" v="1260" actId="478"/>
          <ac:picMkLst>
            <pc:docMk/>
            <pc:sldMk cId="1805757461" sldId="389"/>
            <ac:picMk id="9" creationId="{4A3239CF-1939-402D-97E3-A86D655D49FD}"/>
          </ac:picMkLst>
        </pc:picChg>
        <pc:picChg chg="del">
          <ac:chgData name="Federico Cluni" userId="754e41aadaf4a8ea" providerId="LiveId" clId="{D76D6416-1077-423C-86CB-5BA4E431C40C}" dt="2024-03-13T09:13:06.321" v="1259" actId="478"/>
          <ac:picMkLst>
            <pc:docMk/>
            <pc:sldMk cId="1805757461" sldId="389"/>
            <ac:picMk id="11" creationId="{D3EB9D73-FDAA-4C03-AB84-A27E7BBB0884}"/>
          </ac:picMkLst>
        </pc:pic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3072934415" sldId="390"/>
        </pc:sldMkLst>
      </pc:sldChg>
      <pc:sldChg chg="addSp delSp modSp add mod">
        <pc:chgData name="Federico Cluni" userId="754e41aadaf4a8ea" providerId="LiveId" clId="{D76D6416-1077-423C-86CB-5BA4E431C40C}" dt="2024-03-13T09:16:33.570" v="1270" actId="1076"/>
        <pc:sldMkLst>
          <pc:docMk/>
          <pc:sldMk cId="3537971584" sldId="390"/>
        </pc:sldMkLst>
        <pc:picChg chg="add mod">
          <ac:chgData name="Federico Cluni" userId="754e41aadaf4a8ea" providerId="LiveId" clId="{D76D6416-1077-423C-86CB-5BA4E431C40C}" dt="2024-03-13T09:16:33.570" v="1270" actId="1076"/>
          <ac:picMkLst>
            <pc:docMk/>
            <pc:sldMk cId="3537971584" sldId="390"/>
            <ac:picMk id="2" creationId="{DA9E240D-A587-427D-AEE1-99BC2EEDE6B9}"/>
          </ac:picMkLst>
        </pc:picChg>
        <pc:picChg chg="del">
          <ac:chgData name="Federico Cluni" userId="754e41aadaf4a8ea" providerId="LiveId" clId="{D76D6416-1077-423C-86CB-5BA4E431C40C}" dt="2024-03-13T09:15:55.217" v="1267" actId="478"/>
          <ac:picMkLst>
            <pc:docMk/>
            <pc:sldMk cId="3537971584" sldId="390"/>
            <ac:picMk id="3" creationId="{441E1ACE-023B-4D78-ADE4-27BBC3C57D75}"/>
          </ac:picMkLst>
        </pc:picChg>
      </pc:sldChg>
      <pc:sldChg chg="addSp delSp modSp add mod">
        <pc:chgData name="Federico Cluni" userId="754e41aadaf4a8ea" providerId="LiveId" clId="{D76D6416-1077-423C-86CB-5BA4E431C40C}" dt="2024-03-13T09:20:35.065" v="1282" actId="1076"/>
        <pc:sldMkLst>
          <pc:docMk/>
          <pc:sldMk cId="361360420" sldId="391"/>
        </pc:sldMkLst>
        <pc:picChg chg="add mod">
          <ac:chgData name="Federico Cluni" userId="754e41aadaf4a8ea" providerId="LiveId" clId="{D76D6416-1077-423C-86CB-5BA4E431C40C}" dt="2024-03-13T09:20:35.065" v="1282" actId="1076"/>
          <ac:picMkLst>
            <pc:docMk/>
            <pc:sldMk cId="361360420" sldId="391"/>
            <ac:picMk id="2" creationId="{C589CDEB-6EC6-9C88-24CA-9E0D3270AF31}"/>
          </ac:picMkLst>
        </pc:picChg>
        <pc:picChg chg="del">
          <ac:chgData name="Federico Cluni" userId="754e41aadaf4a8ea" providerId="LiveId" clId="{D76D6416-1077-423C-86CB-5BA4E431C40C}" dt="2024-03-13T09:20:17.336" v="1277" actId="478"/>
          <ac:picMkLst>
            <pc:docMk/>
            <pc:sldMk cId="361360420" sldId="391"/>
            <ac:picMk id="3" creationId="{1D9DA640-E098-4EAA-A913-ADF473EB5416}"/>
          </ac:picMkLst>
        </pc:picChg>
        <pc:picChg chg="del">
          <ac:chgData name="Federico Cluni" userId="754e41aadaf4a8ea" providerId="LiveId" clId="{D76D6416-1077-423C-86CB-5BA4E431C40C}" dt="2024-03-13T09:20:18.512" v="1278" actId="478"/>
          <ac:picMkLst>
            <pc:docMk/>
            <pc:sldMk cId="361360420" sldId="391"/>
            <ac:picMk id="6" creationId="{7037A198-0994-4F09-9890-B967271BF06A}"/>
          </ac:picMkLst>
        </pc:pic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2791073292" sldId="391"/>
        </pc:sldMkLst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76439775" sldId="392"/>
        </pc:sldMkLst>
      </pc:sldChg>
      <pc:sldChg chg="addSp delSp modSp add mod modNotesTx">
        <pc:chgData name="Federico Cluni" userId="754e41aadaf4a8ea" providerId="LiveId" clId="{D76D6416-1077-423C-86CB-5BA4E431C40C}" dt="2024-03-13T10:12:58.090" v="1295"/>
        <pc:sldMkLst>
          <pc:docMk/>
          <pc:sldMk cId="2706647225" sldId="392"/>
        </pc:sldMkLst>
        <pc:picChg chg="add mod">
          <ac:chgData name="Federico Cluni" userId="754e41aadaf4a8ea" providerId="LiveId" clId="{D76D6416-1077-423C-86CB-5BA4E431C40C}" dt="2024-03-13T09:28:24.115" v="1294" actId="1076"/>
          <ac:picMkLst>
            <pc:docMk/>
            <pc:sldMk cId="2706647225" sldId="392"/>
            <ac:picMk id="2" creationId="{B525E731-41DC-6CD4-B028-FD2B896511DD}"/>
          </ac:picMkLst>
        </pc:picChg>
        <pc:picChg chg="del">
          <ac:chgData name="Federico Cluni" userId="754e41aadaf4a8ea" providerId="LiveId" clId="{D76D6416-1077-423C-86CB-5BA4E431C40C}" dt="2024-03-13T09:27:38.256" v="1288" actId="478"/>
          <ac:picMkLst>
            <pc:docMk/>
            <pc:sldMk cId="2706647225" sldId="392"/>
            <ac:picMk id="5" creationId="{2B8DB624-86B9-4A06-B8D3-5E508AA63B09}"/>
          </ac:picMkLst>
        </pc:pic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4140897932" sldId="393"/>
        </pc:sldMkLst>
      </pc:sldChg>
      <pc:sldChg chg="add">
        <pc:chgData name="Federico Cluni" userId="754e41aadaf4a8ea" providerId="LiveId" clId="{D76D6416-1077-423C-86CB-5BA4E431C40C}" dt="2024-03-13T07:59:45.511" v="1150"/>
        <pc:sldMkLst>
          <pc:docMk/>
          <pc:sldMk cId="4189370291" sldId="393"/>
        </pc:sldMkLst>
      </pc:sldChg>
      <pc:sldChg chg="delSp modSp add mod">
        <pc:chgData name="Federico Cluni" userId="754e41aadaf4a8ea" providerId="LiveId" clId="{D76D6416-1077-423C-86CB-5BA4E431C40C}" dt="2024-03-13T09:04:37.894" v="1195" actId="1076"/>
        <pc:sldMkLst>
          <pc:docMk/>
          <pc:sldMk cId="1306537362" sldId="394"/>
        </pc:sldMkLst>
        <pc:spChg chg="mod">
          <ac:chgData name="Federico Cluni" userId="754e41aadaf4a8ea" providerId="LiveId" clId="{D76D6416-1077-423C-86CB-5BA4E431C40C}" dt="2024-03-13T09:04:30.948" v="1189" actId="6549"/>
          <ac:spMkLst>
            <pc:docMk/>
            <pc:sldMk cId="1306537362" sldId="394"/>
            <ac:spMk id="10243" creationId="{4D213196-1290-462C-A590-4FB3CF51C244}"/>
          </ac:spMkLst>
        </pc:spChg>
        <pc:picChg chg="del">
          <ac:chgData name="Federico Cluni" userId="754e41aadaf4a8ea" providerId="LiveId" clId="{D76D6416-1077-423C-86CB-5BA4E431C40C}" dt="2024-03-13T09:04:00.705" v="1175" actId="478"/>
          <ac:picMkLst>
            <pc:docMk/>
            <pc:sldMk cId="1306537362" sldId="394"/>
            <ac:picMk id="2" creationId="{EF241DAB-C18B-A2BD-3D6E-6D785871A6C2}"/>
          </ac:picMkLst>
        </pc:picChg>
        <pc:picChg chg="mod">
          <ac:chgData name="Federico Cluni" userId="754e41aadaf4a8ea" providerId="LiveId" clId="{D76D6416-1077-423C-86CB-5BA4E431C40C}" dt="2024-03-13T09:04:37.894" v="1195" actId="1076"/>
          <ac:picMkLst>
            <pc:docMk/>
            <pc:sldMk cId="1306537362" sldId="394"/>
            <ac:picMk id="5" creationId="{EF5B8D0A-A44C-5752-8F12-FA82A306A3B0}"/>
          </ac:picMkLst>
        </pc:pic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2311573374" sldId="395"/>
        </pc:sldMkLst>
        <pc:picChg chg="del">
          <ac:chgData name="Federico Cluni" userId="754e41aadaf4a8ea" providerId="LiveId" clId="{D76D6416-1077-423C-86CB-5BA4E431C40C}" dt="2024-03-13T09:21:09.220" v="1284" actId="478"/>
          <ac:picMkLst>
            <pc:docMk/>
            <pc:sldMk cId="2311573374" sldId="395"/>
            <ac:picMk id="2" creationId="{C589CDEB-6EC6-9C88-24CA-9E0D3270AF31}"/>
          </ac:picMkLst>
        </pc:picChg>
        <pc:picChg chg="add mod">
          <ac:chgData name="Federico Cluni" userId="754e41aadaf4a8ea" providerId="LiveId" clId="{D76D6416-1077-423C-86CB-5BA4E431C40C}" dt="2024-03-13T09:21:21.170" v="1287" actId="1076"/>
          <ac:picMkLst>
            <pc:docMk/>
            <pc:sldMk cId="2311573374" sldId="395"/>
            <ac:picMk id="3" creationId="{9763C1CF-EFD5-DE7A-ACC9-2E65E45BB942}"/>
          </ac:picMkLst>
        </pc:picChg>
      </pc:sldChg>
      <pc:sldChg chg="delSp modSp add mod">
        <pc:chgData name="Federico Cluni" userId="754e41aadaf4a8ea" providerId="LiveId" clId="{D76D6416-1077-423C-86CB-5BA4E431C40C}" dt="2024-03-13T10:16:20.143" v="1356" actId="20577"/>
        <pc:sldMkLst>
          <pc:docMk/>
          <pc:sldMk cId="1163152094" sldId="396"/>
        </pc:sldMkLst>
        <pc:spChg chg="mod">
          <ac:chgData name="Federico Cluni" userId="754e41aadaf4a8ea" providerId="LiveId" clId="{D76D6416-1077-423C-86CB-5BA4E431C40C}" dt="2024-03-13T10:16:20.143" v="1356" actId="20577"/>
          <ac:spMkLst>
            <pc:docMk/>
            <pc:sldMk cId="1163152094" sldId="396"/>
            <ac:spMk id="10243" creationId="{4D213196-1290-462C-A590-4FB3CF51C244}"/>
          </ac:spMkLst>
        </pc:spChg>
        <pc:picChg chg="del">
          <ac:chgData name="Federico Cluni" userId="754e41aadaf4a8ea" providerId="LiveId" clId="{D76D6416-1077-423C-86CB-5BA4E431C40C}" dt="2024-03-13T10:13:12.524" v="1314" actId="478"/>
          <ac:picMkLst>
            <pc:docMk/>
            <pc:sldMk cId="1163152094" sldId="396"/>
            <ac:picMk id="2" creationId="{B525E731-41DC-6CD4-B028-FD2B896511DD}"/>
          </ac:picMkLst>
        </pc:picChg>
      </pc:sldChg>
      <pc:sldChg chg="addSp delSp modSp add mod">
        <pc:chgData name="Federico Cluni" userId="754e41aadaf4a8ea" providerId="LiveId" clId="{D76D6416-1077-423C-86CB-5BA4E431C40C}" dt="2024-03-14T16:39:12.929" v="1403"/>
        <pc:sldMkLst>
          <pc:docMk/>
          <pc:sldMk cId="0" sldId="397"/>
        </pc:sldMkLst>
        <pc:spChg chg="add mod">
          <ac:chgData name="Federico Cluni" userId="754e41aadaf4a8ea" providerId="LiveId" clId="{D76D6416-1077-423C-86CB-5BA4E431C40C}" dt="2024-03-14T16:39:12.929" v="1403"/>
          <ac:spMkLst>
            <pc:docMk/>
            <pc:sldMk cId="0" sldId="397"/>
            <ac:spMk id="2" creationId="{9FC40A16-C8BB-86D5-EE2E-20B0555EA902}"/>
          </ac:spMkLst>
        </pc:spChg>
        <pc:spChg chg="del">
          <ac:chgData name="Federico Cluni" userId="754e41aadaf4a8ea" providerId="LiveId" clId="{D76D6416-1077-423C-86CB-5BA4E431C40C}" dt="2024-03-14T16:30:08.125" v="1365" actId="478"/>
          <ac:spMkLst>
            <pc:docMk/>
            <pc:sldMk cId="0" sldId="397"/>
            <ac:spMk id="22530" creationId="{0B0D40CF-9DAE-9393-50B2-26C91636EABE}"/>
          </ac:spMkLst>
        </pc:spChg>
        <pc:spChg chg="mod">
          <ac:chgData name="Federico Cluni" userId="754e41aadaf4a8ea" providerId="LiveId" clId="{D76D6416-1077-423C-86CB-5BA4E431C40C}" dt="2024-03-14T16:31:41.419" v="1375" actId="20577"/>
          <ac:spMkLst>
            <pc:docMk/>
            <pc:sldMk cId="0" sldId="397"/>
            <ac:spMk id="22531" creationId="{4433FCE1-7B9D-AA29-F9B6-124EBC2B978D}"/>
          </ac:spMkLst>
        </pc:spChg>
      </pc:sldChg>
      <pc:sldChg chg="addSp delSp modSp add mod">
        <pc:chgData name="Federico Cluni" userId="754e41aadaf4a8ea" providerId="LiveId" clId="{D76D6416-1077-423C-86CB-5BA4E431C40C}" dt="2024-03-14T17:26:29.526" v="1446" actId="1076"/>
        <pc:sldMkLst>
          <pc:docMk/>
          <pc:sldMk cId="0" sldId="398"/>
        </pc:sldMkLst>
        <pc:spChg chg="add mod">
          <ac:chgData name="Federico Cluni" userId="754e41aadaf4a8ea" providerId="LiveId" clId="{D76D6416-1077-423C-86CB-5BA4E431C40C}" dt="2024-03-14T16:39:12.929" v="1403"/>
          <ac:spMkLst>
            <pc:docMk/>
            <pc:sldMk cId="0" sldId="398"/>
            <ac:spMk id="2" creationId="{87ADD303-8BA4-7A13-425C-DA3077A759E6}"/>
          </ac:spMkLst>
        </pc:spChg>
        <pc:spChg chg="add del mod">
          <ac:chgData name="Federico Cluni" userId="754e41aadaf4a8ea" providerId="LiveId" clId="{D76D6416-1077-423C-86CB-5BA4E431C40C}" dt="2024-03-14T17:19:56.704" v="1439" actId="478"/>
          <ac:spMkLst>
            <pc:docMk/>
            <pc:sldMk cId="0" sldId="398"/>
            <ac:spMk id="3" creationId="{C3731EDF-166D-F45C-46F7-4B07ABFE4D77}"/>
          </ac:spMkLst>
        </pc:spChg>
        <pc:spChg chg="del">
          <ac:chgData name="Federico Cluni" userId="754e41aadaf4a8ea" providerId="LiveId" clId="{D76D6416-1077-423C-86CB-5BA4E431C40C}" dt="2024-03-14T16:30:19.049" v="1368" actId="478"/>
          <ac:spMkLst>
            <pc:docMk/>
            <pc:sldMk cId="0" sldId="398"/>
            <ac:spMk id="25602" creationId="{C42A8E61-E020-07EF-F781-9FC1AF598CE0}"/>
          </ac:spMkLst>
        </pc:spChg>
        <pc:spChg chg="mod">
          <ac:chgData name="Federico Cluni" userId="754e41aadaf4a8ea" providerId="LiveId" clId="{D76D6416-1077-423C-86CB-5BA4E431C40C}" dt="2024-03-14T16:31:58.652" v="1378" actId="20577"/>
          <ac:spMkLst>
            <pc:docMk/>
            <pc:sldMk cId="0" sldId="398"/>
            <ac:spMk id="25603" creationId="{9628162C-9C7E-8F47-CED5-2893C1E181ED}"/>
          </ac:spMkLst>
        </pc:spChg>
        <pc:spChg chg="mod">
          <ac:chgData name="Federico Cluni" userId="754e41aadaf4a8ea" providerId="LiveId" clId="{D76D6416-1077-423C-86CB-5BA4E431C40C}" dt="2024-03-14T17:20:00.913" v="1440" actId="1076"/>
          <ac:spMkLst>
            <pc:docMk/>
            <pc:sldMk cId="0" sldId="398"/>
            <ac:spMk id="25605" creationId="{E4112F60-DDDD-6F49-91D3-F14FCB9A0D1E}"/>
          </ac:spMkLst>
        </pc:spChg>
        <pc:picChg chg="add mod">
          <ac:chgData name="Federico Cluni" userId="754e41aadaf4a8ea" providerId="LiveId" clId="{D76D6416-1077-423C-86CB-5BA4E431C40C}" dt="2024-03-14T17:26:29.526" v="1446" actId="1076"/>
          <ac:picMkLst>
            <pc:docMk/>
            <pc:sldMk cId="0" sldId="398"/>
            <ac:picMk id="4" creationId="{3D220099-78F1-E511-B722-6E1C8A5AE412}"/>
          </ac:picMkLst>
        </pc:picChg>
        <pc:picChg chg="del">
          <ac:chgData name="Federico Cluni" userId="754e41aadaf4a8ea" providerId="LiveId" clId="{D76D6416-1077-423C-86CB-5BA4E431C40C}" dt="2024-03-14T16:41:56.164" v="1413" actId="478"/>
          <ac:picMkLst>
            <pc:docMk/>
            <pc:sldMk cId="0" sldId="398"/>
            <ac:picMk id="25604" creationId="{55DE00BF-2B3A-8E7F-BD44-70467156BB2E}"/>
          </ac:picMkLst>
        </pc:picChg>
      </pc:sldChg>
      <pc:sldChg chg="del">
        <pc:chgData name="Federico Cluni" userId="754e41aadaf4a8ea" providerId="LiveId" clId="{D76D6416-1077-423C-86CB-5BA4E431C40C}" dt="2024-03-12T16:58:59.255" v="6" actId="47"/>
        <pc:sldMkLst>
          <pc:docMk/>
          <pc:sldMk cId="352406946" sldId="398"/>
        </pc:sldMkLst>
      </pc:sldChg>
      <pc:sldChg chg="addSp modSp add mod">
        <pc:chgData name="Federico Cluni" userId="754e41aadaf4a8ea" providerId="LiveId" clId="{D76D6416-1077-423C-86CB-5BA4E431C40C}" dt="2024-03-14T17:46:20.175" v="1471" actId="1076"/>
        <pc:sldMkLst>
          <pc:docMk/>
          <pc:sldMk cId="4257904327" sldId="399"/>
        </pc:sldMkLst>
        <pc:spChg chg="add mod">
          <ac:chgData name="Federico Cluni" userId="754e41aadaf4a8ea" providerId="LiveId" clId="{D76D6416-1077-423C-86CB-5BA4E431C40C}" dt="2024-03-14T17:44:52.867" v="1454" actId="207"/>
          <ac:spMkLst>
            <pc:docMk/>
            <pc:sldMk cId="4257904327" sldId="399"/>
            <ac:spMk id="3" creationId="{7B92BB7D-9FD4-0EF8-1FB9-E74BEFC3C1F8}"/>
          </ac:spMkLst>
        </pc:spChg>
        <pc:picChg chg="add mod modCrop">
          <ac:chgData name="Federico Cluni" userId="754e41aadaf4a8ea" providerId="LiveId" clId="{D76D6416-1077-423C-86CB-5BA4E431C40C}" dt="2024-03-14T17:46:13.288" v="1469" actId="14100"/>
          <ac:picMkLst>
            <pc:docMk/>
            <pc:sldMk cId="4257904327" sldId="399"/>
            <ac:picMk id="5" creationId="{7D808B7C-EEF8-959D-A11B-54668F1205E9}"/>
          </ac:picMkLst>
        </pc:picChg>
        <pc:picChg chg="add mod modCrop">
          <ac:chgData name="Federico Cluni" userId="754e41aadaf4a8ea" providerId="LiveId" clId="{D76D6416-1077-423C-86CB-5BA4E431C40C}" dt="2024-03-14T17:46:20.175" v="1471" actId="1076"/>
          <ac:picMkLst>
            <pc:docMk/>
            <pc:sldMk cId="4257904327" sldId="399"/>
            <ac:picMk id="9" creationId="{395A50D9-D069-E19A-026C-B4589B328F82}"/>
          </ac:picMkLst>
        </pc:picChg>
        <pc:cxnChg chg="add mod">
          <ac:chgData name="Federico Cluni" userId="754e41aadaf4a8ea" providerId="LiveId" clId="{D76D6416-1077-423C-86CB-5BA4E431C40C}" dt="2024-03-14T17:46:13.288" v="1469" actId="14100"/>
          <ac:cxnSpMkLst>
            <pc:docMk/>
            <pc:sldMk cId="4257904327" sldId="399"/>
            <ac:cxnSpMk id="7" creationId="{B1F2BDDD-D262-8F5C-39E8-0114CB778D11}"/>
          </ac:cxnSpMkLst>
        </pc:cxnChg>
      </pc:sldChg>
    </pc:docChg>
  </pc:docChgLst>
  <pc:docChgLst>
    <pc:chgData name="Federico Cluni" userId="754e41aadaf4a8ea" providerId="LiveId" clId="{A5C8D2C1-3933-4BA4-BD17-CEC4989ED55C}"/>
    <pc:docChg chg="addSld delSld modSld">
      <pc:chgData name="Federico Cluni" userId="754e41aadaf4a8ea" providerId="LiveId" clId="{A5C8D2C1-3933-4BA4-BD17-CEC4989ED55C}" dt="2023-04-28T13:38:32.150" v="6" actId="47"/>
      <pc:docMkLst>
        <pc:docMk/>
      </pc:docMkLst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2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3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4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5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6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286911153" sldId="287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077951468" sldId="290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292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300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2909882934" sldId="30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0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6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7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8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9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0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1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3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314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6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7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826614204" sldId="318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341664799" sldId="319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726988474" sldId="320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448035217" sldId="323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4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5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6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7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1438793502" sldId="328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599392944" sldId="329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4201161828" sldId="330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288811917" sldId="331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1143503960" sldId="332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3640886085" sldId="333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825663349" sldId="335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257790811" sldId="336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2444427496" sldId="337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818098444" sldId="338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699247522" sldId="339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910906631" sldId="340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328275835" sldId="34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034763195" sldId="342"/>
        </pc:sldMkLst>
      </pc:sldChg>
      <pc:sldChg chg="new del">
        <pc:chgData name="Federico Cluni" userId="754e41aadaf4a8ea" providerId="LiveId" clId="{A5C8D2C1-3933-4BA4-BD17-CEC4989ED55C}" dt="2023-04-28T13:38:32.150" v="6" actId="47"/>
        <pc:sldMkLst>
          <pc:docMk/>
          <pc:sldMk cId="1967051363" sldId="343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1593534835" sldId="344"/>
        </pc:sldMkLst>
      </pc:sldChg>
    </pc:docChg>
  </pc:docChgLst>
  <pc:docChgLst>
    <pc:chgData name="Federico Cluni" userId="754e41aadaf4a8ea" providerId="LiveId" clId="{6970D417-8251-49E3-B758-7BDEA698CBDF}"/>
    <pc:docChg chg="undo custSel addSld delSld modSld sldOrd">
      <pc:chgData name="Federico Cluni" userId="754e41aadaf4a8ea" providerId="LiveId" clId="{6970D417-8251-49E3-B758-7BDEA698CBDF}" dt="2020-06-16T10:27:51.890" v="7508" actId="6549"/>
      <pc:docMkLst>
        <pc:docMk/>
      </pc:docMkLst>
      <pc:sldChg chg="addSp delSp modSp mod">
        <pc:chgData name="Federico Cluni" userId="754e41aadaf4a8ea" providerId="LiveId" clId="{6970D417-8251-49E3-B758-7BDEA698CBDF}" dt="2020-06-16T06:01:33.547" v="7225" actId="108"/>
        <pc:sldMkLst>
          <pc:docMk/>
          <pc:sldMk cId="0" sldId="257"/>
        </pc:sldMkLst>
        <pc:spChg chg="mod">
          <ac:chgData name="Federico Cluni" userId="754e41aadaf4a8ea" providerId="LiveId" clId="{6970D417-8251-49E3-B758-7BDEA698CBDF}" dt="2020-06-16T06:00:53.333" v="7214" actId="207"/>
          <ac:spMkLst>
            <pc:docMk/>
            <pc:sldMk cId="0" sldId="257"/>
            <ac:spMk id="3074" creationId="{20BE2961-C707-435A-9811-ABAE8D173778}"/>
          </ac:spMkLst>
        </pc:spChg>
        <pc:spChg chg="mod">
          <ac:chgData name="Federico Cluni" userId="754e41aadaf4a8ea" providerId="LiveId" clId="{6970D417-8251-49E3-B758-7BDEA698CBDF}" dt="2020-06-16T06:01:33.547" v="7225" actId="108"/>
          <ac:spMkLst>
            <pc:docMk/>
            <pc:sldMk cId="0" sldId="257"/>
            <ac:spMk id="3075" creationId="{CFD3459D-42FE-4658-A1BB-8D0E87740339}"/>
          </ac:spMkLst>
        </pc:spChg>
        <pc:graphicFrameChg chg="add del mod">
          <ac:chgData name="Federico Cluni" userId="754e41aadaf4a8ea" providerId="LiveId" clId="{6970D417-8251-49E3-B758-7BDEA698CBDF}" dt="2020-06-16T06:00:05.925" v="7197"/>
          <ac:graphicFrameMkLst>
            <pc:docMk/>
            <pc:sldMk cId="0" sldId="257"/>
            <ac:graphicFrameMk id="2" creationId="{27195974-B894-465A-ADB1-7AC84527B162}"/>
          </ac:graphicFrameMkLst>
        </pc:graphicFrameChg>
      </pc:sldChg>
      <pc:sldChg chg="addSp delSp modSp mod">
        <pc:chgData name="Federico Cluni" userId="754e41aadaf4a8ea" providerId="LiveId" clId="{6970D417-8251-49E3-B758-7BDEA698CBDF}" dt="2020-06-16T06:07:20.126" v="7349" actId="20577"/>
        <pc:sldMkLst>
          <pc:docMk/>
          <pc:sldMk cId="0" sldId="260"/>
        </pc:sldMkLst>
        <pc:spChg chg="del">
          <ac:chgData name="Federico Cluni" userId="754e41aadaf4a8ea" providerId="LiveId" clId="{6970D417-8251-49E3-B758-7BDEA698CBDF}" dt="2020-06-15T13:51:49.318" v="839" actId="478"/>
          <ac:spMkLst>
            <pc:docMk/>
            <pc:sldMk cId="0" sldId="260"/>
            <ac:spMk id="2" creationId="{8B5480C3-5C8B-4086-B224-2DFA7B86FD88}"/>
          </ac:spMkLst>
        </pc:spChg>
        <pc:spChg chg="add mod">
          <ac:chgData name="Federico Cluni" userId="754e41aadaf4a8ea" providerId="LiveId" clId="{6970D417-8251-49E3-B758-7BDEA698CBDF}" dt="2020-06-15T13:45:58.617" v="434"/>
          <ac:spMkLst>
            <pc:docMk/>
            <pc:sldMk cId="0" sldId="260"/>
            <ac:spMk id="5" creationId="{F50AE5AD-2284-461B-95AC-C7C8E8E767AA}"/>
          </ac:spMkLst>
        </pc:spChg>
        <pc:spChg chg="del">
          <ac:chgData name="Federico Cluni" userId="754e41aadaf4a8ea" providerId="LiveId" clId="{6970D417-8251-49E3-B758-7BDEA698CBDF}" dt="2020-06-15T13:45:57.636" v="433" actId="478"/>
          <ac:spMkLst>
            <pc:docMk/>
            <pc:sldMk cId="0" sldId="260"/>
            <ac:spMk id="9218" creationId="{933227F8-0716-4E2F-A358-4082C7D4A7BA}"/>
          </ac:spMkLst>
        </pc:spChg>
        <pc:spChg chg="mod">
          <ac:chgData name="Federico Cluni" userId="754e41aadaf4a8ea" providerId="LiveId" clId="{6970D417-8251-49E3-B758-7BDEA698CBDF}" dt="2020-06-16T06:07:20.126" v="7349" actId="20577"/>
          <ac:spMkLst>
            <pc:docMk/>
            <pc:sldMk cId="0" sldId="260"/>
            <ac:spMk id="9219" creationId="{A1FC0DEA-BB6C-4FD0-B78C-22B86F753767}"/>
          </ac:spMkLst>
        </pc:spChg>
      </pc:sldChg>
      <pc:sldChg chg="modSp mod">
        <pc:chgData name="Federico Cluni" userId="754e41aadaf4a8ea" providerId="LiveId" clId="{6970D417-8251-49E3-B758-7BDEA698CBDF}" dt="2020-06-16T08:27:16.333" v="7487" actId="20577"/>
        <pc:sldMkLst>
          <pc:docMk/>
          <pc:sldMk cId="0" sldId="261"/>
        </pc:sldMkLst>
        <pc:spChg chg="mod">
          <ac:chgData name="Federico Cluni" userId="754e41aadaf4a8ea" providerId="LiveId" clId="{6970D417-8251-49E3-B758-7BDEA698CBDF}" dt="2020-06-16T08:27:16.333" v="7487" actId="20577"/>
          <ac:spMkLst>
            <pc:docMk/>
            <pc:sldMk cId="0" sldId="261"/>
            <ac:spMk id="5123" creationId="{0BA5229F-B4A5-4B2F-B080-14E9A649C727}"/>
          </ac:spMkLst>
        </pc:spChg>
      </pc:sldChg>
      <pc:sldChg chg="modSp mod">
        <pc:chgData name="Federico Cluni" userId="754e41aadaf4a8ea" providerId="LiveId" clId="{6970D417-8251-49E3-B758-7BDEA698CBDF}" dt="2020-06-16T06:07:43.444" v="7372" actId="20577"/>
        <pc:sldMkLst>
          <pc:docMk/>
          <pc:sldMk cId="0" sldId="262"/>
        </pc:sldMkLst>
        <pc:spChg chg="mod">
          <ac:chgData name="Federico Cluni" userId="754e41aadaf4a8ea" providerId="LiveId" clId="{6970D417-8251-49E3-B758-7BDEA698CBDF}" dt="2020-06-16T06:07:43.444" v="7372" actId="20577"/>
          <ac:spMkLst>
            <pc:docMk/>
            <pc:sldMk cId="0" sldId="262"/>
            <ac:spMk id="6147" creationId="{3D0EA4EA-3876-4ADA-8AF4-CDBB5C43286B}"/>
          </ac:spMkLst>
        </pc:spChg>
        <pc:spChg chg="mod">
          <ac:chgData name="Federico Cluni" userId="754e41aadaf4a8ea" providerId="LiveId" clId="{6970D417-8251-49E3-B758-7BDEA698CBDF}" dt="2020-06-15T13:41:56" v="39" actId="207"/>
          <ac:spMkLst>
            <pc:docMk/>
            <pc:sldMk cId="0" sldId="262"/>
            <ac:spMk id="7170" creationId="{1329761C-47A9-4B91-815F-6F68EEF4ED18}"/>
          </ac:spMkLst>
        </pc:spChg>
        <pc:spChg chg="mod">
          <ac:chgData name="Federico Cluni" userId="754e41aadaf4a8ea" providerId="LiveId" clId="{6970D417-8251-49E3-B758-7BDEA698CBDF}" dt="2020-06-15T13:43:35.290" v="278" actId="114"/>
          <ac:spMkLst>
            <pc:docMk/>
            <pc:sldMk cId="0" sldId="262"/>
            <ac:spMk id="7173" creationId="{73CA57B7-FD39-4EC3-AB88-35EFD1D50183}"/>
          </ac:spMkLst>
        </pc:spChg>
      </pc:sldChg>
      <pc:sldChg chg="addSp delSp modSp mod">
        <pc:chgData name="Federico Cluni" userId="754e41aadaf4a8ea" providerId="LiveId" clId="{6970D417-8251-49E3-B758-7BDEA698CBDF}" dt="2020-06-16T09:56:04.660" v="7499" actId="20577"/>
        <pc:sldMkLst>
          <pc:docMk/>
          <pc:sldMk cId="0" sldId="263"/>
        </pc:sldMkLst>
        <pc:spChg chg="add mod">
          <ac:chgData name="Federico Cluni" userId="754e41aadaf4a8ea" providerId="LiveId" clId="{6970D417-8251-49E3-B758-7BDEA698CBDF}" dt="2020-06-15T15:21:21.620" v="3218"/>
          <ac:spMkLst>
            <pc:docMk/>
            <pc:sldMk cId="0" sldId="263"/>
            <ac:spMk id="6" creationId="{631CC3BA-3013-4BD1-A828-DBB8041ACAFD}"/>
          </ac:spMkLst>
        </pc:spChg>
        <pc:spChg chg="del">
          <ac:chgData name="Federico Cluni" userId="754e41aadaf4a8ea" providerId="LiveId" clId="{6970D417-8251-49E3-B758-7BDEA698CBDF}" dt="2020-06-15T15:21:20.851" v="3217" actId="478"/>
          <ac:spMkLst>
            <pc:docMk/>
            <pc:sldMk cId="0" sldId="263"/>
            <ac:spMk id="19458" creationId="{9C712E35-3F34-4FDD-BA7D-5126D6AD0AF8}"/>
          </ac:spMkLst>
        </pc:spChg>
        <pc:spChg chg="mod">
          <ac:chgData name="Federico Cluni" userId="754e41aadaf4a8ea" providerId="LiveId" clId="{6970D417-8251-49E3-B758-7BDEA698CBDF}" dt="2020-06-16T09:56:04.660" v="7499" actId="20577"/>
          <ac:spMkLst>
            <pc:docMk/>
            <pc:sldMk cId="0" sldId="263"/>
            <ac:spMk id="19459" creationId="{5267BED0-19F5-4900-8B11-87BAD4E85E7E}"/>
          </ac:spMkLst>
        </pc:spChg>
        <pc:spChg chg="del">
          <ac:chgData name="Federico Cluni" userId="754e41aadaf4a8ea" providerId="LiveId" clId="{6970D417-8251-49E3-B758-7BDEA698CBDF}" dt="2020-06-15T15:24:38.415" v="3498" actId="478"/>
          <ac:spMkLst>
            <pc:docMk/>
            <pc:sldMk cId="0" sldId="263"/>
            <ac:spMk id="19460" creationId="{ECF96E40-91A4-4F24-9F12-E517E1D0AA33}"/>
          </ac:spMkLst>
        </pc:spChg>
        <pc:spChg chg="mod">
          <ac:chgData name="Federico Cluni" userId="754e41aadaf4a8ea" providerId="LiveId" clId="{6970D417-8251-49E3-B758-7BDEA698CBDF}" dt="2020-06-15T15:27:12.788" v="3525" actId="1076"/>
          <ac:spMkLst>
            <pc:docMk/>
            <pc:sldMk cId="0" sldId="263"/>
            <ac:spMk id="19461" creationId="{D2A21BD3-F9A5-4BBF-944C-EEF6E7DCE4F6}"/>
          </ac:spMkLst>
        </pc:spChg>
        <pc:picChg chg="add mod">
          <ac:chgData name="Federico Cluni" userId="754e41aadaf4a8ea" providerId="LiveId" clId="{6970D417-8251-49E3-B758-7BDEA698CBDF}" dt="2020-06-15T15:27:09.324" v="3524" actId="1076"/>
          <ac:picMkLst>
            <pc:docMk/>
            <pc:sldMk cId="0" sldId="263"/>
            <ac:picMk id="3" creationId="{7808F0EF-1D41-47BE-B1D2-96FDA35BDDE3}"/>
          </ac:picMkLst>
        </pc:picChg>
      </pc:sldChg>
      <pc:sldChg chg="addSp delSp modSp mod">
        <pc:chgData name="Federico Cluni" userId="754e41aadaf4a8ea" providerId="LiveId" clId="{6970D417-8251-49E3-B758-7BDEA698CBDF}" dt="2020-06-16T09:37:34.376" v="7498" actId="20577"/>
        <pc:sldMkLst>
          <pc:docMk/>
          <pc:sldMk cId="0" sldId="264"/>
        </pc:sldMkLst>
        <pc:spChg chg="add mod">
          <ac:chgData name="Federico Cluni" userId="754e41aadaf4a8ea" providerId="LiveId" clId="{6970D417-8251-49E3-B758-7BDEA698CBDF}" dt="2020-06-15T14:34:46.825" v="1991"/>
          <ac:spMkLst>
            <pc:docMk/>
            <pc:sldMk cId="0" sldId="264"/>
            <ac:spMk id="6" creationId="{B879BC5A-F829-479F-AAFB-9C984C9857D6}"/>
          </ac:spMkLst>
        </pc:spChg>
        <pc:spChg chg="del">
          <ac:chgData name="Federico Cluni" userId="754e41aadaf4a8ea" providerId="LiveId" clId="{6970D417-8251-49E3-B758-7BDEA698CBDF}" dt="2020-06-15T14:34:46.384" v="1990" actId="478"/>
          <ac:spMkLst>
            <pc:docMk/>
            <pc:sldMk cId="0" sldId="264"/>
            <ac:spMk id="11266" creationId="{735A34A8-B7D2-4006-8BA7-B93D409D0B87}"/>
          </ac:spMkLst>
        </pc:spChg>
        <pc:spChg chg="mod">
          <ac:chgData name="Federico Cluni" userId="754e41aadaf4a8ea" providerId="LiveId" clId="{6970D417-8251-49E3-B758-7BDEA698CBDF}" dt="2020-06-16T09:37:34.376" v="7498" actId="20577"/>
          <ac:spMkLst>
            <pc:docMk/>
            <pc:sldMk cId="0" sldId="264"/>
            <ac:spMk id="11267" creationId="{60C28A8E-1F0E-45DE-BDC9-01504068DE75}"/>
          </ac:spMkLst>
        </pc:spChg>
        <pc:spChg chg="mod">
          <ac:chgData name="Federico Cluni" userId="754e41aadaf4a8ea" providerId="LiveId" clId="{6970D417-8251-49E3-B758-7BDEA698CBDF}" dt="2020-06-15T14:40:22.618" v="2272" actId="20577"/>
          <ac:spMkLst>
            <pc:docMk/>
            <pc:sldMk cId="0" sldId="264"/>
            <ac:spMk id="11268" creationId="{CF8BA127-8324-4F65-851B-CE9A40367BB5}"/>
          </ac:spMkLst>
        </pc:spChg>
      </pc:sldChg>
      <pc:sldChg chg="addSp delSp modSp mod">
        <pc:chgData name="Federico Cluni" userId="754e41aadaf4a8ea" providerId="LiveId" clId="{6970D417-8251-49E3-B758-7BDEA698CBDF}" dt="2020-06-15T15:21:08.105" v="3216" actId="20577"/>
        <pc:sldMkLst>
          <pc:docMk/>
          <pc:sldMk cId="0" sldId="265"/>
        </pc:sldMkLst>
        <pc:spChg chg="add mod">
          <ac:chgData name="Federico Cluni" userId="754e41aadaf4a8ea" providerId="LiveId" clId="{6970D417-8251-49E3-B758-7BDEA698CBDF}" dt="2020-06-15T15:17:14.935" v="3010"/>
          <ac:spMkLst>
            <pc:docMk/>
            <pc:sldMk cId="0" sldId="265"/>
            <ac:spMk id="4" creationId="{2D3B1264-1103-4FBE-8DA1-9466D3B434D6}"/>
          </ac:spMkLst>
        </pc:spChg>
        <pc:spChg chg="del">
          <ac:chgData name="Federico Cluni" userId="754e41aadaf4a8ea" providerId="LiveId" clId="{6970D417-8251-49E3-B758-7BDEA698CBDF}" dt="2020-06-15T15:17:14.498" v="3009" actId="478"/>
          <ac:spMkLst>
            <pc:docMk/>
            <pc:sldMk cId="0" sldId="265"/>
            <ac:spMk id="18434" creationId="{17C2155D-970F-4247-B552-3C8DF12819FA}"/>
          </ac:spMkLst>
        </pc:spChg>
        <pc:spChg chg="mod">
          <ac:chgData name="Federico Cluni" userId="754e41aadaf4a8ea" providerId="LiveId" clId="{6970D417-8251-49E3-B758-7BDEA698CBDF}" dt="2020-06-15T15:21:08.105" v="3216" actId="20577"/>
          <ac:spMkLst>
            <pc:docMk/>
            <pc:sldMk cId="0" sldId="265"/>
            <ac:spMk id="18435" creationId="{2CB6D9F1-F714-4698-B8A1-8889C3E9ACDF}"/>
          </ac:spMkLst>
        </pc:spChg>
      </pc:sldChg>
      <pc:sldChg chg="addSp delSp modSp mod ord">
        <pc:chgData name="Federico Cluni" userId="754e41aadaf4a8ea" providerId="LiveId" clId="{6970D417-8251-49E3-B758-7BDEA698CBDF}" dt="2020-06-16T06:16:19.459" v="7403" actId="20577"/>
        <pc:sldMkLst>
          <pc:docMk/>
          <pc:sldMk cId="0" sldId="266"/>
        </pc:sldMkLst>
        <pc:spChg chg="add mod">
          <ac:chgData name="Federico Cluni" userId="754e41aadaf4a8ea" providerId="LiveId" clId="{6970D417-8251-49E3-B758-7BDEA698CBDF}" dt="2020-06-15T15:28:05.134" v="3572"/>
          <ac:spMkLst>
            <pc:docMk/>
            <pc:sldMk cId="0" sldId="266"/>
            <ac:spMk id="5" creationId="{66D07098-8D6D-473E-9AE8-9C5E740EE784}"/>
          </ac:spMkLst>
        </pc:spChg>
        <pc:spChg chg="del">
          <ac:chgData name="Federico Cluni" userId="754e41aadaf4a8ea" providerId="LiveId" clId="{6970D417-8251-49E3-B758-7BDEA698CBDF}" dt="2020-06-15T15:27:59.662" v="3571" actId="478"/>
          <ac:spMkLst>
            <pc:docMk/>
            <pc:sldMk cId="0" sldId="266"/>
            <ac:spMk id="20482" creationId="{8EFB5EA0-7011-4F98-9FD9-76FCE4A4064C}"/>
          </ac:spMkLst>
        </pc:spChg>
        <pc:spChg chg="del mod">
          <ac:chgData name="Federico Cluni" userId="754e41aadaf4a8ea" providerId="LiveId" clId="{6970D417-8251-49E3-B758-7BDEA698CBDF}" dt="2020-06-15T15:39:11.469" v="4087" actId="478"/>
          <ac:spMkLst>
            <pc:docMk/>
            <pc:sldMk cId="0" sldId="266"/>
            <ac:spMk id="20483" creationId="{B7035848-63B3-4B52-8846-AECB97BA8E4E}"/>
          </ac:spMkLst>
        </pc:spChg>
        <pc:spChg chg="mod">
          <ac:chgData name="Federico Cluni" userId="754e41aadaf4a8ea" providerId="LiveId" clId="{6970D417-8251-49E3-B758-7BDEA698CBDF}" dt="2020-06-16T06:16:19.459" v="7403" actId="20577"/>
          <ac:spMkLst>
            <pc:docMk/>
            <pc:sldMk cId="0" sldId="266"/>
            <ac:spMk id="20484" creationId="{FF4DB5BD-A5A2-4D0B-BF45-40519D2A0129}"/>
          </ac:spMkLst>
        </pc:spChg>
        <pc:picChg chg="add mod">
          <ac:chgData name="Federico Cluni" userId="754e41aadaf4a8ea" providerId="LiveId" clId="{6970D417-8251-49E3-B758-7BDEA698CBDF}" dt="2020-06-15T15:41:43.622" v="4150" actId="1076"/>
          <ac:picMkLst>
            <pc:docMk/>
            <pc:sldMk cId="0" sldId="266"/>
            <ac:picMk id="3" creationId="{B6EAF9A2-D85E-4464-A485-F7CE3EBDFFB5}"/>
          </ac:picMkLst>
        </pc:picChg>
      </pc:sldChg>
      <pc:sldChg chg="addSp delSp modSp mod">
        <pc:chgData name="Federico Cluni" userId="754e41aadaf4a8ea" providerId="LiveId" clId="{6970D417-8251-49E3-B758-7BDEA698CBDF}" dt="2020-06-16T10:27:51.890" v="7508" actId="6549"/>
        <pc:sldMkLst>
          <pc:docMk/>
          <pc:sldMk cId="0" sldId="267"/>
        </pc:sldMkLst>
        <pc:spChg chg="add mod">
          <ac:chgData name="Federico Cluni" userId="754e41aadaf4a8ea" providerId="LiveId" clId="{6970D417-8251-49E3-B758-7BDEA698CBDF}" dt="2020-06-15T15:42:12.480" v="4154"/>
          <ac:spMkLst>
            <pc:docMk/>
            <pc:sldMk cId="0" sldId="267"/>
            <ac:spMk id="5" creationId="{63BCAABC-9448-464E-924A-DF3620D5702F}"/>
          </ac:spMkLst>
        </pc:spChg>
        <pc:spChg chg="del">
          <ac:chgData name="Federico Cluni" userId="754e41aadaf4a8ea" providerId="LiveId" clId="{6970D417-8251-49E3-B758-7BDEA698CBDF}" dt="2020-06-15T15:42:11.779" v="4153" actId="478"/>
          <ac:spMkLst>
            <pc:docMk/>
            <pc:sldMk cId="0" sldId="267"/>
            <ac:spMk id="21506" creationId="{65B19739-3584-416A-A2A1-D5D1AF9C77F9}"/>
          </ac:spMkLst>
        </pc:spChg>
        <pc:spChg chg="mod">
          <ac:chgData name="Federico Cluni" userId="754e41aadaf4a8ea" providerId="LiveId" clId="{6970D417-8251-49E3-B758-7BDEA698CBDF}" dt="2020-06-16T10:27:51.890" v="7508" actId="6549"/>
          <ac:spMkLst>
            <pc:docMk/>
            <pc:sldMk cId="0" sldId="267"/>
            <ac:spMk id="21507" creationId="{2D573EDD-FA1B-4A8D-A918-7A79F99A8300}"/>
          </ac:spMkLst>
        </pc:spChg>
        <pc:spChg chg="mod">
          <ac:chgData name="Federico Cluni" userId="754e41aadaf4a8ea" providerId="LiveId" clId="{6970D417-8251-49E3-B758-7BDEA698CBDF}" dt="2020-06-15T15:43:57.114" v="4299" actId="20577"/>
          <ac:spMkLst>
            <pc:docMk/>
            <pc:sldMk cId="0" sldId="267"/>
            <ac:spMk id="21508" creationId="{DBB576BB-0EF6-4B9F-9D00-C6F0A6AD664C}"/>
          </ac:spMkLst>
        </pc:spChg>
      </pc:sldChg>
      <pc:sldChg chg="addSp delSp modSp mod">
        <pc:chgData name="Federico Cluni" userId="754e41aadaf4a8ea" providerId="LiveId" clId="{6970D417-8251-49E3-B758-7BDEA698CBDF}" dt="2020-06-15T16:03:09.725" v="4572"/>
        <pc:sldMkLst>
          <pc:docMk/>
          <pc:sldMk cId="0" sldId="268"/>
        </pc:sldMkLst>
        <pc:spChg chg="add mod">
          <ac:chgData name="Federico Cluni" userId="754e41aadaf4a8ea" providerId="LiveId" clId="{6970D417-8251-49E3-B758-7BDEA698CBDF}" dt="2020-06-15T16:02:57.771" v="4570" actId="114"/>
          <ac:spMkLst>
            <pc:docMk/>
            <pc:sldMk cId="0" sldId="268"/>
            <ac:spMk id="6" creationId="{9ED8ABB6-AF0A-42A5-AF65-767AB5F93706}"/>
          </ac:spMkLst>
        </pc:spChg>
        <pc:spChg chg="add mod">
          <ac:chgData name="Federico Cluni" userId="754e41aadaf4a8ea" providerId="LiveId" clId="{6970D417-8251-49E3-B758-7BDEA698CBDF}" dt="2020-06-15T16:03:09.725" v="4572"/>
          <ac:spMkLst>
            <pc:docMk/>
            <pc:sldMk cId="0" sldId="268"/>
            <ac:spMk id="7" creationId="{B495A0AB-F47B-40F2-8EEE-2767834A30E2}"/>
          </ac:spMkLst>
        </pc:spChg>
        <pc:spChg chg="del">
          <ac:chgData name="Federico Cluni" userId="754e41aadaf4a8ea" providerId="LiveId" clId="{6970D417-8251-49E3-B758-7BDEA698CBDF}" dt="2020-06-15T16:03:08.978" v="4571" actId="478"/>
          <ac:spMkLst>
            <pc:docMk/>
            <pc:sldMk cId="0" sldId="268"/>
            <ac:spMk id="22530" creationId="{898E6E91-0D19-4875-A623-55D314CB8647}"/>
          </ac:spMkLst>
        </pc:spChg>
        <pc:spChg chg="mod">
          <ac:chgData name="Federico Cluni" userId="754e41aadaf4a8ea" providerId="LiveId" clId="{6970D417-8251-49E3-B758-7BDEA698CBDF}" dt="2020-06-15T16:02:04.283" v="4447" actId="20577"/>
          <ac:spMkLst>
            <pc:docMk/>
            <pc:sldMk cId="0" sldId="268"/>
            <ac:spMk id="22531" creationId="{39233DBB-C68A-4241-91EF-A18A43DA6EC6}"/>
          </ac:spMkLst>
        </pc:spChg>
        <pc:spChg chg="del">
          <ac:chgData name="Federico Cluni" userId="754e41aadaf4a8ea" providerId="LiveId" clId="{6970D417-8251-49E3-B758-7BDEA698CBDF}" dt="2020-06-15T16:00:43.334" v="4322" actId="478"/>
          <ac:spMkLst>
            <pc:docMk/>
            <pc:sldMk cId="0" sldId="268"/>
            <ac:spMk id="22532" creationId="{2C700216-4FEF-42F5-AD08-34CFEDF267F8}"/>
          </ac:spMkLst>
        </pc:spChg>
        <pc:spChg chg="del">
          <ac:chgData name="Federico Cluni" userId="754e41aadaf4a8ea" providerId="LiveId" clId="{6970D417-8251-49E3-B758-7BDEA698CBDF}" dt="2020-06-15T16:00:44.863" v="4323" actId="478"/>
          <ac:spMkLst>
            <pc:docMk/>
            <pc:sldMk cId="0" sldId="268"/>
            <ac:spMk id="22533" creationId="{560E8664-FDCB-47BC-A90C-567EBF37212C}"/>
          </ac:spMkLst>
        </pc:spChg>
      </pc:sldChg>
      <pc:sldChg chg="del">
        <pc:chgData name="Federico Cluni" userId="754e41aadaf4a8ea" providerId="LiveId" clId="{6970D417-8251-49E3-B758-7BDEA698CBDF}" dt="2020-06-15T16:03:12.899" v="4573" actId="47"/>
        <pc:sldMkLst>
          <pc:docMk/>
          <pc:sldMk cId="0" sldId="269"/>
        </pc:sldMkLst>
      </pc:sldChg>
      <pc:sldChg chg="addSp delSp modSp mod">
        <pc:chgData name="Federico Cluni" userId="754e41aadaf4a8ea" providerId="LiveId" clId="{6970D417-8251-49E3-B758-7BDEA698CBDF}" dt="2020-06-15T16:05:43.012" v="4753" actId="20577"/>
        <pc:sldMkLst>
          <pc:docMk/>
          <pc:sldMk cId="0" sldId="270"/>
        </pc:sldMkLst>
        <pc:spChg chg="add mod">
          <ac:chgData name="Federico Cluni" userId="754e41aadaf4a8ea" providerId="LiveId" clId="{6970D417-8251-49E3-B758-7BDEA698CBDF}" dt="2020-06-15T16:03:23.063" v="4575"/>
          <ac:spMkLst>
            <pc:docMk/>
            <pc:sldMk cId="0" sldId="270"/>
            <ac:spMk id="4" creationId="{314A948E-AA6A-4B95-8FC1-BA67F2ADE63E}"/>
          </ac:spMkLst>
        </pc:spChg>
        <pc:spChg chg="del">
          <ac:chgData name="Federico Cluni" userId="754e41aadaf4a8ea" providerId="LiveId" clId="{6970D417-8251-49E3-B758-7BDEA698CBDF}" dt="2020-06-15T16:03:22.187" v="4574" actId="478"/>
          <ac:spMkLst>
            <pc:docMk/>
            <pc:sldMk cId="0" sldId="270"/>
            <ac:spMk id="24578" creationId="{DE06ED06-321F-4A3E-857F-825B7C2F1FE2}"/>
          </ac:spMkLst>
        </pc:spChg>
        <pc:spChg chg="mod">
          <ac:chgData name="Federico Cluni" userId="754e41aadaf4a8ea" providerId="LiveId" clId="{6970D417-8251-49E3-B758-7BDEA698CBDF}" dt="2020-06-15T16:05:43.012" v="4753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addSp delSp modSp mod">
        <pc:chgData name="Federico Cluni" userId="754e41aadaf4a8ea" providerId="LiveId" clId="{6970D417-8251-49E3-B758-7BDEA698CBDF}" dt="2020-06-15T16:09:44.162" v="4977" actId="20577"/>
        <pc:sldMkLst>
          <pc:docMk/>
          <pc:sldMk cId="0" sldId="271"/>
        </pc:sldMkLst>
        <pc:spChg chg="add mod">
          <ac:chgData name="Federico Cluni" userId="754e41aadaf4a8ea" providerId="LiveId" clId="{6970D417-8251-49E3-B758-7BDEA698CBDF}" dt="2020-06-15T16:06:48.072" v="4755"/>
          <ac:spMkLst>
            <pc:docMk/>
            <pc:sldMk cId="0" sldId="271"/>
            <ac:spMk id="4" creationId="{279AA0F9-764D-4AD8-9C95-0EC89C7A95EC}"/>
          </ac:spMkLst>
        </pc:spChg>
        <pc:spChg chg="del">
          <ac:chgData name="Federico Cluni" userId="754e41aadaf4a8ea" providerId="LiveId" clId="{6970D417-8251-49E3-B758-7BDEA698CBDF}" dt="2020-06-15T16:06:47.633" v="4754" actId="478"/>
          <ac:spMkLst>
            <pc:docMk/>
            <pc:sldMk cId="0" sldId="271"/>
            <ac:spMk id="25602" creationId="{9C051EEA-A63D-4CC4-BAA2-4E595456FD93}"/>
          </ac:spMkLst>
        </pc:spChg>
        <pc:spChg chg="mod">
          <ac:chgData name="Federico Cluni" userId="754e41aadaf4a8ea" providerId="LiveId" clId="{6970D417-8251-49E3-B758-7BDEA698CBDF}" dt="2020-06-15T16:09:44.162" v="4977" actId="20577"/>
          <ac:spMkLst>
            <pc:docMk/>
            <pc:sldMk cId="0" sldId="271"/>
            <ac:spMk id="25603" creationId="{B2C9E3EA-DEFD-4712-83C3-493195BA3A4D}"/>
          </ac:spMkLst>
        </pc:spChg>
      </pc:sldChg>
      <pc:sldChg chg="addSp delSp modSp mod">
        <pc:chgData name="Federico Cluni" userId="754e41aadaf4a8ea" providerId="LiveId" clId="{6970D417-8251-49E3-B758-7BDEA698CBDF}" dt="2020-06-16T06:17:16.736" v="7410" actId="2711"/>
        <pc:sldMkLst>
          <pc:docMk/>
          <pc:sldMk cId="0" sldId="272"/>
        </pc:sldMkLst>
        <pc:spChg chg="add mod">
          <ac:chgData name="Federico Cluni" userId="754e41aadaf4a8ea" providerId="LiveId" clId="{6970D417-8251-49E3-B758-7BDEA698CBDF}" dt="2020-06-15T16:10:25.320" v="4979"/>
          <ac:spMkLst>
            <pc:docMk/>
            <pc:sldMk cId="0" sldId="272"/>
            <ac:spMk id="4" creationId="{61B6B31A-1802-45E0-A2C9-EE4F99CAA627}"/>
          </ac:spMkLst>
        </pc:spChg>
        <pc:spChg chg="del">
          <ac:chgData name="Federico Cluni" userId="754e41aadaf4a8ea" providerId="LiveId" clId="{6970D417-8251-49E3-B758-7BDEA698CBDF}" dt="2020-06-15T16:10:24.864" v="4978" actId="478"/>
          <ac:spMkLst>
            <pc:docMk/>
            <pc:sldMk cId="0" sldId="272"/>
            <ac:spMk id="26626" creationId="{74AAE7DD-CE6D-4606-A554-FDBFEC7A2465}"/>
          </ac:spMkLst>
        </pc:spChg>
        <pc:spChg chg="mod">
          <ac:chgData name="Federico Cluni" userId="754e41aadaf4a8ea" providerId="LiveId" clId="{6970D417-8251-49E3-B758-7BDEA698CBDF}" dt="2020-06-16T06:17:16.736" v="7410" actId="2711"/>
          <ac:spMkLst>
            <pc:docMk/>
            <pc:sldMk cId="0" sldId="272"/>
            <ac:spMk id="26627" creationId="{5761D948-F146-4B33-992A-6B2BADFA563B}"/>
          </ac:spMkLst>
        </pc:spChg>
      </pc:sldChg>
      <pc:sldChg chg="addSp delSp modSp mod">
        <pc:chgData name="Federico Cluni" userId="754e41aadaf4a8ea" providerId="LiveId" clId="{6970D417-8251-49E3-B758-7BDEA698CBDF}" dt="2020-06-16T06:17:42.585" v="7412" actId="20577"/>
        <pc:sldMkLst>
          <pc:docMk/>
          <pc:sldMk cId="0" sldId="273"/>
        </pc:sldMkLst>
        <pc:spChg chg="add mod">
          <ac:chgData name="Federico Cluni" userId="754e41aadaf4a8ea" providerId="LiveId" clId="{6970D417-8251-49E3-B758-7BDEA698CBDF}" dt="2020-06-15T16:26:16.281" v="5867" actId="20577"/>
          <ac:spMkLst>
            <pc:docMk/>
            <pc:sldMk cId="0" sldId="273"/>
            <ac:spMk id="7" creationId="{7FAE6018-84C4-4A14-8D29-84427D72CC07}"/>
          </ac:spMkLst>
        </pc:spChg>
        <pc:spChg chg="del">
          <ac:chgData name="Federico Cluni" userId="754e41aadaf4a8ea" providerId="LiveId" clId="{6970D417-8251-49E3-B758-7BDEA698CBDF}" dt="2020-06-15T16:18:56.163" v="5462" actId="478"/>
          <ac:spMkLst>
            <pc:docMk/>
            <pc:sldMk cId="0" sldId="273"/>
            <ac:spMk id="27650" creationId="{D61D5119-DBFD-4349-9B0C-E418E2DEFFA4}"/>
          </ac:spMkLst>
        </pc:spChg>
        <pc:spChg chg="mod">
          <ac:chgData name="Federico Cluni" userId="754e41aadaf4a8ea" providerId="LiveId" clId="{6970D417-8251-49E3-B758-7BDEA698CBDF}" dt="2020-06-15T16:25:57.565" v="5857" actId="20577"/>
          <ac:spMkLst>
            <pc:docMk/>
            <pc:sldMk cId="0" sldId="273"/>
            <ac:spMk id="27651" creationId="{37EC68AB-75F9-47B4-B985-79310AF55960}"/>
          </ac:spMkLst>
        </pc:spChg>
        <pc:spChg chg="mod">
          <ac:chgData name="Federico Cluni" userId="754e41aadaf4a8ea" providerId="LiveId" clId="{6970D417-8251-49E3-B758-7BDEA698CBDF}" dt="2020-06-15T16:21:38.632" v="5665" actId="20577"/>
          <ac:spMkLst>
            <pc:docMk/>
            <pc:sldMk cId="0" sldId="273"/>
            <ac:spMk id="27652" creationId="{3842D66F-0012-4467-B203-8F0A9520F274}"/>
          </ac:spMkLst>
        </pc:spChg>
        <pc:spChg chg="del">
          <ac:chgData name="Federico Cluni" userId="754e41aadaf4a8ea" providerId="LiveId" clId="{6970D417-8251-49E3-B758-7BDEA698CBDF}" dt="2020-06-15T16:19:08.186" v="5475" actId="478"/>
          <ac:spMkLst>
            <pc:docMk/>
            <pc:sldMk cId="0" sldId="273"/>
            <ac:spMk id="27653" creationId="{B0814008-9B7C-4A9C-AB0D-3574A0E7ECB9}"/>
          </ac:spMkLst>
        </pc:spChg>
        <pc:spChg chg="mod">
          <ac:chgData name="Federico Cluni" userId="754e41aadaf4a8ea" providerId="LiveId" clId="{6970D417-8251-49E3-B758-7BDEA698CBDF}" dt="2020-06-16T06:17:42.585" v="7412" actId="20577"/>
          <ac:spMkLst>
            <pc:docMk/>
            <pc:sldMk cId="0" sldId="273"/>
            <ac:spMk id="27654" creationId="{92D918A6-D26C-437F-B640-B68A106F2F4D}"/>
          </ac:spMkLst>
        </pc:spChg>
      </pc:sldChg>
      <pc:sldChg chg="addSp delSp modSp mod">
        <pc:chgData name="Federico Cluni" userId="754e41aadaf4a8ea" providerId="LiveId" clId="{6970D417-8251-49E3-B758-7BDEA698CBDF}" dt="2020-06-15T16:34:44.174" v="6147" actId="6549"/>
        <pc:sldMkLst>
          <pc:docMk/>
          <pc:sldMk cId="0" sldId="274"/>
        </pc:sldMkLst>
        <pc:spChg chg="add mod">
          <ac:chgData name="Federico Cluni" userId="754e41aadaf4a8ea" providerId="LiveId" clId="{6970D417-8251-49E3-B758-7BDEA698CBDF}" dt="2020-06-15T16:26:23.162" v="5869"/>
          <ac:spMkLst>
            <pc:docMk/>
            <pc:sldMk cId="0" sldId="274"/>
            <ac:spMk id="5" creationId="{B774158D-E6F1-4CD8-9440-7D05C69E845C}"/>
          </ac:spMkLst>
        </pc:spChg>
        <pc:spChg chg="del">
          <ac:chgData name="Federico Cluni" userId="754e41aadaf4a8ea" providerId="LiveId" clId="{6970D417-8251-49E3-B758-7BDEA698CBDF}" dt="2020-06-15T16:26:22.380" v="5868" actId="478"/>
          <ac:spMkLst>
            <pc:docMk/>
            <pc:sldMk cId="0" sldId="274"/>
            <ac:spMk id="28674" creationId="{6538D6DA-C0BA-4DFB-AC6A-28F67B870EAF}"/>
          </ac:spMkLst>
        </pc:spChg>
        <pc:spChg chg="mod">
          <ac:chgData name="Federico Cluni" userId="754e41aadaf4a8ea" providerId="LiveId" clId="{6970D417-8251-49E3-B758-7BDEA698CBDF}" dt="2020-06-15T16:34:44.174" v="6147" actId="6549"/>
          <ac:spMkLst>
            <pc:docMk/>
            <pc:sldMk cId="0" sldId="274"/>
            <ac:spMk id="28675" creationId="{1CADB3A6-0D97-43B0-972B-FFB722AF619D}"/>
          </ac:spMkLst>
        </pc:spChg>
        <pc:spChg chg="mod">
          <ac:chgData name="Federico Cluni" userId="754e41aadaf4a8ea" providerId="LiveId" clId="{6970D417-8251-49E3-B758-7BDEA698CBDF}" dt="2020-06-15T16:33:54.956" v="6133" actId="20577"/>
          <ac:spMkLst>
            <pc:docMk/>
            <pc:sldMk cId="0" sldId="274"/>
            <ac:spMk id="28676" creationId="{5A69EB61-F7D9-4692-BF44-8DECE06E68EC}"/>
          </ac:spMkLst>
        </pc:spChg>
      </pc:sldChg>
      <pc:sldChg chg="addSp delSp modSp mod">
        <pc:chgData name="Federico Cluni" userId="754e41aadaf4a8ea" providerId="LiveId" clId="{6970D417-8251-49E3-B758-7BDEA698CBDF}" dt="2020-06-15T16:41:53.821" v="6495"/>
        <pc:sldMkLst>
          <pc:docMk/>
          <pc:sldMk cId="0" sldId="275"/>
        </pc:sldMkLst>
        <pc:spChg chg="add mod">
          <ac:chgData name="Federico Cluni" userId="754e41aadaf4a8ea" providerId="LiveId" clId="{6970D417-8251-49E3-B758-7BDEA698CBDF}" dt="2020-06-15T16:41:35.618" v="6493" actId="2711"/>
          <ac:spMkLst>
            <pc:docMk/>
            <pc:sldMk cId="0" sldId="275"/>
            <ac:spMk id="4" creationId="{4C43C1B0-F2BD-44A8-9345-753B7206AD3B}"/>
          </ac:spMkLst>
        </pc:spChg>
        <pc:spChg chg="add mod">
          <ac:chgData name="Federico Cluni" userId="754e41aadaf4a8ea" providerId="LiveId" clId="{6970D417-8251-49E3-B758-7BDEA698CBDF}" dt="2020-06-15T16:41:53.821" v="6495"/>
          <ac:spMkLst>
            <pc:docMk/>
            <pc:sldMk cId="0" sldId="275"/>
            <ac:spMk id="5" creationId="{8DD3ED82-CAD7-4C36-9C4D-76EF164D539F}"/>
          </ac:spMkLst>
        </pc:spChg>
        <pc:spChg chg="del">
          <ac:chgData name="Federico Cluni" userId="754e41aadaf4a8ea" providerId="LiveId" clId="{6970D417-8251-49E3-B758-7BDEA698CBDF}" dt="2020-06-15T16:41:53.143" v="6494" actId="478"/>
          <ac:spMkLst>
            <pc:docMk/>
            <pc:sldMk cId="0" sldId="275"/>
            <ac:spMk id="29698" creationId="{F802EB5B-8427-4AA7-B762-EE09734F9BDC}"/>
          </ac:spMkLst>
        </pc:spChg>
        <pc:spChg chg="mod">
          <ac:chgData name="Federico Cluni" userId="754e41aadaf4a8ea" providerId="LiveId" clId="{6970D417-8251-49E3-B758-7BDEA698CBDF}" dt="2020-06-15T16:38:22.288" v="6347" actId="6549"/>
          <ac:spMkLst>
            <pc:docMk/>
            <pc:sldMk cId="0" sldId="275"/>
            <ac:spMk id="29699" creationId="{1757A766-EDFA-4852-93A7-7400BFB81B1E}"/>
          </ac:spMkLst>
        </pc:spChg>
      </pc:sldChg>
      <pc:sldChg chg="addSp delSp modSp mod">
        <pc:chgData name="Federico Cluni" userId="754e41aadaf4a8ea" providerId="LiveId" clId="{6970D417-8251-49E3-B758-7BDEA698CBDF}" dt="2020-06-15T16:43:41.024" v="6583" actId="20577"/>
        <pc:sldMkLst>
          <pc:docMk/>
          <pc:sldMk cId="0" sldId="276"/>
        </pc:sldMkLst>
        <pc:spChg chg="add mod">
          <ac:chgData name="Federico Cluni" userId="754e41aadaf4a8ea" providerId="LiveId" clId="{6970D417-8251-49E3-B758-7BDEA698CBDF}" dt="2020-06-15T16:41:58.859" v="6497"/>
          <ac:spMkLst>
            <pc:docMk/>
            <pc:sldMk cId="0" sldId="276"/>
            <ac:spMk id="4" creationId="{AA1B9501-6318-405B-B0D8-12AAD1ECBA09}"/>
          </ac:spMkLst>
        </pc:spChg>
        <pc:spChg chg="del">
          <ac:chgData name="Federico Cluni" userId="754e41aadaf4a8ea" providerId="LiveId" clId="{6970D417-8251-49E3-B758-7BDEA698CBDF}" dt="2020-06-15T16:41:58.105" v="6496" actId="478"/>
          <ac:spMkLst>
            <pc:docMk/>
            <pc:sldMk cId="0" sldId="276"/>
            <ac:spMk id="30722" creationId="{EF8E0E42-EEE4-4701-B6D4-EED2E3B4B5B6}"/>
          </ac:spMkLst>
        </pc:spChg>
        <pc:spChg chg="mod">
          <ac:chgData name="Federico Cluni" userId="754e41aadaf4a8ea" providerId="LiveId" clId="{6970D417-8251-49E3-B758-7BDEA698CBDF}" dt="2020-06-15T16:43:41.024" v="6583" actId="20577"/>
          <ac:spMkLst>
            <pc:docMk/>
            <pc:sldMk cId="0" sldId="276"/>
            <ac:spMk id="30723" creationId="{9A82AA15-C861-429E-9AE3-B204135A0812}"/>
          </ac:spMkLst>
        </pc:spChg>
      </pc:sldChg>
      <pc:sldChg chg="addSp delSp modSp mod">
        <pc:chgData name="Federico Cluni" userId="754e41aadaf4a8ea" providerId="LiveId" clId="{6970D417-8251-49E3-B758-7BDEA698CBDF}" dt="2020-06-15T16:44:00.499" v="6598" actId="20577"/>
        <pc:sldMkLst>
          <pc:docMk/>
          <pc:sldMk cId="0" sldId="277"/>
        </pc:sldMkLst>
        <pc:spChg chg="add mod">
          <ac:chgData name="Federico Cluni" userId="754e41aadaf4a8ea" providerId="LiveId" clId="{6970D417-8251-49E3-B758-7BDEA698CBDF}" dt="2020-06-15T16:43:49.612" v="6585"/>
          <ac:spMkLst>
            <pc:docMk/>
            <pc:sldMk cId="0" sldId="277"/>
            <ac:spMk id="4" creationId="{62F61052-4AC8-4B4F-992A-9B614BEEE5AA}"/>
          </ac:spMkLst>
        </pc:spChg>
        <pc:spChg chg="del">
          <ac:chgData name="Federico Cluni" userId="754e41aadaf4a8ea" providerId="LiveId" clId="{6970D417-8251-49E3-B758-7BDEA698CBDF}" dt="2020-06-15T16:43:48.826" v="6584" actId="478"/>
          <ac:spMkLst>
            <pc:docMk/>
            <pc:sldMk cId="0" sldId="277"/>
            <ac:spMk id="31746" creationId="{52FF202A-C754-4D92-85AB-17CDC5A8BE64}"/>
          </ac:spMkLst>
        </pc:spChg>
        <pc:spChg chg="mod">
          <ac:chgData name="Federico Cluni" userId="754e41aadaf4a8ea" providerId="LiveId" clId="{6970D417-8251-49E3-B758-7BDEA698CBDF}" dt="2020-06-15T16:44:00.499" v="6598" actId="20577"/>
          <ac:spMkLst>
            <pc:docMk/>
            <pc:sldMk cId="0" sldId="277"/>
            <ac:spMk id="31747" creationId="{73FDD2B7-54AB-4DFA-B495-5C1BE1B980AE}"/>
          </ac:spMkLst>
        </pc:spChg>
      </pc:sldChg>
      <pc:sldChg chg="addSp delSp modSp mod">
        <pc:chgData name="Federico Cluni" userId="754e41aadaf4a8ea" providerId="LiveId" clId="{6970D417-8251-49E3-B758-7BDEA698CBDF}" dt="2020-06-15T16:45:33.926" v="6654" actId="20577"/>
        <pc:sldMkLst>
          <pc:docMk/>
          <pc:sldMk cId="0" sldId="278"/>
        </pc:sldMkLst>
        <pc:spChg chg="add mod">
          <ac:chgData name="Federico Cluni" userId="754e41aadaf4a8ea" providerId="LiveId" clId="{6970D417-8251-49E3-B758-7BDEA698CBDF}" dt="2020-06-15T16:44:06.807" v="6600"/>
          <ac:spMkLst>
            <pc:docMk/>
            <pc:sldMk cId="0" sldId="278"/>
            <ac:spMk id="5" creationId="{A2E95B9E-8DC4-4A6E-BF18-3CD9A0B4FD6F}"/>
          </ac:spMkLst>
        </pc:spChg>
        <pc:spChg chg="del">
          <ac:chgData name="Federico Cluni" userId="754e41aadaf4a8ea" providerId="LiveId" clId="{6970D417-8251-49E3-B758-7BDEA698CBDF}" dt="2020-06-15T16:44:06.046" v="6599" actId="478"/>
          <ac:spMkLst>
            <pc:docMk/>
            <pc:sldMk cId="0" sldId="278"/>
            <ac:spMk id="32770" creationId="{161C74BD-2D96-423D-B8AB-ACD8D1FE155C}"/>
          </ac:spMkLst>
        </pc:spChg>
        <pc:spChg chg="mod">
          <ac:chgData name="Federico Cluni" userId="754e41aadaf4a8ea" providerId="LiveId" clId="{6970D417-8251-49E3-B758-7BDEA698CBDF}" dt="2020-06-15T16:45:22.295" v="6640" actId="20577"/>
          <ac:spMkLst>
            <pc:docMk/>
            <pc:sldMk cId="0" sldId="278"/>
            <ac:spMk id="32771" creationId="{3AC2C418-32BF-40B7-8146-1843F11594A2}"/>
          </ac:spMkLst>
        </pc:spChg>
        <pc:spChg chg="mod">
          <ac:chgData name="Federico Cluni" userId="754e41aadaf4a8ea" providerId="LiveId" clId="{6970D417-8251-49E3-B758-7BDEA698CBDF}" dt="2020-06-15T16:45:33.926" v="6654" actId="20577"/>
          <ac:spMkLst>
            <pc:docMk/>
            <pc:sldMk cId="0" sldId="278"/>
            <ac:spMk id="32772" creationId="{252E609A-65FB-43CE-AC3D-AB2B12223DC1}"/>
          </ac:spMkLst>
        </pc:spChg>
      </pc:sldChg>
      <pc:sldChg chg="modSp mod">
        <pc:chgData name="Federico Cluni" userId="754e41aadaf4a8ea" providerId="LiveId" clId="{6970D417-8251-49E3-B758-7BDEA698CBDF}" dt="2020-06-15T16:50:31.918" v="6988" actId="20577"/>
        <pc:sldMkLst>
          <pc:docMk/>
          <pc:sldMk cId="0" sldId="279"/>
        </pc:sldMkLst>
        <pc:spChg chg="mod">
          <ac:chgData name="Federico Cluni" userId="754e41aadaf4a8ea" providerId="LiveId" clId="{6970D417-8251-49E3-B758-7BDEA698CBDF}" dt="2020-06-15T16:47:48.717" v="6685" actId="207"/>
          <ac:spMkLst>
            <pc:docMk/>
            <pc:sldMk cId="0" sldId="279"/>
            <ac:spMk id="33794" creationId="{1E8812C6-7627-43BF-9A4F-4024E319D6BE}"/>
          </ac:spMkLst>
        </pc:spChg>
        <pc:spChg chg="mod">
          <ac:chgData name="Federico Cluni" userId="754e41aadaf4a8ea" providerId="LiveId" clId="{6970D417-8251-49E3-B758-7BDEA698CBDF}" dt="2020-06-15T16:50:31.918" v="6988" actId="20577"/>
          <ac:spMkLst>
            <pc:docMk/>
            <pc:sldMk cId="0" sldId="279"/>
            <ac:spMk id="33795" creationId="{683B5865-B015-4177-B9F1-1E95303FD325}"/>
          </ac:spMkLst>
        </pc:spChg>
      </pc:sldChg>
      <pc:sldChg chg="addSp delSp modSp mod">
        <pc:chgData name="Federico Cluni" userId="754e41aadaf4a8ea" providerId="LiveId" clId="{6970D417-8251-49E3-B758-7BDEA698CBDF}" dt="2020-06-15T16:50:46.720" v="7003"/>
        <pc:sldMkLst>
          <pc:docMk/>
          <pc:sldMk cId="0" sldId="280"/>
        </pc:sldMkLst>
        <pc:spChg chg="add mod">
          <ac:chgData name="Federico Cluni" userId="754e41aadaf4a8ea" providerId="LiveId" clId="{6970D417-8251-49E3-B758-7BDEA698CBDF}" dt="2020-06-15T16:50:46.720" v="7003"/>
          <ac:spMkLst>
            <pc:docMk/>
            <pc:sldMk cId="0" sldId="280"/>
            <ac:spMk id="4" creationId="{21EB01EF-C4BE-4669-9A09-55245FED449F}"/>
          </ac:spMkLst>
        </pc:spChg>
        <pc:spChg chg="del">
          <ac:chgData name="Federico Cluni" userId="754e41aadaf4a8ea" providerId="LiveId" clId="{6970D417-8251-49E3-B758-7BDEA698CBDF}" dt="2020-06-15T16:50:46.261" v="7002" actId="478"/>
          <ac:spMkLst>
            <pc:docMk/>
            <pc:sldMk cId="0" sldId="280"/>
            <ac:spMk id="34818" creationId="{A3A71A92-94A9-4A79-853A-8A15E04DC020}"/>
          </ac:spMkLst>
        </pc:spChg>
        <pc:spChg chg="mod">
          <ac:chgData name="Federico Cluni" userId="754e41aadaf4a8ea" providerId="LiveId" clId="{6970D417-8251-49E3-B758-7BDEA698CBDF}" dt="2020-06-15T16:50:39.605" v="7001" actId="20577"/>
          <ac:spMkLst>
            <pc:docMk/>
            <pc:sldMk cId="0" sldId="280"/>
            <ac:spMk id="34819" creationId="{9BAE81A9-2581-4497-BBD4-569DD38C7985}"/>
          </ac:spMkLst>
        </pc:spChg>
      </pc:sldChg>
      <pc:sldChg chg="del">
        <pc:chgData name="Federico Cluni" userId="754e41aadaf4a8ea" providerId="LiveId" clId="{6970D417-8251-49E3-B758-7BDEA698CBDF}" dt="2020-06-15T16:59:02.705" v="7170" actId="47"/>
        <pc:sldMkLst>
          <pc:docMk/>
          <pc:sldMk cId="0" sldId="281"/>
        </pc:sldMkLst>
      </pc:sldChg>
      <pc:sldChg chg="del">
        <pc:chgData name="Federico Cluni" userId="754e41aadaf4a8ea" providerId="LiveId" clId="{6970D417-8251-49E3-B758-7BDEA698CBDF}" dt="2020-06-15T16:59:04.023" v="7171" actId="47"/>
        <pc:sldMkLst>
          <pc:docMk/>
          <pc:sldMk cId="0" sldId="282"/>
        </pc:sldMkLst>
      </pc:sldChg>
      <pc:sldChg chg="del">
        <pc:chgData name="Federico Cluni" userId="754e41aadaf4a8ea" providerId="LiveId" clId="{6970D417-8251-49E3-B758-7BDEA698CBDF}" dt="2020-06-15T16:59:05.209" v="7173" actId="47"/>
        <pc:sldMkLst>
          <pc:docMk/>
          <pc:sldMk cId="0" sldId="283"/>
        </pc:sldMkLst>
      </pc:sldChg>
      <pc:sldChg chg="del">
        <pc:chgData name="Federico Cluni" userId="754e41aadaf4a8ea" providerId="LiveId" clId="{6970D417-8251-49E3-B758-7BDEA698CBDF}" dt="2020-06-15T16:59:05.611" v="7174" actId="47"/>
        <pc:sldMkLst>
          <pc:docMk/>
          <pc:sldMk cId="0" sldId="284"/>
        </pc:sldMkLst>
      </pc:sldChg>
      <pc:sldChg chg="del">
        <pc:chgData name="Federico Cluni" userId="754e41aadaf4a8ea" providerId="LiveId" clId="{6970D417-8251-49E3-B758-7BDEA698CBDF}" dt="2020-06-15T16:59:06.184" v="7175" actId="47"/>
        <pc:sldMkLst>
          <pc:docMk/>
          <pc:sldMk cId="0" sldId="285"/>
        </pc:sldMkLst>
      </pc:sldChg>
      <pc:sldChg chg="del">
        <pc:chgData name="Federico Cluni" userId="754e41aadaf4a8ea" providerId="LiveId" clId="{6970D417-8251-49E3-B758-7BDEA698CBDF}" dt="2020-06-15T16:59:07.179" v="7177" actId="47"/>
        <pc:sldMkLst>
          <pc:docMk/>
          <pc:sldMk cId="0" sldId="286"/>
        </pc:sldMkLst>
      </pc:sldChg>
      <pc:sldChg chg="del">
        <pc:chgData name="Federico Cluni" userId="754e41aadaf4a8ea" providerId="LiveId" clId="{6970D417-8251-49E3-B758-7BDEA698CBDF}" dt="2020-06-15T16:59:10.140" v="7181" actId="47"/>
        <pc:sldMkLst>
          <pc:docMk/>
          <pc:sldMk cId="3286911153" sldId="287"/>
        </pc:sldMkLst>
      </pc:sldChg>
      <pc:sldChg chg="del">
        <pc:chgData name="Federico Cluni" userId="754e41aadaf4a8ea" providerId="LiveId" clId="{6970D417-8251-49E3-B758-7BDEA698CBDF}" dt="2020-06-15T16:59:10.626" v="7182" actId="47"/>
        <pc:sldMkLst>
          <pc:docMk/>
          <pc:sldMk cId="0" sldId="288"/>
        </pc:sldMkLst>
      </pc:sldChg>
      <pc:sldChg chg="del">
        <pc:chgData name="Federico Cluni" userId="754e41aadaf4a8ea" providerId="LiveId" clId="{6970D417-8251-49E3-B758-7BDEA698CBDF}" dt="2020-06-15T16:59:11.288" v="7183" actId="47"/>
        <pc:sldMkLst>
          <pc:docMk/>
          <pc:sldMk cId="0" sldId="289"/>
        </pc:sldMkLst>
      </pc:sldChg>
      <pc:sldChg chg="del">
        <pc:chgData name="Federico Cluni" userId="754e41aadaf4a8ea" providerId="LiveId" clId="{6970D417-8251-49E3-B758-7BDEA698CBDF}" dt="2020-06-15T16:59:12.221" v="7184" actId="47"/>
        <pc:sldMkLst>
          <pc:docMk/>
          <pc:sldMk cId="3077951468" sldId="290"/>
        </pc:sldMkLst>
      </pc:sldChg>
      <pc:sldChg chg="addSp delSp modSp del mod">
        <pc:chgData name="Federico Cluni" userId="754e41aadaf4a8ea" providerId="LiveId" clId="{6970D417-8251-49E3-B758-7BDEA698CBDF}" dt="2020-06-16T06:26:06.061" v="7413" actId="2696"/>
        <pc:sldMkLst>
          <pc:docMk/>
          <pc:sldMk cId="3788840518" sldId="291"/>
        </pc:sldMkLst>
        <pc:spChg chg="add mod">
          <ac:chgData name="Federico Cluni" userId="754e41aadaf4a8ea" providerId="LiveId" clId="{6970D417-8251-49E3-B758-7BDEA698CBDF}" dt="2020-06-15T13:53:16.133" v="854"/>
          <ac:spMkLst>
            <pc:docMk/>
            <pc:sldMk cId="3788840518" sldId="291"/>
            <ac:spMk id="4" creationId="{3F413EF8-8C39-4917-8C51-2ADF1C4FC103}"/>
          </ac:spMkLst>
        </pc:spChg>
        <pc:spChg chg="del">
          <ac:chgData name="Federico Cluni" userId="754e41aadaf4a8ea" providerId="LiveId" clId="{6970D417-8251-49E3-B758-7BDEA698CBDF}" dt="2020-06-15T13:53:15.391" v="853" actId="478"/>
          <ac:spMkLst>
            <pc:docMk/>
            <pc:sldMk cId="3788840518" sldId="291"/>
            <ac:spMk id="10242" creationId="{41E67614-ACB8-4E65-8A39-9A119547C620}"/>
          </ac:spMkLst>
        </pc:spChg>
        <pc:spChg chg="mod">
          <ac:chgData name="Federico Cluni" userId="754e41aadaf4a8ea" providerId="LiveId" clId="{6970D417-8251-49E3-B758-7BDEA698CBDF}" dt="2020-06-15T13:58:41.984" v="1327" actId="20577"/>
          <ac:spMkLst>
            <pc:docMk/>
            <pc:sldMk cId="3788840518" sldId="291"/>
            <ac:spMk id="10243" creationId="{0AE19814-6EF7-4009-B950-61543A42DA1A}"/>
          </ac:spMkLst>
        </pc:spChg>
      </pc:sldChg>
      <pc:sldChg chg="del">
        <pc:chgData name="Federico Cluni" userId="754e41aadaf4a8ea" providerId="LiveId" clId="{6970D417-8251-49E3-B758-7BDEA698CBDF}" dt="2020-06-15T16:59:07.798" v="7178" actId="47"/>
        <pc:sldMkLst>
          <pc:docMk/>
          <pc:sldMk cId="0" sldId="292"/>
        </pc:sldMkLst>
      </pc:sldChg>
      <pc:sldChg chg="addSp delSp modSp mod">
        <pc:chgData name="Federico Cluni" userId="754e41aadaf4a8ea" providerId="LiveId" clId="{6970D417-8251-49E3-B758-7BDEA698CBDF}" dt="2020-06-15T16:53:09.552" v="7168"/>
        <pc:sldMkLst>
          <pc:docMk/>
          <pc:sldMk cId="0" sldId="293"/>
        </pc:sldMkLst>
        <pc:spChg chg="add mod">
          <ac:chgData name="Federico Cluni" userId="754e41aadaf4a8ea" providerId="LiveId" clId="{6970D417-8251-49E3-B758-7BDEA698CBDF}" dt="2020-06-15T16:51:00.781" v="7005"/>
          <ac:spMkLst>
            <pc:docMk/>
            <pc:sldMk cId="0" sldId="293"/>
            <ac:spMk id="5" creationId="{371FCD74-0B2C-4007-8D81-857B9CF9E992}"/>
          </ac:spMkLst>
        </pc:spChg>
        <pc:spChg chg="del">
          <ac:chgData name="Federico Cluni" userId="754e41aadaf4a8ea" providerId="LiveId" clId="{6970D417-8251-49E3-B758-7BDEA698CBDF}" dt="2020-06-15T16:51:00.208" v="7004" actId="478"/>
          <ac:spMkLst>
            <pc:docMk/>
            <pc:sldMk cId="0" sldId="293"/>
            <ac:spMk id="35842" creationId="{F2889E7A-EA4F-4D04-BE1C-18FD0640101E}"/>
          </ac:spMkLst>
        </pc:spChg>
        <pc:spChg chg="mod">
          <ac:chgData name="Federico Cluni" userId="754e41aadaf4a8ea" providerId="LiveId" clId="{6970D417-8251-49E3-B758-7BDEA698CBDF}" dt="2020-06-15T16:53:09.552" v="7168"/>
          <ac:spMkLst>
            <pc:docMk/>
            <pc:sldMk cId="0" sldId="293"/>
            <ac:spMk id="35843" creationId="{1DD4D5DB-20BE-4F72-B53D-C2E2DD626A79}"/>
          </ac:spMkLst>
        </pc:spChg>
        <pc:spChg chg="mod">
          <ac:chgData name="Federico Cluni" userId="754e41aadaf4a8ea" providerId="LiveId" clId="{6970D417-8251-49E3-B758-7BDEA698CBDF}" dt="2020-06-15T16:52:07.155" v="7165" actId="20577"/>
          <ac:spMkLst>
            <pc:docMk/>
            <pc:sldMk cId="0" sldId="293"/>
            <ac:spMk id="35844" creationId="{2AA48E7F-BC47-43AE-A04D-630F0B2960AF}"/>
          </ac:spMkLst>
        </pc:spChg>
      </pc:sldChg>
      <pc:sldChg chg="addSp delSp modSp del">
        <pc:chgData name="Federico Cluni" userId="754e41aadaf4a8ea" providerId="LiveId" clId="{6970D417-8251-49E3-B758-7BDEA698CBDF}" dt="2020-06-15T16:59:16.752" v="7193" actId="47"/>
        <pc:sldMkLst>
          <pc:docMk/>
          <pc:sldMk cId="0" sldId="294"/>
        </pc:sldMkLst>
        <pc:spChg chg="add mod">
          <ac:chgData name="Federico Cluni" userId="754e41aadaf4a8ea" providerId="LiveId" clId="{6970D417-8251-49E3-B758-7BDEA698CBDF}" dt="2020-06-15T16:52:47.454" v="7167"/>
          <ac:spMkLst>
            <pc:docMk/>
            <pc:sldMk cId="0" sldId="294"/>
            <ac:spMk id="4" creationId="{B5A5D5E4-97AA-4A22-8C8A-7541B8C57423}"/>
          </ac:spMkLst>
        </pc:spChg>
        <pc:spChg chg="del">
          <ac:chgData name="Federico Cluni" userId="754e41aadaf4a8ea" providerId="LiveId" clId="{6970D417-8251-49E3-B758-7BDEA698CBDF}" dt="2020-06-15T16:52:46.208" v="7166" actId="478"/>
          <ac:spMkLst>
            <pc:docMk/>
            <pc:sldMk cId="0" sldId="294"/>
            <ac:spMk id="36866" creationId="{1C77CDB3-05CC-4020-B5DF-EE3277A9E6EA}"/>
          </ac:spMkLst>
        </pc:spChg>
        <pc:spChg chg="mod">
          <ac:chgData name="Federico Cluni" userId="754e41aadaf4a8ea" providerId="LiveId" clId="{6970D417-8251-49E3-B758-7BDEA698CBDF}" dt="2020-06-15T16:53:16.625" v="7169"/>
          <ac:spMkLst>
            <pc:docMk/>
            <pc:sldMk cId="0" sldId="294"/>
            <ac:spMk id="36867" creationId="{BFF3BA17-DA1F-4C3F-A4B3-CCBBB5826769}"/>
          </ac:spMkLst>
        </pc:spChg>
      </pc:sldChg>
      <pc:sldChg chg="del">
        <pc:chgData name="Federico Cluni" userId="754e41aadaf4a8ea" providerId="LiveId" clId="{6970D417-8251-49E3-B758-7BDEA698CBDF}" dt="2020-06-15T14:14:53.895" v="1328" actId="2696"/>
        <pc:sldMkLst>
          <pc:docMk/>
          <pc:sldMk cId="1165524876" sldId="295"/>
        </pc:sldMkLst>
        <pc:spChg chg="mod">
          <ac:chgData name="Federico Cluni" userId="754e41aadaf4a8ea" providerId="LiveId" clId="{6970D417-8251-49E3-B758-7BDEA698CBDF}" dt="2020-06-15T14:34:24.017" v="1989" actId="207"/>
          <ac:spMkLst>
            <pc:docMk/>
            <pc:sldMk cId="1165524876" sldId="295"/>
            <ac:spMk id="16386" creationId="{56BEBCB5-4CAB-441C-A0D3-FD22F7631CDE}"/>
          </ac:spMkLst>
        </pc:spChg>
        <pc:spChg chg="mod">
          <ac:chgData name="Federico Cluni" userId="754e41aadaf4a8ea" providerId="LiveId" clId="{6970D417-8251-49E3-B758-7BDEA698CBDF}" dt="2020-06-15T16:15:07.194" v="5337" actId="313"/>
          <ac:spMkLst>
            <pc:docMk/>
            <pc:sldMk cId="1165524876" sldId="295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4:31:58.201" v="1755" actId="478"/>
          <ac:spMkLst>
            <pc:docMk/>
            <pc:sldMk cId="1165524876" sldId="295"/>
            <ac:spMk id="16388" creationId="{DABD724A-A447-4F21-8765-B96691D23118}"/>
          </ac:spMkLst>
        </pc:spChg>
        <pc:spChg chg="mod">
          <ac:chgData name="Federico Cluni" userId="754e41aadaf4a8ea" providerId="LiveId" clId="{6970D417-8251-49E3-B758-7BDEA698CBDF}" dt="2020-06-15T14:34:15.943" v="1988" actId="1076"/>
          <ac:spMkLst>
            <pc:docMk/>
            <pc:sldMk cId="1165524876" sldId="295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4:29:49.971" v="1734" actId="478"/>
          <ac:spMkLst>
            <pc:docMk/>
            <pc:sldMk cId="1165524876" sldId="295"/>
            <ac:spMk id="16390" creationId="{5ACF4C51-9493-4D49-89D6-25C8D7E9C999}"/>
          </ac:spMkLst>
        </pc:spChg>
        <pc:spChg chg="mod">
          <ac:chgData name="Federico Cluni" userId="754e41aadaf4a8ea" providerId="LiveId" clId="{6970D417-8251-49E3-B758-7BDEA698CBDF}" dt="2020-06-15T14:31:55.911" v="1754" actId="1076"/>
          <ac:spMkLst>
            <pc:docMk/>
            <pc:sldMk cId="1165524876" sldId="295"/>
            <ac:spMk id="16391" creationId="{B241D821-531C-41EB-B44D-EDAC9DC14BA6}"/>
          </ac:spMkLst>
        </pc:spChg>
      </pc:sldChg>
      <pc:sldChg chg="addSp delSp modSp mod">
        <pc:chgData name="Federico Cluni" userId="754e41aadaf4a8ea" providerId="LiveId" clId="{6970D417-8251-49E3-B758-7BDEA698CBDF}" dt="2020-06-16T06:12:17.735" v="7390" actId="207"/>
        <pc:sldMkLst>
          <pc:docMk/>
          <pc:sldMk cId="0" sldId="296"/>
        </pc:sldMkLst>
        <pc:spChg chg="add mod">
          <ac:chgData name="Federico Cluni" userId="754e41aadaf4a8ea" providerId="LiveId" clId="{6970D417-8251-49E3-B758-7BDEA698CBDF}" dt="2020-06-15T15:11:57.344" v="2527"/>
          <ac:spMkLst>
            <pc:docMk/>
            <pc:sldMk cId="0" sldId="296"/>
            <ac:spMk id="4" creationId="{59248122-40D3-4DEC-B094-0E9A418F87DE}"/>
          </ac:spMkLst>
        </pc:spChg>
        <pc:spChg chg="del">
          <ac:chgData name="Federico Cluni" userId="754e41aadaf4a8ea" providerId="LiveId" clId="{6970D417-8251-49E3-B758-7BDEA698CBDF}" dt="2020-06-15T14:40:27.389" v="2273" actId="478"/>
          <ac:spMkLst>
            <pc:docMk/>
            <pc:sldMk cId="0" sldId="296"/>
            <ac:spMk id="12290" creationId="{DAFC4B9C-BB6B-4565-96C5-6E5BBEB792DB}"/>
          </ac:spMkLst>
        </pc:spChg>
        <pc:spChg chg="mod">
          <ac:chgData name="Federico Cluni" userId="754e41aadaf4a8ea" providerId="LiveId" clId="{6970D417-8251-49E3-B758-7BDEA698CBDF}" dt="2020-06-16T06:12:17.735" v="7390" actId="207"/>
          <ac:spMkLst>
            <pc:docMk/>
            <pc:sldMk cId="0" sldId="296"/>
            <ac:spMk id="12291" creationId="{DF71D569-A7A7-4EC9-A466-65F4419E0FAF}"/>
          </ac:spMkLst>
        </pc:spChg>
      </pc:sldChg>
      <pc:sldChg chg="addSp delSp modSp mod">
        <pc:chgData name="Federico Cluni" userId="754e41aadaf4a8ea" providerId="LiveId" clId="{6970D417-8251-49E3-B758-7BDEA698CBDF}" dt="2020-06-15T15:12:40.931" v="2539" actId="20577"/>
        <pc:sldMkLst>
          <pc:docMk/>
          <pc:sldMk cId="0" sldId="297"/>
        </pc:sldMkLst>
        <pc:spChg chg="add mod">
          <ac:chgData name="Federico Cluni" userId="754e41aadaf4a8ea" providerId="LiveId" clId="{6970D417-8251-49E3-B758-7BDEA698CBDF}" dt="2020-06-15T15:12:17.219" v="2529"/>
          <ac:spMkLst>
            <pc:docMk/>
            <pc:sldMk cId="0" sldId="297"/>
            <ac:spMk id="9" creationId="{81726F58-1ED6-42CE-86E0-8853732E4097}"/>
          </ac:spMkLst>
        </pc:spChg>
        <pc:spChg chg="del">
          <ac:chgData name="Federico Cluni" userId="754e41aadaf4a8ea" providerId="LiveId" clId="{6970D417-8251-49E3-B758-7BDEA698CBDF}" dt="2020-06-15T15:12:16.456" v="2528" actId="478"/>
          <ac:spMkLst>
            <pc:docMk/>
            <pc:sldMk cId="0" sldId="297"/>
            <ac:spMk id="13314" creationId="{57713717-EB05-4E7B-87C6-CB057A4D9422}"/>
          </ac:spMkLst>
        </pc:spChg>
        <pc:spChg chg="mod">
          <ac:chgData name="Federico Cluni" userId="754e41aadaf4a8ea" providerId="LiveId" clId="{6970D417-8251-49E3-B758-7BDEA698CBDF}" dt="2020-06-15T15:12:40.931" v="2539" actId="20577"/>
          <ac:spMkLst>
            <pc:docMk/>
            <pc:sldMk cId="0" sldId="297"/>
            <ac:spMk id="13318" creationId="{ACE320FA-A4DA-44D1-AA64-4E5152586642}"/>
          </ac:spMkLst>
        </pc:spChg>
      </pc:sldChg>
      <pc:sldChg chg="addSp delSp modSp mod">
        <pc:chgData name="Federico Cluni" userId="754e41aadaf4a8ea" providerId="LiveId" clId="{6970D417-8251-49E3-B758-7BDEA698CBDF}" dt="2020-06-15T15:12:36.921" v="2535" actId="20577"/>
        <pc:sldMkLst>
          <pc:docMk/>
          <pc:sldMk cId="0" sldId="298"/>
        </pc:sldMkLst>
        <pc:spChg chg="add mod">
          <ac:chgData name="Federico Cluni" userId="754e41aadaf4a8ea" providerId="LiveId" clId="{6970D417-8251-49E3-B758-7BDEA698CBDF}" dt="2020-06-15T15:12:26.562" v="2531"/>
          <ac:spMkLst>
            <pc:docMk/>
            <pc:sldMk cId="0" sldId="298"/>
            <ac:spMk id="9" creationId="{4B9301AC-8524-4D32-9590-E97B19D1DEC5}"/>
          </ac:spMkLst>
        </pc:spChg>
        <pc:spChg chg="del">
          <ac:chgData name="Federico Cluni" userId="754e41aadaf4a8ea" providerId="LiveId" clId="{6970D417-8251-49E3-B758-7BDEA698CBDF}" dt="2020-06-15T15:12:25.834" v="2530" actId="478"/>
          <ac:spMkLst>
            <pc:docMk/>
            <pc:sldMk cId="0" sldId="298"/>
            <ac:spMk id="14338" creationId="{2D60C4BF-6AFC-4AB5-85B4-C46F7F80A75B}"/>
          </ac:spMkLst>
        </pc:spChg>
        <pc:spChg chg="mod">
          <ac:chgData name="Federico Cluni" userId="754e41aadaf4a8ea" providerId="LiveId" clId="{6970D417-8251-49E3-B758-7BDEA698CBDF}" dt="2020-06-15T15:12:36.921" v="2535" actId="20577"/>
          <ac:spMkLst>
            <pc:docMk/>
            <pc:sldMk cId="0" sldId="298"/>
            <ac:spMk id="14342" creationId="{1ECF6E00-0252-4CC7-9E1B-EE18E933B423}"/>
          </ac:spMkLst>
        </pc:spChg>
      </pc:sldChg>
      <pc:sldChg chg="addSp delSp modSp mod">
        <pc:chgData name="Federico Cluni" userId="754e41aadaf4a8ea" providerId="LiveId" clId="{6970D417-8251-49E3-B758-7BDEA698CBDF}" dt="2020-06-15T15:17:02.646" v="3008" actId="790"/>
        <pc:sldMkLst>
          <pc:docMk/>
          <pc:sldMk cId="0" sldId="299"/>
        </pc:sldMkLst>
        <pc:spChg chg="add mod">
          <ac:chgData name="Federico Cluni" userId="754e41aadaf4a8ea" providerId="LiveId" clId="{6970D417-8251-49E3-B758-7BDEA698CBDF}" dt="2020-06-15T15:15:14.341" v="2793"/>
          <ac:spMkLst>
            <pc:docMk/>
            <pc:sldMk cId="0" sldId="299"/>
            <ac:spMk id="5" creationId="{83AD93DB-14B0-4C4E-940C-A4428CA34524}"/>
          </ac:spMkLst>
        </pc:spChg>
        <pc:spChg chg="del">
          <ac:chgData name="Federico Cluni" userId="754e41aadaf4a8ea" providerId="LiveId" clId="{6970D417-8251-49E3-B758-7BDEA698CBDF}" dt="2020-06-15T15:15:13.854" v="2792" actId="478"/>
          <ac:spMkLst>
            <pc:docMk/>
            <pc:sldMk cId="0" sldId="299"/>
            <ac:spMk id="17410" creationId="{CFA9266A-B59B-4D9E-AF05-CC923C05334F}"/>
          </ac:spMkLst>
        </pc:spChg>
        <pc:spChg chg="mod">
          <ac:chgData name="Federico Cluni" userId="754e41aadaf4a8ea" providerId="LiveId" clId="{6970D417-8251-49E3-B758-7BDEA698CBDF}" dt="2020-06-15T15:15:28.982" v="2834" actId="20577"/>
          <ac:spMkLst>
            <pc:docMk/>
            <pc:sldMk cId="0" sldId="299"/>
            <ac:spMk id="17444" creationId="{E996574E-0DF5-475C-9311-86386E56C120}"/>
          </ac:spMkLst>
        </pc:spChg>
        <pc:graphicFrameChg chg="modGraphic">
          <ac:chgData name="Federico Cluni" userId="754e41aadaf4a8ea" providerId="LiveId" clId="{6970D417-8251-49E3-B758-7BDEA698CBDF}" dt="2020-06-15T15:17:02.646" v="3008" actId="790"/>
          <ac:graphicFrameMkLst>
            <pc:docMk/>
            <pc:sldMk cId="0" sldId="299"/>
            <ac:graphicFrameMk id="47289" creationId="{BE2CAD8A-4702-415E-B373-7BBA87204CCD}"/>
          </ac:graphicFrameMkLst>
        </pc:graphicFrameChg>
      </pc:sldChg>
      <pc:sldChg chg="del">
        <pc:chgData name="Federico Cluni" userId="754e41aadaf4a8ea" providerId="LiveId" clId="{6970D417-8251-49E3-B758-7BDEA698CBDF}" dt="2020-06-15T16:59:08.556" v="7179" actId="47"/>
        <pc:sldMkLst>
          <pc:docMk/>
          <pc:sldMk cId="0" sldId="300"/>
        </pc:sldMkLst>
      </pc:sldChg>
      <pc:sldChg chg="del">
        <pc:chgData name="Federico Cluni" userId="754e41aadaf4a8ea" providerId="LiveId" clId="{6970D417-8251-49E3-B758-7BDEA698CBDF}" dt="2020-06-15T16:59:04.631" v="7172" actId="47"/>
        <pc:sldMkLst>
          <pc:docMk/>
          <pc:sldMk cId="2909882934" sldId="301"/>
        </pc:sldMkLst>
      </pc:sldChg>
      <pc:sldChg chg="del">
        <pc:chgData name="Federico Cluni" userId="754e41aadaf4a8ea" providerId="LiveId" clId="{6970D417-8251-49E3-B758-7BDEA698CBDF}" dt="2020-06-15T16:59:06.698" v="7176" actId="47"/>
        <pc:sldMkLst>
          <pc:docMk/>
          <pc:sldMk cId="0" sldId="302"/>
        </pc:sldMkLst>
      </pc:sldChg>
      <pc:sldChg chg="modSp mod">
        <pc:chgData name="Federico Cluni" userId="754e41aadaf4a8ea" providerId="LiveId" clId="{6970D417-8251-49E3-B758-7BDEA698CBDF}" dt="2020-06-16T08:33:48.823" v="7496" actId="20577"/>
        <pc:sldMkLst>
          <pc:docMk/>
          <pc:sldMk cId="0" sldId="303"/>
        </pc:sldMkLst>
        <pc:spChg chg="mod">
          <ac:chgData name="Federico Cluni" userId="754e41aadaf4a8ea" providerId="LiveId" clId="{6970D417-8251-49E3-B758-7BDEA698CBDF}" dt="2020-06-16T08:33:48.823" v="7496" actId="20577"/>
          <ac:spMkLst>
            <pc:docMk/>
            <pc:sldMk cId="0" sldId="303"/>
            <ac:spMk id="5125" creationId="{AD0979F9-088A-4E77-BB80-20FC4200DBE6}"/>
          </ac:spMkLst>
        </pc:spChg>
        <pc:spChg chg="mod">
          <ac:chgData name="Federico Cluni" userId="754e41aadaf4a8ea" providerId="LiveId" clId="{6970D417-8251-49E3-B758-7BDEA698CBDF}" dt="2020-06-15T13:41:17.351" v="22" actId="207"/>
          <ac:spMkLst>
            <pc:docMk/>
            <pc:sldMk cId="0" sldId="303"/>
            <ac:spMk id="6146" creationId="{23336650-4509-4626-A555-F723E2225E20}"/>
          </ac:spMkLst>
        </pc:spChg>
      </pc:sldChg>
      <pc:sldChg chg="addSp delSp modSp mod">
        <pc:chgData name="Federico Cluni" userId="754e41aadaf4a8ea" providerId="LiveId" clId="{6970D417-8251-49E3-B758-7BDEA698CBDF}" dt="2020-06-15T13:45:21.809" v="432" actId="20577"/>
        <pc:sldMkLst>
          <pc:docMk/>
          <pc:sldMk cId="0" sldId="304"/>
        </pc:sldMkLst>
        <pc:spChg chg="add mod">
          <ac:chgData name="Federico Cluni" userId="754e41aadaf4a8ea" providerId="LiveId" clId="{6970D417-8251-49E3-B758-7BDEA698CBDF}" dt="2020-06-15T13:44:11.293" v="285"/>
          <ac:spMkLst>
            <pc:docMk/>
            <pc:sldMk cId="0" sldId="304"/>
            <ac:spMk id="6" creationId="{36E94353-1F29-4CF7-9DED-5C46F976CBCF}"/>
          </ac:spMkLst>
        </pc:spChg>
        <pc:spChg chg="del">
          <ac:chgData name="Federico Cluni" userId="754e41aadaf4a8ea" providerId="LiveId" clId="{6970D417-8251-49E3-B758-7BDEA698CBDF}" dt="2020-06-15T13:44:10.516" v="284" actId="478"/>
          <ac:spMkLst>
            <pc:docMk/>
            <pc:sldMk cId="0" sldId="304"/>
            <ac:spMk id="8194" creationId="{A413626A-0C81-4137-9296-BD45C28FE078}"/>
          </ac:spMkLst>
        </pc:spChg>
        <pc:spChg chg="mod">
          <ac:chgData name="Federico Cluni" userId="754e41aadaf4a8ea" providerId="LiveId" clId="{6970D417-8251-49E3-B758-7BDEA698CBDF}" dt="2020-06-15T13:45:21.809" v="432" actId="20577"/>
          <ac:spMkLst>
            <pc:docMk/>
            <pc:sldMk cId="0" sldId="304"/>
            <ac:spMk id="8195" creationId="{1DE69BEF-224D-419B-8ECA-164B2BF99C2B}"/>
          </ac:spMkLst>
        </pc:spChg>
      </pc:sldChg>
      <pc:sldChg chg="addSp delSp modSp mod">
        <pc:chgData name="Federico Cluni" userId="754e41aadaf4a8ea" providerId="LiveId" clId="{6970D417-8251-49E3-B758-7BDEA698CBDF}" dt="2020-06-15T15:15:00.942" v="2791" actId="20577"/>
        <pc:sldMkLst>
          <pc:docMk/>
          <pc:sldMk cId="0" sldId="305"/>
        </pc:sldMkLst>
        <pc:spChg chg="add mod">
          <ac:chgData name="Federico Cluni" userId="754e41aadaf4a8ea" providerId="LiveId" clId="{6970D417-8251-49E3-B758-7BDEA698CBDF}" dt="2020-06-15T15:12:48.397" v="2541"/>
          <ac:spMkLst>
            <pc:docMk/>
            <pc:sldMk cId="0" sldId="305"/>
            <ac:spMk id="5" creationId="{3AF24829-F600-462F-885C-464E17CBA2D9}"/>
          </ac:spMkLst>
        </pc:spChg>
        <pc:spChg chg="mod">
          <ac:chgData name="Federico Cluni" userId="754e41aadaf4a8ea" providerId="LiveId" clId="{6970D417-8251-49E3-B758-7BDEA698CBDF}" dt="2020-06-15T15:13:16.107" v="2576" actId="6549"/>
          <ac:spMkLst>
            <pc:docMk/>
            <pc:sldMk cId="0" sldId="305"/>
            <ac:spMk id="10243" creationId="{A2C82316-C4EC-426E-AE68-7E4A94634496}"/>
          </ac:spMkLst>
        </pc:spChg>
        <pc:spChg chg="del">
          <ac:chgData name="Federico Cluni" userId="754e41aadaf4a8ea" providerId="LiveId" clId="{6970D417-8251-49E3-B758-7BDEA698CBDF}" dt="2020-06-15T15:12:47.492" v="2540" actId="478"/>
          <ac:spMkLst>
            <pc:docMk/>
            <pc:sldMk cId="0" sldId="305"/>
            <ac:spMk id="15362" creationId="{9C05FCA0-A14E-4914-9750-AC4CA378EB34}"/>
          </ac:spMkLst>
        </pc:spChg>
        <pc:graphicFrameChg chg="modGraphic">
          <ac:chgData name="Federico Cluni" userId="754e41aadaf4a8ea" providerId="LiveId" clId="{6970D417-8251-49E3-B758-7BDEA698CBDF}" dt="2020-06-15T15:15:00.942" v="2791" actId="20577"/>
          <ac:graphicFrameMkLst>
            <pc:docMk/>
            <pc:sldMk cId="0" sldId="305"/>
            <ac:graphicFrameMk id="2" creationId="{50E3250E-3398-43DB-A962-20B21513876F}"/>
          </ac:graphicFrameMkLst>
        </pc:graphicFrameChg>
      </pc:sldChg>
      <pc:sldChg chg="del">
        <pc:chgData name="Federico Cluni" userId="754e41aadaf4a8ea" providerId="LiveId" clId="{6970D417-8251-49E3-B758-7BDEA698CBDF}" dt="2020-06-15T16:59:12.845" v="7185" actId="47"/>
        <pc:sldMkLst>
          <pc:docMk/>
          <pc:sldMk cId="0" sldId="306"/>
        </pc:sldMkLst>
      </pc:sldChg>
      <pc:sldChg chg="del">
        <pc:chgData name="Federico Cluni" userId="754e41aadaf4a8ea" providerId="LiveId" clId="{6970D417-8251-49E3-B758-7BDEA698CBDF}" dt="2020-06-15T16:59:13.338" v="7186" actId="47"/>
        <pc:sldMkLst>
          <pc:docMk/>
          <pc:sldMk cId="0" sldId="307"/>
        </pc:sldMkLst>
      </pc:sldChg>
      <pc:sldChg chg="del">
        <pc:chgData name="Federico Cluni" userId="754e41aadaf4a8ea" providerId="LiveId" clId="{6970D417-8251-49E3-B758-7BDEA698CBDF}" dt="2020-06-15T16:59:13.831" v="7187" actId="47"/>
        <pc:sldMkLst>
          <pc:docMk/>
          <pc:sldMk cId="0" sldId="308"/>
        </pc:sldMkLst>
      </pc:sldChg>
      <pc:sldChg chg="del">
        <pc:chgData name="Federico Cluni" userId="754e41aadaf4a8ea" providerId="LiveId" clId="{6970D417-8251-49E3-B758-7BDEA698CBDF}" dt="2020-06-15T16:59:14.218" v="7188" actId="47"/>
        <pc:sldMkLst>
          <pc:docMk/>
          <pc:sldMk cId="0" sldId="309"/>
        </pc:sldMkLst>
      </pc:sldChg>
      <pc:sldChg chg="del">
        <pc:chgData name="Federico Cluni" userId="754e41aadaf4a8ea" providerId="LiveId" clId="{6970D417-8251-49E3-B758-7BDEA698CBDF}" dt="2020-06-15T16:59:14.529" v="7189" actId="47"/>
        <pc:sldMkLst>
          <pc:docMk/>
          <pc:sldMk cId="0" sldId="310"/>
        </pc:sldMkLst>
      </pc:sldChg>
      <pc:sldChg chg="del">
        <pc:chgData name="Federico Cluni" userId="754e41aadaf4a8ea" providerId="LiveId" clId="{6970D417-8251-49E3-B758-7BDEA698CBDF}" dt="2020-06-15T16:59:15.168" v="7190" actId="47"/>
        <pc:sldMkLst>
          <pc:docMk/>
          <pc:sldMk cId="0" sldId="311"/>
        </pc:sldMkLst>
      </pc:sldChg>
      <pc:sldChg chg="del">
        <pc:chgData name="Federico Cluni" userId="754e41aadaf4a8ea" providerId="LiveId" clId="{6970D417-8251-49E3-B758-7BDEA698CBDF}" dt="2020-06-15T16:59:15.677" v="7191" actId="47"/>
        <pc:sldMkLst>
          <pc:docMk/>
          <pc:sldMk cId="0" sldId="312"/>
        </pc:sldMkLst>
      </pc:sldChg>
      <pc:sldChg chg="del">
        <pc:chgData name="Federico Cluni" userId="754e41aadaf4a8ea" providerId="LiveId" clId="{6970D417-8251-49E3-B758-7BDEA698CBDF}" dt="2020-06-15T16:59:16.110" v="7192" actId="47"/>
        <pc:sldMkLst>
          <pc:docMk/>
          <pc:sldMk cId="0" sldId="313"/>
        </pc:sldMkLst>
      </pc:sldChg>
      <pc:sldChg chg="del">
        <pc:chgData name="Federico Cluni" userId="754e41aadaf4a8ea" providerId="LiveId" clId="{6970D417-8251-49E3-B758-7BDEA698CBDF}" dt="2020-06-15T16:59:09.124" v="7180" actId="47"/>
        <pc:sldMkLst>
          <pc:docMk/>
          <pc:sldMk cId="0" sldId="314"/>
        </pc:sldMkLst>
      </pc:sldChg>
      <pc:sldChg chg="addSp delSp modSp add mod">
        <pc:chgData name="Federico Cluni" userId="754e41aadaf4a8ea" providerId="LiveId" clId="{6970D417-8251-49E3-B758-7BDEA698CBDF}" dt="2020-06-16T07:03:35.895" v="7473" actId="1076"/>
        <pc:sldMkLst>
          <pc:docMk/>
          <pc:sldMk cId="3826106657" sldId="315"/>
        </pc:sldMkLst>
        <pc:spChg chg="add mod">
          <ac:chgData name="Federico Cluni" userId="754e41aadaf4a8ea" providerId="LiveId" clId="{6970D417-8251-49E3-B758-7BDEA698CBDF}" dt="2020-06-16T07:02:58.493" v="7470" actId="1076"/>
          <ac:spMkLst>
            <pc:docMk/>
            <pc:sldMk cId="3826106657" sldId="315"/>
            <ac:spMk id="6" creationId="{770C6121-972A-4B0D-AC8D-97069A0AC8B8}"/>
          </ac:spMkLst>
        </pc:spChg>
        <pc:spChg chg="mod">
          <ac:chgData name="Federico Cluni" userId="754e41aadaf4a8ea" providerId="LiveId" clId="{6970D417-8251-49E3-B758-7BDEA698CBDF}" dt="2020-06-16T07:03:30.503" v="7472" actId="313"/>
          <ac:spMkLst>
            <pc:docMk/>
            <pc:sldMk cId="3826106657" sldId="315"/>
            <ac:spMk id="9219" creationId="{A1FC0DEA-BB6C-4FD0-B78C-22B86F753767}"/>
          </ac:spMkLst>
        </pc:spChg>
        <pc:picChg chg="add del mod">
          <ac:chgData name="Federico Cluni" userId="754e41aadaf4a8ea" providerId="LiveId" clId="{6970D417-8251-49E3-B758-7BDEA698CBDF}" dt="2020-06-16T07:00:52.196" v="7415" actId="478"/>
          <ac:picMkLst>
            <pc:docMk/>
            <pc:sldMk cId="3826106657" sldId="315"/>
            <ac:picMk id="3" creationId="{A9D43D73-F061-4B79-A852-E83FF9466FBB}"/>
          </ac:picMkLst>
        </pc:picChg>
        <pc:picChg chg="add mod">
          <ac:chgData name="Federico Cluni" userId="754e41aadaf4a8ea" providerId="LiveId" clId="{6970D417-8251-49E3-B758-7BDEA698CBDF}" dt="2020-06-16T07:03:35.895" v="7473" actId="1076"/>
          <ac:picMkLst>
            <pc:docMk/>
            <pc:sldMk cId="3826106657" sldId="315"/>
            <ac:picMk id="4" creationId="{07ABB67C-8F0F-45ED-8D51-652EF1390A65}"/>
          </ac:picMkLst>
        </pc:picChg>
      </pc:sldChg>
      <pc:sldChg chg="delSp modSp add mod">
        <pc:chgData name="Federico Cluni" userId="754e41aadaf4a8ea" providerId="LiveId" clId="{6970D417-8251-49E3-B758-7BDEA698CBDF}" dt="2020-06-15T15:39:01.110" v="4084" actId="2711"/>
        <pc:sldMkLst>
          <pc:docMk/>
          <pc:sldMk cId="2150309443" sldId="316"/>
        </pc:sldMkLst>
        <pc:spChg chg="mod">
          <ac:chgData name="Federico Cluni" userId="754e41aadaf4a8ea" providerId="LiveId" clId="{6970D417-8251-49E3-B758-7BDEA698CBDF}" dt="2020-06-15T15:39:01.110" v="4084" actId="2711"/>
          <ac:spMkLst>
            <pc:docMk/>
            <pc:sldMk cId="2150309443" sldId="316"/>
            <ac:spMk id="20483" creationId="{B7035848-63B3-4B52-8846-AECB97BA8E4E}"/>
          </ac:spMkLst>
        </pc:spChg>
        <pc:spChg chg="del mod">
          <ac:chgData name="Federico Cluni" userId="754e41aadaf4a8ea" providerId="LiveId" clId="{6970D417-8251-49E3-B758-7BDEA698CBDF}" dt="2020-06-15T15:38:34.456" v="4069" actId="478"/>
          <ac:spMkLst>
            <pc:docMk/>
            <pc:sldMk cId="2150309443" sldId="316"/>
            <ac:spMk id="20484" creationId="{FF4DB5BD-A5A2-4D0B-BF45-40519D2A0129}"/>
          </ac:spMkLst>
        </pc:spChg>
      </pc:sldChg>
      <pc:sldChg chg="delSp modSp add del mod">
        <pc:chgData name="Federico Cluni" userId="754e41aadaf4a8ea" providerId="LiveId" clId="{6970D417-8251-49E3-B758-7BDEA698CBDF}" dt="2020-06-15T16:14:51.971" v="5336" actId="47"/>
        <pc:sldMkLst>
          <pc:docMk/>
          <pc:sldMk cId="1597407174" sldId="317"/>
        </pc:sldMkLst>
        <pc:spChg chg="mod">
          <ac:chgData name="Federico Cluni" userId="754e41aadaf4a8ea" providerId="LiveId" clId="{6970D417-8251-49E3-B758-7BDEA698CBDF}" dt="2020-06-15T16:14:29.280" v="5328" actId="207"/>
          <ac:spMkLst>
            <pc:docMk/>
            <pc:sldMk cId="1597407174" sldId="317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6:14:00.455" v="5325" actId="478"/>
          <ac:spMkLst>
            <pc:docMk/>
            <pc:sldMk cId="1597407174" sldId="317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6:13:58.775" v="5324" actId="478"/>
          <ac:spMkLst>
            <pc:docMk/>
            <pc:sldMk cId="1597407174" sldId="317"/>
            <ac:spMk id="16391" creationId="{B241D821-531C-41EB-B44D-EDAC9DC14BA6}"/>
          </ac:spMkLst>
        </pc:spChg>
      </pc:sldChg>
    </pc:docChg>
  </pc:docChgLst>
  <pc:docChgLst>
    <pc:chgData name="Federico Cluni" userId="754e41aadaf4a8ea" providerId="LiveId" clId="{D2CE26D8-BA41-445F-BF75-B2654B1A6768}"/>
    <pc:docChg chg="addSld delSld modSld">
      <pc:chgData name="Federico Cluni" userId="754e41aadaf4a8ea" providerId="LiveId" clId="{D2CE26D8-BA41-445F-BF75-B2654B1A6768}" dt="2024-03-22T11:43:41.117" v="18" actId="47"/>
      <pc:docMkLst>
        <pc:docMk/>
      </pc:docMkLst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0" sldId="332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0" sldId="333"/>
        </pc:sldMkLst>
      </pc:sldChg>
      <pc:sldChg chg="modSp mod">
        <pc:chgData name="Federico Cluni" userId="754e41aadaf4a8ea" providerId="LiveId" clId="{D2CE26D8-BA41-445F-BF75-B2654B1A6768}" dt="2024-03-19T17:43:41.121" v="4" actId="20577"/>
        <pc:sldMkLst>
          <pc:docMk/>
          <pc:sldMk cId="0" sldId="334"/>
        </pc:sldMkLst>
        <pc:spChg chg="mod">
          <ac:chgData name="Federico Cluni" userId="754e41aadaf4a8ea" providerId="LiveId" clId="{D2CE26D8-BA41-445F-BF75-B2654B1A6768}" dt="2024-03-19T17:43:41.121" v="4" actId="20577"/>
          <ac:spMkLst>
            <pc:docMk/>
            <pc:sldMk cId="0" sldId="334"/>
            <ac:spMk id="2055" creationId="{4CD9053A-D1BE-4AA5-A65E-5DD053F0E150}"/>
          </ac:spMkLst>
        </pc:spChg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0" sldId="335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0" sldId="336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0" sldId="337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0" sldId="339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718119538" sldId="346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3072934415" sldId="347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1070291948" sldId="349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4094556715" sldId="350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2120803803" sldId="351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3320197336" sldId="352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279103850" sldId="353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3172298378" sldId="354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3036350780" sldId="355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4231501962" sldId="356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2119827675" sldId="357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1763263469" sldId="358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4269979879" sldId="359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3723852152" sldId="360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1295246545" sldId="361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838329592" sldId="362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3425339241" sldId="363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2677601994" sldId="364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1392833702" sldId="365"/>
        </pc:sldMkLst>
      </pc:sldChg>
      <pc:sldChg chg="add">
        <pc:chgData name="Federico Cluni" userId="754e41aadaf4a8ea" providerId="LiveId" clId="{D2CE26D8-BA41-445F-BF75-B2654B1A6768}" dt="2024-03-19T17:44:06.173" v="5"/>
        <pc:sldMkLst>
          <pc:docMk/>
          <pc:sldMk cId="894819492" sldId="378"/>
        </pc:sldMkLst>
      </pc:sldChg>
      <pc:sldChg chg="modSp add del">
        <pc:chgData name="Federico Cluni" userId="754e41aadaf4a8ea" providerId="LiveId" clId="{D2CE26D8-BA41-445F-BF75-B2654B1A6768}" dt="2024-03-22T11:43:41.117" v="18" actId="47"/>
        <pc:sldMkLst>
          <pc:docMk/>
          <pc:sldMk cId="1325803530" sldId="379"/>
        </pc:sldMkLst>
        <pc:spChg chg="mod">
          <ac:chgData name="Federico Cluni" userId="754e41aadaf4a8ea" providerId="LiveId" clId="{D2CE26D8-BA41-445F-BF75-B2654B1A6768}" dt="2024-03-22T09:53:13.935" v="14" actId="1076"/>
          <ac:spMkLst>
            <pc:docMk/>
            <pc:sldMk cId="1325803530" sldId="379"/>
            <ac:spMk id="2050" creationId="{5E20FB2C-AA7B-4022-B8FA-2ED2910057C9}"/>
          </ac:spMkLst>
        </pc:spChg>
        <pc:spChg chg="mod">
          <ac:chgData name="Federico Cluni" userId="754e41aadaf4a8ea" providerId="LiveId" clId="{D2CE26D8-BA41-445F-BF75-B2654B1A6768}" dt="2024-03-22T09:53:24.050" v="17" actId="1076"/>
          <ac:spMkLst>
            <pc:docMk/>
            <pc:sldMk cId="1325803530" sldId="379"/>
            <ac:spMk id="2051" creationId="{8492BE0A-49EE-4BB4-BD8D-BD2FD278BEBF}"/>
          </ac:spMkLst>
        </pc:spChg>
        <pc:spChg chg="mod">
          <ac:chgData name="Federico Cluni" userId="754e41aadaf4a8ea" providerId="LiveId" clId="{D2CE26D8-BA41-445F-BF75-B2654B1A6768}" dt="2024-03-22T09:53:21.615" v="16" actId="1076"/>
          <ac:spMkLst>
            <pc:docMk/>
            <pc:sldMk cId="1325803530" sldId="379"/>
            <ac:spMk id="2054" creationId="{10C4B9D1-AF21-45ED-B9CB-5E26D6FA8653}"/>
          </ac:spMkLst>
        </pc:spChg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154455512" sldId="380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2487284268" sldId="381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669065917" sldId="382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665009651" sldId="383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339115667" sldId="384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789019855" sldId="385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674494824" sldId="386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4009526921" sldId="387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3515555061" sldId="388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805757461" sldId="389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3537971584" sldId="390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361360420" sldId="391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2706647225" sldId="392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4189370291" sldId="393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306537362" sldId="394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2311573374" sldId="395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1163152094" sldId="396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0" sldId="397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0" sldId="398"/>
        </pc:sldMkLst>
      </pc:sldChg>
      <pc:sldChg chg="del">
        <pc:chgData name="Federico Cluni" userId="754e41aadaf4a8ea" providerId="LiveId" clId="{D2CE26D8-BA41-445F-BF75-B2654B1A6768}" dt="2024-03-19T17:44:15.444" v="6" actId="47"/>
        <pc:sldMkLst>
          <pc:docMk/>
          <pc:sldMk cId="4257904327" sldId="3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14BE-B858-49B2-9B40-FD654FE4724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0E84-F079-4CED-9269-6E9B8C3210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10mi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reshaping.html#reshaping-pivo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reshaping.html#reshaping-pivo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reshaping.html#reshaping-pivo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10-min tutorial </a:t>
            </a:r>
            <a:r>
              <a:rPr lang="en-US" dirty="0">
                <a:hlinkClick r:id="rId3"/>
              </a:rPr>
              <a:t>https://pandas.pydata.org/pandas-docs/stable/getting_started/10min.html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https://pandas.pydata.org/pandas-docs/stable/user_guide/reshaping.html#reshaping-pivot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https://pandas.pydata.org/pandas-docs/stable/user_guide/reshaping.html#reshaping-pivot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https://pandas.pydata.org/pandas-docs/stable/user_guide/reshaping.html#reshaping-pivot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735-3B8D-4F4F-ACC7-E786E907A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3801B-B797-41C3-AB45-28310D46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EF374-03DC-475B-9197-CC66EAA0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F19E-01EC-4C01-8F8D-BD07CA8637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87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32135-47FE-4140-A8A8-4CDFAB3DC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F25C8-77AE-4772-986F-E80DDED7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DF148-5239-43A6-AF59-9EF3259EA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D17F-8E59-4CBB-8513-1B7ABA69A3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10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3AB54-B684-4843-991A-52D5CF020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ED3CB-A1A7-4176-8959-3B53F8E77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7C9-01FC-4287-A0C9-24016EE64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C72A-C17E-49DE-A9B9-8274F3C1EA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7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60AF0-1309-4137-9DB1-567784BC6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82119-9A83-4B7F-A572-D2CCD3839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36A53-A23B-40A7-AA50-300E98203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BE084-6E31-4ED3-8B23-5225A624902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0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E641D-BAB8-4F10-A77E-FE4D5164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5047D-0F7D-4A85-87F6-DA5B5028B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E2E4D-FA7D-49FA-B9D7-EDB17F0F0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46F3-0CC3-450E-830B-02E30A0715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9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0ABF3-C283-452B-8DBA-27F3A276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4D533-741F-4358-8A0B-DD6D8642A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CB60D-E770-4343-96B8-FB7D4A028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B48B-C24D-4A8C-92D8-E55CD0EF04D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14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C4BF9-EC42-4AB5-A1F6-A419E9FD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1AB7A-11C9-4566-8AD9-83F03E30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0319C-4F26-48C8-84E0-D037B756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23A4-79ED-441A-B6FF-BA177A2956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9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F87FD5-FC56-46C6-ABCF-0D1D93CAA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DD5251-2939-4153-B62D-883F4FFF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17E77-FE45-4BC9-A50F-D1356997D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F9B5-1975-48B8-9209-83BF82C0AF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42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FA3106-BE48-487A-94C6-A8C7A2873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3EA0E-B180-44BC-A85F-BEDC0F243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3F376-01C0-4616-A698-4BA2BAB1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04DD-609E-431E-8C83-7C65939C37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7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3C1A-624F-41A0-A1F2-A58A933EF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81EBA-1B70-4573-84F4-D41D93C1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AA609-484F-4D5E-A032-46CCBA3FF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9F09-35C2-4C44-BA20-F0F620FB44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79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27EF-A28B-4E68-9473-59DBBCA71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7F0A5-5A32-4398-9251-C9E60CEF9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1982-119A-4DE8-B411-E188A6F9A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6EB-21F6-4D0D-B09F-BF7E8F89DB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61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FA9A6C-0490-449A-9260-B3012BA8C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E0E4F2-AD12-4F0A-B89A-F235C928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596FE-9848-4531-81FA-5248BCA4B7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A0F014-9AD1-400C-8DD7-1016A22C6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D3DF1-96E6-48C0-A16E-BD41C69E6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2E2873-795C-47C5-B6F1-E95A0C1D69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timeseries.html#timeseries-offset-alias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5E20FB2C-AA7B-4022-B8FA-2ED2910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1550"/>
            <a:ext cx="864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ork Sans" pitchFamily="2" charset="0"/>
              </a:rPr>
              <a:t>PYTHON FOR NUMERICAL COMPUTING AND DEVELOPMENT OF SCIENTIFIC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FF"/>
              </a:solidFill>
              <a:latin typeface="Work Sans" pitchFamily="2" charset="0"/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492BE0A-49EE-4BB4-BD8D-BD2FD278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300538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latin typeface="Work Sans" pitchFamily="2" charset="0"/>
              </a:rPr>
              <a:t>Prof. Federico Cluni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F09738C-41A2-4080-AD54-62D7FB00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6594"/>
            <a:ext cx="4496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Work Sans" pitchFamily="2" charset="0"/>
              </a:rPr>
              <a:t>UNIVERSITÀ DEGLI STUDI DI PERUGIA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 b="1" i="1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International Doctoral Program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Civil and Environmental Engineering </a:t>
            </a:r>
            <a:endParaRPr lang="it-IT" altLang="it-IT" sz="1800" b="1" i="1" dirty="0">
              <a:latin typeface="Work Sans" pitchFamily="2" charset="0"/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10C4B9D1-AF21-45ED-B9CB-5E26D6FA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36" y="5969000"/>
            <a:ext cx="1713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chemeClr val="hlink"/>
                </a:solidFill>
                <a:latin typeface="Work Sans" pitchFamily="2" charset="0"/>
              </a:rPr>
              <a:t>A. Y. 2023/24</a:t>
            </a:r>
          </a:p>
        </p:txBody>
      </p:sp>
      <p:sp>
        <p:nvSpPr>
          <p:cNvPr id="2055" name="CasellaDiTesto 6">
            <a:extLst>
              <a:ext uri="{FF2B5EF4-FFF2-40B4-BE49-F238E27FC236}">
                <a16:creationId xmlns:a16="http://schemas.microsoft.com/office/drawing/2014/main" id="{4CD9053A-D1BE-4AA5-A65E-5DD053F0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689" y="6477648"/>
            <a:ext cx="3651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Lesson #5 – March 22nd, 2024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C0527B-D9BC-F028-05AE-A98EB3F1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" y="173937"/>
            <a:ext cx="1259632" cy="124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Accessing and selecting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access a column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df['A']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to access rows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df[0:3]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df['20200626':'20200809']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Work Sans" pitchFamily="2" charset="0"/>
              </a:rPr>
              <a:t>The usual rules of slicing holds (first index is included, second index is not included).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Work Sans" pitchFamily="2" charset="0"/>
              </a:rPr>
              <a:t>Note that a sigle row can NOT be accessed in this way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df[0]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Work Sans" pitchFamily="2" charset="0"/>
              </a:rPr>
              <a:t>results in an error.</a:t>
            </a: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0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Accessing and selecting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Slicing can be made using labels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df.loc</a:t>
            </a:r>
            <a:r>
              <a:rPr lang="en-US" altLang="en-US" sz="1600" dirty="0">
                <a:latin typeface="Consolas" panose="020B0609020204030204" pitchFamily="49" charset="0"/>
              </a:rPr>
              <a:t>['20200626':'20200821',['B','D']]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To access a single value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df.loc</a:t>
            </a:r>
            <a:r>
              <a:rPr lang="en-US" altLang="en-US" sz="1600" dirty="0">
                <a:latin typeface="Consolas" panose="020B0609020204030204" pitchFamily="49" charset="0"/>
              </a:rPr>
              <a:t>['20200626','B']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Work Sans" pitchFamily="2" charset="0"/>
              </a:rPr>
              <a:t>but in this case a faster way is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df.at['20200626','B']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same operation can be made using position (in this case the usual rule of not including the second index holds)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df.iloc</a:t>
            </a:r>
            <a:r>
              <a:rPr lang="en-US" altLang="en-US" sz="1600" dirty="0">
                <a:latin typeface="Consolas" panose="020B0609020204030204" pitchFamily="49" charset="0"/>
              </a:rPr>
              <a:t>[0:2,[1,3]]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df.iat</a:t>
            </a:r>
            <a:r>
              <a:rPr lang="en-US" altLang="en-US" sz="1600" dirty="0">
                <a:latin typeface="Consolas" panose="020B0609020204030204" pitchFamily="49" charset="0"/>
              </a:rPr>
              <a:t>[0,'B']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2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Accessing and selecting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select the rows  when a condition on a column is met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df[df['A']&gt;0]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df2 = </a:t>
            </a:r>
            <a:r>
              <a:rPr lang="en-US" altLang="en-US" sz="1600" dirty="0" err="1">
                <a:latin typeface="Consolas" panose="020B0609020204030204" pitchFamily="49" charset="0"/>
              </a:rPr>
              <a:t>df.copy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df2['E']=['</a:t>
            </a:r>
            <a:r>
              <a:rPr lang="en-US" altLang="en-US" sz="1600" dirty="0" err="1">
                <a:latin typeface="Consolas" panose="020B0609020204030204" pitchFamily="49" charset="0"/>
              </a:rPr>
              <a:t>apple','banana','apple','pear','peach','apricot</a:t>
            </a:r>
            <a:r>
              <a:rPr lang="en-US" altLang="en-US" sz="1600" dirty="0">
                <a:latin typeface="Consolas" panose="020B0609020204030204" pitchFamily="49" charset="0"/>
              </a:rPr>
              <a:t>']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df2[df2['E'].</a:t>
            </a:r>
            <a:r>
              <a:rPr lang="en-US" altLang="en-US" sz="1600" dirty="0" err="1">
                <a:latin typeface="Consolas" panose="020B0609020204030204" pitchFamily="49" charset="0"/>
              </a:rPr>
              <a:t>isin</a:t>
            </a:r>
            <a:r>
              <a:rPr lang="en-US" altLang="en-US" sz="1600" dirty="0">
                <a:latin typeface="Consolas" panose="020B0609020204030204" pitchFamily="49" charset="0"/>
              </a:rPr>
              <a:t>(['</a:t>
            </a:r>
            <a:r>
              <a:rPr lang="en-US" altLang="en-US" sz="1600" dirty="0" err="1">
                <a:latin typeface="Consolas" panose="020B0609020204030204" pitchFamily="49" charset="0"/>
              </a:rPr>
              <a:t>apple','pear</a:t>
            </a:r>
            <a:r>
              <a:rPr lang="en-US" altLang="en-US" sz="1600" dirty="0">
                <a:latin typeface="Consolas" panose="020B0609020204030204" pitchFamily="49" charset="0"/>
              </a:rPr>
              <a:t>'])]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The condition may be also checked in the whole </a:t>
            </a:r>
            <a:r>
              <a:rPr lang="en-US" altLang="en-US" sz="1600" dirty="0" err="1">
                <a:latin typeface="Work Sans" pitchFamily="2" charset="0"/>
              </a:rPr>
              <a:t>dataframe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df[df&gt;0]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6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Accessing and selecting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Beside selecting and viewing, the previous operations can be used to set new values in the cells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df.loc</a:t>
            </a:r>
            <a:r>
              <a:rPr lang="en-US" altLang="en-US" sz="1600" dirty="0">
                <a:latin typeface="Consolas" panose="020B0609020204030204" pitchFamily="49" charset="0"/>
              </a:rPr>
              <a:t>['20200724','B']=99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df.iloc</a:t>
            </a:r>
            <a:r>
              <a:rPr lang="en-US" altLang="en-US" sz="1600" dirty="0">
                <a:latin typeface="Consolas" panose="020B0609020204030204" pitchFamily="49" charset="0"/>
              </a:rPr>
              <a:t>[2,1:3] = 1000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df[df&lt;0] = -df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assign whole columns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df.loc</a:t>
            </a:r>
            <a:r>
              <a:rPr lang="en-US" altLang="en-US" sz="1600" dirty="0">
                <a:latin typeface="Consolas" panose="020B0609020204030204" pitchFamily="49" charset="0"/>
              </a:rPr>
              <a:t>[:,1:3]=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(-10,10,(6,2))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7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Accessing and selecting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In pandas, missing data are set to </a:t>
            </a:r>
            <a:r>
              <a:rPr lang="en-US" altLang="en-US" sz="1600" dirty="0" err="1">
                <a:latin typeface="Work Sans" pitchFamily="2" charset="0"/>
              </a:rPr>
              <a:t>numpy.nan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df1 = </a:t>
            </a:r>
            <a:r>
              <a:rPr lang="en-US" altLang="en-US" sz="1600" dirty="0" err="1">
                <a:latin typeface="Consolas" panose="020B0609020204030204" pitchFamily="49" charset="0"/>
              </a:rPr>
              <a:t>df.reindex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df.index</a:t>
            </a:r>
            <a:r>
              <a:rPr lang="en-US" altLang="en-US" sz="1600" dirty="0">
                <a:latin typeface="Consolas" panose="020B0609020204030204" pitchFamily="49" charset="0"/>
              </a:rPr>
              <a:t>, columns=['A','B','E'])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df1.loc[df1.index[1:3],'E'] =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rows containing </a:t>
            </a:r>
            <a:r>
              <a:rPr lang="en-US" altLang="en-US" sz="1600" dirty="0" err="1">
                <a:latin typeface="Work Sans" pitchFamily="2" charset="0"/>
              </a:rPr>
              <a:t>NaN</a:t>
            </a:r>
            <a:r>
              <a:rPr lang="en-US" altLang="en-US" sz="1600" dirty="0">
                <a:latin typeface="Work Sans" pitchFamily="2" charset="0"/>
              </a:rPr>
              <a:t> can be dropped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df1.dropna(how='any')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</a:t>
            </a:r>
            <a:r>
              <a:rPr lang="en-US" altLang="en-US" sz="1600" dirty="0" err="1">
                <a:latin typeface="Work Sans" pitchFamily="2" charset="0"/>
              </a:rPr>
              <a:t>NaN</a:t>
            </a:r>
            <a:r>
              <a:rPr lang="en-US" altLang="en-US" sz="1600" dirty="0">
                <a:latin typeface="Work Sans" pitchFamily="2" charset="0"/>
              </a:rPr>
              <a:t> can be set to a specific value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df1.fillna(99)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obtain a mask where the values are </a:t>
            </a:r>
            <a:r>
              <a:rPr lang="en-US" altLang="en-US" sz="1600" dirty="0" err="1">
                <a:latin typeface="Work Sans" pitchFamily="2" charset="0"/>
              </a:rPr>
              <a:t>NaN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pd.isna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(df1)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To obtain a </a:t>
            </a:r>
            <a:r>
              <a:rPr lang="en-US" altLang="en-US" sz="1600" dirty="0" err="1">
                <a:latin typeface="Work Sans" pitchFamily="2" charset="0"/>
                <a:cs typeface="Courier New" panose="02070309020205020404" pitchFamily="49" charset="0"/>
              </a:rPr>
              <a:t>DataFrame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 without a specific row/column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df1.drop(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pd.Timestamp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('20200821'),0)  # row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df1.drop('E',1)                       # column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Note the use of Timestamp to obtain a date compatible with those used in row labels.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BD1539E-F3B4-4E9A-9849-F38EDB1E4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2225602"/>
            <a:ext cx="3189288" cy="1077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N.B .</a:t>
            </a:r>
            <a:r>
              <a:rPr lang="en-US" altLang="it-IT" sz="1600" dirty="0" err="1">
                <a:latin typeface="Work Sans" pitchFamily="2" charset="0"/>
              </a:rPr>
              <a:t>reindex</a:t>
            </a:r>
            <a:r>
              <a:rPr lang="en-US" altLang="it-IT" sz="1600" dirty="0">
                <a:latin typeface="Work Sans" pitchFamily="2" charset="0"/>
              </a:rPr>
              <a:t> rearrange the index, if a new index is introduced the values are set to </a:t>
            </a:r>
            <a:r>
              <a:rPr lang="en-US" altLang="it-IT" sz="1600" dirty="0" err="1">
                <a:latin typeface="Work Sans" pitchFamily="2" charset="0"/>
              </a:rPr>
              <a:t>NaN</a:t>
            </a:r>
            <a:endParaRPr lang="en-US" altLang="it-IT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5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Operations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Several operation are available in pandas </a:t>
            </a:r>
            <a:r>
              <a:rPr lang="en-US" altLang="en-US" sz="1600" dirty="0" err="1">
                <a:latin typeface="Work Sans" pitchFamily="2" charset="0"/>
              </a:rPr>
              <a:t>dataframe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df.mean</a:t>
            </a:r>
            <a:r>
              <a:rPr lang="en-US" altLang="en-US" sz="1600" dirty="0">
                <a:latin typeface="Consolas" panose="020B0609020204030204" pitchFamily="49" charset="0"/>
              </a:rPr>
              <a:t>()  # mean column-wise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df.mean</a:t>
            </a:r>
            <a:r>
              <a:rPr lang="en-US" altLang="en-US" sz="1600" dirty="0">
                <a:latin typeface="Consolas" panose="020B0609020204030204" pitchFamily="49" charset="0"/>
              </a:rPr>
              <a:t>(1) # mean row-wise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Apply an operator (consider the column/rows as </a:t>
            </a:r>
            <a:r>
              <a:rPr lang="en-US" altLang="en-US" sz="1600" dirty="0" err="1">
                <a:latin typeface="Work Sans" pitchFamily="2" charset="0"/>
              </a:rPr>
              <a:t>numpy</a:t>
            </a:r>
            <a:r>
              <a:rPr lang="en-US" altLang="en-US" sz="1600" dirty="0">
                <a:latin typeface="Work Sans" pitchFamily="2" charset="0"/>
              </a:rPr>
              <a:t> array)</a:t>
            </a: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df.apply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np.cumsum</a:t>
            </a:r>
            <a:r>
              <a:rPr lang="en-US" altLang="en-US" sz="1600" dirty="0">
                <a:latin typeface="Consolas" panose="020B0609020204030204" pitchFamily="49" charset="0"/>
              </a:rPr>
              <a:t>)   # column-wise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df.apply</a:t>
            </a:r>
            <a:r>
              <a:rPr lang="en-US" altLang="en-US" sz="1600" dirty="0">
                <a:latin typeface="Consolas" panose="020B0609020204030204" pitchFamily="49" charset="0"/>
              </a:rPr>
              <a:t>(np.cumsum,1) # row-wise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df.apply</a:t>
            </a:r>
            <a:r>
              <a:rPr lang="en-US" altLang="en-US" sz="1600" dirty="0">
                <a:latin typeface="Consolas" panose="020B0609020204030204" pitchFamily="49" charset="0"/>
              </a:rPr>
              <a:t>(lambda x: </a:t>
            </a:r>
            <a:r>
              <a:rPr lang="en-US" altLang="en-US" sz="1600" dirty="0" err="1">
                <a:latin typeface="Consolas" panose="020B0609020204030204" pitchFamily="49" charset="0"/>
              </a:rPr>
              <a:t>x.max</a:t>
            </a:r>
            <a:r>
              <a:rPr lang="en-US" altLang="en-US" sz="1600" dirty="0">
                <a:latin typeface="Consolas" panose="020B0609020204030204" pitchFamily="49" charset="0"/>
              </a:rPr>
              <a:t>()-</a:t>
            </a:r>
            <a:r>
              <a:rPr lang="en-US" altLang="en-US" sz="1600" dirty="0" err="1">
                <a:latin typeface="Consolas" panose="020B0609020204030204" pitchFamily="49" charset="0"/>
              </a:rPr>
              <a:t>x.min</a:t>
            </a:r>
            <a:r>
              <a:rPr lang="en-US" altLang="en-US" sz="1600" dirty="0">
                <a:latin typeface="Consolas" panose="020B0609020204030204" pitchFamily="49" charset="0"/>
              </a:rPr>
              <a:t>())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Creating a new column based on values from other columns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df['E'] = df['A']+df['B']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4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Operations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concatenate two </a:t>
            </a:r>
            <a:r>
              <a:rPr lang="en-US" altLang="en-US" sz="1600" dirty="0" err="1">
                <a:latin typeface="Work Sans" pitchFamily="2" charset="0"/>
              </a:rPr>
              <a:t>dataframes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pd.date_range</a:t>
            </a:r>
            <a:r>
              <a:rPr lang="en-US" altLang="en-US" sz="1600" dirty="0">
                <a:latin typeface="Consolas" panose="020B0609020204030204" pitchFamily="49" charset="0"/>
              </a:rPr>
              <a:t>('20200626',periods=6,freq='4W-FRI')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(-10,10,(6,4)), index=d, columns=list('ABCD'))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d1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pd.date_range</a:t>
            </a:r>
            <a:r>
              <a:rPr lang="en-US" altLang="en-US" sz="1600" dirty="0">
                <a:latin typeface="Consolas" panose="020B0609020204030204" pitchFamily="49" charset="0"/>
              </a:rPr>
              <a:t>('20200930',periods=2,freq='M')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df1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(-10,10,(2,4)), index=d1, columns=list('ABCD'))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pd.concat</a:t>
            </a:r>
            <a:r>
              <a:rPr lang="en-US" altLang="en-US" sz="1600" dirty="0">
                <a:latin typeface="Consolas" panose="020B0609020204030204" pitchFamily="49" charset="0"/>
              </a:rPr>
              <a:t>([df,df1])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worth noting that it is NOT  necessary the </a:t>
            </a:r>
            <a:r>
              <a:rPr lang="en-US" altLang="en-US" sz="1600" dirty="0" err="1">
                <a:latin typeface="Work Sans" pitchFamily="2" charset="0"/>
              </a:rPr>
              <a:t>dataframes</a:t>
            </a:r>
            <a:r>
              <a:rPr lang="en-US" altLang="en-US" sz="1600" dirty="0">
                <a:latin typeface="Work Sans" pitchFamily="2" charset="0"/>
              </a:rPr>
              <a:t> have the same columns, since missing values are set to </a:t>
            </a:r>
            <a:r>
              <a:rPr lang="en-US" altLang="en-US" sz="1600" dirty="0" err="1">
                <a:latin typeface="Work Sans" pitchFamily="2" charset="0"/>
              </a:rPr>
              <a:t>NaN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d2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pd.date_range</a:t>
            </a:r>
            <a:r>
              <a:rPr lang="en-US" altLang="en-US" sz="1600" dirty="0">
                <a:latin typeface="Consolas" panose="020B0609020204030204" pitchFamily="49" charset="0"/>
              </a:rPr>
              <a:t>('20200930',periods=2,freq='M')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df2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(-10,10,(2,4)), index=d2, columns=list('ABCE'))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pd.concat</a:t>
            </a:r>
            <a:r>
              <a:rPr lang="en-US" altLang="en-US" sz="1600" dirty="0">
                <a:latin typeface="Consolas" panose="020B0609020204030204" pitchFamily="49" charset="0"/>
              </a:rPr>
              <a:t>([df,df2])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If the index is not meaningful, the concatenated </a:t>
            </a:r>
            <a:r>
              <a:rPr lang="en-US" altLang="en-US" sz="1600" dirty="0" err="1">
                <a:latin typeface="Work Sans" pitchFamily="2" charset="0"/>
              </a:rPr>
              <a:t>dataframe</a:t>
            </a:r>
            <a:r>
              <a:rPr lang="en-US" altLang="en-US" sz="1600" dirty="0">
                <a:latin typeface="Work Sans" pitchFamily="2" charset="0"/>
              </a:rPr>
              <a:t> may be </a:t>
            </a:r>
            <a:r>
              <a:rPr lang="en-US" altLang="en-US" sz="1600" dirty="0" err="1">
                <a:latin typeface="Work Sans" pitchFamily="2" charset="0"/>
              </a:rPr>
              <a:t>reindexed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(-10,10,(6,4)), columns=list('ABCD'))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df2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(-10,10,(6,4)), columns=list('ABCE'))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d3=</a:t>
            </a:r>
            <a:r>
              <a:rPr lang="en-US" altLang="en-US" sz="1600" dirty="0" err="1">
                <a:latin typeface="Consolas" panose="020B0609020204030204" pitchFamily="49" charset="0"/>
              </a:rPr>
              <a:t>pd.concat</a:t>
            </a:r>
            <a:r>
              <a:rPr lang="en-US" altLang="en-US" sz="1600" dirty="0">
                <a:latin typeface="Consolas" panose="020B0609020204030204" pitchFamily="49" charset="0"/>
              </a:rPr>
              <a:t>([df,df2],</a:t>
            </a:r>
            <a:r>
              <a:rPr lang="en-US" altLang="en-US" sz="1600" dirty="0" err="1">
                <a:latin typeface="Consolas" panose="020B0609020204030204" pitchFamily="49" charset="0"/>
              </a:rPr>
              <a:t>ignore_index</a:t>
            </a:r>
            <a:r>
              <a:rPr lang="en-US" altLang="en-US" sz="1600" dirty="0">
                <a:latin typeface="Consolas" panose="020B0609020204030204" pitchFamily="49" charset="0"/>
              </a:rPr>
              <a:t>=True)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1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Grouping and pivot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group the elements.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({'A': ['apple', 'pear', 'apple', 'pear',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    'apple', 'pear', 'apple', 'apple'],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'B': ['one', 'one', 'two', 'three',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    'two', 'two', 'one', 'three'],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'C':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(1,10,8),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'D':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(1,10,8)})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df.groupby</a:t>
            </a:r>
            <a:r>
              <a:rPr lang="en-US" altLang="en-US" sz="1600" dirty="0">
                <a:latin typeface="Consolas" panose="020B0609020204030204" pitchFamily="49" charset="0"/>
              </a:rPr>
              <a:t>('A').sum()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df.groupby</a:t>
            </a:r>
            <a:r>
              <a:rPr lang="en-US" altLang="en-US" sz="1600" dirty="0">
                <a:latin typeface="Consolas" panose="020B0609020204030204" pitchFamily="49" charset="0"/>
              </a:rPr>
              <a:t>(['A','B']).sum()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2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Grouping and pivot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create pivot table.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({'A': ['apple', 'pear', 'apple', 'pear',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    'apple', 'pear', 'apple', 'apple'],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'B': ['one', 'one', 'two', 'three',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    'two', 'two', 'one', 'three'],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'C':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(1,10,8),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'D':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(1,10,8)})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pd.pivot_table</a:t>
            </a:r>
            <a:r>
              <a:rPr lang="en-US" altLang="en-US" sz="1600" dirty="0">
                <a:latin typeface="Consolas" panose="020B0609020204030204" pitchFamily="49" charset="0"/>
              </a:rPr>
              <a:t>(df, values='D', index=['A', 'B'], columns=['C'])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3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Plotting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use using matplotlib.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numpy.random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rd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pandas as pd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matplotlib.pyplot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plt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pd.date_range</a:t>
            </a:r>
            <a:r>
              <a:rPr lang="en-US" altLang="en-US" sz="1600" dirty="0">
                <a:latin typeface="Consolas" panose="020B0609020204030204" pitchFamily="49" charset="0"/>
              </a:rPr>
              <a:t>('20200626',periods=6,freq='4W-FRI')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(-10,10,(6,4)), index=d, columns=list('ABCD'))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df['C'].plot()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1EE94D-4A73-44FA-B99B-CC9C2309E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03637"/>
            <a:ext cx="4083034" cy="30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What is Pandas?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Pandas is a package that define objects useful to store and work with (a lot of) data.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main objects defined are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date_range</a:t>
            </a:r>
            <a:r>
              <a:rPr lang="en-US" altLang="en-US" sz="1600" dirty="0">
                <a:latin typeface="Work Sans" pitchFamily="2" charset="0"/>
              </a:rPr>
              <a:t>, which allows to create easily a list of dates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Series</a:t>
            </a:r>
            <a:r>
              <a:rPr lang="en-US" altLang="en-US" sz="1600" dirty="0">
                <a:latin typeface="Work Sans" pitchFamily="2" charset="0"/>
              </a:rPr>
              <a:t>, which create a list of elements associated to an index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DataFrame</a:t>
            </a:r>
            <a:r>
              <a:rPr lang="en-US" altLang="en-US" sz="1600" dirty="0">
                <a:latin typeface="Work Sans" pitchFamily="2" charset="0"/>
              </a:rPr>
              <a:t>, which create of table whose elements are grouped column-wise and indexed; the elements can be of (almost) any type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It is possible to easily manage missing elements and to group together </a:t>
            </a:r>
            <a:r>
              <a:rPr lang="en-US" altLang="en-US" sz="1600" dirty="0" err="1">
                <a:latin typeface="Work Sans" pitchFamily="2" charset="0"/>
              </a:rPr>
              <a:t>DataFrames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3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Plotting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have array as values!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numpy.random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rd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pandas as pd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dates=</a:t>
            </a:r>
            <a:r>
              <a:rPr lang="en-US" altLang="en-US" sz="1600" dirty="0" err="1">
                <a:latin typeface="Consolas" panose="020B0609020204030204" pitchFamily="49" charset="0"/>
              </a:rPr>
              <a:t>pd.date_range</a:t>
            </a:r>
            <a:r>
              <a:rPr lang="en-US" altLang="en-US" sz="1600" dirty="0">
                <a:latin typeface="Consolas" panose="020B0609020204030204" pitchFamily="49" charset="0"/>
              </a:rPr>
              <a:t>('20200626',periods=6,freq='W')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a=</a:t>
            </a:r>
            <a:r>
              <a:rPr lang="en-US" altLang="en-US" sz="1600" dirty="0" err="1">
                <a:latin typeface="Consolas" panose="020B0609020204030204" pitchFamily="49" charset="0"/>
              </a:rPr>
              <a:t>rd.randn</a:t>
            </a:r>
            <a:r>
              <a:rPr lang="en-US" altLang="en-US" sz="1600" dirty="0">
                <a:latin typeface="Consolas" panose="020B0609020204030204" pitchFamily="49" charset="0"/>
              </a:rPr>
              <a:t>(6,10)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df=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(columns=['</a:t>
            </a:r>
            <a:r>
              <a:rPr lang="en-US" altLang="en-US" sz="1600" dirty="0" err="1">
                <a:latin typeface="Consolas" panose="020B0609020204030204" pitchFamily="49" charset="0"/>
              </a:rPr>
              <a:t>dati</a:t>
            </a:r>
            <a:r>
              <a:rPr lang="en-US" altLang="en-US" sz="1600" dirty="0">
                <a:latin typeface="Consolas" panose="020B0609020204030204" pitchFamily="49" charset="0"/>
              </a:rPr>
              <a:t>'])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for </a:t>
            </a:r>
            <a:r>
              <a:rPr lang="en-US" altLang="en-US" sz="1600" dirty="0" err="1">
                <a:latin typeface="Consolas" panose="020B0609020204030204" pitchFamily="49" charset="0"/>
              </a:rPr>
              <a:t>r,c</a:t>
            </a:r>
            <a:r>
              <a:rPr lang="en-US" altLang="en-US" sz="1600" dirty="0">
                <a:latin typeface="Consolas" panose="020B0609020204030204" pitchFamily="49" charset="0"/>
              </a:rPr>
              <a:t> in zip(dates, a):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df.loc</a:t>
            </a:r>
            <a:r>
              <a:rPr lang="en-US" altLang="en-US" sz="1600" dirty="0">
                <a:latin typeface="Consolas" panose="020B0609020204030204" pitchFamily="49" charset="0"/>
              </a:rPr>
              <a:t>[r,'</a:t>
            </a:r>
            <a:r>
              <a:rPr lang="en-US" altLang="en-US" sz="1600" dirty="0" err="1">
                <a:latin typeface="Consolas" panose="020B0609020204030204" pitchFamily="49" charset="0"/>
              </a:rPr>
              <a:t>dati</a:t>
            </a:r>
            <a:r>
              <a:rPr lang="en-US" altLang="en-US" sz="1600" dirty="0">
                <a:latin typeface="Consolas" panose="020B0609020204030204" pitchFamily="49" charset="0"/>
              </a:rPr>
              <a:t>']=c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df['max']=df['</a:t>
            </a:r>
            <a:r>
              <a:rPr lang="en-US" altLang="en-US" sz="1600" dirty="0" err="1">
                <a:latin typeface="Consolas" panose="020B0609020204030204" pitchFamily="49" charset="0"/>
              </a:rPr>
              <a:t>dati</a:t>
            </a:r>
            <a:r>
              <a:rPr lang="en-US" altLang="en-US" sz="1600" dirty="0">
                <a:latin typeface="Consolas" panose="020B0609020204030204" pitchFamily="49" charset="0"/>
              </a:rPr>
              <a:t>'].apply(</a:t>
            </a:r>
            <a:r>
              <a:rPr lang="en-US" altLang="en-US" sz="1600" dirty="0" err="1">
                <a:latin typeface="Consolas" panose="020B0609020204030204" pitchFamily="49" charset="0"/>
              </a:rPr>
              <a:t>np.max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df['</a:t>
            </a:r>
            <a:r>
              <a:rPr lang="en-US" altLang="en-US" sz="1600" dirty="0" err="1">
                <a:latin typeface="Consolas" panose="020B0609020204030204" pitchFamily="49" charset="0"/>
              </a:rPr>
              <a:t>dati</a:t>
            </a:r>
            <a:r>
              <a:rPr lang="en-US" altLang="en-US" sz="1600" dirty="0">
                <a:latin typeface="Consolas" panose="020B0609020204030204" pitchFamily="49" charset="0"/>
              </a:rPr>
              <a:t>'].apply(</a:t>
            </a:r>
            <a:r>
              <a:rPr lang="en-US" altLang="en-US" sz="1600" dirty="0" err="1">
                <a:latin typeface="Consolas" panose="020B0609020204030204" pitchFamily="49" charset="0"/>
              </a:rPr>
              <a:t>plt.plot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3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Creation of a Series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pandas as pd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 = </a:t>
            </a:r>
            <a:r>
              <a:rPr lang="en-US" altLang="en-US" sz="1600" dirty="0" err="1">
                <a:latin typeface="Consolas" panose="020B0609020204030204" pitchFamily="49" charset="0"/>
              </a:rPr>
              <a:t>pd.Series</a:t>
            </a:r>
            <a:r>
              <a:rPr lang="en-US" altLang="en-US" sz="1600" dirty="0">
                <a:latin typeface="Consolas" panose="020B0609020204030204" pitchFamily="49" charset="0"/>
              </a:rPr>
              <a:t>([0, 1.2, 4.2, </a:t>
            </a:r>
            <a:r>
              <a:rPr lang="en-US" altLang="en-US" sz="1600" dirty="0" err="1">
                <a:latin typeface="Consolas" panose="020B0609020204030204" pitchFamily="49" charset="0"/>
              </a:rPr>
              <a:t>np.nan</a:t>
            </a:r>
            <a:r>
              <a:rPr lang="en-US" altLang="en-US" sz="1600" dirty="0">
                <a:latin typeface="Consolas" panose="020B0609020204030204" pitchFamily="49" charset="0"/>
              </a:rPr>
              <a:t>, 3.8])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Create the following object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Consolas" panose="020B0609020204030204" pitchFamily="49" charset="0"/>
              </a:rPr>
              <a:t>0    0.0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Consolas" panose="020B0609020204030204" pitchFamily="49" charset="0"/>
              </a:rPr>
              <a:t>1    1.2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Consolas" panose="020B0609020204030204" pitchFamily="49" charset="0"/>
              </a:rPr>
              <a:t>2    4.2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Consolas" panose="020B0609020204030204" pitchFamily="49" charset="0"/>
              </a:rPr>
              <a:t>3    NaN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Consolas" panose="020B0609020204030204" pitchFamily="49" charset="0"/>
              </a:rPr>
              <a:t>4    3.8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Consolas" panose="020B0609020204030204" pitchFamily="49" charset="0"/>
              </a:rPr>
              <a:t>dtype: float64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8436156-3152-4BD9-86E1-755DC756A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044" y="1412776"/>
            <a:ext cx="3189288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N.B this is the “standard” way of importing pandas</a:t>
            </a:r>
          </a:p>
        </p:txBody>
      </p:sp>
    </p:spTree>
    <p:extLst>
      <p:ext uri="{BB962C8B-B14F-4D97-AF65-F5344CB8AC3E}">
        <p14:creationId xmlns:p14="http://schemas.microsoft.com/office/powerpoint/2010/main" val="107029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Creation of a 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date_range</a:t>
            </a: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pandas as pd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pd.date_range</a:t>
            </a:r>
            <a:r>
              <a:rPr lang="en-US" altLang="en-US" sz="1600" dirty="0">
                <a:latin typeface="Consolas" panose="020B0609020204030204" pitchFamily="49" charset="0"/>
              </a:rPr>
              <a:t>('20230505',periods=6,freq='4W-FRI')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Create the following object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Consolas" panose="020B0609020204030204" pitchFamily="49" charset="0"/>
              </a:rPr>
              <a:t>DatetimeIndex(['2020-06-26', '2020-07-24', '2020-08-21', '2020-09-18', '2020-10-16', '2020-11-13'],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Consolas" panose="020B0609020204030204" pitchFamily="49" charset="0"/>
              </a:rPr>
              <a:t>              dtype='datetime64[ns]', freq='4W-FRI')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nn-NO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nn-NO" altLang="en-US" sz="1600" dirty="0">
                <a:latin typeface="Work Sans" pitchFamily="2" charset="0"/>
              </a:rPr>
              <a:t>The freq argument specify how the starting date is repeated and it allows sohisticated specification, see </a:t>
            </a:r>
            <a:r>
              <a:rPr lang="nn-NO" altLang="en-US" sz="1600" dirty="0">
                <a:latin typeface="Work Sans" pitchFamily="2" charset="0"/>
                <a:hlinkClick r:id="rId2"/>
              </a:rPr>
              <a:t>here</a:t>
            </a:r>
            <a:r>
              <a:rPr lang="nn-NO" altLang="en-US" sz="1600" dirty="0">
                <a:latin typeface="Work Sans" pitchFamily="2" charset="0"/>
              </a:rPr>
              <a:t>. </a:t>
            </a: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5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Creation of a 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DataFrame</a:t>
            </a: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the main object handled by Pandas: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numpy.random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rd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pandas as pd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pd.date_range</a:t>
            </a:r>
            <a:r>
              <a:rPr lang="en-US" altLang="en-US" sz="1600" dirty="0">
                <a:latin typeface="Consolas" panose="020B0609020204030204" pitchFamily="49" charset="0"/>
              </a:rPr>
              <a:t>('20200626',periods=6,freq='4W-FRI')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 = </a:t>
            </a:r>
            <a:r>
              <a:rPr lang="en-US" alt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(-10,10,(6,4)), index=d, columns=list('ABCD'))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Create the following object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            A   B  C  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2020-06-26  2 -10  8 -8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2020-07-24  7  -2 -8 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2020-08-21 -9   2 -9 -2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2020-09-18  1  -7  7 -9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2020-10-16 -8   9 -8 -8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2020-11-13  3  -5  1  2</a:t>
            </a:r>
            <a:endParaRPr lang="nn-NO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0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Creation of a 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DataFrame</a:t>
            </a: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also possible to pass directly the columns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</a:t>
            </a:r>
            <a:r>
              <a:rPr lang="en-US" altLang="en-US" sz="1400" dirty="0" err="1">
                <a:latin typeface="Consolas" panose="020B0609020204030204" pitchFamily="49" charset="0"/>
              </a:rPr>
              <a:t>numpy</a:t>
            </a:r>
            <a:r>
              <a:rPr lang="en-US" altLang="en-US" sz="14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</a:t>
            </a:r>
            <a:r>
              <a:rPr lang="en-US" altLang="en-US" sz="1400" dirty="0" err="1">
                <a:latin typeface="Consolas" panose="020B0609020204030204" pitchFamily="49" charset="0"/>
              </a:rPr>
              <a:t>numpy.random</a:t>
            </a:r>
            <a:r>
              <a:rPr lang="en-US" altLang="en-US" sz="1400" dirty="0">
                <a:latin typeface="Consolas" panose="020B0609020204030204" pitchFamily="49" charset="0"/>
              </a:rPr>
              <a:t> as </a:t>
            </a:r>
            <a:r>
              <a:rPr lang="en-US" altLang="en-US" sz="1400" dirty="0" err="1">
                <a:latin typeface="Consolas" panose="020B0609020204030204" pitchFamily="49" charset="0"/>
              </a:rPr>
              <a:t>rd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pandas as pd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df2 = </a:t>
            </a:r>
            <a:r>
              <a:rPr lang="en-US" altLang="en-US" sz="1400" dirty="0" err="1">
                <a:latin typeface="Consolas" panose="020B0609020204030204" pitchFamily="49" charset="0"/>
              </a:rPr>
              <a:t>pd.DataFrame</a:t>
            </a:r>
            <a:r>
              <a:rPr lang="en-US" altLang="en-US" sz="1400" dirty="0">
                <a:latin typeface="Consolas" panose="020B0609020204030204" pitchFamily="49" charset="0"/>
              </a:rPr>
              <a:t>({'A': 1.,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            'B': </a:t>
            </a:r>
            <a:r>
              <a:rPr lang="en-US" altLang="en-US" sz="1400" dirty="0" err="1">
                <a:latin typeface="Consolas" panose="020B0609020204030204" pitchFamily="49" charset="0"/>
              </a:rPr>
              <a:t>pd.Timestamp</a:t>
            </a:r>
            <a:r>
              <a:rPr lang="en-US" altLang="en-US" sz="1400" dirty="0">
                <a:latin typeface="Consolas" panose="020B0609020204030204" pitchFamily="49" charset="0"/>
              </a:rPr>
              <a:t>('20130102'),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            'C': </a:t>
            </a:r>
            <a:r>
              <a:rPr lang="en-US" altLang="en-US" sz="1400" dirty="0" err="1">
                <a:latin typeface="Consolas" panose="020B0609020204030204" pitchFamily="49" charset="0"/>
              </a:rPr>
              <a:t>pd.Series</a:t>
            </a:r>
            <a:r>
              <a:rPr lang="en-US" altLang="en-US" sz="1400" dirty="0">
                <a:latin typeface="Consolas" panose="020B0609020204030204" pitchFamily="49" charset="0"/>
              </a:rPr>
              <a:t>(1, index=list(range(4)), </a:t>
            </a:r>
            <a:r>
              <a:rPr lang="en-US" altLang="en-US" sz="1400" dirty="0" err="1">
                <a:latin typeface="Consolas" panose="020B0609020204030204" pitchFamily="49" charset="0"/>
              </a:rPr>
              <a:t>dtype</a:t>
            </a:r>
            <a:r>
              <a:rPr lang="en-US" altLang="en-US" sz="1400" dirty="0">
                <a:latin typeface="Consolas" panose="020B0609020204030204" pitchFamily="49" charset="0"/>
              </a:rPr>
              <a:t>='float32'),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            'D': </a:t>
            </a:r>
            <a:r>
              <a:rPr lang="en-US" altLang="en-US" sz="1400" dirty="0" err="1">
                <a:latin typeface="Consolas" panose="020B0609020204030204" pitchFamily="49" charset="0"/>
              </a:rPr>
              <a:t>np.array</a:t>
            </a:r>
            <a:r>
              <a:rPr lang="en-US" altLang="en-US" sz="1400" dirty="0">
                <a:latin typeface="Consolas" panose="020B0609020204030204" pitchFamily="49" charset="0"/>
              </a:rPr>
              <a:t>([3] * 4, </a:t>
            </a:r>
            <a:r>
              <a:rPr lang="en-US" altLang="en-US" sz="1400" dirty="0" err="1">
                <a:latin typeface="Consolas" panose="020B0609020204030204" pitchFamily="49" charset="0"/>
              </a:rPr>
              <a:t>dtype</a:t>
            </a:r>
            <a:r>
              <a:rPr lang="en-US" altLang="en-US" sz="1400" dirty="0">
                <a:latin typeface="Consolas" panose="020B0609020204030204" pitchFamily="49" charset="0"/>
              </a:rPr>
              <a:t>='int32'),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            'E': </a:t>
            </a:r>
            <a:r>
              <a:rPr lang="en-US" altLang="en-US" sz="1400" dirty="0" err="1">
                <a:latin typeface="Consolas" panose="020B0609020204030204" pitchFamily="49" charset="0"/>
              </a:rPr>
              <a:t>pd.Categorical</a:t>
            </a:r>
            <a:r>
              <a:rPr lang="en-US" altLang="en-US" sz="1400" dirty="0">
                <a:latin typeface="Consolas" panose="020B0609020204030204" pitchFamily="49" charset="0"/>
              </a:rPr>
              <a:t>(["test", "train", "test", "train"]),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               'F': 'foo'})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Create the following object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     A          B    C  D      E    F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0  1.0 2013-01-02  1.0  3   test  foo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1  1.0 2013-01-02  1.0  3  train  foo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2  1.0 2013-01-02  1.0  3   test  foo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AutoNum type="arabicPlain" startAt="3"/>
            </a:pPr>
            <a:r>
              <a:rPr lang="en-US" altLang="en-US" sz="1400" dirty="0">
                <a:latin typeface="Consolas" panose="020B0609020204030204" pitchFamily="49" charset="0"/>
              </a:rPr>
              <a:t>1.0 2013-01-02  1.0  3  train  foo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AutoNum type="arabicPlain" startAt="3"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To copy a </a:t>
            </a:r>
            <a:r>
              <a:rPr lang="en-US" altLang="en-US" sz="1600" dirty="0" err="1">
                <a:latin typeface="Work Sans" pitchFamily="2" charset="0"/>
              </a:rPr>
              <a:t>datafarame</a:t>
            </a:r>
            <a:r>
              <a:rPr lang="en-US" altLang="en-US" sz="1600" dirty="0">
                <a:latin typeface="Work Sans" pitchFamily="2" charset="0"/>
              </a:rPr>
              <a:t> (which is a Python object!)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df2 = </a:t>
            </a:r>
            <a:r>
              <a:rPr lang="en-US" altLang="en-US" sz="1600" dirty="0" err="1">
                <a:latin typeface="Consolas" panose="020B0609020204030204" pitchFamily="49" charset="0"/>
              </a:rPr>
              <a:t>df.copy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  <a:endParaRPr lang="nn-NO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Viewing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display the first (default is 5) rows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df.head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To display the last (default is 5) rows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df.tail</a:t>
            </a:r>
            <a:r>
              <a:rPr lang="en-US" altLang="en-US" sz="1600" dirty="0">
                <a:latin typeface="Consolas" panose="020B0609020204030204" pitchFamily="49" charset="0"/>
              </a:rPr>
              <a:t>(3)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display row indices and columns heading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df.index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df.columns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If all elements in </a:t>
            </a:r>
            <a:r>
              <a:rPr lang="en-US" altLang="en-US" sz="1600" dirty="0" err="1">
                <a:latin typeface="Work Sans" pitchFamily="2" charset="0"/>
              </a:rPr>
              <a:t>DataFrame</a:t>
            </a:r>
            <a:r>
              <a:rPr lang="en-US" altLang="en-US" sz="1600" dirty="0">
                <a:latin typeface="Work Sans" pitchFamily="2" charset="0"/>
              </a:rPr>
              <a:t> are numerical they can be exported to a 2D </a:t>
            </a:r>
            <a:r>
              <a:rPr lang="en-US" altLang="en-US" sz="1600" dirty="0" err="1">
                <a:latin typeface="Work Sans" pitchFamily="2" charset="0"/>
              </a:rPr>
              <a:t>numpy</a:t>
            </a:r>
            <a:r>
              <a:rPr lang="en-US" altLang="en-US" sz="1600" dirty="0">
                <a:latin typeface="Work Sans" pitchFamily="2" charset="0"/>
              </a:rPr>
              <a:t> array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df.to_numpy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  <a:endParaRPr lang="nn-NO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Viewing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method describe perform some statistics on the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df.describe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results in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A          B         C         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count  6.000000   6.000000  6.000000  6.000000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mean  -0.666667  -2.166667 -1.500000 -4.166667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std    6.408328   6.853223  7.867655  4.750439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min   -9.000000 -10.000000 -9.000000 -9.000000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25%   -5.750000  -6.500000 -8.000000 -8.000000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50%    1.500000  -3.500000 -3.500000 -5.000000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75%    2.750000   1.000000  5.500000 -0.500000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max    7.000000   9.000000  8.000000  2.000000</a:t>
            </a:r>
          </a:p>
        </p:txBody>
      </p:sp>
    </p:spTree>
    <p:extLst>
      <p:ext uri="{BB962C8B-B14F-4D97-AF65-F5344CB8AC3E}">
        <p14:creationId xmlns:p14="http://schemas.microsoft.com/office/powerpoint/2010/main" val="317229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8956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PANDAS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Viewing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sort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df.sort_values</a:t>
            </a:r>
            <a:r>
              <a:rPr lang="en-US" altLang="en-US" sz="1600" dirty="0">
                <a:latin typeface="Consolas" panose="020B0609020204030204" pitchFamily="49" charset="0"/>
              </a:rPr>
              <a:t>(by='B', ascending=False)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results in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            A   B  C  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2020-10-16 -8   9 -8 -8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2020-08-21 -9   2 -9 -2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2020-07-24  7  -2 -8 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2020-11-13  3  -5  1  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2020-09-18  1  -7  7 -9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en-US" sz="1600" dirty="0">
                <a:latin typeface="Consolas" panose="020B0609020204030204" pitchFamily="49" charset="0"/>
              </a:rPr>
              <a:t>2020-06-26  2 -10  8 -8</a:t>
            </a:r>
            <a:endParaRPr lang="en-US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5078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2075</Words>
  <Application>Microsoft Office PowerPoint</Application>
  <PresentationFormat>Presentazione su schermo (4:3)</PresentationFormat>
  <Paragraphs>393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Work Sans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Dip.to di Ing. Civ. e Amb. - Università di Perugia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Cluni</dc:creator>
  <cp:lastModifiedBy>Federico Cluni</cp:lastModifiedBy>
  <cp:revision>279</cp:revision>
  <dcterms:created xsi:type="dcterms:W3CDTF">2010-04-21T10:08:30Z</dcterms:created>
  <dcterms:modified xsi:type="dcterms:W3CDTF">2024-03-22T11:43:51Z</dcterms:modified>
</cp:coreProperties>
</file>