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4" r:id="rId2"/>
    <p:sldId id="413" r:id="rId3"/>
    <p:sldId id="414" r:id="rId4"/>
    <p:sldId id="416" r:id="rId5"/>
    <p:sldId id="415" r:id="rId6"/>
    <p:sldId id="417" r:id="rId7"/>
    <p:sldId id="389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8" r:id="rId16"/>
    <p:sldId id="419" r:id="rId17"/>
    <p:sldId id="420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30" r:id="rId26"/>
    <p:sldId id="433" r:id="rId27"/>
    <p:sldId id="431" r:id="rId28"/>
    <p:sldId id="432" r:id="rId2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CC"/>
    <a:srgbClr val="F27E72"/>
    <a:srgbClr val="0000FF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C7781-3E00-41BA-8836-D0C7769849C8}" v="1" dt="2024-04-18T10:44:5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02" autoAdjust="0"/>
  </p:normalViewPr>
  <p:slideViewPr>
    <p:cSldViewPr snapToObjects="1"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AA7F87EC-4C7E-4F70-B05A-D7F37C10A6AE}"/>
    <pc:docChg chg="modSld">
      <pc:chgData name="Federico Cluni" userId="754e41aadaf4a8ea" providerId="LiveId" clId="{AA7F87EC-4C7E-4F70-B05A-D7F37C10A6AE}" dt="2021-10-12T13:01:03.853" v="2" actId="20577"/>
      <pc:docMkLst>
        <pc:docMk/>
      </pc:docMkLst>
      <pc:sldChg chg="modSp mod">
        <pc:chgData name="Federico Cluni" userId="754e41aadaf4a8ea" providerId="LiveId" clId="{AA7F87EC-4C7E-4F70-B05A-D7F37C10A6AE}" dt="2021-10-12T13:01:03.853" v="2" actId="20577"/>
        <pc:sldMkLst>
          <pc:docMk/>
          <pc:sldMk cId="824508443" sldId="417"/>
        </pc:sldMkLst>
        <pc:graphicFrameChg chg="modGraphic">
          <ac:chgData name="Federico Cluni" userId="754e41aadaf4a8ea" providerId="LiveId" clId="{AA7F87EC-4C7E-4F70-B05A-D7F37C10A6AE}" dt="2021-10-12T13:01:03.853" v="2" actId="20577"/>
          <ac:graphicFrameMkLst>
            <pc:docMk/>
            <pc:sldMk cId="824508443" sldId="417"/>
            <ac:graphicFrameMk id="3" creationId="{FE7D4DC2-DDB0-4E60-80A3-2083441A5AF3}"/>
          </ac:graphicFrameMkLst>
        </pc:graphicFrameChg>
      </pc:sldChg>
    </pc:docChg>
  </pc:docChgLst>
  <pc:docChgLst>
    <pc:chgData name="Federico Cluni" userId="754e41aadaf4a8ea" providerId="LiveId" clId="{5D76A974-95EA-43AA-8F38-F927988C915F}"/>
    <pc:docChg chg="undo custSel addSld delSld modSld">
      <pc:chgData name="Federico Cluni" userId="754e41aadaf4a8ea" providerId="LiveId" clId="{5D76A974-95EA-43AA-8F38-F927988C915F}" dt="2020-06-23T10:12:10.321" v="4700" actId="20577"/>
      <pc:docMkLst>
        <pc:docMk/>
      </pc:docMkLst>
      <pc:sldChg chg="modSp mod">
        <pc:chgData name="Federico Cluni" userId="754e41aadaf4a8ea" providerId="LiveId" clId="{5D76A974-95EA-43AA-8F38-F927988C915F}" dt="2020-06-22T11:03:24.627" v="969" actId="20577"/>
        <pc:sldMkLst>
          <pc:docMk/>
          <pc:sldMk cId="0" sldId="256"/>
        </pc:sldMkLst>
        <pc:spChg chg="mod">
          <ac:chgData name="Federico Cluni" userId="754e41aadaf4a8ea" providerId="LiveId" clId="{5D76A974-95EA-43AA-8F38-F927988C915F}" dt="2020-06-22T11:03:24.627" v="969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6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286911153" sldId="28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077951468" sldId="29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788840518" sldId="29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2909882934" sldId="30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640886085" sldId="31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20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1143503960" sldId="32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448035217" sldId="323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4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5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6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7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8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9"/>
        </pc:sldMkLst>
      </pc:sldChg>
      <pc:sldChg chg="addSp delSp modSp add mod">
        <pc:chgData name="Federico Cluni" userId="754e41aadaf4a8ea" providerId="LiveId" clId="{5D76A974-95EA-43AA-8F38-F927988C915F}" dt="2020-06-23T04:02:37.772" v="2940" actId="2711"/>
        <pc:sldMkLst>
          <pc:docMk/>
          <pc:sldMk cId="0" sldId="330"/>
        </pc:sldMkLst>
        <pc:spChg chg="add del mod">
          <ac:chgData name="Federico Cluni" userId="754e41aadaf4a8ea" providerId="LiveId" clId="{5D76A974-95EA-43AA-8F38-F927988C915F}" dt="2020-06-23T02:57:01.245" v="1750"/>
          <ac:spMkLst>
            <pc:docMk/>
            <pc:sldMk cId="0" sldId="330"/>
            <ac:spMk id="5" creationId="{4D7A7F43-DFF5-4074-9948-89A5ADB491D6}"/>
          </ac:spMkLst>
        </pc:spChg>
        <pc:spChg chg="add mod">
          <ac:chgData name="Federico Cluni" userId="754e41aadaf4a8ea" providerId="LiveId" clId="{5D76A974-95EA-43AA-8F38-F927988C915F}" dt="2020-06-23T02:57:36.576" v="1799" actId="20577"/>
          <ac:spMkLst>
            <pc:docMk/>
            <pc:sldMk cId="0" sldId="330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3:46:28.852" v="2720" actId="108"/>
          <ac:spMkLst>
            <pc:docMk/>
            <pc:sldMk cId="0" sldId="330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2T09:03:26.542" v="297" actId="20577"/>
          <ac:spMkLst>
            <pc:docMk/>
            <pc:sldMk cId="0" sldId="330"/>
            <ac:spMk id="10243" creationId="{4D213196-1290-462C-A590-4FB3CF51C244}"/>
          </ac:spMkLst>
        </pc:spChg>
        <pc:spChg chg="mod">
          <ac:chgData name="Federico Cluni" userId="754e41aadaf4a8ea" providerId="LiveId" clId="{5D76A974-95EA-43AA-8F38-F927988C915F}" dt="2020-06-23T04:02:37.772" v="2940" actId="2711"/>
          <ac:spMkLst>
            <pc:docMk/>
            <pc:sldMk cId="0" sldId="330"/>
            <ac:spMk id="10244" creationId="{613B3A01-29A3-4FE0-A112-C0C266371865}"/>
          </ac:spMkLst>
        </pc:spChg>
      </pc:sldChg>
      <pc:sldChg chg="addSp delSp modSp add mod">
        <pc:chgData name="Federico Cluni" userId="754e41aadaf4a8ea" providerId="LiveId" clId="{5D76A974-95EA-43AA-8F38-F927988C915F}" dt="2020-06-23T09:15:49.778" v="4688" actId="114"/>
        <pc:sldMkLst>
          <pc:docMk/>
          <pc:sldMk cId="0" sldId="331"/>
        </pc:sldMkLst>
        <pc:spChg chg="add mod">
          <ac:chgData name="Federico Cluni" userId="754e41aadaf4a8ea" providerId="LiveId" clId="{5D76A974-95EA-43AA-8F38-F927988C915F}" dt="2020-06-22T11:22:04.741" v="1436" actId="1076"/>
          <ac:spMkLst>
            <pc:docMk/>
            <pc:sldMk cId="0" sldId="331"/>
            <ac:spMk id="4" creationId="{0809CA79-1D2B-4F56-A9C8-1755D07CFF14}"/>
          </ac:spMkLst>
        </pc:spChg>
        <pc:spChg chg="mod">
          <ac:chgData name="Federico Cluni" userId="754e41aadaf4a8ea" providerId="LiveId" clId="{5D76A974-95EA-43AA-8F38-F927988C915F}" dt="2020-06-23T03:46:33.035" v="2721" actId="108"/>
          <ac:spMkLst>
            <pc:docMk/>
            <pc:sldMk cId="0" sldId="331"/>
            <ac:spMk id="11266" creationId="{C3DA06E9-4327-4E22-9C1D-68B3A20164E3}"/>
          </ac:spMkLst>
        </pc:spChg>
        <pc:spChg chg="mod">
          <ac:chgData name="Federico Cluni" userId="754e41aadaf4a8ea" providerId="LiveId" clId="{5D76A974-95EA-43AA-8F38-F927988C915F}" dt="2020-06-23T09:15:49.778" v="4688" actId="114"/>
          <ac:spMkLst>
            <pc:docMk/>
            <pc:sldMk cId="0" sldId="331"/>
            <ac:spMk id="11267" creationId="{BD156AE0-AEC4-4AB9-A7A4-DB1A5DB1EAC9}"/>
          </ac:spMkLst>
        </pc:spChg>
        <pc:spChg chg="del">
          <ac:chgData name="Federico Cluni" userId="754e41aadaf4a8ea" providerId="LiveId" clId="{5D76A974-95EA-43AA-8F38-F927988C915F}" dt="2020-06-22T09:17:35.637" v="639" actId="478"/>
          <ac:spMkLst>
            <pc:docMk/>
            <pc:sldMk cId="0" sldId="331"/>
            <ac:spMk id="11268" creationId="{66C5F2FF-7923-477C-88A4-6BC4F734B394}"/>
          </ac:spMkLst>
        </pc:spChg>
        <pc:spChg chg="del mod">
          <ac:chgData name="Federico Cluni" userId="754e41aadaf4a8ea" providerId="LiveId" clId="{5D76A974-95EA-43AA-8F38-F927988C915F}" dt="2020-06-22T09:18:57.918" v="641" actId="478"/>
          <ac:spMkLst>
            <pc:docMk/>
            <pc:sldMk cId="0" sldId="331"/>
            <ac:spMk id="11269" creationId="{B32E0D00-D453-4790-8903-DFF294A5F7F0}"/>
          </ac:spMkLst>
        </pc:spChg>
      </pc:sldChg>
      <pc:sldChg chg="addSp delSp modSp add mod">
        <pc:chgData name="Federico Cluni" userId="754e41aadaf4a8ea" providerId="LiveId" clId="{5D76A974-95EA-43AA-8F38-F927988C915F}" dt="2020-06-23T03:46:39.743" v="2723"/>
        <pc:sldMkLst>
          <pc:docMk/>
          <pc:sldMk cId="0" sldId="332"/>
        </pc:sldMkLst>
        <pc:spChg chg="add mod">
          <ac:chgData name="Federico Cluni" userId="754e41aadaf4a8ea" providerId="LiveId" clId="{5D76A974-95EA-43AA-8F38-F927988C915F}" dt="2020-06-23T03:46:39.743" v="2723"/>
          <ac:spMkLst>
            <pc:docMk/>
            <pc:sldMk cId="0" sldId="332"/>
            <ac:spMk id="4" creationId="{77174DFE-16C9-4A10-860C-31842ABBFD61}"/>
          </ac:spMkLst>
        </pc:spChg>
        <pc:spChg chg="del">
          <ac:chgData name="Federico Cluni" userId="754e41aadaf4a8ea" providerId="LiveId" clId="{5D76A974-95EA-43AA-8F38-F927988C915F}" dt="2020-06-23T03:46:39.290" v="2722" actId="478"/>
          <ac:spMkLst>
            <pc:docMk/>
            <pc:sldMk cId="0" sldId="332"/>
            <ac:spMk id="12290" creationId="{88E6FE5E-2BA7-4E5A-ADE6-B0AF3C2FD05C}"/>
          </ac:spMkLst>
        </pc:spChg>
        <pc:spChg chg="mod">
          <ac:chgData name="Federico Cluni" userId="754e41aadaf4a8ea" providerId="LiveId" clId="{5D76A974-95EA-43AA-8F38-F927988C915F}" dt="2020-06-22T11:06:48.841" v="1120" actId="2711"/>
          <ac:spMkLst>
            <pc:docMk/>
            <pc:sldMk cId="0" sldId="332"/>
            <ac:spMk id="12291" creationId="{A5DF65CD-1CF0-4C9A-AED5-20A10EF70321}"/>
          </ac:spMkLst>
        </pc:spChg>
      </pc:sldChg>
      <pc:sldChg chg="add del">
        <pc:chgData name="Federico Cluni" userId="754e41aadaf4a8ea" providerId="LiveId" clId="{5D76A974-95EA-43AA-8F38-F927988C915F}" dt="2020-06-22T11:06:52.730" v="1121" actId="47"/>
        <pc:sldMkLst>
          <pc:docMk/>
          <pc:sldMk cId="0" sldId="333"/>
        </pc:sldMkLst>
      </pc:sldChg>
      <pc:sldChg chg="addSp delSp modSp add mod">
        <pc:chgData name="Federico Cluni" userId="754e41aadaf4a8ea" providerId="LiveId" clId="{5D76A974-95EA-43AA-8F38-F927988C915F}" dt="2020-06-23T03:46:44.086" v="2725"/>
        <pc:sldMkLst>
          <pc:docMk/>
          <pc:sldMk cId="0" sldId="334"/>
        </pc:sldMkLst>
        <pc:spChg chg="add mod">
          <ac:chgData name="Federico Cluni" userId="754e41aadaf4a8ea" providerId="LiveId" clId="{5D76A974-95EA-43AA-8F38-F927988C915F}" dt="2020-06-23T03:46:44.086" v="2725"/>
          <ac:spMkLst>
            <pc:docMk/>
            <pc:sldMk cId="0" sldId="334"/>
            <ac:spMk id="4" creationId="{735F6E0C-390C-45B5-8671-1FFB2549F34A}"/>
          </ac:spMkLst>
        </pc:spChg>
        <pc:spChg chg="del">
          <ac:chgData name="Federico Cluni" userId="754e41aadaf4a8ea" providerId="LiveId" clId="{5D76A974-95EA-43AA-8F38-F927988C915F}" dt="2020-06-23T03:46:43.672" v="2724" actId="478"/>
          <ac:spMkLst>
            <pc:docMk/>
            <pc:sldMk cId="0" sldId="334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3T03:02:20.975" v="1891" actId="2711"/>
          <ac:spMkLst>
            <pc:docMk/>
            <pc:sldMk cId="0" sldId="334"/>
            <ac:spMk id="14339" creationId="{9D82D140-BC79-4F3E-8723-A117B9B5F68B}"/>
          </ac:spMkLst>
        </pc:spChg>
        <pc:spChg chg="del">
          <ac:chgData name="Federico Cluni" userId="754e41aadaf4a8ea" providerId="LiveId" clId="{5D76A974-95EA-43AA-8F38-F927988C915F}" dt="2020-06-22T11:13:18.047" v="1233" actId="478"/>
          <ac:spMkLst>
            <pc:docMk/>
            <pc:sldMk cId="0" sldId="334"/>
            <ac:spMk id="14340" creationId="{51ADE3B4-F1D2-4B31-AFD4-CECD8E75DF92}"/>
          </ac:spMkLst>
        </pc:spChg>
      </pc:sldChg>
      <pc:sldChg chg="addSp delSp modSp add mod">
        <pc:chgData name="Federico Cluni" userId="754e41aadaf4a8ea" providerId="LiveId" clId="{5D76A974-95EA-43AA-8F38-F927988C915F}" dt="2020-06-23T03:53:35.439" v="2814" actId="2711"/>
        <pc:sldMkLst>
          <pc:docMk/>
          <pc:sldMk cId="0" sldId="335"/>
        </pc:sldMkLst>
        <pc:spChg chg="add mod">
          <ac:chgData name="Federico Cluni" userId="754e41aadaf4a8ea" providerId="LiveId" clId="{5D76A974-95EA-43AA-8F38-F927988C915F}" dt="2020-06-23T03:51:30.458" v="2776" actId="20577"/>
          <ac:spMkLst>
            <pc:docMk/>
            <pc:sldMk cId="0" sldId="335"/>
            <ac:spMk id="4" creationId="{7E2A67FF-CB65-4DE4-86C3-6F5F48581212}"/>
          </ac:spMkLst>
        </pc:spChg>
        <pc:spChg chg="del">
          <ac:chgData name="Federico Cluni" userId="754e41aadaf4a8ea" providerId="LiveId" clId="{5D76A974-95EA-43AA-8F38-F927988C915F}" dt="2020-06-23T03:46:53.483" v="2728" actId="478"/>
          <ac:spMkLst>
            <pc:docMk/>
            <pc:sldMk cId="0" sldId="335"/>
            <ac:spMk id="15362" creationId="{8CAEED60-143A-4241-BC12-70466CC2E43C}"/>
          </ac:spMkLst>
        </pc:spChg>
        <pc:spChg chg="mod">
          <ac:chgData name="Federico Cluni" userId="754e41aadaf4a8ea" providerId="LiveId" clId="{5D76A974-95EA-43AA-8F38-F927988C915F}" dt="2020-06-23T03:53:35.439" v="2814" actId="2711"/>
          <ac:spMkLst>
            <pc:docMk/>
            <pc:sldMk cId="0" sldId="335"/>
            <ac:spMk id="15363" creationId="{F9E46DD7-41C2-40D4-B920-F3DB00C96A9B}"/>
          </ac:spMkLst>
        </pc:spChg>
      </pc:sldChg>
      <pc:sldChg chg="modSp add mod">
        <pc:chgData name="Federico Cluni" userId="754e41aadaf4a8ea" providerId="LiveId" clId="{5D76A974-95EA-43AA-8F38-F927988C915F}" dt="2020-06-23T09:57:27.342" v="4694" actId="20577"/>
        <pc:sldMkLst>
          <pc:docMk/>
          <pc:sldMk cId="0" sldId="336"/>
        </pc:sldMkLst>
        <pc:spChg chg="mod">
          <ac:chgData name="Federico Cluni" userId="754e41aadaf4a8ea" providerId="LiveId" clId="{5D76A974-95EA-43AA-8F38-F927988C915F}" dt="2020-06-23T03:47:02.490" v="2737" actId="20577"/>
          <ac:spMkLst>
            <pc:docMk/>
            <pc:sldMk cId="0" sldId="336"/>
            <ac:spMk id="16386" creationId="{882A0809-C7C1-4476-9FE8-6FD3E95499E7}"/>
          </ac:spMkLst>
        </pc:spChg>
        <pc:spChg chg="mod">
          <ac:chgData name="Federico Cluni" userId="754e41aadaf4a8ea" providerId="LiveId" clId="{5D76A974-95EA-43AA-8F38-F927988C915F}" dt="2020-06-23T09:57:27.342" v="4694" actId="20577"/>
          <ac:spMkLst>
            <pc:docMk/>
            <pc:sldMk cId="0" sldId="336"/>
            <ac:spMk id="16387" creationId="{283E51D7-ED68-4802-BF41-1FBFAA72AB21}"/>
          </ac:spMkLst>
        </pc:spChg>
      </pc:sldChg>
      <pc:sldChg chg="modSp add mod">
        <pc:chgData name="Federico Cluni" userId="754e41aadaf4a8ea" providerId="LiveId" clId="{5D76A974-95EA-43AA-8F38-F927988C915F}" dt="2020-06-23T10:07:37.331" v="4699" actId="6549"/>
        <pc:sldMkLst>
          <pc:docMk/>
          <pc:sldMk cId="0" sldId="337"/>
        </pc:sldMkLst>
        <pc:spChg chg="mod">
          <ac:chgData name="Federico Cluni" userId="754e41aadaf4a8ea" providerId="LiveId" clId="{5D76A974-95EA-43AA-8F38-F927988C915F}" dt="2020-06-23T03:15:59.389" v="2277" actId="207"/>
          <ac:spMkLst>
            <pc:docMk/>
            <pc:sldMk cId="0" sldId="337"/>
            <ac:spMk id="17410" creationId="{2D813CF5-A2CC-42DC-AD05-A057CB148B32}"/>
          </ac:spMkLst>
        </pc:spChg>
        <pc:spChg chg="mod">
          <ac:chgData name="Federico Cluni" userId="754e41aadaf4a8ea" providerId="LiveId" clId="{5D76A974-95EA-43AA-8F38-F927988C915F}" dt="2020-06-23T10:07:37.331" v="4699" actId="6549"/>
          <ac:spMkLst>
            <pc:docMk/>
            <pc:sldMk cId="0" sldId="337"/>
            <ac:spMk id="17411" creationId="{32C54829-4DC3-47C9-B500-B6BCDD1ACD27}"/>
          </ac:spMkLst>
        </pc:spChg>
      </pc:sldChg>
      <pc:sldChg chg="modSp add del mod">
        <pc:chgData name="Federico Cluni" userId="754e41aadaf4a8ea" providerId="LiveId" clId="{5D76A974-95EA-43AA-8F38-F927988C915F}" dt="2020-06-23T03:23:39.249" v="2392" actId="47"/>
        <pc:sldMkLst>
          <pc:docMk/>
          <pc:sldMk cId="0" sldId="338"/>
        </pc:sldMkLst>
        <pc:spChg chg="mod">
          <ac:chgData name="Federico Cluni" userId="754e41aadaf4a8ea" providerId="LiveId" clId="{5D76A974-95EA-43AA-8F38-F927988C915F}" dt="2020-06-23T03:22:56.041" v="2366" actId="20577"/>
          <ac:spMkLst>
            <pc:docMk/>
            <pc:sldMk cId="0" sldId="338"/>
            <ac:spMk id="18435" creationId="{51FD5FC3-6669-4C1B-8932-E80D5820CF8C}"/>
          </ac:spMkLst>
        </pc:spChg>
      </pc:sldChg>
      <pc:sldChg chg="addSp delSp modSp add mod">
        <pc:chgData name="Federico Cluni" userId="754e41aadaf4a8ea" providerId="LiveId" clId="{5D76A974-95EA-43AA-8F38-F927988C915F}" dt="2020-06-23T10:12:10.321" v="4700" actId="20577"/>
        <pc:sldMkLst>
          <pc:docMk/>
          <pc:sldMk cId="0" sldId="339"/>
        </pc:sldMkLst>
        <pc:spChg chg="add mod">
          <ac:chgData name="Federico Cluni" userId="754e41aadaf4a8ea" providerId="LiveId" clId="{5D76A974-95EA-43AA-8F38-F927988C915F}" dt="2020-06-23T03:35:21.752" v="2641"/>
          <ac:spMkLst>
            <pc:docMk/>
            <pc:sldMk cId="0" sldId="339"/>
            <ac:spMk id="4" creationId="{32B5422C-67B4-4BEC-A8B0-BF42390183E5}"/>
          </ac:spMkLst>
        </pc:spChg>
        <pc:spChg chg="add del mod">
          <ac:chgData name="Federico Cluni" userId="754e41aadaf4a8ea" providerId="LiveId" clId="{5D76A974-95EA-43AA-8F38-F927988C915F}" dt="2020-06-23T03:47:57.660" v="2747"/>
          <ac:spMkLst>
            <pc:docMk/>
            <pc:sldMk cId="0" sldId="339"/>
            <ac:spMk id="5" creationId="{C70134F9-6369-415E-B237-076AFE366743}"/>
          </ac:spMkLst>
        </pc:spChg>
        <pc:spChg chg="del">
          <ac:chgData name="Federico Cluni" userId="754e41aadaf4a8ea" providerId="LiveId" clId="{5D76A974-95EA-43AA-8F38-F927988C915F}" dt="2020-06-23T03:35:21.285" v="2640" actId="478"/>
          <ac:spMkLst>
            <pc:docMk/>
            <pc:sldMk cId="0" sldId="339"/>
            <ac:spMk id="19458" creationId="{1BDD57FA-7308-403C-8AD0-D83C53A2EFB4}"/>
          </ac:spMkLst>
        </pc:spChg>
        <pc:spChg chg="mod">
          <ac:chgData name="Federico Cluni" userId="754e41aadaf4a8ea" providerId="LiveId" clId="{5D76A974-95EA-43AA-8F38-F927988C915F}" dt="2020-06-23T10:12:10.321" v="4700" actId="20577"/>
          <ac:spMkLst>
            <pc:docMk/>
            <pc:sldMk cId="0" sldId="339"/>
            <ac:spMk id="19459" creationId="{D2F68E11-D2D6-444D-9559-0153027350DA}"/>
          </ac:spMkLst>
        </pc:spChg>
      </pc:sldChg>
      <pc:sldChg chg="addSp delSp modSp add mod">
        <pc:chgData name="Federico Cluni" userId="754e41aadaf4a8ea" providerId="LiveId" clId="{5D76A974-95EA-43AA-8F38-F927988C915F}" dt="2020-06-23T03:46:49.887" v="2727"/>
        <pc:sldMkLst>
          <pc:docMk/>
          <pc:sldMk cId="360004768" sldId="340"/>
        </pc:sldMkLst>
        <pc:spChg chg="add mod">
          <ac:chgData name="Federico Cluni" userId="754e41aadaf4a8ea" providerId="LiveId" clId="{5D76A974-95EA-43AA-8F38-F927988C915F}" dt="2020-06-23T03:46:49.887" v="2727"/>
          <ac:spMkLst>
            <pc:docMk/>
            <pc:sldMk cId="360004768" sldId="340"/>
            <ac:spMk id="5" creationId="{F48FC6A2-C1B0-456F-BCE7-53426AE6E71E}"/>
          </ac:spMkLst>
        </pc:spChg>
        <pc:spChg chg="del">
          <ac:chgData name="Federico Cluni" userId="754e41aadaf4a8ea" providerId="LiveId" clId="{5D76A974-95EA-43AA-8F38-F927988C915F}" dt="2020-06-23T03:46:49.466" v="2726" actId="478"/>
          <ac:spMkLst>
            <pc:docMk/>
            <pc:sldMk cId="360004768" sldId="340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2T11:21:06.869" v="1382" actId="20577"/>
          <ac:spMkLst>
            <pc:docMk/>
            <pc:sldMk cId="360004768" sldId="340"/>
            <ac:spMk id="14339" creationId="{9D82D140-BC79-4F3E-8723-A117B9B5F68B}"/>
          </ac:spMkLst>
        </pc:spChg>
        <pc:picChg chg="add mod">
          <ac:chgData name="Federico Cluni" userId="754e41aadaf4a8ea" providerId="LiveId" clId="{5D76A974-95EA-43AA-8F38-F927988C915F}" dt="2020-06-22T11:19:47.790" v="1380" actId="1076"/>
          <ac:picMkLst>
            <pc:docMk/>
            <pc:sldMk cId="360004768" sldId="340"/>
            <ac:picMk id="3" creationId="{16B60384-73DB-422A-945B-E96362592ABA}"/>
          </ac:picMkLst>
        </pc:picChg>
      </pc:sldChg>
      <pc:sldChg chg="addSp delSp modSp add mod">
        <pc:chgData name="Federico Cluni" userId="754e41aadaf4a8ea" providerId="LiveId" clId="{5D76A974-95EA-43AA-8F38-F927988C915F}" dt="2020-06-23T10:02:54.705" v="4695" actId="6549"/>
        <pc:sldMkLst>
          <pc:docMk/>
          <pc:sldMk cId="2328275835" sldId="341"/>
        </pc:sldMkLst>
        <pc:spChg chg="add mod">
          <ac:chgData name="Federico Cluni" userId="754e41aadaf4a8ea" providerId="LiveId" clId="{5D76A974-95EA-43AA-8F38-F927988C915F}" dt="2020-06-23T10:02:54.705" v="4695" actId="6549"/>
          <ac:spMkLst>
            <pc:docMk/>
            <pc:sldMk cId="2328275835" sldId="341"/>
            <ac:spMk id="4" creationId="{6F0E81E9-B2C1-4BDD-B083-5F78AA68ED74}"/>
          </ac:spMkLst>
        </pc:spChg>
        <pc:spChg chg="mod">
          <ac:chgData name="Federico Cluni" userId="754e41aadaf4a8ea" providerId="LiveId" clId="{5D76A974-95EA-43AA-8F38-F927988C915F}" dt="2020-06-23T03:47:08.385" v="2745" actId="20577"/>
          <ac:spMkLst>
            <pc:docMk/>
            <pc:sldMk cId="2328275835" sldId="341"/>
            <ac:spMk id="16386" creationId="{882A0809-C7C1-4476-9FE8-6FD3E95499E7}"/>
          </ac:spMkLst>
        </pc:spChg>
        <pc:spChg chg="del">
          <ac:chgData name="Federico Cluni" userId="754e41aadaf4a8ea" providerId="LiveId" clId="{5D76A974-95EA-43AA-8F38-F927988C915F}" dt="2020-06-23T03:23:28.169" v="2390" actId="478"/>
          <ac:spMkLst>
            <pc:docMk/>
            <pc:sldMk cId="2328275835" sldId="341"/>
            <ac:spMk id="16387" creationId="{283E51D7-ED68-4802-BF41-1FBFAA72AB21}"/>
          </ac:spMkLst>
        </pc:spChg>
      </pc:sldChg>
      <pc:sldChg chg="addSp delSp modSp add mod">
        <pc:chgData name="Federico Cluni" userId="754e41aadaf4a8ea" providerId="LiveId" clId="{5D76A974-95EA-43AA-8F38-F927988C915F}" dt="2020-06-23T03:49:36.765" v="2757" actId="962"/>
        <pc:sldMkLst>
          <pc:docMk/>
          <pc:sldMk cId="2741876474" sldId="342"/>
        </pc:sldMkLst>
        <pc:spChg chg="mod">
          <ac:chgData name="Federico Cluni" userId="754e41aadaf4a8ea" providerId="LiveId" clId="{5D76A974-95EA-43AA-8F38-F927988C915F}" dt="2020-06-23T03:48:05.379" v="2753" actId="20577"/>
          <ac:spMkLst>
            <pc:docMk/>
            <pc:sldMk cId="2741876474" sldId="342"/>
            <ac:spMk id="4" creationId="{32B5422C-67B4-4BEC-A8B0-BF42390183E5}"/>
          </ac:spMkLst>
        </pc:spChg>
        <pc:spChg chg="del">
          <ac:chgData name="Federico Cluni" userId="754e41aadaf4a8ea" providerId="LiveId" clId="{5D76A974-95EA-43AA-8F38-F927988C915F}" dt="2020-06-23T03:49:23.594" v="2754" actId="478"/>
          <ac:spMkLst>
            <pc:docMk/>
            <pc:sldMk cId="2741876474" sldId="342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3:49:36.765" v="2757" actId="962"/>
          <ac:picMkLst>
            <pc:docMk/>
            <pc:sldMk cId="2741876474" sldId="342"/>
            <ac:picMk id="3" creationId="{4B7B563A-6C4C-4A4D-844E-1C79C99197C4}"/>
          </ac:picMkLst>
        </pc:picChg>
      </pc:sldChg>
      <pc:sldChg chg="addSp delSp modSp add mod">
        <pc:chgData name="Federico Cluni" userId="754e41aadaf4a8ea" providerId="LiveId" clId="{5D76A974-95EA-43AA-8F38-F927988C915F}" dt="2020-06-23T03:57:30.887" v="2868" actId="20577"/>
        <pc:sldMkLst>
          <pc:docMk/>
          <pc:sldMk cId="2916866009" sldId="343"/>
        </pc:sldMkLst>
        <pc:spChg chg="add del">
          <ac:chgData name="Federico Cluni" userId="754e41aadaf4a8ea" providerId="LiveId" clId="{5D76A974-95EA-43AA-8F38-F927988C915F}" dt="2020-06-23T03:54:54.925" v="2841"/>
          <ac:spMkLst>
            <pc:docMk/>
            <pc:sldMk cId="2916866009" sldId="343"/>
            <ac:spMk id="2" creationId="{3E842E1D-40C7-43F6-86DB-264FD87D1F45}"/>
          </ac:spMkLst>
        </pc:spChg>
        <pc:spChg chg="add mod">
          <ac:chgData name="Federico Cluni" userId="754e41aadaf4a8ea" providerId="LiveId" clId="{5D76A974-95EA-43AA-8F38-F927988C915F}" dt="2020-06-23T03:57:30.887" v="2868" actId="20577"/>
          <ac:spMkLst>
            <pc:docMk/>
            <pc:sldMk cId="2916866009" sldId="343"/>
            <ac:spMk id="5" creationId="{BC051BD1-6928-4D8B-87F6-8EA496FCCC57}"/>
          </ac:spMkLst>
        </pc:spChg>
        <pc:picChg chg="del">
          <ac:chgData name="Federico Cluni" userId="754e41aadaf4a8ea" providerId="LiveId" clId="{5D76A974-95EA-43AA-8F38-F927988C915F}" dt="2020-06-23T03:54:26.337" v="2816" actId="478"/>
          <ac:picMkLst>
            <pc:docMk/>
            <pc:sldMk cId="2916866009" sldId="343"/>
            <ac:picMk id="3" creationId="{4B7B563A-6C4C-4A4D-844E-1C79C99197C4}"/>
          </ac:picMkLst>
        </pc:picChg>
      </pc:sldChg>
      <pc:sldChg chg="addSp delSp modSp add mod modNotesTx">
        <pc:chgData name="Federico Cluni" userId="754e41aadaf4a8ea" providerId="LiveId" clId="{5D76A974-95EA-43AA-8F38-F927988C915F}" dt="2020-06-23T08:51:55.699" v="4687" actId="20577"/>
        <pc:sldMkLst>
          <pc:docMk/>
          <pc:sldMk cId="3157326155" sldId="344"/>
        </pc:sldMkLst>
        <pc:spChg chg="del">
          <ac:chgData name="Federico Cluni" userId="754e41aadaf4a8ea" providerId="LiveId" clId="{5D76A974-95EA-43AA-8F38-F927988C915F}" dt="2020-06-23T04:08:25.487" v="3050" actId="478"/>
          <ac:spMkLst>
            <pc:docMk/>
            <pc:sldMk cId="3157326155" sldId="344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4:08:39.763" v="3084" actId="313"/>
          <ac:spMkLst>
            <pc:docMk/>
            <pc:sldMk cId="3157326155" sldId="344"/>
            <ac:spMk id="10242" creationId="{DC72D2AB-B2A2-49F6-8438-A459BDA627FA}"/>
          </ac:spMkLst>
        </pc:spChg>
        <pc:spChg chg="del">
          <ac:chgData name="Federico Cluni" userId="754e41aadaf4a8ea" providerId="LiveId" clId="{5D76A974-95EA-43AA-8F38-F927988C915F}" dt="2020-06-23T04:08:23.745" v="3049" actId="478"/>
          <ac:spMkLst>
            <pc:docMk/>
            <pc:sldMk cId="3157326155" sldId="344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4:08:27.469" v="3051" actId="478"/>
          <ac:spMkLst>
            <pc:docMk/>
            <pc:sldMk cId="3157326155" sldId="344"/>
            <ac:spMk id="10244" creationId="{613B3A01-29A3-4FE0-A112-C0C266371865}"/>
          </ac:spMkLst>
        </pc:spChg>
        <pc:picChg chg="add mod">
          <ac:chgData name="Federico Cluni" userId="754e41aadaf4a8ea" providerId="LiveId" clId="{5D76A974-95EA-43AA-8F38-F927988C915F}" dt="2020-06-23T04:09:08.380" v="3090" actId="1076"/>
          <ac:picMkLst>
            <pc:docMk/>
            <pc:sldMk cId="3157326155" sldId="344"/>
            <ac:picMk id="3" creationId="{CBB2535A-E25D-489B-976C-390FF36A0205}"/>
          </ac:picMkLst>
        </pc:picChg>
      </pc:sldChg>
      <pc:sldChg chg="addSp modSp add mod">
        <pc:chgData name="Federico Cluni" userId="754e41aadaf4a8ea" providerId="LiveId" clId="{5D76A974-95EA-43AA-8F38-F927988C915F}" dt="2020-06-23T04:27:22.340" v="4070" actId="1076"/>
        <pc:sldMkLst>
          <pc:docMk/>
          <pc:sldMk cId="3747819896" sldId="345"/>
        </pc:sldMkLst>
        <pc:spChg chg="mod">
          <ac:chgData name="Federico Cluni" userId="754e41aadaf4a8ea" providerId="LiveId" clId="{5D76A974-95EA-43AA-8F38-F927988C915F}" dt="2020-06-23T04:17:18.288" v="3838" actId="20577"/>
          <ac:spMkLst>
            <pc:docMk/>
            <pc:sldMk cId="3747819896" sldId="345"/>
            <ac:spMk id="4" creationId="{32B5422C-67B4-4BEC-A8B0-BF42390183E5}"/>
          </ac:spMkLst>
        </pc:spChg>
        <pc:spChg chg="mod">
          <ac:chgData name="Federico Cluni" userId="754e41aadaf4a8ea" providerId="LiveId" clId="{5D76A974-95EA-43AA-8F38-F927988C915F}" dt="2020-06-23T04:27:19.089" v="4069" actId="6549"/>
          <ac:spMkLst>
            <pc:docMk/>
            <pc:sldMk cId="3747819896" sldId="345"/>
            <ac:spMk id="5" creationId="{BC051BD1-6928-4D8B-87F6-8EA496FCCC57}"/>
          </ac:spMkLst>
        </pc:spChg>
        <pc:graphicFrameChg chg="add mod">
          <ac:chgData name="Federico Cluni" userId="754e41aadaf4a8ea" providerId="LiveId" clId="{5D76A974-95EA-43AA-8F38-F927988C915F}" dt="2020-06-23T04:27:22.340" v="4070" actId="1076"/>
          <ac:graphicFrameMkLst>
            <pc:docMk/>
            <pc:sldMk cId="3747819896" sldId="345"/>
            <ac:graphicFrameMk id="6" creationId="{F588C38D-DD43-4F18-8C48-09A21482136C}"/>
          </ac:graphicFrameMkLst>
        </pc:graphicFrameChg>
        <pc:picChg chg="add mod">
          <ac:chgData name="Federico Cluni" userId="754e41aadaf4a8ea" providerId="LiveId" clId="{5D76A974-95EA-43AA-8F38-F927988C915F}" dt="2020-06-23T04:17:10.092" v="3825" actId="1076"/>
          <ac:picMkLst>
            <pc:docMk/>
            <pc:sldMk cId="3747819896" sldId="345"/>
            <ac:picMk id="3" creationId="{9FE7311C-FB06-4B3F-9FBB-A03F807F7C4B}"/>
          </ac:picMkLst>
        </pc:picChg>
      </pc:sldChg>
      <pc:sldChg chg="addSp modSp add mod">
        <pc:chgData name="Federico Cluni" userId="754e41aadaf4a8ea" providerId="LiveId" clId="{5D76A974-95EA-43AA-8F38-F927988C915F}" dt="2020-06-23T04:52:14.555" v="4162" actId="1076"/>
        <pc:sldMkLst>
          <pc:docMk/>
          <pc:sldMk cId="1718119538" sldId="346"/>
        </pc:sldMkLst>
        <pc:spChg chg="mod">
          <ac:chgData name="Federico Cluni" userId="754e41aadaf4a8ea" providerId="LiveId" clId="{5D76A974-95EA-43AA-8F38-F927988C915F}" dt="2020-06-23T04:52:06.115" v="4160" actId="20577"/>
          <ac:spMkLst>
            <pc:docMk/>
            <pc:sldMk cId="1718119538" sldId="346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4:52:14.555" v="4162" actId="1076"/>
          <ac:picMkLst>
            <pc:docMk/>
            <pc:sldMk cId="1718119538" sldId="346"/>
            <ac:picMk id="3" creationId="{580E8DE8-99D9-4A81-A55C-E52C6CDF0E32}"/>
          </ac:picMkLst>
        </pc:picChg>
      </pc:sldChg>
      <pc:sldChg chg="addSp delSp modSp add mod">
        <pc:chgData name="Federico Cluni" userId="754e41aadaf4a8ea" providerId="LiveId" clId="{5D76A974-95EA-43AA-8F38-F927988C915F}" dt="2020-06-23T05:38:03.248" v="4438" actId="114"/>
        <pc:sldMkLst>
          <pc:docMk/>
          <pc:sldMk cId="3072934415" sldId="347"/>
        </pc:sldMkLst>
        <pc:spChg chg="add del mod">
          <ac:chgData name="Federico Cluni" userId="754e41aadaf4a8ea" providerId="LiveId" clId="{5D76A974-95EA-43AA-8F38-F927988C915F}" dt="2020-06-23T05:38:03.248" v="4438" actId="114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5:35:28.734" v="4184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3T05:37:28.675" v="4386" actId="20577"/>
          <ac:spMkLst>
            <pc:docMk/>
            <pc:sldMk cId="3072934415" sldId="347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5:37:15.024" v="4372" actId="478"/>
          <ac:spMkLst>
            <pc:docMk/>
            <pc:sldMk cId="3072934415" sldId="347"/>
            <ac:spMk id="10244" creationId="{613B3A01-29A3-4FE0-A112-C0C266371865}"/>
          </ac:spMkLst>
        </pc:spChg>
      </pc:sldChg>
      <pc:sldChg chg="addSp delSp modSp add mod modNotesTx">
        <pc:chgData name="Federico Cluni" userId="754e41aadaf4a8ea" providerId="LiveId" clId="{5D76A974-95EA-43AA-8F38-F927988C915F}" dt="2020-06-23T05:55:41.206" v="4678" actId="6549"/>
        <pc:sldMkLst>
          <pc:docMk/>
          <pc:sldMk cId="2791073292" sldId="348"/>
        </pc:sldMkLst>
        <pc:spChg chg="add mod">
          <ac:chgData name="Federico Cluni" userId="754e41aadaf4a8ea" providerId="LiveId" clId="{5D76A974-95EA-43AA-8F38-F927988C915F}" dt="2020-06-23T05:41:48.611" v="4588" actId="6549"/>
          <ac:spMkLst>
            <pc:docMk/>
            <pc:sldMk cId="2791073292" sldId="348"/>
            <ac:spMk id="2" creationId="{D68E32B6-AF01-44C0-85D9-701FABF8EDB9}"/>
          </ac:spMkLst>
        </pc:spChg>
        <pc:spChg chg="del">
          <ac:chgData name="Federico Cluni" userId="754e41aadaf4a8ea" providerId="LiveId" clId="{5D76A974-95EA-43AA-8F38-F927988C915F}" dt="2020-06-23T05:38:54.040" v="4556" actId="478"/>
          <ac:spMkLst>
            <pc:docMk/>
            <pc:sldMk cId="2791073292" sldId="348"/>
            <ac:spMk id="6" creationId="{68436156-3152-4BD9-86E1-755DC756A626}"/>
          </ac:spMkLst>
        </pc:spChg>
        <pc:spChg chg="add mod">
          <ac:chgData name="Federico Cluni" userId="754e41aadaf4a8ea" providerId="LiveId" clId="{5D76A974-95EA-43AA-8F38-F927988C915F}" dt="2020-06-23T05:41:30.771" v="4586" actId="1076"/>
          <ac:spMkLst>
            <pc:docMk/>
            <pc:sldMk cId="2791073292" sldId="348"/>
            <ac:spMk id="7" creationId="{C8330819-ACFD-4AD2-B993-BA4DF85E65DB}"/>
          </ac:spMkLst>
        </pc:spChg>
        <pc:spChg chg="add mod">
          <ac:chgData name="Federico Cluni" userId="754e41aadaf4a8ea" providerId="LiveId" clId="{5D76A974-95EA-43AA-8F38-F927988C915F}" dt="2020-06-23T05:44:34.624" v="4647" actId="207"/>
          <ac:spMkLst>
            <pc:docMk/>
            <pc:sldMk cId="2791073292" sldId="348"/>
            <ac:spMk id="8" creationId="{4142A1DB-8355-4B02-AB40-6C3EE6EB422A}"/>
          </ac:spMkLst>
        </pc:spChg>
        <pc:spChg chg="add mod">
          <ac:chgData name="Federico Cluni" userId="754e41aadaf4a8ea" providerId="LiveId" clId="{5D76A974-95EA-43AA-8F38-F927988C915F}" dt="2020-06-23T05:44:44.218" v="4649" actId="207"/>
          <ac:spMkLst>
            <pc:docMk/>
            <pc:sldMk cId="2791073292" sldId="348"/>
            <ac:spMk id="9" creationId="{6690A33C-14B0-4777-A2B3-30399C14099E}"/>
          </ac:spMkLst>
        </pc:spChg>
        <pc:spChg chg="mod">
          <ac:chgData name="Federico Cluni" userId="754e41aadaf4a8ea" providerId="LiveId" clId="{5D76A974-95EA-43AA-8F38-F927988C915F}" dt="2020-06-23T05:43:06.301" v="4645" actId="20577"/>
          <ac:spMkLst>
            <pc:docMk/>
            <pc:sldMk cId="2791073292" sldId="348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00A836B6-D8A3-4033-9A55-22DA4A3A166F}"/>
    <pc:docChg chg="modSld">
      <pc:chgData name="Federico Cluni" userId="754e41aadaf4a8ea" providerId="LiveId" clId="{00A836B6-D8A3-4033-9A55-22DA4A3A166F}" dt="2021-10-09T09:08:10.548" v="20" actId="20577"/>
      <pc:docMkLst>
        <pc:docMk/>
      </pc:docMkLst>
      <pc:sldChg chg="modSp mod">
        <pc:chgData name="Federico Cluni" userId="754e41aadaf4a8ea" providerId="LiveId" clId="{00A836B6-D8A3-4033-9A55-22DA4A3A166F}" dt="2021-10-09T08:54:44.313" v="16" actId="20577"/>
        <pc:sldMkLst>
          <pc:docMk/>
          <pc:sldMk cId="0" sldId="256"/>
        </pc:sldMkLst>
        <pc:spChg chg="mod">
          <ac:chgData name="Federico Cluni" userId="754e41aadaf4a8ea" providerId="LiveId" clId="{00A836B6-D8A3-4033-9A55-22DA4A3A166F}" dt="2021-10-09T08:54:30.943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00A836B6-D8A3-4033-9A55-22DA4A3A166F}" dt="2021-10-09T08:54:44.313" v="16" actId="20577"/>
          <ac:spMkLst>
            <pc:docMk/>
            <pc:sldMk cId="0" sldId="256"/>
            <ac:spMk id="2055" creationId="{4CD9053A-D1BE-4AA5-A65E-5DD053F0E150}"/>
          </ac:spMkLst>
        </pc:spChg>
      </pc:sldChg>
      <pc:sldChg chg="modSp mod">
        <pc:chgData name="Federico Cluni" userId="754e41aadaf4a8ea" providerId="LiveId" clId="{00A836B6-D8A3-4033-9A55-22DA4A3A166F}" dt="2021-10-09T08:55:35.437" v="19" actId="20577"/>
        <pc:sldMkLst>
          <pc:docMk/>
          <pc:sldMk cId="824508443" sldId="417"/>
        </pc:sldMkLst>
        <pc:graphicFrameChg chg="modGraphic">
          <ac:chgData name="Federico Cluni" userId="754e41aadaf4a8ea" providerId="LiveId" clId="{00A836B6-D8A3-4033-9A55-22DA4A3A166F}" dt="2021-10-09T08:55:35.437" v="19" actId="20577"/>
          <ac:graphicFrameMkLst>
            <pc:docMk/>
            <pc:sldMk cId="824508443" sldId="417"/>
            <ac:graphicFrameMk id="3" creationId="{FE7D4DC2-DDB0-4E60-80A3-2083441A5AF3}"/>
          </ac:graphicFrameMkLst>
        </pc:graphicFrameChg>
      </pc:sldChg>
      <pc:sldChg chg="modSp mod">
        <pc:chgData name="Federico Cluni" userId="754e41aadaf4a8ea" providerId="LiveId" clId="{00A836B6-D8A3-4033-9A55-22DA4A3A166F}" dt="2021-10-09T09:08:10.548" v="20" actId="20577"/>
        <pc:sldMkLst>
          <pc:docMk/>
          <pc:sldMk cId="2758985102" sldId="422"/>
        </pc:sldMkLst>
        <pc:spChg chg="mod">
          <ac:chgData name="Federico Cluni" userId="754e41aadaf4a8ea" providerId="LiveId" clId="{00A836B6-D8A3-4033-9A55-22DA4A3A166F}" dt="2021-10-09T09:08:10.548" v="20" actId="20577"/>
          <ac:spMkLst>
            <pc:docMk/>
            <pc:sldMk cId="2758985102" sldId="422"/>
            <ac:spMk id="6" creationId="{FB9551CE-5B81-49ED-95E8-9157DBE4DB95}"/>
          </ac:spMkLst>
        </pc:spChg>
      </pc:sldChg>
    </pc:docChg>
  </pc:docChgLst>
  <pc:docChgLst>
    <pc:chgData name="Federico Cluni" userId="754e41aadaf4a8ea" providerId="LiveId" clId="{69B591A5-7981-4DA8-97E4-96E5AF44679E}"/>
    <pc:docChg chg="modSld">
      <pc:chgData name="Federico Cluni" userId="754e41aadaf4a8ea" providerId="LiveId" clId="{69B591A5-7981-4DA8-97E4-96E5AF44679E}" dt="2022-05-26T12:51:25.385" v="1" actId="20577"/>
      <pc:docMkLst>
        <pc:docMk/>
      </pc:docMkLst>
      <pc:sldChg chg="modSp mod">
        <pc:chgData name="Federico Cluni" userId="754e41aadaf4a8ea" providerId="LiveId" clId="{69B591A5-7981-4DA8-97E4-96E5AF44679E}" dt="2022-05-26T12:51:25.385" v="1" actId="20577"/>
        <pc:sldMkLst>
          <pc:docMk/>
          <pc:sldMk cId="228551534" sldId="413"/>
        </pc:sldMkLst>
        <pc:spChg chg="mod">
          <ac:chgData name="Federico Cluni" userId="754e41aadaf4a8ea" providerId="LiveId" clId="{69B591A5-7981-4DA8-97E4-96E5AF44679E}" dt="2022-05-26T12:51:25.385" v="1" actId="20577"/>
          <ac:spMkLst>
            <pc:docMk/>
            <pc:sldMk cId="228551534" sldId="413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C2B826B3-6932-478E-AAE2-F4197AACE496}"/>
    <pc:docChg chg="undo custSel addSld delSld modSld">
      <pc:chgData name="Federico Cluni" userId="754e41aadaf4a8ea" providerId="LiveId" clId="{C2B826B3-6932-478E-AAE2-F4197AACE496}" dt="2020-06-26T09:29:25.713" v="6728" actId="6549"/>
      <pc:docMkLst>
        <pc:docMk/>
      </pc:docMkLst>
      <pc:sldChg chg="modSp mod">
        <pc:chgData name="Federico Cluni" userId="754e41aadaf4a8ea" providerId="LiveId" clId="{C2B826B3-6932-478E-AAE2-F4197AACE496}" dt="2020-06-25T04:16:28.093" v="7" actId="6549"/>
        <pc:sldMkLst>
          <pc:docMk/>
          <pc:sldMk cId="0" sldId="256"/>
        </pc:sldMkLst>
        <pc:spChg chg="mod">
          <ac:chgData name="Federico Cluni" userId="754e41aadaf4a8ea" providerId="LiveId" clId="{C2B826B3-6932-478E-AAE2-F4197AACE496}" dt="2020-06-25T04:16:28.093" v="7" actId="6549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0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1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2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4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5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6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7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9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360004768" sldId="340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328275835" sldId="341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741876474" sldId="342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916866009" sldId="343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3157326155" sldId="344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3747819896" sldId="345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1718119538" sldId="346"/>
        </pc:sldMkLst>
      </pc:sldChg>
      <pc:sldChg chg="delSp modSp mod">
        <pc:chgData name="Federico Cluni" userId="754e41aadaf4a8ea" providerId="LiveId" clId="{C2B826B3-6932-478E-AAE2-F4197AACE496}" dt="2020-06-25T04:24:48.076" v="634" actId="113"/>
        <pc:sldMkLst>
          <pc:docMk/>
          <pc:sldMk cId="3072934415" sldId="347"/>
        </pc:sldMkLst>
        <pc:spChg chg="del">
          <ac:chgData name="Federico Cluni" userId="754e41aadaf4a8ea" providerId="LiveId" clId="{C2B826B3-6932-478E-AAE2-F4197AACE496}" dt="2020-06-25T04:19:46.561" v="170" actId="478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18:07.913" v="13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04:24:48.076" v="634" actId="113"/>
          <ac:spMkLst>
            <pc:docMk/>
            <pc:sldMk cId="3072934415" sldId="347"/>
            <ac:spMk id="10243" creationId="{4D213196-1290-462C-A590-4FB3CF51C244}"/>
          </ac:spMkLst>
        </pc:spChg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791073292" sldId="348"/>
        </pc:sldMkLst>
      </pc:sldChg>
      <pc:sldChg chg="delSp modSp add mod modNotesTx">
        <pc:chgData name="Federico Cluni" userId="754e41aadaf4a8ea" providerId="LiveId" clId="{C2B826B3-6932-478E-AAE2-F4197AACE496}" dt="2020-06-25T04:51:32.170" v="1366" actId="20577"/>
        <pc:sldMkLst>
          <pc:docMk/>
          <pc:sldMk cId="1070291948" sldId="349"/>
        </pc:sldMkLst>
        <pc:spChg chg="mod">
          <ac:chgData name="Federico Cluni" userId="754e41aadaf4a8ea" providerId="LiveId" clId="{C2B826B3-6932-478E-AAE2-F4197AACE496}" dt="2020-06-25T04:36:53.178" v="1085" actId="1076"/>
          <ac:spMkLst>
            <pc:docMk/>
            <pc:sldMk cId="1070291948" sldId="349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25:06.451" v="641" actId="20577"/>
          <ac:spMkLst>
            <pc:docMk/>
            <pc:sldMk cId="1070291948" sldId="349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04:36:50.086" v="1084" actId="6549"/>
          <ac:spMkLst>
            <pc:docMk/>
            <pc:sldMk cId="1070291948" sldId="349"/>
            <ac:spMk id="10243" creationId="{4D213196-1290-462C-A590-4FB3CF51C244}"/>
          </ac:spMkLst>
        </pc:spChg>
        <pc:spChg chg="del">
          <ac:chgData name="Federico Cluni" userId="754e41aadaf4a8ea" providerId="LiveId" clId="{C2B826B3-6932-478E-AAE2-F4197AACE496}" dt="2020-06-25T04:28:03.885" v="764" actId="478"/>
          <ac:spMkLst>
            <pc:docMk/>
            <pc:sldMk cId="1070291948" sldId="349"/>
            <ac:spMk id="10244" creationId="{613B3A01-29A3-4FE0-A112-C0C266371865}"/>
          </ac:spMkLst>
        </pc:spChg>
      </pc:sldChg>
      <pc:sldChg chg="delSp modSp add mod">
        <pc:chgData name="Federico Cluni" userId="754e41aadaf4a8ea" providerId="LiveId" clId="{C2B826B3-6932-478E-AAE2-F4197AACE496}" dt="2020-06-25T04:37:32.264" v="1130" actId="478"/>
        <pc:sldMkLst>
          <pc:docMk/>
          <pc:sldMk cId="4094556715" sldId="350"/>
        </pc:sldMkLst>
        <pc:spChg chg="del mod">
          <ac:chgData name="Federico Cluni" userId="754e41aadaf4a8ea" providerId="LiveId" clId="{C2B826B3-6932-478E-AAE2-F4197AACE496}" dt="2020-06-25T04:37:32.264" v="1130" actId="478"/>
          <ac:spMkLst>
            <pc:docMk/>
            <pc:sldMk cId="4094556715" sldId="350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36:57.341" v="1086" actId="6549"/>
          <ac:spMkLst>
            <pc:docMk/>
            <pc:sldMk cId="4094556715" sldId="350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C2B826B3-6932-478E-AAE2-F4197AACE496}" dt="2020-06-25T04:40:17.035" v="1253" actId="20577"/>
        <pc:sldMkLst>
          <pc:docMk/>
          <pc:sldMk cId="2120803803" sldId="351"/>
        </pc:sldMkLst>
        <pc:spChg chg="del">
          <ac:chgData name="Federico Cluni" userId="754e41aadaf4a8ea" providerId="LiveId" clId="{C2B826B3-6932-478E-AAE2-F4197AACE496}" dt="2020-06-25T04:37:29.018" v="1129" actId="478"/>
          <ac:spMkLst>
            <pc:docMk/>
            <pc:sldMk cId="2120803803" sldId="351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40:17.035" v="1253" actId="20577"/>
          <ac:spMkLst>
            <pc:docMk/>
            <pc:sldMk cId="2120803803" sldId="351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6T08:14:21.539" v="6713" actId="20577"/>
        <pc:sldMkLst>
          <pc:docMk/>
          <pc:sldMk cId="3320197336" sldId="352"/>
        </pc:sldMkLst>
        <pc:spChg chg="mod">
          <ac:chgData name="Federico Cluni" userId="754e41aadaf4a8ea" providerId="LiveId" clId="{C2B826B3-6932-478E-AAE2-F4197AACE496}" dt="2020-06-26T08:14:21.539" v="6713" actId="20577"/>
          <ac:spMkLst>
            <pc:docMk/>
            <pc:sldMk cId="3320197336" sldId="352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6T08:18:55.615" v="6717" actId="20577"/>
        <pc:sldMkLst>
          <pc:docMk/>
          <pc:sldMk cId="279103850" sldId="353"/>
        </pc:sldMkLst>
        <pc:spChg chg="mod">
          <ac:chgData name="Federico Cluni" userId="754e41aadaf4a8ea" providerId="LiveId" clId="{C2B826B3-6932-478E-AAE2-F4197AACE496}" dt="2020-06-26T08:18:55.615" v="6717" actId="20577"/>
          <ac:spMkLst>
            <pc:docMk/>
            <pc:sldMk cId="279103850" sldId="353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4:56:29.920" v="1765" actId="20577"/>
        <pc:sldMkLst>
          <pc:docMk/>
          <pc:sldMk cId="3172298378" sldId="354"/>
        </pc:sldMkLst>
        <pc:spChg chg="mod">
          <ac:chgData name="Federico Cluni" userId="754e41aadaf4a8ea" providerId="LiveId" clId="{C2B826B3-6932-478E-AAE2-F4197AACE496}" dt="2020-06-25T04:56:29.920" v="1765" actId="20577"/>
          <ac:spMkLst>
            <pc:docMk/>
            <pc:sldMk cId="3172298378" sldId="354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C2B826B3-6932-478E-AAE2-F4197AACE496}" dt="2020-06-25T04:58:47.142" v="1836" actId="20577"/>
        <pc:sldMkLst>
          <pc:docMk/>
          <pc:sldMk cId="3036350780" sldId="355"/>
        </pc:sldMkLst>
        <pc:spChg chg="add del">
          <ac:chgData name="Federico Cluni" userId="754e41aadaf4a8ea" providerId="LiveId" clId="{C2B826B3-6932-478E-AAE2-F4197AACE496}" dt="2020-06-25T04:57:38.656" v="1791"/>
          <ac:spMkLst>
            <pc:docMk/>
            <pc:sldMk cId="3036350780" sldId="355"/>
            <ac:spMk id="2" creationId="{6BBFB09D-9593-4A89-8381-13EA8220C805}"/>
          </ac:spMkLst>
        </pc:spChg>
        <pc:spChg chg="mod">
          <ac:chgData name="Federico Cluni" userId="754e41aadaf4a8ea" providerId="LiveId" clId="{C2B826B3-6932-478E-AAE2-F4197AACE496}" dt="2020-06-25T04:58:47.142" v="1836" actId="20577"/>
          <ac:spMkLst>
            <pc:docMk/>
            <pc:sldMk cId="3036350780" sldId="355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5:12:30.630" v="2170" actId="2711"/>
        <pc:sldMkLst>
          <pc:docMk/>
          <pc:sldMk cId="4231501962" sldId="356"/>
        </pc:sldMkLst>
        <pc:spChg chg="mod">
          <ac:chgData name="Federico Cluni" userId="754e41aadaf4a8ea" providerId="LiveId" clId="{C2B826B3-6932-478E-AAE2-F4197AACE496}" dt="2020-06-25T05:12:30.630" v="2170" actId="2711"/>
          <ac:spMkLst>
            <pc:docMk/>
            <pc:sldMk cId="4231501962" sldId="356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5:24:47.711" v="2526" actId="20577"/>
        <pc:sldMkLst>
          <pc:docMk/>
          <pc:sldMk cId="2119827675" sldId="357"/>
        </pc:sldMkLst>
        <pc:spChg chg="mod">
          <ac:chgData name="Federico Cluni" userId="754e41aadaf4a8ea" providerId="LiveId" clId="{C2B826B3-6932-478E-AAE2-F4197AACE496}" dt="2020-06-25T05:24:47.711" v="2526" actId="20577"/>
          <ac:spMkLst>
            <pc:docMk/>
            <pc:sldMk cId="2119827675" sldId="357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9:10:01.195" v="2830" actId="20577"/>
        <pc:sldMkLst>
          <pc:docMk/>
          <pc:sldMk cId="1763263469" sldId="358"/>
        </pc:sldMkLst>
        <pc:spChg chg="mod">
          <ac:chgData name="Federico Cluni" userId="754e41aadaf4a8ea" providerId="LiveId" clId="{C2B826B3-6932-478E-AAE2-F4197AACE496}" dt="2020-06-25T09:10:01.195" v="2830" actId="20577"/>
          <ac:spMkLst>
            <pc:docMk/>
            <pc:sldMk cId="1763263469" sldId="358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9:23:28.559" v="3132" actId="20577"/>
        <pc:sldMkLst>
          <pc:docMk/>
          <pc:sldMk cId="4269979879" sldId="359"/>
        </pc:sldMkLst>
        <pc:spChg chg="mod">
          <ac:chgData name="Federico Cluni" userId="754e41aadaf4a8ea" providerId="LiveId" clId="{C2B826B3-6932-478E-AAE2-F4197AACE496}" dt="2020-06-25T09:23:28.559" v="3132" actId="20577"/>
          <ac:spMkLst>
            <pc:docMk/>
            <pc:sldMk cId="4269979879" sldId="359"/>
            <ac:spMk id="10243" creationId="{4D213196-1290-462C-A590-4FB3CF51C244}"/>
          </ac:spMkLst>
        </pc:spChg>
      </pc:sldChg>
      <pc:sldChg chg="addSp modSp add mod">
        <pc:chgData name="Federico Cluni" userId="754e41aadaf4a8ea" providerId="LiveId" clId="{C2B826B3-6932-478E-AAE2-F4197AACE496}" dt="2020-06-25T09:39:06.480" v="3820" actId="2711"/>
        <pc:sldMkLst>
          <pc:docMk/>
          <pc:sldMk cId="3723852152" sldId="360"/>
        </pc:sldMkLst>
        <pc:spChg chg="add mod">
          <ac:chgData name="Federico Cluni" userId="754e41aadaf4a8ea" providerId="LiveId" clId="{C2B826B3-6932-478E-AAE2-F4197AACE496}" dt="2020-06-25T09:29:01.773" v="3341" actId="1076"/>
          <ac:spMkLst>
            <pc:docMk/>
            <pc:sldMk cId="3723852152" sldId="360"/>
            <ac:spMk id="4" creationId="{9BD1539E-F3B4-4E9A-9849-F38EDB1E4D31}"/>
          </ac:spMkLst>
        </pc:spChg>
        <pc:spChg chg="mod">
          <ac:chgData name="Federico Cluni" userId="754e41aadaf4a8ea" providerId="LiveId" clId="{C2B826B3-6932-478E-AAE2-F4197AACE496}" dt="2020-06-25T09:39:06.480" v="3820" actId="2711"/>
          <ac:spMkLst>
            <pc:docMk/>
            <pc:sldMk cId="3723852152" sldId="360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C2B826B3-6932-478E-AAE2-F4197AACE496}" dt="2020-06-26T06:31:04.145" v="6021" actId="20577"/>
        <pc:sldMkLst>
          <pc:docMk/>
          <pc:sldMk cId="1295246545" sldId="361"/>
        </pc:sldMkLst>
        <pc:spChg chg="del">
          <ac:chgData name="Federico Cluni" userId="754e41aadaf4a8ea" providerId="LiveId" clId="{C2B826B3-6932-478E-AAE2-F4197AACE496}" dt="2020-06-25T09:49:39.643" v="3976" actId="478"/>
          <ac:spMkLst>
            <pc:docMk/>
            <pc:sldMk cId="1295246545" sldId="361"/>
            <ac:spMk id="4" creationId="{9BD1539E-F3B4-4E9A-9849-F38EDB1E4D31}"/>
          </ac:spMkLst>
        </pc:spChg>
        <pc:spChg chg="mod">
          <ac:chgData name="Federico Cluni" userId="754e41aadaf4a8ea" providerId="LiveId" clId="{C2B826B3-6932-478E-AAE2-F4197AACE496}" dt="2020-06-26T06:31:04.145" v="6021" actId="20577"/>
          <ac:spMkLst>
            <pc:docMk/>
            <pc:sldMk cId="1295246545" sldId="361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10:23:55.847" v="4382" actId="6549"/>
        <pc:sldMkLst>
          <pc:docMk/>
          <pc:sldMk cId="838329592" sldId="362"/>
        </pc:sldMkLst>
        <pc:spChg chg="mod">
          <ac:chgData name="Federico Cluni" userId="754e41aadaf4a8ea" providerId="LiveId" clId="{C2B826B3-6932-478E-AAE2-F4197AACE496}" dt="2020-06-25T10:23:55.847" v="4382" actId="6549"/>
          <ac:spMkLst>
            <pc:docMk/>
            <pc:sldMk cId="838329592" sldId="362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C2B826B3-6932-478E-AAE2-F4197AACE496}" dt="2020-06-25T10:29:28.558" v="4425" actId="20577"/>
        <pc:sldMkLst>
          <pc:docMk/>
          <pc:sldMk cId="3425339241" sldId="363"/>
        </pc:sldMkLst>
        <pc:spChg chg="add del">
          <ac:chgData name="Federico Cluni" userId="754e41aadaf4a8ea" providerId="LiveId" clId="{C2B826B3-6932-478E-AAE2-F4197AACE496}" dt="2020-06-25T10:28:12.484" v="4405"/>
          <ac:spMkLst>
            <pc:docMk/>
            <pc:sldMk cId="3425339241" sldId="363"/>
            <ac:spMk id="2" creationId="{4215E22F-0C96-465D-A9FE-974B5B0D78FC}"/>
          </ac:spMkLst>
        </pc:spChg>
        <pc:spChg chg="add del">
          <ac:chgData name="Federico Cluni" userId="754e41aadaf4a8ea" providerId="LiveId" clId="{C2B826B3-6932-478E-AAE2-F4197AACE496}" dt="2020-06-25T10:28:20.728" v="4408"/>
          <ac:spMkLst>
            <pc:docMk/>
            <pc:sldMk cId="3425339241" sldId="363"/>
            <ac:spMk id="3" creationId="{48E1D60F-017C-415E-99AA-92A77B7043AC}"/>
          </ac:spMkLst>
        </pc:spChg>
        <pc:spChg chg="add del">
          <ac:chgData name="Federico Cluni" userId="754e41aadaf4a8ea" providerId="LiveId" clId="{C2B826B3-6932-478E-AAE2-F4197AACE496}" dt="2020-06-25T10:28:24.571" v="4410"/>
          <ac:spMkLst>
            <pc:docMk/>
            <pc:sldMk cId="3425339241" sldId="363"/>
            <ac:spMk id="4" creationId="{A3BF7344-BD86-4F47-B476-C47CF24C7CCF}"/>
          </ac:spMkLst>
        </pc:spChg>
        <pc:spChg chg="add del">
          <ac:chgData name="Federico Cluni" userId="754e41aadaf4a8ea" providerId="LiveId" clId="{C2B826B3-6932-478E-AAE2-F4197AACE496}" dt="2020-06-25T10:28:31.605" v="4412"/>
          <ac:spMkLst>
            <pc:docMk/>
            <pc:sldMk cId="3425339241" sldId="363"/>
            <ac:spMk id="5" creationId="{E158C268-CA4B-4F9D-9AA7-A11759EAD862}"/>
          </ac:spMkLst>
        </pc:spChg>
        <pc:spChg chg="mod">
          <ac:chgData name="Federico Cluni" userId="754e41aadaf4a8ea" providerId="LiveId" clId="{C2B826B3-6932-478E-AAE2-F4197AACE496}" dt="2020-06-25T10:28:43.529" v="4416" actId="20577"/>
          <ac:spMkLst>
            <pc:docMk/>
            <pc:sldMk cId="3425339241" sldId="363"/>
            <ac:spMk id="10243" creationId="{4D213196-1290-462C-A590-4FB3CF51C244}"/>
          </ac:spMkLst>
        </pc:spChg>
      </pc:sldChg>
      <pc:sldChg chg="addSp modSp add mod">
        <pc:chgData name="Federico Cluni" userId="754e41aadaf4a8ea" providerId="LiveId" clId="{C2B826B3-6932-478E-AAE2-F4197AACE496}" dt="2020-06-25T10:33:38.979" v="4540" actId="1076"/>
        <pc:sldMkLst>
          <pc:docMk/>
          <pc:sldMk cId="2677601994" sldId="364"/>
        </pc:sldMkLst>
        <pc:spChg chg="mod">
          <ac:chgData name="Federico Cluni" userId="754e41aadaf4a8ea" providerId="LiveId" clId="{C2B826B3-6932-478E-AAE2-F4197AACE496}" dt="2020-06-25T10:32:37.844" v="4537"/>
          <ac:spMkLst>
            <pc:docMk/>
            <pc:sldMk cId="2677601994" sldId="364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5T10:33:38.979" v="4540" actId="1076"/>
          <ac:picMkLst>
            <pc:docMk/>
            <pc:sldMk cId="2677601994" sldId="364"/>
            <ac:picMk id="3" creationId="{EA1EE94D-4A73-44FA-B99B-CC9C2309EF26}"/>
          </ac:picMkLst>
        </pc:picChg>
      </pc:sldChg>
      <pc:sldChg chg="delSp modSp add mod">
        <pc:chgData name="Federico Cluni" userId="754e41aadaf4a8ea" providerId="LiveId" clId="{C2B826B3-6932-478E-AAE2-F4197AACE496}" dt="2020-06-26T09:29:25.713" v="6728" actId="6549"/>
        <pc:sldMkLst>
          <pc:docMk/>
          <pc:sldMk cId="1392833702" sldId="365"/>
        </pc:sldMkLst>
        <pc:spChg chg="mod">
          <ac:chgData name="Federico Cluni" userId="754e41aadaf4a8ea" providerId="LiveId" clId="{C2B826B3-6932-478E-AAE2-F4197AACE496}" dt="2020-06-26T09:29:25.713" v="6728" actId="6549"/>
          <ac:spMkLst>
            <pc:docMk/>
            <pc:sldMk cId="1392833702" sldId="365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5T10:35:32.240" v="4542" actId="478"/>
          <ac:picMkLst>
            <pc:docMk/>
            <pc:sldMk cId="1392833702" sldId="365"/>
            <ac:picMk id="3" creationId="{EA1EE94D-4A73-44FA-B99B-CC9C2309EF26}"/>
          </ac:picMkLst>
        </pc:picChg>
      </pc:sldChg>
      <pc:sldChg chg="addSp modSp add del mod">
        <pc:chgData name="Federico Cluni" userId="754e41aadaf4a8ea" providerId="LiveId" clId="{C2B826B3-6932-478E-AAE2-F4197AACE496}" dt="2020-06-26T04:21:21.704" v="5386" actId="47"/>
        <pc:sldMkLst>
          <pc:docMk/>
          <pc:sldMk cId="672908246" sldId="366"/>
        </pc:sldMkLst>
        <pc:spChg chg="mod">
          <ac:chgData name="Federico Cluni" userId="754e41aadaf4a8ea" providerId="LiveId" clId="{C2B826B3-6932-478E-AAE2-F4197AACE496}" dt="2020-06-25T10:42:04.190" v="4644" actId="20577"/>
          <ac:spMkLst>
            <pc:docMk/>
            <pc:sldMk cId="672908246" sldId="366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10:42:11.874" v="4659" actId="20577"/>
          <ac:spMkLst>
            <pc:docMk/>
            <pc:sldMk cId="672908246" sldId="366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5T10:39:44.506" v="4619" actId="1076"/>
          <ac:picMkLst>
            <pc:docMk/>
            <pc:sldMk cId="672908246" sldId="366"/>
            <ac:picMk id="3074" creationId="{C5ECF039-DA2C-44C1-843C-9C4CAC3B55BD}"/>
          </ac:picMkLst>
        </pc:picChg>
      </pc:sldChg>
      <pc:sldChg chg="addSp delSp modSp add mod modNotesTx">
        <pc:chgData name="Federico Cluni" userId="754e41aadaf4a8ea" providerId="LiveId" clId="{C2B826B3-6932-478E-AAE2-F4197AACE496}" dt="2020-06-26T06:49:14.634" v="6712" actId="6549"/>
        <pc:sldMkLst>
          <pc:docMk/>
          <pc:sldMk cId="3102182300" sldId="367"/>
        </pc:sldMkLst>
        <pc:spChg chg="add mod">
          <ac:chgData name="Federico Cluni" userId="754e41aadaf4a8ea" providerId="LiveId" clId="{C2B826B3-6932-478E-AAE2-F4197AACE496}" dt="2020-06-25T10:42:19.065" v="4661"/>
          <ac:spMkLst>
            <pc:docMk/>
            <pc:sldMk cId="3102182300" sldId="367"/>
            <ac:spMk id="4" creationId="{5B3A1815-0F2C-4A4F-9BF8-9DE9263D7642}"/>
          </ac:spMkLst>
        </pc:spChg>
        <pc:spChg chg="del">
          <ac:chgData name="Federico Cluni" userId="754e41aadaf4a8ea" providerId="LiveId" clId="{C2B826B3-6932-478E-AAE2-F4197AACE496}" dt="2020-06-25T10:42:18.633" v="4660" actId="478"/>
          <ac:spMkLst>
            <pc:docMk/>
            <pc:sldMk cId="3102182300" sldId="367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10:43:22.215" v="4808" actId="6549"/>
          <ac:spMkLst>
            <pc:docMk/>
            <pc:sldMk cId="3102182300" sldId="367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02:23.882" v="5174" actId="1076"/>
          <ac:picMkLst>
            <pc:docMk/>
            <pc:sldMk cId="3102182300" sldId="367"/>
            <ac:picMk id="3" creationId="{2BB825ED-196A-448D-B2A1-00121ACF065E}"/>
          </ac:picMkLst>
        </pc:picChg>
        <pc:picChg chg="add mod">
          <ac:chgData name="Federico Cluni" userId="754e41aadaf4a8ea" providerId="LiveId" clId="{C2B826B3-6932-478E-AAE2-F4197AACE496}" dt="2020-06-26T04:21:19.056" v="5385" actId="1076"/>
          <ac:picMkLst>
            <pc:docMk/>
            <pc:sldMk cId="3102182300" sldId="367"/>
            <ac:picMk id="6" creationId="{D4D19664-E118-4591-9142-AAEC06F0C4E2}"/>
          </ac:picMkLst>
        </pc:picChg>
      </pc:sldChg>
      <pc:sldChg chg="addSp modSp add mod modNotesTx">
        <pc:chgData name="Federico Cluni" userId="754e41aadaf4a8ea" providerId="LiveId" clId="{C2B826B3-6932-478E-AAE2-F4197AACE496}" dt="2020-06-26T04:21:37.820" v="5389" actId="20577"/>
        <pc:sldMkLst>
          <pc:docMk/>
          <pc:sldMk cId="1637116340" sldId="368"/>
        </pc:sldMkLst>
        <pc:spChg chg="mod">
          <ac:chgData name="Federico Cluni" userId="754e41aadaf4a8ea" providerId="LiveId" clId="{C2B826B3-6932-478E-AAE2-F4197AACE496}" dt="2020-06-25T10:44:26.323" v="4993" actId="20577"/>
          <ac:spMkLst>
            <pc:docMk/>
            <pc:sldMk cId="1637116340" sldId="368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03:30.759" v="5192" actId="1076"/>
          <ac:picMkLst>
            <pc:docMk/>
            <pc:sldMk cId="1637116340" sldId="368"/>
            <ac:picMk id="3" creationId="{34D9714B-CDFC-4759-9BA2-8D5BE0D00160}"/>
          </ac:picMkLst>
        </pc:picChg>
        <pc:picChg chg="add mod">
          <ac:chgData name="Federico Cluni" userId="754e41aadaf4a8ea" providerId="LiveId" clId="{C2B826B3-6932-478E-AAE2-F4197AACE496}" dt="2020-06-26T04:03:29.159" v="5191" actId="1076"/>
          <ac:picMkLst>
            <pc:docMk/>
            <pc:sldMk cId="1637116340" sldId="368"/>
            <ac:picMk id="6" creationId="{3B2142A4-1814-45F2-973B-D3D26840CE06}"/>
          </ac:picMkLst>
        </pc:picChg>
      </pc:sldChg>
      <pc:sldChg chg="addSp modSp add mod modNotesTx">
        <pc:chgData name="Federico Cluni" userId="754e41aadaf4a8ea" providerId="LiveId" clId="{C2B826B3-6932-478E-AAE2-F4197AACE496}" dt="2020-06-26T04:21:39.844" v="5390" actId="20577"/>
        <pc:sldMkLst>
          <pc:docMk/>
          <pc:sldMk cId="2958845041" sldId="369"/>
        </pc:sldMkLst>
        <pc:spChg chg="mod">
          <ac:chgData name="Federico Cluni" userId="754e41aadaf4a8ea" providerId="LiveId" clId="{C2B826B3-6932-478E-AAE2-F4197AACE496}" dt="2020-06-25T10:44:56.672" v="5054" actId="20577"/>
          <ac:spMkLst>
            <pc:docMk/>
            <pc:sldMk cId="2958845041" sldId="369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06:19.175" v="5198" actId="1076"/>
          <ac:picMkLst>
            <pc:docMk/>
            <pc:sldMk cId="2958845041" sldId="369"/>
            <ac:picMk id="3" creationId="{948E2793-345D-4EB6-8760-36DAEF5528DD}"/>
          </ac:picMkLst>
        </pc:picChg>
      </pc:sldChg>
      <pc:sldChg chg="addSp modSp add mod modNotesTx">
        <pc:chgData name="Federico Cluni" userId="754e41aadaf4a8ea" providerId="LiveId" clId="{C2B826B3-6932-478E-AAE2-F4197AACE496}" dt="2020-06-26T04:38:46.108" v="5608" actId="6549"/>
        <pc:sldMkLst>
          <pc:docMk/>
          <pc:sldMk cId="470236978" sldId="370"/>
        </pc:sldMkLst>
        <pc:spChg chg="mod">
          <ac:chgData name="Federico Cluni" userId="754e41aadaf4a8ea" providerId="LiveId" clId="{C2B826B3-6932-478E-AAE2-F4197AACE496}" dt="2020-06-26T04:32:15.192" v="5585"/>
          <ac:spMkLst>
            <pc:docMk/>
            <pc:sldMk cId="470236978" sldId="370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35:03.745" v="5593" actId="1076"/>
          <ac:picMkLst>
            <pc:docMk/>
            <pc:sldMk cId="470236978" sldId="370"/>
            <ac:picMk id="3" creationId="{1D9DA640-E098-4EAA-A913-ADF473EB5416}"/>
          </ac:picMkLst>
        </pc:picChg>
        <pc:picChg chg="add mod">
          <ac:chgData name="Federico Cluni" userId="754e41aadaf4a8ea" providerId="LiveId" clId="{C2B826B3-6932-478E-AAE2-F4197AACE496}" dt="2020-06-26T04:35:08.380" v="5594" actId="1076"/>
          <ac:picMkLst>
            <pc:docMk/>
            <pc:sldMk cId="470236978" sldId="370"/>
            <ac:picMk id="6" creationId="{7037A198-0994-4F09-9890-B967271BF06A}"/>
          </ac:picMkLst>
        </pc:picChg>
      </pc:sldChg>
      <pc:sldChg chg="addSp modSp add mod modNotesTx">
        <pc:chgData name="Federico Cluni" userId="754e41aadaf4a8ea" providerId="LiveId" clId="{C2B826B3-6932-478E-AAE2-F4197AACE496}" dt="2020-06-26T04:23:11.661" v="5480" actId="20577"/>
        <pc:sldMkLst>
          <pc:docMk/>
          <pc:sldMk cId="1156350903" sldId="371"/>
        </pc:sldMkLst>
        <pc:spChg chg="mod">
          <ac:chgData name="Federico Cluni" userId="754e41aadaf4a8ea" providerId="LiveId" clId="{C2B826B3-6932-478E-AAE2-F4197AACE496}" dt="2020-06-26T04:23:11.661" v="5480" actId="20577"/>
          <ac:spMkLst>
            <pc:docMk/>
            <pc:sldMk cId="1156350903" sldId="371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22:15.549" v="5394" actId="1076"/>
          <ac:picMkLst>
            <pc:docMk/>
            <pc:sldMk cId="1156350903" sldId="371"/>
            <ac:picMk id="3" creationId="{27A7856D-0989-4E46-B211-BD526B401B30}"/>
          </ac:picMkLst>
        </pc:picChg>
        <pc:picChg chg="add mod">
          <ac:chgData name="Federico Cluni" userId="754e41aadaf4a8ea" providerId="LiveId" clId="{C2B826B3-6932-478E-AAE2-F4197AACE496}" dt="2020-06-26T04:22:33.253" v="5399" actId="1076"/>
          <ac:picMkLst>
            <pc:docMk/>
            <pc:sldMk cId="1156350903" sldId="371"/>
            <ac:picMk id="6" creationId="{C1A61FB1-E1B8-4ACD-AC09-A565C45C693F}"/>
          </ac:picMkLst>
        </pc:picChg>
      </pc:sldChg>
      <pc:sldChg chg="addSp delSp modSp add mod modNotesTx">
        <pc:chgData name="Federico Cluni" userId="754e41aadaf4a8ea" providerId="LiveId" clId="{C2B826B3-6932-478E-AAE2-F4197AACE496}" dt="2020-06-26T04:21:41.957" v="5391" actId="20577"/>
        <pc:sldMkLst>
          <pc:docMk/>
          <pc:sldMk cId="3585655482" sldId="372"/>
        </pc:sldMkLst>
        <pc:spChg chg="mod">
          <ac:chgData name="Federico Cluni" userId="754e41aadaf4a8ea" providerId="LiveId" clId="{C2B826B3-6932-478E-AAE2-F4197AACE496}" dt="2020-06-26T04:17:35.459" v="5383"/>
          <ac:spMkLst>
            <pc:docMk/>
            <pc:sldMk cId="3585655482" sldId="372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06:27.533" v="5200" actId="478"/>
          <ac:picMkLst>
            <pc:docMk/>
            <pc:sldMk cId="3585655482" sldId="372"/>
            <ac:picMk id="3" creationId="{948E2793-345D-4EB6-8760-36DAEF5528DD}"/>
          </ac:picMkLst>
        </pc:picChg>
        <pc:picChg chg="add mod">
          <ac:chgData name="Federico Cluni" userId="754e41aadaf4a8ea" providerId="LiveId" clId="{C2B826B3-6932-478E-AAE2-F4197AACE496}" dt="2020-06-26T04:07:07.111" v="5211" actId="1076"/>
          <ac:picMkLst>
            <pc:docMk/>
            <pc:sldMk cId="3585655482" sldId="372"/>
            <ac:picMk id="5" creationId="{63BC0850-85CC-4C7D-BC8E-64790A3E5CCD}"/>
          </ac:picMkLst>
        </pc:picChg>
        <pc:picChg chg="add mod">
          <ac:chgData name="Federico Cluni" userId="754e41aadaf4a8ea" providerId="LiveId" clId="{C2B826B3-6932-478E-AAE2-F4197AACE496}" dt="2020-06-26T04:07:17.063" v="5213" actId="1076"/>
          <ac:picMkLst>
            <pc:docMk/>
            <pc:sldMk cId="3585655482" sldId="372"/>
            <ac:picMk id="7" creationId="{DC8E91F6-D2BD-4C3A-993C-382976FC29C8}"/>
          </ac:picMkLst>
        </pc:picChg>
      </pc:sldChg>
      <pc:sldChg chg="addSp delSp modSp add mod modNotesTx">
        <pc:chgData name="Federico Cluni" userId="754e41aadaf4a8ea" providerId="LiveId" clId="{C2B826B3-6932-478E-AAE2-F4197AACE496}" dt="2020-06-26T04:21:44.043" v="5392" actId="20577"/>
        <pc:sldMkLst>
          <pc:docMk/>
          <pc:sldMk cId="3524192914" sldId="373"/>
        </pc:sldMkLst>
        <pc:spChg chg="mod">
          <ac:chgData name="Federico Cluni" userId="754e41aadaf4a8ea" providerId="LiveId" clId="{C2B826B3-6932-478E-AAE2-F4197AACE496}" dt="2020-06-26T04:12:34.287" v="5309" actId="20577"/>
          <ac:spMkLst>
            <pc:docMk/>
            <pc:sldMk cId="3524192914" sldId="373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11:36.710" v="5298" actId="478"/>
          <ac:picMkLst>
            <pc:docMk/>
            <pc:sldMk cId="3524192914" sldId="373"/>
            <ac:picMk id="3" creationId="{948E2793-345D-4EB6-8760-36DAEF5528DD}"/>
          </ac:picMkLst>
        </pc:picChg>
        <pc:picChg chg="add del mod">
          <ac:chgData name="Federico Cluni" userId="754e41aadaf4a8ea" providerId="LiveId" clId="{C2B826B3-6932-478E-AAE2-F4197AACE496}" dt="2020-06-26T04:15:02.486" v="5319" actId="478"/>
          <ac:picMkLst>
            <pc:docMk/>
            <pc:sldMk cId="3524192914" sldId="373"/>
            <ac:picMk id="5" creationId="{FDF42BBE-2034-4A73-8701-ED20E5EE9924}"/>
          </ac:picMkLst>
        </pc:picChg>
        <pc:picChg chg="add del mod">
          <ac:chgData name="Federico Cluni" userId="754e41aadaf4a8ea" providerId="LiveId" clId="{C2B826B3-6932-478E-AAE2-F4197AACE496}" dt="2020-06-26T04:15:02.486" v="5319" actId="478"/>
          <ac:picMkLst>
            <pc:docMk/>
            <pc:sldMk cId="3524192914" sldId="373"/>
            <ac:picMk id="7" creationId="{E7AE7043-C0B6-4D5E-80BE-5CE19A5E3476}"/>
          </ac:picMkLst>
        </pc:picChg>
        <pc:picChg chg="add mod">
          <ac:chgData name="Federico Cluni" userId="754e41aadaf4a8ea" providerId="LiveId" clId="{C2B826B3-6932-478E-AAE2-F4197AACE496}" dt="2020-06-26T04:15:21.196" v="5327" actId="1076"/>
          <ac:picMkLst>
            <pc:docMk/>
            <pc:sldMk cId="3524192914" sldId="373"/>
            <ac:picMk id="9" creationId="{4A3239CF-1939-402D-97E3-A86D655D49FD}"/>
          </ac:picMkLst>
        </pc:picChg>
        <pc:picChg chg="add mod">
          <ac:chgData name="Federico Cluni" userId="754e41aadaf4a8ea" providerId="LiveId" clId="{C2B826B3-6932-478E-AAE2-F4197AACE496}" dt="2020-06-26T04:15:17.382" v="5326" actId="1076"/>
          <ac:picMkLst>
            <pc:docMk/>
            <pc:sldMk cId="3524192914" sldId="373"/>
            <ac:picMk id="11" creationId="{D3EB9D73-FDAA-4C03-AB84-A27E7BBB0884}"/>
          </ac:picMkLst>
        </pc:picChg>
      </pc:sldChg>
      <pc:sldChg chg="addSp delSp modSp add mod">
        <pc:chgData name="Federico Cluni" userId="754e41aadaf4a8ea" providerId="LiveId" clId="{C2B826B3-6932-478E-AAE2-F4197AACE496}" dt="2020-06-26T04:25:23.114" v="5570" actId="1076"/>
        <pc:sldMkLst>
          <pc:docMk/>
          <pc:sldMk cId="3603572547" sldId="374"/>
        </pc:sldMkLst>
        <pc:spChg chg="mod">
          <ac:chgData name="Federico Cluni" userId="754e41aadaf4a8ea" providerId="LiveId" clId="{C2B826B3-6932-478E-AAE2-F4197AACE496}" dt="2020-06-26T04:25:06.133" v="5565" actId="20577"/>
          <ac:spMkLst>
            <pc:docMk/>
            <pc:sldMk cId="3603572547" sldId="374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25:23.114" v="5570" actId="1076"/>
          <ac:picMkLst>
            <pc:docMk/>
            <pc:sldMk cId="3603572547" sldId="374"/>
            <ac:picMk id="3" creationId="{441E1ACE-023B-4D78-ADE4-27BBC3C57D75}"/>
          </ac:picMkLst>
        </pc:picChg>
        <pc:picChg chg="del">
          <ac:chgData name="Federico Cluni" userId="754e41aadaf4a8ea" providerId="LiveId" clId="{C2B826B3-6932-478E-AAE2-F4197AACE496}" dt="2020-06-26T04:25:03.942" v="5563" actId="478"/>
          <ac:picMkLst>
            <pc:docMk/>
            <pc:sldMk cId="3603572547" sldId="374"/>
            <ac:picMk id="9" creationId="{4A3239CF-1939-402D-97E3-A86D655D49FD}"/>
          </ac:picMkLst>
        </pc:picChg>
        <pc:picChg chg="del">
          <ac:chgData name="Federico Cluni" userId="754e41aadaf4a8ea" providerId="LiveId" clId="{C2B826B3-6932-478E-AAE2-F4197AACE496}" dt="2020-06-26T04:25:04.509" v="5564" actId="478"/>
          <ac:picMkLst>
            <pc:docMk/>
            <pc:sldMk cId="3603572547" sldId="374"/>
            <ac:picMk id="11" creationId="{D3EB9D73-FDAA-4C03-AB84-A27E7BBB0884}"/>
          </ac:picMkLst>
        </pc:picChg>
      </pc:sldChg>
      <pc:sldChg chg="addSp delSp modSp add mod">
        <pc:chgData name="Federico Cluni" userId="754e41aadaf4a8ea" providerId="LiveId" clId="{C2B826B3-6932-478E-AAE2-F4197AACE496}" dt="2020-06-26T04:45:21.824" v="5808" actId="1076"/>
        <pc:sldMkLst>
          <pc:docMk/>
          <pc:sldMk cId="204080609" sldId="375"/>
        </pc:sldMkLst>
        <pc:spChg chg="mod">
          <ac:chgData name="Federico Cluni" userId="754e41aadaf4a8ea" providerId="LiveId" clId="{C2B826B3-6932-478E-AAE2-F4197AACE496}" dt="2020-06-26T04:44:57.587" v="5802" actId="20577"/>
          <ac:spMkLst>
            <pc:docMk/>
            <pc:sldMk cId="204080609" sldId="375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45:01.050" v="5803" actId="478"/>
          <ac:picMkLst>
            <pc:docMk/>
            <pc:sldMk cId="204080609" sldId="375"/>
            <ac:picMk id="3" creationId="{441E1ACE-023B-4D78-ADE4-27BBC3C57D75}"/>
          </ac:picMkLst>
        </pc:picChg>
        <pc:picChg chg="add mod">
          <ac:chgData name="Federico Cluni" userId="754e41aadaf4a8ea" providerId="LiveId" clId="{C2B826B3-6932-478E-AAE2-F4197AACE496}" dt="2020-06-26T04:45:21.824" v="5808" actId="1076"/>
          <ac:picMkLst>
            <pc:docMk/>
            <pc:sldMk cId="204080609" sldId="375"/>
            <ac:picMk id="5" creationId="{2B8DB624-86B9-4A06-B8D3-5E508AA63B09}"/>
          </ac:picMkLst>
        </pc:picChg>
      </pc:sldChg>
      <pc:sldChg chg="delSp modSp add mod">
        <pc:chgData name="Federico Cluni" userId="754e41aadaf4a8ea" providerId="LiveId" clId="{C2B826B3-6932-478E-AAE2-F4197AACE496}" dt="2020-06-26T05:03:15.979" v="6019" actId="20577"/>
        <pc:sldMkLst>
          <pc:docMk/>
          <pc:sldMk cId="678167920" sldId="376"/>
        </pc:sldMkLst>
        <pc:spChg chg="mod">
          <ac:chgData name="Federico Cluni" userId="754e41aadaf4a8ea" providerId="LiveId" clId="{C2B826B3-6932-478E-AAE2-F4197AACE496}" dt="2020-06-26T04:45:55.337" v="5815" actId="20577"/>
          <ac:spMkLst>
            <pc:docMk/>
            <pc:sldMk cId="678167920" sldId="376"/>
            <ac:spMk id="4" creationId="{5B3A1815-0F2C-4A4F-9BF8-9DE9263D7642}"/>
          </ac:spMkLst>
        </pc:spChg>
        <pc:spChg chg="mod">
          <ac:chgData name="Federico Cluni" userId="754e41aadaf4a8ea" providerId="LiveId" clId="{C2B826B3-6932-478E-AAE2-F4197AACE496}" dt="2020-06-26T05:03:15.979" v="6019" actId="20577"/>
          <ac:spMkLst>
            <pc:docMk/>
            <pc:sldMk cId="678167920" sldId="376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46:30.736" v="5816" actId="478"/>
          <ac:picMkLst>
            <pc:docMk/>
            <pc:sldMk cId="678167920" sldId="376"/>
            <ac:picMk id="5" creationId="{2B8DB624-86B9-4A06-B8D3-5E508AA63B09}"/>
          </ac:picMkLst>
        </pc:picChg>
      </pc:sldChg>
      <pc:sldChg chg="addSp delSp modSp add mod">
        <pc:chgData name="Federico Cluni" userId="754e41aadaf4a8ea" providerId="LiveId" clId="{C2B826B3-6932-478E-AAE2-F4197AACE496}" dt="2020-06-26T04:59:50.781" v="5891"/>
        <pc:sldMkLst>
          <pc:docMk/>
          <pc:sldMk cId="658979533" sldId="377"/>
        </pc:sldMkLst>
        <pc:spChg chg="mod">
          <ac:chgData name="Federico Cluni" userId="754e41aadaf4a8ea" providerId="LiveId" clId="{C2B826B3-6932-478E-AAE2-F4197AACE496}" dt="2020-06-26T04:59:50.781" v="5891"/>
          <ac:spMkLst>
            <pc:docMk/>
            <pc:sldMk cId="658979533" sldId="377"/>
            <ac:spMk id="10243" creationId="{4D213196-1290-462C-A590-4FB3CF51C244}"/>
          </ac:spMkLst>
        </pc:spChg>
        <pc:graphicFrameChg chg="add del mod">
          <ac:chgData name="Federico Cluni" userId="754e41aadaf4a8ea" providerId="LiveId" clId="{C2B826B3-6932-478E-AAE2-F4197AACE496}" dt="2020-06-26T04:57:06.397" v="5854" actId="478"/>
          <ac:graphicFrameMkLst>
            <pc:docMk/>
            <pc:sldMk cId="658979533" sldId="377"/>
            <ac:graphicFrameMk id="2" creationId="{99136ECD-615E-4E4C-AC5B-94B117325807}"/>
          </ac:graphicFrameMkLst>
        </pc:graphicFrameChg>
        <pc:picChg chg="add del">
          <ac:chgData name="Federico Cluni" userId="754e41aadaf4a8ea" providerId="LiveId" clId="{C2B826B3-6932-478E-AAE2-F4197AACE496}" dt="2020-06-26T04:59:00.913" v="5856" actId="478"/>
          <ac:picMkLst>
            <pc:docMk/>
            <pc:sldMk cId="658979533" sldId="377"/>
            <ac:picMk id="3" creationId="{0D534E18-62A1-4A9C-B074-F3B8A05AA38E}"/>
          </ac:picMkLst>
        </pc:picChg>
        <pc:picChg chg="add mod">
          <ac:chgData name="Federico Cluni" userId="754e41aadaf4a8ea" providerId="LiveId" clId="{C2B826B3-6932-478E-AAE2-F4197AACE496}" dt="2020-06-26T04:59:18.314" v="5863" actId="1076"/>
          <ac:picMkLst>
            <pc:docMk/>
            <pc:sldMk cId="658979533" sldId="377"/>
            <ac:picMk id="6" creationId="{BA7D89CE-6D91-4623-BBB7-A5FF92B74313}"/>
          </ac:picMkLst>
        </pc:picChg>
      </pc:sldChg>
      <pc:sldChg chg="modSp add mod">
        <pc:chgData name="Federico Cluni" userId="754e41aadaf4a8ea" providerId="LiveId" clId="{C2B826B3-6932-478E-AAE2-F4197AACE496}" dt="2020-06-26T09:13:56.710" v="6726" actId="6549"/>
        <pc:sldMkLst>
          <pc:docMk/>
          <pc:sldMk cId="894819492" sldId="378"/>
        </pc:sldMkLst>
        <pc:spChg chg="mod">
          <ac:chgData name="Federico Cluni" userId="754e41aadaf4a8ea" providerId="LiveId" clId="{C2B826B3-6932-478E-AAE2-F4197AACE496}" dt="2020-06-26T09:13:56.710" v="6726" actId="6549"/>
          <ac:spMkLst>
            <pc:docMk/>
            <pc:sldMk cId="894819492" sldId="378"/>
            <ac:spMk id="10243" creationId="{4D213196-1290-462C-A590-4FB3CF51C244}"/>
          </ac:spMkLst>
        </pc:spChg>
      </pc:sldChg>
      <pc:sldChg chg="delSp modSp add mod modNotesTx">
        <pc:chgData name="Federico Cluni" userId="754e41aadaf4a8ea" providerId="LiveId" clId="{C2B826B3-6932-478E-AAE2-F4197AACE496}" dt="2020-06-26T06:48:20.069" v="6702" actId="20577"/>
        <pc:sldMkLst>
          <pc:docMk/>
          <pc:sldMk cId="3854658130" sldId="379"/>
        </pc:sldMkLst>
        <pc:spChg chg="mod">
          <ac:chgData name="Federico Cluni" userId="754e41aadaf4a8ea" providerId="LiveId" clId="{C2B826B3-6932-478E-AAE2-F4197AACE496}" dt="2020-06-26T06:48:08.505" v="6669" actId="20577"/>
          <ac:spMkLst>
            <pc:docMk/>
            <pc:sldMk cId="3854658130" sldId="379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6:39:05.628" v="6298" actId="478"/>
          <ac:picMkLst>
            <pc:docMk/>
            <pc:sldMk cId="3854658130" sldId="379"/>
            <ac:picMk id="5" creationId="{2B8DB624-86B9-4A06-B8D3-5E508AA63B09}"/>
          </ac:picMkLst>
        </pc:pic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18T10:50:07.739" v="8699" actId="6549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17T14:33:35.326" v="7884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17T14:33:35.326" v="7884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17T14:31:59.976" v="7869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17T14:12:55.358" v="6808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0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0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0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0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0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0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0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0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0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0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0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0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0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0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0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FF9B4D79-2D89-4A98-B2A6-6600737FEE0B}"/>
    <pc:docChg chg="undo custSel addSld delSld modSld">
      <pc:chgData name="Federico Cluni" userId="754e41aadaf4a8ea" providerId="LiveId" clId="{FF9B4D79-2D89-4A98-B2A6-6600737FEE0B}" dt="2020-07-10T08:09:38.081" v="4918" actId="20577"/>
      <pc:docMkLst>
        <pc:docMk/>
      </pc:docMkLst>
      <pc:sldChg chg="modSp mod">
        <pc:chgData name="Federico Cluni" userId="754e41aadaf4a8ea" providerId="LiveId" clId="{FF9B4D79-2D89-4A98-B2A6-6600737FEE0B}" dt="2020-07-09T07:11:15.430" v="8" actId="20577"/>
        <pc:sldMkLst>
          <pc:docMk/>
          <pc:sldMk cId="0" sldId="256"/>
        </pc:sldMkLst>
        <pc:spChg chg="mod">
          <ac:chgData name="Federico Cluni" userId="754e41aadaf4a8ea" providerId="LiveId" clId="{FF9B4D79-2D89-4A98-B2A6-6600737FEE0B}" dt="2020-07-09T07:11:15.430" v="8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38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4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4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4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072934415" sldId="347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234653347" sldId="380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398792202" sldId="38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251214072" sldId="382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172314849" sldId="38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836661590" sldId="38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864969720" sldId="385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523068304" sldId="386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410426049" sldId="387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948776795" sldId="388"/>
        </pc:sldMkLst>
      </pc:sldChg>
      <pc:sldChg chg="del">
        <pc:chgData name="Federico Cluni" userId="754e41aadaf4a8ea" providerId="LiveId" clId="{FF9B4D79-2D89-4A98-B2A6-6600737FEE0B}" dt="2020-07-09T07:11:47.928" v="9" actId="2696"/>
        <pc:sldMkLst>
          <pc:docMk/>
          <pc:sldMk cId="1365831486" sldId="389"/>
        </pc:sldMkLst>
      </pc:sldChg>
      <pc:sldChg chg="addSp delSp modSp add mod">
        <pc:chgData name="Federico Cluni" userId="754e41aadaf4a8ea" providerId="LiveId" clId="{FF9B4D79-2D89-4A98-B2A6-6600737FEE0B}" dt="2020-07-09T13:49:00.450" v="3260" actId="20577"/>
        <pc:sldMkLst>
          <pc:docMk/>
          <pc:sldMk cId="1812839535" sldId="389"/>
        </pc:sldMkLst>
        <pc:spChg chg="mod">
          <ac:chgData name="Federico Cluni" userId="754e41aadaf4a8ea" providerId="LiveId" clId="{FF9B4D79-2D89-4A98-B2A6-6600737FEE0B}" dt="2020-07-09T07:33:32.781" v="513" actId="1036"/>
          <ac:spMkLst>
            <pc:docMk/>
            <pc:sldMk cId="1812839535" sldId="389"/>
            <ac:spMk id="4" creationId="{20E70B46-3267-498E-B6A2-2444632B2387}"/>
          </ac:spMkLst>
        </pc:spChg>
        <pc:spChg chg="mod">
          <ac:chgData name="Federico Cluni" userId="754e41aadaf4a8ea" providerId="LiveId" clId="{FF9B4D79-2D89-4A98-B2A6-6600737FEE0B}" dt="2020-07-09T07:33:32.781" v="513" actId="1036"/>
          <ac:spMkLst>
            <pc:docMk/>
            <pc:sldMk cId="1812839535" sldId="389"/>
            <ac:spMk id="5" creationId="{D77F15AE-CB05-4F94-B335-FABFB75B79C8}"/>
          </ac:spMkLst>
        </pc:spChg>
        <pc:spChg chg="add del mod">
          <ac:chgData name="Federico Cluni" userId="754e41aadaf4a8ea" providerId="LiveId" clId="{FF9B4D79-2D89-4A98-B2A6-6600737FEE0B}" dt="2020-07-09T07:31:27.199" v="506" actId="478"/>
          <ac:spMkLst>
            <pc:docMk/>
            <pc:sldMk cId="1812839535" sldId="389"/>
            <ac:spMk id="7" creationId="{9C84F1BC-4C45-43F2-B945-E211BDBCD01B}"/>
          </ac:spMkLst>
        </pc:spChg>
        <pc:spChg chg="mod">
          <ac:chgData name="Federico Cluni" userId="754e41aadaf4a8ea" providerId="LiveId" clId="{FF9B4D79-2D89-4A98-B2A6-6600737FEE0B}" dt="2020-07-09T07:12:17.750" v="57" actId="20577"/>
          <ac:spMkLst>
            <pc:docMk/>
            <pc:sldMk cId="1812839535" sldId="389"/>
            <ac:spMk id="10242" creationId="{DC72D2AB-B2A2-49F6-8438-A459BDA627FA}"/>
          </ac:spMkLst>
        </pc:spChg>
        <pc:spChg chg="mod">
          <ac:chgData name="Federico Cluni" userId="754e41aadaf4a8ea" providerId="LiveId" clId="{FF9B4D79-2D89-4A98-B2A6-6600737FEE0B}" dt="2020-07-09T13:49:00.450" v="3260" actId="20577"/>
          <ac:spMkLst>
            <pc:docMk/>
            <pc:sldMk cId="1812839535" sldId="389"/>
            <ac:spMk id="10243" creationId="{4D213196-1290-462C-A590-4FB3CF51C244}"/>
          </ac:spMkLst>
        </pc:spChg>
        <pc:graphicFrameChg chg="add mod">
          <ac:chgData name="Federico Cluni" userId="754e41aadaf4a8ea" providerId="LiveId" clId="{FF9B4D79-2D89-4A98-B2A6-6600737FEE0B}" dt="2020-07-09T07:33:35.340" v="514" actId="1036"/>
          <ac:graphicFrameMkLst>
            <pc:docMk/>
            <pc:sldMk cId="1812839535" sldId="389"/>
            <ac:graphicFrameMk id="2" creationId="{560A7622-5101-4F09-872E-76E5B8C21C12}"/>
          </ac:graphicFrameMkLst>
        </pc:graphicFrameChg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29246129" sldId="390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975614203" sldId="39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22118004" sldId="392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496885526" sldId="39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822818421" sldId="39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250316448" sldId="395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269001057" sldId="396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650209211" sldId="397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559429334" sldId="398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757947319" sldId="399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077416957" sldId="400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825490957" sldId="40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102285299" sldId="402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4115450534" sldId="40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700324072" sldId="40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407152477" sldId="405"/>
        </pc:sldMkLst>
      </pc:sldChg>
      <pc:sldChg chg="addSp delSp modSp add mod">
        <pc:chgData name="Federico Cluni" userId="754e41aadaf4a8ea" providerId="LiveId" clId="{FF9B4D79-2D89-4A98-B2A6-6600737FEE0B}" dt="2020-07-09T07:33:24.068" v="508" actId="1076"/>
        <pc:sldMkLst>
          <pc:docMk/>
          <pc:sldMk cId="4283767061" sldId="406"/>
        </pc:sldMkLst>
        <pc:spChg chg="del">
          <ac:chgData name="Federico Cluni" userId="754e41aadaf4a8ea" providerId="LiveId" clId="{FF9B4D79-2D89-4A98-B2A6-6600737FEE0B}" dt="2020-07-09T07:30:17.824" v="341" actId="478"/>
          <ac:spMkLst>
            <pc:docMk/>
            <pc:sldMk cId="4283767061" sldId="406"/>
            <ac:spMk id="4" creationId="{20E70B46-3267-498E-B6A2-2444632B2387}"/>
          </ac:spMkLst>
        </pc:spChg>
        <pc:spChg chg="del">
          <ac:chgData name="Federico Cluni" userId="754e41aadaf4a8ea" providerId="LiveId" clId="{FF9B4D79-2D89-4A98-B2A6-6600737FEE0B}" dt="2020-07-09T07:30:16.324" v="340" actId="478"/>
          <ac:spMkLst>
            <pc:docMk/>
            <pc:sldMk cId="4283767061" sldId="406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7:30:30.276" v="443" actId="1076"/>
          <ac:spMkLst>
            <pc:docMk/>
            <pc:sldMk cId="4283767061" sldId="406"/>
            <ac:spMk id="7" creationId="{9C84F1BC-4C45-43F2-B945-E211BDBCD01B}"/>
          </ac:spMkLst>
        </pc:spChg>
        <pc:spChg chg="add mod">
          <ac:chgData name="Federico Cluni" userId="754e41aadaf4a8ea" providerId="LiveId" clId="{FF9B4D79-2D89-4A98-B2A6-6600737FEE0B}" dt="2020-07-09T07:33:24.068" v="508" actId="1076"/>
          <ac:spMkLst>
            <pc:docMk/>
            <pc:sldMk cId="4283767061" sldId="406"/>
            <ac:spMk id="8" creationId="{DAEFB691-2407-4C05-A735-B3DE7CFAEB94}"/>
          </ac:spMkLst>
        </pc:spChg>
        <pc:spChg chg="mod">
          <ac:chgData name="Federico Cluni" userId="754e41aadaf4a8ea" providerId="LiveId" clId="{FF9B4D79-2D89-4A98-B2A6-6600737FEE0B}" dt="2020-07-09T07:30:42.452" v="482" actId="20577"/>
          <ac:spMkLst>
            <pc:docMk/>
            <pc:sldMk cId="4283767061" sldId="406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07:30:18.729" v="342" actId="478"/>
          <ac:graphicFrameMkLst>
            <pc:docMk/>
            <pc:sldMk cId="4283767061" sldId="406"/>
            <ac:graphicFrameMk id="2" creationId="{560A7622-5101-4F09-872E-76E5B8C21C12}"/>
          </ac:graphicFrameMkLst>
        </pc:graphicFrameChg>
      </pc:sldChg>
      <pc:sldChg chg="delSp modSp add mod modNotesTx">
        <pc:chgData name="Federico Cluni" userId="754e41aadaf4a8ea" providerId="LiveId" clId="{FF9B4D79-2D89-4A98-B2A6-6600737FEE0B}" dt="2020-07-09T07:54:10.261" v="943" actId="20577"/>
        <pc:sldMkLst>
          <pc:docMk/>
          <pc:sldMk cId="2728604078" sldId="407"/>
        </pc:sldMkLst>
        <pc:spChg chg="mod">
          <ac:chgData name="Federico Cluni" userId="754e41aadaf4a8ea" providerId="LiveId" clId="{FF9B4D79-2D89-4A98-B2A6-6600737FEE0B}" dt="2020-07-09T07:51:22.315" v="900" actId="20577"/>
          <ac:spMkLst>
            <pc:docMk/>
            <pc:sldMk cId="2728604078" sldId="407"/>
            <ac:spMk id="4" creationId="{20E70B46-3267-498E-B6A2-2444632B2387}"/>
          </ac:spMkLst>
        </pc:spChg>
        <pc:spChg chg="mod">
          <ac:chgData name="Federico Cluni" userId="754e41aadaf4a8ea" providerId="LiveId" clId="{FF9B4D79-2D89-4A98-B2A6-6600737FEE0B}" dt="2020-07-09T07:49:44.299" v="669" actId="20577"/>
          <ac:spMkLst>
            <pc:docMk/>
            <pc:sldMk cId="2728604078" sldId="407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7:49:38.087" v="664" actId="20577"/>
          <ac:spMkLst>
            <pc:docMk/>
            <pc:sldMk cId="2728604078" sldId="407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07:40:41.029" v="631" actId="478"/>
          <ac:graphicFrameMkLst>
            <pc:docMk/>
            <pc:sldMk cId="2728604078" sldId="407"/>
            <ac:graphicFrameMk id="2" creationId="{560A7622-5101-4F09-872E-76E5B8C21C12}"/>
          </ac:graphicFrameMkLst>
        </pc:graphicFrameChg>
      </pc:sldChg>
      <pc:sldChg chg="modSp add mod">
        <pc:chgData name="Federico Cluni" userId="754e41aadaf4a8ea" providerId="LiveId" clId="{FF9B4D79-2D89-4A98-B2A6-6600737FEE0B}" dt="2020-07-09T07:51:37.522" v="905" actId="20577"/>
        <pc:sldMkLst>
          <pc:docMk/>
          <pc:sldMk cId="1457828256" sldId="408"/>
        </pc:sldMkLst>
        <pc:spChg chg="mod">
          <ac:chgData name="Federico Cluni" userId="754e41aadaf4a8ea" providerId="LiveId" clId="{FF9B4D79-2D89-4A98-B2A6-6600737FEE0B}" dt="2020-07-09T07:51:37.522" v="905" actId="20577"/>
          <ac:spMkLst>
            <pc:docMk/>
            <pc:sldMk cId="1457828256" sldId="408"/>
            <ac:spMk id="4" creationId="{20E70B46-3267-498E-B6A2-2444632B2387}"/>
          </ac:spMkLst>
        </pc:spChg>
      </pc:sldChg>
      <pc:sldChg chg="addSp delSp modSp add mod">
        <pc:chgData name="Federico Cluni" userId="754e41aadaf4a8ea" providerId="LiveId" clId="{FF9B4D79-2D89-4A98-B2A6-6600737FEE0B}" dt="2020-07-09T08:27:30.368" v="1154" actId="207"/>
        <pc:sldMkLst>
          <pc:docMk/>
          <pc:sldMk cId="3795276077" sldId="409"/>
        </pc:sldMkLst>
        <pc:spChg chg="del">
          <ac:chgData name="Federico Cluni" userId="754e41aadaf4a8ea" providerId="LiveId" clId="{FF9B4D79-2D89-4A98-B2A6-6600737FEE0B}" dt="2020-07-09T07:54:39.453" v="946" actId="478"/>
          <ac:spMkLst>
            <pc:docMk/>
            <pc:sldMk cId="3795276077" sldId="409"/>
            <ac:spMk id="4" creationId="{20E70B46-3267-498E-B6A2-2444632B2387}"/>
          </ac:spMkLst>
        </pc:spChg>
        <pc:spChg chg="del">
          <ac:chgData name="Federico Cluni" userId="754e41aadaf4a8ea" providerId="LiveId" clId="{FF9B4D79-2D89-4A98-B2A6-6600737FEE0B}" dt="2020-07-09T07:54:38.293" v="945" actId="478"/>
          <ac:spMkLst>
            <pc:docMk/>
            <pc:sldMk cId="3795276077" sldId="409"/>
            <ac:spMk id="5" creationId="{D77F15AE-CB05-4F94-B335-FABFB75B79C8}"/>
          </ac:spMkLst>
        </pc:spChg>
        <pc:spChg chg="add mod">
          <ac:chgData name="Federico Cluni" userId="754e41aadaf4a8ea" providerId="LiveId" clId="{FF9B4D79-2D89-4A98-B2A6-6600737FEE0B}" dt="2020-07-09T08:27:30.368" v="1154" actId="207"/>
          <ac:spMkLst>
            <pc:docMk/>
            <pc:sldMk cId="3795276077" sldId="409"/>
            <ac:spMk id="6" creationId="{177C4B52-3676-4AAD-94E4-314BEC8A30F0}"/>
          </ac:spMkLst>
        </pc:spChg>
      </pc:sldChg>
      <pc:sldChg chg="modSp add mod">
        <pc:chgData name="Federico Cluni" userId="754e41aadaf4a8ea" providerId="LiveId" clId="{FF9B4D79-2D89-4A98-B2A6-6600737FEE0B}" dt="2020-07-09T08:25:21.138" v="1140" actId="20577"/>
        <pc:sldMkLst>
          <pc:docMk/>
          <pc:sldMk cId="1722909272" sldId="410"/>
        </pc:sldMkLst>
        <pc:spChg chg="mod">
          <ac:chgData name="Federico Cluni" userId="754e41aadaf4a8ea" providerId="LiveId" clId="{FF9B4D79-2D89-4A98-B2A6-6600737FEE0B}" dt="2020-07-09T08:25:21.138" v="1140" actId="20577"/>
          <ac:spMkLst>
            <pc:docMk/>
            <pc:sldMk cId="1722909272" sldId="410"/>
            <ac:spMk id="4" creationId="{20E70B46-3267-498E-B6A2-2444632B2387}"/>
          </ac:spMkLst>
        </pc:spChg>
        <pc:spChg chg="mod">
          <ac:chgData name="Federico Cluni" userId="754e41aadaf4a8ea" providerId="LiveId" clId="{FF9B4D79-2D89-4A98-B2A6-6600737FEE0B}" dt="2020-07-09T08:24:53.160" v="1132" actId="20577"/>
          <ac:spMkLst>
            <pc:docMk/>
            <pc:sldMk cId="1722909272" sldId="410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7:56:58.923" v="1130" actId="20577"/>
          <ac:spMkLst>
            <pc:docMk/>
            <pc:sldMk cId="1722909272" sldId="410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FF9B4D79-2D89-4A98-B2A6-6600737FEE0B}" dt="2020-07-09T08:25:25.447" v="1143" actId="20577"/>
        <pc:sldMkLst>
          <pc:docMk/>
          <pc:sldMk cId="1729429226" sldId="411"/>
        </pc:sldMkLst>
        <pc:spChg chg="mod">
          <ac:chgData name="Federico Cluni" userId="754e41aadaf4a8ea" providerId="LiveId" clId="{FF9B4D79-2D89-4A98-B2A6-6600737FEE0B}" dt="2020-07-09T08:25:25.447" v="1143" actId="20577"/>
          <ac:spMkLst>
            <pc:docMk/>
            <pc:sldMk cId="1729429226" sldId="411"/>
            <ac:spMk id="4" creationId="{20E70B46-3267-498E-B6A2-2444632B2387}"/>
          </ac:spMkLst>
        </pc:spChg>
      </pc:sldChg>
      <pc:sldChg chg="modSp add mod">
        <pc:chgData name="Federico Cluni" userId="754e41aadaf4a8ea" providerId="LiveId" clId="{FF9B4D79-2D89-4A98-B2A6-6600737FEE0B}" dt="2020-07-09T08:27:16.145" v="1152" actId="207"/>
        <pc:sldMkLst>
          <pc:docMk/>
          <pc:sldMk cId="2449292815" sldId="412"/>
        </pc:sldMkLst>
        <pc:spChg chg="mod">
          <ac:chgData name="Federico Cluni" userId="754e41aadaf4a8ea" providerId="LiveId" clId="{FF9B4D79-2D89-4A98-B2A6-6600737FEE0B}" dt="2020-07-09T08:27:16.145" v="1152" actId="207"/>
          <ac:spMkLst>
            <pc:docMk/>
            <pc:sldMk cId="2449292815" sldId="412"/>
            <ac:spMk id="6" creationId="{177C4B52-3676-4AAD-94E4-314BEC8A30F0}"/>
          </ac:spMkLst>
        </pc:spChg>
        <pc:spChg chg="mod">
          <ac:chgData name="Federico Cluni" userId="754e41aadaf4a8ea" providerId="LiveId" clId="{FF9B4D79-2D89-4A98-B2A6-6600737FEE0B}" dt="2020-07-09T08:25:51.010" v="1145"/>
          <ac:spMkLst>
            <pc:docMk/>
            <pc:sldMk cId="2449292815" sldId="412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FF9B4D79-2D89-4A98-B2A6-6600737FEE0B}" dt="2020-07-09T09:06:15.813" v="2031" actId="20577"/>
        <pc:sldMkLst>
          <pc:docMk/>
          <pc:sldMk cId="228551534" sldId="413"/>
        </pc:sldMkLst>
        <pc:spChg chg="del">
          <ac:chgData name="Federico Cluni" userId="754e41aadaf4a8ea" providerId="LiveId" clId="{FF9B4D79-2D89-4A98-B2A6-6600737FEE0B}" dt="2020-07-09T08:36:11.029" v="1167" actId="478"/>
          <ac:spMkLst>
            <pc:docMk/>
            <pc:sldMk cId="228551534" sldId="413"/>
            <ac:spMk id="4" creationId="{20E70B46-3267-498E-B6A2-2444632B2387}"/>
          </ac:spMkLst>
        </pc:spChg>
        <pc:spChg chg="del">
          <ac:chgData name="Federico Cluni" userId="754e41aadaf4a8ea" providerId="LiveId" clId="{FF9B4D79-2D89-4A98-B2A6-6600737FEE0B}" dt="2020-07-09T08:36:09.629" v="1166" actId="478"/>
          <ac:spMkLst>
            <pc:docMk/>
            <pc:sldMk cId="228551534" sldId="413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8:47:53.274" v="1170" actId="20577"/>
          <ac:spMkLst>
            <pc:docMk/>
            <pc:sldMk cId="228551534" sldId="413"/>
            <ac:spMk id="10242" creationId="{DC72D2AB-B2A2-49F6-8438-A459BDA627FA}"/>
          </ac:spMkLst>
        </pc:spChg>
        <pc:spChg chg="mod">
          <ac:chgData name="Federico Cluni" userId="754e41aadaf4a8ea" providerId="LiveId" clId="{FF9B4D79-2D89-4A98-B2A6-6600737FEE0B}" dt="2020-07-09T09:05:26.076" v="2020" actId="20577"/>
          <ac:spMkLst>
            <pc:docMk/>
            <pc:sldMk cId="228551534" sldId="413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08:36:11.733" v="1168" actId="478"/>
          <ac:graphicFrameMkLst>
            <pc:docMk/>
            <pc:sldMk cId="228551534" sldId="413"/>
            <ac:graphicFrameMk id="2" creationId="{560A7622-5101-4F09-872E-76E5B8C21C12}"/>
          </ac:graphicFrameMkLst>
        </pc:graphicFrameChg>
        <pc:picChg chg="add del">
          <ac:chgData name="Federico Cluni" userId="754e41aadaf4a8ea" providerId="LiveId" clId="{FF9B4D79-2D89-4A98-B2A6-6600737FEE0B}" dt="2020-07-09T08:54:17.822" v="1546" actId="478"/>
          <ac:picMkLst>
            <pc:docMk/>
            <pc:sldMk cId="228551534" sldId="413"/>
            <ac:picMk id="3" creationId="{C28993E0-040C-4A92-9E8D-47B3B255F173}"/>
          </ac:picMkLst>
        </pc:picChg>
      </pc:sldChg>
      <pc:sldChg chg="modSp add mod">
        <pc:chgData name="Federico Cluni" userId="754e41aadaf4a8ea" providerId="LiveId" clId="{FF9B4D79-2D89-4A98-B2A6-6600737FEE0B}" dt="2020-07-09T09:05:28.059" v="2021" actId="20577"/>
        <pc:sldMkLst>
          <pc:docMk/>
          <pc:sldMk cId="4169020258" sldId="414"/>
        </pc:sldMkLst>
        <pc:spChg chg="mod">
          <ac:chgData name="Federico Cluni" userId="754e41aadaf4a8ea" providerId="LiveId" clId="{FF9B4D79-2D89-4A98-B2A6-6600737FEE0B}" dt="2020-07-09T09:05:28.059" v="2021" actId="20577"/>
          <ac:spMkLst>
            <pc:docMk/>
            <pc:sldMk cId="4169020258" sldId="414"/>
            <ac:spMk id="10243" creationId="{4D213196-1290-462C-A590-4FB3CF51C244}"/>
          </ac:spMkLst>
        </pc:spChg>
        <pc:picChg chg="mod">
          <ac:chgData name="Federico Cluni" userId="754e41aadaf4a8ea" providerId="LiveId" clId="{FF9B4D79-2D89-4A98-B2A6-6600737FEE0B}" dt="2020-07-09T08:54:30.766" v="1551" actId="1076"/>
          <ac:picMkLst>
            <pc:docMk/>
            <pc:sldMk cId="4169020258" sldId="414"/>
            <ac:picMk id="3" creationId="{C28993E0-040C-4A92-9E8D-47B3B255F173}"/>
          </ac:picMkLst>
        </pc:picChg>
      </pc:sldChg>
      <pc:sldChg chg="addSp delSp modSp add mod">
        <pc:chgData name="Federico Cluni" userId="754e41aadaf4a8ea" providerId="LiveId" clId="{FF9B4D79-2D89-4A98-B2A6-6600737FEE0B}" dt="2020-07-09T09:05:21.200" v="2019"/>
        <pc:sldMkLst>
          <pc:docMk/>
          <pc:sldMk cId="1833953497" sldId="415"/>
        </pc:sldMkLst>
        <pc:spChg chg="mod">
          <ac:chgData name="Federico Cluni" userId="754e41aadaf4a8ea" providerId="LiveId" clId="{FF9B4D79-2D89-4A98-B2A6-6600737FEE0B}" dt="2020-07-09T09:05:21.200" v="2019"/>
          <ac:spMkLst>
            <pc:docMk/>
            <pc:sldMk cId="1833953497" sldId="415"/>
            <ac:spMk id="10243" creationId="{4D213196-1290-462C-A590-4FB3CF51C244}"/>
          </ac:spMkLst>
        </pc:spChg>
        <pc:picChg chg="add mod">
          <ac:chgData name="Federico Cluni" userId="754e41aadaf4a8ea" providerId="LiveId" clId="{FF9B4D79-2D89-4A98-B2A6-6600737FEE0B}" dt="2020-07-09T09:01:05.307" v="1584" actId="1076"/>
          <ac:picMkLst>
            <pc:docMk/>
            <pc:sldMk cId="1833953497" sldId="415"/>
            <ac:picMk id="2" creationId="{A23ADE5E-373C-4EB7-AD75-F041B5DB44B1}"/>
          </ac:picMkLst>
        </pc:picChg>
        <pc:picChg chg="del">
          <ac:chgData name="Federico Cluni" userId="754e41aadaf4a8ea" providerId="LiveId" clId="{FF9B4D79-2D89-4A98-B2A6-6600737FEE0B}" dt="2020-07-09T08:55:16.506" v="1553" actId="478"/>
          <ac:picMkLst>
            <pc:docMk/>
            <pc:sldMk cId="1833953497" sldId="415"/>
            <ac:picMk id="3" creationId="{C28993E0-040C-4A92-9E8D-47B3B255F173}"/>
          </ac:picMkLst>
        </pc:picChg>
        <pc:picChg chg="add del">
          <ac:chgData name="Federico Cluni" userId="754e41aadaf4a8ea" providerId="LiveId" clId="{FF9B4D79-2D89-4A98-B2A6-6600737FEE0B}" dt="2020-07-09T08:57:37.594" v="1558" actId="478"/>
          <ac:picMkLst>
            <pc:docMk/>
            <pc:sldMk cId="1833953497" sldId="415"/>
            <ac:picMk id="4" creationId="{5925DB85-2626-4EAF-8377-2B27D70A15ED}"/>
          </ac:picMkLst>
        </pc:picChg>
        <pc:picChg chg="add del mod">
          <ac:chgData name="Federico Cluni" userId="754e41aadaf4a8ea" providerId="LiveId" clId="{FF9B4D79-2D89-4A98-B2A6-6600737FEE0B}" dt="2020-07-09T08:58:52.020" v="1568" actId="478"/>
          <ac:picMkLst>
            <pc:docMk/>
            <pc:sldMk cId="1833953497" sldId="415"/>
            <ac:picMk id="5" creationId="{090E3CF6-B5C0-4C73-82F4-8272D68ED67A}"/>
          </ac:picMkLst>
        </pc:picChg>
        <pc:picChg chg="add del mod">
          <ac:chgData name="Federico Cluni" userId="754e41aadaf4a8ea" providerId="LiveId" clId="{FF9B4D79-2D89-4A98-B2A6-6600737FEE0B}" dt="2020-07-09T08:58:52.509" v="1569" actId="478"/>
          <ac:picMkLst>
            <pc:docMk/>
            <pc:sldMk cId="1833953497" sldId="415"/>
            <ac:picMk id="6" creationId="{2BBA16A4-10E5-44C5-8D76-F9466F8B03BB}"/>
          </ac:picMkLst>
        </pc:picChg>
        <pc:picChg chg="add mod">
          <ac:chgData name="Federico Cluni" userId="754e41aadaf4a8ea" providerId="LiveId" clId="{FF9B4D79-2D89-4A98-B2A6-6600737FEE0B}" dt="2020-07-09T09:01:03.885" v="1583" actId="1076"/>
          <ac:picMkLst>
            <pc:docMk/>
            <pc:sldMk cId="1833953497" sldId="415"/>
            <ac:picMk id="7" creationId="{6185F815-72BB-4F35-BEA6-582322865429}"/>
          </ac:picMkLst>
        </pc:picChg>
        <pc:picChg chg="add mod">
          <ac:chgData name="Federico Cluni" userId="754e41aadaf4a8ea" providerId="LiveId" clId="{FF9B4D79-2D89-4A98-B2A6-6600737FEE0B}" dt="2020-07-09T09:01:01.748" v="1582" actId="1076"/>
          <ac:picMkLst>
            <pc:docMk/>
            <pc:sldMk cId="1833953497" sldId="415"/>
            <ac:picMk id="8" creationId="{57F12967-11C4-494D-8391-9ECD82A4467A}"/>
          </ac:picMkLst>
        </pc:picChg>
        <pc:picChg chg="add mod">
          <ac:chgData name="Federico Cluni" userId="754e41aadaf4a8ea" providerId="LiveId" clId="{FF9B4D79-2D89-4A98-B2A6-6600737FEE0B}" dt="2020-07-09T09:01:00.379" v="1581" actId="1076"/>
          <ac:picMkLst>
            <pc:docMk/>
            <pc:sldMk cId="1833953497" sldId="415"/>
            <ac:picMk id="9" creationId="{7FCA7B12-8032-4F51-8828-F2A1620B8F44}"/>
          </ac:picMkLst>
        </pc:picChg>
      </pc:sldChg>
      <pc:sldChg chg="modSp add mod">
        <pc:chgData name="Federico Cluni" userId="754e41aadaf4a8ea" providerId="LiveId" clId="{FF9B4D79-2D89-4A98-B2A6-6600737FEE0B}" dt="2020-07-09T09:05:14.777" v="2018" actId="20577"/>
        <pc:sldMkLst>
          <pc:docMk/>
          <pc:sldMk cId="2384947264" sldId="416"/>
        </pc:sldMkLst>
        <pc:spChg chg="mod">
          <ac:chgData name="Federico Cluni" userId="754e41aadaf4a8ea" providerId="LiveId" clId="{FF9B4D79-2D89-4A98-B2A6-6600737FEE0B}" dt="2020-07-09T09:05:14.777" v="2018" actId="20577"/>
          <ac:spMkLst>
            <pc:docMk/>
            <pc:sldMk cId="2384947264" sldId="416"/>
            <ac:spMk id="10243" creationId="{4D213196-1290-462C-A590-4FB3CF51C244}"/>
          </ac:spMkLst>
        </pc:spChg>
      </pc:sldChg>
      <pc:sldChg chg="addSp delSp modSp add mod modNotes modNotesTx">
        <pc:chgData name="Federico Cluni" userId="754e41aadaf4a8ea" providerId="LiveId" clId="{FF9B4D79-2D89-4A98-B2A6-6600737FEE0B}" dt="2020-07-09T09:16:40.186" v="2949" actId="6549"/>
        <pc:sldMkLst>
          <pc:docMk/>
          <pc:sldMk cId="824508443" sldId="417"/>
        </pc:sldMkLst>
        <pc:spChg chg="mod">
          <ac:chgData name="Federico Cluni" userId="754e41aadaf4a8ea" providerId="LiveId" clId="{FF9B4D79-2D89-4A98-B2A6-6600737FEE0B}" dt="2020-07-09T09:14:06.722" v="2935" actId="6549"/>
          <ac:spMkLst>
            <pc:docMk/>
            <pc:sldMk cId="824508443" sldId="417"/>
            <ac:spMk id="10243" creationId="{4D213196-1290-462C-A590-4FB3CF51C244}"/>
          </ac:spMkLst>
        </pc:spChg>
        <pc:graphicFrameChg chg="add mod modGraphic">
          <ac:chgData name="Federico Cluni" userId="754e41aadaf4a8ea" providerId="LiveId" clId="{FF9B4D79-2D89-4A98-B2A6-6600737FEE0B}" dt="2020-07-09T09:14:53.725" v="2948" actId="790"/>
          <ac:graphicFrameMkLst>
            <pc:docMk/>
            <pc:sldMk cId="824508443" sldId="417"/>
            <ac:graphicFrameMk id="3" creationId="{FE7D4DC2-DDB0-4E60-80A3-2083441A5AF3}"/>
          </ac:graphicFrameMkLst>
        </pc:graphicFrameChg>
        <pc:picChg chg="del">
          <ac:chgData name="Federico Cluni" userId="754e41aadaf4a8ea" providerId="LiveId" clId="{FF9B4D79-2D89-4A98-B2A6-6600737FEE0B}" dt="2020-07-09T09:06:41.737" v="2057" actId="478"/>
          <ac:picMkLst>
            <pc:docMk/>
            <pc:sldMk cId="824508443" sldId="417"/>
            <ac:picMk id="2" creationId="{A23ADE5E-373C-4EB7-AD75-F041B5DB44B1}"/>
          </ac:picMkLst>
        </pc:picChg>
        <pc:picChg chg="del">
          <ac:chgData name="Federico Cluni" userId="754e41aadaf4a8ea" providerId="LiveId" clId="{FF9B4D79-2D89-4A98-B2A6-6600737FEE0B}" dt="2020-07-09T09:06:42.218" v="2058" actId="478"/>
          <ac:picMkLst>
            <pc:docMk/>
            <pc:sldMk cId="824508443" sldId="417"/>
            <ac:picMk id="7" creationId="{6185F815-72BB-4F35-BEA6-582322865429}"/>
          </ac:picMkLst>
        </pc:picChg>
        <pc:picChg chg="del">
          <ac:chgData name="Federico Cluni" userId="754e41aadaf4a8ea" providerId="LiveId" clId="{FF9B4D79-2D89-4A98-B2A6-6600737FEE0B}" dt="2020-07-09T09:06:43.214" v="2060" actId="478"/>
          <ac:picMkLst>
            <pc:docMk/>
            <pc:sldMk cId="824508443" sldId="417"/>
            <ac:picMk id="8" creationId="{57F12967-11C4-494D-8391-9ECD82A4467A}"/>
          </ac:picMkLst>
        </pc:picChg>
        <pc:picChg chg="del">
          <ac:chgData name="Federico Cluni" userId="754e41aadaf4a8ea" providerId="LiveId" clId="{FF9B4D79-2D89-4A98-B2A6-6600737FEE0B}" dt="2020-07-09T09:06:42.708" v="2059" actId="478"/>
          <ac:picMkLst>
            <pc:docMk/>
            <pc:sldMk cId="824508443" sldId="417"/>
            <ac:picMk id="9" creationId="{7FCA7B12-8032-4F51-8828-F2A1620B8F44}"/>
          </ac:picMkLst>
        </pc:picChg>
      </pc:sldChg>
      <pc:sldChg chg="add del">
        <pc:chgData name="Federico Cluni" userId="754e41aadaf4a8ea" providerId="LiveId" clId="{FF9B4D79-2D89-4A98-B2A6-6600737FEE0B}" dt="2020-07-09T09:16:45.606" v="2950" actId="47"/>
        <pc:sldMkLst>
          <pc:docMk/>
          <pc:sldMk cId="2432689910" sldId="418"/>
        </pc:sldMkLst>
      </pc:sldChg>
      <pc:sldChg chg="delSp modSp add mod modNotesTx">
        <pc:chgData name="Federico Cluni" userId="754e41aadaf4a8ea" providerId="LiveId" clId="{FF9B4D79-2D89-4A98-B2A6-6600737FEE0B}" dt="2020-07-10T08:09:38.081" v="4918" actId="20577"/>
        <pc:sldMkLst>
          <pc:docMk/>
          <pc:sldMk cId="2569184137" sldId="418"/>
        </pc:sldMkLst>
        <pc:spChg chg="del">
          <ac:chgData name="Federico Cluni" userId="754e41aadaf4a8ea" providerId="LiveId" clId="{FF9B4D79-2D89-4A98-B2A6-6600737FEE0B}" dt="2020-07-09T09:25:33.514" v="2952" actId="478"/>
          <ac:spMkLst>
            <pc:docMk/>
            <pc:sldMk cId="2569184137" sldId="418"/>
            <ac:spMk id="6" creationId="{177C4B52-3676-4AAD-94E4-314BEC8A30F0}"/>
          </ac:spMkLst>
        </pc:spChg>
        <pc:spChg chg="mod">
          <ac:chgData name="Federico Cluni" userId="754e41aadaf4a8ea" providerId="LiveId" clId="{FF9B4D79-2D89-4A98-B2A6-6600737FEE0B}" dt="2020-07-10T08:09:38.081" v="4918" actId="20577"/>
          <ac:spMkLst>
            <pc:docMk/>
            <pc:sldMk cId="2569184137" sldId="418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FF9B4D79-2D89-4A98-B2A6-6600737FEE0B}" dt="2020-07-10T05:36:36.456" v="4917" actId="20577"/>
        <pc:sldMkLst>
          <pc:docMk/>
          <pc:sldMk cId="3887971850" sldId="419"/>
        </pc:sldMkLst>
        <pc:spChg chg="add del mod">
          <ac:chgData name="Federico Cluni" userId="754e41aadaf4a8ea" providerId="LiveId" clId="{FF9B4D79-2D89-4A98-B2A6-6600737FEE0B}" dt="2020-07-09T13:51:24.787" v="3262"/>
          <ac:spMkLst>
            <pc:docMk/>
            <pc:sldMk cId="3887971850" sldId="419"/>
            <ac:spMk id="2" creationId="{716F7A9F-BC85-43C2-82DE-2672DDA9C5E3}"/>
          </ac:spMkLst>
        </pc:spChg>
        <pc:spChg chg="add del mod">
          <ac:chgData name="Federico Cluni" userId="754e41aadaf4a8ea" providerId="LiveId" clId="{FF9B4D79-2D89-4A98-B2A6-6600737FEE0B}" dt="2020-07-09T13:51:27.688" v="3264"/>
          <ac:spMkLst>
            <pc:docMk/>
            <pc:sldMk cId="3887971850" sldId="419"/>
            <ac:spMk id="4" creationId="{1D3500D5-78CC-410C-B673-98F8DBCA298F}"/>
          </ac:spMkLst>
        </pc:spChg>
        <pc:spChg chg="mod">
          <ac:chgData name="Federico Cluni" userId="754e41aadaf4a8ea" providerId="LiveId" clId="{FF9B4D79-2D89-4A98-B2A6-6600737FEE0B}" dt="2020-07-09T09:45:41.003" v="3242" actId="20577"/>
          <ac:spMkLst>
            <pc:docMk/>
            <pc:sldMk cId="3887971850" sldId="419"/>
            <ac:spMk id="10242" creationId="{DC72D2AB-B2A2-49F6-8438-A459BDA627FA}"/>
          </ac:spMkLst>
        </pc:spChg>
        <pc:spChg chg="mod">
          <ac:chgData name="Federico Cluni" userId="754e41aadaf4a8ea" providerId="LiveId" clId="{FF9B4D79-2D89-4A98-B2A6-6600737FEE0B}" dt="2020-07-09T09:45:47.050" v="3256" actId="20577"/>
          <ac:spMkLst>
            <pc:docMk/>
            <pc:sldMk cId="3887971850" sldId="419"/>
            <ac:spMk id="10243" creationId="{4D213196-1290-462C-A590-4FB3CF51C244}"/>
          </ac:spMkLst>
        </pc:spChg>
        <pc:graphicFrameChg chg="add del mod">
          <ac:chgData name="Federico Cluni" userId="754e41aadaf4a8ea" providerId="LiveId" clId="{FF9B4D79-2D89-4A98-B2A6-6600737FEE0B}" dt="2020-07-09T09:40:43.105" v="3223"/>
          <ac:graphicFrameMkLst>
            <pc:docMk/>
            <pc:sldMk cId="3887971850" sldId="419"/>
            <ac:graphicFrameMk id="2" creationId="{3F3E620E-1156-4702-AD6F-E6BB37BDA2BE}"/>
          </ac:graphicFrameMkLst>
        </pc:graphicFrameChg>
        <pc:graphicFrameChg chg="add mod modGraphic">
          <ac:chgData name="Federico Cluni" userId="754e41aadaf4a8ea" providerId="LiveId" clId="{FF9B4D79-2D89-4A98-B2A6-6600737FEE0B}" dt="2020-07-09T09:41:21.665" v="3235" actId="1076"/>
          <ac:graphicFrameMkLst>
            <pc:docMk/>
            <pc:sldMk cId="3887971850" sldId="419"/>
            <ac:graphicFrameMk id="3" creationId="{3561E976-5D88-44D2-9478-D8CB318EEB5B}"/>
          </ac:graphicFrameMkLst>
        </pc:graphicFrameChg>
      </pc:sldChg>
      <pc:sldChg chg="addSp delSp modSp add mod modNotesTx">
        <pc:chgData name="Federico Cluni" userId="754e41aadaf4a8ea" providerId="LiveId" clId="{FF9B4D79-2D89-4A98-B2A6-6600737FEE0B}" dt="2020-07-10T05:34:05.094" v="4884" actId="20577"/>
        <pc:sldMkLst>
          <pc:docMk/>
          <pc:sldMk cId="3704295682" sldId="420"/>
        </pc:sldMkLst>
        <pc:spChg chg="add del mod">
          <ac:chgData name="Federico Cluni" userId="754e41aadaf4a8ea" providerId="LiveId" clId="{FF9B4D79-2D89-4A98-B2A6-6600737FEE0B}" dt="2020-07-09T13:52:08.972" v="3288" actId="478"/>
          <ac:spMkLst>
            <pc:docMk/>
            <pc:sldMk cId="3704295682" sldId="420"/>
            <ac:spMk id="5" creationId="{26832CF9-F9FD-4411-89E6-E5B63D01AFDE}"/>
          </ac:spMkLst>
        </pc:spChg>
        <pc:spChg chg="add mod">
          <ac:chgData name="Federico Cluni" userId="754e41aadaf4a8ea" providerId="LiveId" clId="{FF9B4D79-2D89-4A98-B2A6-6600737FEE0B}" dt="2020-07-09T13:52:41.300" v="3321" actId="20577"/>
          <ac:spMkLst>
            <pc:docMk/>
            <pc:sldMk cId="3704295682" sldId="420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3:51:51.212" v="3285" actId="20577"/>
          <ac:spMkLst>
            <pc:docMk/>
            <pc:sldMk cId="3704295682" sldId="420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13:51:42.290" v="3266" actId="478"/>
          <ac:graphicFrameMkLst>
            <pc:docMk/>
            <pc:sldMk cId="3704295682" sldId="420"/>
            <ac:graphicFrameMk id="3" creationId="{3561E976-5D88-44D2-9478-D8CB318EEB5B}"/>
          </ac:graphicFrameMkLst>
        </pc:graphicFrameChg>
        <pc:picChg chg="add del mod modCrop">
          <ac:chgData name="Federico Cluni" userId="754e41aadaf4a8ea" providerId="LiveId" clId="{FF9B4D79-2D89-4A98-B2A6-6600737FEE0B}" dt="2020-07-09T13:53:14.001" v="3325" actId="478"/>
          <ac:picMkLst>
            <pc:docMk/>
            <pc:sldMk cId="3704295682" sldId="420"/>
            <ac:picMk id="2" creationId="{5A65E6A7-69E9-487F-9A6B-A9443BEECDEC}"/>
          </ac:picMkLst>
        </pc:picChg>
        <pc:picChg chg="add mod">
          <ac:chgData name="Federico Cluni" userId="754e41aadaf4a8ea" providerId="LiveId" clId="{FF9B4D79-2D89-4A98-B2A6-6600737FEE0B}" dt="2020-07-09T13:53:18.225" v="3327" actId="1076"/>
          <ac:picMkLst>
            <pc:docMk/>
            <pc:sldMk cId="3704295682" sldId="420"/>
            <ac:picMk id="4" creationId="{FF752F22-8CBF-496C-9A2C-6688199A14BB}"/>
          </ac:picMkLst>
        </pc:picChg>
      </pc:sldChg>
      <pc:sldChg chg="addSp delSp modSp add del mod">
        <pc:chgData name="Federico Cluni" userId="754e41aadaf4a8ea" providerId="LiveId" clId="{FF9B4D79-2D89-4A98-B2A6-6600737FEE0B}" dt="2020-07-10T05:09:18.385" v="4570" actId="47"/>
        <pc:sldMkLst>
          <pc:docMk/>
          <pc:sldMk cId="2424905328" sldId="421"/>
        </pc:sldMkLst>
        <pc:spChg chg="mod">
          <ac:chgData name="Federico Cluni" userId="754e41aadaf4a8ea" providerId="LiveId" clId="{FF9B4D79-2D89-4A98-B2A6-6600737FEE0B}" dt="2020-07-10T05:09:06.400" v="4569" actId="20577"/>
          <ac:spMkLst>
            <pc:docMk/>
            <pc:sldMk cId="2424905328" sldId="421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3:57:16.442" v="3547" actId="20577"/>
          <ac:spMkLst>
            <pc:docMk/>
            <pc:sldMk cId="2424905328" sldId="421"/>
            <ac:spMk id="10243" creationId="{4D213196-1290-462C-A590-4FB3CF51C244}"/>
          </ac:spMkLst>
        </pc:spChg>
        <pc:picChg chg="add">
          <ac:chgData name="Federico Cluni" userId="754e41aadaf4a8ea" providerId="LiveId" clId="{FF9B4D79-2D89-4A98-B2A6-6600737FEE0B}" dt="2020-07-09T13:56:27.024" v="3440"/>
          <ac:picMkLst>
            <pc:docMk/>
            <pc:sldMk cId="2424905328" sldId="421"/>
            <ac:picMk id="2" creationId="{AD5D2C98-332E-4C0B-B371-7D456EC6E321}"/>
          </ac:picMkLst>
        </pc:picChg>
        <pc:picChg chg="del">
          <ac:chgData name="Federico Cluni" userId="754e41aadaf4a8ea" providerId="LiveId" clId="{FF9B4D79-2D89-4A98-B2A6-6600737FEE0B}" dt="2020-07-09T13:56:26.359" v="3439" actId="478"/>
          <ac:picMkLst>
            <pc:docMk/>
            <pc:sldMk cId="2424905328" sldId="421"/>
            <ac:picMk id="4" creationId="{FF752F22-8CBF-496C-9A2C-6688199A14BB}"/>
          </ac:picMkLst>
        </pc:picChg>
      </pc:sldChg>
      <pc:sldChg chg="addSp delSp modSp add mod modNotesTx">
        <pc:chgData name="Federico Cluni" userId="754e41aadaf4a8ea" providerId="LiveId" clId="{FF9B4D79-2D89-4A98-B2A6-6600737FEE0B}" dt="2020-07-10T05:34:07.727" v="4885" actId="20577"/>
        <pc:sldMkLst>
          <pc:docMk/>
          <pc:sldMk cId="2758985102" sldId="422"/>
        </pc:sldMkLst>
        <pc:spChg chg="add del mod">
          <ac:chgData name="Federico Cluni" userId="754e41aadaf4a8ea" providerId="LiveId" clId="{FF9B4D79-2D89-4A98-B2A6-6600737FEE0B}" dt="2020-07-09T14:00:08.715" v="3662"/>
          <ac:spMkLst>
            <pc:docMk/>
            <pc:sldMk cId="2758985102" sldId="422"/>
            <ac:spMk id="3" creationId="{B401032F-EF36-4801-BE72-79E1DF7C9181}"/>
          </ac:spMkLst>
        </pc:spChg>
        <pc:spChg chg="mod">
          <ac:chgData name="Federico Cluni" userId="754e41aadaf4a8ea" providerId="LiveId" clId="{FF9B4D79-2D89-4A98-B2A6-6600737FEE0B}" dt="2020-07-09T13:58:16.363" v="3568" actId="20577"/>
          <ac:spMkLst>
            <pc:docMk/>
            <pc:sldMk cId="2758985102" sldId="422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3:59:32.545" v="3660" actId="12"/>
          <ac:spMkLst>
            <pc:docMk/>
            <pc:sldMk cId="2758985102" sldId="422"/>
            <ac:spMk id="10243" creationId="{4D213196-1290-462C-A590-4FB3CF51C244}"/>
          </ac:spMkLst>
        </pc:spChg>
      </pc:sldChg>
      <pc:sldChg chg="delSp modSp add mod modNotesTx">
        <pc:chgData name="Federico Cluni" userId="754e41aadaf4a8ea" providerId="LiveId" clId="{FF9B4D79-2D89-4A98-B2A6-6600737FEE0B}" dt="2020-07-10T05:34:09.839" v="4886" actId="20577"/>
        <pc:sldMkLst>
          <pc:docMk/>
          <pc:sldMk cId="649869751" sldId="423"/>
        </pc:sldMkLst>
        <pc:spChg chg="del">
          <ac:chgData name="Federico Cluni" userId="754e41aadaf4a8ea" providerId="LiveId" clId="{FF9B4D79-2D89-4A98-B2A6-6600737FEE0B}" dt="2020-07-09T14:00:24.635" v="3664" actId="478"/>
          <ac:spMkLst>
            <pc:docMk/>
            <pc:sldMk cId="649869751" sldId="423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4:10:21.064" v="4322" actId="313"/>
          <ac:spMkLst>
            <pc:docMk/>
            <pc:sldMk cId="649869751" sldId="423"/>
            <ac:spMk id="10243" creationId="{4D213196-1290-462C-A590-4FB3CF51C244}"/>
          </ac:spMkLst>
        </pc:spChg>
        <pc:picChg chg="del">
          <ac:chgData name="Federico Cluni" userId="754e41aadaf4a8ea" providerId="LiveId" clId="{FF9B4D79-2D89-4A98-B2A6-6600737FEE0B}" dt="2020-07-09T14:00:25.343" v="3665" actId="478"/>
          <ac:picMkLst>
            <pc:docMk/>
            <pc:sldMk cId="649869751" sldId="423"/>
            <ac:picMk id="2" creationId="{AD5D2C98-332E-4C0B-B371-7D456EC6E321}"/>
          </ac:picMkLst>
        </pc:picChg>
      </pc:sldChg>
      <pc:sldChg chg="addSp delSp modSp add mod modNotesTx">
        <pc:chgData name="Federico Cluni" userId="754e41aadaf4a8ea" providerId="LiveId" clId="{FF9B4D79-2D89-4A98-B2A6-6600737FEE0B}" dt="2020-07-10T05:34:11.936" v="4887" actId="20577"/>
        <pc:sldMkLst>
          <pc:docMk/>
          <pc:sldMk cId="2770080425" sldId="424"/>
        </pc:sldMkLst>
        <pc:spChg chg="mod">
          <ac:chgData name="Federico Cluni" userId="754e41aadaf4a8ea" providerId="LiveId" clId="{FF9B4D79-2D89-4A98-B2A6-6600737FEE0B}" dt="2020-07-10T05:12:36.550" v="4612" actId="20577"/>
          <ac:spMkLst>
            <pc:docMk/>
            <pc:sldMk cId="2770080425" sldId="424"/>
            <ac:spMk id="10243" creationId="{4D213196-1290-462C-A590-4FB3CF51C244}"/>
          </ac:spMkLst>
        </pc:spChg>
        <pc:picChg chg="add mod">
          <ac:chgData name="Federico Cluni" userId="754e41aadaf4a8ea" providerId="LiveId" clId="{FF9B4D79-2D89-4A98-B2A6-6600737FEE0B}" dt="2020-07-10T05:11:19.618" v="4571" actId="1076"/>
          <ac:picMkLst>
            <pc:docMk/>
            <pc:sldMk cId="2770080425" sldId="424"/>
            <ac:picMk id="3" creationId="{8D5E7020-DE39-41F6-BC37-A272D7FD270B}"/>
          </ac:picMkLst>
        </pc:picChg>
        <pc:picChg chg="add del mod">
          <ac:chgData name="Federico Cluni" userId="754e41aadaf4a8ea" providerId="LiveId" clId="{FF9B4D79-2D89-4A98-B2A6-6600737FEE0B}" dt="2020-07-10T05:11:45.901" v="4575" actId="478"/>
          <ac:picMkLst>
            <pc:docMk/>
            <pc:sldMk cId="2770080425" sldId="424"/>
            <ac:picMk id="5" creationId="{CD4B04A1-F04F-4D3A-841A-C867928C26A0}"/>
          </ac:picMkLst>
        </pc:picChg>
        <pc:picChg chg="add mod">
          <ac:chgData name="Federico Cluni" userId="754e41aadaf4a8ea" providerId="LiveId" clId="{FF9B4D79-2D89-4A98-B2A6-6600737FEE0B}" dt="2020-07-10T05:12:11.930" v="4579" actId="1076"/>
          <ac:picMkLst>
            <pc:docMk/>
            <pc:sldMk cId="2770080425" sldId="424"/>
            <ac:picMk id="7" creationId="{D319B9C1-9500-46B7-9583-D048D2E2EC4A}"/>
          </ac:picMkLst>
        </pc:picChg>
      </pc:sldChg>
      <pc:sldChg chg="addSp modSp add mod modNotesTx">
        <pc:chgData name="Federico Cluni" userId="754e41aadaf4a8ea" providerId="LiveId" clId="{FF9B4D79-2D89-4A98-B2A6-6600737FEE0B}" dt="2020-07-10T05:34:14.174" v="4888" actId="20577"/>
        <pc:sldMkLst>
          <pc:docMk/>
          <pc:sldMk cId="181465908" sldId="425"/>
        </pc:sldMkLst>
        <pc:spChg chg="add mod">
          <ac:chgData name="Federico Cluni" userId="754e41aadaf4a8ea" providerId="LiveId" clId="{FF9B4D79-2D89-4A98-B2A6-6600737FEE0B}" dt="2020-07-10T05:13:41.609" v="4648" actId="20577"/>
          <ac:spMkLst>
            <pc:docMk/>
            <pc:sldMk cId="181465908" sldId="425"/>
            <ac:spMk id="4" creationId="{C8C469CE-A485-4E44-AAC8-4B46CA255CE1}"/>
          </ac:spMkLst>
        </pc:spChg>
        <pc:spChg chg="add mod">
          <ac:chgData name="Federico Cluni" userId="754e41aadaf4a8ea" providerId="LiveId" clId="{FF9B4D79-2D89-4A98-B2A6-6600737FEE0B}" dt="2020-07-09T14:19:28.908" v="4423" actId="20577"/>
          <ac:spMkLst>
            <pc:docMk/>
            <pc:sldMk cId="181465908" sldId="425"/>
            <ac:spMk id="5" creationId="{A6083FBB-1715-456C-910D-94EB0A6FBE79}"/>
          </ac:spMkLst>
        </pc:spChg>
      </pc:sldChg>
      <pc:sldChg chg="modSp add mod modNotesTx">
        <pc:chgData name="Federico Cluni" userId="754e41aadaf4a8ea" providerId="LiveId" clId="{FF9B4D79-2D89-4A98-B2A6-6600737FEE0B}" dt="2020-07-10T05:14:22.650" v="4702" actId="20577"/>
        <pc:sldMkLst>
          <pc:docMk/>
          <pc:sldMk cId="3110401642" sldId="426"/>
        </pc:sldMkLst>
        <pc:spChg chg="mod">
          <ac:chgData name="Federico Cluni" userId="754e41aadaf4a8ea" providerId="LiveId" clId="{FF9B4D79-2D89-4A98-B2A6-6600737FEE0B}" dt="2020-07-09T14:22:49.693" v="4452" actId="20577"/>
          <ac:spMkLst>
            <pc:docMk/>
            <pc:sldMk cId="3110401642" sldId="426"/>
            <ac:spMk id="4" creationId="{C8C469CE-A485-4E44-AAC8-4B46CA255CE1}"/>
          </ac:spMkLst>
        </pc:spChg>
        <pc:spChg chg="mod">
          <ac:chgData name="Federico Cluni" userId="754e41aadaf4a8ea" providerId="LiveId" clId="{FF9B4D79-2D89-4A98-B2A6-6600737FEE0B}" dt="2020-07-09T14:19:22.615" v="4417" actId="20577"/>
          <ac:spMkLst>
            <pc:docMk/>
            <pc:sldMk cId="3110401642" sldId="426"/>
            <ac:spMk id="5" creationId="{A6083FBB-1715-456C-910D-94EB0A6FBE79}"/>
          </ac:spMkLst>
        </pc:spChg>
      </pc:sldChg>
      <pc:sldChg chg="addSp modSp add mod modNotesTx">
        <pc:chgData name="Federico Cluni" userId="754e41aadaf4a8ea" providerId="LiveId" clId="{FF9B4D79-2D89-4A98-B2A6-6600737FEE0B}" dt="2020-07-10T05:14:57.989" v="4815" actId="20577"/>
        <pc:sldMkLst>
          <pc:docMk/>
          <pc:sldMk cId="3535489219" sldId="427"/>
        </pc:sldMkLst>
        <pc:spChg chg="mod">
          <ac:chgData name="Federico Cluni" userId="754e41aadaf4a8ea" providerId="LiveId" clId="{FF9B4D79-2D89-4A98-B2A6-6600737FEE0B}" dt="2020-07-10T05:13:55.819" v="4669" actId="20577"/>
          <ac:spMkLst>
            <pc:docMk/>
            <pc:sldMk cId="3535489219" sldId="427"/>
            <ac:spMk id="4" creationId="{C8C469CE-A485-4E44-AAC8-4B46CA255CE1}"/>
          </ac:spMkLst>
        </pc:spChg>
        <pc:spChg chg="mod">
          <ac:chgData name="Federico Cluni" userId="754e41aadaf4a8ea" providerId="LiveId" clId="{FF9B4D79-2D89-4A98-B2A6-6600737FEE0B}" dt="2020-07-09T14:19:33.357" v="4429" actId="20577"/>
          <ac:spMkLst>
            <pc:docMk/>
            <pc:sldMk cId="3535489219" sldId="427"/>
            <ac:spMk id="5" creationId="{A6083FBB-1715-456C-910D-94EB0A6FBE79}"/>
          </ac:spMkLst>
        </pc:spChg>
        <pc:picChg chg="add mod">
          <ac:chgData name="Federico Cluni" userId="754e41aadaf4a8ea" providerId="LiveId" clId="{FF9B4D79-2D89-4A98-B2A6-6600737FEE0B}" dt="2020-07-09T14:27:43.013" v="4483" actId="1076"/>
          <ac:picMkLst>
            <pc:docMk/>
            <pc:sldMk cId="3535489219" sldId="427"/>
            <ac:picMk id="2" creationId="{20C5D546-F8DE-4A97-ACB1-2D678B2D1A7F}"/>
          </ac:picMkLst>
        </pc:picChg>
      </pc:sldChg>
      <pc:sldChg chg="addSp delSp modSp add mod modNotesTx">
        <pc:chgData name="Federico Cluni" userId="754e41aadaf4a8ea" providerId="LiveId" clId="{FF9B4D79-2D89-4A98-B2A6-6600737FEE0B}" dt="2020-07-10T05:29:25.070" v="4883" actId="20577"/>
        <pc:sldMkLst>
          <pc:docMk/>
          <pc:sldMk cId="1723428881" sldId="428"/>
        </pc:sldMkLst>
        <pc:spChg chg="del">
          <ac:chgData name="Federico Cluni" userId="754e41aadaf4a8ea" providerId="LiveId" clId="{FF9B4D79-2D89-4A98-B2A6-6600737FEE0B}" dt="2020-07-10T05:28:22.366" v="4876" actId="478"/>
          <ac:spMkLst>
            <pc:docMk/>
            <pc:sldMk cId="1723428881" sldId="428"/>
            <ac:spMk id="4" creationId="{C8C469CE-A485-4E44-AAC8-4B46CA255CE1}"/>
          </ac:spMkLst>
        </pc:spChg>
        <pc:spChg chg="del">
          <ac:chgData name="Federico Cluni" userId="754e41aadaf4a8ea" providerId="LiveId" clId="{FF9B4D79-2D89-4A98-B2A6-6600737FEE0B}" dt="2020-07-10T05:28:20.520" v="4875" actId="478"/>
          <ac:spMkLst>
            <pc:docMk/>
            <pc:sldMk cId="1723428881" sldId="428"/>
            <ac:spMk id="5" creationId="{A6083FBB-1715-456C-910D-94EB0A6FBE79}"/>
          </ac:spMkLst>
        </pc:spChg>
        <pc:spChg chg="mod">
          <ac:chgData name="Federico Cluni" userId="754e41aadaf4a8ea" providerId="LiveId" clId="{FF9B4D79-2D89-4A98-B2A6-6600737FEE0B}" dt="2020-07-10T05:28:19.031" v="4874" actId="313"/>
          <ac:spMkLst>
            <pc:docMk/>
            <pc:sldMk cId="1723428881" sldId="428"/>
            <ac:spMk id="10243" creationId="{4D213196-1290-462C-A590-4FB3CF51C244}"/>
          </ac:spMkLst>
        </pc:spChg>
        <pc:picChg chg="del">
          <ac:chgData name="Federico Cluni" userId="754e41aadaf4a8ea" providerId="LiveId" clId="{FF9B4D79-2D89-4A98-B2A6-6600737FEE0B}" dt="2020-07-10T05:28:23.072" v="4877" actId="478"/>
          <ac:picMkLst>
            <pc:docMk/>
            <pc:sldMk cId="1723428881" sldId="428"/>
            <ac:picMk id="2" creationId="{20C5D546-F8DE-4A97-ACB1-2D678B2D1A7F}"/>
          </ac:picMkLst>
        </pc:picChg>
        <pc:picChg chg="add mod">
          <ac:chgData name="Federico Cluni" userId="754e41aadaf4a8ea" providerId="LiveId" clId="{FF9B4D79-2D89-4A98-B2A6-6600737FEE0B}" dt="2020-07-10T05:28:35.504" v="4882" actId="1076"/>
          <ac:picMkLst>
            <pc:docMk/>
            <pc:sldMk cId="1723428881" sldId="428"/>
            <ac:picMk id="6" creationId="{838A1D8E-C405-4DE8-8DC7-1C802F151441}"/>
          </ac:picMkLst>
        </pc:picChg>
      </pc:sldChg>
    </pc:docChg>
  </pc:docChgLst>
  <pc:docChgLst>
    <pc:chgData name="Federico Cluni" userId="754e41aadaf4a8ea" providerId="LiveId" clId="{67C01172-7886-4F21-8BE1-6F06EDE5A68E}"/>
    <pc:docChg chg="custSel addSld modSld">
      <pc:chgData name="Federico Cluni" userId="754e41aadaf4a8ea" providerId="LiveId" clId="{67C01172-7886-4F21-8BE1-6F06EDE5A68E}" dt="2023-05-24T20:08:46.488" v="10" actId="1076"/>
      <pc:docMkLst>
        <pc:docMk/>
      </pc:docMkLst>
      <pc:sldChg chg="modSp mod">
        <pc:chgData name="Federico Cluni" userId="754e41aadaf4a8ea" providerId="LiveId" clId="{67C01172-7886-4F21-8BE1-6F06EDE5A68E}" dt="2023-05-24T07:09:48.461" v="0" actId="1076"/>
        <pc:sldMkLst>
          <pc:docMk/>
          <pc:sldMk cId="4283767061" sldId="406"/>
        </pc:sldMkLst>
        <pc:spChg chg="mod">
          <ac:chgData name="Federico Cluni" userId="754e41aadaf4a8ea" providerId="LiveId" clId="{67C01172-7886-4F21-8BE1-6F06EDE5A68E}" dt="2023-05-24T07:09:48.461" v="0" actId="1076"/>
          <ac:spMkLst>
            <pc:docMk/>
            <pc:sldMk cId="4283767061" sldId="406"/>
            <ac:spMk id="8" creationId="{DAEFB691-2407-4C05-A735-B3DE7CFAEB94}"/>
          </ac:spMkLst>
        </pc:spChg>
      </pc:sldChg>
      <pc:sldChg chg="addSp delSp modSp mod">
        <pc:chgData name="Federico Cluni" userId="754e41aadaf4a8ea" providerId="LiveId" clId="{67C01172-7886-4F21-8BE1-6F06EDE5A68E}" dt="2023-05-24T20:08:46.488" v="10" actId="1076"/>
        <pc:sldMkLst>
          <pc:docMk/>
          <pc:sldMk cId="375966619" sldId="430"/>
        </pc:sldMkLst>
        <pc:spChg chg="del">
          <ac:chgData name="Federico Cluni" userId="754e41aadaf4a8ea" providerId="LiveId" clId="{67C01172-7886-4F21-8BE1-6F06EDE5A68E}" dt="2023-05-24T20:08:15.880" v="3" actId="478"/>
          <ac:spMkLst>
            <pc:docMk/>
            <pc:sldMk cId="375966619" sldId="430"/>
            <ac:spMk id="4" creationId="{C8C469CE-A485-4E44-AAC8-4B46CA255CE1}"/>
          </ac:spMkLst>
        </pc:spChg>
        <pc:spChg chg="del">
          <ac:chgData name="Federico Cluni" userId="754e41aadaf4a8ea" providerId="LiveId" clId="{67C01172-7886-4F21-8BE1-6F06EDE5A68E}" dt="2023-05-24T20:08:14.674" v="2" actId="478"/>
          <ac:spMkLst>
            <pc:docMk/>
            <pc:sldMk cId="375966619" sldId="430"/>
            <ac:spMk id="5" creationId="{A6083FBB-1715-456C-910D-94EB0A6FBE79}"/>
          </ac:spMkLst>
        </pc:spChg>
        <pc:picChg chg="add mod modCrop">
          <ac:chgData name="Federico Cluni" userId="754e41aadaf4a8ea" providerId="LiveId" clId="{67C01172-7886-4F21-8BE1-6F06EDE5A68E}" dt="2023-05-24T20:08:46.488" v="10" actId="1076"/>
          <ac:picMkLst>
            <pc:docMk/>
            <pc:sldMk cId="375966619" sldId="430"/>
            <ac:picMk id="3" creationId="{E2328295-2004-9B7E-FE00-9DF5DC092462}"/>
          </ac:picMkLst>
        </pc:picChg>
      </pc:sldChg>
      <pc:sldChg chg="add">
        <pc:chgData name="Federico Cluni" userId="754e41aadaf4a8ea" providerId="LiveId" clId="{67C01172-7886-4F21-8BE1-6F06EDE5A68E}" dt="2023-05-24T20:08:10.087" v="1"/>
        <pc:sldMkLst>
          <pc:docMk/>
          <pc:sldMk cId="3670354997" sldId="433"/>
        </pc:sldMkLst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  <pc:docChgLst>
    <pc:chgData name="Federico Cluni" userId="754e41aadaf4a8ea" providerId="LiveId" clId="{A1CC7781-3E00-41BA-8836-D0C7769849C8}"/>
    <pc:docChg chg="addSld delSld modSld">
      <pc:chgData name="Federico Cluni" userId="754e41aadaf4a8ea" providerId="LiveId" clId="{A1CC7781-3E00-41BA-8836-D0C7769849C8}" dt="2024-04-18T10:45:00.763" v="3" actId="47"/>
      <pc:docMkLst>
        <pc:docMk/>
      </pc:docMkLst>
      <pc:sldChg chg="modSp add mod">
        <pc:chgData name="Federico Cluni" userId="754e41aadaf4a8ea" providerId="LiveId" clId="{A1CC7781-3E00-41BA-8836-D0C7769849C8}" dt="2024-04-18T10:44:58.545" v="2" actId="20577"/>
        <pc:sldMkLst>
          <pc:docMk/>
          <pc:sldMk cId="0" sldId="334"/>
        </pc:sldMkLst>
        <pc:spChg chg="mod">
          <ac:chgData name="Federico Cluni" userId="754e41aadaf4a8ea" providerId="LiveId" clId="{A1CC7781-3E00-41BA-8836-D0C7769849C8}" dt="2024-04-18T10:44:58.545" v="2" actId="20577"/>
          <ac:spMkLst>
            <pc:docMk/>
            <pc:sldMk cId="0" sldId="334"/>
            <ac:spMk id="2055" creationId="{4CD9053A-D1BE-4AA5-A65E-5DD053F0E150}"/>
          </ac:spMkLst>
        </pc:spChg>
      </pc:sldChg>
      <pc:sldChg chg="del">
        <pc:chgData name="Federico Cluni" userId="754e41aadaf4a8ea" providerId="LiveId" clId="{A1CC7781-3E00-41BA-8836-D0C7769849C8}" dt="2024-04-18T10:45:00.763" v="3" actId="47"/>
        <pc:sldMkLst>
          <pc:docMk/>
          <pc:sldMk cId="0" sldId="429"/>
        </pc:sldMkLst>
      </pc:sldChg>
    </pc:docChg>
  </pc:docChgLst>
  <pc:docChgLst>
    <pc:chgData name="Federico Cluni" userId="754e41aadaf4a8ea" providerId="LiveId" clId="{7965E55E-7EB0-43E4-8CA7-15AAE39EADF0}"/>
    <pc:docChg chg="custSel addSld delSld modSld sldOrd">
      <pc:chgData name="Federico Cluni" userId="754e41aadaf4a8ea" providerId="LiveId" clId="{7965E55E-7EB0-43E4-8CA7-15AAE39EADF0}" dt="2020-07-03T14:38:49.008" v="3773" actId="20577"/>
      <pc:docMkLst>
        <pc:docMk/>
      </pc:docMkLst>
      <pc:sldChg chg="modSp mod">
        <pc:chgData name="Federico Cluni" userId="754e41aadaf4a8ea" providerId="LiveId" clId="{7965E55E-7EB0-43E4-8CA7-15AAE39EADF0}" dt="2020-07-01T12:36:02.817" v="12" actId="20577"/>
        <pc:sldMkLst>
          <pc:docMk/>
          <pc:sldMk cId="0" sldId="256"/>
        </pc:sldMkLst>
        <pc:spChg chg="mod">
          <ac:chgData name="Federico Cluni" userId="754e41aadaf4a8ea" providerId="LiveId" clId="{7965E55E-7EB0-43E4-8CA7-15AAE39EADF0}" dt="2020-07-01T12:36:02.817" v="12" actId="20577"/>
          <ac:spMkLst>
            <pc:docMk/>
            <pc:sldMk cId="0" sldId="256"/>
            <ac:spMk id="2055" creationId="{4CD9053A-D1BE-4AA5-A65E-5DD053F0E150}"/>
          </ac:spMkLst>
        </pc:spChg>
      </pc:sldChg>
      <pc:sldChg chg="addSp delSp modSp add mod">
        <pc:chgData name="Federico Cluni" userId="754e41aadaf4a8ea" providerId="LiveId" clId="{7965E55E-7EB0-43E4-8CA7-15AAE39EADF0}" dt="2020-07-03T09:42:49.682" v="3240"/>
        <pc:sldMkLst>
          <pc:docMk/>
          <pc:sldMk cId="0" sldId="338"/>
        </pc:sldMkLst>
        <pc:spChg chg="add del">
          <ac:chgData name="Federico Cluni" userId="754e41aadaf4a8ea" providerId="LiveId" clId="{7965E55E-7EB0-43E4-8CA7-15AAE39EADF0}" dt="2020-07-01T15:07:34.650" v="1679" actId="478"/>
          <ac:spMkLst>
            <pc:docMk/>
            <pc:sldMk cId="0" sldId="338"/>
            <ac:spMk id="3" creationId="{9BE36533-E554-4B67-A7E9-F31793FA5CD4}"/>
          </ac:spMkLst>
        </pc:spChg>
        <pc:spChg chg="mod">
          <ac:chgData name="Federico Cluni" userId="754e41aadaf4a8ea" providerId="LiveId" clId="{7965E55E-7EB0-43E4-8CA7-15AAE39EADF0}" dt="2020-07-01T15:21:54.240" v="1785" actId="20577"/>
          <ac:spMkLst>
            <pc:docMk/>
            <pc:sldMk cId="0" sldId="338"/>
            <ac:spMk id="5" creationId="{4FA63BE1-1EFE-4A38-8761-7F65E3C42186}"/>
          </ac:spMkLst>
        </pc:spChg>
        <pc:spChg chg="mod">
          <ac:chgData name="Federico Cluni" userId="754e41aadaf4a8ea" providerId="LiveId" clId="{7965E55E-7EB0-43E4-8CA7-15AAE39EADF0}" dt="2020-07-01T15:05:24.153" v="1587" actId="207"/>
          <ac:spMkLst>
            <pc:docMk/>
            <pc:sldMk cId="0" sldId="338"/>
            <ac:spMk id="11266" creationId="{93A4810B-0621-41ED-860C-DC0DA052B755}"/>
          </ac:spMkLst>
        </pc:spChg>
        <pc:picChg chg="add mod">
          <ac:chgData name="Federico Cluni" userId="754e41aadaf4a8ea" providerId="LiveId" clId="{7965E55E-7EB0-43E4-8CA7-15AAE39EADF0}" dt="2020-07-03T09:42:49.682" v="3240"/>
          <ac:picMkLst>
            <pc:docMk/>
            <pc:sldMk cId="0" sldId="338"/>
            <ac:picMk id="2" creationId="{7BCE34C7-E3A1-4FF1-9879-E10E50CF390A}"/>
          </ac:picMkLst>
        </pc:picChg>
        <pc:picChg chg="del">
          <ac:chgData name="Federico Cluni" userId="754e41aadaf4a8ea" providerId="LiveId" clId="{7965E55E-7EB0-43E4-8CA7-15AAE39EADF0}" dt="2020-07-01T15:05:59.806" v="1588" actId="478"/>
          <ac:picMkLst>
            <pc:docMk/>
            <pc:sldMk cId="0" sldId="338"/>
            <ac:picMk id="11267" creationId="{2F05C1A7-41A7-491A-B177-964DCFD244B9}"/>
          </ac:picMkLst>
        </pc:picChg>
      </pc:sldChg>
      <pc:sldChg chg="addSp delSp modSp add mod">
        <pc:chgData name="Federico Cluni" userId="754e41aadaf4a8ea" providerId="LiveId" clId="{7965E55E-7EB0-43E4-8CA7-15AAE39EADF0}" dt="2020-07-01T15:21:35.413" v="1784" actId="20577"/>
        <pc:sldMkLst>
          <pc:docMk/>
          <pc:sldMk cId="0" sldId="341"/>
        </pc:sldMkLst>
        <pc:spChg chg="add mod">
          <ac:chgData name="Federico Cluni" userId="754e41aadaf4a8ea" providerId="LiveId" clId="{7965E55E-7EB0-43E4-8CA7-15AAE39EADF0}" dt="2020-07-01T15:19:18.201" v="1683"/>
          <ac:spMkLst>
            <pc:docMk/>
            <pc:sldMk cId="0" sldId="341"/>
            <ac:spMk id="4" creationId="{0CEA775F-EB59-4AE0-9A4B-7FD6E2B2DE68}"/>
          </ac:spMkLst>
        </pc:spChg>
        <pc:spChg chg="add mod">
          <ac:chgData name="Federico Cluni" userId="754e41aadaf4a8ea" providerId="LiveId" clId="{7965E55E-7EB0-43E4-8CA7-15AAE39EADF0}" dt="2020-07-01T15:21:35.413" v="1784" actId="20577"/>
          <ac:spMkLst>
            <pc:docMk/>
            <pc:sldMk cId="0" sldId="341"/>
            <ac:spMk id="5" creationId="{D9CB6981-F3FE-4963-A6B6-514193770865}"/>
          </ac:spMkLst>
        </pc:spChg>
        <pc:spChg chg="add mod">
          <ac:chgData name="Federico Cluni" userId="754e41aadaf4a8ea" providerId="LiveId" clId="{7965E55E-7EB0-43E4-8CA7-15AAE39EADF0}" dt="2020-07-01T15:20:51.691" v="1719" actId="571"/>
          <ac:spMkLst>
            <pc:docMk/>
            <pc:sldMk cId="0" sldId="341"/>
            <ac:spMk id="6" creationId="{CE2BF425-5FB4-4649-9628-B8DCB7F904C1}"/>
          </ac:spMkLst>
        </pc:spChg>
        <pc:spChg chg="del mod">
          <ac:chgData name="Federico Cluni" userId="754e41aadaf4a8ea" providerId="LiveId" clId="{7965E55E-7EB0-43E4-8CA7-15AAE39EADF0}" dt="2020-07-01T15:21:08.198" v="1724" actId="478"/>
          <ac:spMkLst>
            <pc:docMk/>
            <pc:sldMk cId="0" sldId="341"/>
            <ac:spMk id="12290" creationId="{8AE918E3-CD4A-4FC6-9D30-7EBFDE537790}"/>
          </ac:spMkLst>
        </pc:spChg>
        <pc:spChg chg="del">
          <ac:chgData name="Federico Cluni" userId="754e41aadaf4a8ea" providerId="LiveId" clId="{7965E55E-7EB0-43E4-8CA7-15AAE39EADF0}" dt="2020-07-01T15:07:43.633" v="1681" actId="478"/>
          <ac:spMkLst>
            <pc:docMk/>
            <pc:sldMk cId="0" sldId="341"/>
            <ac:spMk id="12291" creationId="{52494414-D11E-4AC3-B369-9F1BBD042C31}"/>
          </ac:spMkLst>
        </pc:spChg>
      </pc:sldChg>
      <pc:sldChg chg="addSp delSp modSp add mod">
        <pc:chgData name="Federico Cluni" userId="754e41aadaf4a8ea" providerId="LiveId" clId="{7965E55E-7EB0-43E4-8CA7-15AAE39EADF0}" dt="2020-07-01T15:27:16.259" v="1927" actId="1076"/>
        <pc:sldMkLst>
          <pc:docMk/>
          <pc:sldMk cId="0" sldId="343"/>
        </pc:sldMkLst>
        <pc:spChg chg="mod">
          <ac:chgData name="Federico Cluni" userId="754e41aadaf4a8ea" providerId="LiveId" clId="{7965E55E-7EB0-43E4-8CA7-15AAE39EADF0}" dt="2020-07-01T15:23:17.297" v="1921" actId="6549"/>
          <ac:spMkLst>
            <pc:docMk/>
            <pc:sldMk cId="0" sldId="343"/>
            <ac:spMk id="5" creationId="{8B85FF41-58C0-4BB5-9DD5-8C254AC3E732}"/>
          </ac:spMkLst>
        </pc:spChg>
        <pc:spChg chg="add mod">
          <ac:chgData name="Federico Cluni" userId="754e41aadaf4a8ea" providerId="LiveId" clId="{7965E55E-7EB0-43E4-8CA7-15AAE39EADF0}" dt="2020-07-01T15:22:50.107" v="1912"/>
          <ac:spMkLst>
            <pc:docMk/>
            <pc:sldMk cId="0" sldId="343"/>
            <ac:spMk id="14" creationId="{1CAAA7F4-E686-4419-85A9-5BBF710D12A0}"/>
          </ac:spMkLst>
        </pc:spChg>
        <pc:spChg chg="del">
          <ac:chgData name="Federico Cluni" userId="754e41aadaf4a8ea" providerId="LiveId" clId="{7965E55E-7EB0-43E4-8CA7-15AAE39EADF0}" dt="2020-07-01T15:21:59.213" v="1786" actId="478"/>
          <ac:spMkLst>
            <pc:docMk/>
            <pc:sldMk cId="0" sldId="343"/>
            <ac:spMk id="13314" creationId="{3E77AB3A-B87F-4CF7-A7FA-E02B84B3364A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19" creationId="{0842BAEC-3109-477B-9017-21215170557F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0" creationId="{7A37494E-653B-4AAC-8C11-53CA384592B7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1" creationId="{63DC6C74-A1AC-4CC7-B01A-880F7D2E5798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2" creationId="{750428C1-BFD8-4654-A29B-600C695A3BDF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3" creationId="{F952F686-5234-4C3D-85ED-4ED001BDCED9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5" creationId="{FF4DFF8E-AC83-426C-A49B-C9D31AB262AE}"/>
          </ac:spMkLst>
        </pc:spChg>
        <pc:picChg chg="add mod">
          <ac:chgData name="Federico Cluni" userId="754e41aadaf4a8ea" providerId="LiveId" clId="{7965E55E-7EB0-43E4-8CA7-15AAE39EADF0}" dt="2020-07-01T15:27:16.259" v="1927" actId="1076"/>
          <ac:picMkLst>
            <pc:docMk/>
            <pc:sldMk cId="0" sldId="343"/>
            <ac:picMk id="2" creationId="{FE523865-3FAA-451A-A272-6253A85DDDC7}"/>
          </ac:picMkLst>
        </pc:picChg>
        <pc:picChg chg="del mod">
          <ac:chgData name="Federico Cluni" userId="754e41aadaf4a8ea" providerId="LiveId" clId="{7965E55E-7EB0-43E4-8CA7-15AAE39EADF0}" dt="2020-07-01T15:26:32.608" v="1922" actId="478"/>
          <ac:picMkLst>
            <pc:docMk/>
            <pc:sldMk cId="0" sldId="343"/>
            <ac:picMk id="13316" creationId="{4C4053B1-BBC7-4A41-93E3-37A9713AE573}"/>
          </ac:picMkLst>
        </pc:picChg>
        <pc:picChg chg="mod">
          <ac:chgData name="Federico Cluni" userId="754e41aadaf4a8ea" providerId="LiveId" clId="{7965E55E-7EB0-43E4-8CA7-15AAE39EADF0}" dt="2020-07-01T15:23:05.115" v="1918" actId="1036"/>
          <ac:picMkLst>
            <pc:docMk/>
            <pc:sldMk cId="0" sldId="343"/>
            <ac:picMk id="13317" creationId="{0CCC6477-5557-474C-B6CF-6980DC317DEB}"/>
          </ac:picMkLst>
        </pc:picChg>
        <pc:picChg chg="mod">
          <ac:chgData name="Federico Cluni" userId="754e41aadaf4a8ea" providerId="LiveId" clId="{7965E55E-7EB0-43E4-8CA7-15AAE39EADF0}" dt="2020-07-01T15:23:05.115" v="1918" actId="1036"/>
          <ac:picMkLst>
            <pc:docMk/>
            <pc:sldMk cId="0" sldId="343"/>
            <ac:picMk id="13318" creationId="{45E5E92E-9D87-4DD7-871F-67827F9E38C6}"/>
          </ac:picMkLst>
        </pc:picChg>
        <pc:cxnChg chg="mod">
          <ac:chgData name="Federico Cluni" userId="754e41aadaf4a8ea" providerId="LiveId" clId="{7965E55E-7EB0-43E4-8CA7-15AAE39EADF0}" dt="2020-07-01T15:23:05.115" v="1918" actId="1036"/>
          <ac:cxnSpMkLst>
            <pc:docMk/>
            <pc:sldMk cId="0" sldId="343"/>
            <ac:cxnSpMk id="13324" creationId="{0E401F34-246B-438E-80ED-7970EC70ACD4}"/>
          </ac:cxnSpMkLst>
        </pc:cxnChg>
      </pc:sldChg>
      <pc:sldChg chg="addSp delSp modSp add mod">
        <pc:chgData name="Federico Cluni" userId="754e41aadaf4a8ea" providerId="LiveId" clId="{7965E55E-7EB0-43E4-8CA7-15AAE39EADF0}" dt="2020-07-03T10:08:56.598" v="3244" actId="20577"/>
        <pc:sldMkLst>
          <pc:docMk/>
          <pc:sldMk cId="0" sldId="344"/>
        </pc:sldMkLst>
        <pc:spChg chg="add mod">
          <ac:chgData name="Federico Cluni" userId="754e41aadaf4a8ea" providerId="LiveId" clId="{7965E55E-7EB0-43E4-8CA7-15AAE39EADF0}" dt="2020-07-01T15:27:33.122" v="1929"/>
          <ac:spMkLst>
            <pc:docMk/>
            <pc:sldMk cId="0" sldId="344"/>
            <ac:spMk id="4" creationId="{582AC89F-0E2E-4CA3-ABBD-5B3970F29AC0}"/>
          </ac:spMkLst>
        </pc:spChg>
        <pc:spChg chg="mod">
          <ac:chgData name="Federico Cluni" userId="754e41aadaf4a8ea" providerId="LiveId" clId="{7965E55E-7EB0-43E4-8CA7-15AAE39EADF0}" dt="2020-07-03T10:08:56.598" v="3244" actId="20577"/>
          <ac:spMkLst>
            <pc:docMk/>
            <pc:sldMk cId="0" sldId="344"/>
            <ac:spMk id="5" creationId="{175C744A-622A-42D6-A91E-7BEDAD94F0F8}"/>
          </ac:spMkLst>
        </pc:spChg>
        <pc:spChg chg="del">
          <ac:chgData name="Federico Cluni" userId="754e41aadaf4a8ea" providerId="LiveId" clId="{7965E55E-7EB0-43E4-8CA7-15AAE39EADF0}" dt="2020-07-01T15:27:32.472" v="1928" actId="478"/>
          <ac:spMkLst>
            <pc:docMk/>
            <pc:sldMk cId="0" sldId="344"/>
            <ac:spMk id="14338" creationId="{4B0BE021-8FDD-4B2A-A7E5-080070F73042}"/>
          </ac:spMkLst>
        </pc:spChg>
      </pc:sldChg>
      <pc:sldChg chg="addSp modSp mod">
        <pc:chgData name="Federico Cluni" userId="754e41aadaf4a8ea" providerId="LiveId" clId="{7965E55E-7EB0-43E4-8CA7-15AAE39EADF0}" dt="2020-07-03T05:00:20.453" v="3038" actId="6549"/>
        <pc:sldMkLst>
          <pc:docMk/>
          <pc:sldMk cId="3072934415" sldId="347"/>
        </pc:sldMkLst>
        <pc:spChg chg="add mod">
          <ac:chgData name="Federico Cluni" userId="754e41aadaf4a8ea" providerId="LiveId" clId="{7965E55E-7EB0-43E4-8CA7-15AAE39EADF0}" dt="2020-07-01T12:55:45.923" v="796" actId="20577"/>
          <ac:spMkLst>
            <pc:docMk/>
            <pc:sldMk cId="3072934415" sldId="347"/>
            <ac:spMk id="4" creationId="{20E70B46-3267-498E-B6A2-2444632B2387}"/>
          </ac:spMkLst>
        </pc:spChg>
        <pc:spChg chg="add mod">
          <ac:chgData name="Federico Cluni" userId="754e41aadaf4a8ea" providerId="LiveId" clId="{7965E55E-7EB0-43E4-8CA7-15AAE39EADF0}" dt="2020-07-01T12:55:42.535" v="795" actId="20577"/>
          <ac:spMkLst>
            <pc:docMk/>
            <pc:sldMk cId="3072934415" sldId="347"/>
            <ac:spMk id="5" creationId="{D77F15AE-CB05-4F94-B335-FABFB75B79C8}"/>
          </ac:spMkLst>
        </pc:spChg>
        <pc:spChg chg="add mod">
          <ac:chgData name="Federico Cluni" userId="754e41aadaf4a8ea" providerId="LiveId" clId="{7965E55E-7EB0-43E4-8CA7-15AAE39EADF0}" dt="2020-07-01T12:56:07.575" v="815"/>
          <ac:spMkLst>
            <pc:docMk/>
            <pc:sldMk cId="3072934415" sldId="347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2:36:44.168" v="41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3T05:00:20.453" v="3038" actId="6549"/>
          <ac:spMkLst>
            <pc:docMk/>
            <pc:sldMk cId="3072934415" sldId="347"/>
            <ac:spMk id="10243" creationId="{4D213196-1290-462C-A590-4FB3CF51C244}"/>
          </ac:spMkLst>
        </pc:spChg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070291948" sldId="349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094556715" sldId="350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120803803" sldId="351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320197336" sldId="352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79103850" sldId="353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172298378" sldId="354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036350780" sldId="355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231501962" sldId="356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119827675" sldId="357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763263469" sldId="358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269979879" sldId="359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723852152" sldId="360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295246545" sldId="361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838329592" sldId="362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425339241" sldId="363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677601994" sldId="364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392833702" sldId="365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102182300" sldId="367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637116340" sldId="368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958845041" sldId="369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70236978" sldId="370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156350903" sldId="371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585655482" sldId="372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524192914" sldId="373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603572547" sldId="374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04080609" sldId="375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678167920" sldId="376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658979533" sldId="377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894819492" sldId="378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854658130" sldId="379"/>
        </pc:sldMkLst>
      </pc:sldChg>
      <pc:sldChg chg="modSp add mod">
        <pc:chgData name="Federico Cluni" userId="754e41aadaf4a8ea" providerId="LiveId" clId="{7965E55E-7EB0-43E4-8CA7-15AAE39EADF0}" dt="2020-07-03T04:59:56.620" v="3037" actId="207"/>
        <pc:sldMkLst>
          <pc:docMk/>
          <pc:sldMk cId="2234653347" sldId="380"/>
        </pc:sldMkLst>
        <pc:spChg chg="mod">
          <ac:chgData name="Federico Cluni" userId="754e41aadaf4a8ea" providerId="LiveId" clId="{7965E55E-7EB0-43E4-8CA7-15AAE39EADF0}" dt="2020-07-01T12:38:30.064" v="46" actId="20577"/>
          <ac:spMkLst>
            <pc:docMk/>
            <pc:sldMk cId="2234653347" sldId="380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3T04:59:56.620" v="3037" actId="207"/>
          <ac:spMkLst>
            <pc:docMk/>
            <pc:sldMk cId="2234653347" sldId="380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1T12:46:56.424" v="558" actId="478"/>
        <pc:sldMkLst>
          <pc:docMk/>
          <pc:sldMk cId="1398792202" sldId="381"/>
        </pc:sldMkLst>
        <pc:spChg chg="add mod">
          <ac:chgData name="Federico Cluni" userId="754e41aadaf4a8ea" providerId="LiveId" clId="{7965E55E-7EB0-43E4-8CA7-15AAE39EADF0}" dt="2020-07-01T12:46:02.327" v="539" actId="20577"/>
          <ac:spMkLst>
            <pc:docMk/>
            <pc:sldMk cId="1398792202" sldId="381"/>
            <ac:spMk id="4" creationId="{A243C69A-9925-4C49-8F31-BFF924DA715F}"/>
          </ac:spMkLst>
        </pc:spChg>
        <pc:spChg chg="add mod">
          <ac:chgData name="Federico Cluni" userId="754e41aadaf4a8ea" providerId="LiveId" clId="{7965E55E-7EB0-43E4-8CA7-15AAE39EADF0}" dt="2020-07-01T12:45:06.210" v="532" actId="20577"/>
          <ac:spMkLst>
            <pc:docMk/>
            <pc:sldMk cId="1398792202" sldId="381"/>
            <ac:spMk id="5" creationId="{FD15A52A-A5EB-4E3A-A848-7265FD7FCB2A}"/>
          </ac:spMkLst>
        </pc:spChg>
        <pc:spChg chg="add mod">
          <ac:chgData name="Federico Cluni" userId="754e41aadaf4a8ea" providerId="LiveId" clId="{7965E55E-7EB0-43E4-8CA7-15AAE39EADF0}" dt="2020-07-01T12:46:48.057" v="557" actId="20577"/>
          <ac:spMkLst>
            <pc:docMk/>
            <pc:sldMk cId="1398792202" sldId="381"/>
            <ac:spMk id="6" creationId="{104F12ED-B170-4AED-BD33-BD271C1970F9}"/>
          </ac:spMkLst>
        </pc:spChg>
        <pc:spChg chg="add del mod">
          <ac:chgData name="Federico Cluni" userId="754e41aadaf4a8ea" providerId="LiveId" clId="{7965E55E-7EB0-43E4-8CA7-15AAE39EADF0}" dt="2020-07-01T12:46:56.424" v="558" actId="478"/>
          <ac:spMkLst>
            <pc:docMk/>
            <pc:sldMk cId="1398792202" sldId="381"/>
            <ac:spMk id="7" creationId="{4901051B-755B-4131-9768-CE5B9A545E19}"/>
          </ac:spMkLst>
        </pc:spChg>
        <pc:spChg chg="mod">
          <ac:chgData name="Federico Cluni" userId="754e41aadaf4a8ea" providerId="LiveId" clId="{7965E55E-7EB0-43E4-8CA7-15AAE39EADF0}" dt="2020-07-01T12:44:48.776" v="521" actId="6549"/>
          <ac:spMkLst>
            <pc:docMk/>
            <pc:sldMk cId="1398792202" sldId="381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1T13:12:28.665" v="1291"/>
        <pc:sldMkLst>
          <pc:docMk/>
          <pc:sldMk cId="3251214072" sldId="382"/>
        </pc:sldMkLst>
        <pc:spChg chg="add del">
          <ac:chgData name="Federico Cluni" userId="754e41aadaf4a8ea" providerId="LiveId" clId="{7965E55E-7EB0-43E4-8CA7-15AAE39EADF0}" dt="2020-07-01T12:53:21.218" v="685"/>
          <ac:spMkLst>
            <pc:docMk/>
            <pc:sldMk cId="3251214072" sldId="382"/>
            <ac:spMk id="2" creationId="{35CDEAF6-6C49-442E-A045-7C743D3BC459}"/>
          </ac:spMkLst>
        </pc:spChg>
        <pc:spChg chg="del">
          <ac:chgData name="Federico Cluni" userId="754e41aadaf4a8ea" providerId="LiveId" clId="{7965E55E-7EB0-43E4-8CA7-15AAE39EADF0}" dt="2020-07-01T12:51:20.772" v="614" actId="478"/>
          <ac:spMkLst>
            <pc:docMk/>
            <pc:sldMk cId="3251214072" sldId="382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2:51:20.772" v="614" actId="478"/>
          <ac:spMkLst>
            <pc:docMk/>
            <pc:sldMk cId="3251214072" sldId="382"/>
            <ac:spMk id="5" creationId="{D77F15AE-CB05-4F94-B335-FABFB75B79C8}"/>
          </ac:spMkLst>
        </pc:spChg>
        <pc:spChg chg="del">
          <ac:chgData name="Federico Cluni" userId="754e41aadaf4a8ea" providerId="LiveId" clId="{7965E55E-7EB0-43E4-8CA7-15AAE39EADF0}" dt="2020-07-01T12:51:20.772" v="614" actId="478"/>
          <ac:spMkLst>
            <pc:docMk/>
            <pc:sldMk cId="3251214072" sldId="382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3:12:28.665" v="1291"/>
          <ac:spMkLst>
            <pc:docMk/>
            <pc:sldMk cId="3251214072" sldId="382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7965E55E-7EB0-43E4-8CA7-15AAE39EADF0}" dt="2020-07-01T13:02:23.496" v="1100" actId="20577"/>
        <pc:sldMkLst>
          <pc:docMk/>
          <pc:sldMk cId="3172314849" sldId="383"/>
        </pc:sldMkLst>
        <pc:spChg chg="mod">
          <ac:chgData name="Federico Cluni" userId="754e41aadaf4a8ea" providerId="LiveId" clId="{7965E55E-7EB0-43E4-8CA7-15AAE39EADF0}" dt="2020-07-01T13:00:21.467" v="1029" actId="1035"/>
          <ac:spMkLst>
            <pc:docMk/>
            <pc:sldMk cId="3172314849" sldId="383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2:58:32.503" v="945" actId="478"/>
          <ac:spMkLst>
            <pc:docMk/>
            <pc:sldMk cId="3172314849" sldId="383"/>
            <ac:spMk id="5" creationId="{D77F15AE-CB05-4F94-B335-FABFB75B79C8}"/>
          </ac:spMkLst>
        </pc:spChg>
        <pc:spChg chg="del">
          <ac:chgData name="Federico Cluni" userId="754e41aadaf4a8ea" providerId="LiveId" clId="{7965E55E-7EB0-43E4-8CA7-15AAE39EADF0}" dt="2020-07-01T12:58:48.275" v="947" actId="478"/>
          <ac:spMkLst>
            <pc:docMk/>
            <pc:sldMk cId="3172314849" sldId="383"/>
            <ac:spMk id="6" creationId="{0CB6CC43-DD38-4AD0-BF6E-79797E690975}"/>
          </ac:spMkLst>
        </pc:spChg>
        <pc:spChg chg="add mod">
          <ac:chgData name="Federico Cluni" userId="754e41aadaf4a8ea" providerId="LiveId" clId="{7965E55E-7EB0-43E4-8CA7-15AAE39EADF0}" dt="2020-07-01T13:00:30.524" v="1031" actId="255"/>
          <ac:spMkLst>
            <pc:docMk/>
            <pc:sldMk cId="3172314849" sldId="383"/>
            <ac:spMk id="7" creationId="{D7A5BC03-E441-4134-A928-1ABCA156AA99}"/>
          </ac:spMkLst>
        </pc:spChg>
        <pc:spChg chg="mod">
          <ac:chgData name="Federico Cluni" userId="754e41aadaf4a8ea" providerId="LiveId" clId="{7965E55E-7EB0-43E4-8CA7-15AAE39EADF0}" dt="2020-07-01T13:00:19.013" v="1027" actId="6549"/>
          <ac:spMkLst>
            <pc:docMk/>
            <pc:sldMk cId="3172314849" sldId="383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7965E55E-7EB0-43E4-8CA7-15AAE39EADF0}" dt="2020-07-01T13:12:37.742" v="1292" actId="6549"/>
        <pc:sldMkLst>
          <pc:docMk/>
          <pc:sldMk cId="3836661590" sldId="384"/>
        </pc:sldMkLst>
        <pc:spChg chg="del">
          <ac:chgData name="Federico Cluni" userId="754e41aadaf4a8ea" providerId="LiveId" clId="{7965E55E-7EB0-43E4-8CA7-15AAE39EADF0}" dt="2020-07-01T13:04:39.681" v="1123" actId="478"/>
          <ac:spMkLst>
            <pc:docMk/>
            <pc:sldMk cId="3836661590" sldId="384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3:04:41.536" v="1124" actId="478"/>
          <ac:spMkLst>
            <pc:docMk/>
            <pc:sldMk cId="3836661590" sldId="384"/>
            <ac:spMk id="7" creationId="{D7A5BC03-E441-4134-A928-1ABCA156AA99}"/>
          </ac:spMkLst>
        </pc:spChg>
        <pc:spChg chg="mod">
          <ac:chgData name="Federico Cluni" userId="754e41aadaf4a8ea" providerId="LiveId" clId="{7965E55E-7EB0-43E4-8CA7-15AAE39EADF0}" dt="2020-07-01T13:12:37.742" v="1292" actId="6549"/>
          <ac:spMkLst>
            <pc:docMk/>
            <pc:sldMk cId="3836661590" sldId="384"/>
            <ac:spMk id="10243" creationId="{4D213196-1290-462C-A590-4FB3CF51C244}"/>
          </ac:spMkLst>
        </pc:spChg>
      </pc:sldChg>
      <pc:sldChg chg="add">
        <pc:chgData name="Federico Cluni" userId="754e41aadaf4a8ea" providerId="LiveId" clId="{7965E55E-7EB0-43E4-8CA7-15AAE39EADF0}" dt="2020-07-01T16:57:07.453" v="2751"/>
        <pc:sldMkLst>
          <pc:docMk/>
          <pc:sldMk cId="2864969720" sldId="385"/>
        </pc:sldMkLst>
      </pc:sldChg>
      <pc:sldChg chg="addSp delSp modSp add del mod">
        <pc:chgData name="Federico Cluni" userId="754e41aadaf4a8ea" providerId="LiveId" clId="{7965E55E-7EB0-43E4-8CA7-15AAE39EADF0}" dt="2020-07-01T16:57:03.548" v="2750" actId="2696"/>
        <pc:sldMkLst>
          <pc:docMk/>
          <pc:sldMk cId="3160865065" sldId="385"/>
        </pc:sldMkLst>
        <pc:spChg chg="add del">
          <ac:chgData name="Federico Cluni" userId="754e41aadaf4a8ea" providerId="LiveId" clId="{7965E55E-7EB0-43E4-8CA7-15AAE39EADF0}" dt="2020-07-01T16:44:47.754" v="2457"/>
          <ac:spMkLst>
            <pc:docMk/>
            <pc:sldMk cId="3160865065" sldId="385"/>
            <ac:spMk id="2" creationId="{0329AE33-00DA-4D34-9360-AFD8B430631A}"/>
          </ac:spMkLst>
        </pc:spChg>
        <pc:spChg chg="add mod">
          <ac:chgData name="Federico Cluni" userId="754e41aadaf4a8ea" providerId="LiveId" clId="{7965E55E-7EB0-43E4-8CA7-15AAE39EADF0}" dt="2020-07-01T13:26:42.453" v="1481" actId="6549"/>
          <ac:spMkLst>
            <pc:docMk/>
            <pc:sldMk cId="3160865065" sldId="385"/>
            <ac:spMk id="4" creationId="{D234EB58-0671-4A08-B4A6-0B3A5987D65C}"/>
          </ac:spMkLst>
        </pc:spChg>
        <pc:spChg chg="add mod">
          <ac:chgData name="Federico Cluni" userId="754e41aadaf4a8ea" providerId="LiveId" clId="{7965E55E-7EB0-43E4-8CA7-15AAE39EADF0}" dt="2020-07-01T13:35:16.703" v="1552" actId="6549"/>
          <ac:spMkLst>
            <pc:docMk/>
            <pc:sldMk cId="3160865065" sldId="385"/>
            <ac:spMk id="5" creationId="{2854341A-3C6B-43C4-A295-E8E2FF822F0A}"/>
          </ac:spMkLst>
        </pc:spChg>
        <pc:spChg chg="mod">
          <ac:chgData name="Federico Cluni" userId="754e41aadaf4a8ea" providerId="LiveId" clId="{7965E55E-7EB0-43E4-8CA7-15AAE39EADF0}" dt="2020-07-01T13:23:41.093" v="1303" actId="20577"/>
          <ac:spMkLst>
            <pc:docMk/>
            <pc:sldMk cId="3160865065" sldId="385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3:34:47.349" v="1533" actId="2711"/>
          <ac:spMkLst>
            <pc:docMk/>
            <pc:sldMk cId="3160865065" sldId="385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1T16:57:20.965" v="2753" actId="207"/>
        <pc:sldMkLst>
          <pc:docMk/>
          <pc:sldMk cId="3523068304" sldId="386"/>
        </pc:sldMkLst>
        <pc:spChg chg="add del">
          <ac:chgData name="Federico Cluni" userId="754e41aadaf4a8ea" providerId="LiveId" clId="{7965E55E-7EB0-43E4-8CA7-15AAE39EADF0}" dt="2020-07-01T16:44:44.677" v="2455"/>
          <ac:spMkLst>
            <pc:docMk/>
            <pc:sldMk cId="3523068304" sldId="386"/>
            <ac:spMk id="2" creationId="{8AC99370-B34F-44E8-BC27-FB2641DD554E}"/>
          </ac:spMkLst>
        </pc:spChg>
        <pc:spChg chg="mod">
          <ac:chgData name="Federico Cluni" userId="754e41aadaf4a8ea" providerId="LiveId" clId="{7965E55E-7EB0-43E4-8CA7-15AAE39EADF0}" dt="2020-07-01T16:51:21.187" v="2748" actId="20577"/>
          <ac:spMkLst>
            <pc:docMk/>
            <pc:sldMk cId="3523068304" sldId="386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57:20.965" v="2753" actId="207"/>
          <ac:spMkLst>
            <pc:docMk/>
            <pc:sldMk cId="3523068304" sldId="386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7965E55E-7EB0-43E4-8CA7-15AAE39EADF0}" dt="2020-07-01T15:54:52.858" v="2396" actId="20577"/>
        <pc:sldMkLst>
          <pc:docMk/>
          <pc:sldMk cId="2410426049" sldId="387"/>
        </pc:sldMkLst>
        <pc:spChg chg="mod">
          <ac:chgData name="Federico Cluni" userId="754e41aadaf4a8ea" providerId="LiveId" clId="{7965E55E-7EB0-43E4-8CA7-15AAE39EADF0}" dt="2020-07-01T15:54:52.858" v="2396" actId="20577"/>
          <ac:spMkLst>
            <pc:docMk/>
            <pc:sldMk cId="2410426049" sldId="387"/>
            <ac:spMk id="5" creationId="{175C744A-622A-42D6-A91E-7BEDAD94F0F8}"/>
          </ac:spMkLst>
        </pc:spChg>
      </pc:sldChg>
      <pc:sldChg chg="modSp add mod">
        <pc:chgData name="Federico Cluni" userId="754e41aadaf4a8ea" providerId="LiveId" clId="{7965E55E-7EB0-43E4-8CA7-15AAE39EADF0}" dt="2020-07-01T15:55:01.160" v="2397" actId="255"/>
        <pc:sldMkLst>
          <pc:docMk/>
          <pc:sldMk cId="948776795" sldId="388"/>
        </pc:sldMkLst>
        <pc:spChg chg="mod">
          <ac:chgData name="Federico Cluni" userId="754e41aadaf4a8ea" providerId="LiveId" clId="{7965E55E-7EB0-43E4-8CA7-15AAE39EADF0}" dt="2020-07-01T15:55:01.160" v="2397" actId="255"/>
          <ac:spMkLst>
            <pc:docMk/>
            <pc:sldMk cId="948776795" sldId="388"/>
            <ac:spMk id="5" creationId="{175C744A-622A-42D6-A91E-7BEDAD94F0F8}"/>
          </ac:spMkLst>
        </pc:spChg>
      </pc:sldChg>
      <pc:sldChg chg="delSp modSp add mod">
        <pc:chgData name="Federico Cluni" userId="754e41aadaf4a8ea" providerId="LiveId" clId="{7965E55E-7EB0-43E4-8CA7-15AAE39EADF0}" dt="2020-07-01T16:57:49.772" v="2755" actId="20577"/>
        <pc:sldMkLst>
          <pc:docMk/>
          <pc:sldMk cId="1365831486" sldId="389"/>
        </pc:sldMkLst>
        <pc:spChg chg="mod">
          <ac:chgData name="Federico Cluni" userId="754e41aadaf4a8ea" providerId="LiveId" clId="{7965E55E-7EB0-43E4-8CA7-15AAE39EADF0}" dt="2020-07-01T16:48:58.936" v="2707"/>
          <ac:spMkLst>
            <pc:docMk/>
            <pc:sldMk cId="1365831486" sldId="389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6:48:49.652" v="2706" actId="20577"/>
          <ac:spMkLst>
            <pc:docMk/>
            <pc:sldMk cId="1365831486" sldId="389"/>
            <ac:spMk id="5" creationId="{D77F15AE-CB05-4F94-B335-FABFB75B79C8}"/>
          </ac:spMkLst>
        </pc:spChg>
        <pc:spChg chg="del mod">
          <ac:chgData name="Federico Cluni" userId="754e41aadaf4a8ea" providerId="LiveId" clId="{7965E55E-7EB0-43E4-8CA7-15AAE39EADF0}" dt="2020-07-01T16:49:02.428" v="2708" actId="478"/>
          <ac:spMkLst>
            <pc:docMk/>
            <pc:sldMk cId="1365831486" sldId="389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6:51:13.490" v="2744" actId="20577"/>
          <ac:spMkLst>
            <pc:docMk/>
            <pc:sldMk cId="1365831486" sldId="389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57:49.772" v="2755" actId="20577"/>
          <ac:spMkLst>
            <pc:docMk/>
            <pc:sldMk cId="1365831486" sldId="389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7965E55E-7EB0-43E4-8CA7-15AAE39EADF0}" dt="2020-07-03T09:25:18.047" v="3239"/>
        <pc:sldMkLst>
          <pc:docMk/>
          <pc:sldMk cId="329246129" sldId="390"/>
        </pc:sldMkLst>
        <pc:spChg chg="mod">
          <ac:chgData name="Federico Cluni" userId="754e41aadaf4a8ea" providerId="LiveId" clId="{7965E55E-7EB0-43E4-8CA7-15AAE39EADF0}" dt="2020-07-03T09:25:18.047" v="3239"/>
          <ac:spMkLst>
            <pc:docMk/>
            <pc:sldMk cId="329246129" sldId="390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6:50:58.729" v="2736" actId="478"/>
          <ac:spMkLst>
            <pc:docMk/>
            <pc:sldMk cId="329246129" sldId="390"/>
            <ac:spMk id="7" creationId="{D7A5BC03-E441-4134-A928-1ABCA156AA99}"/>
          </ac:spMkLst>
        </pc:spChg>
        <pc:spChg chg="mod">
          <ac:chgData name="Federico Cluni" userId="754e41aadaf4a8ea" providerId="LiveId" clId="{7965E55E-7EB0-43E4-8CA7-15AAE39EADF0}" dt="2020-07-01T16:51:09.777" v="2742" actId="20577"/>
          <ac:spMkLst>
            <pc:docMk/>
            <pc:sldMk cId="329246129" sldId="390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51:01.466" v="2737" actId="20577"/>
          <ac:spMkLst>
            <pc:docMk/>
            <pc:sldMk cId="329246129" sldId="390"/>
            <ac:spMk id="10243" creationId="{4D213196-1290-462C-A590-4FB3CF51C244}"/>
          </ac:spMkLst>
        </pc:spChg>
      </pc:sldChg>
      <pc:sldChg chg="modSp add mod ord">
        <pc:chgData name="Federico Cluni" userId="754e41aadaf4a8ea" providerId="LiveId" clId="{7965E55E-7EB0-43E4-8CA7-15AAE39EADF0}" dt="2020-07-01T16:51:16.825" v="2746" actId="20577"/>
        <pc:sldMkLst>
          <pc:docMk/>
          <pc:sldMk cId="3975614203" sldId="391"/>
        </pc:sldMkLst>
        <pc:spChg chg="mod">
          <ac:chgData name="Federico Cluni" userId="754e41aadaf4a8ea" providerId="LiveId" clId="{7965E55E-7EB0-43E4-8CA7-15AAE39EADF0}" dt="2020-07-01T16:49:28.872" v="2726" actId="20577"/>
          <ac:spMkLst>
            <pc:docMk/>
            <pc:sldMk cId="3975614203" sldId="391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6:47:55.923" v="2602" actId="1076"/>
          <ac:spMkLst>
            <pc:docMk/>
            <pc:sldMk cId="3975614203" sldId="391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6:51:16.825" v="2746" actId="20577"/>
          <ac:spMkLst>
            <pc:docMk/>
            <pc:sldMk cId="3975614203" sldId="391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48:26.192" v="2666" actId="2711"/>
          <ac:spMkLst>
            <pc:docMk/>
            <pc:sldMk cId="3975614203" sldId="391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7965E55E-7EB0-43E4-8CA7-15AAE39EADF0}" dt="2020-07-01T17:11:37.201" v="2796"/>
        <pc:sldMkLst>
          <pc:docMk/>
          <pc:sldMk cId="222118004" sldId="392"/>
        </pc:sldMkLst>
        <pc:spChg chg="mod">
          <ac:chgData name="Federico Cluni" userId="754e41aadaf4a8ea" providerId="LiveId" clId="{7965E55E-7EB0-43E4-8CA7-15AAE39EADF0}" dt="2020-07-01T17:11:37.201" v="2796"/>
          <ac:spMkLst>
            <pc:docMk/>
            <pc:sldMk cId="222118004" sldId="392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7:11:19.630" v="2792" actId="20577"/>
          <ac:spMkLst>
            <pc:docMk/>
            <pc:sldMk cId="222118004" sldId="392"/>
            <ac:spMk id="5" creationId="{D77F15AE-CB05-4F94-B335-FABFB75B79C8}"/>
          </ac:spMkLst>
        </pc:spChg>
        <pc:spChg chg="mod">
          <ac:chgData name="Federico Cluni" userId="754e41aadaf4a8ea" providerId="LiveId" clId="{7965E55E-7EB0-43E4-8CA7-15AAE39EADF0}" dt="2020-07-01T17:11:25.669" v="2795" actId="20577"/>
          <ac:spMkLst>
            <pc:docMk/>
            <pc:sldMk cId="222118004" sldId="392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7:11:17.322" v="2791" actId="20577"/>
          <ac:spMkLst>
            <pc:docMk/>
            <pc:sldMk cId="222118004" sldId="392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7965E55E-7EB0-43E4-8CA7-15AAE39EADF0}" dt="2020-07-01T17:13:00.268" v="2895" actId="20577"/>
        <pc:sldMkLst>
          <pc:docMk/>
          <pc:sldMk cId="496885526" sldId="393"/>
        </pc:sldMkLst>
        <pc:spChg chg="mod">
          <ac:chgData name="Federico Cluni" userId="754e41aadaf4a8ea" providerId="LiveId" clId="{7965E55E-7EB0-43E4-8CA7-15AAE39EADF0}" dt="2020-07-01T17:12:05.275" v="2798"/>
          <ac:spMkLst>
            <pc:docMk/>
            <pc:sldMk cId="496885526" sldId="393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7:12:09.621" v="2799" actId="20577"/>
          <ac:spMkLst>
            <pc:docMk/>
            <pc:sldMk cId="496885526" sldId="393"/>
            <ac:spMk id="5" creationId="{D77F15AE-CB05-4F94-B335-FABFB75B79C8}"/>
          </ac:spMkLst>
        </pc:spChg>
        <pc:spChg chg="mod">
          <ac:chgData name="Federico Cluni" userId="754e41aadaf4a8ea" providerId="LiveId" clId="{7965E55E-7EB0-43E4-8CA7-15AAE39EADF0}" dt="2020-07-01T17:13:00.268" v="2895" actId="20577"/>
          <ac:spMkLst>
            <pc:docMk/>
            <pc:sldMk cId="496885526" sldId="393"/>
            <ac:spMk id="10243" creationId="{4D213196-1290-462C-A590-4FB3CF51C244}"/>
          </ac:spMkLst>
        </pc:spChg>
      </pc:sldChg>
      <pc:sldChg chg="modSp add">
        <pc:chgData name="Federico Cluni" userId="754e41aadaf4a8ea" providerId="LiveId" clId="{7965E55E-7EB0-43E4-8CA7-15AAE39EADF0}" dt="2020-07-01T17:13:35.282" v="2897"/>
        <pc:sldMkLst>
          <pc:docMk/>
          <pc:sldMk cId="3822818421" sldId="394"/>
        </pc:sldMkLst>
        <pc:spChg chg="mod">
          <ac:chgData name="Federico Cluni" userId="754e41aadaf4a8ea" providerId="LiveId" clId="{7965E55E-7EB0-43E4-8CA7-15AAE39EADF0}" dt="2020-07-01T17:13:35.282" v="2897"/>
          <ac:spMkLst>
            <pc:docMk/>
            <pc:sldMk cId="3822818421" sldId="394"/>
            <ac:spMk id="4" creationId="{20E70B46-3267-498E-B6A2-2444632B2387}"/>
          </ac:spMkLst>
        </pc:spChg>
      </pc:sldChg>
      <pc:sldChg chg="addSp delSp modSp add mod">
        <pc:chgData name="Federico Cluni" userId="754e41aadaf4a8ea" providerId="LiveId" clId="{7965E55E-7EB0-43E4-8CA7-15AAE39EADF0}" dt="2020-07-03T05:16:05.233" v="3095" actId="6549"/>
        <pc:sldMkLst>
          <pc:docMk/>
          <pc:sldMk cId="1250316448" sldId="395"/>
        </pc:sldMkLst>
        <pc:spChg chg="add del mod">
          <ac:chgData name="Federico Cluni" userId="754e41aadaf4a8ea" providerId="LiveId" clId="{7965E55E-7EB0-43E4-8CA7-15AAE39EADF0}" dt="2020-07-03T05:14:54.551" v="3089" actId="478"/>
          <ac:spMkLst>
            <pc:docMk/>
            <pc:sldMk cId="1250316448" sldId="395"/>
            <ac:spMk id="2" creationId="{360B37B3-410C-42FA-A30C-B7A85F07CAE2}"/>
          </ac:spMkLst>
        </pc:spChg>
        <pc:spChg chg="mod">
          <ac:chgData name="Federico Cluni" userId="754e41aadaf4a8ea" providerId="LiveId" clId="{7965E55E-7EB0-43E4-8CA7-15AAE39EADF0}" dt="2020-07-03T05:16:05.233" v="3095" actId="6549"/>
          <ac:spMkLst>
            <pc:docMk/>
            <pc:sldMk cId="1250316448" sldId="395"/>
            <ac:spMk id="10243" creationId="{4D213196-1290-462C-A590-4FB3CF51C244}"/>
          </ac:spMkLst>
        </pc:spChg>
        <pc:picChg chg="add mod">
          <ac:chgData name="Federico Cluni" userId="754e41aadaf4a8ea" providerId="LiveId" clId="{7965E55E-7EB0-43E4-8CA7-15AAE39EADF0}" dt="2020-07-03T05:15:48.579" v="3094" actId="1076"/>
          <ac:picMkLst>
            <pc:docMk/>
            <pc:sldMk cId="1250316448" sldId="395"/>
            <ac:picMk id="3" creationId="{50393192-8510-4850-B591-FD68A3E8BFA1}"/>
          </ac:picMkLst>
        </pc:picChg>
      </pc:sldChg>
      <pc:sldChg chg="addSp delSp modSp add mod">
        <pc:chgData name="Federico Cluni" userId="754e41aadaf4a8ea" providerId="LiveId" clId="{7965E55E-7EB0-43E4-8CA7-15AAE39EADF0}" dt="2020-07-03T05:16:41.180" v="3100" actId="1076"/>
        <pc:sldMkLst>
          <pc:docMk/>
          <pc:sldMk cId="1269001057" sldId="396"/>
        </pc:sldMkLst>
        <pc:picChg chg="add mod">
          <ac:chgData name="Federico Cluni" userId="754e41aadaf4a8ea" providerId="LiveId" clId="{7965E55E-7EB0-43E4-8CA7-15AAE39EADF0}" dt="2020-07-03T05:16:41.180" v="3100" actId="1076"/>
          <ac:picMkLst>
            <pc:docMk/>
            <pc:sldMk cId="1269001057" sldId="396"/>
            <ac:picMk id="2" creationId="{295B7DC3-ED05-4976-9175-7570FA00C669}"/>
          </ac:picMkLst>
        </pc:picChg>
        <pc:picChg chg="del">
          <ac:chgData name="Federico Cluni" userId="754e41aadaf4a8ea" providerId="LiveId" clId="{7965E55E-7EB0-43E4-8CA7-15AAE39EADF0}" dt="2020-07-03T05:16:31.690" v="3097" actId="478"/>
          <ac:picMkLst>
            <pc:docMk/>
            <pc:sldMk cId="1269001057" sldId="396"/>
            <ac:picMk id="3" creationId="{50393192-8510-4850-B591-FD68A3E8BFA1}"/>
          </ac:picMkLst>
        </pc:picChg>
      </pc:sldChg>
      <pc:sldChg chg="addSp delSp modSp add mod">
        <pc:chgData name="Federico Cluni" userId="754e41aadaf4a8ea" providerId="LiveId" clId="{7965E55E-7EB0-43E4-8CA7-15AAE39EADF0}" dt="2020-07-03T05:17:25.435" v="3107" actId="1076"/>
        <pc:sldMkLst>
          <pc:docMk/>
          <pc:sldMk cId="3650209211" sldId="397"/>
        </pc:sldMkLst>
        <pc:picChg chg="del">
          <ac:chgData name="Federico Cluni" userId="754e41aadaf4a8ea" providerId="LiveId" clId="{7965E55E-7EB0-43E4-8CA7-15AAE39EADF0}" dt="2020-07-03T05:16:48.179" v="3102" actId="478"/>
          <ac:picMkLst>
            <pc:docMk/>
            <pc:sldMk cId="3650209211" sldId="397"/>
            <ac:picMk id="2" creationId="{295B7DC3-ED05-4976-9175-7570FA00C669}"/>
          </ac:picMkLst>
        </pc:picChg>
        <pc:picChg chg="add mod">
          <ac:chgData name="Federico Cluni" userId="754e41aadaf4a8ea" providerId="LiveId" clId="{7965E55E-7EB0-43E4-8CA7-15AAE39EADF0}" dt="2020-07-03T05:17:25.435" v="3107" actId="1076"/>
          <ac:picMkLst>
            <pc:docMk/>
            <pc:sldMk cId="3650209211" sldId="397"/>
            <ac:picMk id="3" creationId="{C0A1023A-9931-4422-BD22-AD0B5FF24B28}"/>
          </ac:picMkLst>
        </pc:picChg>
      </pc:sldChg>
      <pc:sldChg chg="addSp delSp modSp add mod">
        <pc:chgData name="Federico Cluni" userId="754e41aadaf4a8ea" providerId="LiveId" clId="{7965E55E-7EB0-43E4-8CA7-15AAE39EADF0}" dt="2020-07-03T05:21:18.724" v="3199" actId="20577"/>
        <pc:sldMkLst>
          <pc:docMk/>
          <pc:sldMk cId="559429334" sldId="398"/>
        </pc:sldMkLst>
        <pc:spChg chg="add mod">
          <ac:chgData name="Federico Cluni" userId="754e41aadaf4a8ea" providerId="LiveId" clId="{7965E55E-7EB0-43E4-8CA7-15AAE39EADF0}" dt="2020-07-03T05:21:18.724" v="3199" actId="20577"/>
          <ac:spMkLst>
            <pc:docMk/>
            <pc:sldMk cId="559429334" sldId="398"/>
            <ac:spMk id="4" creationId="{B834D56C-EED6-44E1-B0CC-885DFC02A2D6}"/>
          </ac:spMkLst>
        </pc:spChg>
        <pc:spChg chg="add mod">
          <ac:chgData name="Federico Cluni" userId="754e41aadaf4a8ea" providerId="LiveId" clId="{7965E55E-7EB0-43E4-8CA7-15AAE39EADF0}" dt="2020-07-03T05:19:39.548" v="3125" actId="1076"/>
          <ac:spMkLst>
            <pc:docMk/>
            <pc:sldMk cId="559429334" sldId="398"/>
            <ac:spMk id="5" creationId="{686E4DE2-3404-43C7-95A8-764C50F0A128}"/>
          </ac:spMkLst>
        </pc:spChg>
        <pc:spChg chg="add del mod">
          <ac:chgData name="Federico Cluni" userId="754e41aadaf4a8ea" providerId="LiveId" clId="{7965E55E-7EB0-43E4-8CA7-15AAE39EADF0}" dt="2020-07-03T05:19:58.401" v="3127" actId="478"/>
          <ac:spMkLst>
            <pc:docMk/>
            <pc:sldMk cId="559429334" sldId="398"/>
            <ac:spMk id="6" creationId="{4D6AAAB7-C8A5-4568-A466-07B1BD7CA96F}"/>
          </ac:spMkLst>
        </pc:spChg>
      </pc:sldChg>
      <pc:sldChg chg="addSp modSp add mod">
        <pc:chgData name="Federico Cluni" userId="754e41aadaf4a8ea" providerId="LiveId" clId="{7965E55E-7EB0-43E4-8CA7-15AAE39EADF0}" dt="2020-07-03T05:18:13.452" v="3111" actId="1076"/>
        <pc:sldMkLst>
          <pc:docMk/>
          <pc:sldMk cId="1757947319" sldId="399"/>
        </pc:sldMkLst>
        <pc:picChg chg="add mod">
          <ac:chgData name="Federico Cluni" userId="754e41aadaf4a8ea" providerId="LiveId" clId="{7965E55E-7EB0-43E4-8CA7-15AAE39EADF0}" dt="2020-07-03T05:18:13.452" v="3111" actId="1076"/>
          <ac:picMkLst>
            <pc:docMk/>
            <pc:sldMk cId="1757947319" sldId="399"/>
            <ac:picMk id="2" creationId="{0F802530-1DBC-41A5-AD10-900F15D33952}"/>
          </ac:picMkLst>
        </pc:picChg>
      </pc:sldChg>
      <pc:sldChg chg="addSp modSp add mod">
        <pc:chgData name="Federico Cluni" userId="754e41aadaf4a8ea" providerId="LiveId" clId="{7965E55E-7EB0-43E4-8CA7-15AAE39EADF0}" dt="2020-07-03T05:18:52.772" v="3114" actId="1076"/>
        <pc:sldMkLst>
          <pc:docMk/>
          <pc:sldMk cId="3077416957" sldId="400"/>
        </pc:sldMkLst>
        <pc:picChg chg="add mod">
          <ac:chgData name="Federico Cluni" userId="754e41aadaf4a8ea" providerId="LiveId" clId="{7965E55E-7EB0-43E4-8CA7-15AAE39EADF0}" dt="2020-07-03T05:18:52.772" v="3114" actId="1076"/>
          <ac:picMkLst>
            <pc:docMk/>
            <pc:sldMk cId="3077416957" sldId="400"/>
            <ac:picMk id="2" creationId="{3CBF8723-82A9-4F7E-84FA-940B4D2E83D9}"/>
          </ac:picMkLst>
        </pc:picChg>
      </pc:sldChg>
      <pc:sldChg chg="modSp add mod">
        <pc:chgData name="Federico Cluni" userId="754e41aadaf4a8ea" providerId="LiveId" clId="{7965E55E-7EB0-43E4-8CA7-15AAE39EADF0}" dt="2020-07-03T05:20:53.283" v="3195" actId="1076"/>
        <pc:sldMkLst>
          <pc:docMk/>
          <pc:sldMk cId="825490957" sldId="401"/>
        </pc:sldMkLst>
        <pc:spChg chg="mod">
          <ac:chgData name="Federico Cluni" userId="754e41aadaf4a8ea" providerId="LiveId" clId="{7965E55E-7EB0-43E4-8CA7-15AAE39EADF0}" dt="2020-07-03T05:20:36.450" v="3191" actId="20577"/>
          <ac:spMkLst>
            <pc:docMk/>
            <pc:sldMk cId="825490957" sldId="401"/>
            <ac:spMk id="4" creationId="{B834D56C-EED6-44E1-B0CC-885DFC02A2D6}"/>
          </ac:spMkLst>
        </pc:spChg>
        <pc:spChg chg="mod">
          <ac:chgData name="Federico Cluni" userId="754e41aadaf4a8ea" providerId="LiveId" clId="{7965E55E-7EB0-43E4-8CA7-15AAE39EADF0}" dt="2020-07-03T05:20:53.283" v="3195" actId="1076"/>
          <ac:spMkLst>
            <pc:docMk/>
            <pc:sldMk cId="825490957" sldId="401"/>
            <ac:spMk id="6" creationId="{4D6AAAB7-C8A5-4568-A466-07B1BD7CA96F}"/>
          </ac:spMkLst>
        </pc:spChg>
        <pc:spChg chg="mod">
          <ac:chgData name="Federico Cluni" userId="754e41aadaf4a8ea" providerId="LiveId" clId="{7965E55E-7EB0-43E4-8CA7-15AAE39EADF0}" dt="2020-07-03T05:20:49.662" v="3194" actId="1076"/>
          <ac:spMkLst>
            <pc:docMk/>
            <pc:sldMk cId="825490957" sldId="401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3T05:53:44.492" v="3237" actId="13926"/>
        <pc:sldMkLst>
          <pc:docMk/>
          <pc:sldMk cId="3102285299" sldId="402"/>
        </pc:sldMkLst>
        <pc:spChg chg="add del">
          <ac:chgData name="Federico Cluni" userId="754e41aadaf4a8ea" providerId="LiveId" clId="{7965E55E-7EB0-43E4-8CA7-15AAE39EADF0}" dt="2020-07-03T05:51:29.789" v="3205"/>
          <ac:spMkLst>
            <pc:docMk/>
            <pc:sldMk cId="3102285299" sldId="402"/>
            <ac:spMk id="2" creationId="{6312DA9A-68FA-44AC-AA7F-4467FBBC05DE}"/>
          </ac:spMkLst>
        </pc:spChg>
        <pc:spChg chg="mod">
          <ac:chgData name="Federico Cluni" userId="754e41aadaf4a8ea" providerId="LiveId" clId="{7965E55E-7EB0-43E4-8CA7-15AAE39EADF0}" dt="2020-07-03T05:53:44.492" v="3237" actId="13926"/>
          <ac:spMkLst>
            <pc:docMk/>
            <pc:sldMk cId="3102285299" sldId="402"/>
            <ac:spMk id="10243" creationId="{4D213196-1290-462C-A590-4FB3CF51C244}"/>
          </ac:spMkLst>
        </pc:spChg>
      </pc:sldChg>
      <pc:sldChg chg="addSp modSp add mod">
        <pc:chgData name="Federico Cluni" userId="754e41aadaf4a8ea" providerId="LiveId" clId="{7965E55E-7EB0-43E4-8CA7-15AAE39EADF0}" dt="2020-07-03T14:34:16.584" v="3660" actId="1036"/>
        <pc:sldMkLst>
          <pc:docMk/>
          <pc:sldMk cId="4115450534" sldId="403"/>
        </pc:sldMkLst>
        <pc:spChg chg="add mod">
          <ac:chgData name="Federico Cluni" userId="754e41aadaf4a8ea" providerId="LiveId" clId="{7965E55E-7EB0-43E4-8CA7-15AAE39EADF0}" dt="2020-07-03T14:34:16.584" v="3660" actId="1036"/>
          <ac:spMkLst>
            <pc:docMk/>
            <pc:sldMk cId="4115450534" sldId="403"/>
            <ac:spMk id="6" creationId="{0D07F038-1411-412E-B385-A1E5836518C4}"/>
          </ac:spMkLst>
        </pc:spChg>
        <pc:spChg chg="mod">
          <ac:chgData name="Federico Cluni" userId="754e41aadaf4a8ea" providerId="LiveId" clId="{7965E55E-7EB0-43E4-8CA7-15AAE39EADF0}" dt="2020-07-03T14:29:22.948" v="3443" actId="20577"/>
          <ac:spMkLst>
            <pc:docMk/>
            <pc:sldMk cId="4115450534" sldId="403"/>
            <ac:spMk id="10243" creationId="{4D213196-1290-462C-A590-4FB3CF51C244}"/>
          </ac:spMkLst>
        </pc:spChg>
        <pc:picChg chg="add mod">
          <ac:chgData name="Federico Cluni" userId="754e41aadaf4a8ea" providerId="LiveId" clId="{7965E55E-7EB0-43E4-8CA7-15AAE39EADF0}" dt="2020-07-03T14:28:55.549" v="3415" actId="1076"/>
          <ac:picMkLst>
            <pc:docMk/>
            <pc:sldMk cId="4115450534" sldId="403"/>
            <ac:picMk id="2" creationId="{A9C0FC4E-D621-4875-8A61-D0529C726020}"/>
          </ac:picMkLst>
        </pc:picChg>
        <pc:picChg chg="add mod">
          <ac:chgData name="Federico Cluni" userId="754e41aadaf4a8ea" providerId="LiveId" clId="{7965E55E-7EB0-43E4-8CA7-15AAE39EADF0}" dt="2020-07-03T14:29:25.501" v="3444" actId="1076"/>
          <ac:picMkLst>
            <pc:docMk/>
            <pc:sldMk cId="4115450534" sldId="403"/>
            <ac:picMk id="3" creationId="{15C80DAF-11E3-4C93-876B-8B8F37F26C60}"/>
          </ac:picMkLst>
        </pc:picChg>
      </pc:sldChg>
      <pc:sldChg chg="addSp delSp modSp add mod">
        <pc:chgData name="Federico Cluni" userId="754e41aadaf4a8ea" providerId="LiveId" clId="{7965E55E-7EB0-43E4-8CA7-15AAE39EADF0}" dt="2020-07-03T14:37:28.085" v="3721" actId="20577"/>
        <pc:sldMkLst>
          <pc:docMk/>
          <pc:sldMk cId="700324072" sldId="404"/>
        </pc:sldMkLst>
        <pc:spChg chg="add mod">
          <ac:chgData name="Federico Cluni" userId="754e41aadaf4a8ea" providerId="LiveId" clId="{7965E55E-7EB0-43E4-8CA7-15AAE39EADF0}" dt="2020-07-03T14:34:27.540" v="3664" actId="1036"/>
          <ac:spMkLst>
            <pc:docMk/>
            <pc:sldMk cId="700324072" sldId="404"/>
            <ac:spMk id="8" creationId="{0AFE2A6C-AA10-4DFA-A5FB-5BD6D5DDC0CD}"/>
          </ac:spMkLst>
        </pc:spChg>
        <pc:spChg chg="add mod">
          <ac:chgData name="Federico Cluni" userId="754e41aadaf4a8ea" providerId="LiveId" clId="{7965E55E-7EB0-43E4-8CA7-15AAE39EADF0}" dt="2020-07-03T14:34:39.002" v="3670" actId="1038"/>
          <ac:spMkLst>
            <pc:docMk/>
            <pc:sldMk cId="700324072" sldId="404"/>
            <ac:spMk id="9" creationId="{F498F3BC-68CD-4B1C-87EB-A0CA155C3B51}"/>
          </ac:spMkLst>
        </pc:spChg>
        <pc:spChg chg="mod">
          <ac:chgData name="Federico Cluni" userId="754e41aadaf4a8ea" providerId="LiveId" clId="{7965E55E-7EB0-43E4-8CA7-15AAE39EADF0}" dt="2020-07-03T14:37:28.085" v="3721" actId="20577"/>
          <ac:spMkLst>
            <pc:docMk/>
            <pc:sldMk cId="700324072" sldId="404"/>
            <ac:spMk id="10243" creationId="{4D213196-1290-462C-A590-4FB3CF51C244}"/>
          </ac:spMkLst>
        </pc:spChg>
        <pc:picChg chg="del">
          <ac:chgData name="Federico Cluni" userId="754e41aadaf4a8ea" providerId="LiveId" clId="{7965E55E-7EB0-43E4-8CA7-15AAE39EADF0}" dt="2020-07-03T14:29:32.653" v="3446" actId="478"/>
          <ac:picMkLst>
            <pc:docMk/>
            <pc:sldMk cId="700324072" sldId="404"/>
            <ac:picMk id="2" creationId="{A9C0FC4E-D621-4875-8A61-D0529C726020}"/>
          </ac:picMkLst>
        </pc:picChg>
        <pc:picChg chg="del">
          <ac:chgData name="Federico Cluni" userId="754e41aadaf4a8ea" providerId="LiveId" clId="{7965E55E-7EB0-43E4-8CA7-15AAE39EADF0}" dt="2020-07-03T14:31:18.384" v="3501" actId="478"/>
          <ac:picMkLst>
            <pc:docMk/>
            <pc:sldMk cId="700324072" sldId="404"/>
            <ac:picMk id="3" creationId="{15C80DAF-11E3-4C93-876B-8B8F37F26C60}"/>
          </ac:picMkLst>
        </pc:picChg>
        <pc:picChg chg="add mod">
          <ac:chgData name="Federico Cluni" userId="754e41aadaf4a8ea" providerId="LiveId" clId="{7965E55E-7EB0-43E4-8CA7-15AAE39EADF0}" dt="2020-07-03T14:30:14.453" v="3449" actId="1076"/>
          <ac:picMkLst>
            <pc:docMk/>
            <pc:sldMk cId="700324072" sldId="404"/>
            <ac:picMk id="4" creationId="{E52A4F4B-846C-4C68-860B-4732497CACDB}"/>
          </ac:picMkLst>
        </pc:picChg>
        <pc:picChg chg="add mod">
          <ac:chgData name="Federico Cluni" userId="754e41aadaf4a8ea" providerId="LiveId" clId="{7965E55E-7EB0-43E4-8CA7-15AAE39EADF0}" dt="2020-07-03T14:31:28.188" v="3504" actId="1076"/>
          <ac:picMkLst>
            <pc:docMk/>
            <pc:sldMk cId="700324072" sldId="404"/>
            <ac:picMk id="5" creationId="{0FEDD68F-982E-4187-AFEA-6A585C8CCA71}"/>
          </ac:picMkLst>
        </pc:picChg>
        <pc:cxnChg chg="add mod">
          <ac:chgData name="Federico Cluni" userId="754e41aadaf4a8ea" providerId="LiveId" clId="{7965E55E-7EB0-43E4-8CA7-15AAE39EADF0}" dt="2020-07-03T14:35:01.638" v="3674" actId="1582"/>
          <ac:cxnSpMkLst>
            <pc:docMk/>
            <pc:sldMk cId="700324072" sldId="404"/>
            <ac:cxnSpMk id="7" creationId="{29C5E703-0F14-4F05-B163-995BEF66A441}"/>
          </ac:cxnSpMkLst>
        </pc:cxnChg>
      </pc:sldChg>
      <pc:sldChg chg="addSp modSp add mod">
        <pc:chgData name="Federico Cluni" userId="754e41aadaf4a8ea" providerId="LiveId" clId="{7965E55E-7EB0-43E4-8CA7-15AAE39EADF0}" dt="2020-07-03T14:38:49.008" v="3773" actId="20577"/>
        <pc:sldMkLst>
          <pc:docMk/>
          <pc:sldMk cId="407152477" sldId="405"/>
        </pc:sldMkLst>
        <pc:spChg chg="add mod">
          <ac:chgData name="Federico Cluni" userId="754e41aadaf4a8ea" providerId="LiveId" clId="{7965E55E-7EB0-43E4-8CA7-15AAE39EADF0}" dt="2020-07-03T14:38:28.281" v="3758" actId="1582"/>
          <ac:spMkLst>
            <pc:docMk/>
            <pc:sldMk cId="407152477" sldId="405"/>
            <ac:spMk id="3" creationId="{3D0A6138-6B76-40A6-B2A4-56D76EF6EAA0}"/>
          </ac:spMkLst>
        </pc:spChg>
        <pc:spChg chg="mod">
          <ac:chgData name="Federico Cluni" userId="754e41aadaf4a8ea" providerId="LiveId" clId="{7965E55E-7EB0-43E4-8CA7-15AAE39EADF0}" dt="2020-07-03T14:38:49.008" v="3773" actId="20577"/>
          <ac:spMkLst>
            <pc:docMk/>
            <pc:sldMk cId="407152477" sldId="405"/>
            <ac:spMk id="10243" creationId="{4D213196-1290-462C-A590-4FB3CF51C244}"/>
          </ac:spMkLst>
        </pc:spChg>
        <pc:picChg chg="add mod">
          <ac:chgData name="Federico Cluni" userId="754e41aadaf4a8ea" providerId="LiveId" clId="{7965E55E-7EB0-43E4-8CA7-15AAE39EADF0}" dt="2020-07-03T14:37:15.974" v="3717" actId="1076"/>
          <ac:picMkLst>
            <pc:docMk/>
            <pc:sldMk cId="407152477" sldId="405"/>
            <ac:picMk id="2" creationId="{C95E721C-7926-40C1-9FF5-964EE7934B45}"/>
          </ac:picMkLst>
        </pc:picChg>
        <pc:picChg chg="mod">
          <ac:chgData name="Federico Cluni" userId="754e41aadaf4a8ea" providerId="LiveId" clId="{7965E55E-7EB0-43E4-8CA7-15AAE39EADF0}" dt="2020-07-03T14:37:36.243" v="3722" actId="1076"/>
          <ac:picMkLst>
            <pc:docMk/>
            <pc:sldMk cId="407152477" sldId="405"/>
            <ac:picMk id="4" creationId="{E52A4F4B-846C-4C68-860B-4732497CACDB}"/>
          </ac:picMkLst>
        </pc:picChg>
        <pc:picChg chg="mod">
          <ac:chgData name="Federico Cluni" userId="754e41aadaf4a8ea" providerId="LiveId" clId="{7965E55E-7EB0-43E4-8CA7-15AAE39EADF0}" dt="2020-07-03T14:38:05.049" v="3753" actId="1076"/>
          <ac:picMkLst>
            <pc:docMk/>
            <pc:sldMk cId="407152477" sldId="405"/>
            <ac:picMk id="5" creationId="{0FEDD68F-982E-4187-AFEA-6A585C8CCA71}"/>
          </ac:picMkLst>
        </pc:picChg>
      </pc:sldChg>
      <pc:sldChg chg="delSp modSp add del mod">
        <pc:chgData name="Federico Cluni" userId="754e41aadaf4a8ea" providerId="LiveId" clId="{7965E55E-7EB0-43E4-8CA7-15AAE39EADF0}" dt="2020-07-03T14:33:14.918" v="3580" actId="47"/>
        <pc:sldMkLst>
          <pc:docMk/>
          <pc:sldMk cId="1632483291" sldId="406"/>
        </pc:sldMkLst>
        <pc:spChg chg="mod">
          <ac:chgData name="Federico Cluni" userId="754e41aadaf4a8ea" providerId="LiveId" clId="{7965E55E-7EB0-43E4-8CA7-15AAE39EADF0}" dt="2020-07-03T14:33:12.077" v="3579" actId="6549"/>
          <ac:spMkLst>
            <pc:docMk/>
            <pc:sldMk cId="1632483291" sldId="406"/>
            <ac:spMk id="10243" creationId="{4D213196-1290-462C-A590-4FB3CF51C244}"/>
          </ac:spMkLst>
        </pc:spChg>
        <pc:picChg chg="del">
          <ac:chgData name="Federico Cluni" userId="754e41aadaf4a8ea" providerId="LiveId" clId="{7965E55E-7EB0-43E4-8CA7-15AAE39EADF0}" dt="2020-07-03T14:32:41.868" v="3558" actId="478"/>
          <ac:picMkLst>
            <pc:docMk/>
            <pc:sldMk cId="1632483291" sldId="406"/>
            <ac:picMk id="2" creationId="{A9C0FC4E-D621-4875-8A61-D0529C726020}"/>
          </ac:picMkLst>
        </pc:picChg>
        <pc:picChg chg="del">
          <ac:chgData name="Federico Cluni" userId="754e41aadaf4a8ea" providerId="LiveId" clId="{7965E55E-7EB0-43E4-8CA7-15AAE39EADF0}" dt="2020-07-03T14:32:42.723" v="3559" actId="478"/>
          <ac:picMkLst>
            <pc:docMk/>
            <pc:sldMk cId="1632483291" sldId="406"/>
            <ac:picMk id="3" creationId="{15C80DAF-11E3-4C93-876B-8B8F37F26C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python/gui-framework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zeljg.github.io/rin2/book2/2405/docs/tkinter/ttk-widget-set.html" TargetMode="External"/><Relationship Id="rId5" Type="http://schemas.openxmlformats.org/officeDocument/2006/relationships/hyperlink" Target="https://docs.python.org/3.7/library/tk.html" TargetMode="External"/><Relationship Id="rId4" Type="http://schemas.openxmlformats.org/officeDocument/2006/relationships/hyperlink" Target="https://realpython.com/python-gui-tkinter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python/gui-framework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gui-tkinte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6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https://opensource.com/resources/python/gui-frameworks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https://realpython.com/python-gui-tkinter/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official documentation </a:t>
            </a:r>
            <a:r>
              <a:rPr lang="en-US" dirty="0">
                <a:hlinkClick r:id="rId5"/>
              </a:rPr>
              <a:t>https://docs.python.org/3.7/library/tk.html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use </a:t>
            </a:r>
            <a:r>
              <a:rPr lang="en-US"/>
              <a:t>of widgets </a:t>
            </a:r>
            <a:r>
              <a:rPr lang="en-US">
                <a:hlinkClick r:id="rId6"/>
              </a:rPr>
              <a:t>https://anzeljg.github.io/rin2/book2/2405/docs/tkinter/ttk-widget-set.html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8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6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note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method</a:t>
            </a:r>
            <a:r>
              <a:rPr lang="it-IT" dirty="0"/>
              <a:t> "calcola" si an </a:t>
            </a:r>
            <a:r>
              <a:rPr lang="it-IT" dirty="0" err="1"/>
              <a:t>interface</a:t>
            </a:r>
            <a:r>
              <a:rPr lang="it-IT" dirty="0"/>
              <a:t> to the </a:t>
            </a:r>
            <a:r>
              <a:rPr lang="it-IT" dirty="0" err="1"/>
              <a:t>function</a:t>
            </a:r>
            <a:r>
              <a:rPr lang="it-IT" dirty="0"/>
              <a:t> "integra" </a:t>
            </a:r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module</a:t>
            </a:r>
            <a:r>
              <a:rPr lang="it-IT" dirty="0"/>
              <a:t> "</a:t>
            </a:r>
            <a:r>
              <a:rPr lang="it-IT" dirty="0" err="1"/>
              <a:t>mod_int</a:t>
            </a:r>
            <a:r>
              <a:rPr lang="it-IT" dirty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6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1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0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 the use of a recursive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 the use of a recursive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 the use of a recursive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https://opensource.com/resources/python/gui-frameworks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https://realpython.com/python-gui-tkinter/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36" y="5969000"/>
            <a:ext cx="1713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2023/24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318" y="6477648"/>
            <a:ext cx="3406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#9 – April 19th, 2024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also have a code that can be run directly from the OS shell and asks the user to input data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__name__ == "__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__":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(info)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m = inserisci("m")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b = inserisci("b")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x1 = inserisci("x1")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x2 = inserisci("x2")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 = integra(m, b, x1, x2)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integral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%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f"%I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cli_i.py</a:t>
            </a:r>
          </a:p>
        </p:txBody>
      </p:sp>
    </p:spTree>
    <p:extLst>
      <p:ext uri="{BB962C8B-B14F-4D97-AF65-F5344CB8AC3E}">
        <p14:creationId xmlns:p14="http://schemas.microsoft.com/office/powerpoint/2010/main" val="145782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also have a code that can be run directly from the OS shell and asks the user to input data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7C4B52-3676-4AAD-94E4-314BEC8A30F0}"/>
              </a:ext>
            </a:extLst>
          </p:cNvPr>
          <p:cNvSpPr txBox="1"/>
          <p:nvPr/>
        </p:nvSpPr>
        <p:spPr>
          <a:xfrm>
            <a:off x="539552" y="1772816"/>
            <a:ext cx="7632848" cy="4278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cli_i.py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Procedure to integrate between x1 and x2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function f(x) = m*x + b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m: 1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b: a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valid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b: 0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x1: 0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x2: 1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integral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0.500000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7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Alternatively, we can use an approach typical of shell commands and pass the arguments (in the correct order!) when the command is invoked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integra(m, b, x1, x2):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 = (m*x2**2/2+b*x2) - (m*x1**2/2+b*x1)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info = """Procedure to integrate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between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of m, b, x1 and x2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separated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by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spaces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"""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cli.py</a:t>
            </a:r>
          </a:p>
        </p:txBody>
      </p:sp>
    </p:spTree>
    <p:extLst>
      <p:ext uri="{BB962C8B-B14F-4D97-AF65-F5344CB8AC3E}">
        <p14:creationId xmlns:p14="http://schemas.microsoft.com/office/powerpoint/2010/main" val="172290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Alternatively, we can use an approach typical of shell commands and pass the arguments (in the correct order!) when the command is invoked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__name__ == "__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__":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 == 1: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(info)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 &lt; 5: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Insufficient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 &gt; 5: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("Too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much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m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b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x1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x2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[4])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ValueError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I = integra(m, b, x1, x2)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cli.py</a:t>
            </a:r>
          </a:p>
        </p:txBody>
      </p:sp>
    </p:spTree>
    <p:extLst>
      <p:ext uri="{BB962C8B-B14F-4D97-AF65-F5344CB8AC3E}">
        <p14:creationId xmlns:p14="http://schemas.microsoft.com/office/powerpoint/2010/main" val="172942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Alternatively, we can use an approach typical of shell commands and pass the arguments (in the correct order!) when the command is invoked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7C4B52-3676-4AAD-94E4-314BEC8A30F0}"/>
              </a:ext>
            </a:extLst>
          </p:cNvPr>
          <p:cNvSpPr txBox="1"/>
          <p:nvPr/>
        </p:nvSpPr>
        <p:spPr>
          <a:xfrm>
            <a:off x="539552" y="1772816"/>
            <a:ext cx="7632848" cy="4770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cli.py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Procedure to integrate between x1 and x2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function f(x) = m*x + b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values of m, b, x1 and x2 separated by spaces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cli.py 1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Insufficient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cli.py 1 0 0 1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9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Graphical User Interface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There are several packages to build GUI in Python.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Among the main ones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(its include in Python, it's the "default" one)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 err="1">
                <a:latin typeface="Work Sans" pitchFamily="2" charset="0"/>
              </a:rPr>
              <a:t>PyQt</a:t>
            </a: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 err="1">
                <a:latin typeface="Work Sans" pitchFamily="2" charset="0"/>
              </a:rPr>
              <a:t>WxPython</a:t>
            </a: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is cross-platform, so the same code works on Windows, macOS, and Linux. Visual elements are rendered using native operating system elements, so applications built with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look like they belong on the platform where they’re run.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It is lightweight and relatively painless to use compared to other frameworks. This makes it a compelling choice for building GUI applications in Python, especially when top priority is to build something that’s functional and cross-platform quickly.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IDLE is programmed in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foundational element of a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GUI is the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window</a:t>
            </a:r>
            <a:r>
              <a:rPr lang="en-US" altLang="en-US" sz="1600" dirty="0">
                <a:latin typeface="Work Sans" pitchFamily="2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Windows are the containers in which all other GUI elements live.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These other GUI elements, such as text boxes, labels, and buttons, are known as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widgets</a:t>
            </a:r>
            <a:r>
              <a:rPr lang="en-US" altLang="en-US" sz="1600" dirty="0">
                <a:latin typeface="Work Sans" pitchFamily="2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Widgets are contained inside of windows.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3561E976-5D88-44D2-9478-D8CB318EE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4901"/>
              </p:ext>
            </p:extLst>
          </p:nvPr>
        </p:nvGraphicFramePr>
        <p:xfrm>
          <a:off x="759743" y="2996952"/>
          <a:ext cx="741682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93787135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32804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Work Sans" pitchFamily="2" charset="0"/>
                        </a:rPr>
                        <a:t>Widget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Work Sans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Work Sans" pitchFamily="2" charset="0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widget used to display text on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Work Sans" pitchFamily="2" charset="0"/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button that can contain text and can perform an action when clicked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text entry widget that allows only a single line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text entry widget that allows multiline text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9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Work Sans" pitchFamily="2" charset="0"/>
                        </a:rPr>
                        <a:t>A rectangular region used to group related widgets or provide padding between widgets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7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7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create a windows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1CE-5B81-49ED-95E8-9157DBE4DB95}"/>
              </a:ext>
            </a:extLst>
          </p:cNvPr>
          <p:cNvSpPr txBox="1"/>
          <p:nvPr/>
        </p:nvSpPr>
        <p:spPr>
          <a:xfrm>
            <a:off x="539552" y="1772816"/>
            <a:ext cx="76328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import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tkinter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</a:t>
            </a:r>
            <a:endParaRPr 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root =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tk.Tk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752F22-8CBF-496C-9A2C-6688199A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53" y="2636837"/>
            <a:ext cx="1857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add a widget (in this case, a text label)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note that 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the widget is NOT added to the window until .pack() is invoked!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once .</a:t>
            </a:r>
            <a:r>
              <a:rPr lang="en-US" altLang="en-US" sz="1600" dirty="0" err="1">
                <a:latin typeface="Work Sans" pitchFamily="2" charset="0"/>
              </a:rPr>
              <a:t>mainloop</a:t>
            </a:r>
            <a:r>
              <a:rPr lang="en-US" altLang="en-US" sz="1600" dirty="0">
                <a:latin typeface="Work Sans" pitchFamily="2" charset="0"/>
              </a:rPr>
              <a:t>() is invoked, the prompt disappear from the cli since the window is  listening for events, such as button clicks or keypresses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1CE-5B81-49ED-95E8-9157DBE4DB95}"/>
              </a:ext>
            </a:extLst>
          </p:cNvPr>
          <p:cNvSpPr txBox="1"/>
          <p:nvPr/>
        </p:nvSpPr>
        <p:spPr>
          <a:xfrm>
            <a:off x="539552" y="1772816"/>
            <a:ext cx="76328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import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tkinter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</a:t>
            </a:r>
            <a:endParaRPr 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root =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tk.Tk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saluto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tk.Label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(text="ciao")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saluto.pack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root.mainloop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D5D2C98-332E-4C0B-B371-7D456EC6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3186112"/>
            <a:ext cx="1143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 few tips: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enclose the code lines that manage the app in a class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it is better to include the widgets in a frame, since they can be managed easily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at first, design the layout of the app, for example thinking that the widgets are laid in a grid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remember the hierarchy of objects: base window </a:t>
            </a:r>
            <a:r>
              <a:rPr lang="en-US" altLang="en-US" sz="1600" dirty="0">
                <a:latin typeface="Work Sans" pitchFamily="2" charset="0"/>
                <a:sym typeface="Wingdings" panose="05000000000000000000" pitchFamily="2" charset="2"/>
              </a:rPr>
              <a:t> frames  ...  widgets</a:t>
            </a: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in recent version the widgets have a basic version and one that match that of the OS </a:t>
            </a:r>
            <a:r>
              <a:rPr lang="en-US" altLang="en-US" sz="1600" dirty="0" err="1">
                <a:latin typeface="Work Sans" pitchFamily="2" charset="0"/>
              </a:rPr>
              <a:t>gui</a:t>
            </a:r>
            <a:r>
              <a:rPr lang="en-US" altLang="en-US" sz="1600" dirty="0">
                <a:latin typeface="Work Sans" pitchFamily="2" charset="0"/>
              </a:rPr>
              <a:t>, denoted "themed". To import them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tkinter.ttk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(CLI)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Text based interfaces with a command prompt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Users types in instructions at the command prompt using keyboard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The OS responds to the instructions keyed in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When the instruction has been processed the command prompt would be ready for the next instruction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A high level of knowledge is required to remember and constructs the instructions.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function, widget are placed inside a grid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5E7020-DE39-41F6-BC37-A272D7FD2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465204" cy="5201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19B9C1-9500-46B7-9583-D048D2E2E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84" y="1412776"/>
            <a:ext cx="2809908" cy="55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tkinter.ttk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modulo import integra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class App(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__(self, master=None):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super().__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__(master)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self.master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master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self.x1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self.x2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self.create_gui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18146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create_gui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pt-BR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Fr_com = ttk.Frame(self)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text="Calcola l'integrale tra x\u2081 e x\u2082 della funzione\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(x) = m x +     b").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columnspan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text="m",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text="b",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text="x\u2081",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=3,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self.x1).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=3,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text="x\u2082",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=4,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self.x2).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=4,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ttk.Button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Fr_com,text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="Calcola",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command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self.calcola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=5,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columnspan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text="Integrale",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=6,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=6,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sticky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31104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calcola(self,*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m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b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x1 = float(self.x1.get())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x2 = float(self.x2.get())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I = integra(m, b, x1, x2)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self.I.set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(I))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root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root.title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("Esempio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app = App(master=root)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root.mainloop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21711E-77FB-38CA-58EE-3E02B54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4596474"/>
            <a:ext cx="3171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hierarchy of the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application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6" name="Immagine 5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838A1D8E-C405-4DE8-8DC7-1C802F151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4" y="1772816"/>
            <a:ext cx="8080691" cy="37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2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a figure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3" name="Immagine 2" descr="Immagine che contiene Arte bambini, testo, calligrafia, design&#10;&#10;Descrizione generata automaticamente">
            <a:extLst>
              <a:ext uri="{FF2B5EF4-FFF2-40B4-BE49-F238E27FC236}">
                <a16:creationId xmlns:a16="http://schemas.microsoft.com/office/drawing/2014/main" id="{E2328295-2004-9B7E-FE00-9DF5DC092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r="17713" b="22542"/>
          <a:stretch/>
        </p:blipFill>
        <p:spPr>
          <a:xfrm>
            <a:off x="1475656" y="1773896"/>
            <a:ext cx="6192688" cy="38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a figure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tkinter.ttk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messagebox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matplotlib.backends.backend_tkagg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FigureCanvasTkAgg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NavigationToolbar2Tk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matplotlib.figure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Figure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mod_int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integra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class App(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__(self, master=None):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create_widgets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disegna(self, frame):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calcola(self,*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root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root.title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app = App(master=root)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root.mainloop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3670354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a figure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create_widgets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sticky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 ---------------------------------------------------------------------------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Fr_fig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self.disegna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Fr_fig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Fr_fig.grid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 ---------------------------------------------------------------------------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self.master.bind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('&lt;Return&gt;',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self.calcola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disegna(self, frame):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Figure(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=(5,4))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(111)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m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()); b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x1 = float(self.x1.get()); x2 = float(self.x2.get())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np.linspace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(x1,x2,100); y = m*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x+b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self.line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ax.plot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("$x$");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ax.set_ylabel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("$m\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cdot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x + b$");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FigureCanvasTkAgg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fig,master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=frame);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self.canvas.draw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self.canvas.get_tk_widget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().pack(side='top',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expand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toolbar = NavigationToolbar2Tk(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frame);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toolbar.update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self.canvas.get_tk_widget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().pack(side='top',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expand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3089644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validation to input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checkfloat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input_text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#if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input_text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input_text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ValueError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create_widgets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check_cmd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self.register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self.checkfloat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text="m",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validate='key',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validatecommand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check_cmd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'%P')).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self.master.bind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('&lt;Return&gt;',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self.calcola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40311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(CLI)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8993E0-040C-4A92-9E8D-47B3B255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81771"/>
            <a:ext cx="7499836" cy="49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Graphical User Interface (GUI)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Graphical based interface made up of WIMPs – Windows, Icons, Menus and Pointers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User enter instructions by clicking on an option in a menu, pressing a button or completing entry on a form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The interfaces is far more user-friendly and open the use of computers to people who had not learnt how to program or can't remember a lots of commands.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Graphical User Interface (GUI)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3ADE5E-373C-4EB7-AD75-F041B5DB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1" y="1021747"/>
            <a:ext cx="2799402" cy="24465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85F815-72BB-4F35-BEA6-58232286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873" y="981810"/>
            <a:ext cx="3600000" cy="26585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7F12967-11C4-494D-8391-9ECD82A44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1" y="3940803"/>
            <a:ext cx="3600000" cy="26408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FCA7B12-8032-4F51-8828-F2A1620B8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873" y="4079776"/>
            <a:ext cx="3600000" cy="23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USER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E7D4DC2-DDB0-4E60-80A3-2083441A5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7149"/>
              </p:ext>
            </p:extLst>
          </p:nvPr>
        </p:nvGraphicFramePr>
        <p:xfrm>
          <a:off x="323528" y="692696"/>
          <a:ext cx="8496944" cy="6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105110174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23111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Work Sans" pitchFamily="2" charset="0"/>
                        </a:rPr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Work Sans" pitchFamily="2" charset="0"/>
                        </a:rPr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5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The user has to know the commands or look them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commands are much more intuitive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3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commands usually have to be entered in 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Command shortcuts are possible such as &lt;Ctrl-Z&gt; C to 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user has to learn the commands and more training is neede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Less learning and training by the user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interface can be daunting, more difficult to use and the user is more likely to make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GUI is more user-friendly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3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There are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Graphics are used to represent tasks, files, etc-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There are no menus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Menus are used for making choices and selections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The user has complete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The user choices are restricted to those on the menus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Commands have to be entered accurately with the correct spellings and syntax (rules)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Spelling and typing errors are avoided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59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No pointing device is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A pointing device is used to select items and make choices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7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0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Using a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have developed our code to perform some task, in this case evaluate the integral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564318"/>
            <a:ext cx="7632848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integra(m, b, x1, x2):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"""Procedure to integrate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between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input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m: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slope</a:t>
            </a:r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b: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intersection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with y-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axis</a:t>
            </a:r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x1: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left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bound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integration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range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x2: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right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bound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integration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range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 = (m*x2**2/2+b*x2) - (m*x1**2/2+b*x1)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2256541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mod_int.py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560A7622-5101-4F09-872E-76E5B8C21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269117"/>
              </p:ext>
            </p:extLst>
          </p:nvPr>
        </p:nvGraphicFramePr>
        <p:xfrm>
          <a:off x="3347864" y="1493540"/>
          <a:ext cx="161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95000" progId="Equation.DSMT4">
                  <p:embed/>
                </p:oleObj>
              </mc:Choice>
              <mc:Fallback>
                <p:oleObj name="Equation" r:id="rId2" imgW="1612800" imgH="49500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560A7622-5101-4F09-872E-76E5B8C21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864" y="1493540"/>
                        <a:ext cx="1612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83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Using a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use it importing the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and show information on its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84F1BC-4C45-43F2-B945-E211BDBCD01B}"/>
              </a:ext>
            </a:extLst>
          </p:cNvPr>
          <p:cNvSpPr txBox="1"/>
          <p:nvPr/>
        </p:nvSpPr>
        <p:spPr>
          <a:xfrm>
            <a:off x="539552" y="1772816"/>
            <a:ext cx="76328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import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mod_int</a:t>
            </a:r>
            <a:endParaRPr 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mod_int.integra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(1,0,0,1)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EFB691-2407-4C05-A735-B3DE7CFAEB94}"/>
              </a:ext>
            </a:extLst>
          </p:cNvPr>
          <p:cNvSpPr txBox="1"/>
          <p:nvPr/>
        </p:nvSpPr>
        <p:spPr>
          <a:xfrm>
            <a:off x="539552" y="2924944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help(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mod_int.integra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Procedure to integrate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between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the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function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\/ x1</a:t>
            </a:r>
          </a:p>
          <a:p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input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arguments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m: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slope</a:t>
            </a:r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b: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intersection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with y-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axis</a:t>
            </a:r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x1: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left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bound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integration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range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x2: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right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bound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integration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28376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also have a code that can be run directly from the OS shell and asks the user to input data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integra(m, b, x1, x2):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 = (m*x2**2/2+b*x2) - (m*x1**2/2+b*x1)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info = """Procedure to integrate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between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"""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inserisci(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v = input("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%s: "%var)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v = float(v)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ValueError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("Value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inserisci(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cli_i.py</a:t>
            </a:r>
          </a:p>
        </p:txBody>
      </p:sp>
    </p:spTree>
    <p:extLst>
      <p:ext uri="{BB962C8B-B14F-4D97-AF65-F5344CB8AC3E}">
        <p14:creationId xmlns:p14="http://schemas.microsoft.com/office/powerpoint/2010/main" val="272860407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3516</Words>
  <Application>Microsoft Office PowerPoint</Application>
  <PresentationFormat>Presentazione su schermo (4:3)</PresentationFormat>
  <Paragraphs>982</Paragraphs>
  <Slides>28</Slides>
  <Notes>22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Work Sans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279</cp:revision>
  <dcterms:created xsi:type="dcterms:W3CDTF">2010-04-21T10:08:30Z</dcterms:created>
  <dcterms:modified xsi:type="dcterms:W3CDTF">2024-04-18T10:45:09Z</dcterms:modified>
</cp:coreProperties>
</file>