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17" r:id="rId3"/>
    <p:sldId id="259" r:id="rId4"/>
    <p:sldId id="261" r:id="rId5"/>
    <p:sldId id="303" r:id="rId6"/>
    <p:sldId id="262" r:id="rId7"/>
    <p:sldId id="304" r:id="rId8"/>
    <p:sldId id="260" r:id="rId9"/>
    <p:sldId id="315" r:id="rId10"/>
    <p:sldId id="295" r:id="rId11"/>
    <p:sldId id="264" r:id="rId12"/>
    <p:sldId id="296" r:id="rId13"/>
    <p:sldId id="297" r:id="rId14"/>
    <p:sldId id="298" r:id="rId15"/>
    <p:sldId id="305" r:id="rId16"/>
    <p:sldId id="334" r:id="rId17"/>
    <p:sldId id="299" r:id="rId18"/>
    <p:sldId id="263" r:id="rId19"/>
    <p:sldId id="316" r:id="rId20"/>
    <p:sldId id="266" r:id="rId21"/>
    <p:sldId id="267" r:id="rId22"/>
    <p:sldId id="318" r:id="rId23"/>
    <p:sldId id="319" r:id="rId24"/>
    <p:sldId id="320" r:id="rId25"/>
    <p:sldId id="265" r:id="rId26"/>
    <p:sldId id="330" r:id="rId27"/>
    <p:sldId id="321" r:id="rId28"/>
    <p:sldId id="322" r:id="rId29"/>
    <p:sldId id="340" r:id="rId30"/>
    <p:sldId id="341" r:id="rId31"/>
    <p:sldId id="342" r:id="rId32"/>
    <p:sldId id="324" r:id="rId33"/>
    <p:sldId id="325" r:id="rId34"/>
    <p:sldId id="326" r:id="rId35"/>
    <p:sldId id="327" r:id="rId36"/>
    <p:sldId id="328" r:id="rId37"/>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33CC"/>
    <a:srgbClr val="FFFF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E7FC8-4E58-4E36-9E58-9CA7D860B08C}" v="61" dt="2024-02-23T11:18:07.87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9" autoAdjust="0"/>
    <p:restoredTop sz="90139" autoAdjust="0"/>
  </p:normalViewPr>
  <p:slideViewPr>
    <p:cSldViewPr snapToObjects="1">
      <p:cViewPr varScale="1">
        <p:scale>
          <a:sx n="100" d="100"/>
          <a:sy n="100"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BFEE7FC8-4E58-4E36-9E58-9CA7D860B08C}"/>
    <pc:docChg chg="undo custSel addSld delSld modSld">
      <pc:chgData name="Federico Cluni" userId="754e41aadaf4a8ea" providerId="LiveId" clId="{BFEE7FC8-4E58-4E36-9E58-9CA7D860B08C}" dt="2024-03-15T13:42:41.831" v="466" actId="20577"/>
      <pc:docMkLst>
        <pc:docMk/>
      </pc:docMkLst>
      <pc:sldChg chg="modSp mod">
        <pc:chgData name="Federico Cluni" userId="754e41aadaf4a8ea" providerId="LiveId" clId="{BFEE7FC8-4E58-4E36-9E58-9CA7D860B08C}" dt="2024-02-26T14:05:50.716" v="457" actId="20577"/>
        <pc:sldMkLst>
          <pc:docMk/>
          <pc:sldMk cId="0" sldId="256"/>
        </pc:sldMkLst>
        <pc:spChg chg="mod">
          <ac:chgData name="Federico Cluni" userId="754e41aadaf4a8ea" providerId="LiveId" clId="{BFEE7FC8-4E58-4E36-9E58-9CA7D860B08C}" dt="2024-02-22T16:24:21.271" v="3" actId="20577"/>
          <ac:spMkLst>
            <pc:docMk/>
            <pc:sldMk cId="0" sldId="256"/>
            <ac:spMk id="2054" creationId="{10C4B9D1-AF21-45ED-B9CB-5E26D6FA8653}"/>
          </ac:spMkLst>
        </pc:spChg>
        <pc:spChg chg="mod">
          <ac:chgData name="Federico Cluni" userId="754e41aadaf4a8ea" providerId="LiveId" clId="{BFEE7FC8-4E58-4E36-9E58-9CA7D860B08C}" dt="2024-02-26T14:05:50.716" v="457" actId="20577"/>
          <ac:spMkLst>
            <pc:docMk/>
            <pc:sldMk cId="0" sldId="256"/>
            <ac:spMk id="2055" creationId="{4CD9053A-D1BE-4AA5-A65E-5DD053F0E150}"/>
          </ac:spMkLst>
        </pc:spChg>
      </pc:sldChg>
      <pc:sldChg chg="modSp mod">
        <pc:chgData name="Federico Cluni" userId="754e41aadaf4a8ea" providerId="LiveId" clId="{BFEE7FC8-4E58-4E36-9E58-9CA7D860B08C}" dt="2024-02-22T16:27:15.518" v="28" actId="207"/>
        <pc:sldMkLst>
          <pc:docMk/>
          <pc:sldMk cId="0" sldId="259"/>
        </pc:sldMkLst>
        <pc:spChg chg="mod">
          <ac:chgData name="Federico Cluni" userId="754e41aadaf4a8ea" providerId="LiveId" clId="{BFEE7FC8-4E58-4E36-9E58-9CA7D860B08C}" dt="2024-02-22T16:27:15.518" v="28" actId="207"/>
          <ac:spMkLst>
            <pc:docMk/>
            <pc:sldMk cId="0" sldId="259"/>
            <ac:spMk id="4099" creationId="{59E99833-97A1-432F-A5B2-0F288DC9A24F}"/>
          </ac:spMkLst>
        </pc:spChg>
      </pc:sldChg>
      <pc:sldChg chg="modSp mod">
        <pc:chgData name="Federico Cluni" userId="754e41aadaf4a8ea" providerId="LiveId" clId="{BFEE7FC8-4E58-4E36-9E58-9CA7D860B08C}" dt="2024-02-22T16:45:17.848" v="309" actId="5793"/>
        <pc:sldMkLst>
          <pc:docMk/>
          <pc:sldMk cId="0" sldId="260"/>
        </pc:sldMkLst>
        <pc:spChg chg="mod">
          <ac:chgData name="Federico Cluni" userId="754e41aadaf4a8ea" providerId="LiveId" clId="{BFEE7FC8-4E58-4E36-9E58-9CA7D860B08C}" dt="2024-02-22T16:45:17.848" v="309" actId="5793"/>
          <ac:spMkLst>
            <pc:docMk/>
            <pc:sldMk cId="0" sldId="260"/>
            <ac:spMk id="9219" creationId="{A1FC0DEA-BB6C-4FD0-B78C-22B86F753767}"/>
          </ac:spMkLst>
        </pc:spChg>
      </pc:sldChg>
      <pc:sldChg chg="addSp delSp modSp mod modNotesTx">
        <pc:chgData name="Federico Cluni" userId="754e41aadaf4a8ea" providerId="LiveId" clId="{BFEE7FC8-4E58-4E36-9E58-9CA7D860B08C}" dt="2024-02-22T16:36:50.636" v="203" actId="1035"/>
        <pc:sldMkLst>
          <pc:docMk/>
          <pc:sldMk cId="0" sldId="261"/>
        </pc:sldMkLst>
        <pc:spChg chg="mod">
          <ac:chgData name="Federico Cluni" userId="754e41aadaf4a8ea" providerId="LiveId" clId="{BFEE7FC8-4E58-4E36-9E58-9CA7D860B08C}" dt="2024-02-22T16:36:50.636" v="203" actId="1035"/>
          <ac:spMkLst>
            <pc:docMk/>
            <pc:sldMk cId="0" sldId="261"/>
            <ac:spMk id="3" creationId="{2E6A704E-8B42-4B40-869E-EC9A4CC66096}"/>
          </ac:spMkLst>
        </pc:spChg>
        <pc:spChg chg="mod">
          <ac:chgData name="Federico Cluni" userId="754e41aadaf4a8ea" providerId="LiveId" clId="{BFEE7FC8-4E58-4E36-9E58-9CA7D860B08C}" dt="2024-02-22T16:36:00.997" v="137" actId="1076"/>
          <ac:spMkLst>
            <pc:docMk/>
            <pc:sldMk cId="0" sldId="261"/>
            <ac:spMk id="4" creationId="{5F993819-1C4A-63AA-32DD-7E4B7C295C75}"/>
          </ac:spMkLst>
        </pc:spChg>
        <pc:spChg chg="add mod">
          <ac:chgData name="Federico Cluni" userId="754e41aadaf4a8ea" providerId="LiveId" clId="{BFEE7FC8-4E58-4E36-9E58-9CA7D860B08C}" dt="2024-02-22T16:36:37.346" v="201" actId="20577"/>
          <ac:spMkLst>
            <pc:docMk/>
            <pc:sldMk cId="0" sldId="261"/>
            <ac:spMk id="6" creationId="{56714F8A-52D1-C126-01DB-A0FEAD106B4B}"/>
          </ac:spMkLst>
        </pc:spChg>
        <pc:spChg chg="mod">
          <ac:chgData name="Federico Cluni" userId="754e41aadaf4a8ea" providerId="LiveId" clId="{BFEE7FC8-4E58-4E36-9E58-9CA7D860B08C}" dt="2024-02-22T16:27:48.229" v="47" actId="20577"/>
          <ac:spMkLst>
            <pc:docMk/>
            <pc:sldMk cId="0" sldId="261"/>
            <ac:spMk id="5123" creationId="{0BA5229F-B4A5-4B2F-B080-14E9A649C727}"/>
          </ac:spMkLst>
        </pc:spChg>
        <pc:grpChg chg="del mod">
          <ac:chgData name="Federico Cluni" userId="754e41aadaf4a8ea" providerId="LiveId" clId="{BFEE7FC8-4E58-4E36-9E58-9CA7D860B08C}" dt="2024-02-22T16:31:29.897" v="61" actId="478"/>
          <ac:grpSpMkLst>
            <pc:docMk/>
            <pc:sldMk cId="0" sldId="261"/>
            <ac:grpSpMk id="5141" creationId="{341CEFD0-0030-47D6-BC34-4C1346CD8766}"/>
          </ac:grpSpMkLst>
        </pc:grpChg>
        <pc:graphicFrameChg chg="mod modGraphic">
          <ac:chgData name="Federico Cluni" userId="754e41aadaf4a8ea" providerId="LiveId" clId="{BFEE7FC8-4E58-4E36-9E58-9CA7D860B08C}" dt="2024-02-22T16:33:53.548" v="117" actId="255"/>
          <ac:graphicFrameMkLst>
            <pc:docMk/>
            <pc:sldMk cId="0" sldId="261"/>
            <ac:graphicFrameMk id="2" creationId="{B957D604-F8A8-468D-B8F0-6E3A29F59C20}"/>
          </ac:graphicFrameMkLst>
        </pc:graphicFrameChg>
        <pc:graphicFrameChg chg="mod modGraphic">
          <ac:chgData name="Federico Cluni" userId="754e41aadaf4a8ea" providerId="LiveId" clId="{BFEE7FC8-4E58-4E36-9E58-9CA7D860B08C}" dt="2024-02-22T16:35:35.245" v="133" actId="1076"/>
          <ac:graphicFrameMkLst>
            <pc:docMk/>
            <pc:sldMk cId="0" sldId="261"/>
            <ac:graphicFrameMk id="5" creationId="{0D2DA02E-6A74-A27A-5EF2-35570C2700E9}"/>
          </ac:graphicFrameMkLst>
        </pc:graphicFrameChg>
        <pc:picChg chg="del">
          <ac:chgData name="Federico Cluni" userId="754e41aadaf4a8ea" providerId="LiveId" clId="{BFEE7FC8-4E58-4E36-9E58-9CA7D860B08C}" dt="2024-02-22T16:34:17.345" v="118" actId="478"/>
          <ac:picMkLst>
            <pc:docMk/>
            <pc:sldMk cId="0" sldId="261"/>
            <ac:picMk id="7" creationId="{A915CF76-AAD3-BBB3-24A9-6ED5F6EBDB8B}"/>
          </ac:picMkLst>
        </pc:picChg>
        <pc:picChg chg="del mod">
          <ac:chgData name="Federico Cluni" userId="754e41aadaf4a8ea" providerId="LiveId" clId="{BFEE7FC8-4E58-4E36-9E58-9CA7D860B08C}" dt="2024-02-22T16:31:29.221" v="60" actId="478"/>
          <ac:picMkLst>
            <pc:docMk/>
            <pc:sldMk cId="0" sldId="261"/>
            <ac:picMk id="5139" creationId="{A59A051B-1475-4B3B-8F2A-1DE734A7F25E}"/>
          </ac:picMkLst>
        </pc:picChg>
        <pc:picChg chg="mod">
          <ac:chgData name="Federico Cluni" userId="754e41aadaf4a8ea" providerId="LiveId" clId="{BFEE7FC8-4E58-4E36-9E58-9CA7D860B08C}" dt="2024-02-22T16:30:38.172" v="56" actId="1076"/>
          <ac:picMkLst>
            <pc:docMk/>
            <pc:sldMk cId="0" sldId="261"/>
            <ac:picMk id="5142" creationId="{2DB6BA13-DB4B-4C8F-8803-199706FD8BB2}"/>
          </ac:picMkLst>
        </pc:picChg>
        <pc:picChg chg="mod">
          <ac:chgData name="Federico Cluni" userId="754e41aadaf4a8ea" providerId="LiveId" clId="{BFEE7FC8-4E58-4E36-9E58-9CA7D860B08C}" dt="2024-02-22T16:30:38.172" v="56" actId="1076"/>
          <ac:picMkLst>
            <pc:docMk/>
            <pc:sldMk cId="0" sldId="261"/>
            <ac:picMk id="5143" creationId="{AD874E7A-6B0E-41BE-847D-0FAE0112B3C1}"/>
          </ac:picMkLst>
        </pc:picChg>
      </pc:sldChg>
      <pc:sldChg chg="addSp delSp modSp mod">
        <pc:chgData name="Federico Cluni" userId="754e41aadaf4a8ea" providerId="LiveId" clId="{BFEE7FC8-4E58-4E36-9E58-9CA7D860B08C}" dt="2024-02-22T16:40:25.087" v="207" actId="1076"/>
        <pc:sldMkLst>
          <pc:docMk/>
          <pc:sldMk cId="0" sldId="262"/>
        </pc:sldMkLst>
        <pc:picChg chg="add mod">
          <ac:chgData name="Federico Cluni" userId="754e41aadaf4a8ea" providerId="LiveId" clId="{BFEE7FC8-4E58-4E36-9E58-9CA7D860B08C}" dt="2024-02-22T16:40:25.087" v="207" actId="1076"/>
          <ac:picMkLst>
            <pc:docMk/>
            <pc:sldMk cId="0" sldId="262"/>
            <ac:picMk id="2" creationId="{CD04A4DC-D61E-7472-B95C-5D02A1BE14CF}"/>
          </ac:picMkLst>
        </pc:picChg>
        <pc:picChg chg="del">
          <ac:chgData name="Federico Cluni" userId="754e41aadaf4a8ea" providerId="LiveId" clId="{BFEE7FC8-4E58-4E36-9E58-9CA7D860B08C}" dt="2024-02-22T16:40:16.301" v="204" actId="478"/>
          <ac:picMkLst>
            <pc:docMk/>
            <pc:sldMk cId="0" sldId="262"/>
            <ac:picMk id="4" creationId="{95782F0B-F919-A81E-3DB3-E14E545942C4}"/>
          </ac:picMkLst>
        </pc:picChg>
      </pc:sldChg>
      <pc:sldChg chg="modSp mod">
        <pc:chgData name="Federico Cluni" userId="754e41aadaf4a8ea" providerId="LiveId" clId="{BFEE7FC8-4E58-4E36-9E58-9CA7D860B08C}" dt="2024-02-22T16:50:46.228" v="317" actId="6549"/>
        <pc:sldMkLst>
          <pc:docMk/>
          <pc:sldMk cId="0" sldId="263"/>
        </pc:sldMkLst>
        <pc:spChg chg="mod">
          <ac:chgData name="Federico Cluni" userId="754e41aadaf4a8ea" providerId="LiveId" clId="{BFEE7FC8-4E58-4E36-9E58-9CA7D860B08C}" dt="2024-02-22T16:50:46.228" v="317" actId="6549"/>
          <ac:spMkLst>
            <pc:docMk/>
            <pc:sldMk cId="0" sldId="263"/>
            <ac:spMk id="19459" creationId="{5267BED0-19F5-4900-8B11-87BAD4E85E7E}"/>
          </ac:spMkLst>
        </pc:spChg>
      </pc:sldChg>
      <pc:sldChg chg="modSp mod">
        <pc:chgData name="Federico Cluni" userId="754e41aadaf4a8ea" providerId="LiveId" clId="{BFEE7FC8-4E58-4E36-9E58-9CA7D860B08C}" dt="2024-02-22T16:52:49.022" v="354" actId="20577"/>
        <pc:sldMkLst>
          <pc:docMk/>
          <pc:sldMk cId="0" sldId="266"/>
        </pc:sldMkLst>
        <pc:spChg chg="mod">
          <ac:chgData name="Federico Cluni" userId="754e41aadaf4a8ea" providerId="LiveId" clId="{BFEE7FC8-4E58-4E36-9E58-9CA7D860B08C}" dt="2024-02-22T16:52:49.022" v="354" actId="20577"/>
          <ac:spMkLst>
            <pc:docMk/>
            <pc:sldMk cId="0" sldId="266"/>
            <ac:spMk id="20484" creationId="{FF4DB5BD-A5A2-4D0B-BF45-40519D2A0129}"/>
          </ac:spMkLst>
        </pc:spChg>
      </pc:sldChg>
      <pc:sldChg chg="add del">
        <pc:chgData name="Federico Cluni" userId="754e41aadaf4a8ea" providerId="LiveId" clId="{BFEE7FC8-4E58-4E36-9E58-9CA7D860B08C}" dt="2024-02-28T17:33:37.482" v="460" actId="47"/>
        <pc:sldMkLst>
          <pc:docMk/>
          <pc:sldMk cId="0" sldId="281"/>
        </pc:sldMkLst>
      </pc:sldChg>
      <pc:sldChg chg="add del">
        <pc:chgData name="Federico Cluni" userId="754e41aadaf4a8ea" providerId="LiveId" clId="{BFEE7FC8-4E58-4E36-9E58-9CA7D860B08C}" dt="2024-02-28T17:33:37.482" v="460" actId="47"/>
        <pc:sldMkLst>
          <pc:docMk/>
          <pc:sldMk cId="0" sldId="282"/>
        </pc:sldMkLst>
      </pc:sldChg>
      <pc:sldChg chg="add del">
        <pc:chgData name="Federico Cluni" userId="754e41aadaf4a8ea" providerId="LiveId" clId="{BFEE7FC8-4E58-4E36-9E58-9CA7D860B08C}" dt="2024-02-28T17:33:37.482" v="460" actId="47"/>
        <pc:sldMkLst>
          <pc:docMk/>
          <pc:sldMk cId="0" sldId="283"/>
        </pc:sldMkLst>
      </pc:sldChg>
      <pc:sldChg chg="add del">
        <pc:chgData name="Federico Cluni" userId="754e41aadaf4a8ea" providerId="LiveId" clId="{BFEE7FC8-4E58-4E36-9E58-9CA7D860B08C}" dt="2024-02-28T17:33:37.482" v="460" actId="47"/>
        <pc:sldMkLst>
          <pc:docMk/>
          <pc:sldMk cId="0" sldId="284"/>
        </pc:sldMkLst>
      </pc:sldChg>
      <pc:sldChg chg="add del">
        <pc:chgData name="Federico Cluni" userId="754e41aadaf4a8ea" providerId="LiveId" clId="{BFEE7FC8-4E58-4E36-9E58-9CA7D860B08C}" dt="2024-02-28T17:33:37.482" v="460" actId="47"/>
        <pc:sldMkLst>
          <pc:docMk/>
          <pc:sldMk cId="0" sldId="285"/>
        </pc:sldMkLst>
      </pc:sldChg>
      <pc:sldChg chg="add del">
        <pc:chgData name="Federico Cluni" userId="754e41aadaf4a8ea" providerId="LiveId" clId="{BFEE7FC8-4E58-4E36-9E58-9CA7D860B08C}" dt="2024-02-28T17:33:37.482" v="460" actId="47"/>
        <pc:sldMkLst>
          <pc:docMk/>
          <pc:sldMk cId="0" sldId="286"/>
        </pc:sldMkLst>
      </pc:sldChg>
      <pc:sldChg chg="add del">
        <pc:chgData name="Federico Cluni" userId="754e41aadaf4a8ea" providerId="LiveId" clId="{BFEE7FC8-4E58-4E36-9E58-9CA7D860B08C}" dt="2024-02-28T17:33:37.482" v="460" actId="47"/>
        <pc:sldMkLst>
          <pc:docMk/>
          <pc:sldMk cId="0" sldId="292"/>
        </pc:sldMkLst>
      </pc:sldChg>
      <pc:sldChg chg="add del">
        <pc:chgData name="Federico Cluni" userId="754e41aadaf4a8ea" providerId="LiveId" clId="{BFEE7FC8-4E58-4E36-9E58-9CA7D860B08C}" dt="2024-02-28T17:33:37.482" v="460" actId="47"/>
        <pc:sldMkLst>
          <pc:docMk/>
          <pc:sldMk cId="0" sldId="300"/>
        </pc:sldMkLst>
      </pc:sldChg>
      <pc:sldChg chg="add del">
        <pc:chgData name="Federico Cluni" userId="754e41aadaf4a8ea" providerId="LiveId" clId="{BFEE7FC8-4E58-4E36-9E58-9CA7D860B08C}" dt="2024-02-28T17:33:37.482" v="460" actId="47"/>
        <pc:sldMkLst>
          <pc:docMk/>
          <pc:sldMk cId="2909882934" sldId="301"/>
        </pc:sldMkLst>
      </pc:sldChg>
      <pc:sldChg chg="add del">
        <pc:chgData name="Federico Cluni" userId="754e41aadaf4a8ea" providerId="LiveId" clId="{BFEE7FC8-4E58-4E36-9E58-9CA7D860B08C}" dt="2024-02-28T17:33:37.482" v="460" actId="47"/>
        <pc:sldMkLst>
          <pc:docMk/>
          <pc:sldMk cId="0" sldId="302"/>
        </pc:sldMkLst>
      </pc:sldChg>
      <pc:sldChg chg="addSp delSp modSp mod">
        <pc:chgData name="Federico Cluni" userId="754e41aadaf4a8ea" providerId="LiveId" clId="{BFEE7FC8-4E58-4E36-9E58-9CA7D860B08C}" dt="2024-02-22T16:42:56.662" v="212" actId="1076"/>
        <pc:sldMkLst>
          <pc:docMk/>
          <pc:sldMk cId="0" sldId="304"/>
        </pc:sldMkLst>
        <pc:picChg chg="add mod">
          <ac:chgData name="Federico Cluni" userId="754e41aadaf4a8ea" providerId="LiveId" clId="{BFEE7FC8-4E58-4E36-9E58-9CA7D860B08C}" dt="2024-02-22T16:42:56.662" v="212" actId="1076"/>
          <ac:picMkLst>
            <pc:docMk/>
            <pc:sldMk cId="0" sldId="304"/>
            <ac:picMk id="2" creationId="{A8DDDE9E-A981-AE5C-C5DF-3CD73B58283D}"/>
          </ac:picMkLst>
        </pc:picChg>
        <pc:picChg chg="del">
          <ac:chgData name="Federico Cluni" userId="754e41aadaf4a8ea" providerId="LiveId" clId="{BFEE7FC8-4E58-4E36-9E58-9CA7D860B08C}" dt="2024-02-22T16:42:47.534" v="208" actId="478"/>
          <ac:picMkLst>
            <pc:docMk/>
            <pc:sldMk cId="0" sldId="304"/>
            <ac:picMk id="3" creationId="{E0317568-A82F-0BFC-6D79-D3770450B48E}"/>
          </ac:picMkLst>
        </pc:picChg>
        <pc:picChg chg="del">
          <ac:chgData name="Federico Cluni" userId="754e41aadaf4a8ea" providerId="LiveId" clId="{BFEE7FC8-4E58-4E36-9E58-9CA7D860B08C}" dt="2024-02-22T16:42:50.838" v="209" actId="478"/>
          <ac:picMkLst>
            <pc:docMk/>
            <pc:sldMk cId="0" sldId="304"/>
            <ac:picMk id="5" creationId="{6F688293-5F21-3D16-366F-C58D2E7B8EEB}"/>
          </ac:picMkLst>
        </pc:picChg>
      </pc:sldChg>
      <pc:sldChg chg="modSp mod">
        <pc:chgData name="Federico Cluni" userId="754e41aadaf4a8ea" providerId="LiveId" clId="{BFEE7FC8-4E58-4E36-9E58-9CA7D860B08C}" dt="2024-02-23T15:11:42.837" v="416" actId="20577"/>
        <pc:sldMkLst>
          <pc:docMk/>
          <pc:sldMk cId="0" sldId="305"/>
        </pc:sldMkLst>
        <pc:spChg chg="mod">
          <ac:chgData name="Federico Cluni" userId="754e41aadaf4a8ea" providerId="LiveId" clId="{BFEE7FC8-4E58-4E36-9E58-9CA7D860B08C}" dt="2024-02-23T15:11:42.837" v="416" actId="20577"/>
          <ac:spMkLst>
            <pc:docMk/>
            <pc:sldMk cId="0" sldId="305"/>
            <ac:spMk id="4" creationId="{569A9DAA-F48C-B77A-8E26-2FC0FE465BE7}"/>
          </ac:spMkLst>
        </pc:spChg>
      </pc:sldChg>
      <pc:sldChg chg="add del">
        <pc:chgData name="Federico Cluni" userId="754e41aadaf4a8ea" providerId="LiveId" clId="{BFEE7FC8-4E58-4E36-9E58-9CA7D860B08C}" dt="2024-02-28T17:33:37.482" v="460" actId="47"/>
        <pc:sldMkLst>
          <pc:docMk/>
          <pc:sldMk cId="0" sldId="314"/>
        </pc:sldMkLst>
      </pc:sldChg>
      <pc:sldChg chg="modSp mod">
        <pc:chgData name="Federico Cluni" userId="754e41aadaf4a8ea" providerId="LiveId" clId="{BFEE7FC8-4E58-4E36-9E58-9CA7D860B08C}" dt="2024-02-23T11:18:13.707" v="412" actId="20577"/>
        <pc:sldMkLst>
          <pc:docMk/>
          <pc:sldMk cId="3826106657" sldId="315"/>
        </pc:sldMkLst>
        <pc:spChg chg="mod">
          <ac:chgData name="Federico Cluni" userId="754e41aadaf4a8ea" providerId="LiveId" clId="{BFEE7FC8-4E58-4E36-9E58-9CA7D860B08C}" dt="2024-02-23T11:18:13.707" v="412" actId="20577"/>
          <ac:spMkLst>
            <pc:docMk/>
            <pc:sldMk cId="3826106657" sldId="315"/>
            <ac:spMk id="9219" creationId="{A1FC0DEA-BB6C-4FD0-B78C-22B86F753767}"/>
          </ac:spMkLst>
        </pc:spChg>
      </pc:sldChg>
      <pc:sldChg chg="modSp mod">
        <pc:chgData name="Federico Cluni" userId="754e41aadaf4a8ea" providerId="LiveId" clId="{BFEE7FC8-4E58-4E36-9E58-9CA7D860B08C}" dt="2024-03-15T13:42:41.831" v="466" actId="20577"/>
        <pc:sldMkLst>
          <pc:docMk/>
          <pc:sldMk cId="886055816" sldId="317"/>
        </pc:sldMkLst>
        <pc:spChg chg="mod">
          <ac:chgData name="Federico Cluni" userId="754e41aadaf4a8ea" providerId="LiveId" clId="{BFEE7FC8-4E58-4E36-9E58-9CA7D860B08C}" dt="2024-03-15T13:42:41.831" v="466" actId="20577"/>
          <ac:spMkLst>
            <pc:docMk/>
            <pc:sldMk cId="886055816" sldId="317"/>
            <ac:spMk id="3075" creationId="{CFD3459D-42FE-4658-A1BB-8D0E87740339}"/>
          </ac:spMkLst>
        </pc:spChg>
      </pc:sldChg>
      <pc:sldChg chg="modSp mod">
        <pc:chgData name="Federico Cluni" userId="754e41aadaf4a8ea" providerId="LiveId" clId="{BFEE7FC8-4E58-4E36-9E58-9CA7D860B08C}" dt="2024-02-22T16:53:10.262" v="357" actId="20577"/>
        <pc:sldMkLst>
          <pc:docMk/>
          <pc:sldMk cId="0" sldId="318"/>
        </pc:sldMkLst>
        <pc:spChg chg="mod">
          <ac:chgData name="Federico Cluni" userId="754e41aadaf4a8ea" providerId="LiveId" clId="{BFEE7FC8-4E58-4E36-9E58-9CA7D860B08C}" dt="2024-02-22T16:53:10.262" v="357" actId="20577"/>
          <ac:spMkLst>
            <pc:docMk/>
            <pc:sldMk cId="0" sldId="318"/>
            <ac:spMk id="22531" creationId="{39233DBB-C68A-4241-91EF-A18A43DA6EC6}"/>
          </ac:spMkLst>
        </pc:spChg>
      </pc:sldChg>
      <pc:sldChg chg="modSp mod">
        <pc:chgData name="Federico Cluni" userId="754e41aadaf4a8ea" providerId="LiveId" clId="{BFEE7FC8-4E58-4E36-9E58-9CA7D860B08C}" dt="2024-02-22T16:53:27.103" v="360" actId="20577"/>
        <pc:sldMkLst>
          <pc:docMk/>
          <pc:sldMk cId="0" sldId="319"/>
        </pc:sldMkLst>
        <pc:spChg chg="mod">
          <ac:chgData name="Federico Cluni" userId="754e41aadaf4a8ea" providerId="LiveId" clId="{BFEE7FC8-4E58-4E36-9E58-9CA7D860B08C}" dt="2024-02-22T16:53:27.103" v="360" actId="20577"/>
          <ac:spMkLst>
            <pc:docMk/>
            <pc:sldMk cId="0" sldId="319"/>
            <ac:spMk id="24579" creationId="{DD94CCC3-7426-4499-B892-AD65FF7F07AA}"/>
          </ac:spMkLst>
        </pc:spChg>
      </pc:sldChg>
      <pc:sldChg chg="modSp mod">
        <pc:chgData name="Federico Cluni" userId="754e41aadaf4a8ea" providerId="LiveId" clId="{BFEE7FC8-4E58-4E36-9E58-9CA7D860B08C}" dt="2024-02-22T16:54:48.020" v="369" actId="6549"/>
        <pc:sldMkLst>
          <pc:docMk/>
          <pc:sldMk cId="0" sldId="320"/>
        </pc:sldMkLst>
        <pc:spChg chg="mod">
          <ac:chgData name="Federico Cluni" userId="754e41aadaf4a8ea" providerId="LiveId" clId="{BFEE7FC8-4E58-4E36-9E58-9CA7D860B08C}" dt="2024-02-22T16:54:48.020" v="369" actId="6549"/>
          <ac:spMkLst>
            <pc:docMk/>
            <pc:sldMk cId="0" sldId="320"/>
            <ac:spMk id="25603" creationId="{B2C9E3EA-DEFD-4712-83C3-493195BA3A4D}"/>
          </ac:spMkLst>
        </pc:spChg>
      </pc:sldChg>
      <pc:sldChg chg="add">
        <pc:chgData name="Federico Cluni" userId="754e41aadaf4a8ea" providerId="LiveId" clId="{BFEE7FC8-4E58-4E36-9E58-9CA7D860B08C}" dt="2024-02-22T17:06:22.165" v="372"/>
        <pc:sldMkLst>
          <pc:docMk/>
          <pc:sldMk cId="0" sldId="322"/>
        </pc:sldMkLst>
      </pc:sldChg>
      <pc:sldChg chg="add">
        <pc:chgData name="Federico Cluni" userId="754e41aadaf4a8ea" providerId="LiveId" clId="{BFEE7FC8-4E58-4E36-9E58-9CA7D860B08C}" dt="2024-02-22T17:06:22.165" v="372"/>
        <pc:sldMkLst>
          <pc:docMk/>
          <pc:sldMk cId="0" sldId="324"/>
        </pc:sldMkLst>
      </pc:sldChg>
      <pc:sldChg chg="add">
        <pc:chgData name="Federico Cluni" userId="754e41aadaf4a8ea" providerId="LiveId" clId="{BFEE7FC8-4E58-4E36-9E58-9CA7D860B08C}" dt="2024-02-22T17:06:22.165" v="372"/>
        <pc:sldMkLst>
          <pc:docMk/>
          <pc:sldMk cId="0" sldId="325"/>
        </pc:sldMkLst>
      </pc:sldChg>
      <pc:sldChg chg="add">
        <pc:chgData name="Federico Cluni" userId="754e41aadaf4a8ea" providerId="LiveId" clId="{BFEE7FC8-4E58-4E36-9E58-9CA7D860B08C}" dt="2024-02-22T17:06:22.165" v="372"/>
        <pc:sldMkLst>
          <pc:docMk/>
          <pc:sldMk cId="0" sldId="326"/>
        </pc:sldMkLst>
      </pc:sldChg>
      <pc:sldChg chg="add">
        <pc:chgData name="Federico Cluni" userId="754e41aadaf4a8ea" providerId="LiveId" clId="{BFEE7FC8-4E58-4E36-9E58-9CA7D860B08C}" dt="2024-02-22T17:06:22.165" v="372"/>
        <pc:sldMkLst>
          <pc:docMk/>
          <pc:sldMk cId="0" sldId="327"/>
        </pc:sldMkLst>
      </pc:sldChg>
      <pc:sldChg chg="modSp add mod">
        <pc:chgData name="Federico Cluni" userId="754e41aadaf4a8ea" providerId="LiveId" clId="{BFEE7FC8-4E58-4E36-9E58-9CA7D860B08C}" dt="2024-02-23T16:33:16.740" v="455" actId="20577"/>
        <pc:sldMkLst>
          <pc:docMk/>
          <pc:sldMk cId="1438793502" sldId="328"/>
        </pc:sldMkLst>
        <pc:spChg chg="mod">
          <ac:chgData name="Federico Cluni" userId="754e41aadaf4a8ea" providerId="LiveId" clId="{BFEE7FC8-4E58-4E36-9E58-9CA7D860B08C}" dt="2024-02-23T16:33:16.740" v="455" actId="20577"/>
          <ac:spMkLst>
            <pc:docMk/>
            <pc:sldMk cId="1438793502" sldId="328"/>
            <ac:spMk id="10243" creationId="{0AE19814-6EF7-4009-B950-61543A42DA1A}"/>
          </ac:spMkLst>
        </pc:spChg>
      </pc:sldChg>
      <pc:sldChg chg="modSp mod">
        <pc:chgData name="Federico Cluni" userId="754e41aadaf4a8ea" providerId="LiveId" clId="{BFEE7FC8-4E58-4E36-9E58-9CA7D860B08C}" dt="2024-02-22T17:03:34.242" v="371"/>
        <pc:sldMkLst>
          <pc:docMk/>
          <pc:sldMk cId="1700271207" sldId="330"/>
        </pc:sldMkLst>
        <pc:spChg chg="mod">
          <ac:chgData name="Federico Cluni" userId="754e41aadaf4a8ea" providerId="LiveId" clId="{BFEE7FC8-4E58-4E36-9E58-9CA7D860B08C}" dt="2024-02-22T17:03:34.242" v="371"/>
          <ac:spMkLst>
            <pc:docMk/>
            <pc:sldMk cId="1700271207" sldId="330"/>
            <ac:spMk id="18435" creationId="{2CB6D9F1-F714-4698-B8A1-8889C3E9ACDF}"/>
          </ac:spMkLst>
        </pc:spChg>
      </pc:sldChg>
      <pc:sldChg chg="add del">
        <pc:chgData name="Federico Cluni" userId="754e41aadaf4a8ea" providerId="LiveId" clId="{BFEE7FC8-4E58-4E36-9E58-9CA7D860B08C}" dt="2024-02-28T17:33:37.482" v="460" actId="47"/>
        <pc:sldMkLst>
          <pc:docMk/>
          <pc:sldMk cId="1143503960" sldId="332"/>
        </pc:sldMkLst>
      </pc:sldChg>
      <pc:sldChg chg="add del">
        <pc:chgData name="Federico Cluni" userId="754e41aadaf4a8ea" providerId="LiveId" clId="{BFEE7FC8-4E58-4E36-9E58-9CA7D860B08C}" dt="2024-02-28T17:33:37.482" v="460" actId="47"/>
        <pc:sldMkLst>
          <pc:docMk/>
          <pc:sldMk cId="3640886085" sldId="333"/>
        </pc:sldMkLst>
      </pc:sldChg>
      <pc:sldChg chg="add">
        <pc:chgData name="Federico Cluni" userId="754e41aadaf4a8ea" providerId="LiveId" clId="{BFEE7FC8-4E58-4E36-9E58-9CA7D860B08C}" dt="2024-02-22T17:06:22.165" v="372"/>
        <pc:sldMkLst>
          <pc:docMk/>
          <pc:sldMk cId="2910906631" sldId="340"/>
        </pc:sldMkLst>
      </pc:sldChg>
      <pc:sldChg chg="add">
        <pc:chgData name="Federico Cluni" userId="754e41aadaf4a8ea" providerId="LiveId" clId="{BFEE7FC8-4E58-4E36-9E58-9CA7D860B08C}" dt="2024-02-22T17:06:22.165" v="372"/>
        <pc:sldMkLst>
          <pc:docMk/>
          <pc:sldMk cId="0" sldId="341"/>
        </pc:sldMkLst>
      </pc:sldChg>
      <pc:sldChg chg="add">
        <pc:chgData name="Federico Cluni" userId="754e41aadaf4a8ea" providerId="LiveId" clId="{BFEE7FC8-4E58-4E36-9E58-9CA7D860B08C}" dt="2024-02-22T17:06:22.165" v="372"/>
        <pc:sldMkLst>
          <pc:docMk/>
          <pc:sldMk cId="2034763195" sldId="342"/>
        </pc:sldMkLst>
      </pc:sldChg>
      <pc:sldChg chg="add del">
        <pc:chgData name="Federico Cluni" userId="754e41aadaf4a8ea" providerId="LiveId" clId="{BFEE7FC8-4E58-4E36-9E58-9CA7D860B08C}" dt="2024-02-22T17:08:29.597" v="373" actId="47"/>
        <pc:sldMkLst>
          <pc:docMk/>
          <pc:sldMk cId="1593534835" sldId="344"/>
        </pc:sldMkLst>
      </pc:sldChg>
    </pc:docChg>
  </pc:docChgLst>
  <pc:docChgLst>
    <pc:chgData name="Federico Cluni" userId="754e41aadaf4a8ea" providerId="LiveId" clId="{B389909C-12BA-4852-9B92-1D8F6600E547}"/>
    <pc:docChg chg="undo custSel addSld delSld modSld">
      <pc:chgData name="Federico Cluni" userId="754e41aadaf4a8ea" providerId="LiveId" clId="{B389909C-12BA-4852-9B92-1D8F6600E547}" dt="2023-04-14T10:30:46.253" v="150" actId="1076"/>
      <pc:docMkLst>
        <pc:docMk/>
      </pc:docMkLst>
      <pc:sldChg chg="add del">
        <pc:chgData name="Federico Cluni" userId="754e41aadaf4a8ea" providerId="LiveId" clId="{B389909C-12BA-4852-9B92-1D8F6600E547}" dt="2023-04-14T10:01:08.848" v="2"/>
        <pc:sldMkLst>
          <pc:docMk/>
          <pc:sldMk cId="0" sldId="281"/>
        </pc:sldMkLst>
      </pc:sldChg>
      <pc:sldChg chg="add del">
        <pc:chgData name="Federico Cluni" userId="754e41aadaf4a8ea" providerId="LiveId" clId="{B389909C-12BA-4852-9B92-1D8F6600E547}" dt="2023-04-14T10:01:08.848" v="2"/>
        <pc:sldMkLst>
          <pc:docMk/>
          <pc:sldMk cId="0" sldId="282"/>
        </pc:sldMkLst>
      </pc:sldChg>
      <pc:sldChg chg="add del">
        <pc:chgData name="Federico Cluni" userId="754e41aadaf4a8ea" providerId="LiveId" clId="{B389909C-12BA-4852-9B92-1D8F6600E547}" dt="2023-04-14T10:01:08.848" v="2"/>
        <pc:sldMkLst>
          <pc:docMk/>
          <pc:sldMk cId="0" sldId="283"/>
        </pc:sldMkLst>
      </pc:sldChg>
      <pc:sldChg chg="add del">
        <pc:chgData name="Federico Cluni" userId="754e41aadaf4a8ea" providerId="LiveId" clId="{B389909C-12BA-4852-9B92-1D8F6600E547}" dt="2023-04-14T10:01:08.848" v="2"/>
        <pc:sldMkLst>
          <pc:docMk/>
          <pc:sldMk cId="0" sldId="284"/>
        </pc:sldMkLst>
      </pc:sldChg>
      <pc:sldChg chg="add del">
        <pc:chgData name="Federico Cluni" userId="754e41aadaf4a8ea" providerId="LiveId" clId="{B389909C-12BA-4852-9B92-1D8F6600E547}" dt="2023-04-14T10:01:08.848" v="2"/>
        <pc:sldMkLst>
          <pc:docMk/>
          <pc:sldMk cId="0" sldId="285"/>
        </pc:sldMkLst>
      </pc:sldChg>
      <pc:sldChg chg="add del">
        <pc:chgData name="Federico Cluni" userId="754e41aadaf4a8ea" providerId="LiveId" clId="{B389909C-12BA-4852-9B92-1D8F6600E547}" dt="2023-04-14T10:01:08.848" v="2"/>
        <pc:sldMkLst>
          <pc:docMk/>
          <pc:sldMk cId="0" sldId="286"/>
        </pc:sldMkLst>
      </pc:sldChg>
      <pc:sldChg chg="add del">
        <pc:chgData name="Federico Cluni" userId="754e41aadaf4a8ea" providerId="LiveId" clId="{B389909C-12BA-4852-9B92-1D8F6600E547}" dt="2023-04-14T10:01:08.848" v="2"/>
        <pc:sldMkLst>
          <pc:docMk/>
          <pc:sldMk cId="0" sldId="292"/>
        </pc:sldMkLst>
      </pc:sldChg>
      <pc:sldChg chg="addSp modSp add del mod">
        <pc:chgData name="Federico Cluni" userId="754e41aadaf4a8ea" providerId="LiveId" clId="{B389909C-12BA-4852-9B92-1D8F6600E547}" dt="2023-04-14T10:15:21.726" v="139" actId="166"/>
        <pc:sldMkLst>
          <pc:docMk/>
          <pc:sldMk cId="0" sldId="300"/>
        </pc:sldMkLst>
        <pc:spChg chg="add mod">
          <ac:chgData name="Federico Cluni" userId="754e41aadaf4a8ea" providerId="LiveId" clId="{B389909C-12BA-4852-9B92-1D8F6600E547}" dt="2023-04-14T10:15:21.726" v="139" actId="166"/>
          <ac:spMkLst>
            <pc:docMk/>
            <pc:sldMk cId="0" sldId="300"/>
            <ac:spMk id="2" creationId="{75D8CBD5-B091-1A82-7227-A9404A840B5E}"/>
          </ac:spMkLst>
        </pc:spChg>
        <pc:spChg chg="add mod">
          <ac:chgData name="Federico Cluni" userId="754e41aadaf4a8ea" providerId="LiveId" clId="{B389909C-12BA-4852-9B92-1D8F6600E547}" dt="2023-04-14T10:07:15.028" v="80" actId="1076"/>
          <ac:spMkLst>
            <pc:docMk/>
            <pc:sldMk cId="0" sldId="300"/>
            <ac:spMk id="3" creationId="{6EF77153-BEC0-B364-0986-01FAC215FB57}"/>
          </ac:spMkLst>
        </pc:spChg>
        <pc:spChg chg="mod">
          <ac:chgData name="Federico Cluni" userId="754e41aadaf4a8ea" providerId="LiveId" clId="{B389909C-12BA-4852-9B92-1D8F6600E547}" dt="2023-04-14T10:06:52.664" v="71" actId="21"/>
          <ac:spMkLst>
            <pc:docMk/>
            <pc:sldMk cId="0" sldId="300"/>
            <ac:spMk id="4" creationId="{1757A113-2160-4A40-B67E-037908788499}"/>
          </ac:spMkLst>
        </pc:spChg>
      </pc:sldChg>
      <pc:sldChg chg="add del">
        <pc:chgData name="Federico Cluni" userId="754e41aadaf4a8ea" providerId="LiveId" clId="{B389909C-12BA-4852-9B92-1D8F6600E547}" dt="2023-04-14T10:01:08.848" v="2"/>
        <pc:sldMkLst>
          <pc:docMk/>
          <pc:sldMk cId="2909882934" sldId="301"/>
        </pc:sldMkLst>
      </pc:sldChg>
      <pc:sldChg chg="add del">
        <pc:chgData name="Federico Cluni" userId="754e41aadaf4a8ea" providerId="LiveId" clId="{B389909C-12BA-4852-9B92-1D8F6600E547}" dt="2023-04-14T10:01:08.848" v="2"/>
        <pc:sldMkLst>
          <pc:docMk/>
          <pc:sldMk cId="0" sldId="302"/>
        </pc:sldMkLst>
      </pc:sldChg>
      <pc:sldChg chg="modSp add del">
        <pc:chgData name="Federico Cluni" userId="754e41aadaf4a8ea" providerId="LiveId" clId="{B389909C-12BA-4852-9B92-1D8F6600E547}" dt="2023-04-14T10:30:46.253" v="150" actId="1076"/>
        <pc:sldMkLst>
          <pc:docMk/>
          <pc:sldMk cId="0" sldId="314"/>
        </pc:sldMkLst>
        <pc:spChg chg="mod">
          <ac:chgData name="Federico Cluni" userId="754e41aadaf4a8ea" providerId="LiveId" clId="{B389909C-12BA-4852-9B92-1D8F6600E547}" dt="2023-04-14T10:30:46.253" v="150" actId="1076"/>
          <ac:spMkLst>
            <pc:docMk/>
            <pc:sldMk cId="0" sldId="314"/>
            <ac:spMk id="4" creationId="{F739B547-8DF8-26EB-296C-8BAB53F20C23}"/>
          </ac:spMkLst>
        </pc:spChg>
        <pc:spChg chg="mod">
          <ac:chgData name="Federico Cluni" userId="754e41aadaf4a8ea" providerId="LiveId" clId="{B389909C-12BA-4852-9B92-1D8F6600E547}" dt="2023-04-14T10:30:17.981" v="148" actId="166"/>
          <ac:spMkLst>
            <pc:docMk/>
            <pc:sldMk cId="0" sldId="314"/>
            <ac:spMk id="48134" creationId="{774AE6C6-4588-4333-AB3D-72CBCBC40EC5}"/>
          </ac:spMkLst>
        </pc:spChg>
      </pc:sldChg>
      <pc:sldChg chg="modSp mod">
        <pc:chgData name="Federico Cluni" userId="754e41aadaf4a8ea" providerId="LiveId" clId="{B389909C-12BA-4852-9B92-1D8F6600E547}" dt="2023-04-14T10:03:23.556" v="25" actId="255"/>
        <pc:sldMkLst>
          <pc:docMk/>
          <pc:sldMk cId="886055816" sldId="317"/>
        </pc:sldMkLst>
        <pc:spChg chg="mod">
          <ac:chgData name="Federico Cluni" userId="754e41aadaf4a8ea" providerId="LiveId" clId="{B389909C-12BA-4852-9B92-1D8F6600E547}" dt="2023-04-14T10:03:23.556" v="25" actId="255"/>
          <ac:spMkLst>
            <pc:docMk/>
            <pc:sldMk cId="886055816" sldId="317"/>
            <ac:spMk id="3075" creationId="{CFD3459D-42FE-4658-A1BB-8D0E87740339}"/>
          </ac:spMkLst>
        </pc:spChg>
      </pc:sldChg>
      <pc:sldChg chg="addSp delSp modSp add del mod">
        <pc:chgData name="Federico Cluni" userId="754e41aadaf4a8ea" providerId="LiveId" clId="{B389909C-12BA-4852-9B92-1D8F6600E547}" dt="2023-04-14T10:14:37.799" v="136" actId="166"/>
        <pc:sldMkLst>
          <pc:docMk/>
          <pc:sldMk cId="1143503960" sldId="332"/>
        </pc:sldMkLst>
        <pc:spChg chg="add mod">
          <ac:chgData name="Federico Cluni" userId="754e41aadaf4a8ea" providerId="LiveId" clId="{B389909C-12BA-4852-9B92-1D8F6600E547}" dt="2023-04-14T10:14:37.799" v="136" actId="166"/>
          <ac:spMkLst>
            <pc:docMk/>
            <pc:sldMk cId="1143503960" sldId="332"/>
            <ac:spMk id="3" creationId="{3B42CD5E-51D8-F0F5-38A2-17881BF64296}"/>
          </ac:spMkLst>
        </pc:spChg>
        <pc:spChg chg="add mod">
          <ac:chgData name="Federico Cluni" userId="754e41aadaf4a8ea" providerId="LiveId" clId="{B389909C-12BA-4852-9B92-1D8F6600E547}" dt="2023-04-14T10:12:45.842" v="131" actId="20577"/>
          <ac:spMkLst>
            <pc:docMk/>
            <pc:sldMk cId="1143503960" sldId="332"/>
            <ac:spMk id="4" creationId="{1D5D12D9-5BF2-F218-94D9-D8EFB39308E6}"/>
          </ac:spMkLst>
        </pc:spChg>
        <pc:spChg chg="del mod">
          <ac:chgData name="Federico Cluni" userId="754e41aadaf4a8ea" providerId="LiveId" clId="{B389909C-12BA-4852-9B92-1D8F6600E547}" dt="2023-04-14T10:06:08.069" v="67" actId="478"/>
          <ac:spMkLst>
            <pc:docMk/>
            <pc:sldMk cId="1143503960" sldId="332"/>
            <ac:spMk id="48134" creationId="{774AE6C6-4588-4333-AB3D-72CBCBC40EC5}"/>
          </ac:spMkLst>
        </pc:spChg>
      </pc:sldChg>
      <pc:sldChg chg="add del">
        <pc:chgData name="Federico Cluni" userId="754e41aadaf4a8ea" providerId="LiveId" clId="{B389909C-12BA-4852-9B92-1D8F6600E547}" dt="2023-04-14T10:01:08.848" v="2"/>
        <pc:sldMkLst>
          <pc:docMk/>
          <pc:sldMk cId="3640886085" sldId="333"/>
        </pc:sldMkLst>
      </pc:sldChg>
    </pc:docChg>
  </pc:docChgLst>
  <pc:docChgLst>
    <pc:chgData name="Federico Cluni" userId="754e41aadaf4a8ea" providerId="LiveId" clId="{F946FD46-1E69-4F90-8E93-7167EBBEEDF6}"/>
    <pc:docChg chg="delSld">
      <pc:chgData name="Federico Cluni" userId="754e41aadaf4a8ea" providerId="LiveId" clId="{F946FD46-1E69-4F90-8E93-7167EBBEEDF6}" dt="2023-04-28T13:38:21.578" v="2" actId="47"/>
      <pc:docMkLst>
        <pc:docMk/>
      </pc:docMkLst>
      <pc:sldChg chg="del">
        <pc:chgData name="Federico Cluni" userId="754e41aadaf4a8ea" providerId="LiveId" clId="{F946FD46-1E69-4F90-8E93-7167EBBEEDF6}" dt="2023-04-28T13:32:03.871" v="0" actId="2696"/>
        <pc:sldMkLst>
          <pc:docMk/>
          <pc:sldMk cId="0" sldId="281"/>
        </pc:sldMkLst>
      </pc:sldChg>
      <pc:sldChg chg="del">
        <pc:chgData name="Federico Cluni" userId="754e41aadaf4a8ea" providerId="LiveId" clId="{F946FD46-1E69-4F90-8E93-7167EBBEEDF6}" dt="2023-04-28T13:32:03.871" v="0" actId="2696"/>
        <pc:sldMkLst>
          <pc:docMk/>
          <pc:sldMk cId="0" sldId="282"/>
        </pc:sldMkLst>
      </pc:sldChg>
      <pc:sldChg chg="del">
        <pc:chgData name="Federico Cluni" userId="754e41aadaf4a8ea" providerId="LiveId" clId="{F946FD46-1E69-4F90-8E93-7167EBBEEDF6}" dt="2023-04-28T13:32:03.871" v="0" actId="2696"/>
        <pc:sldMkLst>
          <pc:docMk/>
          <pc:sldMk cId="0" sldId="283"/>
        </pc:sldMkLst>
      </pc:sldChg>
      <pc:sldChg chg="del">
        <pc:chgData name="Federico Cluni" userId="754e41aadaf4a8ea" providerId="LiveId" clId="{F946FD46-1E69-4F90-8E93-7167EBBEEDF6}" dt="2023-04-28T13:32:03.871" v="0" actId="2696"/>
        <pc:sldMkLst>
          <pc:docMk/>
          <pc:sldMk cId="0" sldId="284"/>
        </pc:sldMkLst>
      </pc:sldChg>
      <pc:sldChg chg="del">
        <pc:chgData name="Federico Cluni" userId="754e41aadaf4a8ea" providerId="LiveId" clId="{F946FD46-1E69-4F90-8E93-7167EBBEEDF6}" dt="2023-04-28T13:32:03.871" v="0" actId="2696"/>
        <pc:sldMkLst>
          <pc:docMk/>
          <pc:sldMk cId="0" sldId="285"/>
        </pc:sldMkLst>
      </pc:sldChg>
      <pc:sldChg chg="del">
        <pc:chgData name="Federico Cluni" userId="754e41aadaf4a8ea" providerId="LiveId" clId="{F946FD46-1E69-4F90-8E93-7167EBBEEDF6}" dt="2023-04-28T13:32:03.871" v="0" actId="2696"/>
        <pc:sldMkLst>
          <pc:docMk/>
          <pc:sldMk cId="0" sldId="286"/>
        </pc:sldMkLst>
      </pc:sldChg>
      <pc:sldChg chg="del">
        <pc:chgData name="Federico Cluni" userId="754e41aadaf4a8ea" providerId="LiveId" clId="{F946FD46-1E69-4F90-8E93-7167EBBEEDF6}" dt="2023-04-28T13:33:41.875" v="1" actId="2696"/>
        <pc:sldMkLst>
          <pc:docMk/>
          <pc:sldMk cId="0" sldId="292"/>
        </pc:sldMkLst>
      </pc:sldChg>
      <pc:sldChg chg="del">
        <pc:chgData name="Federico Cluni" userId="754e41aadaf4a8ea" providerId="LiveId" clId="{F946FD46-1E69-4F90-8E93-7167EBBEEDF6}" dt="2023-04-28T13:33:41.875" v="1" actId="2696"/>
        <pc:sldMkLst>
          <pc:docMk/>
          <pc:sldMk cId="0" sldId="300"/>
        </pc:sldMkLst>
      </pc:sldChg>
      <pc:sldChg chg="del">
        <pc:chgData name="Federico Cluni" userId="754e41aadaf4a8ea" providerId="LiveId" clId="{F946FD46-1E69-4F90-8E93-7167EBBEEDF6}" dt="2023-04-28T13:33:41.875" v="1" actId="2696"/>
        <pc:sldMkLst>
          <pc:docMk/>
          <pc:sldMk cId="2909882934" sldId="301"/>
        </pc:sldMkLst>
      </pc:sldChg>
      <pc:sldChg chg="del">
        <pc:chgData name="Federico Cluni" userId="754e41aadaf4a8ea" providerId="LiveId" clId="{F946FD46-1E69-4F90-8E93-7167EBBEEDF6}" dt="2023-04-28T13:32:03.871" v="0" actId="2696"/>
        <pc:sldMkLst>
          <pc:docMk/>
          <pc:sldMk cId="0" sldId="302"/>
        </pc:sldMkLst>
      </pc:sldChg>
      <pc:sldChg chg="del">
        <pc:chgData name="Federico Cluni" userId="754e41aadaf4a8ea" providerId="LiveId" clId="{F946FD46-1E69-4F90-8E93-7167EBBEEDF6}" dt="2023-04-28T13:33:41.875" v="1" actId="2696"/>
        <pc:sldMkLst>
          <pc:docMk/>
          <pc:sldMk cId="0" sldId="314"/>
        </pc:sldMkLst>
      </pc:sldChg>
      <pc:sldChg chg="del">
        <pc:chgData name="Federico Cluni" userId="754e41aadaf4a8ea" providerId="LiveId" clId="{F946FD46-1E69-4F90-8E93-7167EBBEEDF6}" dt="2023-04-28T13:32:03.871" v="0" actId="2696"/>
        <pc:sldMkLst>
          <pc:docMk/>
          <pc:sldMk cId="0" sldId="322"/>
        </pc:sldMkLst>
      </pc:sldChg>
      <pc:sldChg chg="del">
        <pc:chgData name="Federico Cluni" userId="754e41aadaf4a8ea" providerId="LiveId" clId="{F946FD46-1E69-4F90-8E93-7167EBBEEDF6}" dt="2023-04-28T13:32:03.871" v="0" actId="2696"/>
        <pc:sldMkLst>
          <pc:docMk/>
          <pc:sldMk cId="0" sldId="323"/>
        </pc:sldMkLst>
      </pc:sldChg>
      <pc:sldChg chg="del">
        <pc:chgData name="Federico Cluni" userId="754e41aadaf4a8ea" providerId="LiveId" clId="{F946FD46-1E69-4F90-8E93-7167EBBEEDF6}" dt="2023-04-28T13:32:03.871" v="0" actId="2696"/>
        <pc:sldMkLst>
          <pc:docMk/>
          <pc:sldMk cId="0" sldId="324"/>
        </pc:sldMkLst>
      </pc:sldChg>
      <pc:sldChg chg="del">
        <pc:chgData name="Federico Cluni" userId="754e41aadaf4a8ea" providerId="LiveId" clId="{F946FD46-1E69-4F90-8E93-7167EBBEEDF6}" dt="2023-04-28T13:32:03.871" v="0" actId="2696"/>
        <pc:sldMkLst>
          <pc:docMk/>
          <pc:sldMk cId="0" sldId="325"/>
        </pc:sldMkLst>
      </pc:sldChg>
      <pc:sldChg chg="del">
        <pc:chgData name="Federico Cluni" userId="754e41aadaf4a8ea" providerId="LiveId" clId="{F946FD46-1E69-4F90-8E93-7167EBBEEDF6}" dt="2023-04-28T13:32:03.871" v="0" actId="2696"/>
        <pc:sldMkLst>
          <pc:docMk/>
          <pc:sldMk cId="0" sldId="326"/>
        </pc:sldMkLst>
      </pc:sldChg>
      <pc:sldChg chg="del">
        <pc:chgData name="Federico Cluni" userId="754e41aadaf4a8ea" providerId="LiveId" clId="{F946FD46-1E69-4F90-8E93-7167EBBEEDF6}" dt="2023-04-28T13:32:03.871" v="0" actId="2696"/>
        <pc:sldMkLst>
          <pc:docMk/>
          <pc:sldMk cId="0" sldId="327"/>
        </pc:sldMkLst>
      </pc:sldChg>
      <pc:sldChg chg="del">
        <pc:chgData name="Federico Cluni" userId="754e41aadaf4a8ea" providerId="LiveId" clId="{F946FD46-1E69-4F90-8E93-7167EBBEEDF6}" dt="2023-04-28T13:32:03.871" v="0" actId="2696"/>
        <pc:sldMkLst>
          <pc:docMk/>
          <pc:sldMk cId="1438793502" sldId="328"/>
        </pc:sldMkLst>
      </pc:sldChg>
      <pc:sldChg chg="del">
        <pc:chgData name="Federico Cluni" userId="754e41aadaf4a8ea" providerId="LiveId" clId="{F946FD46-1E69-4F90-8E93-7167EBBEEDF6}" dt="2023-04-28T13:32:03.871" v="0" actId="2696"/>
        <pc:sldMkLst>
          <pc:docMk/>
          <pc:sldMk cId="2034763195" sldId="329"/>
        </pc:sldMkLst>
      </pc:sldChg>
      <pc:sldChg chg="del">
        <pc:chgData name="Federico Cluni" userId="754e41aadaf4a8ea" providerId="LiveId" clId="{F946FD46-1E69-4F90-8E93-7167EBBEEDF6}" dt="2023-04-28T13:33:41.875" v="1" actId="2696"/>
        <pc:sldMkLst>
          <pc:docMk/>
          <pc:sldMk cId="1143503960" sldId="332"/>
        </pc:sldMkLst>
      </pc:sldChg>
      <pc:sldChg chg="del">
        <pc:chgData name="Federico Cluni" userId="754e41aadaf4a8ea" providerId="LiveId" clId="{F946FD46-1E69-4F90-8E93-7167EBBEEDF6}" dt="2023-04-28T13:33:41.875" v="1" actId="2696"/>
        <pc:sldMkLst>
          <pc:docMk/>
          <pc:sldMk cId="3640886085" sldId="333"/>
        </pc:sldMkLst>
      </pc:sldChg>
      <pc:sldChg chg="del">
        <pc:chgData name="Federico Cluni" userId="754e41aadaf4a8ea" providerId="LiveId" clId="{F946FD46-1E69-4F90-8E93-7167EBBEEDF6}" dt="2023-04-28T13:32:03.871" v="0" actId="2696"/>
        <pc:sldMkLst>
          <pc:docMk/>
          <pc:sldMk cId="2910906631" sldId="335"/>
        </pc:sldMkLst>
      </pc:sldChg>
      <pc:sldChg chg="del">
        <pc:chgData name="Federico Cluni" userId="754e41aadaf4a8ea" providerId="LiveId" clId="{F946FD46-1E69-4F90-8E93-7167EBBEEDF6}" dt="2023-04-28T13:38:21.578" v="2" actId="47"/>
        <pc:sldMkLst>
          <pc:docMk/>
          <pc:sldMk cId="4147065403" sldId="336"/>
        </pc:sldMkLst>
      </pc:sldChg>
      <pc:sldChg chg="del">
        <pc:chgData name="Federico Cluni" userId="754e41aadaf4a8ea" providerId="LiveId" clId="{F946FD46-1E69-4F90-8E93-7167EBBEEDF6}" dt="2023-04-28T13:33:41.875" v="1" actId="2696"/>
        <pc:sldMkLst>
          <pc:docMk/>
          <pc:sldMk cId="1593534835" sldId="337"/>
        </pc:sldMkLst>
      </pc:sldChg>
    </pc:docChg>
  </pc:docChgLst>
  <pc:docChgLst>
    <pc:chgData name="Federico Cluni" userId="754e41aadaf4a8ea" providerId="LiveId" clId="{1D028C01-4804-40E8-BDA3-BFFE5FB044A1}"/>
    <pc:docChg chg="undo custSel addSld modSld">
      <pc:chgData name="Federico Cluni" userId="754e41aadaf4a8ea" providerId="LiveId" clId="{1D028C01-4804-40E8-BDA3-BFFE5FB044A1}" dt="2023-04-24T08:44:32.001" v="1552" actId="207"/>
      <pc:docMkLst>
        <pc:docMk/>
      </pc:docMkLst>
      <pc:sldChg chg="addSp delSp modSp mod">
        <pc:chgData name="Federico Cluni" userId="754e41aadaf4a8ea" providerId="LiveId" clId="{1D028C01-4804-40E8-BDA3-BFFE5FB044A1}" dt="2023-04-18T05:37:37.487" v="15" actId="1076"/>
        <pc:sldMkLst>
          <pc:docMk/>
          <pc:sldMk cId="0" sldId="262"/>
        </pc:sldMkLst>
        <pc:spChg chg="mod">
          <ac:chgData name="Federico Cluni" userId="754e41aadaf4a8ea" providerId="LiveId" clId="{1D028C01-4804-40E8-BDA3-BFFE5FB044A1}" dt="2023-04-18T05:37:28.856" v="13" actId="20577"/>
          <ac:spMkLst>
            <pc:docMk/>
            <pc:sldMk cId="0" sldId="262"/>
            <ac:spMk id="6147" creationId="{3D0EA4EA-3876-4ADA-8AF4-CDBB5C43286B}"/>
          </ac:spMkLst>
        </pc:spChg>
        <pc:picChg chg="del">
          <ac:chgData name="Federico Cluni" userId="754e41aadaf4a8ea" providerId="LiveId" clId="{1D028C01-4804-40E8-BDA3-BFFE5FB044A1}" dt="2023-04-18T05:37:13.964" v="8" actId="478"/>
          <ac:picMkLst>
            <pc:docMk/>
            <pc:sldMk cId="0" sldId="262"/>
            <ac:picMk id="3" creationId="{8F02D916-AAE0-206F-2980-2FB11ADBF31E}"/>
          </ac:picMkLst>
        </pc:picChg>
        <pc:picChg chg="add mod">
          <ac:chgData name="Federico Cluni" userId="754e41aadaf4a8ea" providerId="LiveId" clId="{1D028C01-4804-40E8-BDA3-BFFE5FB044A1}" dt="2023-04-18T05:37:37.487" v="15" actId="1076"/>
          <ac:picMkLst>
            <pc:docMk/>
            <pc:sldMk cId="0" sldId="262"/>
            <ac:picMk id="4" creationId="{95782F0B-F919-A81E-3DB3-E14E545942C4}"/>
          </ac:picMkLst>
        </pc:picChg>
      </pc:sldChg>
      <pc:sldChg chg="modSp mod">
        <pc:chgData name="Federico Cluni" userId="754e41aadaf4a8ea" providerId="LiveId" clId="{1D028C01-4804-40E8-BDA3-BFFE5FB044A1}" dt="2023-04-18T09:46:23.332" v="826" actId="113"/>
        <pc:sldMkLst>
          <pc:docMk/>
          <pc:sldMk cId="0" sldId="281"/>
        </pc:sldMkLst>
        <pc:spChg chg="mod">
          <ac:chgData name="Federico Cluni" userId="754e41aadaf4a8ea" providerId="LiveId" clId="{1D028C01-4804-40E8-BDA3-BFFE5FB044A1}" dt="2023-04-18T09:46:23.332" v="826" actId="113"/>
          <ac:spMkLst>
            <pc:docMk/>
            <pc:sldMk cId="0" sldId="281"/>
            <ac:spMk id="37891" creationId="{000745D8-C5E9-47F7-A2F4-49642B1D77DE}"/>
          </ac:spMkLst>
        </pc:spChg>
      </pc:sldChg>
      <pc:sldChg chg="modSp mod">
        <pc:chgData name="Federico Cluni" userId="754e41aadaf4a8ea" providerId="LiveId" clId="{1D028C01-4804-40E8-BDA3-BFFE5FB044A1}" dt="2023-04-20T13:45:13.310" v="1333" actId="2711"/>
        <pc:sldMkLst>
          <pc:docMk/>
          <pc:sldMk cId="0" sldId="282"/>
        </pc:sldMkLst>
        <pc:spChg chg="mod">
          <ac:chgData name="Federico Cluni" userId="754e41aadaf4a8ea" providerId="LiveId" clId="{1D028C01-4804-40E8-BDA3-BFFE5FB044A1}" dt="2023-04-20T13:45:13.310" v="1333" actId="2711"/>
          <ac:spMkLst>
            <pc:docMk/>
            <pc:sldMk cId="0" sldId="282"/>
            <ac:spMk id="38915" creationId="{872DC20D-507F-4FDF-B4F6-8E8B40D18543}"/>
          </ac:spMkLst>
        </pc:spChg>
      </pc:sldChg>
      <pc:sldChg chg="modSp mod">
        <pc:chgData name="Federico Cluni" userId="754e41aadaf4a8ea" providerId="LiveId" clId="{1D028C01-4804-40E8-BDA3-BFFE5FB044A1}" dt="2023-04-18T09:45:41.924" v="822" actId="207"/>
        <pc:sldMkLst>
          <pc:docMk/>
          <pc:sldMk cId="0" sldId="283"/>
        </pc:sldMkLst>
        <pc:spChg chg="mod">
          <ac:chgData name="Federico Cluni" userId="754e41aadaf4a8ea" providerId="LiveId" clId="{1D028C01-4804-40E8-BDA3-BFFE5FB044A1}" dt="2023-04-18T09:45:41.924" v="822" actId="207"/>
          <ac:spMkLst>
            <pc:docMk/>
            <pc:sldMk cId="0" sldId="283"/>
            <ac:spMk id="40963" creationId="{4D1415C6-EE30-4B14-81F0-9275AE6BF351}"/>
          </ac:spMkLst>
        </pc:spChg>
        <pc:spChg chg="mod">
          <ac:chgData name="Federico Cluni" userId="754e41aadaf4a8ea" providerId="LiveId" clId="{1D028C01-4804-40E8-BDA3-BFFE5FB044A1}" dt="2023-04-18T06:42:14.242" v="110" actId="1076"/>
          <ac:spMkLst>
            <pc:docMk/>
            <pc:sldMk cId="0" sldId="283"/>
            <ac:spMk id="40965" creationId="{627B40C2-DB4D-4949-8405-4D1E5D62A944}"/>
          </ac:spMkLst>
        </pc:spChg>
        <pc:spChg chg="mod">
          <ac:chgData name="Federico Cluni" userId="754e41aadaf4a8ea" providerId="LiveId" clId="{1D028C01-4804-40E8-BDA3-BFFE5FB044A1}" dt="2023-04-18T06:42:17.435" v="111" actId="1076"/>
          <ac:spMkLst>
            <pc:docMk/>
            <pc:sldMk cId="0" sldId="283"/>
            <ac:spMk id="40966" creationId="{D7BAD7B8-3D7C-4D4D-9EE4-FA83C0F22DD8}"/>
          </ac:spMkLst>
        </pc:spChg>
      </pc:sldChg>
      <pc:sldChg chg="modSp mod">
        <pc:chgData name="Federico Cluni" userId="754e41aadaf4a8ea" providerId="LiveId" clId="{1D028C01-4804-40E8-BDA3-BFFE5FB044A1}" dt="2023-04-18T09:45:27.473" v="818" actId="207"/>
        <pc:sldMkLst>
          <pc:docMk/>
          <pc:sldMk cId="0" sldId="284"/>
        </pc:sldMkLst>
        <pc:spChg chg="mod">
          <ac:chgData name="Federico Cluni" userId="754e41aadaf4a8ea" providerId="LiveId" clId="{1D028C01-4804-40E8-BDA3-BFFE5FB044A1}" dt="2023-04-18T09:45:27.473" v="818" actId="207"/>
          <ac:spMkLst>
            <pc:docMk/>
            <pc:sldMk cId="0" sldId="284"/>
            <ac:spMk id="41987" creationId="{4634B66A-46C2-4F21-ADEE-51244DF0455B}"/>
          </ac:spMkLst>
        </pc:spChg>
      </pc:sldChg>
      <pc:sldChg chg="modSp mod">
        <pc:chgData name="Federico Cluni" userId="754e41aadaf4a8ea" providerId="LiveId" clId="{1D028C01-4804-40E8-BDA3-BFFE5FB044A1}" dt="2023-04-18T09:45:33.588" v="820" actId="207"/>
        <pc:sldMkLst>
          <pc:docMk/>
          <pc:sldMk cId="0" sldId="285"/>
        </pc:sldMkLst>
        <pc:spChg chg="mod">
          <ac:chgData name="Federico Cluni" userId="754e41aadaf4a8ea" providerId="LiveId" clId="{1D028C01-4804-40E8-BDA3-BFFE5FB044A1}" dt="2023-04-18T09:45:33.588" v="820" actId="207"/>
          <ac:spMkLst>
            <pc:docMk/>
            <pc:sldMk cId="0" sldId="285"/>
            <ac:spMk id="43011" creationId="{530215A9-4BDE-4CBC-936D-2138A6982815}"/>
          </ac:spMkLst>
        </pc:spChg>
      </pc:sldChg>
      <pc:sldChg chg="modSp mod">
        <pc:chgData name="Federico Cluni" userId="754e41aadaf4a8ea" providerId="LiveId" clId="{1D028C01-4804-40E8-BDA3-BFFE5FB044A1}" dt="2023-04-18T09:44:53.566" v="810" actId="207"/>
        <pc:sldMkLst>
          <pc:docMk/>
          <pc:sldMk cId="0" sldId="286"/>
        </pc:sldMkLst>
        <pc:spChg chg="mod">
          <ac:chgData name="Federico Cluni" userId="754e41aadaf4a8ea" providerId="LiveId" clId="{1D028C01-4804-40E8-BDA3-BFFE5FB044A1}" dt="2023-04-18T09:44:53.566" v="810" actId="207"/>
          <ac:spMkLst>
            <pc:docMk/>
            <pc:sldMk cId="0" sldId="286"/>
            <ac:spMk id="45059" creationId="{B29CAD21-7F16-443A-A012-B74A76C5BF5B}"/>
          </ac:spMkLst>
        </pc:spChg>
        <pc:spChg chg="mod">
          <ac:chgData name="Federico Cluni" userId="754e41aadaf4a8ea" providerId="LiveId" clId="{1D028C01-4804-40E8-BDA3-BFFE5FB044A1}" dt="2023-04-18T06:56:39.122" v="412" actId="1076"/>
          <ac:spMkLst>
            <pc:docMk/>
            <pc:sldMk cId="0" sldId="286"/>
            <ac:spMk id="45060" creationId="{EFE68B92-8428-485F-A609-20719AEEBA69}"/>
          </ac:spMkLst>
        </pc:spChg>
      </pc:sldChg>
      <pc:sldChg chg="addSp modSp mod">
        <pc:chgData name="Federico Cluni" userId="754e41aadaf4a8ea" providerId="LiveId" clId="{1D028C01-4804-40E8-BDA3-BFFE5FB044A1}" dt="2023-04-18T09:44:32.643" v="808" actId="113"/>
        <pc:sldMkLst>
          <pc:docMk/>
          <pc:sldMk cId="0" sldId="292"/>
        </pc:sldMkLst>
        <pc:spChg chg="add mod">
          <ac:chgData name="Federico Cluni" userId="754e41aadaf4a8ea" providerId="LiveId" clId="{1D028C01-4804-40E8-BDA3-BFFE5FB044A1}" dt="2023-04-18T06:49:27.733" v="320" actId="1076"/>
          <ac:spMkLst>
            <pc:docMk/>
            <pc:sldMk cId="0" sldId="292"/>
            <ac:spMk id="2" creationId="{B3FFA667-277B-5ABD-720E-5056A2547F85}"/>
          </ac:spMkLst>
        </pc:spChg>
        <pc:spChg chg="add mod">
          <ac:chgData name="Federico Cluni" userId="754e41aadaf4a8ea" providerId="LiveId" clId="{1D028C01-4804-40E8-BDA3-BFFE5FB044A1}" dt="2023-04-18T09:44:11.855" v="805" actId="113"/>
          <ac:spMkLst>
            <pc:docMk/>
            <pc:sldMk cId="0" sldId="292"/>
            <ac:spMk id="3" creationId="{165925B1-5AE5-AAAF-F7FE-F488F693F8F8}"/>
          </ac:spMkLst>
        </pc:spChg>
        <pc:spChg chg="add mod">
          <ac:chgData name="Federico Cluni" userId="754e41aadaf4a8ea" providerId="LiveId" clId="{1D028C01-4804-40E8-BDA3-BFFE5FB044A1}" dt="2023-04-18T06:52:39.008" v="387" actId="1076"/>
          <ac:spMkLst>
            <pc:docMk/>
            <pc:sldMk cId="0" sldId="292"/>
            <ac:spMk id="5" creationId="{D57F31ED-A8F6-1CD4-5607-A3497C25D969}"/>
          </ac:spMkLst>
        </pc:spChg>
        <pc:spChg chg="add mod">
          <ac:chgData name="Federico Cluni" userId="754e41aadaf4a8ea" providerId="LiveId" clId="{1D028C01-4804-40E8-BDA3-BFFE5FB044A1}" dt="2023-04-18T09:44:32.643" v="808" actId="113"/>
          <ac:spMkLst>
            <pc:docMk/>
            <pc:sldMk cId="0" sldId="292"/>
            <ac:spMk id="6" creationId="{4F007D1E-4C3C-7E29-7997-296E8CDF2550}"/>
          </ac:spMkLst>
        </pc:spChg>
        <pc:spChg chg="mod">
          <ac:chgData name="Federico Cluni" userId="754e41aadaf4a8ea" providerId="LiveId" clId="{1D028C01-4804-40E8-BDA3-BFFE5FB044A1}" dt="2023-04-18T09:44:18.799" v="807" actId="207"/>
          <ac:spMkLst>
            <pc:docMk/>
            <pc:sldMk cId="0" sldId="292"/>
            <ac:spMk id="46083" creationId="{4BD9E5AE-ABE3-4473-B116-4358611DB157}"/>
          </ac:spMkLst>
        </pc:spChg>
      </pc:sldChg>
      <pc:sldChg chg="addSp modSp mod modNotesTx">
        <pc:chgData name="Federico Cluni" userId="754e41aadaf4a8ea" providerId="LiveId" clId="{1D028C01-4804-40E8-BDA3-BFFE5FB044A1}" dt="2023-04-18T05:45:05.620" v="59" actId="20577"/>
        <pc:sldMkLst>
          <pc:docMk/>
          <pc:sldMk cId="0" sldId="296"/>
        </pc:sldMkLst>
        <pc:spChg chg="add mod">
          <ac:chgData name="Federico Cluni" userId="754e41aadaf4a8ea" providerId="LiveId" clId="{1D028C01-4804-40E8-BDA3-BFFE5FB044A1}" dt="2023-04-18T05:43:32.430" v="40" actId="20577"/>
          <ac:spMkLst>
            <pc:docMk/>
            <pc:sldMk cId="0" sldId="296"/>
            <ac:spMk id="2" creationId="{DD3E6BC0-EB95-562D-913D-F030DE784638}"/>
          </ac:spMkLst>
        </pc:spChg>
        <pc:spChg chg="add mod">
          <ac:chgData name="Federico Cluni" userId="754e41aadaf4a8ea" providerId="LiveId" clId="{1D028C01-4804-40E8-BDA3-BFFE5FB044A1}" dt="2023-04-18T05:44:06.745" v="49" actId="948"/>
          <ac:spMkLst>
            <pc:docMk/>
            <pc:sldMk cId="0" sldId="296"/>
            <ac:spMk id="3" creationId="{10D367C3-A4AA-B3ED-0F9C-F91FA142D6C2}"/>
          </ac:spMkLst>
        </pc:spChg>
        <pc:spChg chg="mod">
          <ac:chgData name="Federico Cluni" userId="754e41aadaf4a8ea" providerId="LiveId" clId="{1D028C01-4804-40E8-BDA3-BFFE5FB044A1}" dt="2023-04-18T05:45:05.620" v="59" actId="20577"/>
          <ac:spMkLst>
            <pc:docMk/>
            <pc:sldMk cId="0" sldId="296"/>
            <ac:spMk id="12291" creationId="{DF71D569-A7A7-4EC9-A466-65F4419E0FAF}"/>
          </ac:spMkLst>
        </pc:spChg>
      </pc:sldChg>
      <pc:sldChg chg="addSp modSp mod">
        <pc:chgData name="Federico Cluni" userId="754e41aadaf4a8ea" providerId="LiveId" clId="{1D028C01-4804-40E8-BDA3-BFFE5FB044A1}" dt="2023-04-18T09:44:05.861" v="804" actId="113"/>
        <pc:sldMkLst>
          <pc:docMk/>
          <pc:sldMk cId="0" sldId="300"/>
        </pc:sldMkLst>
        <pc:spChg chg="mod">
          <ac:chgData name="Federico Cluni" userId="754e41aadaf4a8ea" providerId="LiveId" clId="{1D028C01-4804-40E8-BDA3-BFFE5FB044A1}" dt="2023-04-18T09:44:05.861" v="804" actId="113"/>
          <ac:spMkLst>
            <pc:docMk/>
            <pc:sldMk cId="0" sldId="300"/>
            <ac:spMk id="2" creationId="{75D8CBD5-B091-1A82-7227-A9404A840B5E}"/>
          </ac:spMkLst>
        </pc:spChg>
        <pc:spChg chg="add mod">
          <ac:chgData name="Federico Cluni" userId="754e41aadaf4a8ea" providerId="LiveId" clId="{1D028C01-4804-40E8-BDA3-BFFE5FB044A1}" dt="2023-04-18T06:54:25.187" v="401" actId="1076"/>
          <ac:spMkLst>
            <pc:docMk/>
            <pc:sldMk cId="0" sldId="300"/>
            <ac:spMk id="6" creationId="{569C61F4-1C03-2EBF-F7B4-705AF9CFCC87}"/>
          </ac:spMkLst>
        </pc:spChg>
        <pc:spChg chg="add mod">
          <ac:chgData name="Federico Cluni" userId="754e41aadaf4a8ea" providerId="LiveId" clId="{1D028C01-4804-40E8-BDA3-BFFE5FB044A1}" dt="2023-04-18T09:43:56.418" v="803" actId="113"/>
          <ac:spMkLst>
            <pc:docMk/>
            <pc:sldMk cId="0" sldId="300"/>
            <ac:spMk id="7" creationId="{4005BBF7-8A47-B139-B69D-51D8CEA25736}"/>
          </ac:spMkLst>
        </pc:spChg>
        <pc:spChg chg="mod">
          <ac:chgData name="Federico Cluni" userId="754e41aadaf4a8ea" providerId="LiveId" clId="{1D028C01-4804-40E8-BDA3-BFFE5FB044A1}" dt="2023-04-18T06:54:58.871" v="405" actId="2711"/>
          <ac:spMkLst>
            <pc:docMk/>
            <pc:sldMk cId="0" sldId="300"/>
            <ac:spMk id="47107" creationId="{99C64C5A-F27B-4D5E-A469-247857D5FEFD}"/>
          </ac:spMkLst>
        </pc:spChg>
      </pc:sldChg>
      <pc:sldChg chg="modSp mod">
        <pc:chgData name="Federico Cluni" userId="754e41aadaf4a8ea" providerId="LiveId" clId="{1D028C01-4804-40E8-BDA3-BFFE5FB044A1}" dt="2023-04-24T08:35:11.995" v="1550" actId="207"/>
        <pc:sldMkLst>
          <pc:docMk/>
          <pc:sldMk cId="2909882934" sldId="301"/>
        </pc:sldMkLst>
        <pc:spChg chg="mod">
          <ac:chgData name="Federico Cluni" userId="754e41aadaf4a8ea" providerId="LiveId" clId="{1D028C01-4804-40E8-BDA3-BFFE5FB044A1}" dt="2023-04-24T08:35:11.995" v="1550" actId="207"/>
          <ac:spMkLst>
            <pc:docMk/>
            <pc:sldMk cId="2909882934" sldId="301"/>
            <ac:spMk id="39939" creationId="{141BD149-0FFB-40B5-96FB-BC7F0D8CD8D4}"/>
          </ac:spMkLst>
        </pc:spChg>
      </pc:sldChg>
      <pc:sldChg chg="modSp mod">
        <pc:chgData name="Federico Cluni" userId="754e41aadaf4a8ea" providerId="LiveId" clId="{1D028C01-4804-40E8-BDA3-BFFE5FB044A1}" dt="2023-04-18T09:45:02.342" v="812" actId="113"/>
        <pc:sldMkLst>
          <pc:docMk/>
          <pc:sldMk cId="0" sldId="302"/>
        </pc:sldMkLst>
        <pc:spChg chg="mod">
          <ac:chgData name="Federico Cluni" userId="754e41aadaf4a8ea" providerId="LiveId" clId="{1D028C01-4804-40E8-BDA3-BFFE5FB044A1}" dt="2023-04-18T09:45:02.342" v="812" actId="113"/>
          <ac:spMkLst>
            <pc:docMk/>
            <pc:sldMk cId="0" sldId="302"/>
            <ac:spMk id="44035" creationId="{A9D92512-3529-405D-8C8E-F1A81D59CCCD}"/>
          </ac:spMkLst>
        </pc:spChg>
      </pc:sldChg>
      <pc:sldChg chg="addSp delSp modSp mod">
        <pc:chgData name="Federico Cluni" userId="754e41aadaf4a8ea" providerId="LiveId" clId="{1D028C01-4804-40E8-BDA3-BFFE5FB044A1}" dt="2023-04-18T05:39:38.758" v="25" actId="1076"/>
        <pc:sldMkLst>
          <pc:docMk/>
          <pc:sldMk cId="0" sldId="304"/>
        </pc:sldMkLst>
        <pc:picChg chg="add mod">
          <ac:chgData name="Federico Cluni" userId="754e41aadaf4a8ea" providerId="LiveId" clId="{1D028C01-4804-40E8-BDA3-BFFE5FB044A1}" dt="2023-04-18T05:39:38.758" v="25" actId="1076"/>
          <ac:picMkLst>
            <pc:docMk/>
            <pc:sldMk cId="0" sldId="304"/>
            <ac:picMk id="3" creationId="{E0317568-A82F-0BFC-6D79-D3770450B48E}"/>
          </ac:picMkLst>
        </pc:picChg>
        <pc:picChg chg="add mod ord">
          <ac:chgData name="Federico Cluni" userId="754e41aadaf4a8ea" providerId="LiveId" clId="{1D028C01-4804-40E8-BDA3-BFFE5FB044A1}" dt="2023-04-18T05:39:33.423" v="24" actId="167"/>
          <ac:picMkLst>
            <pc:docMk/>
            <pc:sldMk cId="0" sldId="304"/>
            <ac:picMk id="5" creationId="{6F688293-5F21-3D16-366F-C58D2E7B8EEB}"/>
          </ac:picMkLst>
        </pc:picChg>
        <pc:picChg chg="del">
          <ac:chgData name="Federico Cluni" userId="754e41aadaf4a8ea" providerId="LiveId" clId="{1D028C01-4804-40E8-BDA3-BFFE5FB044A1}" dt="2023-04-18T05:38:48.274" v="17" actId="478"/>
          <ac:picMkLst>
            <pc:docMk/>
            <pc:sldMk cId="0" sldId="304"/>
            <ac:picMk id="8196" creationId="{43E5FF3B-A041-48B4-AEFC-00E4F08035DD}"/>
          </ac:picMkLst>
        </pc:picChg>
        <pc:picChg chg="del">
          <ac:chgData name="Federico Cluni" userId="754e41aadaf4a8ea" providerId="LiveId" clId="{1D028C01-4804-40E8-BDA3-BFFE5FB044A1}" dt="2023-04-18T05:38:47.590" v="16" actId="478"/>
          <ac:picMkLst>
            <pc:docMk/>
            <pc:sldMk cId="0" sldId="304"/>
            <ac:picMk id="8197" creationId="{8FC2567F-B01A-4C7E-942D-B024F79C34D2}"/>
          </ac:picMkLst>
        </pc:picChg>
      </pc:sldChg>
      <pc:sldChg chg="addSp modSp mod modNotesTx">
        <pc:chgData name="Federico Cluni" userId="754e41aadaf4a8ea" providerId="LiveId" clId="{1D028C01-4804-40E8-BDA3-BFFE5FB044A1}" dt="2023-04-18T06:58:28.926" v="414" actId="1076"/>
        <pc:sldMkLst>
          <pc:docMk/>
          <pc:sldMk cId="0" sldId="305"/>
        </pc:sldMkLst>
        <pc:spChg chg="add mod">
          <ac:chgData name="Federico Cluni" userId="754e41aadaf4a8ea" providerId="LiveId" clId="{1D028C01-4804-40E8-BDA3-BFFE5FB044A1}" dt="2023-04-18T06:40:30.408" v="108" actId="1076"/>
          <ac:spMkLst>
            <pc:docMk/>
            <pc:sldMk cId="0" sldId="305"/>
            <ac:spMk id="3" creationId="{A11B5528-C540-F868-5E8C-D2F209E39937}"/>
          </ac:spMkLst>
        </pc:spChg>
        <pc:spChg chg="add mod">
          <ac:chgData name="Federico Cluni" userId="754e41aadaf4a8ea" providerId="LiveId" clId="{1D028C01-4804-40E8-BDA3-BFFE5FB044A1}" dt="2023-04-18T06:40:30.408" v="108" actId="1076"/>
          <ac:spMkLst>
            <pc:docMk/>
            <pc:sldMk cId="0" sldId="305"/>
            <ac:spMk id="4" creationId="{569A9DAA-F48C-B77A-8E26-2FC0FE465BE7}"/>
          </ac:spMkLst>
        </pc:spChg>
        <pc:spChg chg="mod">
          <ac:chgData name="Federico Cluni" userId="754e41aadaf4a8ea" providerId="LiveId" clId="{1D028C01-4804-40E8-BDA3-BFFE5FB044A1}" dt="2023-04-18T06:40:33.799" v="109" actId="20577"/>
          <ac:spMkLst>
            <pc:docMk/>
            <pc:sldMk cId="0" sldId="305"/>
            <ac:spMk id="10243" creationId="{A2C82316-C4EC-426E-AE68-7E4A94634496}"/>
          </ac:spMkLst>
        </pc:spChg>
        <pc:graphicFrameChg chg="mod">
          <ac:chgData name="Federico Cluni" userId="754e41aadaf4a8ea" providerId="LiveId" clId="{1D028C01-4804-40E8-BDA3-BFFE5FB044A1}" dt="2023-04-18T06:58:28.926" v="414" actId="1076"/>
          <ac:graphicFrameMkLst>
            <pc:docMk/>
            <pc:sldMk cId="0" sldId="305"/>
            <ac:graphicFrameMk id="2" creationId="{50E3250E-3398-43DB-A962-20B21513876F}"/>
          </ac:graphicFrameMkLst>
        </pc:graphicFrameChg>
      </pc:sldChg>
      <pc:sldChg chg="modSp mod">
        <pc:chgData name="Federico Cluni" userId="754e41aadaf4a8ea" providerId="LiveId" clId="{1D028C01-4804-40E8-BDA3-BFFE5FB044A1}" dt="2023-04-18T06:55:39.446" v="406" actId="1076"/>
        <pc:sldMkLst>
          <pc:docMk/>
          <pc:sldMk cId="0" sldId="314"/>
        </pc:sldMkLst>
        <pc:spChg chg="mod">
          <ac:chgData name="Federico Cluni" userId="754e41aadaf4a8ea" providerId="LiveId" clId="{1D028C01-4804-40E8-BDA3-BFFE5FB044A1}" dt="2023-04-18T06:55:39.446" v="406" actId="1076"/>
          <ac:spMkLst>
            <pc:docMk/>
            <pc:sldMk cId="0" sldId="314"/>
            <ac:spMk id="48132" creationId="{A0FE7CB0-E481-4096-81C8-1764C2DA88DA}"/>
          </ac:spMkLst>
        </pc:spChg>
        <pc:spChg chg="mod">
          <ac:chgData name="Federico Cluni" userId="754e41aadaf4a8ea" providerId="LiveId" clId="{1D028C01-4804-40E8-BDA3-BFFE5FB044A1}" dt="2023-04-14T16:46:33.311" v="7" actId="948"/>
          <ac:spMkLst>
            <pc:docMk/>
            <pc:sldMk cId="0" sldId="314"/>
            <ac:spMk id="48134" creationId="{774AE6C6-4588-4333-AB3D-72CBCBC40EC5}"/>
          </ac:spMkLst>
        </pc:spChg>
      </pc:sldChg>
      <pc:sldChg chg="modSp mod">
        <pc:chgData name="Federico Cluni" userId="754e41aadaf4a8ea" providerId="LiveId" clId="{1D028C01-4804-40E8-BDA3-BFFE5FB044A1}" dt="2023-04-18T05:40:19.512" v="26" actId="2711"/>
        <pc:sldMkLst>
          <pc:docMk/>
          <pc:sldMk cId="3826106657" sldId="315"/>
        </pc:sldMkLst>
        <pc:spChg chg="mod">
          <ac:chgData name="Federico Cluni" userId="754e41aadaf4a8ea" providerId="LiveId" clId="{1D028C01-4804-40E8-BDA3-BFFE5FB044A1}" dt="2023-04-18T05:40:19.512" v="26" actId="2711"/>
          <ac:spMkLst>
            <pc:docMk/>
            <pc:sldMk cId="3826106657" sldId="315"/>
            <ac:spMk id="9219" creationId="{A1FC0DEA-BB6C-4FD0-B78C-22B86F753767}"/>
          </ac:spMkLst>
        </pc:spChg>
      </pc:sldChg>
      <pc:sldChg chg="modSp mod">
        <pc:chgData name="Federico Cluni" userId="754e41aadaf4a8ea" providerId="LiveId" clId="{1D028C01-4804-40E8-BDA3-BFFE5FB044A1}" dt="2023-04-24T08:44:32.001" v="1552" actId="207"/>
        <pc:sldMkLst>
          <pc:docMk/>
          <pc:sldMk cId="886055816" sldId="317"/>
        </pc:sldMkLst>
        <pc:spChg chg="mod">
          <ac:chgData name="Federico Cluni" userId="754e41aadaf4a8ea" providerId="LiveId" clId="{1D028C01-4804-40E8-BDA3-BFFE5FB044A1}" dt="2023-04-24T08:44:32.001" v="1552" actId="207"/>
          <ac:spMkLst>
            <pc:docMk/>
            <pc:sldMk cId="886055816" sldId="317"/>
            <ac:spMk id="3075" creationId="{CFD3459D-42FE-4658-A1BB-8D0E87740339}"/>
          </ac:spMkLst>
        </pc:spChg>
      </pc:sldChg>
      <pc:sldChg chg="addSp modSp mod modNotesTx">
        <pc:chgData name="Federico Cluni" userId="754e41aadaf4a8ea" providerId="LiveId" clId="{1D028C01-4804-40E8-BDA3-BFFE5FB044A1}" dt="2023-04-20T14:41:24.854" v="1510" actId="6549"/>
        <pc:sldMkLst>
          <pc:docMk/>
          <pc:sldMk cId="0" sldId="321"/>
        </pc:sldMkLst>
        <pc:spChg chg="add mod">
          <ac:chgData name="Federico Cluni" userId="754e41aadaf4a8ea" providerId="LiveId" clId="{1D028C01-4804-40E8-BDA3-BFFE5FB044A1}" dt="2023-04-20T13:32:22.047" v="1320" actId="113"/>
          <ac:spMkLst>
            <pc:docMk/>
            <pc:sldMk cId="0" sldId="321"/>
            <ac:spMk id="2" creationId="{DF5261DC-B169-5F60-5B01-4CC50BD9C9B3}"/>
          </ac:spMkLst>
        </pc:spChg>
        <pc:spChg chg="mod">
          <ac:chgData name="Federico Cluni" userId="754e41aadaf4a8ea" providerId="LiveId" clId="{1D028C01-4804-40E8-BDA3-BFFE5FB044A1}" dt="2023-04-20T14:41:24.854" v="1510" actId="6549"/>
          <ac:spMkLst>
            <pc:docMk/>
            <pc:sldMk cId="0" sldId="321"/>
            <ac:spMk id="26627" creationId="{5761D948-F146-4B33-992A-6B2BADFA563B}"/>
          </ac:spMkLst>
        </pc:spChg>
      </pc:sldChg>
      <pc:sldChg chg="modSp mod">
        <pc:chgData name="Federico Cluni" userId="754e41aadaf4a8ea" providerId="LiveId" clId="{1D028C01-4804-40E8-BDA3-BFFE5FB044A1}" dt="2023-04-20T15:34:29.876" v="1517" actId="14100"/>
        <pc:sldMkLst>
          <pc:docMk/>
          <pc:sldMk cId="0" sldId="323"/>
        </pc:sldMkLst>
        <pc:spChg chg="mod">
          <ac:chgData name="Federico Cluni" userId="754e41aadaf4a8ea" providerId="LiveId" clId="{1D028C01-4804-40E8-BDA3-BFFE5FB044A1}" dt="2023-04-20T15:34:29.876" v="1517" actId="14100"/>
          <ac:spMkLst>
            <pc:docMk/>
            <pc:sldMk cId="0" sldId="323"/>
            <ac:spMk id="28675" creationId="{1CADB3A6-0D97-43B0-972B-FFB722AF619D}"/>
          </ac:spMkLst>
        </pc:spChg>
      </pc:sldChg>
      <pc:sldChg chg="modSp mod">
        <pc:chgData name="Federico Cluni" userId="754e41aadaf4a8ea" providerId="LiveId" clId="{1D028C01-4804-40E8-BDA3-BFFE5FB044A1}" dt="2023-04-18T09:47:40.232" v="833" actId="113"/>
        <pc:sldMkLst>
          <pc:docMk/>
          <pc:sldMk cId="0" sldId="324"/>
        </pc:sldMkLst>
        <pc:spChg chg="mod">
          <ac:chgData name="Federico Cluni" userId="754e41aadaf4a8ea" providerId="LiveId" clId="{1D028C01-4804-40E8-BDA3-BFFE5FB044A1}" dt="2023-04-18T09:47:40.232" v="833" actId="113"/>
          <ac:spMkLst>
            <pc:docMk/>
            <pc:sldMk cId="0" sldId="324"/>
            <ac:spMk id="29699" creationId="{1757A766-EDFA-4852-93A7-7400BFB81B1E}"/>
          </ac:spMkLst>
        </pc:spChg>
      </pc:sldChg>
      <pc:sldChg chg="modSp mod">
        <pc:chgData name="Federico Cluni" userId="754e41aadaf4a8ea" providerId="LiveId" clId="{1D028C01-4804-40E8-BDA3-BFFE5FB044A1}" dt="2023-04-18T09:47:14.619" v="832" actId="207"/>
        <pc:sldMkLst>
          <pc:docMk/>
          <pc:sldMk cId="0" sldId="325"/>
        </pc:sldMkLst>
        <pc:spChg chg="mod">
          <ac:chgData name="Federico Cluni" userId="754e41aadaf4a8ea" providerId="LiveId" clId="{1D028C01-4804-40E8-BDA3-BFFE5FB044A1}" dt="2023-04-18T09:47:14.619" v="832" actId="207"/>
          <ac:spMkLst>
            <pc:docMk/>
            <pc:sldMk cId="0" sldId="325"/>
            <ac:spMk id="30723" creationId="{9A82AA15-C861-429E-9AE3-B204135A0812}"/>
          </ac:spMkLst>
        </pc:spChg>
      </pc:sldChg>
      <pc:sldChg chg="modSp mod">
        <pc:chgData name="Federico Cluni" userId="754e41aadaf4a8ea" providerId="LiveId" clId="{1D028C01-4804-40E8-BDA3-BFFE5FB044A1}" dt="2023-04-20T15:57:46.840" v="1526" actId="20577"/>
        <pc:sldMkLst>
          <pc:docMk/>
          <pc:sldMk cId="0" sldId="326"/>
        </pc:sldMkLst>
        <pc:spChg chg="mod">
          <ac:chgData name="Federico Cluni" userId="754e41aadaf4a8ea" providerId="LiveId" clId="{1D028C01-4804-40E8-BDA3-BFFE5FB044A1}" dt="2023-04-20T15:57:46.840" v="1526" actId="20577"/>
          <ac:spMkLst>
            <pc:docMk/>
            <pc:sldMk cId="0" sldId="326"/>
            <ac:spMk id="31747" creationId="{73FDD2B7-54AB-4DFA-B495-5C1BE1B980AE}"/>
          </ac:spMkLst>
        </pc:spChg>
      </pc:sldChg>
      <pc:sldChg chg="addSp delSp modSp mod">
        <pc:chgData name="Federico Cluni" userId="754e41aadaf4a8ea" providerId="LiveId" clId="{1D028C01-4804-40E8-BDA3-BFFE5FB044A1}" dt="2023-04-20T16:19:30.724" v="1530" actId="20577"/>
        <pc:sldMkLst>
          <pc:docMk/>
          <pc:sldMk cId="0" sldId="327"/>
        </pc:sldMkLst>
        <pc:spChg chg="add del mod">
          <ac:chgData name="Federico Cluni" userId="754e41aadaf4a8ea" providerId="LiveId" clId="{1D028C01-4804-40E8-BDA3-BFFE5FB044A1}" dt="2023-04-20T16:19:30.724" v="1530" actId="20577"/>
          <ac:spMkLst>
            <pc:docMk/>
            <pc:sldMk cId="0" sldId="327"/>
            <ac:spMk id="32771" creationId="{3AC2C418-32BF-40B7-8146-1843F11594A2}"/>
          </ac:spMkLst>
        </pc:spChg>
        <pc:spChg chg="mod">
          <ac:chgData name="Federico Cluni" userId="754e41aadaf4a8ea" providerId="LiveId" clId="{1D028C01-4804-40E8-BDA3-BFFE5FB044A1}" dt="2023-04-18T09:46:36.481" v="827" actId="113"/>
          <ac:spMkLst>
            <pc:docMk/>
            <pc:sldMk cId="0" sldId="327"/>
            <ac:spMk id="32772" creationId="{252E609A-65FB-43CE-AC3D-AB2B12223DC1}"/>
          </ac:spMkLst>
        </pc:spChg>
      </pc:sldChg>
      <pc:sldChg chg="modSp mod">
        <pc:chgData name="Federico Cluni" userId="754e41aadaf4a8ea" providerId="LiveId" clId="{1D028C01-4804-40E8-BDA3-BFFE5FB044A1}" dt="2023-04-20T13:50:43.620" v="1491" actId="20577"/>
        <pc:sldMkLst>
          <pc:docMk/>
          <pc:sldMk cId="1143503960" sldId="332"/>
        </pc:sldMkLst>
        <pc:spChg chg="mod">
          <ac:chgData name="Federico Cluni" userId="754e41aadaf4a8ea" providerId="LiveId" clId="{1D028C01-4804-40E8-BDA3-BFFE5FB044A1}" dt="2023-04-20T13:50:43.620" v="1491" actId="20577"/>
          <ac:spMkLst>
            <pc:docMk/>
            <pc:sldMk cId="1143503960" sldId="332"/>
            <ac:spMk id="46083" creationId="{6ACC68DE-8CF4-432B-B0F9-A6F80B875381}"/>
          </ac:spMkLst>
        </pc:spChg>
        <pc:spChg chg="mod">
          <ac:chgData name="Federico Cluni" userId="754e41aadaf4a8ea" providerId="LiveId" clId="{1D028C01-4804-40E8-BDA3-BFFE5FB044A1}" dt="2023-04-18T09:42:45.467" v="801" actId="1076"/>
          <ac:spMkLst>
            <pc:docMk/>
            <pc:sldMk cId="1143503960" sldId="332"/>
            <ac:spMk id="48132" creationId="{A0FE7CB0-E481-4096-81C8-1764C2DA88DA}"/>
          </ac:spMkLst>
        </pc:spChg>
      </pc:sldChg>
      <pc:sldChg chg="modSp mod modNotesTx">
        <pc:chgData name="Federico Cluni" userId="754e41aadaf4a8ea" providerId="LiveId" clId="{1D028C01-4804-40E8-BDA3-BFFE5FB044A1}" dt="2023-04-20T13:49:06.081" v="1419"/>
        <pc:sldMkLst>
          <pc:docMk/>
          <pc:sldMk cId="3640886085" sldId="333"/>
        </pc:sldMkLst>
        <pc:spChg chg="mod">
          <ac:chgData name="Federico Cluni" userId="754e41aadaf4a8ea" providerId="LiveId" clId="{1D028C01-4804-40E8-BDA3-BFFE5FB044A1}" dt="2023-04-20T13:47:18.826" v="1417" actId="20577"/>
          <ac:spMkLst>
            <pc:docMk/>
            <pc:sldMk cId="3640886085" sldId="333"/>
            <ac:spMk id="39939" creationId="{141BD149-0FFB-40B5-96FB-BC7F0D8CD8D4}"/>
          </ac:spMkLst>
        </pc:spChg>
        <pc:picChg chg="mod">
          <ac:chgData name="Federico Cluni" userId="754e41aadaf4a8ea" providerId="LiveId" clId="{1D028C01-4804-40E8-BDA3-BFFE5FB044A1}" dt="2023-04-20T13:46:04.681" v="1345" actId="1038"/>
          <ac:picMkLst>
            <pc:docMk/>
            <pc:sldMk cId="3640886085" sldId="333"/>
            <ac:picMk id="3" creationId="{065CDF21-4126-4A6D-962A-76791542F169}"/>
          </ac:picMkLst>
        </pc:picChg>
      </pc:sldChg>
      <pc:sldChg chg="modSp add mod">
        <pc:chgData name="Federico Cluni" userId="754e41aadaf4a8ea" providerId="LiveId" clId="{1D028C01-4804-40E8-BDA3-BFFE5FB044A1}" dt="2023-04-18T07:05:37.734" v="560" actId="20577"/>
        <pc:sldMkLst>
          <pc:docMk/>
          <pc:sldMk cId="3358467377" sldId="334"/>
        </pc:sldMkLst>
        <pc:spChg chg="mod">
          <ac:chgData name="Federico Cluni" userId="754e41aadaf4a8ea" providerId="LiveId" clId="{1D028C01-4804-40E8-BDA3-BFFE5FB044A1}" dt="2023-04-18T07:02:46.577" v="533" actId="552"/>
          <ac:spMkLst>
            <pc:docMk/>
            <pc:sldMk cId="3358467377" sldId="334"/>
            <ac:spMk id="3" creationId="{A11B5528-C540-F868-5E8C-D2F209E39937}"/>
          </ac:spMkLst>
        </pc:spChg>
        <pc:spChg chg="mod">
          <ac:chgData name="Federico Cluni" userId="754e41aadaf4a8ea" providerId="LiveId" clId="{1D028C01-4804-40E8-BDA3-BFFE5FB044A1}" dt="2023-04-18T07:03:15.535" v="537" actId="948"/>
          <ac:spMkLst>
            <pc:docMk/>
            <pc:sldMk cId="3358467377" sldId="334"/>
            <ac:spMk id="4" creationId="{569A9DAA-F48C-B77A-8E26-2FC0FE465BE7}"/>
          </ac:spMkLst>
        </pc:spChg>
        <pc:spChg chg="mod">
          <ac:chgData name="Federico Cluni" userId="754e41aadaf4a8ea" providerId="LiveId" clId="{1D028C01-4804-40E8-BDA3-BFFE5FB044A1}" dt="2023-04-18T07:05:37.734" v="560" actId="20577"/>
          <ac:spMkLst>
            <pc:docMk/>
            <pc:sldMk cId="3358467377" sldId="334"/>
            <ac:spMk id="10243" creationId="{A2C82316-C4EC-426E-AE68-7E4A94634496}"/>
          </ac:spMkLst>
        </pc:spChg>
        <pc:graphicFrameChg chg="modGraphic">
          <ac:chgData name="Federico Cluni" userId="754e41aadaf4a8ea" providerId="LiveId" clId="{1D028C01-4804-40E8-BDA3-BFFE5FB044A1}" dt="2023-04-18T07:05:25.789" v="559" actId="2165"/>
          <ac:graphicFrameMkLst>
            <pc:docMk/>
            <pc:sldMk cId="3358467377" sldId="334"/>
            <ac:graphicFrameMk id="2" creationId="{50E3250E-3398-43DB-A962-20B21513876F}"/>
          </ac:graphicFrameMkLst>
        </pc:graphicFrameChg>
      </pc:sldChg>
      <pc:sldChg chg="delSp modSp add mod">
        <pc:chgData name="Federico Cluni" userId="754e41aadaf4a8ea" providerId="LiveId" clId="{1D028C01-4804-40E8-BDA3-BFFE5FB044A1}" dt="2023-04-20T15:24:16.409" v="1516" actId="20577"/>
        <pc:sldMkLst>
          <pc:docMk/>
          <pc:sldMk cId="2910906631" sldId="335"/>
        </pc:sldMkLst>
        <pc:spChg chg="mod">
          <ac:chgData name="Federico Cluni" userId="754e41aadaf4a8ea" providerId="LiveId" clId="{1D028C01-4804-40E8-BDA3-BFFE5FB044A1}" dt="2023-04-20T15:24:16.409" v="1516" actId="20577"/>
          <ac:spMkLst>
            <pc:docMk/>
            <pc:sldMk cId="2910906631" sldId="335"/>
            <ac:spMk id="27651" creationId="{37EC68AB-75F9-47B4-B985-79310AF55960}"/>
          </ac:spMkLst>
        </pc:spChg>
        <pc:spChg chg="del">
          <ac:chgData name="Federico Cluni" userId="754e41aadaf4a8ea" providerId="LiveId" clId="{1D028C01-4804-40E8-BDA3-BFFE5FB044A1}" dt="2023-04-18T09:30:32.851" v="787" actId="478"/>
          <ac:spMkLst>
            <pc:docMk/>
            <pc:sldMk cId="2910906631" sldId="335"/>
            <ac:spMk id="27652" creationId="{3842D66F-0012-4467-B203-8F0A9520F274}"/>
          </ac:spMkLst>
        </pc:spChg>
        <pc:grpChg chg="del">
          <ac:chgData name="Federico Cluni" userId="754e41aadaf4a8ea" providerId="LiveId" clId="{1D028C01-4804-40E8-BDA3-BFFE5FB044A1}" dt="2023-04-18T09:28:12.571" v="672" actId="478"/>
          <ac:grpSpMkLst>
            <pc:docMk/>
            <pc:sldMk cId="2910906631" sldId="335"/>
            <ac:grpSpMk id="3" creationId="{41EFE961-7BE8-4CB4-13FA-1E29BD9DDE5E}"/>
          </ac:grpSpMkLst>
        </pc:grpChg>
      </pc:sldChg>
      <pc:sldChg chg="new">
        <pc:chgData name="Federico Cluni" userId="754e41aadaf4a8ea" providerId="LiveId" clId="{1D028C01-4804-40E8-BDA3-BFFE5FB044A1}" dt="2023-04-19T09:26:54.638" v="1022" actId="680"/>
        <pc:sldMkLst>
          <pc:docMk/>
          <pc:sldMk cId="4147065403" sldId="336"/>
        </pc:sldMkLst>
      </pc:sldChg>
      <pc:sldChg chg="new">
        <pc:chgData name="Federico Cluni" userId="754e41aadaf4a8ea" providerId="LiveId" clId="{1D028C01-4804-40E8-BDA3-BFFE5FB044A1}" dt="2023-04-20T17:05:31.363" v="1531" actId="680"/>
        <pc:sldMkLst>
          <pc:docMk/>
          <pc:sldMk cId="1593534835" sldId="3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DA4F3-1F2B-42AC-BCDB-6A2CA4DEF233}" type="datetimeFigureOut">
              <a:rPr lang="en-US" smtClean="0"/>
              <a:t>3/15/2024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E5495-4671-402A-88DE-122F694394F8}" type="slidenum">
              <a:rPr lang="en-US" smtClean="0"/>
              <a:t>‹N›</a:t>
            </a:fld>
            <a:endParaRPr lang="en-US"/>
          </a:p>
        </p:txBody>
      </p:sp>
    </p:spTree>
    <p:extLst>
      <p:ext uri="{BB962C8B-B14F-4D97-AF65-F5344CB8AC3E}">
        <p14:creationId xmlns:p14="http://schemas.microsoft.com/office/powerpoint/2010/main" val="256548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howto/unicode.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https://wiki.python.org/moin/PythonDistributions</a:t>
            </a:r>
          </a:p>
        </p:txBody>
      </p:sp>
      <p:sp>
        <p:nvSpPr>
          <p:cNvPr id="4" name="Segnaposto numero diapositiva 3"/>
          <p:cNvSpPr>
            <a:spLocks noGrp="1"/>
          </p:cNvSpPr>
          <p:nvPr>
            <p:ph type="sldNum" sz="quarter" idx="5"/>
          </p:nvPr>
        </p:nvSpPr>
        <p:spPr/>
        <p:txBody>
          <a:bodyPr/>
          <a:lstStyle/>
          <a:p>
            <a:fld id="{495E5495-4671-402A-88DE-122F694394F8}" type="slidenum">
              <a:rPr lang="en-US" smtClean="0"/>
              <a:t>4</a:t>
            </a:fld>
            <a:endParaRPr lang="en-US"/>
          </a:p>
        </p:txBody>
      </p:sp>
    </p:spTree>
    <p:extLst>
      <p:ext uri="{BB962C8B-B14F-4D97-AF65-F5344CB8AC3E}">
        <p14:creationId xmlns:p14="http://schemas.microsoft.com/office/powerpoint/2010/main" val="66885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 complete list of types is here: https://docs.python.org/3/library/stdtypes.html</a:t>
            </a:r>
          </a:p>
        </p:txBody>
      </p:sp>
      <p:sp>
        <p:nvSpPr>
          <p:cNvPr id="4" name="Segnaposto numero diapositiva 3"/>
          <p:cNvSpPr>
            <a:spLocks noGrp="1"/>
          </p:cNvSpPr>
          <p:nvPr>
            <p:ph type="sldNum" sz="quarter" idx="5"/>
          </p:nvPr>
        </p:nvSpPr>
        <p:spPr/>
        <p:txBody>
          <a:bodyPr/>
          <a:lstStyle/>
          <a:p>
            <a:fld id="{495E5495-4671-402A-88DE-122F694394F8}" type="slidenum">
              <a:rPr lang="en-US" smtClean="0"/>
              <a:t>10</a:t>
            </a:fld>
            <a:endParaRPr lang="en-US"/>
          </a:p>
        </p:txBody>
      </p:sp>
    </p:spTree>
    <p:extLst>
      <p:ext uri="{BB962C8B-B14F-4D97-AF65-F5344CB8AC3E}">
        <p14:creationId xmlns:p14="http://schemas.microsoft.com/office/powerpoint/2010/main" val="26488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it-IT" sz="1200" dirty="0">
                <a:latin typeface="Work Sans" pitchFamily="2" charset="0"/>
              </a:rPr>
              <a:t>See also </a:t>
            </a:r>
            <a:r>
              <a:rPr lang="en-US" altLang="it-IT" sz="1200" dirty="0">
                <a:latin typeface="Work Sans" pitchFamily="2" charset="0"/>
                <a:hlinkClick r:id="rId3"/>
              </a:rPr>
              <a:t>https://docs.python.org/3/howto/unicode.html</a:t>
            </a:r>
            <a:r>
              <a:rPr lang="en-US" altLang="it-IT" sz="1200" dirty="0">
                <a:latin typeface="Work Sans" pitchFamily="2" charset="0"/>
              </a:rPr>
              <a:t> </a:t>
            </a:r>
          </a:p>
          <a:p>
            <a:endParaRPr lang="en-US" dirty="0"/>
          </a:p>
        </p:txBody>
      </p:sp>
      <p:sp>
        <p:nvSpPr>
          <p:cNvPr id="4" name="Segnaposto numero diapositiva 3"/>
          <p:cNvSpPr>
            <a:spLocks noGrp="1"/>
          </p:cNvSpPr>
          <p:nvPr>
            <p:ph type="sldNum" sz="quarter" idx="5"/>
          </p:nvPr>
        </p:nvSpPr>
        <p:spPr/>
        <p:txBody>
          <a:bodyPr/>
          <a:lstStyle/>
          <a:p>
            <a:fld id="{495E5495-4671-402A-88DE-122F694394F8}" type="slidenum">
              <a:rPr lang="en-US" smtClean="0"/>
              <a:t>12</a:t>
            </a:fld>
            <a:endParaRPr lang="en-US"/>
          </a:p>
        </p:txBody>
      </p:sp>
    </p:spTree>
    <p:extLst>
      <p:ext uri="{BB962C8B-B14F-4D97-AF65-F5344CB8AC3E}">
        <p14:creationId xmlns:p14="http://schemas.microsoft.com/office/powerpoint/2010/main" val="221960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formatting string, https://docs.python.org/3/tutorial/inputoutput.html#the-string-format-method and https://docs.python.org/3/library/string.html#formatstrings</a:t>
            </a:r>
          </a:p>
          <a:p>
            <a:r>
              <a:rPr lang="en-US" dirty="0"/>
              <a:t>or, for old style, https://docs.python.org/3/tutorial/inputoutput.html#old-string-formatting</a:t>
            </a:r>
          </a:p>
          <a:p>
            <a:endParaRPr lang="en-US" dirty="0"/>
          </a:p>
        </p:txBody>
      </p:sp>
      <p:sp>
        <p:nvSpPr>
          <p:cNvPr id="4" name="Segnaposto numero diapositiva 3"/>
          <p:cNvSpPr>
            <a:spLocks noGrp="1"/>
          </p:cNvSpPr>
          <p:nvPr>
            <p:ph type="sldNum" sz="quarter" idx="5"/>
          </p:nvPr>
        </p:nvSpPr>
        <p:spPr/>
        <p:txBody>
          <a:bodyPr/>
          <a:lstStyle/>
          <a:p>
            <a:fld id="{495E5495-4671-402A-88DE-122F694394F8}" type="slidenum">
              <a:rPr lang="en-US" smtClean="0"/>
              <a:t>15</a:t>
            </a:fld>
            <a:endParaRPr lang="en-US"/>
          </a:p>
        </p:txBody>
      </p:sp>
    </p:spTree>
    <p:extLst>
      <p:ext uri="{BB962C8B-B14F-4D97-AF65-F5344CB8AC3E}">
        <p14:creationId xmlns:p14="http://schemas.microsoft.com/office/powerpoint/2010/main" val="156557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formatting string, https://docs.python.org/3/tutorial/inputoutput.html#the-string-format-method and https://docs.python.org/3/library/string.html#formatstrings</a:t>
            </a:r>
          </a:p>
          <a:p>
            <a:r>
              <a:rPr lang="en-US" dirty="0"/>
              <a:t>or, for old style, https://docs.python.org/3/tutorial/inputoutput.html#old-string-formatting</a:t>
            </a:r>
          </a:p>
          <a:p>
            <a:endParaRPr lang="en-US" dirty="0"/>
          </a:p>
        </p:txBody>
      </p:sp>
      <p:sp>
        <p:nvSpPr>
          <p:cNvPr id="4" name="Segnaposto numero diapositiva 3"/>
          <p:cNvSpPr>
            <a:spLocks noGrp="1"/>
          </p:cNvSpPr>
          <p:nvPr>
            <p:ph type="sldNum" sz="quarter" idx="5"/>
          </p:nvPr>
        </p:nvSpPr>
        <p:spPr/>
        <p:txBody>
          <a:bodyPr/>
          <a:lstStyle/>
          <a:p>
            <a:fld id="{495E5495-4671-402A-88DE-122F694394F8}" type="slidenum">
              <a:rPr lang="en-US" smtClean="0"/>
              <a:t>16</a:t>
            </a:fld>
            <a:endParaRPr lang="en-US"/>
          </a:p>
        </p:txBody>
      </p:sp>
    </p:spTree>
    <p:extLst>
      <p:ext uri="{BB962C8B-B14F-4D97-AF65-F5344CB8AC3E}">
        <p14:creationId xmlns:p14="http://schemas.microsoft.com/office/powerpoint/2010/main" val="149315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see also: </a:t>
            </a:r>
            <a:r>
              <a:rPr lang="en-US" dirty="0">
                <a:solidFill>
                  <a:srgbClr val="0070C0"/>
                </a:solidFill>
              </a:rPr>
              <a:t>https://realpython.com/python-mutable-vs-immutable-types/#:~:text=An%20object%20that%20allows%20you,value%20is%20an%20immutable%20object</a:t>
            </a:r>
          </a:p>
        </p:txBody>
      </p:sp>
      <p:sp>
        <p:nvSpPr>
          <p:cNvPr id="4" name="Segnaposto numero diapositiva 3"/>
          <p:cNvSpPr>
            <a:spLocks noGrp="1"/>
          </p:cNvSpPr>
          <p:nvPr>
            <p:ph type="sldNum" sz="quarter" idx="5"/>
          </p:nvPr>
        </p:nvSpPr>
        <p:spPr/>
        <p:txBody>
          <a:bodyPr/>
          <a:lstStyle/>
          <a:p>
            <a:fld id="{495E5495-4671-402A-88DE-122F694394F8}" type="slidenum">
              <a:rPr lang="en-US" smtClean="0"/>
              <a:t>27</a:t>
            </a:fld>
            <a:endParaRPr lang="en-US"/>
          </a:p>
        </p:txBody>
      </p:sp>
    </p:spTree>
    <p:extLst>
      <p:ext uri="{BB962C8B-B14F-4D97-AF65-F5344CB8AC3E}">
        <p14:creationId xmlns:p14="http://schemas.microsoft.com/office/powerpoint/2010/main" val="93834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www.unicode.org/char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www.unicode.org/chart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faq/general.html#what-is-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labs.fedoraproject.org/it/scientific/" TargetMode="External"/><Relationship Id="rId3" Type="http://schemas.openxmlformats.org/officeDocument/2006/relationships/hyperlink" Target="http://www.python.org/" TargetMode="External"/><Relationship Id="rId7" Type="http://schemas.openxmlformats.org/officeDocument/2006/relationships/hyperlink" Target="https://winpython.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enthought.com/edm/" TargetMode="External"/><Relationship Id="rId5" Type="http://schemas.openxmlformats.org/officeDocument/2006/relationships/hyperlink" Target="https://www.activestate.com/products/python/" TargetMode="External"/><Relationship Id="rId4" Type="http://schemas.openxmlformats.org/officeDocument/2006/relationships/hyperlink" Target="https://www.anaconda.com/download" TargetMode="External"/><Relationship Id="rId9" Type="http://schemas.openxmlformats.org/officeDocument/2006/relationships/hyperlink" Target="https://wiki.python.org/moin/PythonDistribution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org/doc/"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using/windows.html#python-launcher-for-window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15036" y="5969000"/>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2023/24</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288873" y="6477648"/>
            <a:ext cx="3879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#1 – </a:t>
            </a:r>
            <a:r>
              <a:rPr lang="it-IT" altLang="it-IT" sz="1800" b="1" i="1" dirty="0" err="1">
                <a:solidFill>
                  <a:srgbClr val="FF9900"/>
                </a:solidFill>
                <a:latin typeface="Work Sans" pitchFamily="2" charset="0"/>
              </a:rPr>
              <a:t>February</a:t>
            </a:r>
            <a:r>
              <a:rPr lang="it-IT" altLang="it-IT" sz="1800" b="1" i="1" dirty="0">
                <a:solidFill>
                  <a:srgbClr val="FF9900"/>
                </a:solidFill>
                <a:latin typeface="Work Sans" pitchFamily="2" charset="0"/>
              </a:rPr>
              <a:t> 23rd, 2024</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56BEBCB5-4CAB-441C-A0D3-FD22F7631CDE}"/>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16387" name="Text Box 3">
            <a:extLst>
              <a:ext uri="{FF2B5EF4-FFF2-40B4-BE49-F238E27FC236}">
                <a16:creationId xmlns:a16="http://schemas.microsoft.com/office/drawing/2014/main" id="{5BBE23F3-BDC5-400E-A3FC-ABF0FFCAE73D}"/>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r>
              <a:rPr lang="en-US" altLang="it-IT" sz="1600" dirty="0">
                <a:latin typeface="Work Sans" pitchFamily="2" charset="0"/>
              </a:rPr>
              <a:t>Python is dynamically typed, meaning that it is not necessary to define the type of a variable before assignment.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Integer number &lt; type ‘int’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Sequences of digits </a:t>
            </a:r>
            <a:r>
              <a:rPr lang="en-US" altLang="it-IT" sz="1600" u="sng" dirty="0">
                <a:latin typeface="Work Sans" pitchFamily="2" charset="0"/>
              </a:rPr>
              <a:t>without</a:t>
            </a:r>
            <a:r>
              <a:rPr lang="en-US" altLang="it-IT" sz="1600" dirty="0">
                <a:latin typeface="Work Sans" pitchFamily="2" charset="0"/>
              </a:rPr>
              <a:t> decimal part</a:t>
            </a:r>
          </a:p>
          <a:p>
            <a:pPr algn="just" eaLnBrk="1" hangingPunct="1">
              <a:spcBef>
                <a:spcPct val="0"/>
              </a:spcBef>
              <a:buFontTx/>
              <a:buNone/>
            </a:pPr>
            <a:r>
              <a:rPr lang="en-US" altLang="it-IT" sz="1600" i="1" dirty="0" err="1">
                <a:latin typeface="Consolas" panose="020B0609020204030204" pitchFamily="49" charset="0"/>
              </a:rPr>
              <a:t>i</a:t>
            </a:r>
            <a:r>
              <a:rPr lang="en-US" altLang="it-IT" sz="1600" dirty="0">
                <a:latin typeface="Consolas" panose="020B0609020204030204" pitchFamily="49" charset="0"/>
              </a:rPr>
              <a:t> = 123</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Floating point number &lt; type ‘float’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Sequences of digits </a:t>
            </a:r>
            <a:r>
              <a:rPr lang="en-US" altLang="it-IT" sz="1600" u="sng" dirty="0">
                <a:latin typeface="Work Sans" pitchFamily="2" charset="0"/>
              </a:rPr>
              <a:t>with</a:t>
            </a:r>
            <a:r>
              <a:rPr lang="en-US" altLang="it-IT" sz="1600" dirty="0">
                <a:latin typeface="Work Sans" pitchFamily="2" charset="0"/>
              </a:rPr>
              <a:t> decimal part</a:t>
            </a:r>
          </a:p>
          <a:p>
            <a:pPr algn="just" eaLnBrk="1" hangingPunct="1">
              <a:spcBef>
                <a:spcPct val="0"/>
              </a:spcBef>
              <a:buFontTx/>
              <a:buNone/>
            </a:pPr>
            <a:r>
              <a:rPr lang="en-US" altLang="it-IT" sz="1600" i="1" dirty="0">
                <a:latin typeface="Consolas" panose="020B0609020204030204" pitchFamily="49" charset="0"/>
              </a:rPr>
              <a:t>f</a:t>
            </a:r>
            <a:r>
              <a:rPr lang="en-US" altLang="it-IT" sz="1600" dirty="0">
                <a:latin typeface="Consolas" panose="020B0609020204030204" pitchFamily="49" charset="0"/>
              </a:rPr>
              <a:t> = 6.75</a:t>
            </a:r>
          </a:p>
          <a:p>
            <a:pPr algn="just" eaLnBrk="1" hangingPunct="1">
              <a:spcBef>
                <a:spcPct val="0"/>
              </a:spcBef>
              <a:buFontTx/>
              <a:buNone/>
            </a:pPr>
            <a:r>
              <a:rPr lang="en-US" altLang="it-IT" sz="1600" i="1" dirty="0">
                <a:latin typeface="Consolas" panose="020B0609020204030204" pitchFamily="49" charset="0"/>
              </a:rPr>
              <a:t>f</a:t>
            </a:r>
            <a:r>
              <a:rPr lang="en-US" altLang="it-IT" sz="1600" dirty="0">
                <a:latin typeface="Consolas" panose="020B0609020204030204" pitchFamily="49" charset="0"/>
              </a:rPr>
              <a:t> = 123.</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Complex number &lt; type ‘complex’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Imaginary part denoted with «j» or «J».</a:t>
            </a:r>
          </a:p>
          <a:p>
            <a:pPr algn="just" eaLnBrk="1" hangingPunct="1">
              <a:spcBef>
                <a:spcPct val="0"/>
              </a:spcBef>
              <a:buFontTx/>
              <a:buNone/>
            </a:pPr>
            <a:r>
              <a:rPr lang="en-US" altLang="it-IT" sz="1600" i="1" dirty="0">
                <a:latin typeface="Consolas" panose="020B0609020204030204" pitchFamily="49" charset="0"/>
              </a:rPr>
              <a:t>c</a:t>
            </a:r>
            <a:r>
              <a:rPr lang="en-US" altLang="it-IT" sz="1600" dirty="0">
                <a:latin typeface="Consolas" panose="020B0609020204030204" pitchFamily="49" charset="0"/>
              </a:rPr>
              <a:t> = 2 + 1j</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extract real and imaginary parts:</a:t>
            </a:r>
          </a:p>
          <a:p>
            <a:pPr algn="just" eaLnBrk="1" hangingPunct="1">
              <a:spcBef>
                <a:spcPct val="0"/>
              </a:spcBef>
              <a:buFontTx/>
              <a:buNone/>
            </a:pPr>
            <a:r>
              <a:rPr lang="en-US" altLang="it-IT" sz="1600" i="1" dirty="0" err="1">
                <a:latin typeface="Consolas" panose="020B0609020204030204" pitchFamily="49" charset="0"/>
              </a:rPr>
              <a:t>realpart</a:t>
            </a:r>
            <a:r>
              <a:rPr lang="en-US" altLang="it-IT" sz="1600" dirty="0">
                <a:latin typeface="Consolas" panose="020B0609020204030204" pitchFamily="49" charset="0"/>
              </a:rPr>
              <a:t> = </a:t>
            </a:r>
            <a:r>
              <a:rPr lang="en-US" altLang="it-IT" sz="1600" i="1" dirty="0" err="1">
                <a:latin typeface="Consolas" panose="020B0609020204030204" pitchFamily="49" charset="0"/>
              </a:rPr>
              <a:t>number</a:t>
            </a:r>
            <a:r>
              <a:rPr lang="en-US" altLang="it-IT" sz="1600" dirty="0" err="1">
                <a:latin typeface="Consolas" panose="020B0609020204030204" pitchFamily="49" charset="0"/>
              </a:rPr>
              <a:t>.real</a:t>
            </a:r>
            <a:endParaRPr lang="en-US" altLang="it-IT" sz="1600" dirty="0">
              <a:latin typeface="Consolas" panose="020B0609020204030204" pitchFamily="49" charset="0"/>
            </a:endParaRPr>
          </a:p>
          <a:p>
            <a:pPr algn="just" eaLnBrk="1" hangingPunct="1">
              <a:spcBef>
                <a:spcPct val="0"/>
              </a:spcBef>
              <a:buFontTx/>
              <a:buNone/>
            </a:pPr>
            <a:r>
              <a:rPr lang="en-US" altLang="it-IT" sz="1600" i="1" dirty="0" err="1">
                <a:latin typeface="Consolas" panose="020B0609020204030204" pitchFamily="49" charset="0"/>
              </a:rPr>
              <a:t>imagpart</a:t>
            </a:r>
            <a:r>
              <a:rPr lang="en-US" altLang="it-IT" sz="1600" dirty="0">
                <a:latin typeface="Consolas" panose="020B0609020204030204" pitchFamily="49" charset="0"/>
              </a:rPr>
              <a:t> = </a:t>
            </a:r>
            <a:r>
              <a:rPr lang="en-US" altLang="it-IT" sz="1600" i="1" dirty="0" err="1">
                <a:latin typeface="Consolas" panose="020B0609020204030204" pitchFamily="49" charset="0"/>
              </a:rPr>
              <a:t>number</a:t>
            </a:r>
            <a:r>
              <a:rPr lang="en-US" altLang="it-IT" sz="1600" dirty="0" err="1">
                <a:latin typeface="Consolas" panose="020B0609020204030204" pitchFamily="49" charset="0"/>
              </a:rPr>
              <a:t>.imag</a:t>
            </a: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p:txBody>
      </p:sp>
      <p:grpSp>
        <p:nvGrpSpPr>
          <p:cNvPr id="3" name="Gruppo 2">
            <a:extLst>
              <a:ext uri="{FF2B5EF4-FFF2-40B4-BE49-F238E27FC236}">
                <a16:creationId xmlns:a16="http://schemas.microsoft.com/office/drawing/2014/main" id="{B7EAA03C-133A-A37B-B961-EAD95EE20BDC}"/>
              </a:ext>
            </a:extLst>
          </p:cNvPr>
          <p:cNvGrpSpPr/>
          <p:nvPr/>
        </p:nvGrpSpPr>
        <p:grpSpPr>
          <a:xfrm>
            <a:off x="5580112" y="2780928"/>
            <a:ext cx="2736304" cy="1080120"/>
            <a:chOff x="5652120" y="1268760"/>
            <a:chExt cx="2736304" cy="1080120"/>
          </a:xfrm>
        </p:grpSpPr>
        <p:sp>
          <p:nvSpPr>
            <p:cNvPr id="2" name="Rettangolo con angoli arrotondati 1">
              <a:extLst>
                <a:ext uri="{FF2B5EF4-FFF2-40B4-BE49-F238E27FC236}">
                  <a16:creationId xmlns:a16="http://schemas.microsoft.com/office/drawing/2014/main" id="{7ED7A194-9003-D24A-444C-E772D798D56E}"/>
                </a:ext>
              </a:extLst>
            </p:cNvPr>
            <p:cNvSpPr/>
            <p:nvPr/>
          </p:nvSpPr>
          <p:spPr bwMode="auto">
            <a:xfrm>
              <a:off x="5652120" y="1268760"/>
              <a:ext cx="2736304" cy="108012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6391" name="Text Box 6">
              <a:extLst>
                <a:ext uri="{FF2B5EF4-FFF2-40B4-BE49-F238E27FC236}">
                  <a16:creationId xmlns:a16="http://schemas.microsoft.com/office/drawing/2014/main" id="{B241D821-531C-41EB-B44D-EDAC9DC14BA6}"/>
                </a:ext>
              </a:extLst>
            </p:cNvPr>
            <p:cNvSpPr txBox="1">
              <a:spLocks noChangeArrowheads="1"/>
            </p:cNvSpPr>
            <p:nvPr/>
          </p:nvSpPr>
          <p:spPr bwMode="auto">
            <a:xfrm>
              <a:off x="5828059" y="1393321"/>
              <a:ext cx="2384425" cy="830997"/>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1/10+1/10+1/10+1/10+1/10+1/10+1/10+1/10+1/10+1/10= ???</a:t>
              </a:r>
            </a:p>
          </p:txBody>
        </p:sp>
      </p:grpSp>
      <p:grpSp>
        <p:nvGrpSpPr>
          <p:cNvPr id="5" name="Gruppo 4">
            <a:extLst>
              <a:ext uri="{FF2B5EF4-FFF2-40B4-BE49-F238E27FC236}">
                <a16:creationId xmlns:a16="http://schemas.microsoft.com/office/drawing/2014/main" id="{B0FC511F-3730-5CF7-4041-8AA97A2270D3}"/>
              </a:ext>
            </a:extLst>
          </p:cNvPr>
          <p:cNvGrpSpPr/>
          <p:nvPr/>
        </p:nvGrpSpPr>
        <p:grpSpPr>
          <a:xfrm>
            <a:off x="5549974" y="5245348"/>
            <a:ext cx="2736304" cy="1080120"/>
            <a:chOff x="5590753" y="4013448"/>
            <a:chExt cx="2736304" cy="1080120"/>
          </a:xfrm>
        </p:grpSpPr>
        <p:sp>
          <p:nvSpPr>
            <p:cNvPr id="4" name="Rettangolo con angoli arrotondati 3">
              <a:extLst>
                <a:ext uri="{FF2B5EF4-FFF2-40B4-BE49-F238E27FC236}">
                  <a16:creationId xmlns:a16="http://schemas.microsoft.com/office/drawing/2014/main" id="{E38808FE-6B84-FCDF-8F59-8873074D98A6}"/>
                </a:ext>
              </a:extLst>
            </p:cNvPr>
            <p:cNvSpPr/>
            <p:nvPr/>
          </p:nvSpPr>
          <p:spPr bwMode="auto">
            <a:xfrm>
              <a:off x="5590753" y="4013448"/>
              <a:ext cx="2736304" cy="108012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6389" name="Text Box 6">
              <a:extLst>
                <a:ext uri="{FF2B5EF4-FFF2-40B4-BE49-F238E27FC236}">
                  <a16:creationId xmlns:a16="http://schemas.microsoft.com/office/drawing/2014/main" id="{64678E45-6A36-4214-A89D-5C47F6DDB841}"/>
                </a:ext>
              </a:extLst>
            </p:cNvPr>
            <p:cNvSpPr txBox="1">
              <a:spLocks noChangeArrowheads="1"/>
            </p:cNvSpPr>
            <p:nvPr/>
          </p:nvSpPr>
          <p:spPr bwMode="auto">
            <a:xfrm>
              <a:off x="5789537" y="4138009"/>
              <a:ext cx="2365953" cy="830997"/>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a dot «</a:t>
              </a:r>
              <a:r>
                <a:rPr lang="en-US" altLang="it-IT" sz="1600" b="1" dirty="0">
                  <a:latin typeface="Work Sans" pitchFamily="2" charset="0"/>
                </a:rPr>
                <a:t>.</a:t>
              </a:r>
              <a:r>
                <a:rPr lang="en-US" altLang="it-IT" sz="1600" dirty="0">
                  <a:latin typeface="Work Sans" pitchFamily="2" charset="0"/>
                </a:rPr>
                <a:t>» denotes an attribute or a method of an object!</a:t>
              </a:r>
            </a:p>
          </p:txBody>
        </p:sp>
      </p:grpSp>
    </p:spTree>
    <p:extLst>
      <p:ext uri="{BB962C8B-B14F-4D97-AF65-F5344CB8AC3E}">
        <p14:creationId xmlns:p14="http://schemas.microsoft.com/office/powerpoint/2010/main" val="116552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60C28A8E-1F0E-45DE-BDC9-01504068DE75}"/>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String &lt; type ‘str’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Strings are sequences of characters.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characters may be between single or double quotes:</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a:t>
            </a:r>
            <a:r>
              <a:rPr lang="en-US" altLang="it-IT" sz="1600" dirty="0" err="1">
                <a:latin typeface="Consolas" panose="020B0609020204030204" pitchFamily="49" charset="0"/>
              </a:rPr>
              <a:t>abc</a:t>
            </a:r>
            <a:r>
              <a:rPr lang="en-US" altLang="it-IT" sz="1600" dirty="0">
                <a:latin typeface="Consolas" panose="020B0609020204030204" pitchFamily="49" charset="0"/>
              </a:rPr>
              <a:t>"</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'ab'</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"What a nice day!"</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'Have you seen "titanic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For multi-line string:</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"Hello\</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or</a:t>
            </a:r>
          </a:p>
          <a:p>
            <a:pPr algn="just" eaLnBrk="1" hangingPunct="1">
              <a:spcBef>
                <a:spcPct val="0"/>
              </a:spcBef>
              <a:buFontTx/>
              <a:buNone/>
            </a:pPr>
            <a:r>
              <a:rPr lang="en-US" altLang="it-IT" sz="1600" i="1" dirty="0">
                <a:latin typeface="Consolas" panose="020B0609020204030204" pitchFamily="49" charset="0"/>
              </a:rPr>
              <a:t>string</a:t>
            </a:r>
            <a:r>
              <a:rPr lang="en-US" altLang="it-IT" sz="1600" dirty="0">
                <a:latin typeface="Consolas" panose="020B0609020204030204" pitchFamily="49" charset="0"/>
              </a:rPr>
              <a:t> = """Hello</a:t>
            </a:r>
          </a:p>
          <a:p>
            <a:pPr algn="just" eaLnBrk="1" hangingPunct="1">
              <a:spcBef>
                <a:spcPct val="0"/>
              </a:spcBef>
              <a:buFontTx/>
              <a:buNone/>
            </a:pPr>
            <a:r>
              <a:rPr lang="en-US" altLang="it-IT" sz="1600" dirty="0">
                <a:latin typeface="Consolas" panose="020B0609020204030204" pitchFamily="49" charset="0"/>
              </a:rPr>
              <a:t>How are you?"""</a:t>
            </a:r>
          </a:p>
        </p:txBody>
      </p:sp>
      <p:sp>
        <p:nvSpPr>
          <p:cNvPr id="11268" name="Text Box 4">
            <a:extLst>
              <a:ext uri="{FF2B5EF4-FFF2-40B4-BE49-F238E27FC236}">
                <a16:creationId xmlns:a16="http://schemas.microsoft.com/office/drawing/2014/main" id="{CF8BA127-8324-4F65-851B-CE9A40367BB5}"/>
              </a:ext>
            </a:extLst>
          </p:cNvPr>
          <p:cNvSpPr txBox="1">
            <a:spLocks noChangeArrowheads="1"/>
          </p:cNvSpPr>
          <p:nvPr/>
        </p:nvSpPr>
        <p:spPr bwMode="auto">
          <a:xfrm>
            <a:off x="-7108" y="4889970"/>
            <a:ext cx="9144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Escape codes</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endParaRPr lang="en-US" altLang="it-IT" sz="1600" dirty="0">
              <a:latin typeface="Work Sans" pitchFamily="2" charset="0"/>
            </a:endParaRPr>
          </a:p>
        </p:txBody>
      </p:sp>
      <p:graphicFrame>
        <p:nvGraphicFramePr>
          <p:cNvPr id="10337" name="Group 97">
            <a:extLst>
              <a:ext uri="{FF2B5EF4-FFF2-40B4-BE49-F238E27FC236}">
                <a16:creationId xmlns:a16="http://schemas.microsoft.com/office/drawing/2014/main" id="{E2BE67F7-CB22-4E0E-9F36-919C979361BD}"/>
              </a:ext>
            </a:extLst>
          </p:cNvPr>
          <p:cNvGraphicFramePr>
            <a:graphicFrameLocks noGrp="1"/>
          </p:cNvGraphicFramePr>
          <p:nvPr>
            <p:extLst>
              <p:ext uri="{D42A27DB-BD31-4B8C-83A1-F6EECF244321}">
                <p14:modId xmlns:p14="http://schemas.microsoft.com/office/powerpoint/2010/main" val="2793766192"/>
              </p:ext>
            </p:extLst>
          </p:nvPr>
        </p:nvGraphicFramePr>
        <p:xfrm>
          <a:off x="1259632" y="5393208"/>
          <a:ext cx="6096000" cy="1096962"/>
        </p:xfrm>
        <a:graphic>
          <a:graphicData uri="http://schemas.openxmlformats.org/drawingml/2006/table">
            <a:tbl>
              <a:tblPr/>
              <a:tblGrid>
                <a:gridCol w="936625">
                  <a:extLst>
                    <a:ext uri="{9D8B030D-6E8A-4147-A177-3AD203B41FA5}">
                      <a16:colId xmlns:a16="http://schemas.microsoft.com/office/drawing/2014/main" val="20000"/>
                    </a:ext>
                  </a:extLst>
                </a:gridCol>
                <a:gridCol w="2111375">
                  <a:extLst>
                    <a:ext uri="{9D8B030D-6E8A-4147-A177-3AD203B41FA5}">
                      <a16:colId xmlns:a16="http://schemas.microsoft.com/office/drawing/2014/main" val="20001"/>
                    </a:ext>
                  </a:extLst>
                </a:gridCol>
                <a:gridCol w="839787">
                  <a:extLst>
                    <a:ext uri="{9D8B030D-6E8A-4147-A177-3AD203B41FA5}">
                      <a16:colId xmlns:a16="http://schemas.microsoft.com/office/drawing/2014/main" val="20002"/>
                    </a:ext>
                  </a:extLst>
                </a:gridCol>
                <a:gridCol w="2208213">
                  <a:extLst>
                    <a:ext uri="{9D8B030D-6E8A-4147-A177-3AD203B41FA5}">
                      <a16:colId xmlns:a16="http://schemas.microsoft.com/office/drawing/2014/main" val="20003"/>
                    </a:ext>
                  </a:extLst>
                </a:gridCol>
              </a:tblGrid>
              <a:tr h="365654">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\n</a:t>
                      </a:r>
                    </a:p>
                  </a:txBody>
                  <a:tcPr marT="45669" marB="45669"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err="1">
                          <a:ln>
                            <a:noFill/>
                          </a:ln>
                          <a:solidFill>
                            <a:schemeClr val="tx1"/>
                          </a:solidFill>
                          <a:effectLst/>
                          <a:latin typeface="Work Sans" pitchFamily="2" charset="0"/>
                          <a:cs typeface="Arial" charset="0"/>
                        </a:rPr>
                        <a:t>newline</a:t>
                      </a:r>
                      <a:endParaRPr kumimoji="0" lang="it-IT" altLang="it-IT" sz="1600" b="0" i="0" u="none" strike="noStrike" cap="none" normalizeH="0" baseline="0" dirty="0">
                        <a:ln>
                          <a:noFill/>
                        </a:ln>
                        <a:solidFill>
                          <a:schemeClr val="tx1"/>
                        </a:solidFill>
                        <a:effectLst/>
                        <a:latin typeface="Work Sans" pitchFamily="2" charset="0"/>
                        <a:cs typeface="Arial" charset="0"/>
                      </a:endParaRPr>
                    </a:p>
                  </a:txBody>
                  <a:tcPr marT="45669" marB="45669"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\b</a:t>
                      </a:r>
                    </a:p>
                  </a:txBody>
                  <a:tcPr marT="45669" marB="45669"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Work Sans" pitchFamily="2" charset="0"/>
                          <a:cs typeface="Arial" charset="0"/>
                        </a:rPr>
                        <a:t>backspace</a:t>
                      </a:r>
                    </a:p>
                  </a:txBody>
                  <a:tcPr marT="45669" marB="45669"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654">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\t</a:t>
                      </a:r>
                    </a:p>
                  </a:txBody>
                  <a:tcPr marT="45669" marB="45669"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Work Sans" pitchFamily="2" charset="0"/>
                          <a:cs typeface="Arial" charset="0"/>
                        </a:rPr>
                        <a:t>tab</a:t>
                      </a:r>
                    </a:p>
                  </a:txBody>
                  <a:tcPr marT="45669" marB="45669"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\r</a:t>
                      </a:r>
                    </a:p>
                  </a:txBody>
                  <a:tcPr marT="45669" marB="45669"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Work Sans" pitchFamily="2" charset="0"/>
                          <a:cs typeface="Arial" charset="0"/>
                        </a:rPr>
                        <a:t>linefeed</a:t>
                      </a:r>
                    </a:p>
                  </a:txBody>
                  <a:tcPr marT="45669" marB="4566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654">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it-IT" sz="1600" b="0" i="0" u="none" strike="noStrike" cap="none" normalizeH="0" baseline="0">
                        <a:ln>
                          <a:noFill/>
                        </a:ln>
                        <a:solidFill>
                          <a:schemeClr val="tx1"/>
                        </a:solidFill>
                        <a:effectLst/>
                        <a:latin typeface="Work Sans" pitchFamily="2" charset="0"/>
                        <a:cs typeface="Arial" charset="0"/>
                      </a:endParaRPr>
                    </a:p>
                  </a:txBody>
                  <a:tcPr marT="45669" marB="45669"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it-IT" sz="1600" b="0" i="0" u="none" strike="noStrike" cap="none" normalizeH="0" baseline="0">
                        <a:ln>
                          <a:noFill/>
                        </a:ln>
                        <a:solidFill>
                          <a:schemeClr val="tx1"/>
                        </a:solidFill>
                        <a:effectLst/>
                        <a:latin typeface="Work Sans" pitchFamily="2" charset="0"/>
                        <a:cs typeface="Arial" charset="0"/>
                      </a:endParaRPr>
                    </a:p>
                  </a:txBody>
                  <a:tcPr marT="45669" marB="45669"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\a</a:t>
                      </a:r>
                    </a:p>
                  </a:txBody>
                  <a:tcPr marT="45669" marB="45669"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err="1">
                          <a:ln>
                            <a:noFill/>
                          </a:ln>
                          <a:solidFill>
                            <a:schemeClr val="tx1"/>
                          </a:solidFill>
                          <a:effectLst/>
                          <a:latin typeface="Work Sans" pitchFamily="2" charset="0"/>
                          <a:cs typeface="Arial" charset="0"/>
                        </a:rPr>
                        <a:t>bell</a:t>
                      </a:r>
                      <a:endParaRPr kumimoji="0" lang="it-IT" altLang="it-IT" sz="1600" b="0" i="0" u="none" strike="noStrike" cap="none" normalizeH="0" baseline="0" dirty="0">
                        <a:ln>
                          <a:noFill/>
                        </a:ln>
                        <a:solidFill>
                          <a:schemeClr val="tx1"/>
                        </a:solidFill>
                        <a:effectLst/>
                        <a:latin typeface="Work Sans" pitchFamily="2" charset="0"/>
                        <a:cs typeface="Arial" charset="0"/>
                      </a:endParaRPr>
                    </a:p>
                  </a:txBody>
                  <a:tcPr marT="45669" marB="45669"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 Box 2">
            <a:extLst>
              <a:ext uri="{FF2B5EF4-FFF2-40B4-BE49-F238E27FC236}">
                <a16:creationId xmlns:a16="http://schemas.microsoft.com/office/drawing/2014/main" id="{B879BC5A-F829-479F-AAFB-9C984C9857D6}"/>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DF71D569-A7A7-4EC9-A466-65F4419E0FA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STRINGHE &lt; type ‘str’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If we want to maintain the escape code in the string, it has to be defined as raw:</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Note the command </a:t>
            </a:r>
            <a:r>
              <a:rPr lang="en-US" altLang="it-IT" sz="1600" b="1" dirty="0">
                <a:solidFill>
                  <a:schemeClr val="accent1">
                    <a:lumMod val="50000"/>
                  </a:schemeClr>
                </a:solidFill>
                <a:latin typeface="Work Sans" pitchFamily="2" charset="0"/>
              </a:rPr>
              <a:t>print</a:t>
            </a:r>
            <a:r>
              <a:rPr lang="en-US" altLang="it-IT" sz="1600" dirty="0">
                <a:latin typeface="Work Sans" pitchFamily="2" charset="0"/>
              </a:rPr>
              <a:t>(</a:t>
            </a:r>
            <a:r>
              <a:rPr lang="en-US" altLang="it-IT" sz="1600" i="1" dirty="0" err="1">
                <a:latin typeface="Work Sans" pitchFamily="2" charset="0"/>
              </a:rPr>
              <a:t>varname</a:t>
            </a:r>
            <a:r>
              <a:rPr lang="en-US" altLang="it-IT" sz="1600" dirty="0">
                <a:latin typeface="Work Sans" pitchFamily="2" charset="0"/>
              </a:rPr>
              <a:t>) to print the object!</a:t>
            </a:r>
          </a:p>
          <a:p>
            <a:pPr algn="just" eaLnBrk="1" hangingPunct="1">
              <a:spcBef>
                <a:spcPct val="0"/>
              </a:spcBef>
              <a:buFontTx/>
              <a:buNone/>
            </a:pPr>
            <a:r>
              <a:rPr lang="en-US" altLang="it-IT" sz="1600" dirty="0">
                <a:latin typeface="Work Sans" pitchFamily="2" charset="0"/>
              </a:rPr>
              <a:t>To insert the «\»</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"the slash: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insert a Unicode char</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"go\u0020to\u0020directory\</a:t>
            </a:r>
            <a:r>
              <a:rPr lang="en-US" altLang="it-IT" sz="1600" dirty="0">
                <a:latin typeface="Consolas" panose="020B0609020204030204" pitchFamily="49" charset="0"/>
                <a:cs typeface="Courier New" panose="02070309020205020404" pitchFamily="49" charset="0"/>
              </a:rPr>
              <a:t>u0020</a:t>
            </a:r>
            <a:r>
              <a:rPr lang="en-US" altLang="it-IT" sz="1600" dirty="0">
                <a:latin typeface="Consolas" panose="020B0609020204030204" pitchFamily="49" charset="0"/>
              </a:rPr>
              <a:t>\u007etemp"</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(if needed, use 32 bit hex value)</a:t>
            </a:r>
          </a:p>
          <a:p>
            <a:pPr algn="just" eaLnBrk="1" hangingPunct="1">
              <a:spcBef>
                <a:spcPct val="0"/>
              </a:spcBef>
              <a:buNone/>
            </a:pPr>
            <a:r>
              <a:rPr lang="en-US" altLang="it-IT" sz="1600" i="1" dirty="0">
                <a:latin typeface="Consolas" panose="020B0609020204030204" pitchFamily="49" charset="0"/>
              </a:rPr>
              <a:t>s</a:t>
            </a:r>
            <a:r>
              <a:rPr lang="en-US" altLang="it-IT" sz="1600" dirty="0">
                <a:latin typeface="Consolas" panose="020B0609020204030204" pitchFamily="49" charset="0"/>
              </a:rPr>
              <a:t> = "smile \U0001F600"</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codify a Unicode string to a specific format:</a:t>
            </a:r>
          </a:p>
          <a:p>
            <a:pPr algn="just" eaLnBrk="1" hangingPunct="1">
              <a:spcBef>
                <a:spcPct val="0"/>
              </a:spcBef>
              <a:buFontTx/>
              <a:buNone/>
            </a:pPr>
            <a:r>
              <a:rPr lang="en-US" altLang="it-IT" sz="1600" i="1" dirty="0" err="1">
                <a:latin typeface="Consolas" panose="020B0609020204030204" pitchFamily="49" charset="0"/>
              </a:rPr>
              <a:t>scod</a:t>
            </a:r>
            <a:r>
              <a:rPr lang="en-US" altLang="it-IT" sz="1600" dirty="0">
                <a:latin typeface="Consolas" panose="020B0609020204030204" pitchFamily="49" charset="0"/>
              </a:rPr>
              <a:t> = </a:t>
            </a:r>
            <a:r>
              <a:rPr lang="en-US" altLang="it-IT" sz="1600" i="1" dirty="0" err="1">
                <a:latin typeface="Consolas" panose="020B0609020204030204" pitchFamily="49" charset="0"/>
              </a:rPr>
              <a:t>s</a:t>
            </a:r>
            <a:r>
              <a:rPr lang="en-US" altLang="it-IT" sz="1600" dirty="0" err="1">
                <a:latin typeface="Consolas" panose="020B0609020204030204" pitchFamily="49" charset="0"/>
              </a:rPr>
              <a:t>.encode</a:t>
            </a:r>
            <a:r>
              <a:rPr lang="en-US" altLang="it-IT" sz="1600" dirty="0">
                <a:latin typeface="Consolas" panose="020B0609020204030204" pitchFamily="49" charset="0"/>
              </a:rPr>
              <a:t>(</a:t>
            </a:r>
            <a:r>
              <a:rPr lang="en-US" altLang="it-IT" sz="1600" i="1" dirty="0" err="1">
                <a:latin typeface="Consolas" panose="020B0609020204030204" pitchFamily="49" charset="0"/>
              </a:rPr>
              <a:t>formato</a:t>
            </a:r>
            <a:r>
              <a:rPr lang="en-US" altLang="it-IT" sz="1600" dirty="0">
                <a:latin typeface="Consolas" panose="020B0609020204030204" pitchFamily="49" charset="0"/>
              </a:rPr>
              <a:t>)</a:t>
            </a:r>
          </a:p>
          <a:p>
            <a:pPr algn="just" eaLnBrk="1" hangingPunct="1">
              <a:spcBef>
                <a:spcPct val="0"/>
              </a:spcBef>
              <a:buNone/>
            </a:pPr>
            <a:endParaRPr lang="en-US" altLang="it-IT" sz="1600" dirty="0">
              <a:latin typeface="Work Sans" pitchFamily="2" charset="0"/>
            </a:endParaRPr>
          </a:p>
          <a:p>
            <a:pPr algn="just" eaLnBrk="1" hangingPunct="1">
              <a:spcBef>
                <a:spcPct val="0"/>
              </a:spcBef>
              <a:buNone/>
            </a:pPr>
            <a:r>
              <a:rPr lang="en-US" altLang="it-IT" sz="1600" dirty="0">
                <a:latin typeface="Work Sans" pitchFamily="2" charset="0"/>
              </a:rPr>
              <a:t>Note that the result is of </a:t>
            </a:r>
            <a:r>
              <a:rPr lang="en-US" altLang="it-IT" sz="1600" b="1" dirty="0">
                <a:solidFill>
                  <a:schemeClr val="hlink"/>
                </a:solidFill>
                <a:latin typeface="Work Sans" pitchFamily="2" charset="0"/>
              </a:rPr>
              <a:t>&lt; type ‘byte’ &gt;</a:t>
            </a: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59248122-40D3-4DEC-B094-0E9A418F87DE}"/>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2" name="CasellaDiTesto 1">
            <a:extLst>
              <a:ext uri="{FF2B5EF4-FFF2-40B4-BE49-F238E27FC236}">
                <a16:creationId xmlns:a16="http://schemas.microsoft.com/office/drawing/2014/main" id="{DD3E6BC0-EB95-562D-913D-F030DE784638}"/>
              </a:ext>
            </a:extLst>
          </p:cNvPr>
          <p:cNvSpPr txBox="1">
            <a:spLocks noChangeArrowheads="1"/>
          </p:cNvSpPr>
          <p:nvPr/>
        </p:nvSpPr>
        <p:spPr bwMode="auto">
          <a:xfrm>
            <a:off x="323280" y="1366897"/>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p:txBody>
      </p:sp>
      <p:sp>
        <p:nvSpPr>
          <p:cNvPr id="3" name="CasellaDiTesto 2">
            <a:extLst>
              <a:ext uri="{FF2B5EF4-FFF2-40B4-BE49-F238E27FC236}">
                <a16:creationId xmlns:a16="http://schemas.microsoft.com/office/drawing/2014/main" id="{10D367C3-A4AA-B3ED-0F9C-F91FA142D6C2}"/>
              </a:ext>
            </a:extLst>
          </p:cNvPr>
          <p:cNvSpPr txBox="1">
            <a:spLocks noChangeArrowheads="1"/>
          </p:cNvSpPr>
          <p:nvPr/>
        </p:nvSpPr>
        <p:spPr bwMode="auto">
          <a:xfrm>
            <a:off x="366676" y="1362194"/>
            <a:ext cx="6242050" cy="18158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i="1" dirty="0">
                <a:latin typeface="Consolas" panose="020B0609020204030204" pitchFamily="49" charset="0"/>
              </a:rPr>
              <a:t>s1</a:t>
            </a:r>
            <a:r>
              <a:rPr lang="en-US" altLang="it-IT" sz="1600" dirty="0">
                <a:latin typeface="Consolas" panose="020B0609020204030204" pitchFamily="49" charset="0"/>
              </a:rPr>
              <a:t> = </a:t>
            </a:r>
            <a:r>
              <a:rPr lang="en-US" altLang="it-IT" sz="1600" dirty="0" err="1">
                <a:latin typeface="Consolas" panose="020B0609020204030204" pitchFamily="49" charset="0"/>
              </a:rPr>
              <a:t>r"Hello</a:t>
            </a:r>
            <a:r>
              <a:rPr lang="en-US" altLang="it-IT" sz="1600" dirty="0">
                <a:latin typeface="Consolas" panose="020B0609020204030204" pitchFamily="49" charset="0"/>
              </a:rPr>
              <a:t>\</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marL="360000" algn="just" eaLnBrk="1" hangingPunct="1">
              <a:spcBef>
                <a:spcPct val="0"/>
              </a:spcBef>
              <a:buFontTx/>
              <a:buNone/>
            </a:pPr>
            <a:r>
              <a:rPr lang="en-US" altLang="it-IT" sz="1600" dirty="0">
                <a:latin typeface="Consolas" panose="020B0609020204030204" pitchFamily="49" charset="0"/>
              </a:rPr>
              <a:t>print(s1)</a:t>
            </a:r>
          </a:p>
          <a:p>
            <a:pPr marL="36000" algn="just" eaLnBrk="1" hangingPunct="1">
              <a:spcBef>
                <a:spcPct val="0"/>
              </a:spcBef>
              <a:buFontTx/>
              <a:buNone/>
            </a:pPr>
            <a:r>
              <a:rPr lang="en-US" altLang="it-IT" sz="1600" dirty="0">
                <a:latin typeface="Consolas" panose="020B0609020204030204" pitchFamily="49" charset="0"/>
              </a:rPr>
              <a:t>Hello\</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marL="360000" algn="just" eaLnBrk="1" hangingPunct="1">
              <a:spcBef>
                <a:spcPct val="0"/>
              </a:spcBef>
              <a:buFontTx/>
              <a:buNone/>
            </a:pPr>
            <a:r>
              <a:rPr lang="en-US" altLang="it-IT" sz="1600" i="1" dirty="0">
                <a:latin typeface="Consolas" panose="020B0609020204030204" pitchFamily="49" charset="0"/>
              </a:rPr>
              <a:t>s2</a:t>
            </a:r>
            <a:r>
              <a:rPr lang="en-US" altLang="it-IT" sz="1600" dirty="0">
                <a:latin typeface="Consolas" panose="020B0609020204030204" pitchFamily="49" charset="0"/>
              </a:rPr>
              <a:t> = "Hello\</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marL="360000" algn="just" eaLnBrk="1" hangingPunct="1">
              <a:spcBef>
                <a:spcPct val="0"/>
              </a:spcBef>
              <a:buFontTx/>
              <a:buNone/>
            </a:pPr>
            <a:r>
              <a:rPr lang="en-US" altLang="it-IT" sz="1600" dirty="0">
                <a:latin typeface="Consolas" panose="020B0609020204030204" pitchFamily="49" charset="0"/>
              </a:rPr>
              <a:t>print(s2)</a:t>
            </a:r>
          </a:p>
          <a:p>
            <a:pPr marL="36000" algn="just" eaLnBrk="1" hangingPunct="1">
              <a:spcBef>
                <a:spcPct val="0"/>
              </a:spcBef>
              <a:buFontTx/>
              <a:buNone/>
            </a:pPr>
            <a:r>
              <a:rPr lang="en-US" altLang="it-IT" sz="1600" dirty="0">
                <a:latin typeface="Consolas" panose="020B0609020204030204" pitchFamily="49" charset="0"/>
              </a:rPr>
              <a:t>Hello</a:t>
            </a:r>
          </a:p>
          <a:p>
            <a:pPr marL="36000" algn="just" eaLnBrk="1" hangingPunct="1">
              <a:spcBef>
                <a:spcPct val="0"/>
              </a:spcBef>
              <a:buFontTx/>
              <a:buNone/>
            </a:pPr>
            <a:r>
              <a:rPr lang="en-US" altLang="it-IT" sz="1600" dirty="0">
                <a:latin typeface="Consolas" panose="020B0609020204030204" pitchFamily="49" charset="0"/>
              </a:rPr>
              <a:t>How are you?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7">
            <a:extLst>
              <a:ext uri="{FF2B5EF4-FFF2-40B4-BE49-F238E27FC236}">
                <a16:creationId xmlns:a16="http://schemas.microsoft.com/office/drawing/2014/main" id="{2F06B121-C580-4AF4-9FFE-55674608D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70" t="16537" r="38884" b="22444"/>
          <a:stretch>
            <a:fillRect/>
          </a:stretch>
        </p:blipFill>
        <p:spPr bwMode="auto">
          <a:xfrm>
            <a:off x="0" y="841375"/>
            <a:ext cx="4408488"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16" name="Group 13">
            <a:extLst>
              <a:ext uri="{FF2B5EF4-FFF2-40B4-BE49-F238E27FC236}">
                <a16:creationId xmlns:a16="http://schemas.microsoft.com/office/drawing/2014/main" id="{069D7D5D-B64B-46CB-9E33-803E0CC9A2AD}"/>
              </a:ext>
            </a:extLst>
          </p:cNvPr>
          <p:cNvGrpSpPr>
            <a:grpSpLocks/>
          </p:cNvGrpSpPr>
          <p:nvPr/>
        </p:nvGrpSpPr>
        <p:grpSpPr bwMode="auto">
          <a:xfrm>
            <a:off x="4478338" y="836613"/>
            <a:ext cx="4411662" cy="5405437"/>
            <a:chOff x="2821" y="527"/>
            <a:chExt cx="2779" cy="3405"/>
          </a:xfrm>
        </p:grpSpPr>
        <p:pic>
          <p:nvPicPr>
            <p:cNvPr id="13319" name="Picture 10">
              <a:extLst>
                <a:ext uri="{FF2B5EF4-FFF2-40B4-BE49-F238E27FC236}">
                  <a16:creationId xmlns:a16="http://schemas.microsoft.com/office/drawing/2014/main" id="{2F0500DC-0101-4424-8CE8-93E96793B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70" t="16537" r="38884" b="22444"/>
            <a:stretch>
              <a:fillRect/>
            </a:stretch>
          </p:blipFill>
          <p:spPr bwMode="auto">
            <a:xfrm>
              <a:off x="2821" y="527"/>
              <a:ext cx="2777" cy="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9">
              <a:extLst>
                <a:ext uri="{FF2B5EF4-FFF2-40B4-BE49-F238E27FC236}">
                  <a16:creationId xmlns:a16="http://schemas.microsoft.com/office/drawing/2014/main" id="{26664614-4C4E-48B9-9517-E6FFC68BB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325" t="30627" r="38884" b="13585"/>
            <a:stretch>
              <a:fillRect/>
            </a:stretch>
          </p:blipFill>
          <p:spPr bwMode="auto">
            <a:xfrm>
              <a:off x="2880" y="849"/>
              <a:ext cx="2720"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317" name="Text Box 11">
            <a:extLst>
              <a:ext uri="{FF2B5EF4-FFF2-40B4-BE49-F238E27FC236}">
                <a16:creationId xmlns:a16="http://schemas.microsoft.com/office/drawing/2014/main" id="{2F296AF4-227B-4C24-8A4F-7AD114E8240A}"/>
              </a:ext>
            </a:extLst>
          </p:cNvPr>
          <p:cNvSpPr txBox="1">
            <a:spLocks noChangeArrowheads="1"/>
          </p:cNvSpPr>
          <p:nvPr/>
        </p:nvSpPr>
        <p:spPr bwMode="auto">
          <a:xfrm>
            <a:off x="512747" y="523875"/>
            <a:ext cx="47307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it-IT" sz="1600" b="1">
                <a:solidFill>
                  <a:srgbClr val="FF9900"/>
                </a:solidFill>
                <a:latin typeface="Work Sans" pitchFamily="2" charset="0"/>
              </a:rPr>
              <a:t>Unicode 5.2 Character Code Charts - Latin-1 </a:t>
            </a:r>
            <a:endParaRPr lang="it-IT" altLang="it-IT" sz="1600" b="1">
              <a:solidFill>
                <a:srgbClr val="FF9900"/>
              </a:solidFill>
              <a:latin typeface="Work Sans" pitchFamily="2" charset="0"/>
            </a:endParaRPr>
          </a:p>
        </p:txBody>
      </p:sp>
      <p:sp>
        <p:nvSpPr>
          <p:cNvPr id="13318" name="Text Box 12">
            <a:extLst>
              <a:ext uri="{FF2B5EF4-FFF2-40B4-BE49-F238E27FC236}">
                <a16:creationId xmlns:a16="http://schemas.microsoft.com/office/drawing/2014/main" id="{ACE320FA-A4DA-44D1-AA64-4E5152586642}"/>
              </a:ext>
            </a:extLst>
          </p:cNvPr>
          <p:cNvSpPr txBox="1">
            <a:spLocks noChangeArrowheads="1"/>
          </p:cNvSpPr>
          <p:nvPr/>
        </p:nvSpPr>
        <p:spPr bwMode="auto">
          <a:xfrm>
            <a:off x="172518" y="6321425"/>
            <a:ext cx="40142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600" dirty="0">
                <a:latin typeface="Work Sans" pitchFamily="2" charset="0"/>
              </a:rPr>
              <a:t>from: </a:t>
            </a:r>
            <a:r>
              <a:rPr lang="it-IT" altLang="it-IT" sz="1600" u="sng" dirty="0">
                <a:solidFill>
                  <a:srgbClr val="0000FF"/>
                </a:solidFill>
                <a:latin typeface="Work Sans" pitchFamily="2" charset="0"/>
                <a:hlinkClick r:id="rId4"/>
              </a:rPr>
              <a:t>http://www.unicode.org/charts/</a:t>
            </a:r>
            <a:endParaRPr lang="it-IT" altLang="it-IT" sz="1600" u="sng" dirty="0">
              <a:solidFill>
                <a:srgbClr val="0000FF"/>
              </a:solidFill>
              <a:latin typeface="Work Sans" pitchFamily="2" charset="0"/>
            </a:endParaRPr>
          </a:p>
        </p:txBody>
      </p:sp>
      <p:sp>
        <p:nvSpPr>
          <p:cNvPr id="9" name="Text Box 2">
            <a:extLst>
              <a:ext uri="{FF2B5EF4-FFF2-40B4-BE49-F238E27FC236}">
                <a16:creationId xmlns:a16="http://schemas.microsoft.com/office/drawing/2014/main" id="{81726F58-1ED6-42CE-86E0-8853732E4097}"/>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Data </a:t>
            </a:r>
            <a:r>
              <a:rPr lang="it-IT" altLang="it-IT" sz="1600" b="1" dirty="0" err="1">
                <a:solidFill>
                  <a:srgbClr val="FF9900"/>
                </a:solidFill>
                <a:latin typeface="Work Sans" pitchFamily="2" charset="0"/>
              </a:rPr>
              <a:t>types</a:t>
            </a:r>
            <a:endParaRPr lang="it-IT" altLang="it-IT" sz="1600" b="1" dirty="0">
              <a:solidFill>
                <a:srgbClr val="FF9900"/>
              </a:solidFill>
              <a:latin typeface="Work Sans"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6">
            <a:extLst>
              <a:ext uri="{FF2B5EF4-FFF2-40B4-BE49-F238E27FC236}">
                <a16:creationId xmlns:a16="http://schemas.microsoft.com/office/drawing/2014/main" id="{FCF44518-EE9D-4DD2-B237-BF80A88DD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438" t="26283" r="36021" b="12895"/>
          <a:stretch>
            <a:fillRect/>
          </a:stretch>
        </p:blipFill>
        <p:spPr bwMode="auto">
          <a:xfrm>
            <a:off x="179388" y="793750"/>
            <a:ext cx="4283075"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40" name="Group 9">
            <a:extLst>
              <a:ext uri="{FF2B5EF4-FFF2-40B4-BE49-F238E27FC236}">
                <a16:creationId xmlns:a16="http://schemas.microsoft.com/office/drawing/2014/main" id="{9AFFA64A-3504-4C76-B0FA-95CC5E909F61}"/>
              </a:ext>
            </a:extLst>
          </p:cNvPr>
          <p:cNvGrpSpPr>
            <a:grpSpLocks/>
          </p:cNvGrpSpPr>
          <p:nvPr/>
        </p:nvGrpSpPr>
        <p:grpSpPr bwMode="auto">
          <a:xfrm>
            <a:off x="4630738" y="787400"/>
            <a:ext cx="4348162" cy="5480050"/>
            <a:chOff x="2933" y="457"/>
            <a:chExt cx="2739" cy="3452"/>
          </a:xfrm>
        </p:grpSpPr>
        <p:pic>
          <p:nvPicPr>
            <p:cNvPr id="14343" name="Picture 8">
              <a:extLst>
                <a:ext uri="{FF2B5EF4-FFF2-40B4-BE49-F238E27FC236}">
                  <a16:creationId xmlns:a16="http://schemas.microsoft.com/office/drawing/2014/main" id="{9E3A7921-49F7-4675-8EDB-28390E67A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438" t="26283" r="36021" b="12895"/>
            <a:stretch>
              <a:fillRect/>
            </a:stretch>
          </p:blipFill>
          <p:spPr bwMode="auto">
            <a:xfrm>
              <a:off x="2933" y="457"/>
              <a:ext cx="2698" cy="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7">
              <a:extLst>
                <a:ext uri="{FF2B5EF4-FFF2-40B4-BE49-F238E27FC236}">
                  <a16:creationId xmlns:a16="http://schemas.microsoft.com/office/drawing/2014/main" id="{D45FF8B5-764C-4DE1-B640-08541CA2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49" t="32336" r="35605" b="10878"/>
            <a:stretch>
              <a:fillRect/>
            </a:stretch>
          </p:blipFill>
          <p:spPr bwMode="auto">
            <a:xfrm>
              <a:off x="2947" y="771"/>
              <a:ext cx="2725" cy="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1" name="Text Box 10">
            <a:extLst>
              <a:ext uri="{FF2B5EF4-FFF2-40B4-BE49-F238E27FC236}">
                <a16:creationId xmlns:a16="http://schemas.microsoft.com/office/drawing/2014/main" id="{2BF06948-F46C-48C9-8624-71A608C28E04}"/>
              </a:ext>
            </a:extLst>
          </p:cNvPr>
          <p:cNvSpPr txBox="1">
            <a:spLocks noChangeArrowheads="1"/>
          </p:cNvSpPr>
          <p:nvPr/>
        </p:nvSpPr>
        <p:spPr bwMode="auto">
          <a:xfrm>
            <a:off x="512747" y="523875"/>
            <a:ext cx="47307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it-IT" sz="1600" b="1">
                <a:solidFill>
                  <a:srgbClr val="FF9900"/>
                </a:solidFill>
                <a:latin typeface="Work Sans" pitchFamily="2" charset="0"/>
              </a:rPr>
              <a:t>Unicode 5.2 Character Code Charts - Latin-1 </a:t>
            </a:r>
            <a:endParaRPr lang="it-IT" altLang="it-IT" sz="1600" b="1">
              <a:solidFill>
                <a:srgbClr val="FF9900"/>
              </a:solidFill>
              <a:latin typeface="Work Sans" pitchFamily="2" charset="0"/>
            </a:endParaRPr>
          </a:p>
        </p:txBody>
      </p:sp>
      <p:sp>
        <p:nvSpPr>
          <p:cNvPr id="14342" name="Text Box 11">
            <a:extLst>
              <a:ext uri="{FF2B5EF4-FFF2-40B4-BE49-F238E27FC236}">
                <a16:creationId xmlns:a16="http://schemas.microsoft.com/office/drawing/2014/main" id="{1ECF6E00-0252-4CC7-9E1B-EE18E933B423}"/>
              </a:ext>
            </a:extLst>
          </p:cNvPr>
          <p:cNvSpPr txBox="1">
            <a:spLocks noChangeArrowheads="1"/>
          </p:cNvSpPr>
          <p:nvPr/>
        </p:nvSpPr>
        <p:spPr bwMode="auto">
          <a:xfrm>
            <a:off x="172518" y="6321425"/>
            <a:ext cx="40142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600" dirty="0">
                <a:latin typeface="Work Sans" pitchFamily="2" charset="0"/>
              </a:rPr>
              <a:t>from: </a:t>
            </a:r>
            <a:r>
              <a:rPr lang="it-IT" altLang="it-IT" sz="1600" u="sng" dirty="0">
                <a:solidFill>
                  <a:srgbClr val="0000FF"/>
                </a:solidFill>
                <a:latin typeface="Work Sans" pitchFamily="2" charset="0"/>
                <a:hlinkClick r:id="rId4"/>
              </a:rPr>
              <a:t>http://www.unicode.org/charts/</a:t>
            </a:r>
            <a:endParaRPr lang="it-IT" altLang="it-IT" sz="1600" u="sng" dirty="0">
              <a:solidFill>
                <a:srgbClr val="0000FF"/>
              </a:solidFill>
              <a:latin typeface="Work Sans" pitchFamily="2" charset="0"/>
            </a:endParaRPr>
          </a:p>
        </p:txBody>
      </p:sp>
      <p:sp>
        <p:nvSpPr>
          <p:cNvPr id="9" name="Text Box 2">
            <a:extLst>
              <a:ext uri="{FF2B5EF4-FFF2-40B4-BE49-F238E27FC236}">
                <a16:creationId xmlns:a16="http://schemas.microsoft.com/office/drawing/2014/main" id="{4B9301AC-8524-4D32-9590-E97B19D1DEC5}"/>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Data </a:t>
            </a:r>
            <a:r>
              <a:rPr lang="it-IT" altLang="it-IT" sz="1600" b="1" dirty="0" err="1">
                <a:solidFill>
                  <a:srgbClr val="FF9900"/>
                </a:solidFill>
                <a:latin typeface="Work Sans" pitchFamily="2" charset="0"/>
              </a:rPr>
              <a:t>types</a:t>
            </a:r>
            <a:endParaRPr lang="it-IT" altLang="it-IT" sz="1600" b="1" dirty="0">
              <a:solidFill>
                <a:srgbClr val="FF9900"/>
              </a:solidFill>
              <a:latin typeface="Work Sans"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A2C82316-C4EC-426E-AE68-7E4A94634496}"/>
              </a:ext>
            </a:extLst>
          </p:cNvPr>
          <p:cNvSpPr txBox="1">
            <a:spLocks noChangeArrowheads="1"/>
          </p:cNvSpPr>
          <p:nvPr/>
        </p:nvSpPr>
        <p:spPr bwMode="auto">
          <a:xfrm>
            <a:off x="0" y="549275"/>
            <a:ext cx="9144000" cy="6308725"/>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b="1" dirty="0">
                <a:solidFill>
                  <a:schemeClr val="hlink"/>
                </a:solidFill>
                <a:latin typeface="Work Sans" pitchFamily="2" charset="0"/>
              </a:rPr>
              <a:t>String &lt; type ‘str’ &gt;</a:t>
            </a:r>
          </a:p>
          <a:p>
            <a:pPr algn="just" eaLnBrk="1" hangingPunct="1">
              <a:spcBef>
                <a:spcPct val="0"/>
              </a:spcBef>
              <a:buFontTx/>
              <a:buNone/>
              <a:defRPr/>
            </a:pPr>
            <a:endParaRPr lang="en-US" altLang="it-IT" sz="1600" b="1" dirty="0">
              <a:solidFill>
                <a:schemeClr val="hlink"/>
              </a:solidFill>
              <a:latin typeface="Work Sans" pitchFamily="2" charset="0"/>
            </a:endParaRPr>
          </a:p>
          <a:p>
            <a:pPr algn="just" eaLnBrk="1" hangingPunct="1">
              <a:spcBef>
                <a:spcPct val="0"/>
              </a:spcBef>
              <a:buFontTx/>
              <a:buNone/>
              <a:defRPr/>
            </a:pPr>
            <a:r>
              <a:rPr lang="en-US" altLang="it-IT" sz="1600" dirty="0">
                <a:latin typeface="Work Sans" pitchFamily="2" charset="0"/>
              </a:rPr>
              <a:t>It is possible to format a string containing values of variables.</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r>
              <a:rPr lang="en-US" altLang="it-IT" sz="1600" dirty="0" err="1">
                <a:latin typeface="Consolas" panose="020B0609020204030204" pitchFamily="49" charset="0"/>
              </a:rPr>
              <a:t>f"</a:t>
            </a:r>
            <a:r>
              <a:rPr lang="en-US" altLang="it-IT" sz="1600" i="1" dirty="0" err="1">
                <a:latin typeface="Consolas" panose="020B0609020204030204" pitchFamily="49" charset="0"/>
              </a:rPr>
              <a:t>string</a:t>
            </a:r>
            <a:r>
              <a:rPr lang="en-US" altLang="it-IT" sz="1600" dirty="0">
                <a:latin typeface="Consolas" panose="020B0609020204030204" pitchFamily="49" charset="0"/>
              </a:rPr>
              <a:t>"</a:t>
            </a:r>
          </a:p>
          <a:p>
            <a:pPr algn="just" eaLnBrk="1" hangingPunct="1">
              <a:spcBef>
                <a:spcPct val="0"/>
              </a:spcBef>
              <a:buFontTx/>
              <a:buNone/>
              <a:defRPr/>
            </a:pPr>
            <a:r>
              <a:rPr lang="en-US" altLang="it-IT" sz="1600" i="1" dirty="0" err="1">
                <a:latin typeface="Consolas" panose="020B0609020204030204" pitchFamily="49" charset="0"/>
              </a:rPr>
              <a:t>string</a:t>
            </a:r>
            <a:r>
              <a:rPr lang="en-US" altLang="it-IT" sz="1600" dirty="0" err="1">
                <a:latin typeface="Consolas" panose="020B0609020204030204" pitchFamily="49" charset="0"/>
              </a:rPr>
              <a:t>.format</a:t>
            </a:r>
            <a:r>
              <a:rPr lang="en-US" altLang="it-IT" sz="1600" dirty="0">
                <a:latin typeface="Consolas" panose="020B0609020204030204" pitchFamily="49" charset="0"/>
              </a:rPr>
              <a:t>( )</a:t>
            </a: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i="1"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graphicFrame>
        <p:nvGraphicFramePr>
          <p:cNvPr id="2" name="Tabella 1">
            <a:extLst>
              <a:ext uri="{FF2B5EF4-FFF2-40B4-BE49-F238E27FC236}">
                <a16:creationId xmlns:a16="http://schemas.microsoft.com/office/drawing/2014/main" id="{50E3250E-3398-43DB-A962-20B21513876F}"/>
              </a:ext>
            </a:extLst>
          </p:cNvPr>
          <p:cNvGraphicFramePr>
            <a:graphicFrameLocks noGrp="1"/>
          </p:cNvGraphicFramePr>
          <p:nvPr>
            <p:extLst>
              <p:ext uri="{D42A27DB-BD31-4B8C-83A1-F6EECF244321}">
                <p14:modId xmlns:p14="http://schemas.microsoft.com/office/powerpoint/2010/main" val="2889327023"/>
              </p:ext>
            </p:extLst>
          </p:nvPr>
        </p:nvGraphicFramePr>
        <p:xfrm>
          <a:off x="395288" y="4093521"/>
          <a:ext cx="7993062" cy="2219323"/>
        </p:xfrm>
        <a:graphic>
          <a:graphicData uri="http://schemas.openxmlformats.org/drawingml/2006/table">
            <a:tbl>
              <a:tblPr firstRow="1" bandRow="1">
                <a:tableStyleId>{5C22544A-7EE6-4342-B048-85BDC9FD1C3A}</a:tableStyleId>
              </a:tblPr>
              <a:tblGrid>
                <a:gridCol w="1416251">
                  <a:extLst>
                    <a:ext uri="{9D8B030D-6E8A-4147-A177-3AD203B41FA5}">
                      <a16:colId xmlns:a16="http://schemas.microsoft.com/office/drawing/2014/main" val="20000"/>
                    </a:ext>
                  </a:extLst>
                </a:gridCol>
                <a:gridCol w="6576811">
                  <a:extLst>
                    <a:ext uri="{9D8B030D-6E8A-4147-A177-3AD203B41FA5}">
                      <a16:colId xmlns:a16="http://schemas.microsoft.com/office/drawing/2014/main" val="20001"/>
                    </a:ext>
                  </a:extLst>
                </a:gridCol>
              </a:tblGrid>
              <a:tr h="370719">
                <a:tc>
                  <a:txBody>
                    <a:bodyPr/>
                    <a:lstStyle/>
                    <a:p>
                      <a:r>
                        <a:rPr lang="it-IT" sz="1600" b="0" dirty="0">
                          <a:solidFill>
                            <a:schemeClr val="tx1"/>
                          </a:solidFill>
                          <a:latin typeface="Consolas" panose="020B0609020204030204" pitchFamily="49" charset="0"/>
                          <a:cs typeface="Courier New" panose="02070309020205020404" pitchFamily="49" charset="0"/>
                        </a:rPr>
                        <a:t>^,&lt;,&gt;</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noProof="0" dirty="0">
                          <a:solidFill>
                            <a:schemeClr val="tx1"/>
                          </a:solidFill>
                          <a:latin typeface="Work Sans" pitchFamily="2" charset="0"/>
                        </a:rPr>
                        <a:t>Alignment</a:t>
                      </a:r>
                      <a:r>
                        <a:rPr lang="en-US" sz="1600" b="0" dirty="0">
                          <a:solidFill>
                            <a:schemeClr val="tx1"/>
                          </a:solidFill>
                          <a:latin typeface="Work Sans" pitchFamily="2" charset="0"/>
                        </a:rPr>
                        <a:t>: center, left, right</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719">
                <a:tc>
                  <a:txBody>
                    <a:bodyPr/>
                    <a:lstStyle/>
                    <a:p>
                      <a:r>
                        <a:rPr lang="it-IT" sz="1600" dirty="0">
                          <a:latin typeface="Consolas" panose="020B0609020204030204" pitchFamily="49" charset="0"/>
                          <a:cs typeface="Courier New" panose="02070309020205020404" pitchFamily="49" charset="0"/>
                        </a:rPr>
                        <a:t>+,</a:t>
                      </a:r>
                      <a:r>
                        <a:rPr lang="it-IT" sz="1600" baseline="0" dirty="0">
                          <a:latin typeface="Consolas" panose="020B0609020204030204" pitchFamily="49" charset="0"/>
                          <a:cs typeface="Courier New" panose="02070309020205020404" pitchFamily="49" charset="0"/>
                        </a:rPr>
                        <a:t> □</a:t>
                      </a:r>
                      <a:endParaRPr lang="it-IT" sz="1600" dirty="0">
                        <a:latin typeface="Consolas" panose="020B0609020204030204" pitchFamily="49" charset="0"/>
                        <a:cs typeface="Courier New" panose="02070309020205020404" pitchFamily="49"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aseline="0">
                          <a:latin typeface="Work Sans" pitchFamily="2" charset="0"/>
                        </a:rPr>
                        <a:t> ‘+’ or blank before positive number</a:t>
                      </a:r>
                      <a:endParaRPr lang="en-US" sz="1600" dirty="0">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28">
                <a:tc>
                  <a:txBody>
                    <a:bodyPr/>
                    <a:lstStyle/>
                    <a:p>
                      <a:r>
                        <a:rPr lang="it-IT" sz="1600" dirty="0">
                          <a:latin typeface="Consolas" panose="020B0609020204030204" pitchFamily="49" charset="0"/>
                          <a:cs typeface="Courier New" panose="02070309020205020404" pitchFamily="49" charset="0"/>
                        </a:rPr>
                        <a:t>d</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latin typeface="Work Sans" pitchFamily="2" charset="0"/>
                        </a:rPr>
                        <a:t>Show as integer</a:t>
                      </a:r>
                      <a:endParaRPr lang="en-US" sz="1600" dirty="0">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719">
                <a:tc>
                  <a:txBody>
                    <a:bodyPr/>
                    <a:lstStyle/>
                    <a:p>
                      <a:r>
                        <a:rPr lang="it-IT" sz="1600" b="0" dirty="0" err="1">
                          <a:solidFill>
                            <a:schemeClr val="tx1"/>
                          </a:solidFill>
                          <a:latin typeface="Consolas" panose="020B0609020204030204" pitchFamily="49" charset="0"/>
                          <a:cs typeface="Courier New" panose="02070309020205020404" pitchFamily="49" charset="0"/>
                        </a:rPr>
                        <a:t>x.y</a:t>
                      </a:r>
                      <a:endParaRPr lang="it-IT" sz="1600" b="0" dirty="0">
                        <a:solidFill>
                          <a:schemeClr val="tx1"/>
                        </a:solidFill>
                        <a:latin typeface="Consolas" panose="020B0609020204030204" pitchFamily="49" charset="0"/>
                        <a:cs typeface="Courier New" panose="02070309020205020404" pitchFamily="49"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At least x digits, y after the decimal dot</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e</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Show in exponential form</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f</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Work Sans" pitchFamily="2" charset="0"/>
                        </a:rPr>
                        <a:t>Show in fixed form</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Text Box 2">
            <a:extLst>
              <a:ext uri="{FF2B5EF4-FFF2-40B4-BE49-F238E27FC236}">
                <a16:creationId xmlns:a16="http://schemas.microsoft.com/office/drawing/2014/main" id="{3AF24829-F600-462F-885C-464E17CBA2D9}"/>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3" name="CasellaDiTesto 2">
            <a:extLst>
              <a:ext uri="{FF2B5EF4-FFF2-40B4-BE49-F238E27FC236}">
                <a16:creationId xmlns:a16="http://schemas.microsoft.com/office/drawing/2014/main" id="{A11B5528-C540-F868-5E8C-D2F209E39937}"/>
              </a:ext>
            </a:extLst>
          </p:cNvPr>
          <p:cNvSpPr txBox="1">
            <a:spLocks noChangeArrowheads="1"/>
          </p:cNvSpPr>
          <p:nvPr/>
        </p:nvSpPr>
        <p:spPr bwMode="auto">
          <a:xfrm>
            <a:off x="251520" y="2270499"/>
            <a:ext cx="576312" cy="15696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&gt;&gt;&gt;</a:t>
            </a:r>
          </a:p>
        </p:txBody>
      </p:sp>
      <p:sp>
        <p:nvSpPr>
          <p:cNvPr id="4" name="CasellaDiTesto 3">
            <a:extLst>
              <a:ext uri="{FF2B5EF4-FFF2-40B4-BE49-F238E27FC236}">
                <a16:creationId xmlns:a16="http://schemas.microsoft.com/office/drawing/2014/main" id="{569A9DAA-F48C-B77A-8E26-2FC0FE465BE7}"/>
              </a:ext>
            </a:extLst>
          </p:cNvPr>
          <p:cNvSpPr txBox="1">
            <a:spLocks noChangeArrowheads="1"/>
          </p:cNvSpPr>
          <p:nvPr/>
        </p:nvSpPr>
        <p:spPr bwMode="auto">
          <a:xfrm>
            <a:off x="251520" y="2265796"/>
            <a:ext cx="6242050" cy="18158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defRPr/>
            </a:pPr>
            <a:r>
              <a:rPr lang="en-US" altLang="it-IT" sz="1600" dirty="0">
                <a:latin typeface="Consolas" panose="020B0609020204030204" pitchFamily="49" charset="0"/>
              </a:rPr>
              <a:t>a, b = 2, 3</a:t>
            </a:r>
          </a:p>
          <a:p>
            <a:pPr marL="360000" algn="just" eaLnBrk="1" hangingPunct="1">
              <a:spcBef>
                <a:spcPct val="0"/>
              </a:spcBef>
              <a:buFontTx/>
              <a:buNone/>
              <a:defRPr/>
            </a:pPr>
            <a:r>
              <a:rPr lang="en-US" altLang="it-IT" sz="1600" dirty="0">
                <a:latin typeface="Consolas" panose="020B0609020204030204" pitchFamily="49" charset="0"/>
              </a:rPr>
              <a:t>f"{a} times {b} gives {a*b}" </a:t>
            </a:r>
          </a:p>
          <a:p>
            <a:pPr marL="36000" algn="just" eaLnBrk="1" hangingPunct="1">
              <a:spcBef>
                <a:spcPct val="0"/>
              </a:spcBef>
              <a:buFontTx/>
              <a:buNone/>
              <a:defRPr/>
            </a:pPr>
            <a:r>
              <a:rPr lang="en-US" altLang="it-IT" sz="1600" dirty="0">
                <a:latin typeface="Consolas" panose="020B0609020204030204" pitchFamily="49" charset="0"/>
              </a:rPr>
              <a:t>'2 times 3 gives 6'</a:t>
            </a:r>
          </a:p>
          <a:p>
            <a:pPr marL="360000" algn="just" eaLnBrk="1" hangingPunct="1">
              <a:spcBef>
                <a:spcPct val="0"/>
              </a:spcBef>
              <a:buFontTx/>
              <a:buNone/>
              <a:defRPr/>
            </a:pPr>
            <a:r>
              <a:rPr lang="en-US" altLang="it-IT" sz="1600" dirty="0">
                <a:latin typeface="Consolas" panose="020B0609020204030204" pitchFamily="49" charset="0"/>
              </a:rPr>
              <a:t>"{0} times {1} gives {2} ".format(</a:t>
            </a:r>
            <a:r>
              <a:rPr lang="en-US" altLang="it-IT" sz="1600" dirty="0" err="1">
                <a:latin typeface="Consolas" panose="020B0609020204030204" pitchFamily="49" charset="0"/>
              </a:rPr>
              <a:t>a,b,a</a:t>
            </a:r>
            <a:r>
              <a:rPr lang="en-US" altLang="it-IT" sz="1600" dirty="0">
                <a:latin typeface="Consolas" panose="020B0609020204030204" pitchFamily="49" charset="0"/>
              </a:rPr>
              <a:t>*b)</a:t>
            </a:r>
          </a:p>
          <a:p>
            <a:pPr marL="36000" algn="just" eaLnBrk="1" hangingPunct="1">
              <a:spcBef>
                <a:spcPct val="0"/>
              </a:spcBef>
              <a:buFontTx/>
              <a:buNone/>
              <a:defRPr/>
            </a:pPr>
            <a:r>
              <a:rPr lang="en-US" altLang="it-IT" sz="1600" dirty="0">
                <a:latin typeface="Consolas" panose="020B0609020204030204" pitchFamily="49" charset="0"/>
              </a:rPr>
              <a:t>'2 times 3 gives 6'</a:t>
            </a:r>
          </a:p>
          <a:p>
            <a:pPr marL="360000" algn="just" eaLnBrk="1" hangingPunct="1">
              <a:spcBef>
                <a:spcPct val="0"/>
              </a:spcBef>
              <a:buFontTx/>
              <a:buNone/>
              <a:defRPr/>
            </a:pPr>
            <a:r>
              <a:rPr lang="en-US" altLang="it-IT" sz="1600" dirty="0">
                <a:latin typeface="Consolas" panose="020B0609020204030204" pitchFamily="49" charset="0"/>
              </a:rPr>
              <a:t>"x{0</a:t>
            </a:r>
            <a:r>
              <a:rPr lang="en-US" altLang="it-IT" sz="1600" dirty="0">
                <a:solidFill>
                  <a:srgbClr val="FF0000"/>
                </a:solidFill>
                <a:latin typeface="Consolas" panose="020B0609020204030204" pitchFamily="49" charset="0"/>
              </a:rPr>
              <a:t>:</a:t>
            </a:r>
            <a:r>
              <a:rPr lang="en-US" altLang="it-IT" sz="1600" dirty="0">
                <a:latin typeface="Consolas" panose="020B0609020204030204" pitchFamily="49" charset="0"/>
              </a:rPr>
              <a:t>^+12.3f}</a:t>
            </a:r>
            <a:r>
              <a:rPr lang="en-US" altLang="it-IT" sz="1600" dirty="0" err="1">
                <a:latin typeface="Consolas" panose="020B0609020204030204" pitchFamily="49" charset="0"/>
              </a:rPr>
              <a:t>x".format</a:t>
            </a:r>
            <a:r>
              <a:rPr lang="en-US" altLang="it-IT" sz="1600" dirty="0">
                <a:latin typeface="Consolas" panose="020B0609020204030204" pitchFamily="49" charset="0"/>
              </a:rPr>
              <a:t>(3)</a:t>
            </a:r>
          </a:p>
          <a:p>
            <a:pPr marL="36000" algn="just" eaLnBrk="1" hangingPunct="1">
              <a:spcBef>
                <a:spcPct val="0"/>
              </a:spcBef>
              <a:buFontTx/>
              <a:buNone/>
            </a:pPr>
            <a:r>
              <a:rPr lang="en-US" altLang="it-IT" sz="1600" dirty="0">
                <a:latin typeface="Consolas" panose="020B0609020204030204" pitchFamily="49" charset="0"/>
              </a:rPr>
              <a:t>'x   +3.000   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A2C82316-C4EC-426E-AE68-7E4A94634496}"/>
              </a:ext>
            </a:extLst>
          </p:cNvPr>
          <p:cNvSpPr txBox="1">
            <a:spLocks noChangeArrowheads="1"/>
          </p:cNvSpPr>
          <p:nvPr/>
        </p:nvSpPr>
        <p:spPr bwMode="auto">
          <a:xfrm>
            <a:off x="0" y="549275"/>
            <a:ext cx="9144000" cy="6308725"/>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b="1" dirty="0">
                <a:solidFill>
                  <a:schemeClr val="hlink"/>
                </a:solidFill>
                <a:latin typeface="Work Sans" pitchFamily="2" charset="0"/>
              </a:rPr>
              <a:t>String &lt; type ‘str’ &gt;</a:t>
            </a:r>
          </a:p>
          <a:p>
            <a:pPr algn="just" eaLnBrk="1" hangingPunct="1">
              <a:spcBef>
                <a:spcPct val="0"/>
              </a:spcBef>
              <a:buFontTx/>
              <a:buNone/>
              <a:defRPr/>
            </a:pPr>
            <a:endParaRPr lang="en-US" altLang="it-IT" sz="1600" b="1" dirty="0">
              <a:solidFill>
                <a:schemeClr val="hlink"/>
              </a:solidFill>
              <a:latin typeface="Work Sans" pitchFamily="2" charset="0"/>
            </a:endParaRPr>
          </a:p>
          <a:p>
            <a:pPr algn="just" eaLnBrk="1" hangingPunct="1">
              <a:spcBef>
                <a:spcPct val="0"/>
              </a:spcBef>
              <a:buFontTx/>
              <a:buNone/>
              <a:defRPr/>
            </a:pPr>
            <a:r>
              <a:rPr lang="en-US" altLang="it-IT" sz="1600" dirty="0">
                <a:latin typeface="Work Sans" pitchFamily="2" charset="0"/>
              </a:rPr>
              <a:t>There is an "old way" for formatting strings, inherited from C.</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i="1"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graphicFrame>
        <p:nvGraphicFramePr>
          <p:cNvPr id="2" name="Tabella 1">
            <a:extLst>
              <a:ext uri="{FF2B5EF4-FFF2-40B4-BE49-F238E27FC236}">
                <a16:creationId xmlns:a16="http://schemas.microsoft.com/office/drawing/2014/main" id="{50E3250E-3398-43DB-A962-20B21513876F}"/>
              </a:ext>
            </a:extLst>
          </p:cNvPr>
          <p:cNvGraphicFramePr>
            <a:graphicFrameLocks noGrp="1"/>
          </p:cNvGraphicFramePr>
          <p:nvPr>
            <p:extLst>
              <p:ext uri="{D42A27DB-BD31-4B8C-83A1-F6EECF244321}">
                <p14:modId xmlns:p14="http://schemas.microsoft.com/office/powerpoint/2010/main" val="3868369504"/>
              </p:ext>
            </p:extLst>
          </p:nvPr>
        </p:nvGraphicFramePr>
        <p:xfrm>
          <a:off x="395288" y="4093521"/>
          <a:ext cx="7993062" cy="1848604"/>
        </p:xfrm>
        <a:graphic>
          <a:graphicData uri="http://schemas.openxmlformats.org/drawingml/2006/table">
            <a:tbl>
              <a:tblPr firstRow="1" bandRow="1">
                <a:tableStyleId>{5C22544A-7EE6-4342-B048-85BDC9FD1C3A}</a:tableStyleId>
              </a:tblPr>
              <a:tblGrid>
                <a:gridCol w="1416251">
                  <a:extLst>
                    <a:ext uri="{9D8B030D-6E8A-4147-A177-3AD203B41FA5}">
                      <a16:colId xmlns:a16="http://schemas.microsoft.com/office/drawing/2014/main" val="20000"/>
                    </a:ext>
                  </a:extLst>
                </a:gridCol>
                <a:gridCol w="6576811">
                  <a:extLst>
                    <a:ext uri="{9D8B030D-6E8A-4147-A177-3AD203B41FA5}">
                      <a16:colId xmlns:a16="http://schemas.microsoft.com/office/drawing/2014/main" val="20001"/>
                    </a:ext>
                  </a:extLst>
                </a:gridCol>
              </a:tblGrid>
              <a:tr h="370719">
                <a:tc>
                  <a:txBody>
                    <a:bodyPr/>
                    <a:lstStyle/>
                    <a:p>
                      <a:r>
                        <a:rPr lang="it-IT" sz="1600" b="0" dirty="0">
                          <a:solidFill>
                            <a:schemeClr val="tx1"/>
                          </a:solidFill>
                          <a:latin typeface="Consolas" panose="020B0609020204030204" pitchFamily="49" charset="0"/>
                          <a:cs typeface="Courier New" panose="02070309020205020404" pitchFamily="49" charset="0"/>
                        </a:rPr>
                        <a:t>s</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noProof="0" dirty="0">
                          <a:solidFill>
                            <a:schemeClr val="tx1"/>
                          </a:solidFill>
                          <a:latin typeface="Work Sans" pitchFamily="2" charset="0"/>
                        </a:rPr>
                        <a:t>Show as string</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28">
                <a:tc>
                  <a:txBody>
                    <a:bodyPr/>
                    <a:lstStyle/>
                    <a:p>
                      <a:r>
                        <a:rPr lang="it-IT" sz="1600" dirty="0">
                          <a:latin typeface="Consolas" panose="020B0609020204030204" pitchFamily="49" charset="0"/>
                          <a:cs typeface="Courier New" panose="02070309020205020404" pitchFamily="49" charset="0"/>
                        </a:rPr>
                        <a:t>d</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Work Sans" pitchFamily="2" charset="0"/>
                        </a:rPr>
                        <a:t>Show as integer</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719">
                <a:tc>
                  <a:txBody>
                    <a:bodyPr/>
                    <a:lstStyle/>
                    <a:p>
                      <a:r>
                        <a:rPr lang="it-IT" sz="1600" b="0" dirty="0" err="1">
                          <a:solidFill>
                            <a:schemeClr val="tx1"/>
                          </a:solidFill>
                          <a:latin typeface="Consolas" panose="020B0609020204030204" pitchFamily="49" charset="0"/>
                          <a:cs typeface="Courier New" panose="02070309020205020404" pitchFamily="49" charset="0"/>
                        </a:rPr>
                        <a:t>x.y</a:t>
                      </a:r>
                      <a:endParaRPr lang="it-IT" sz="1600" b="0" dirty="0">
                        <a:solidFill>
                          <a:schemeClr val="tx1"/>
                        </a:solidFill>
                        <a:latin typeface="Consolas" panose="020B0609020204030204" pitchFamily="49" charset="0"/>
                        <a:cs typeface="Courier New" panose="02070309020205020404" pitchFamily="49"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At least x digits, y after the decimal dot</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e</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Show in exponential form</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f</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Work Sans" pitchFamily="2" charset="0"/>
                        </a:rPr>
                        <a:t>Show in fixed form</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Text Box 2">
            <a:extLst>
              <a:ext uri="{FF2B5EF4-FFF2-40B4-BE49-F238E27FC236}">
                <a16:creationId xmlns:a16="http://schemas.microsoft.com/office/drawing/2014/main" id="{3AF24829-F600-462F-885C-464E17CBA2D9}"/>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3" name="CasellaDiTesto 2">
            <a:extLst>
              <a:ext uri="{FF2B5EF4-FFF2-40B4-BE49-F238E27FC236}">
                <a16:creationId xmlns:a16="http://schemas.microsoft.com/office/drawing/2014/main" id="{A11B5528-C540-F868-5E8C-D2F209E39937}"/>
              </a:ext>
            </a:extLst>
          </p:cNvPr>
          <p:cNvSpPr txBox="1">
            <a:spLocks noChangeArrowheads="1"/>
          </p:cNvSpPr>
          <p:nvPr/>
        </p:nvSpPr>
        <p:spPr bwMode="auto">
          <a:xfrm>
            <a:off x="251520" y="2270499"/>
            <a:ext cx="576312"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4" name="CasellaDiTesto 3">
            <a:extLst>
              <a:ext uri="{FF2B5EF4-FFF2-40B4-BE49-F238E27FC236}">
                <a16:creationId xmlns:a16="http://schemas.microsoft.com/office/drawing/2014/main" id="{569A9DAA-F48C-B77A-8E26-2FC0FE465BE7}"/>
              </a:ext>
            </a:extLst>
          </p:cNvPr>
          <p:cNvSpPr txBox="1">
            <a:spLocks noChangeArrowheads="1"/>
          </p:cNvSpPr>
          <p:nvPr/>
        </p:nvSpPr>
        <p:spPr bwMode="auto">
          <a:xfrm>
            <a:off x="251520" y="2265796"/>
            <a:ext cx="7560840"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96000" algn="just" eaLnBrk="1" hangingPunct="1">
              <a:spcBef>
                <a:spcPct val="0"/>
              </a:spcBef>
              <a:buFontTx/>
              <a:buNone/>
              <a:defRPr/>
            </a:pPr>
            <a:r>
              <a:rPr lang="it-IT" altLang="it-IT" sz="1600" dirty="0" err="1">
                <a:latin typeface="Consolas" panose="020B0609020204030204" pitchFamily="49" charset="0"/>
              </a:rPr>
              <a:t>a,b,c,d</a:t>
            </a:r>
            <a:r>
              <a:rPr lang="it-IT" altLang="it-IT" sz="1600" dirty="0">
                <a:latin typeface="Consolas" panose="020B0609020204030204" pitchFamily="49" charset="0"/>
              </a:rPr>
              <a:t> = 'ABC', 12, 894.9765, 1246.3</a:t>
            </a:r>
          </a:p>
          <a:p>
            <a:pPr marL="396000" algn="just" eaLnBrk="1" hangingPunct="1">
              <a:spcBef>
                <a:spcPct val="0"/>
              </a:spcBef>
              <a:buFontTx/>
              <a:buNone/>
              <a:defRPr/>
            </a:pPr>
            <a:r>
              <a:rPr lang="it-IT" altLang="it-IT" sz="1600" dirty="0">
                <a:latin typeface="Consolas" panose="020B0609020204030204" pitchFamily="49" charset="0"/>
              </a:rPr>
              <a:t>"%s \t %i \t %8.2f \t %12.4e \n" % (a, b, c, d) </a:t>
            </a:r>
          </a:p>
          <a:p>
            <a:pPr marL="36000" algn="just" eaLnBrk="1" hangingPunct="1">
              <a:spcBef>
                <a:spcPct val="0"/>
              </a:spcBef>
              <a:buFontTx/>
              <a:buNone/>
              <a:defRPr/>
            </a:pPr>
            <a:r>
              <a:rPr lang="fr-FR" altLang="it-IT" sz="1600" dirty="0">
                <a:latin typeface="Consolas" panose="020B0609020204030204" pitchFamily="49" charset="0"/>
              </a:rPr>
              <a:t>'ABC \t 12 \t   894.98 \t   1.2463e+03 \n'</a:t>
            </a:r>
            <a:endParaRPr lang="en-US" altLang="it-IT" sz="1600" dirty="0">
              <a:latin typeface="Consolas" panose="020B0609020204030204" pitchFamily="49" charset="0"/>
            </a:endParaRPr>
          </a:p>
        </p:txBody>
      </p:sp>
    </p:spTree>
    <p:extLst>
      <p:ext uri="{BB962C8B-B14F-4D97-AF65-F5344CB8AC3E}">
        <p14:creationId xmlns:p14="http://schemas.microsoft.com/office/powerpoint/2010/main" val="335846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89" name="Group 185">
            <a:extLst>
              <a:ext uri="{FF2B5EF4-FFF2-40B4-BE49-F238E27FC236}">
                <a16:creationId xmlns:a16="http://schemas.microsoft.com/office/drawing/2014/main" id="{BE2CAD8A-4702-415E-B373-7BBA87204CCD}"/>
              </a:ext>
            </a:extLst>
          </p:cNvPr>
          <p:cNvGraphicFramePr>
            <a:graphicFrameLocks noGrp="1"/>
          </p:cNvGraphicFramePr>
          <p:nvPr>
            <p:extLst>
              <p:ext uri="{D42A27DB-BD31-4B8C-83A1-F6EECF244321}">
                <p14:modId xmlns:p14="http://schemas.microsoft.com/office/powerpoint/2010/main" val="966906037"/>
              </p:ext>
            </p:extLst>
          </p:nvPr>
        </p:nvGraphicFramePr>
        <p:xfrm>
          <a:off x="395288" y="1397000"/>
          <a:ext cx="8353425" cy="5378761"/>
        </p:xfrm>
        <a:graphic>
          <a:graphicData uri="http://schemas.openxmlformats.org/drawingml/2006/table">
            <a:tbl>
              <a:tblPr/>
              <a:tblGrid>
                <a:gridCol w="1944687">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160588">
                  <a:extLst>
                    <a:ext uri="{9D8B030D-6E8A-4147-A177-3AD203B41FA5}">
                      <a16:colId xmlns:a16="http://schemas.microsoft.com/office/drawing/2014/main" val="20003"/>
                    </a:ext>
                  </a:extLst>
                </a:gridCol>
              </a:tblGrid>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sum</a:t>
                      </a:r>
                    </a:p>
                  </a:txBody>
                  <a:tcPr marT="45721" marB="45721"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a:t>
                      </a:r>
                    </a:p>
                  </a:txBody>
                  <a:tcPr marT="45721" marB="45721"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Sign change</a:t>
                      </a:r>
                    </a:p>
                  </a:txBody>
                  <a:tcPr marT="45721" marB="4572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difference</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abs</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Absolute value</a:t>
                      </a: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0088">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multiplication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y</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power</a:t>
                      </a: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96927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division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pow</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r>
                        <a:rPr kumimoji="0" lang="en-US" altLang="it-IT" sz="1600" b="0" i="0" u="none" strike="noStrike" cap="none" normalizeH="0" baseline="0" noProof="0" dirty="0" err="1">
                          <a:ln>
                            <a:noFill/>
                          </a:ln>
                          <a:solidFill>
                            <a:schemeClr val="tx1"/>
                          </a:solidFill>
                          <a:effectLst/>
                          <a:latin typeface="Consolas" panose="020B0609020204030204" pitchFamily="49" charset="0"/>
                          <a:cs typeface="Arial" charset="0"/>
                        </a:rPr>
                        <a:t>x,y</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power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914411">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Integer division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err="1">
                          <a:ln>
                            <a:noFill/>
                          </a:ln>
                          <a:solidFill>
                            <a:schemeClr val="tx1"/>
                          </a:solidFill>
                          <a:effectLst/>
                          <a:latin typeface="Consolas" panose="020B0609020204030204" pitchFamily="49" charset="0"/>
                          <a:cs typeface="Arial" charset="0"/>
                        </a:rPr>
                        <a:t>c.</a:t>
                      </a:r>
                      <a:r>
                        <a:rPr kumimoji="0" lang="en-US" altLang="it-IT" sz="1600" b="1" i="0" u="none" strike="noStrike" cap="none" normalizeH="0" baseline="0" noProof="0" dirty="0" err="1">
                          <a:ln>
                            <a:noFill/>
                          </a:ln>
                          <a:solidFill>
                            <a:schemeClr val="hlink"/>
                          </a:solidFill>
                          <a:effectLst/>
                          <a:latin typeface="Consolas" panose="020B0609020204030204" pitchFamily="49" charset="0"/>
                          <a:cs typeface="Arial" charset="0"/>
                        </a:rPr>
                        <a:t>coniugate</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Complex conjugate</a:t>
                      </a: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Remainder </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088">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err="1">
                          <a:ln>
                            <a:noFill/>
                          </a:ln>
                          <a:solidFill>
                            <a:schemeClr val="hlink"/>
                          </a:solidFill>
                          <a:effectLst/>
                          <a:latin typeface="Consolas" panose="020B0609020204030204" pitchFamily="49" charset="0"/>
                          <a:cs typeface="Arial" charset="0"/>
                        </a:rPr>
                        <a:t>divmod</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r>
                        <a:rPr kumimoji="0" lang="en-US" altLang="it-IT" sz="1600" b="0" i="0" u="none" strike="noStrike" cap="none" normalizeH="0" baseline="0" noProof="0" dirty="0" err="1">
                          <a:ln>
                            <a:noFill/>
                          </a:ln>
                          <a:solidFill>
                            <a:schemeClr val="tx1"/>
                          </a:solidFill>
                          <a:effectLst/>
                          <a:latin typeface="Consolas" panose="020B0609020204030204" pitchFamily="49" charset="0"/>
                          <a:cs typeface="Arial" charset="0"/>
                        </a:rPr>
                        <a:t>x,y</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Integer part and remainder of division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dirty="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7444" name="Text Box 186">
            <a:extLst>
              <a:ext uri="{FF2B5EF4-FFF2-40B4-BE49-F238E27FC236}">
                <a16:creationId xmlns:a16="http://schemas.microsoft.com/office/drawing/2014/main" id="{E996574E-0DF5-475C-9311-86386E56C120}"/>
              </a:ext>
            </a:extLst>
          </p:cNvPr>
          <p:cNvSpPr txBox="1">
            <a:spLocks noChangeArrowheads="1"/>
          </p:cNvSpPr>
          <p:nvPr/>
        </p:nvSpPr>
        <p:spPr bwMode="auto">
          <a:xfrm>
            <a:off x="271948" y="522288"/>
            <a:ext cx="41360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it-IT" sz="1600" b="1" dirty="0">
                <a:solidFill>
                  <a:srgbClr val="FF9900"/>
                </a:solidFill>
                <a:latin typeface="Work Sans" pitchFamily="2" charset="0"/>
              </a:rPr>
              <a:t>Fundamental mathematical operations</a:t>
            </a:r>
          </a:p>
        </p:txBody>
      </p:sp>
      <p:sp>
        <p:nvSpPr>
          <p:cNvPr id="5" name="Text Box 2">
            <a:extLst>
              <a:ext uri="{FF2B5EF4-FFF2-40B4-BE49-F238E27FC236}">
                <a16:creationId xmlns:a16="http://schemas.microsoft.com/office/drawing/2014/main" id="{83AD93DB-14B0-4C4E-940C-A4428CA34524}"/>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5267BED0-19F5-4900-8B11-87BAD4E85E7E}"/>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List &lt; type ‘list’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the elements can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list is enclosed by share brackets, and the elements are separated by commas: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 = [ </a:t>
            </a:r>
            <a:r>
              <a:rPr lang="en-US" altLang="it-IT" sz="1600" i="1" dirty="0">
                <a:latin typeface="Consolas" panose="020B0609020204030204" pitchFamily="49" charset="0"/>
              </a:rPr>
              <a:t>element 0</a:t>
            </a:r>
            <a:r>
              <a:rPr lang="en-US" altLang="it-IT" sz="1600" dirty="0">
                <a:latin typeface="Consolas" panose="020B0609020204030204" pitchFamily="49" charset="0"/>
              </a:rPr>
              <a:t>, </a:t>
            </a:r>
            <a:r>
              <a:rPr lang="en-US" altLang="it-IT" sz="1600" i="1" dirty="0">
                <a:latin typeface="Consolas" panose="020B0609020204030204" pitchFamily="49" charset="0"/>
              </a:rPr>
              <a:t>element 1</a:t>
            </a:r>
            <a:r>
              <a:rPr lang="en-US" altLang="it-IT" sz="1600" dirty="0">
                <a:latin typeface="Consolas" panose="020B0609020204030204" pitchFamily="49" charset="0"/>
              </a:rPr>
              <a:t>, …, </a:t>
            </a:r>
            <a:r>
              <a:rPr lang="en-US" altLang="it-IT" sz="1600" i="1" dirty="0">
                <a:latin typeface="Consolas" panose="020B0609020204030204" pitchFamily="49" charset="0"/>
              </a:rPr>
              <a:t>element N-1</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access an element of the list: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[0]</a:t>
            </a:r>
            <a:r>
              <a:rPr lang="en-US" altLang="it-IT" sz="1600" dirty="0">
                <a:latin typeface="Work Sans" pitchFamily="2" charset="0"/>
              </a:rPr>
              <a:t> </a:t>
            </a:r>
            <a:r>
              <a:rPr lang="en-US" altLang="it-IT" sz="1600" dirty="0">
                <a:latin typeface="Work Sans" pitchFamily="2" charset="0"/>
                <a:sym typeface="Wingdings" panose="05000000000000000000" pitchFamily="2" charset="2"/>
              </a:rPr>
              <a:t> element0</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[1]</a:t>
            </a:r>
            <a:r>
              <a:rPr lang="en-US" altLang="it-IT" sz="1600" dirty="0">
                <a:latin typeface="Work Sans" pitchFamily="2" charset="0"/>
                <a:sym typeface="Wingdings" panose="05000000000000000000" pitchFamily="2" charset="2"/>
              </a:rPr>
              <a:t>  element1</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[N]</a:t>
            </a:r>
            <a:r>
              <a:rPr lang="en-US" altLang="it-IT" sz="1600" dirty="0">
                <a:latin typeface="Work Sans" pitchFamily="2" charset="0"/>
                <a:sym typeface="Wingdings" panose="05000000000000000000" pitchFamily="2" charset="2"/>
              </a:rPr>
              <a:t>  DO NOT EXIST!!!</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[-1] </a:t>
            </a:r>
            <a:r>
              <a:rPr lang="en-US" altLang="it-IT" sz="1600" dirty="0">
                <a:latin typeface="Work Sans" pitchFamily="2" charset="0"/>
                <a:sym typeface="Wingdings" panose="05000000000000000000" pitchFamily="2" charset="2"/>
              </a:rPr>
              <a:t> elementN-1</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[-2] </a:t>
            </a:r>
            <a:r>
              <a:rPr lang="en-US" altLang="it-IT" sz="1600" dirty="0">
                <a:latin typeface="Work Sans" pitchFamily="2" charset="0"/>
                <a:sym typeface="Wingdings" panose="05000000000000000000" pitchFamily="2" charset="2"/>
              </a:rPr>
              <a:t> elementN-2</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[-N] </a:t>
            </a:r>
            <a:r>
              <a:rPr lang="en-US" altLang="it-IT" sz="1600" dirty="0">
                <a:latin typeface="Work Sans" pitchFamily="2" charset="0"/>
                <a:sym typeface="Wingdings" panose="05000000000000000000" pitchFamily="2" charset="2"/>
              </a:rPr>
              <a:t> element0</a:t>
            </a:r>
          </a:p>
          <a:p>
            <a:pPr algn="just" eaLnBrk="1" hangingPunct="1">
              <a:spcBef>
                <a:spcPct val="0"/>
              </a:spcBef>
              <a:buFontTx/>
              <a:buNone/>
            </a:pPr>
            <a:endParaRPr lang="en-US" altLang="it-IT" sz="1600" dirty="0">
              <a:latin typeface="Work Sans" pitchFamily="2" charset="0"/>
              <a:sym typeface="Wingdings" panose="05000000000000000000" pitchFamily="2" charset="2"/>
            </a:endParaRPr>
          </a:p>
          <a:p>
            <a:pPr algn="just" eaLnBrk="1" hangingPunct="1">
              <a:spcBef>
                <a:spcPct val="0"/>
              </a:spcBef>
              <a:buFontTx/>
              <a:buNone/>
            </a:pPr>
            <a:r>
              <a:rPr lang="en-US" altLang="it-IT" sz="1600" dirty="0">
                <a:latin typeface="Work Sans" pitchFamily="2" charset="0"/>
                <a:sym typeface="Wingdings" panose="05000000000000000000" pitchFamily="2" charset="2"/>
              </a:rPr>
              <a:t>To know the number of elements:</a:t>
            </a:r>
          </a:p>
          <a:p>
            <a:pPr algn="just" eaLnBrk="1" hangingPunct="1">
              <a:spcBef>
                <a:spcPct val="0"/>
              </a:spcBef>
              <a:buFontTx/>
              <a:buNone/>
            </a:pPr>
            <a:endParaRPr lang="en-US" altLang="it-IT" sz="1600" dirty="0">
              <a:latin typeface="Work Sans" pitchFamily="2" charset="0"/>
              <a:sym typeface="Wingdings" panose="05000000000000000000" pitchFamily="2" charset="2"/>
            </a:endParaRPr>
          </a:p>
          <a:p>
            <a:pPr algn="just" eaLnBrk="1" hangingPunct="1">
              <a:spcBef>
                <a:spcPct val="0"/>
              </a:spcBef>
              <a:buFontTx/>
              <a:buNone/>
            </a:pPr>
            <a:r>
              <a:rPr lang="en-US" altLang="it-IT" sz="1600" dirty="0" err="1">
                <a:latin typeface="Consolas" panose="020B0609020204030204" pitchFamily="49" charset="0"/>
                <a:sym typeface="Wingdings" panose="05000000000000000000" pitchFamily="2" charset="2"/>
              </a:rPr>
              <a:t>len</a:t>
            </a:r>
            <a:r>
              <a:rPr lang="en-US" altLang="it-IT" sz="1600" dirty="0">
                <a:latin typeface="Consolas" panose="020B0609020204030204" pitchFamily="49" charset="0"/>
                <a:sym typeface="Wingdings" panose="05000000000000000000" pitchFamily="2" charset="2"/>
              </a:rPr>
              <a:t>(</a:t>
            </a: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 </a:t>
            </a:r>
          </a:p>
          <a:p>
            <a:pPr algn="just" eaLnBrk="1" hangingPunct="1">
              <a:spcBef>
                <a:spcPct val="0"/>
              </a:spcBef>
              <a:buFontTx/>
              <a:buNone/>
            </a:pPr>
            <a:endParaRPr lang="en-US" altLang="it-IT" sz="1600" dirty="0">
              <a:latin typeface="Work Sans" pitchFamily="2" charset="0"/>
            </a:endParaRPr>
          </a:p>
        </p:txBody>
      </p:sp>
      <p:sp>
        <p:nvSpPr>
          <p:cNvPr id="6" name="Text Box 2">
            <a:extLst>
              <a:ext uri="{FF2B5EF4-FFF2-40B4-BE49-F238E27FC236}">
                <a16:creationId xmlns:a16="http://schemas.microsoft.com/office/drawing/2014/main" id="{631CC3BA-3013-4BD1-A828-DBB8041ACAFD}"/>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pic>
        <p:nvPicPr>
          <p:cNvPr id="3" name="Immagine 2" descr="Immagine che contiene monitor, computer, sedendo, portatile&#10;&#10;Descrizione generata automaticamente">
            <a:extLst>
              <a:ext uri="{FF2B5EF4-FFF2-40B4-BE49-F238E27FC236}">
                <a16:creationId xmlns:a16="http://schemas.microsoft.com/office/drawing/2014/main" id="{7808F0EF-1D41-47BE-B1D2-96FDA35BD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570" y="5562976"/>
            <a:ext cx="3397951" cy="767967"/>
          </a:xfrm>
          <a:prstGeom prst="rect">
            <a:avLst/>
          </a:prstGeom>
        </p:spPr>
      </p:pic>
      <p:grpSp>
        <p:nvGrpSpPr>
          <p:cNvPr id="7" name="Gruppo 6">
            <a:extLst>
              <a:ext uri="{FF2B5EF4-FFF2-40B4-BE49-F238E27FC236}">
                <a16:creationId xmlns:a16="http://schemas.microsoft.com/office/drawing/2014/main" id="{A5218E71-E173-7095-1C4C-E995F9374B96}"/>
              </a:ext>
            </a:extLst>
          </p:cNvPr>
          <p:cNvGrpSpPr/>
          <p:nvPr/>
        </p:nvGrpSpPr>
        <p:grpSpPr>
          <a:xfrm>
            <a:off x="5220072" y="4146214"/>
            <a:ext cx="2736304" cy="904076"/>
            <a:chOff x="5148064" y="3033819"/>
            <a:chExt cx="2736304" cy="904076"/>
          </a:xfrm>
        </p:grpSpPr>
        <p:sp>
          <p:nvSpPr>
            <p:cNvPr id="4" name="Rettangolo con angoli arrotondati 3">
              <a:extLst>
                <a:ext uri="{FF2B5EF4-FFF2-40B4-BE49-F238E27FC236}">
                  <a16:creationId xmlns:a16="http://schemas.microsoft.com/office/drawing/2014/main" id="{0933838A-FAD9-8240-F42A-190A07B672F6}"/>
                </a:ext>
              </a:extLst>
            </p:cNvPr>
            <p:cNvSpPr/>
            <p:nvPr/>
          </p:nvSpPr>
          <p:spPr bwMode="auto">
            <a:xfrm>
              <a:off x="5148064" y="3033819"/>
              <a:ext cx="2736304" cy="90407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5" name="Text Box 6">
              <a:extLst>
                <a:ext uri="{FF2B5EF4-FFF2-40B4-BE49-F238E27FC236}">
                  <a16:creationId xmlns:a16="http://schemas.microsoft.com/office/drawing/2014/main" id="{0493F16F-FDFF-78E5-A748-BFC473F34E4C}"/>
                </a:ext>
              </a:extLst>
            </p:cNvPr>
            <p:cNvSpPr txBox="1">
              <a:spLocks noChangeArrowheads="1"/>
            </p:cNvSpPr>
            <p:nvPr/>
          </p:nvSpPr>
          <p:spPr bwMode="auto">
            <a:xfrm>
              <a:off x="5346848" y="3158380"/>
              <a:ext cx="2365953" cy="584775"/>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N.B in Python the count start from 0 !!!</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a:extLst>
              <a:ext uri="{FF2B5EF4-FFF2-40B4-BE49-F238E27FC236}">
                <a16:creationId xmlns:a16="http://schemas.microsoft.com/office/drawing/2014/main" id="{B7035848-63B3-4B52-8846-AECB97BA8E4E}"/>
              </a:ext>
            </a:extLst>
          </p:cNvPr>
          <p:cNvSpPr txBox="1">
            <a:spLocks noChangeArrowheads="1"/>
          </p:cNvSpPr>
          <p:nvPr/>
        </p:nvSpPr>
        <p:spPr bwMode="auto">
          <a:xfrm>
            <a:off x="0" y="549275"/>
            <a:ext cx="9144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List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To extract several elements from </a:t>
            </a:r>
            <a:r>
              <a:rPr lang="en-US" altLang="it-IT" sz="1600" dirty="0" err="1">
                <a:latin typeface="Work Sans" pitchFamily="2" charset="0"/>
              </a:rPr>
              <a:t>i</a:t>
            </a:r>
            <a:r>
              <a:rPr lang="en-US" altLang="it-IT" sz="1600" dirty="0">
                <a:latin typeface="Work Sans" pitchFamily="2" charset="0"/>
              </a:rPr>
              <a:t> </a:t>
            </a:r>
            <a:r>
              <a:rPr lang="en-US" altLang="it-IT" sz="1600" u="sng" dirty="0">
                <a:solidFill>
                  <a:srgbClr val="0000FF"/>
                </a:solidFill>
                <a:latin typeface="Work Sans" pitchFamily="2" charset="0"/>
              </a:rPr>
              <a:t>included</a:t>
            </a:r>
            <a:r>
              <a:rPr lang="en-US" altLang="it-IT" sz="1600" dirty="0">
                <a:latin typeface="Work Sans" pitchFamily="2" charset="0"/>
              </a:rPr>
              <a:t> to j </a:t>
            </a:r>
            <a:r>
              <a:rPr lang="en-US" altLang="it-IT" sz="1600" u="sng" dirty="0">
                <a:solidFill>
                  <a:srgbClr val="0000FF"/>
                </a:solidFill>
                <a:latin typeface="Work Sans" pitchFamily="2" charset="0"/>
              </a:rPr>
              <a:t>excluded</a:t>
            </a:r>
            <a:r>
              <a:rPr lang="en-US" altLang="it-IT" sz="1600" dirty="0">
                <a:latin typeface="Work Sans" pitchFamily="2" charset="0"/>
              </a:rPr>
              <a:t>.</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a:t>
            </a:r>
            <a:r>
              <a:rPr lang="en-US" altLang="it-IT" sz="1600" i="1" dirty="0" err="1">
                <a:latin typeface="Consolas" panose="020B0609020204030204" pitchFamily="49" charset="0"/>
              </a:rPr>
              <a:t>i</a:t>
            </a:r>
            <a:r>
              <a:rPr lang="en-US" altLang="it-IT" sz="1600" dirty="0" err="1">
                <a:latin typeface="Consolas" panose="020B0609020204030204" pitchFamily="49" charset="0"/>
              </a:rPr>
              <a:t>:</a:t>
            </a:r>
            <a:r>
              <a:rPr lang="en-US" altLang="it-IT" sz="1600" i="1" dirty="0" err="1">
                <a:latin typeface="Consolas" panose="020B0609020204030204" pitchFamily="49" charset="0"/>
              </a:rPr>
              <a:t>j</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Without first index, the first is intended, without the second, the last element is intended (included). If both are omitted, all the elements are extracted.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This operations are known as </a:t>
            </a:r>
            <a:r>
              <a:rPr lang="en-US" altLang="it-IT" sz="1600" b="1" i="1" dirty="0">
                <a:solidFill>
                  <a:srgbClr val="FF33CC"/>
                </a:solidFill>
                <a:latin typeface="Work Sans" pitchFamily="2" charset="0"/>
              </a:rPr>
              <a:t>slicing</a:t>
            </a:r>
            <a:r>
              <a:rPr lang="en-US" altLang="it-IT" sz="1600" dirty="0">
                <a:latin typeface="Work Sans" pitchFamily="2"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take one element every n:</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a:t>
            </a:r>
            <a:r>
              <a:rPr lang="en-US" altLang="it-IT" sz="1600" i="1" dirty="0" err="1">
                <a:latin typeface="Consolas" panose="020B0609020204030204" pitchFamily="49" charset="0"/>
              </a:rPr>
              <a:t>i</a:t>
            </a:r>
            <a:r>
              <a:rPr lang="en-US" altLang="it-IT" sz="1600" dirty="0" err="1">
                <a:latin typeface="Consolas" panose="020B0609020204030204" pitchFamily="49" charset="0"/>
              </a:rPr>
              <a:t>:</a:t>
            </a:r>
            <a:r>
              <a:rPr lang="en-US" altLang="it-IT" sz="1600" i="1" dirty="0" err="1">
                <a:latin typeface="Consolas" panose="020B0609020204030204" pitchFamily="49" charset="0"/>
              </a:rPr>
              <a:t>j</a:t>
            </a:r>
            <a:r>
              <a:rPr lang="en-US" altLang="it-IT" sz="1600" dirty="0" err="1">
                <a:latin typeface="Consolas" panose="020B0609020204030204" pitchFamily="49" charset="0"/>
              </a:rPr>
              <a:t>:</a:t>
            </a:r>
            <a:r>
              <a:rPr lang="en-US" altLang="it-IT" sz="1600" i="1" dirty="0" err="1">
                <a:latin typeface="Consolas" panose="020B0609020204030204" pitchFamily="49" charset="0"/>
              </a:rPr>
              <a:t>n</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change an element</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a:t>
            </a:r>
            <a:r>
              <a:rPr lang="en-US" altLang="it-IT" sz="1600" i="1" dirty="0" err="1">
                <a:latin typeface="Consolas" panose="020B0609020204030204" pitchFamily="49" charset="0"/>
              </a:rPr>
              <a:t>i</a:t>
            </a:r>
            <a:r>
              <a:rPr lang="en-US" altLang="it-IT" sz="1600" dirty="0">
                <a:latin typeface="Consolas" panose="020B0609020204030204" pitchFamily="49" charset="0"/>
              </a:rPr>
              <a:t>] = </a:t>
            </a:r>
            <a:r>
              <a:rPr lang="en-US" altLang="it-IT" sz="1600" i="1" dirty="0" err="1">
                <a:latin typeface="Consolas" panose="020B0609020204030204" pitchFamily="49" charset="0"/>
              </a:rPr>
              <a:t>newvalue</a:t>
            </a:r>
            <a:endParaRPr lang="en-US" altLang="it-IT" sz="1600" i="1"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66D07098-8D6D-473E-9AE8-9C5E740EE784}"/>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extLst>
      <p:ext uri="{BB962C8B-B14F-4D97-AF65-F5344CB8AC3E}">
        <p14:creationId xmlns:p14="http://schemas.microsoft.com/office/powerpoint/2010/main" val="215030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20BE2961-C707-435A-9811-ABAE8D173778}"/>
              </a:ext>
            </a:extLst>
          </p:cNvPr>
          <p:cNvSpPr txBox="1">
            <a:spLocks noChangeArrowheads="1"/>
          </p:cNvSpPr>
          <p:nvPr/>
        </p:nvSpPr>
        <p:spPr bwMode="auto">
          <a:xfrm>
            <a:off x="0" y="0"/>
            <a:ext cx="21653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Lesson</a:t>
            </a:r>
            <a:r>
              <a:rPr lang="en-US" altLang="it-IT" sz="1800" b="1" dirty="0">
                <a:solidFill>
                  <a:srgbClr val="FF9900"/>
                </a:solidFill>
                <a:latin typeface="Work Sans" pitchFamily="2" charset="0"/>
              </a:rPr>
              <a:t> plan</a:t>
            </a:r>
          </a:p>
        </p:txBody>
      </p:sp>
      <p:sp>
        <p:nvSpPr>
          <p:cNvPr id="3075" name="Text Box 5">
            <a:extLst>
              <a:ext uri="{FF2B5EF4-FFF2-40B4-BE49-F238E27FC236}">
                <a16:creationId xmlns:a16="http://schemas.microsoft.com/office/drawing/2014/main" id="{CFD3459D-42FE-4658-A1BB-8D0E87740339}"/>
              </a:ext>
            </a:extLst>
          </p:cNvPr>
          <p:cNvSpPr txBox="1">
            <a:spLocks noChangeArrowheads="1"/>
          </p:cNvSpPr>
          <p:nvPr/>
        </p:nvSpPr>
        <p:spPr bwMode="auto">
          <a:xfrm>
            <a:off x="0" y="332656"/>
            <a:ext cx="9144000" cy="65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sz="1400" b="1" dirty="0">
                <a:solidFill>
                  <a:schemeClr val="accent1">
                    <a:lumMod val="75000"/>
                  </a:schemeClr>
                </a:solidFill>
                <a:latin typeface="Work Sans" pitchFamily="2" charset="0"/>
              </a:rPr>
              <a:t>Day 1: Friday, February 23rd, 14:30-17:30, 3 hours, Room C</a:t>
            </a:r>
          </a:p>
          <a:p>
            <a:pPr>
              <a:buNone/>
            </a:pPr>
            <a:r>
              <a:rPr lang="en-US" sz="1400" dirty="0">
                <a:latin typeface="Work Sans" pitchFamily="2" charset="0"/>
              </a:rPr>
              <a:t>Introduction and base functionality: interaction, data types, syntax, functions. </a:t>
            </a:r>
          </a:p>
          <a:p>
            <a:pPr>
              <a:buNone/>
            </a:pPr>
            <a:r>
              <a:rPr lang="en-US" sz="1400" b="1" dirty="0">
                <a:solidFill>
                  <a:schemeClr val="accent1">
                    <a:lumMod val="75000"/>
                  </a:schemeClr>
                </a:solidFill>
                <a:latin typeface="Work Sans" pitchFamily="2" charset="0"/>
              </a:rPr>
              <a:t>Day 2: Friday, March 1st, 14:30-17:30, 3 hours, Room C</a:t>
            </a:r>
          </a:p>
          <a:p>
            <a:pPr>
              <a:buNone/>
            </a:pPr>
            <a:r>
              <a:rPr lang="en-US" sz="1400" dirty="0">
                <a:latin typeface="Work Sans" pitchFamily="2" charset="0"/>
              </a:rPr>
              <a:t>Advanced functionality: exceptions, class and object programming.</a:t>
            </a:r>
          </a:p>
          <a:p>
            <a:pPr>
              <a:buNone/>
            </a:pPr>
            <a:r>
              <a:rPr lang="en-US" sz="1400" b="1" dirty="0">
                <a:solidFill>
                  <a:schemeClr val="accent1">
                    <a:lumMod val="75000"/>
                  </a:schemeClr>
                </a:solidFill>
                <a:latin typeface="Work Sans" pitchFamily="2" charset="0"/>
              </a:rPr>
              <a:t>Day 3: Friday, March 8th, 14:30-17:30, 3 hours, Room C</a:t>
            </a:r>
          </a:p>
          <a:p>
            <a:pPr>
              <a:buNone/>
            </a:pPr>
            <a:r>
              <a:rPr lang="en-US" sz="1400" dirty="0">
                <a:latin typeface="Work Sans" pitchFamily="2" charset="0"/>
              </a:rPr>
              <a:t>Notebooks for research sharing: creation, interactivity, sharing. </a:t>
            </a:r>
          </a:p>
          <a:p>
            <a:pPr>
              <a:buNone/>
            </a:pPr>
            <a:r>
              <a:rPr lang="en-US" sz="1400" dirty="0">
                <a:latin typeface="Work Sans" pitchFamily="2" charset="0"/>
              </a:rPr>
              <a:t>Base packages. Tool for symbolic computing: </a:t>
            </a:r>
            <a:r>
              <a:rPr lang="en-US" sz="1400" dirty="0" err="1">
                <a:latin typeface="Work Sans" pitchFamily="2" charset="0"/>
              </a:rPr>
              <a:t>Sympy</a:t>
            </a:r>
            <a:r>
              <a:rPr lang="en-US" sz="1400" dirty="0">
                <a:latin typeface="Work Sans" pitchFamily="2" charset="0"/>
              </a:rPr>
              <a:t>.</a:t>
            </a:r>
          </a:p>
          <a:p>
            <a:pPr>
              <a:buNone/>
            </a:pPr>
            <a:r>
              <a:rPr lang="en-US" sz="1400" b="1" dirty="0">
                <a:solidFill>
                  <a:schemeClr val="accent1">
                    <a:lumMod val="75000"/>
                  </a:schemeClr>
                </a:solidFill>
                <a:latin typeface="Work Sans" pitchFamily="2" charset="0"/>
              </a:rPr>
              <a:t>Day 4: Friday, March 15th, 14:30-17:30, 3 hours, Room C</a:t>
            </a:r>
          </a:p>
          <a:p>
            <a:pPr>
              <a:buNone/>
            </a:pPr>
            <a:r>
              <a:rPr lang="en-US" sz="1400" dirty="0">
                <a:latin typeface="Work Sans" pitchFamily="2" charset="0"/>
              </a:rPr>
              <a:t>Base packages. Tools for numerical computing: numerical array, linear algebra, MATLAB-like operativity with </a:t>
            </a:r>
            <a:r>
              <a:rPr lang="en-US" sz="1400" dirty="0" err="1">
                <a:latin typeface="Work Sans" pitchFamily="2" charset="0"/>
              </a:rPr>
              <a:t>Numpy</a:t>
            </a:r>
            <a:r>
              <a:rPr lang="en-US" sz="1400" dirty="0">
                <a:latin typeface="Work Sans" pitchFamily="2" charset="0"/>
              </a:rPr>
              <a:t>/</a:t>
            </a:r>
            <a:r>
              <a:rPr lang="en-US" sz="1400" dirty="0" err="1">
                <a:latin typeface="Work Sans" pitchFamily="2" charset="0"/>
              </a:rPr>
              <a:t>Scipy</a:t>
            </a:r>
            <a:r>
              <a:rPr lang="en-US" sz="1400" dirty="0">
                <a:latin typeface="Work Sans" pitchFamily="2" charset="0"/>
              </a:rPr>
              <a:t>.</a:t>
            </a:r>
          </a:p>
          <a:p>
            <a:pPr>
              <a:buNone/>
            </a:pPr>
            <a:r>
              <a:rPr lang="en-US" sz="1400" b="1" dirty="0">
                <a:solidFill>
                  <a:schemeClr val="accent1">
                    <a:lumMod val="75000"/>
                  </a:schemeClr>
                </a:solidFill>
                <a:latin typeface="Work Sans" pitchFamily="2" charset="0"/>
              </a:rPr>
              <a:t>Day 5: Friday, March 22nd, 14:30-17:30, 3 hours, Room C</a:t>
            </a:r>
          </a:p>
          <a:p>
            <a:pPr>
              <a:buNone/>
            </a:pPr>
            <a:r>
              <a:rPr lang="en-US" sz="1400" dirty="0">
                <a:latin typeface="Work Sans" pitchFamily="2" charset="0"/>
              </a:rPr>
              <a:t>Base packages. Tools for numerical computing  (cont’d): time series management with Pandas, plot and visualization with Matplotlib, Data input and output. </a:t>
            </a:r>
          </a:p>
          <a:p>
            <a:pPr>
              <a:buNone/>
            </a:pPr>
            <a:r>
              <a:rPr lang="en-US" sz="1400" b="1" dirty="0">
                <a:solidFill>
                  <a:schemeClr val="accent1">
                    <a:lumMod val="75000"/>
                  </a:schemeClr>
                </a:solidFill>
                <a:latin typeface="Work Sans" pitchFamily="2" charset="0"/>
              </a:rPr>
              <a:t>Day 6: </a:t>
            </a:r>
            <a:r>
              <a:rPr lang="en-US" sz="1400" b="1" dirty="0" err="1">
                <a:solidFill>
                  <a:schemeClr val="accent1">
                    <a:lumMod val="75000"/>
                  </a:schemeClr>
                </a:solidFill>
                <a:latin typeface="Work Sans" pitchFamily="2" charset="0"/>
              </a:rPr>
              <a:t>monday</a:t>
            </a:r>
            <a:r>
              <a:rPr lang="en-US" sz="1400" b="1" dirty="0">
                <a:solidFill>
                  <a:schemeClr val="accent1">
                    <a:lumMod val="75000"/>
                  </a:schemeClr>
                </a:solidFill>
                <a:latin typeface="Work Sans" pitchFamily="2" charset="0"/>
              </a:rPr>
              <a:t>, March 25th, 14:30-17:30, 3 hours, Room C</a:t>
            </a:r>
          </a:p>
          <a:p>
            <a:pPr>
              <a:buNone/>
            </a:pPr>
            <a:r>
              <a:rPr lang="en-US" sz="1400" dirty="0">
                <a:latin typeface="Work Sans" pitchFamily="2" charset="0"/>
              </a:rPr>
              <a:t>Introduction to problem solving: Optimization, Integration, Equation solving, Signal processing.</a:t>
            </a:r>
          </a:p>
          <a:p>
            <a:pPr>
              <a:buNone/>
            </a:pPr>
            <a:r>
              <a:rPr lang="en-US" sz="1400" b="1" dirty="0">
                <a:solidFill>
                  <a:schemeClr val="accent1">
                    <a:lumMod val="75000"/>
                  </a:schemeClr>
                </a:solidFill>
                <a:latin typeface="Work Sans" pitchFamily="2" charset="0"/>
              </a:rPr>
              <a:t>Day 7: Friday, April 5th, 14:30-17:30, 3 hours, Room C</a:t>
            </a:r>
          </a:p>
          <a:p>
            <a:pPr>
              <a:buNone/>
            </a:pPr>
            <a:r>
              <a:rPr lang="en-US" sz="1400" dirty="0">
                <a:latin typeface="Work Sans" pitchFamily="2" charset="0"/>
              </a:rPr>
              <a:t>Introduction to problem solving (cont’d): ODE solving, Statistics, Machine learning.</a:t>
            </a:r>
          </a:p>
          <a:p>
            <a:pPr>
              <a:buNone/>
            </a:pPr>
            <a:r>
              <a:rPr lang="en-US" sz="1400" b="1" dirty="0">
                <a:solidFill>
                  <a:schemeClr val="accent1">
                    <a:lumMod val="75000"/>
                  </a:schemeClr>
                </a:solidFill>
                <a:latin typeface="Work Sans" pitchFamily="2" charset="0"/>
              </a:rPr>
              <a:t>Day 8: Friday, April 12th, 14:30-17:30, 3 hours, Room C</a:t>
            </a:r>
          </a:p>
          <a:p>
            <a:pPr>
              <a:buNone/>
            </a:pPr>
            <a:r>
              <a:rPr lang="en-US" sz="1400" dirty="0">
                <a:latin typeface="Work Sans" pitchFamily="2" charset="0"/>
              </a:rPr>
              <a:t>Performance enhancement with </a:t>
            </a:r>
            <a:r>
              <a:rPr lang="en-US" sz="1400" dirty="0" err="1">
                <a:latin typeface="Work Sans" pitchFamily="2" charset="0"/>
              </a:rPr>
              <a:t>Numba</a:t>
            </a:r>
            <a:r>
              <a:rPr lang="en-US" sz="1400" dirty="0">
                <a:latin typeface="Work Sans" pitchFamily="2" charset="0"/>
              </a:rPr>
              <a:t>. </a:t>
            </a:r>
          </a:p>
          <a:p>
            <a:pPr>
              <a:buNone/>
            </a:pPr>
            <a:r>
              <a:rPr lang="en-US" sz="1400" dirty="0">
                <a:latin typeface="Work Sans" pitchFamily="2" charset="0"/>
              </a:rPr>
              <a:t>Extendibility and interoperability: Fortran, C++, Excel. </a:t>
            </a:r>
          </a:p>
          <a:p>
            <a:pPr>
              <a:buNone/>
            </a:pPr>
            <a:r>
              <a:rPr lang="en-US" sz="1400" b="1" dirty="0">
                <a:solidFill>
                  <a:schemeClr val="accent1">
                    <a:lumMod val="75000"/>
                  </a:schemeClr>
                </a:solidFill>
                <a:latin typeface="Work Sans" pitchFamily="2" charset="0"/>
              </a:rPr>
              <a:t>Day 9: Friday, April 19th, 14:30-17:30, 3 hours, Room C</a:t>
            </a:r>
          </a:p>
          <a:p>
            <a:pPr>
              <a:buNone/>
            </a:pPr>
            <a:r>
              <a:rPr lang="en-US" sz="1400" dirty="0">
                <a:latin typeface="Work Sans" pitchFamily="2" charset="0"/>
              </a:rPr>
              <a:t>GUI creation: base concept for creation of graphic user interface with </a:t>
            </a:r>
            <a:r>
              <a:rPr lang="en-US" sz="1400" dirty="0" err="1">
                <a:latin typeface="Work Sans" pitchFamily="2" charset="0"/>
              </a:rPr>
              <a:t>Tkinter</a:t>
            </a:r>
            <a:r>
              <a:rPr lang="en-US" sz="1400" dirty="0">
                <a:latin typeface="Work Sans" pitchFamily="2" charset="0"/>
              </a:rPr>
              <a:t>. </a:t>
            </a:r>
          </a:p>
          <a:p>
            <a:pPr>
              <a:buNone/>
            </a:pPr>
            <a:r>
              <a:rPr lang="en-US" sz="1400" b="1" dirty="0">
                <a:solidFill>
                  <a:schemeClr val="accent1">
                    <a:lumMod val="75000"/>
                  </a:schemeClr>
                </a:solidFill>
                <a:latin typeface="Work Sans" pitchFamily="2" charset="0"/>
              </a:rPr>
              <a:t>Day 10: Friday, April 26th, 14:30-17:30, 3 hours, Room C</a:t>
            </a:r>
          </a:p>
          <a:p>
            <a:pPr>
              <a:buNone/>
            </a:pPr>
            <a:r>
              <a:rPr lang="en-US" sz="1400" dirty="0">
                <a:latin typeface="Work Sans" pitchFamily="2" charset="0"/>
              </a:rPr>
              <a:t>Web App Development: base concepts for creation of web app with Flask.</a:t>
            </a:r>
          </a:p>
          <a:p>
            <a:pPr>
              <a:buNone/>
            </a:pPr>
            <a:endParaRPr lang="en-US" sz="1400" dirty="0">
              <a:latin typeface="Work Sans" pitchFamily="2" charset="0"/>
            </a:endParaRPr>
          </a:p>
          <a:p>
            <a:pPr algn="just" eaLnBrk="1" hangingPunct="1">
              <a:spcBef>
                <a:spcPct val="0"/>
              </a:spcBef>
              <a:buFontTx/>
              <a:buNone/>
            </a:pPr>
            <a:endParaRPr lang="en-US" altLang="it-IT" sz="1400" dirty="0">
              <a:latin typeface="Work Sans" pitchFamily="2" charset="0"/>
            </a:endParaRPr>
          </a:p>
        </p:txBody>
      </p:sp>
    </p:spTree>
    <p:extLst>
      <p:ext uri="{BB962C8B-B14F-4D97-AF65-F5344CB8AC3E}">
        <p14:creationId xmlns:p14="http://schemas.microsoft.com/office/powerpoint/2010/main" val="88605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a:extLst>
              <a:ext uri="{FF2B5EF4-FFF2-40B4-BE49-F238E27FC236}">
                <a16:creationId xmlns:a16="http://schemas.microsoft.com/office/drawing/2014/main" id="{FF4DB5BD-A5A2-4D0B-BF45-40519D2A0129}"/>
              </a:ext>
            </a:extLst>
          </p:cNvPr>
          <p:cNvSpPr txBox="1">
            <a:spLocks noChangeArrowheads="1"/>
          </p:cNvSpPr>
          <p:nvPr/>
        </p:nvSpPr>
        <p:spPr bwMode="auto">
          <a:xfrm>
            <a:off x="0" y="764704"/>
            <a:ext cx="9144000" cy="576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The syntax</a:t>
            </a:r>
          </a:p>
          <a:p>
            <a:pPr algn="just" eaLnBrk="1" hangingPunct="1">
              <a:spcBef>
                <a:spcPct val="0"/>
              </a:spcBef>
              <a:buFontTx/>
              <a:buNone/>
            </a:pPr>
            <a:r>
              <a:rPr lang="en-US" altLang="it-IT" sz="1600" i="1" dirty="0" err="1">
                <a:latin typeface="Consolas" panose="020B0609020204030204" pitchFamily="49" charset="0"/>
              </a:rPr>
              <a:t>newlist</a:t>
            </a:r>
            <a:r>
              <a:rPr lang="en-US" altLang="it-IT" sz="1600" dirty="0">
                <a:latin typeface="Consolas" panose="020B0609020204030204" pitchFamily="49" charset="0"/>
              </a:rPr>
              <a:t> = </a:t>
            </a:r>
            <a:r>
              <a:rPr lang="en-US" altLang="it-IT" sz="1600" i="1" dirty="0" err="1">
                <a:latin typeface="Consolas" panose="020B0609020204030204" pitchFamily="49" charset="0"/>
              </a:rPr>
              <a:t>oldlist</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is </a:t>
            </a:r>
            <a:r>
              <a:rPr lang="en-US" altLang="it-IT" sz="1600" u="sng" dirty="0">
                <a:solidFill>
                  <a:srgbClr val="0000FF"/>
                </a:solidFill>
                <a:latin typeface="Work Sans" pitchFamily="2" charset="0"/>
              </a:rPr>
              <a:t>necessary</a:t>
            </a:r>
            <a:r>
              <a:rPr lang="en-US" altLang="it-IT" sz="1600" dirty="0">
                <a:latin typeface="Work Sans" pitchFamily="2" charset="0"/>
              </a:rPr>
              <a:t> to copy the list. Otherwise, the two variable names point to the same object!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None/>
            </a:pPr>
            <a:r>
              <a:rPr lang="en-US" altLang="it-IT" sz="1600" i="1" dirty="0">
                <a:latin typeface="Consolas" panose="020B0609020204030204" pitchFamily="49" charset="0"/>
              </a:rPr>
              <a:t>a = [1,2,3]</a:t>
            </a:r>
          </a:p>
          <a:p>
            <a:pPr algn="just" eaLnBrk="1" hangingPunct="1">
              <a:spcBef>
                <a:spcPct val="0"/>
              </a:spcBef>
              <a:buNone/>
            </a:pPr>
            <a:r>
              <a:rPr lang="en-US" altLang="it-IT" sz="1600" i="1" dirty="0">
                <a:latin typeface="Consolas" panose="020B0609020204030204" pitchFamily="49" charset="0"/>
              </a:rPr>
              <a:t>b = a</a:t>
            </a:r>
          </a:p>
          <a:p>
            <a:pPr algn="just" eaLnBrk="1" hangingPunct="1">
              <a:spcBef>
                <a:spcPct val="0"/>
              </a:spcBef>
              <a:buNone/>
            </a:pPr>
            <a:r>
              <a:rPr lang="en-US" altLang="it-IT" sz="1600" i="1" dirty="0">
                <a:latin typeface="Consolas" panose="020B0609020204030204" pitchFamily="49" charset="0"/>
              </a:rPr>
              <a:t>b[1] = 20</a:t>
            </a:r>
          </a:p>
          <a:p>
            <a:pPr algn="just" eaLnBrk="1" hangingPunct="1">
              <a:spcBef>
                <a:spcPct val="0"/>
              </a:spcBef>
              <a:buNone/>
            </a:pPr>
            <a:endParaRPr lang="en-US" altLang="it-IT" sz="1600" i="1" dirty="0">
              <a:latin typeface="Work Sans" pitchFamily="2" charset="0"/>
            </a:endParaRPr>
          </a:p>
          <a:p>
            <a:pPr algn="just" eaLnBrk="1" hangingPunct="1">
              <a:spcBef>
                <a:spcPct val="0"/>
              </a:spcBef>
              <a:buNone/>
            </a:pPr>
            <a:r>
              <a:rPr lang="en-US" altLang="it-IT" sz="1600" dirty="0">
                <a:latin typeface="Work Sans" pitchFamily="2" charset="0"/>
              </a:rPr>
              <a:t>what happens?</a:t>
            </a:r>
          </a:p>
          <a:p>
            <a:pPr algn="just" eaLnBrk="1" hangingPunct="1">
              <a:spcBef>
                <a:spcPct val="0"/>
              </a:spcBef>
              <a:buNone/>
            </a:pPr>
            <a:endParaRPr lang="en-US" altLang="it-IT" sz="1600" i="1" dirty="0">
              <a:latin typeface="Work Sans" pitchFamily="2" charset="0"/>
            </a:endParaRPr>
          </a:p>
          <a:p>
            <a:pPr algn="just" eaLnBrk="1" hangingPunct="1">
              <a:spcBef>
                <a:spcPct val="0"/>
              </a:spcBef>
              <a:buNone/>
            </a:pPr>
            <a:endParaRPr lang="en-US" altLang="it-IT" sz="1600" i="1" dirty="0">
              <a:latin typeface="Work Sans" pitchFamily="2" charset="0"/>
            </a:endParaRPr>
          </a:p>
          <a:p>
            <a:pPr algn="just" eaLnBrk="1" hangingPunct="1">
              <a:spcBef>
                <a:spcPct val="0"/>
              </a:spcBef>
              <a:buNone/>
            </a:pPr>
            <a:r>
              <a:rPr lang="en-US" altLang="it-IT" sz="1600" i="1" dirty="0">
                <a:latin typeface="Consolas" panose="020B0609020204030204" pitchFamily="49" charset="0"/>
              </a:rPr>
              <a:t>a = [1,2,3]</a:t>
            </a:r>
          </a:p>
          <a:p>
            <a:pPr algn="just" eaLnBrk="1" hangingPunct="1">
              <a:spcBef>
                <a:spcPct val="0"/>
              </a:spcBef>
              <a:buNone/>
            </a:pPr>
            <a:r>
              <a:rPr lang="en-US" altLang="it-IT" sz="1600" i="1" dirty="0">
                <a:latin typeface="Consolas" panose="020B0609020204030204" pitchFamily="49" charset="0"/>
              </a:rPr>
              <a:t>b = a[:]</a:t>
            </a:r>
          </a:p>
          <a:p>
            <a:pPr algn="just" eaLnBrk="1" hangingPunct="1">
              <a:spcBef>
                <a:spcPct val="0"/>
              </a:spcBef>
              <a:buNone/>
            </a:pPr>
            <a:r>
              <a:rPr lang="en-US" altLang="it-IT" sz="1600" i="1" dirty="0">
                <a:latin typeface="Consolas" panose="020B0609020204030204" pitchFamily="49" charset="0"/>
              </a:rPr>
              <a:t>b[1] = 20</a:t>
            </a:r>
          </a:p>
          <a:p>
            <a:pPr algn="just" eaLnBrk="1" hangingPunct="1">
              <a:spcBef>
                <a:spcPct val="0"/>
              </a:spcBef>
              <a:buNone/>
            </a:pPr>
            <a:endParaRPr lang="en-US" altLang="it-IT" sz="1600" i="1" dirty="0">
              <a:latin typeface="Consolas" panose="020B0609020204030204" pitchFamily="49" charset="0"/>
            </a:endParaRPr>
          </a:p>
          <a:p>
            <a:pPr algn="just" eaLnBrk="1" hangingPunct="1">
              <a:spcBef>
                <a:spcPct val="0"/>
              </a:spcBef>
              <a:buNone/>
            </a:pPr>
            <a:r>
              <a:rPr lang="en-US" altLang="it-IT" sz="1600" dirty="0">
                <a:latin typeface="Work Sans" pitchFamily="2" charset="0"/>
              </a:rPr>
              <a:t>what happens?</a:t>
            </a:r>
          </a:p>
          <a:p>
            <a:pPr algn="just" eaLnBrk="1" hangingPunct="1">
              <a:spcBef>
                <a:spcPct val="0"/>
              </a:spcBef>
              <a:buNone/>
            </a:pPr>
            <a:endParaRPr lang="en-US" altLang="it-IT" sz="1600" i="1" dirty="0">
              <a:latin typeface="Consolas" panose="020B0609020204030204" pitchFamily="49" charset="0"/>
            </a:endParaRPr>
          </a:p>
          <a:p>
            <a:pPr algn="just" eaLnBrk="1" hangingPunct="1">
              <a:spcBef>
                <a:spcPct val="0"/>
              </a:spcBef>
              <a:buNone/>
            </a:pP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66D07098-8D6D-473E-9AE8-9C5E740EE784}"/>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pic>
        <p:nvPicPr>
          <p:cNvPr id="3" name="Immagine 2" descr="Immagine che contiene testo&#10;&#10;Descrizione generata automaticamente">
            <a:extLst>
              <a:ext uri="{FF2B5EF4-FFF2-40B4-BE49-F238E27FC236}">
                <a16:creationId xmlns:a16="http://schemas.microsoft.com/office/drawing/2014/main" id="{B6EAF9A2-D85E-4464-A485-F7CE3EBDF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43977"/>
            <a:ext cx="3181083" cy="41140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a:extLst>
              <a:ext uri="{FF2B5EF4-FFF2-40B4-BE49-F238E27FC236}">
                <a16:creationId xmlns:a16="http://schemas.microsoft.com/office/drawing/2014/main" id="{2D573EDD-FA1B-4A8D-A918-7A79F99A8300}"/>
              </a:ext>
            </a:extLst>
          </p:cNvPr>
          <p:cNvSpPr txBox="1">
            <a:spLocks noChangeArrowheads="1"/>
          </p:cNvSpPr>
          <p:nvPr/>
        </p:nvSpPr>
        <p:spPr bwMode="auto">
          <a:xfrm>
            <a:off x="0" y="549275"/>
            <a:ext cx="914400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List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Some methods: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.insert</a:t>
            </a:r>
            <a:r>
              <a:rPr lang="en-US" altLang="it-IT" sz="1600" dirty="0">
                <a:latin typeface="Consolas" panose="020B0609020204030204" pitchFamily="49" charset="0"/>
              </a:rPr>
              <a:t>( </a:t>
            </a:r>
            <a:r>
              <a:rPr lang="en-US" altLang="it-IT" sz="1600" i="1" dirty="0">
                <a:latin typeface="Consolas" panose="020B0609020204030204" pitchFamily="49" charset="0"/>
              </a:rPr>
              <a:t>position</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.remove</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.append</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.extend</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.pop</a:t>
            </a:r>
            <a:r>
              <a:rPr lang="en-US" altLang="it-IT" sz="1600" dirty="0">
                <a:latin typeface="Consolas" panose="020B0609020204030204" pitchFamily="49" charset="0"/>
              </a:rPr>
              <a:t>( </a:t>
            </a:r>
            <a:r>
              <a:rPr lang="en-US" altLang="it-IT" sz="1600" i="1" dirty="0">
                <a:latin typeface="Consolas" panose="020B0609020204030204" pitchFamily="49" charset="0"/>
              </a:rPr>
              <a:t>index</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.count</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.index</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.reverse</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.sort</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p:txBody>
      </p:sp>
      <p:sp>
        <p:nvSpPr>
          <p:cNvPr id="21508" name="Text Box 6">
            <a:extLst>
              <a:ext uri="{FF2B5EF4-FFF2-40B4-BE49-F238E27FC236}">
                <a16:creationId xmlns:a16="http://schemas.microsoft.com/office/drawing/2014/main" id="{DBB576BB-0EF6-4B9F-9D00-C6F0A6AD664C}"/>
              </a:ext>
            </a:extLst>
          </p:cNvPr>
          <p:cNvSpPr txBox="1">
            <a:spLocks noChangeArrowheads="1"/>
          </p:cNvSpPr>
          <p:nvPr/>
        </p:nvSpPr>
        <p:spPr bwMode="auto">
          <a:xfrm>
            <a:off x="0" y="4437063"/>
            <a:ext cx="91440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To know all the methods available for a list (and for an object):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err="1">
                <a:latin typeface="Consolas" panose="020B0609020204030204" pitchFamily="49" charset="0"/>
              </a:rPr>
              <a:t>dir</a:t>
            </a:r>
            <a:r>
              <a:rPr lang="en-US" altLang="it-IT" sz="1600" dirty="0">
                <a:latin typeface="Consolas" panose="020B0609020204030204" pitchFamily="49" charset="0"/>
              </a:rPr>
              <a:t>(</a:t>
            </a:r>
            <a:r>
              <a:rPr lang="en-US" altLang="it-IT" sz="1600" i="1" dirty="0">
                <a:latin typeface="Consolas" panose="020B0609020204030204" pitchFamily="49" charset="0"/>
              </a:rPr>
              <a:t>object</a:t>
            </a:r>
            <a:r>
              <a:rPr lang="en-US" altLang="it-IT" sz="1600" dirty="0">
                <a:latin typeface="Consolas" panose="020B0609020204030204" pitchFamily="49" charset="0"/>
              </a:rPr>
              <a:t>)</a:t>
            </a:r>
          </a:p>
        </p:txBody>
      </p:sp>
      <p:sp>
        <p:nvSpPr>
          <p:cNvPr id="5" name="Text Box 2">
            <a:extLst>
              <a:ext uri="{FF2B5EF4-FFF2-40B4-BE49-F238E27FC236}">
                <a16:creationId xmlns:a16="http://schemas.microsoft.com/office/drawing/2014/main" id="{63BCAABC-9448-464E-924A-DF3620D5702F}"/>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39233DBB-C68A-4241-91EF-A18A43DA6EC6}"/>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Tuple &lt; type ‘tuple’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the elements </a:t>
            </a:r>
            <a:r>
              <a:rPr lang="en-US" altLang="it-IT" sz="1600" u="sng" dirty="0">
                <a:latin typeface="Work Sans" pitchFamily="2" charset="0"/>
              </a:rPr>
              <a:t>can’t</a:t>
            </a:r>
            <a:r>
              <a:rPr lang="en-US" altLang="it-IT" sz="1600" dirty="0">
                <a:latin typeface="Work Sans" pitchFamily="2" charset="0"/>
              </a:rPr>
              <a:t>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list is enclosed by round brackets, and the elements are separated by commas: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tupla</a:t>
            </a:r>
            <a:r>
              <a:rPr lang="en-US" altLang="it-IT" sz="1600" dirty="0">
                <a:latin typeface="Consolas" panose="020B0609020204030204" pitchFamily="49" charset="0"/>
              </a:rPr>
              <a:t> = ( </a:t>
            </a:r>
            <a:r>
              <a:rPr lang="en-US" altLang="it-IT" sz="1600" i="1" dirty="0">
                <a:latin typeface="Consolas" panose="020B0609020204030204" pitchFamily="49" charset="0"/>
              </a:rPr>
              <a:t>element 0</a:t>
            </a:r>
            <a:r>
              <a:rPr lang="en-US" altLang="it-IT" sz="1600" dirty="0">
                <a:latin typeface="Consolas" panose="020B0609020204030204" pitchFamily="49" charset="0"/>
              </a:rPr>
              <a:t>, </a:t>
            </a:r>
            <a:r>
              <a:rPr lang="en-US" altLang="it-IT" sz="1600" i="1" dirty="0">
                <a:latin typeface="Consolas" panose="020B0609020204030204" pitchFamily="49" charset="0"/>
              </a:rPr>
              <a:t>element 1</a:t>
            </a:r>
            <a:r>
              <a:rPr lang="en-US" altLang="it-IT" sz="1600" dirty="0">
                <a:latin typeface="Consolas" panose="020B0609020204030204" pitchFamily="49" charset="0"/>
              </a:rPr>
              <a:t>, …, </a:t>
            </a:r>
            <a:r>
              <a:rPr lang="en-US" altLang="it-IT" sz="1600" i="1" dirty="0">
                <a:latin typeface="Consolas" panose="020B0609020204030204" pitchFamily="49" charset="0"/>
              </a:rPr>
              <a:t>element N-1</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operativity is the same as the list, but no method is defined (since it is not modifiable)</a:t>
            </a:r>
          </a:p>
          <a:p>
            <a:pPr algn="just" eaLnBrk="1" hangingPunct="1">
              <a:spcBef>
                <a:spcPct val="0"/>
              </a:spcBef>
              <a:buFontTx/>
              <a:buNone/>
            </a:pPr>
            <a:r>
              <a:rPr lang="en-US" altLang="it-IT" sz="1600" dirty="0">
                <a:latin typeface="Work Sans" pitchFamily="2" charset="0"/>
                <a:sym typeface="Wingdings" panose="05000000000000000000" pitchFamily="2" charset="2"/>
              </a:rPr>
              <a:t>Anyway, note that if an element of the tuple is a list, it can be modified!</a:t>
            </a:r>
          </a:p>
          <a:p>
            <a:pPr algn="just" eaLnBrk="1" hangingPunct="1">
              <a:spcBef>
                <a:spcPct val="0"/>
              </a:spcBef>
              <a:buFontTx/>
              <a:buNone/>
            </a:pPr>
            <a:endParaRPr lang="en-US" altLang="it-IT" sz="1600" dirty="0">
              <a:latin typeface="Work Sans" pitchFamily="2" charset="0"/>
            </a:endParaRPr>
          </a:p>
        </p:txBody>
      </p:sp>
      <p:sp>
        <p:nvSpPr>
          <p:cNvPr id="6" name="Text Box 6">
            <a:extLst>
              <a:ext uri="{FF2B5EF4-FFF2-40B4-BE49-F238E27FC236}">
                <a16:creationId xmlns:a16="http://schemas.microsoft.com/office/drawing/2014/main" id="{9ED8ABB6-AF0A-42A5-AF65-767AB5F93706}"/>
              </a:ext>
            </a:extLst>
          </p:cNvPr>
          <p:cNvSpPr txBox="1">
            <a:spLocks noChangeArrowheads="1"/>
          </p:cNvSpPr>
          <p:nvPr/>
        </p:nvSpPr>
        <p:spPr bwMode="auto">
          <a:xfrm>
            <a:off x="-8873" y="3832225"/>
            <a:ext cx="91440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To define a list with a single element: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 = [</a:t>
            </a:r>
            <a:r>
              <a:rPr lang="en-US" altLang="it-IT" sz="1600" i="1" dirty="0">
                <a:latin typeface="Consolas" panose="020B0609020204030204" pitchFamily="49" charset="0"/>
              </a:rPr>
              <a:t>value</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but to define a tuple with a single element: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tupla</a:t>
            </a:r>
            <a:r>
              <a:rPr lang="en-US" altLang="it-IT" sz="1600" dirty="0">
                <a:latin typeface="Consolas" panose="020B0609020204030204" pitchFamily="49" charset="0"/>
              </a:rPr>
              <a:t> = (</a:t>
            </a:r>
            <a:r>
              <a:rPr lang="en-US" altLang="it-IT" sz="1600" i="1" dirty="0">
                <a:latin typeface="Consolas" panose="020B0609020204030204" pitchFamily="49" charset="0"/>
              </a:rPr>
              <a:t>value</a:t>
            </a:r>
            <a:r>
              <a:rPr lang="en-US" altLang="it-IT" sz="1600" dirty="0">
                <a:latin typeface="Consolas" panose="020B0609020204030204" pitchFamily="49" charset="0"/>
              </a:rPr>
              <a:t>,)</a:t>
            </a:r>
          </a:p>
        </p:txBody>
      </p:sp>
      <p:sp>
        <p:nvSpPr>
          <p:cNvPr id="7" name="Text Box 2">
            <a:extLst>
              <a:ext uri="{FF2B5EF4-FFF2-40B4-BE49-F238E27FC236}">
                <a16:creationId xmlns:a16="http://schemas.microsoft.com/office/drawing/2014/main" id="{B495A0AB-F47B-40F2-8EEE-2767834A30E2}"/>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DD94CCC3-7426-4499-B892-AD65FF7F07AA}"/>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Set &lt; type ‘set’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unordered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the elements </a:t>
            </a:r>
            <a:r>
              <a:rPr lang="en-US" altLang="it-IT" sz="1600" u="sng" dirty="0">
                <a:latin typeface="Work Sans" pitchFamily="2" charset="0"/>
              </a:rPr>
              <a:t>can’t</a:t>
            </a:r>
            <a:r>
              <a:rPr lang="en-US" altLang="it-IT" sz="1600" dirty="0">
                <a:latin typeface="Work Sans" pitchFamily="2" charset="0"/>
              </a:rPr>
              <a:t>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set is enclosed by curl brackets, and the elements are separated by commas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None/>
            </a:pPr>
            <a:r>
              <a:rPr lang="en-US" altLang="it-IT" sz="1600" i="1" dirty="0">
                <a:latin typeface="Consolas" panose="020B0609020204030204" pitchFamily="49" charset="0"/>
              </a:rPr>
              <a:t>s</a:t>
            </a:r>
            <a:r>
              <a:rPr lang="en-US" altLang="it-IT" sz="1600" dirty="0">
                <a:latin typeface="Consolas" panose="020B0609020204030204" pitchFamily="49" charset="0"/>
              </a:rPr>
              <a:t> = { </a:t>
            </a:r>
            <a:r>
              <a:rPr lang="en-US" altLang="it-IT" sz="1600" i="1" dirty="0">
                <a:latin typeface="Consolas" panose="020B0609020204030204" pitchFamily="49" charset="0"/>
              </a:rPr>
              <a:t>element 0</a:t>
            </a:r>
            <a:r>
              <a:rPr lang="en-US" altLang="it-IT" sz="1600" dirty="0">
                <a:latin typeface="Consolas" panose="020B0609020204030204" pitchFamily="49" charset="0"/>
              </a:rPr>
              <a:t>, </a:t>
            </a:r>
            <a:r>
              <a:rPr lang="en-US" altLang="it-IT" sz="1600" i="1" dirty="0">
                <a:latin typeface="Consolas" panose="020B0609020204030204" pitchFamily="49" charset="0"/>
              </a:rPr>
              <a:t>element 1</a:t>
            </a:r>
            <a:r>
              <a:rPr lang="en-US" altLang="it-IT" sz="1600" dirty="0">
                <a:latin typeface="Consolas" panose="020B0609020204030204" pitchFamily="49" charset="0"/>
              </a:rPr>
              <a:t>, …, </a:t>
            </a:r>
            <a:r>
              <a:rPr lang="en-US" altLang="it-IT" sz="1600" i="1" dirty="0">
                <a:latin typeface="Consolas" panose="020B0609020204030204" pitchFamily="49" charset="0"/>
              </a:rPr>
              <a:t>element N-1</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Tor alternatively an existing list/tuple/string* can be used to create a set: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set( </a:t>
            </a:r>
            <a:r>
              <a:rPr lang="en-US" altLang="it-IT" sz="1600" i="1" dirty="0">
                <a:latin typeface="Consolas" panose="020B0609020204030204" pitchFamily="49" charset="0"/>
              </a:rPr>
              <a:t>list/tuple/string</a:t>
            </a:r>
            <a:r>
              <a:rPr lang="en-US" altLang="it-IT" sz="1600" dirty="0">
                <a:latin typeface="Consolas" panose="020B0609020204030204" pitchFamily="49" charset="0"/>
              </a:rPr>
              <a:t>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each character is an element of the set</a:t>
            </a:r>
          </a:p>
          <a:p>
            <a:pPr algn="just" eaLnBrk="1" hangingPunct="1">
              <a:spcBef>
                <a:spcPct val="0"/>
              </a:spcBef>
              <a:buFontTx/>
              <a:buNone/>
            </a:pPr>
            <a:r>
              <a:rPr lang="en-US" altLang="it-IT" sz="1600" dirty="0">
                <a:latin typeface="Work Sans" pitchFamily="2" charset="0"/>
              </a:rPr>
              <a:t>Only one instance of a value is considered.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Some operations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Char char="-"/>
            </a:pPr>
            <a:r>
              <a:rPr lang="en-US" altLang="it-IT" sz="1600" dirty="0">
                <a:latin typeface="Work Sans" pitchFamily="2" charset="0"/>
              </a:rPr>
              <a:t> Difference: 		</a:t>
            </a:r>
            <a:r>
              <a:rPr lang="en-US" altLang="it-IT" sz="1600" b="1" dirty="0">
                <a:solidFill>
                  <a:schemeClr val="hlink"/>
                </a:solidFill>
                <a:latin typeface="Work Sans" pitchFamily="2" charset="0"/>
              </a:rPr>
              <a:t>-</a:t>
            </a:r>
            <a:r>
              <a:rPr lang="en-US" altLang="it-IT" sz="1600" dirty="0">
                <a:latin typeface="Work Sans" pitchFamily="2" charset="0"/>
              </a:rPr>
              <a:t> </a:t>
            </a:r>
          </a:p>
          <a:p>
            <a:pPr algn="just" eaLnBrk="1" hangingPunct="1">
              <a:spcBef>
                <a:spcPct val="0"/>
              </a:spcBef>
              <a:buFontTx/>
              <a:buNone/>
            </a:pPr>
            <a:r>
              <a:rPr lang="en-US" altLang="it-IT" sz="1600" dirty="0">
                <a:latin typeface="Work Sans" pitchFamily="2" charset="0"/>
              </a:rPr>
              <a:t>- Union: 			</a:t>
            </a:r>
            <a:r>
              <a:rPr lang="en-US" altLang="it-IT" sz="1600" b="1" dirty="0">
                <a:solidFill>
                  <a:schemeClr val="hlink"/>
                </a:solidFill>
                <a:latin typeface="Work Sans" pitchFamily="2" charset="0"/>
              </a:rPr>
              <a:t>|</a:t>
            </a:r>
          </a:p>
          <a:p>
            <a:pPr algn="just" eaLnBrk="1" hangingPunct="1">
              <a:spcBef>
                <a:spcPct val="0"/>
              </a:spcBef>
              <a:buFontTx/>
              <a:buNone/>
            </a:pPr>
            <a:r>
              <a:rPr lang="en-US" altLang="it-IT" sz="1600" dirty="0">
                <a:latin typeface="Work Sans" pitchFamily="2" charset="0"/>
              </a:rPr>
              <a:t>- Intersection: 		</a:t>
            </a:r>
            <a:r>
              <a:rPr lang="en-US" altLang="it-IT" sz="1600" b="1" dirty="0">
                <a:solidFill>
                  <a:schemeClr val="hlink"/>
                </a:solidFill>
                <a:latin typeface="Work Sans" pitchFamily="2" charset="0"/>
              </a:rPr>
              <a:t>&amp;</a:t>
            </a:r>
          </a:p>
          <a:p>
            <a:pPr algn="just" eaLnBrk="1" hangingPunct="1">
              <a:spcBef>
                <a:spcPct val="0"/>
              </a:spcBef>
              <a:buFontTx/>
              <a:buNone/>
            </a:pPr>
            <a:r>
              <a:rPr lang="en-US" altLang="it-IT" sz="1600" dirty="0">
                <a:latin typeface="Work Sans" pitchFamily="2" charset="0"/>
              </a:rPr>
              <a:t>- Symmetric difference: 	</a:t>
            </a:r>
            <a:r>
              <a:rPr lang="en-US" altLang="it-IT" sz="1600" b="1" dirty="0">
                <a:solidFill>
                  <a:schemeClr val="hlink"/>
                </a:solidFill>
                <a:latin typeface="Work Sans" pitchFamily="2" charset="0"/>
              </a:rPr>
              <a:t>^</a:t>
            </a:r>
          </a:p>
        </p:txBody>
      </p:sp>
      <p:sp>
        <p:nvSpPr>
          <p:cNvPr id="4" name="Text Box 2">
            <a:extLst>
              <a:ext uri="{FF2B5EF4-FFF2-40B4-BE49-F238E27FC236}">
                <a16:creationId xmlns:a16="http://schemas.microsoft.com/office/drawing/2014/main" id="{314A948E-AA6A-4B95-8FC1-BA67F2ADE63E}"/>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B2C9E3EA-DEFD-4712-83C3-493195BA3A4D}"/>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Dictionary &lt; type ‘</a:t>
            </a:r>
            <a:r>
              <a:rPr lang="en-US" altLang="it-IT" sz="1600" b="1" dirty="0" err="1">
                <a:solidFill>
                  <a:schemeClr val="hlink"/>
                </a:solidFill>
                <a:latin typeface="Work Sans" pitchFamily="2" charset="0"/>
              </a:rPr>
              <a:t>dict</a:t>
            </a:r>
            <a:r>
              <a:rPr lang="en-US" altLang="it-IT" sz="1600" b="1" dirty="0">
                <a:solidFill>
                  <a:schemeClr val="hlink"/>
                </a:solidFill>
                <a:latin typeface="Work Sans" pitchFamily="2" charset="0"/>
              </a:rPr>
              <a: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unordered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each one associated to a immutable key; the elements </a:t>
            </a:r>
            <a:r>
              <a:rPr lang="en-US" altLang="it-IT" sz="1600" u="sng" dirty="0">
                <a:latin typeface="Work Sans" pitchFamily="2" charset="0"/>
              </a:rPr>
              <a:t>can</a:t>
            </a:r>
            <a:r>
              <a:rPr lang="en-US" altLang="it-IT" sz="1600" dirty="0">
                <a:latin typeface="Work Sans" pitchFamily="2" charset="0"/>
              </a:rPr>
              <a:t>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create a dictionary, curl brackets are used: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d</a:t>
            </a:r>
            <a:r>
              <a:rPr lang="en-US" altLang="it-IT" sz="1600" dirty="0">
                <a:latin typeface="Consolas" panose="020B0609020204030204" pitchFamily="49" charset="0"/>
              </a:rPr>
              <a:t> = {key1:value1, key2:value2,...}</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As an alternative,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d</a:t>
            </a:r>
            <a:r>
              <a:rPr lang="en-US" altLang="it-IT" sz="1600" dirty="0">
                <a:latin typeface="Consolas" panose="020B0609020204030204" pitchFamily="49" charset="0"/>
              </a:rPr>
              <a:t> = </a:t>
            </a:r>
            <a:r>
              <a:rPr lang="en-US" altLang="it-IT" sz="1600" dirty="0" err="1">
                <a:latin typeface="Consolas" panose="020B0609020204030204" pitchFamily="49" charset="0"/>
              </a:rPr>
              <a:t>dict</a:t>
            </a:r>
            <a:r>
              <a:rPr lang="en-US" altLang="it-IT" sz="1600" dirty="0">
                <a:latin typeface="Consolas" panose="020B0609020204030204" pitchFamily="49" charset="0"/>
              </a:rPr>
              <a:t>()</a:t>
            </a:r>
          </a:p>
          <a:p>
            <a:pPr algn="just" eaLnBrk="1" hangingPunct="1">
              <a:spcBef>
                <a:spcPct val="0"/>
              </a:spcBef>
              <a:buFontTx/>
              <a:buNone/>
            </a:pPr>
            <a:r>
              <a:rPr lang="en-US" altLang="it-IT" sz="1600" i="1" dirty="0">
                <a:latin typeface="Consolas" panose="020B0609020204030204" pitchFamily="49" charset="0"/>
              </a:rPr>
              <a:t>d </a:t>
            </a:r>
            <a:r>
              <a:rPr lang="en-US" altLang="it-IT" sz="1600" dirty="0">
                <a:latin typeface="Consolas" panose="020B0609020204030204" pitchFamily="49" charset="0"/>
              </a:rPr>
              <a:t>[ key1 ] = value1</a:t>
            </a:r>
          </a:p>
          <a:p>
            <a:pPr algn="just" eaLnBrk="1" hangingPunct="1">
              <a:spcBef>
                <a:spcPct val="0"/>
              </a:spcBef>
              <a:buFontTx/>
              <a:buNone/>
            </a:pPr>
            <a:r>
              <a:rPr lang="en-US" altLang="it-IT" sz="1600" i="1" dirty="0">
                <a:latin typeface="Consolas" panose="020B0609020204030204" pitchFamily="49" charset="0"/>
              </a:rPr>
              <a:t>d </a:t>
            </a:r>
            <a:r>
              <a:rPr lang="en-US" altLang="it-IT" sz="1600" dirty="0">
                <a:latin typeface="Consolas" panose="020B0609020204030204" pitchFamily="49" charset="0"/>
              </a:rPr>
              <a:t>[ key2 ] = value2</a:t>
            </a:r>
          </a:p>
          <a:p>
            <a:pPr algn="just" eaLnBrk="1" hangingPunct="1">
              <a:spcBef>
                <a:spcPct val="0"/>
              </a:spcBef>
              <a:buFontTx/>
              <a:buNone/>
            </a:pPr>
            <a:r>
              <a:rPr lang="en-US" altLang="it-IT" sz="1600" dirty="0">
                <a:latin typeface="Work Sans" pitchFamily="2"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access an element of the list</a:t>
            </a:r>
          </a:p>
          <a:p>
            <a:pPr algn="just" eaLnBrk="1" hangingPunct="1">
              <a:spcBef>
                <a:spcPct val="0"/>
              </a:spcBef>
              <a:buFontTx/>
              <a:buNone/>
            </a:pPr>
            <a:r>
              <a:rPr lang="en-US" altLang="it-IT" sz="1600" i="1" dirty="0">
                <a:latin typeface="Consolas" panose="020B0609020204030204" pitchFamily="49" charset="0"/>
              </a:rPr>
              <a:t>d </a:t>
            </a:r>
            <a:r>
              <a:rPr lang="en-US" altLang="it-IT" sz="1600" dirty="0">
                <a:latin typeface="Consolas" panose="020B0609020204030204" pitchFamily="49" charset="0"/>
              </a:rPr>
              <a:t>[ key1 ]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list the keys of the dictionary</a:t>
            </a:r>
          </a:p>
          <a:p>
            <a:pPr algn="just" eaLnBrk="1" hangingPunct="1">
              <a:spcBef>
                <a:spcPct val="0"/>
              </a:spcBef>
              <a:buFontTx/>
              <a:buNone/>
            </a:pPr>
            <a:r>
              <a:rPr lang="en-US" altLang="it-IT" sz="1600" dirty="0">
                <a:latin typeface="Consolas" panose="020B0609020204030204" pitchFamily="49" charset="0"/>
              </a:rPr>
              <a:t>list(d)</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Work Sans" pitchFamily="2" charset="0"/>
              </a:rPr>
              <a:t>To list the pair key-value as tuples</a:t>
            </a:r>
          </a:p>
          <a:p>
            <a:pPr algn="just" eaLnBrk="1" hangingPunct="1">
              <a:spcBef>
                <a:spcPct val="0"/>
              </a:spcBef>
              <a:buFontTx/>
              <a:buNone/>
            </a:pPr>
            <a:r>
              <a:rPr lang="en-US" altLang="it-IT" sz="1600" dirty="0" err="1">
                <a:latin typeface="Consolas" panose="020B0609020204030204" pitchFamily="49" charset="0"/>
              </a:rPr>
              <a:t>d.items</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279AA0F9-764D-4AD8-9C95-0EC89C7A95EC}"/>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a:extLst>
              <a:ext uri="{FF2B5EF4-FFF2-40B4-BE49-F238E27FC236}">
                <a16:creationId xmlns:a16="http://schemas.microsoft.com/office/drawing/2014/main" id="{2CB6D9F1-F714-4698-B8A1-8889C3E9ACD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it-IT" sz="1600" b="1" dirty="0" err="1">
                <a:solidFill>
                  <a:schemeClr val="hlink"/>
                </a:solidFill>
                <a:latin typeface="Work Sans" pitchFamily="2" charset="0"/>
              </a:rPr>
              <a:t>Boolean</a:t>
            </a:r>
            <a:r>
              <a:rPr lang="it-IT" altLang="it-IT" sz="1600" b="1" dirty="0">
                <a:solidFill>
                  <a:schemeClr val="hlink"/>
                </a:solidFill>
                <a:latin typeface="Work Sans" pitchFamily="2" charset="0"/>
              </a:rPr>
              <a:t> &lt; </a:t>
            </a:r>
            <a:r>
              <a:rPr lang="it-IT" altLang="it-IT" sz="1600" b="1" dirty="0" err="1">
                <a:solidFill>
                  <a:schemeClr val="hlink"/>
                </a:solidFill>
                <a:latin typeface="Work Sans" pitchFamily="2" charset="0"/>
              </a:rPr>
              <a:t>type</a:t>
            </a:r>
            <a:r>
              <a:rPr lang="it-IT" altLang="it-IT" sz="1600" b="1" dirty="0">
                <a:solidFill>
                  <a:schemeClr val="hlink"/>
                </a:solidFill>
                <a:latin typeface="Work Sans" pitchFamily="2" charset="0"/>
              </a:rPr>
              <a:t> ‘</a:t>
            </a:r>
            <a:r>
              <a:rPr lang="it-IT" altLang="it-IT" sz="1600" b="1" dirty="0" err="1">
                <a:solidFill>
                  <a:schemeClr val="hlink"/>
                </a:solidFill>
                <a:latin typeface="Work Sans" pitchFamily="2" charset="0"/>
              </a:rPr>
              <a:t>bool</a:t>
            </a:r>
            <a:r>
              <a:rPr lang="it-IT" altLang="it-IT" sz="1600" b="1" dirty="0">
                <a:solidFill>
                  <a:schemeClr val="hlink"/>
                </a:solidFill>
                <a:latin typeface="Work Sans" pitchFamily="2" charset="0"/>
              </a:rPr>
              <a:t>’ &gt;</a:t>
            </a:r>
          </a:p>
          <a:p>
            <a:pPr algn="just" eaLnBrk="1" hangingPunct="1">
              <a:spcBef>
                <a:spcPct val="0"/>
              </a:spcBef>
              <a:buFontTx/>
              <a:buNone/>
            </a:pPr>
            <a:endParaRPr lang="it-IT" altLang="it-IT" sz="1600" b="1" dirty="0">
              <a:solidFill>
                <a:schemeClr val="hlink"/>
              </a:solidFill>
              <a:latin typeface="Work Sans" pitchFamily="2" charset="0"/>
            </a:endParaRPr>
          </a:p>
          <a:p>
            <a:pPr algn="just" eaLnBrk="1" hangingPunct="1">
              <a:spcBef>
                <a:spcPct val="0"/>
              </a:spcBef>
              <a:buFontTx/>
              <a:buNone/>
            </a:pPr>
            <a:r>
              <a:rPr lang="it-IT" altLang="it-IT" sz="1600" dirty="0" err="1">
                <a:latin typeface="Work Sans" pitchFamily="2" charset="0"/>
              </a:rPr>
              <a:t>Useful</a:t>
            </a:r>
            <a:r>
              <a:rPr lang="it-IT" altLang="it-IT" sz="1600" dirty="0">
                <a:latin typeface="Work Sans" pitchFamily="2" charset="0"/>
              </a:rPr>
              <a:t> for </a:t>
            </a:r>
            <a:r>
              <a:rPr lang="it-IT" altLang="it-IT" sz="1600" dirty="0" err="1">
                <a:latin typeface="Work Sans" pitchFamily="2" charset="0"/>
              </a:rPr>
              <a:t>boolean</a:t>
            </a:r>
            <a:r>
              <a:rPr lang="it-IT" altLang="it-IT" sz="1600" dirty="0">
                <a:latin typeface="Work Sans" pitchFamily="2" charset="0"/>
              </a:rPr>
              <a:t> </a:t>
            </a:r>
            <a:r>
              <a:rPr lang="it-IT" altLang="it-IT" sz="1600" dirty="0" err="1">
                <a:latin typeface="Work Sans" pitchFamily="2" charset="0"/>
              </a:rPr>
              <a:t>operation</a:t>
            </a:r>
            <a:r>
              <a:rPr lang="it-IT" altLang="it-IT" sz="1600" dirty="0">
                <a:latin typeface="Work Sans" pitchFamily="2" charset="0"/>
              </a:rPr>
              <a:t>. Two </a:t>
            </a:r>
            <a:r>
              <a:rPr lang="it-IT" altLang="it-IT" sz="1600" dirty="0" err="1">
                <a:latin typeface="Work Sans" pitchFamily="2" charset="0"/>
              </a:rPr>
              <a:t>possible</a:t>
            </a:r>
            <a:r>
              <a:rPr lang="it-IT" altLang="it-IT" sz="1600" dirty="0">
                <a:latin typeface="Work Sans" pitchFamily="2" charset="0"/>
              </a:rPr>
              <a:t> </a:t>
            </a:r>
            <a:r>
              <a:rPr lang="it-IT" altLang="it-IT" sz="1600" dirty="0" err="1">
                <a:latin typeface="Work Sans" pitchFamily="2" charset="0"/>
              </a:rPr>
              <a:t>values</a:t>
            </a:r>
            <a:r>
              <a:rPr lang="it-IT" altLang="it-IT" sz="1600" dirty="0">
                <a:latin typeface="Work Sans" pitchFamily="2" charset="0"/>
              </a:rPr>
              <a:t>: </a:t>
            </a:r>
            <a:r>
              <a:rPr lang="it-IT" altLang="it-IT" sz="1600" dirty="0">
                <a:solidFill>
                  <a:srgbClr val="0000FF"/>
                </a:solidFill>
                <a:latin typeface="Work Sans" pitchFamily="2" charset="0"/>
              </a:rPr>
              <a:t>True</a:t>
            </a:r>
            <a:r>
              <a:rPr lang="it-IT" altLang="it-IT" sz="1600" dirty="0">
                <a:latin typeface="Work Sans" pitchFamily="2" charset="0"/>
              </a:rPr>
              <a:t> and </a:t>
            </a:r>
            <a:r>
              <a:rPr lang="it-IT" altLang="it-IT" sz="1600" dirty="0">
                <a:solidFill>
                  <a:srgbClr val="0000FF"/>
                </a:solidFill>
                <a:latin typeface="Work Sans" pitchFamily="2" charset="0"/>
              </a:rPr>
              <a:t>False</a:t>
            </a:r>
            <a:r>
              <a:rPr lang="it-IT" altLang="it-IT" sz="1600" dirty="0">
                <a:latin typeface="Work Sans" pitchFamily="2" charset="0"/>
              </a:rPr>
              <a:t>, </a:t>
            </a:r>
            <a:r>
              <a:rPr lang="it-IT" altLang="it-IT" sz="1600" dirty="0" err="1">
                <a:latin typeface="Work Sans" pitchFamily="2" charset="0"/>
              </a:rPr>
              <a:t>without</a:t>
            </a:r>
            <a:r>
              <a:rPr lang="it-IT" altLang="it-IT" sz="1600" dirty="0">
                <a:latin typeface="Work Sans" pitchFamily="2" charset="0"/>
              </a:rPr>
              <a:t> </a:t>
            </a:r>
            <a:r>
              <a:rPr lang="it-IT" altLang="it-IT" sz="1600" dirty="0" err="1">
                <a:latin typeface="Work Sans" pitchFamily="2" charset="0"/>
              </a:rPr>
              <a:t>quotes</a:t>
            </a:r>
            <a:r>
              <a:rPr lang="it-IT" altLang="it-IT" sz="1600" dirty="0">
                <a:latin typeface="Work Sans" pitchFamily="2" charset="0"/>
              </a:rPr>
              <a:t>!</a:t>
            </a:r>
          </a:p>
          <a:p>
            <a:pPr algn="just" eaLnBrk="1" hangingPunct="1">
              <a:spcBef>
                <a:spcPct val="0"/>
              </a:spcBef>
              <a:buFontTx/>
              <a:buNone/>
            </a:pPr>
            <a:r>
              <a:rPr lang="it-IT" altLang="it-IT" sz="1600" i="1" dirty="0">
                <a:latin typeface="Consolas" panose="020B0609020204030204" pitchFamily="49" charset="0"/>
              </a:rPr>
              <a:t>val</a:t>
            </a:r>
            <a:r>
              <a:rPr lang="it-IT" altLang="it-IT" sz="1600" dirty="0">
                <a:latin typeface="Consolas" panose="020B0609020204030204" pitchFamily="49" charset="0"/>
              </a:rPr>
              <a:t> = True</a:t>
            </a: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r>
              <a:rPr lang="it-IT" altLang="it-IT" sz="1600" b="1" dirty="0" err="1">
                <a:solidFill>
                  <a:schemeClr val="hlink"/>
                </a:solidFill>
                <a:latin typeface="Work Sans" pitchFamily="2" charset="0"/>
              </a:rPr>
              <a:t>Null</a:t>
            </a:r>
            <a:r>
              <a:rPr lang="it-IT" altLang="it-IT" sz="1600" b="1" dirty="0">
                <a:solidFill>
                  <a:schemeClr val="hlink"/>
                </a:solidFill>
                <a:latin typeface="Work Sans" pitchFamily="2" charset="0"/>
              </a:rPr>
              <a:t> &lt; </a:t>
            </a:r>
            <a:r>
              <a:rPr lang="it-IT" altLang="it-IT" sz="1600" b="1" dirty="0" err="1">
                <a:solidFill>
                  <a:schemeClr val="hlink"/>
                </a:solidFill>
                <a:latin typeface="Work Sans" pitchFamily="2" charset="0"/>
              </a:rPr>
              <a:t>type</a:t>
            </a:r>
            <a:r>
              <a:rPr lang="it-IT" altLang="it-IT" sz="1600" b="1" dirty="0">
                <a:solidFill>
                  <a:schemeClr val="hlink"/>
                </a:solidFill>
                <a:latin typeface="Work Sans" pitchFamily="2" charset="0"/>
              </a:rPr>
              <a:t> ‘</a:t>
            </a:r>
            <a:r>
              <a:rPr lang="it-IT" altLang="it-IT" sz="1600" b="1" dirty="0" err="1">
                <a:solidFill>
                  <a:schemeClr val="hlink"/>
                </a:solidFill>
                <a:latin typeface="Work Sans" pitchFamily="2" charset="0"/>
              </a:rPr>
              <a:t>NoneType</a:t>
            </a:r>
            <a:r>
              <a:rPr lang="it-IT" altLang="it-IT" sz="1600" b="1" dirty="0">
                <a:solidFill>
                  <a:schemeClr val="hlink"/>
                </a:solidFill>
                <a:latin typeface="Work Sans" pitchFamily="2" charset="0"/>
              </a:rPr>
              <a:t>’ &gt;</a:t>
            </a:r>
          </a:p>
          <a:p>
            <a:pPr algn="just" eaLnBrk="1" hangingPunct="1">
              <a:spcBef>
                <a:spcPct val="0"/>
              </a:spcBef>
              <a:buFontTx/>
              <a:buNone/>
            </a:pPr>
            <a:endParaRPr lang="it-IT" altLang="it-IT" sz="1600" b="1" dirty="0">
              <a:solidFill>
                <a:schemeClr val="hlink"/>
              </a:solidFill>
              <a:latin typeface="Work Sans" pitchFamily="2" charset="0"/>
            </a:endParaRPr>
          </a:p>
          <a:p>
            <a:pPr algn="just" eaLnBrk="1" hangingPunct="1">
              <a:spcBef>
                <a:spcPct val="0"/>
              </a:spcBef>
              <a:buFontTx/>
              <a:buNone/>
            </a:pPr>
            <a:r>
              <a:rPr lang="it-IT" altLang="it-IT" sz="1600" dirty="0">
                <a:latin typeface="Work Sans" pitchFamily="2" charset="0"/>
              </a:rPr>
              <a:t>Special </a:t>
            </a:r>
            <a:r>
              <a:rPr lang="it-IT" altLang="it-IT" sz="1600" dirty="0" err="1">
                <a:latin typeface="Work Sans" pitchFamily="2" charset="0"/>
              </a:rPr>
              <a:t>type</a:t>
            </a:r>
            <a:r>
              <a:rPr lang="it-IT" altLang="it-IT" sz="1600" dirty="0">
                <a:latin typeface="Work Sans" pitchFamily="2" charset="0"/>
              </a:rPr>
              <a:t>, </a:t>
            </a:r>
            <a:r>
              <a:rPr lang="it-IT" altLang="it-IT" sz="1600" dirty="0" err="1">
                <a:latin typeface="Work Sans" pitchFamily="2" charset="0"/>
              </a:rPr>
              <a:t>useful</a:t>
            </a:r>
            <a:r>
              <a:rPr lang="it-IT" altLang="it-IT" sz="1600" dirty="0">
                <a:latin typeface="Work Sans" pitchFamily="2" charset="0"/>
              </a:rPr>
              <a:t> </a:t>
            </a:r>
            <a:r>
              <a:rPr lang="it-IT" altLang="it-IT" sz="1600" dirty="0" err="1">
                <a:latin typeface="Work Sans" pitchFamily="2" charset="0"/>
              </a:rPr>
              <a:t>when</a:t>
            </a:r>
            <a:r>
              <a:rPr lang="it-IT" altLang="it-IT" sz="1600" dirty="0">
                <a:latin typeface="Work Sans" pitchFamily="2" charset="0"/>
              </a:rPr>
              <a:t> </a:t>
            </a:r>
            <a:r>
              <a:rPr lang="it-IT" altLang="it-IT" sz="1600" dirty="0" err="1">
                <a:latin typeface="Work Sans" pitchFamily="2" charset="0"/>
              </a:rPr>
              <a:t>defining</a:t>
            </a:r>
            <a:r>
              <a:rPr lang="it-IT" altLang="it-IT" sz="1600" dirty="0">
                <a:latin typeface="Work Sans" pitchFamily="2" charset="0"/>
              </a:rPr>
              <a:t> </a:t>
            </a:r>
            <a:r>
              <a:rPr lang="it-IT" altLang="it-IT" sz="1600" dirty="0" err="1">
                <a:latin typeface="Work Sans" pitchFamily="2" charset="0"/>
              </a:rPr>
              <a:t>functions</a:t>
            </a:r>
            <a:r>
              <a:rPr lang="it-IT" altLang="it-IT" sz="1600" dirty="0">
                <a:latin typeface="Work Sans" pitchFamily="2" charset="0"/>
              </a:rPr>
              <a:t> and classes. One </a:t>
            </a:r>
            <a:r>
              <a:rPr lang="it-IT" altLang="it-IT" sz="1600" dirty="0" err="1">
                <a:latin typeface="Work Sans" pitchFamily="2" charset="0"/>
              </a:rPr>
              <a:t>only</a:t>
            </a:r>
            <a:r>
              <a:rPr lang="it-IT" altLang="it-IT" sz="1600" dirty="0">
                <a:latin typeface="Work Sans" pitchFamily="2" charset="0"/>
              </a:rPr>
              <a:t> </a:t>
            </a:r>
            <a:r>
              <a:rPr lang="it-IT" altLang="it-IT" sz="1600" dirty="0" err="1">
                <a:latin typeface="Work Sans" pitchFamily="2" charset="0"/>
              </a:rPr>
              <a:t>possible</a:t>
            </a:r>
            <a:r>
              <a:rPr lang="it-IT" altLang="it-IT" sz="1600" dirty="0">
                <a:latin typeface="Work Sans" pitchFamily="2" charset="0"/>
              </a:rPr>
              <a:t> </a:t>
            </a:r>
            <a:r>
              <a:rPr lang="it-IT" altLang="it-IT" sz="1600" dirty="0" err="1">
                <a:latin typeface="Work Sans" pitchFamily="2" charset="0"/>
              </a:rPr>
              <a:t>value</a:t>
            </a:r>
            <a:r>
              <a:rPr lang="it-IT" altLang="it-IT" sz="1600" dirty="0">
                <a:latin typeface="Work Sans" pitchFamily="2" charset="0"/>
              </a:rPr>
              <a:t>, </a:t>
            </a:r>
            <a:r>
              <a:rPr lang="it-IT" altLang="it-IT" sz="1600" dirty="0">
                <a:solidFill>
                  <a:srgbClr val="0000FF"/>
                </a:solidFill>
                <a:latin typeface="Work Sans" pitchFamily="2" charset="0"/>
              </a:rPr>
              <a:t>None</a:t>
            </a:r>
            <a:r>
              <a:rPr lang="it-IT" altLang="it-IT" sz="1600" dirty="0">
                <a:latin typeface="Work Sans" pitchFamily="2" charset="0"/>
              </a:rPr>
              <a:t> (</a:t>
            </a:r>
            <a:r>
              <a:rPr lang="it-IT" altLang="it-IT" sz="1600" dirty="0" err="1">
                <a:latin typeface="Work Sans" pitchFamily="2" charset="0"/>
              </a:rPr>
              <a:t>without</a:t>
            </a:r>
            <a:r>
              <a:rPr lang="it-IT" altLang="it-IT" sz="1600" dirty="0">
                <a:latin typeface="Work Sans" pitchFamily="2" charset="0"/>
              </a:rPr>
              <a:t> </a:t>
            </a:r>
            <a:r>
              <a:rPr lang="it-IT" altLang="it-IT" sz="1600" dirty="0" err="1">
                <a:latin typeface="Work Sans" pitchFamily="2" charset="0"/>
              </a:rPr>
              <a:t>quotes</a:t>
            </a:r>
            <a:r>
              <a:rPr lang="it-IT" altLang="it-IT" sz="1600" dirty="0">
                <a:latin typeface="Work Sans" pitchFamily="2" charset="0"/>
              </a:rPr>
              <a:t>!).</a:t>
            </a:r>
          </a:p>
          <a:p>
            <a:pPr algn="just" eaLnBrk="1" hangingPunct="1">
              <a:spcBef>
                <a:spcPct val="0"/>
              </a:spcBef>
              <a:buFontTx/>
              <a:buNone/>
            </a:pPr>
            <a:r>
              <a:rPr lang="it-IT" altLang="it-IT" sz="1600" i="1" dirty="0">
                <a:latin typeface="Consolas" panose="020B0609020204030204" pitchFamily="49" charset="0"/>
              </a:rPr>
              <a:t>val</a:t>
            </a:r>
            <a:r>
              <a:rPr lang="it-IT" altLang="it-IT" sz="1600" dirty="0">
                <a:latin typeface="Consolas" panose="020B0609020204030204" pitchFamily="49" charset="0"/>
              </a:rPr>
              <a:t> = None</a:t>
            </a:r>
          </a:p>
        </p:txBody>
      </p:sp>
      <p:sp>
        <p:nvSpPr>
          <p:cNvPr id="4" name="Text Box 2">
            <a:extLst>
              <a:ext uri="{FF2B5EF4-FFF2-40B4-BE49-F238E27FC236}">
                <a16:creationId xmlns:a16="http://schemas.microsoft.com/office/drawing/2014/main" id="{2D3B1264-1103-4FBE-8DA1-9466D3B434D6}"/>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Data </a:t>
            </a:r>
            <a:r>
              <a:rPr lang="it-IT" altLang="it-IT" sz="1600" b="1" dirty="0" err="1">
                <a:solidFill>
                  <a:srgbClr val="FF9900"/>
                </a:solidFill>
                <a:latin typeface="Work Sans" pitchFamily="2" charset="0"/>
              </a:rPr>
              <a:t>types</a:t>
            </a:r>
            <a:endParaRPr lang="it-IT" altLang="it-IT" sz="1600" b="1" dirty="0">
              <a:solidFill>
                <a:srgbClr val="FF9900"/>
              </a:solidFill>
              <a:latin typeface="Work Sans" pitchFamily="2" charset="0"/>
            </a:endParaRPr>
          </a:p>
        </p:txBody>
      </p:sp>
    </p:spTree>
    <p:extLst>
      <p:ext uri="{BB962C8B-B14F-4D97-AF65-F5344CB8AC3E}">
        <p14:creationId xmlns:p14="http://schemas.microsoft.com/office/powerpoint/2010/main" val="364155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a:extLst>
              <a:ext uri="{FF2B5EF4-FFF2-40B4-BE49-F238E27FC236}">
                <a16:creationId xmlns:a16="http://schemas.microsoft.com/office/drawing/2014/main" id="{2CB6D9F1-F714-4698-B8A1-8889C3E9ACD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Byte objects &lt; type ‘bytes’ and ‘</a:t>
            </a:r>
            <a:r>
              <a:rPr lang="en-US" altLang="it-IT" sz="1600" b="1" dirty="0" err="1">
                <a:solidFill>
                  <a:schemeClr val="hlink"/>
                </a:solidFill>
                <a:latin typeface="Work Sans" pitchFamily="2" charset="0"/>
              </a:rPr>
              <a:t>bytearray</a:t>
            </a:r>
            <a:r>
              <a:rPr lang="en-US" altLang="it-IT" sz="1600" b="1" dirty="0">
                <a:solidFill>
                  <a:schemeClr val="hlink"/>
                </a:solidFill>
                <a:latin typeface="Work Sans" pitchFamily="2" charset="0"/>
              </a:rPr>
              <a: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Bytes and </a:t>
            </a:r>
            <a:r>
              <a:rPr lang="en-US" altLang="it-IT" sz="1600" dirty="0" err="1">
                <a:latin typeface="Work Sans" pitchFamily="2" charset="0"/>
              </a:rPr>
              <a:t>bytearrays</a:t>
            </a:r>
            <a:r>
              <a:rPr lang="en-US" altLang="it-IT" sz="1600" dirty="0">
                <a:latin typeface="Work Sans" pitchFamily="2" charset="0"/>
              </a:rPr>
              <a:t> are immutable/mutable sequences of bytes</a:t>
            </a: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r>
              <a:rPr lang="en-US" altLang="it-IT" sz="1600" i="1" dirty="0">
                <a:latin typeface="Consolas" panose="020B0609020204030204" pitchFamily="49" charset="0"/>
              </a:rPr>
              <a:t>b = </a:t>
            </a:r>
            <a:r>
              <a:rPr lang="en-US" altLang="it-IT" sz="1600" i="1" dirty="0" err="1">
                <a:latin typeface="Consolas" panose="020B0609020204030204" pitchFamily="49" charset="0"/>
              </a:rPr>
              <a:t>b'ciao</a:t>
            </a:r>
            <a:r>
              <a:rPr lang="en-US" altLang="it-IT" sz="1600" i="1" dirty="0">
                <a:latin typeface="Consolas" panose="020B0609020204030204" pitchFamily="49" charset="0"/>
              </a:rPr>
              <a:t>'</a:t>
            </a:r>
          </a:p>
          <a:p>
            <a:pPr algn="just" eaLnBrk="1" hangingPunct="1">
              <a:spcBef>
                <a:spcPct val="0"/>
              </a:spcBef>
              <a:buFontTx/>
              <a:buNone/>
            </a:pPr>
            <a:r>
              <a:rPr lang="en-US" altLang="it-IT" sz="1600" i="1" dirty="0">
                <a:latin typeface="Consolas" panose="020B0609020204030204" pitchFamily="49" charset="0"/>
              </a:rPr>
              <a:t>b = bytes('ciao è bello il </a:t>
            </a:r>
            <a:r>
              <a:rPr lang="en-US" sz="1600" dirty="0">
                <a:latin typeface="Consolas" panose="020B0609020204030204" pitchFamily="49" charset="0"/>
              </a:rPr>
              <a:t>♫</a:t>
            </a:r>
            <a:r>
              <a:rPr lang="en-US" altLang="it-IT" sz="1600" i="1" dirty="0">
                <a:latin typeface="Consolas" panose="020B0609020204030204" pitchFamily="49" charset="0"/>
              </a:rPr>
              <a:t>', 'utf-8')</a:t>
            </a:r>
            <a:endParaRPr lang="en-US" altLang="it-IT" sz="1600" dirty="0">
              <a:latin typeface="Consolas" panose="020B0609020204030204" pitchFamily="49" charset="0"/>
            </a:endParaRPr>
          </a:p>
          <a:p>
            <a:pPr algn="just" eaLnBrk="1" hangingPunct="1">
              <a:spcBef>
                <a:spcPct val="0"/>
              </a:spcBef>
              <a:buNone/>
            </a:pPr>
            <a:r>
              <a:rPr lang="en-US" altLang="it-IT" sz="1600" i="1" dirty="0">
                <a:latin typeface="Consolas" panose="020B0609020204030204" pitchFamily="49" charset="0"/>
              </a:rPr>
              <a:t>b = </a:t>
            </a:r>
            <a:r>
              <a:rPr lang="en-US" altLang="it-IT" sz="1600" i="1" dirty="0" err="1">
                <a:latin typeface="Consolas" panose="020B0609020204030204" pitchFamily="49" charset="0"/>
              </a:rPr>
              <a:t>bytearray</a:t>
            </a:r>
            <a:r>
              <a:rPr lang="en-US" altLang="it-IT" sz="1600" i="1" dirty="0">
                <a:latin typeface="Consolas" panose="020B0609020204030204" pitchFamily="49" charset="0"/>
              </a:rPr>
              <a:t>('ciao è bello il </a:t>
            </a:r>
            <a:r>
              <a:rPr lang="en-US" sz="1600" dirty="0">
                <a:latin typeface="Consolas" panose="020B0609020204030204" pitchFamily="49" charset="0"/>
              </a:rPr>
              <a:t>♫</a:t>
            </a:r>
            <a:r>
              <a:rPr lang="en-US" altLang="it-IT" sz="1600" i="1" dirty="0">
                <a:latin typeface="Consolas" panose="020B0609020204030204" pitchFamily="49" charset="0"/>
              </a:rPr>
              <a:t>', 'utf-8')</a:t>
            </a: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2D3B1264-1103-4FBE-8DA1-9466D3B434D6}"/>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extLst>
      <p:ext uri="{BB962C8B-B14F-4D97-AF65-F5344CB8AC3E}">
        <p14:creationId xmlns:p14="http://schemas.microsoft.com/office/powerpoint/2010/main" val="1700271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a:extLst>
              <a:ext uri="{FF2B5EF4-FFF2-40B4-BE49-F238E27FC236}">
                <a16:creationId xmlns:a16="http://schemas.microsoft.com/office/drawing/2014/main" id="{5761D948-F146-4B33-992A-6B2BADFA563B}"/>
              </a:ext>
            </a:extLst>
          </p:cNvPr>
          <p:cNvSpPr txBox="1">
            <a:spLocks noChangeArrowheads="1"/>
          </p:cNvSpPr>
          <p:nvPr/>
        </p:nvSpPr>
        <p:spPr bwMode="auto">
          <a:xfrm>
            <a:off x="0" y="549275"/>
            <a:ext cx="91440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To know the type of a variable: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type(</a:t>
            </a:r>
            <a:r>
              <a:rPr lang="en-US" altLang="it-IT" sz="1600" i="1" dirty="0" err="1">
                <a:latin typeface="Consolas" panose="020B0609020204030204" pitchFamily="49" charset="0"/>
              </a:rPr>
              <a:t>varname</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know the identifier of a variable (which is unique, and in the standard implementation is the memory address)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id(</a:t>
            </a:r>
            <a:r>
              <a:rPr lang="en-US" altLang="it-IT" sz="1600" i="1" dirty="0" err="1">
                <a:latin typeface="Consolas" panose="020B0609020204030204" pitchFamily="49" charset="0"/>
                <a:cs typeface="Courier New" panose="02070309020205020404" pitchFamily="49" charset="0"/>
              </a:rPr>
              <a:t>varname</a:t>
            </a:r>
            <a:r>
              <a:rPr lang="en-US" altLang="it-IT" sz="1600" dirty="0">
                <a:latin typeface="Consolas" panose="020B0609020204030204" pitchFamily="49" charset="0"/>
                <a:cs typeface="Courier New" panose="020703090202050204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convert from a type to another:</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str( </a:t>
            </a:r>
            <a:r>
              <a:rPr lang="en-US" altLang="it-IT" sz="1600" i="1" dirty="0">
                <a:latin typeface="Consolas" panose="020B0609020204030204" pitchFamily="49" charset="0"/>
              </a:rPr>
              <a:t>int</a:t>
            </a:r>
            <a:r>
              <a:rPr lang="en-US" altLang="it-IT" sz="1600" dirty="0">
                <a:latin typeface="Consolas" panose="020B0609020204030204" pitchFamily="49" charset="0"/>
              </a:rPr>
              <a:t> )           int ( </a:t>
            </a:r>
            <a:r>
              <a:rPr lang="en-US" altLang="it-IT" sz="1600" i="1" dirty="0">
                <a:latin typeface="Consolas" panose="020B0609020204030204" pitchFamily="49" charset="0"/>
              </a:rPr>
              <a:t>string</a:t>
            </a:r>
            <a:r>
              <a:rPr lang="en-US" altLang="it-IT" sz="1600" dirty="0">
                <a:latin typeface="Consolas" panose="020B0609020204030204" pitchFamily="49" charset="0"/>
              </a:rPr>
              <a:t> )           str( </a:t>
            </a:r>
            <a:r>
              <a:rPr lang="en-US" altLang="it-IT" sz="1600" i="1" dirty="0">
                <a:latin typeface="Consolas" panose="020B0609020204030204" pitchFamily="49" charset="0"/>
              </a:rPr>
              <a:t>float</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float ( </a:t>
            </a:r>
            <a:r>
              <a:rPr lang="en-US" altLang="it-IT" sz="1600" i="1" dirty="0">
                <a:latin typeface="Consolas" panose="020B0609020204030204" pitchFamily="49" charset="0"/>
              </a:rPr>
              <a:t>string</a:t>
            </a:r>
            <a:r>
              <a:rPr lang="en-US" altLang="it-IT" sz="1600" dirty="0">
                <a:latin typeface="Consolas" panose="020B0609020204030204" pitchFamily="49" charset="0"/>
              </a:rPr>
              <a:t> )     int(</a:t>
            </a:r>
            <a:r>
              <a:rPr lang="en-US" altLang="it-IT" sz="1600" dirty="0">
                <a:latin typeface="Consolas" panose="020B0609020204030204" pitchFamily="49" charset="0"/>
                <a:cs typeface="Courier New" panose="02070309020205020404" pitchFamily="49" charset="0"/>
              </a:rPr>
              <a:t> </a:t>
            </a:r>
            <a:r>
              <a:rPr lang="en-US" altLang="it-IT" sz="1600" i="1" dirty="0">
                <a:latin typeface="Consolas" panose="020B0609020204030204" pitchFamily="49" charset="0"/>
                <a:cs typeface="Courier New" panose="02070309020205020404" pitchFamily="49" charset="0"/>
              </a:rPr>
              <a:t>float</a:t>
            </a:r>
            <a:r>
              <a:rPr lang="en-US" altLang="it-IT" sz="1600" dirty="0">
                <a:latin typeface="Consolas" panose="020B0609020204030204" pitchFamily="49" charset="0"/>
                <a:cs typeface="Courier New" panose="02070309020205020404" pitchFamily="49" charset="0"/>
              </a:rPr>
              <a:t> </a:t>
            </a:r>
            <a:r>
              <a:rPr lang="en-US" altLang="it-IT" sz="1600" dirty="0">
                <a:latin typeface="Consolas" panose="020B0609020204030204" pitchFamily="49" charset="0"/>
              </a:rPr>
              <a:t>)             float ( </a:t>
            </a:r>
            <a:r>
              <a:rPr lang="en-US" altLang="it-IT" sz="1600" i="1" dirty="0">
                <a:latin typeface="Consolas" panose="020B0609020204030204" pitchFamily="49" charset="0"/>
              </a:rPr>
              <a:t>int</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tuple( </a:t>
            </a:r>
            <a:r>
              <a:rPr lang="en-US" altLang="it-IT" sz="1600" i="1" dirty="0">
                <a:latin typeface="Consolas" panose="020B0609020204030204" pitchFamily="49" charset="0"/>
              </a:rPr>
              <a:t>list</a:t>
            </a:r>
            <a:r>
              <a:rPr lang="en-US" altLang="it-IT" sz="1600" dirty="0">
                <a:latin typeface="Consolas" panose="020B0609020204030204" pitchFamily="49" charset="0"/>
              </a:rPr>
              <a:t> )        list( </a:t>
            </a:r>
            <a:r>
              <a:rPr lang="en-US" altLang="it-IT" sz="1600" i="1" dirty="0">
                <a:latin typeface="Consolas" panose="020B0609020204030204" pitchFamily="49" charset="0"/>
              </a:rPr>
              <a:t>tuple</a:t>
            </a:r>
            <a:r>
              <a:rPr lang="en-US" altLang="it-IT" sz="1600" dirty="0">
                <a:latin typeface="Consolas" panose="020B0609020204030204" pitchFamily="49" charset="0"/>
              </a:rPr>
              <a:t> )            complex( </a:t>
            </a:r>
            <a:r>
              <a:rPr lang="en-US" altLang="it-IT" sz="1600" i="1" dirty="0" err="1">
                <a:latin typeface="Consolas" panose="020B0609020204030204" pitchFamily="49" charset="0"/>
              </a:rPr>
              <a:t>realpart</a:t>
            </a:r>
            <a:r>
              <a:rPr lang="en-US" altLang="it-IT" sz="1600" dirty="0">
                <a:latin typeface="Consolas" panose="020B0609020204030204" pitchFamily="49" charset="0"/>
              </a:rPr>
              <a:t>, </a:t>
            </a:r>
            <a:r>
              <a:rPr lang="en-US" altLang="it-IT" sz="1600" i="1" dirty="0" err="1">
                <a:latin typeface="Consolas" panose="020B0609020204030204" pitchFamily="49" charset="0"/>
              </a:rPr>
              <a:t>imagpart</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list( </a:t>
            </a:r>
            <a:r>
              <a:rPr lang="en-US" altLang="it-IT" sz="1600" i="1" dirty="0">
                <a:latin typeface="Consolas" panose="020B0609020204030204" pitchFamily="49" charset="0"/>
              </a:rPr>
              <a:t>string</a:t>
            </a:r>
            <a:r>
              <a:rPr lang="en-US" altLang="it-IT" sz="1600" dirty="0">
                <a:latin typeface="Consolas" panose="020B0609020204030204" pitchFamily="49" charset="0"/>
              </a:rPr>
              <a:t> )    ''.join( </a:t>
            </a:r>
            <a:r>
              <a:rPr lang="en-US" altLang="it-IT" sz="1600" i="1" dirty="0">
                <a:latin typeface="Consolas" panose="020B0609020204030204" pitchFamily="49" charset="0"/>
              </a:rPr>
              <a:t>list</a:t>
            </a:r>
            <a:r>
              <a:rPr lang="en-US" altLang="it-IT" sz="1600" dirty="0">
                <a:latin typeface="Consolas" panose="020B0609020204030204" pitchFamily="49" charset="0"/>
              </a:rPr>
              <a:t> ) </a:t>
            </a:r>
            <a:r>
              <a:rPr lang="en-US" altLang="it-IT" sz="1600" dirty="0">
                <a:latin typeface="Work Sans" pitchFamily="2" charset="0"/>
              </a:rPr>
              <a:t>(from list to string)</a:t>
            </a:r>
          </a:p>
        </p:txBody>
      </p:sp>
      <p:sp>
        <p:nvSpPr>
          <p:cNvPr id="4" name="Text Box 2">
            <a:extLst>
              <a:ext uri="{FF2B5EF4-FFF2-40B4-BE49-F238E27FC236}">
                <a16:creationId xmlns:a16="http://schemas.microsoft.com/office/drawing/2014/main" id="{61B6B31A-1802-45E0-A2C9-EE4F99CAA627}"/>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2" name="Text Box 6">
            <a:extLst>
              <a:ext uri="{FF2B5EF4-FFF2-40B4-BE49-F238E27FC236}">
                <a16:creationId xmlns:a16="http://schemas.microsoft.com/office/drawing/2014/main" id="{DF5261DC-B169-5F60-5B01-4CC50BD9C9B3}"/>
              </a:ext>
            </a:extLst>
          </p:cNvPr>
          <p:cNvSpPr txBox="1">
            <a:spLocks noChangeArrowheads="1"/>
          </p:cNvSpPr>
          <p:nvPr/>
        </p:nvSpPr>
        <p:spPr bwMode="auto">
          <a:xfrm>
            <a:off x="-30236" y="4077072"/>
            <a:ext cx="9144000" cy="27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Some data types are immutable (we can not change their value), some others are mutable: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accent1">
                    <a:lumMod val="50000"/>
                  </a:schemeClr>
                </a:solidFill>
                <a:latin typeface="Work Sans" pitchFamily="2" charset="0"/>
              </a:rPr>
              <a:t>Immutable</a:t>
            </a:r>
            <a:r>
              <a:rPr lang="en-US" altLang="it-IT" sz="1600" dirty="0">
                <a:latin typeface="Work Sans" pitchFamily="2" charset="0"/>
              </a:rPr>
              <a:t>: int, float, complex, string, tuple, bytes, Boolean, null</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accent1">
                    <a:lumMod val="50000"/>
                  </a:schemeClr>
                </a:solidFill>
                <a:latin typeface="Work Sans" pitchFamily="2" charset="0"/>
              </a:rPr>
              <a:t>Mutable</a:t>
            </a:r>
            <a:r>
              <a:rPr lang="en-US" altLang="it-IT" sz="1600" dirty="0">
                <a:latin typeface="Work Sans" pitchFamily="2" charset="0"/>
              </a:rPr>
              <a:t>: list, dictionary, set, </a:t>
            </a:r>
            <a:r>
              <a:rPr lang="en-US" altLang="it-IT" sz="1600" dirty="0" err="1">
                <a:latin typeface="Work Sans" pitchFamily="2" charset="0"/>
              </a:rPr>
              <a:t>bytearray</a:t>
            </a:r>
            <a:endParaRPr lang="en-US" altLang="it-IT" sz="1600" dirty="0">
              <a:latin typeface="Work Sans"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a:extLst>
              <a:ext uri="{FF2B5EF4-FFF2-40B4-BE49-F238E27FC236}">
                <a16:creationId xmlns:a16="http://schemas.microsoft.com/office/drawing/2014/main" id="{37EC68AB-75F9-47B4-B985-79310AF55960}"/>
              </a:ext>
            </a:extLst>
          </p:cNvPr>
          <p:cNvSpPr txBox="1">
            <a:spLocks noChangeArrowheads="1"/>
          </p:cNvSpPr>
          <p:nvPr/>
        </p:nvSpPr>
        <p:spPr bwMode="auto">
          <a:xfrm>
            <a:off x="0" y="549275"/>
            <a:ext cx="9144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Indentation</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Consolas" panose="020B0609020204030204" pitchFamily="49" charset="0"/>
              </a:rPr>
              <a:t>if </a:t>
            </a:r>
            <a:r>
              <a:rPr lang="en-US" altLang="it-IT" sz="1600" dirty="0" err="1">
                <a:latin typeface="Consolas" panose="020B0609020204030204" pitchFamily="49" charset="0"/>
              </a:rPr>
              <a:t>voto</a:t>
            </a:r>
            <a:r>
              <a:rPr lang="en-US" altLang="it-IT" sz="1600" dirty="0">
                <a:latin typeface="Consolas" panose="020B0609020204030204" pitchFamily="49" charset="0"/>
              </a:rPr>
              <a:t> &lt; 18:</a:t>
            </a:r>
          </a:p>
          <a:p>
            <a:pPr algn="just" eaLnBrk="1" hangingPunct="1">
              <a:spcBef>
                <a:spcPct val="0"/>
              </a:spcBef>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print("Exam NOT Passed")</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err="1">
                <a:latin typeface="Consolas" panose="020B0609020204030204" pitchFamily="49" charset="0"/>
              </a:rPr>
              <a:t>invito</a:t>
            </a:r>
            <a:r>
              <a:rPr lang="en-US" altLang="it-IT" sz="1600" dirty="0">
                <a:latin typeface="Consolas" panose="020B0609020204030204" pitchFamily="49" charset="0"/>
              </a:rPr>
              <a:t> = "Study more!"</a:t>
            </a:r>
          </a:p>
          <a:p>
            <a:pPr algn="just" eaLnBrk="1" hangingPunct="1">
              <a:spcBef>
                <a:spcPct val="0"/>
              </a:spcBef>
              <a:buFontTx/>
              <a:buNone/>
            </a:pPr>
            <a:r>
              <a:rPr lang="en-US" altLang="it-IT" sz="1600" dirty="0" err="1">
                <a:latin typeface="Consolas" panose="020B0609020204030204" pitchFamily="49" charset="0"/>
              </a:rPr>
              <a:t>elif</a:t>
            </a:r>
            <a:r>
              <a:rPr lang="en-US" altLang="it-IT" sz="1600" dirty="0">
                <a:latin typeface="Consolas" panose="020B0609020204030204" pitchFamily="49" charset="0"/>
              </a:rPr>
              <a:t> </a:t>
            </a:r>
            <a:r>
              <a:rPr lang="en-US" altLang="it-IT" sz="1600" dirty="0" err="1">
                <a:latin typeface="Consolas" panose="020B0609020204030204" pitchFamily="49" charset="0"/>
              </a:rPr>
              <a:t>voto</a:t>
            </a:r>
            <a:r>
              <a:rPr lang="en-US" altLang="it-IT" sz="1600" dirty="0">
                <a:latin typeface="Consolas" panose="020B0609020204030204" pitchFamily="49" charset="0"/>
              </a:rPr>
              <a:t> &lt; 30:</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print ("Exam Passed")</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if </a:t>
            </a:r>
            <a:r>
              <a:rPr lang="en-US" altLang="it-IT" sz="1600" dirty="0" err="1">
                <a:latin typeface="Consolas" panose="020B0609020204030204" pitchFamily="49" charset="0"/>
              </a:rPr>
              <a:t>voto</a:t>
            </a:r>
            <a:r>
              <a:rPr lang="en-US" altLang="it-IT" sz="1600" dirty="0">
                <a:latin typeface="Consolas" panose="020B0609020204030204" pitchFamily="49" charset="0"/>
              </a:rPr>
              <a:t> &lt; 21:</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print("Do you want to return?")</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err="1">
                <a:latin typeface="Consolas" panose="020B0609020204030204" pitchFamily="49" charset="0"/>
              </a:rPr>
              <a:t>invito</a:t>
            </a:r>
            <a:r>
              <a:rPr lang="en-US" altLang="it-IT" sz="1600" dirty="0">
                <a:latin typeface="Consolas" panose="020B0609020204030204" pitchFamily="49" charset="0"/>
              </a:rPr>
              <a:t> = "Study better!"</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err="1">
                <a:latin typeface="Consolas" panose="020B0609020204030204" pitchFamily="49" charset="0"/>
              </a:rPr>
              <a:t>elif</a:t>
            </a:r>
            <a:r>
              <a:rPr lang="en-US" altLang="it-IT" sz="1600" dirty="0">
                <a:latin typeface="Consolas" panose="020B0609020204030204" pitchFamily="49" charset="0"/>
              </a:rPr>
              <a:t> </a:t>
            </a:r>
            <a:r>
              <a:rPr lang="en-US" altLang="it-IT" sz="1600" dirty="0" err="1">
                <a:latin typeface="Consolas" panose="020B0609020204030204" pitchFamily="49" charset="0"/>
              </a:rPr>
              <a:t>voto</a:t>
            </a:r>
            <a:r>
              <a:rPr lang="en-US" altLang="it-IT" sz="1600" dirty="0">
                <a:latin typeface="Consolas" panose="020B0609020204030204" pitchFamily="49" charset="0"/>
              </a:rPr>
              <a:t> &gt; 27:</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print("Congratulations!")</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err="1">
                <a:latin typeface="Consolas" panose="020B0609020204030204" pitchFamily="49" charset="0"/>
              </a:rPr>
              <a:t>invito</a:t>
            </a:r>
            <a:r>
              <a:rPr lang="en-US" altLang="it-IT" sz="1600" dirty="0">
                <a:latin typeface="Consolas" panose="020B0609020204030204" pitchFamily="49" charset="0"/>
              </a:rPr>
              <a:t> = «Go out tonight!"</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else:</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a:latin typeface="Consolas" panose="020B0609020204030204" pitchFamily="49" charset="0"/>
              </a:rPr>
              <a:t>print("Good job")</a:t>
            </a:r>
          </a:p>
          <a:p>
            <a:pPr algn="just" eaLnBrk="1" hangingPunct="1">
              <a:spcBef>
                <a:spcPct val="0"/>
              </a:spcBef>
              <a:buFontTx/>
              <a:buNone/>
            </a:pPr>
            <a:r>
              <a:rPr lang="en-US" sz="1600" dirty="0">
                <a:solidFill>
                  <a:schemeClr val="bg1">
                    <a:lumMod val="85000"/>
                  </a:schemeClr>
                </a:solidFill>
                <a:latin typeface="Consolas" panose="020B0609020204030204" pitchFamily="49" charset="0"/>
                <a:cs typeface="Courier New" panose="02070309020205020404" pitchFamily="49" charset="0"/>
              </a:rPr>
              <a:t>□□□□□□□□</a:t>
            </a:r>
            <a:r>
              <a:rPr lang="en-US" altLang="it-IT" sz="1600" dirty="0" err="1">
                <a:latin typeface="Consolas" panose="020B0609020204030204" pitchFamily="49" charset="0"/>
              </a:rPr>
              <a:t>invito</a:t>
            </a:r>
            <a:r>
              <a:rPr lang="en-US" altLang="it-IT" sz="1600" dirty="0">
                <a:latin typeface="Consolas" panose="020B0609020204030204" pitchFamily="49" charset="0"/>
              </a:rPr>
              <a:t> = "Relax!"</a:t>
            </a:r>
          </a:p>
          <a:p>
            <a:pPr algn="just" eaLnBrk="1" hangingPunct="1">
              <a:spcBef>
                <a:spcPct val="0"/>
              </a:spcBef>
              <a:buFontTx/>
              <a:buNone/>
            </a:pPr>
            <a:r>
              <a:rPr lang="en-US" altLang="it-IT" sz="1600" dirty="0">
                <a:latin typeface="Consolas" panose="020B0609020204030204" pitchFamily="49" charset="0"/>
              </a:rPr>
              <a:t>print(</a:t>
            </a:r>
            <a:r>
              <a:rPr lang="en-US" altLang="it-IT" sz="1600" dirty="0" err="1">
                <a:latin typeface="Consolas" panose="020B0609020204030204" pitchFamily="49" charset="0"/>
              </a:rPr>
              <a:t>invito</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27652" name="Text Box 4">
            <a:extLst>
              <a:ext uri="{FF2B5EF4-FFF2-40B4-BE49-F238E27FC236}">
                <a16:creationId xmlns:a16="http://schemas.microsoft.com/office/drawing/2014/main" id="{3842D66F-0012-4467-B203-8F0A9520F274}"/>
              </a:ext>
            </a:extLst>
          </p:cNvPr>
          <p:cNvSpPr txBox="1">
            <a:spLocks noChangeArrowheads="1"/>
          </p:cNvSpPr>
          <p:nvPr/>
        </p:nvSpPr>
        <p:spPr bwMode="auto">
          <a:xfrm>
            <a:off x="0" y="5589588"/>
            <a:ext cx="91440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The block of code is defined by means of indentation!</a:t>
            </a:r>
          </a:p>
        </p:txBody>
      </p:sp>
      <p:sp>
        <p:nvSpPr>
          <p:cNvPr id="7" name="Text Box 2">
            <a:extLst>
              <a:ext uri="{FF2B5EF4-FFF2-40B4-BE49-F238E27FC236}">
                <a16:creationId xmlns:a16="http://schemas.microsoft.com/office/drawing/2014/main" id="{7FAE6018-84C4-4A14-8D29-84427D72CC07}"/>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grpSp>
        <p:nvGrpSpPr>
          <p:cNvPr id="3" name="Gruppo 2">
            <a:extLst>
              <a:ext uri="{FF2B5EF4-FFF2-40B4-BE49-F238E27FC236}">
                <a16:creationId xmlns:a16="http://schemas.microsoft.com/office/drawing/2014/main" id="{41EFE961-7BE8-4CB4-13FA-1E29BD9DDE5E}"/>
              </a:ext>
            </a:extLst>
          </p:cNvPr>
          <p:cNvGrpSpPr/>
          <p:nvPr/>
        </p:nvGrpSpPr>
        <p:grpSpPr>
          <a:xfrm>
            <a:off x="5436096" y="1404200"/>
            <a:ext cx="3215009" cy="938970"/>
            <a:chOff x="5220072" y="4146214"/>
            <a:chExt cx="3215009" cy="938970"/>
          </a:xfrm>
        </p:grpSpPr>
        <p:sp>
          <p:nvSpPr>
            <p:cNvPr id="2" name="Rettangolo con angoli arrotondati 1">
              <a:extLst>
                <a:ext uri="{FF2B5EF4-FFF2-40B4-BE49-F238E27FC236}">
                  <a16:creationId xmlns:a16="http://schemas.microsoft.com/office/drawing/2014/main" id="{14173C1F-8EDD-AEEF-347D-3F877F00E9A7}"/>
                </a:ext>
              </a:extLst>
            </p:cNvPr>
            <p:cNvSpPr/>
            <p:nvPr/>
          </p:nvSpPr>
          <p:spPr bwMode="auto">
            <a:xfrm>
              <a:off x="5220072" y="4146214"/>
              <a:ext cx="3189288" cy="93897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27654" name="Text Box 6">
              <a:extLst>
                <a:ext uri="{FF2B5EF4-FFF2-40B4-BE49-F238E27FC236}">
                  <a16:creationId xmlns:a16="http://schemas.microsoft.com/office/drawing/2014/main" id="{92D918A6-D26C-437F-B640-B68A106F2F4D}"/>
                </a:ext>
              </a:extLst>
            </p:cNvPr>
            <p:cNvSpPr txBox="1">
              <a:spLocks noChangeArrowheads="1"/>
            </p:cNvSpPr>
            <p:nvPr/>
          </p:nvSpPr>
          <p:spPr bwMode="auto">
            <a:xfrm>
              <a:off x="5245793" y="4219293"/>
              <a:ext cx="3189288" cy="830997"/>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N.B tab or spaces?</a:t>
              </a:r>
            </a:p>
            <a:p>
              <a:pPr eaLnBrk="1" hangingPunct="1">
                <a:spcBef>
                  <a:spcPct val="0"/>
                </a:spcBef>
                <a:buFontTx/>
                <a:buNone/>
              </a:pPr>
              <a:r>
                <a:rPr lang="en-US" altLang="it-IT" sz="1600" dirty="0">
                  <a:latin typeface="Work Sans" pitchFamily="2" charset="0"/>
                </a:rPr>
                <a:t>Indifferent, but tabs are more sensitive to the editor used</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a:extLst>
              <a:ext uri="{FF2B5EF4-FFF2-40B4-BE49-F238E27FC236}">
                <a16:creationId xmlns:a16="http://schemas.microsoft.com/office/drawing/2014/main" id="{37EC68AB-75F9-47B4-B985-79310AF55960}"/>
              </a:ext>
            </a:extLst>
          </p:cNvPr>
          <p:cNvSpPr txBox="1">
            <a:spLocks noChangeArrowheads="1"/>
          </p:cNvSpPr>
          <p:nvPr/>
        </p:nvSpPr>
        <p:spPr bwMode="auto">
          <a:xfrm>
            <a:off x="0" y="549274"/>
            <a:ext cx="9144000" cy="612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Line continuation</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If an instruction is too long, it can be continued in the next line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explicitly, using </a:t>
            </a:r>
            <a:r>
              <a:rPr lang="en-US" altLang="it-IT" sz="1600" b="1" dirty="0">
                <a:solidFill>
                  <a:schemeClr val="accent1">
                    <a:lumMod val="50000"/>
                  </a:schemeClr>
                </a:solidFill>
                <a:latin typeface="Work Sans" pitchFamily="2" charset="0"/>
              </a:rPr>
              <a:t>\</a:t>
            </a:r>
          </a:p>
          <a:p>
            <a:pPr algn="just" eaLnBrk="1" hangingPunct="1">
              <a:spcBef>
                <a:spcPct val="0"/>
              </a:spcBef>
              <a:buFontTx/>
              <a:buNone/>
            </a:pPr>
            <a:endParaRPr lang="en-US" altLang="it-IT" sz="8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s = "</a:t>
            </a:r>
            <a:r>
              <a:rPr lang="en-US" altLang="it-IT" sz="1600" dirty="0" err="1">
                <a:latin typeface="Consolas" panose="020B0609020204030204" pitchFamily="49" charset="0"/>
              </a:rPr>
              <a:t>abc</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def"</a:t>
            </a:r>
          </a:p>
          <a:p>
            <a:pPr algn="just" eaLnBrk="1" hangingPunct="1">
              <a:spcBef>
                <a:spcPct val="0"/>
              </a:spcBef>
              <a:buFontTx/>
              <a:buNone/>
            </a:pPr>
            <a:endParaRPr lang="en-US" altLang="it-IT" sz="8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a = 3*2+\</a:t>
            </a:r>
          </a:p>
          <a:p>
            <a:pPr algn="just" eaLnBrk="1" hangingPunct="1">
              <a:spcBef>
                <a:spcPct val="0"/>
              </a:spcBef>
              <a:buFontTx/>
              <a:buNone/>
            </a:pPr>
            <a:r>
              <a:rPr lang="en-US" altLang="it-IT" sz="1600" dirty="0">
                <a:latin typeface="Consolas" panose="020B0609020204030204" pitchFamily="49" charset="0"/>
              </a:rPr>
              <a:t>4</a:t>
            </a:r>
          </a:p>
          <a:p>
            <a:pPr algn="just" eaLnBrk="1" hangingPunct="1">
              <a:spcBef>
                <a:spcPct val="0"/>
              </a:spcBef>
              <a:buFontTx/>
              <a:buNone/>
            </a:pPr>
            <a:endParaRPr lang="en-US" altLang="it-IT" sz="800" dirty="0">
              <a:latin typeface="Work Sans" pitchFamily="2" charset="0"/>
            </a:endParaRPr>
          </a:p>
          <a:p>
            <a:pPr algn="just" eaLnBrk="1" hangingPunct="1">
              <a:spcBef>
                <a:spcPct val="0"/>
              </a:spcBef>
              <a:buFontTx/>
              <a:buNone/>
            </a:pPr>
            <a:r>
              <a:rPr lang="en-US" altLang="it-IT" sz="1600" dirty="0">
                <a:latin typeface="Work Sans" pitchFamily="2" charset="0"/>
              </a:rPr>
              <a:t>- implicitly, using round brackets </a:t>
            </a:r>
            <a:r>
              <a:rPr lang="en-US" altLang="it-IT" sz="1600" b="1" dirty="0">
                <a:solidFill>
                  <a:schemeClr val="accent1">
                    <a:lumMod val="50000"/>
                  </a:schemeClr>
                </a:solidFill>
                <a:latin typeface="Work Sans" pitchFamily="2" charset="0"/>
              </a:rPr>
              <a:t>()</a:t>
            </a:r>
          </a:p>
          <a:p>
            <a:pPr algn="just" eaLnBrk="1" hangingPunct="1">
              <a:spcBef>
                <a:spcPct val="0"/>
              </a:spcBef>
              <a:buFontTx/>
              <a:buNone/>
            </a:pPr>
            <a:endParaRPr lang="en-US" altLang="it-IT" sz="8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a = (3*2+</a:t>
            </a:r>
          </a:p>
          <a:p>
            <a:pPr algn="just" eaLnBrk="1" hangingPunct="1">
              <a:spcBef>
                <a:spcPct val="0"/>
              </a:spcBef>
              <a:buFontTx/>
              <a:buNone/>
            </a:pPr>
            <a:r>
              <a:rPr lang="en-US" altLang="it-IT" sz="1600" dirty="0">
                <a:latin typeface="Consolas" panose="020B0609020204030204" pitchFamily="49" charset="0"/>
              </a:rPr>
              <a:t>4)</a:t>
            </a:r>
          </a:p>
          <a:p>
            <a:pPr algn="just" eaLnBrk="1" hangingPunct="1">
              <a:spcBef>
                <a:spcPct val="0"/>
              </a:spcBef>
              <a:buFontTx/>
              <a:buNone/>
            </a:pPr>
            <a:endParaRPr lang="en-US" altLang="it-IT" sz="8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print(3*2</a:t>
            </a:r>
          </a:p>
          <a:p>
            <a:pPr algn="just" eaLnBrk="1" hangingPunct="1">
              <a:spcBef>
                <a:spcPct val="0"/>
              </a:spcBef>
              <a:buFontTx/>
              <a:buNone/>
            </a:pPr>
            <a:r>
              <a:rPr lang="en-US" altLang="it-IT" sz="1600" dirty="0">
                <a:latin typeface="Consolas" panose="020B0609020204030204" pitchFamily="49" charset="0"/>
              </a:rPr>
              <a:t>+4</a:t>
            </a:r>
          </a:p>
          <a:p>
            <a:pPr algn="just" eaLnBrk="1" hangingPunct="1">
              <a:spcBef>
                <a:spcPct val="0"/>
              </a:spcBef>
              <a:buFontTx/>
              <a:buNone/>
            </a:pPr>
            <a:r>
              <a:rPr lang="en-US" altLang="it-IT" sz="1600" dirty="0">
                <a:latin typeface="Consolas" panose="020B0609020204030204" pitchFamily="49" charset="0"/>
              </a:rPr>
              <a:t>,"!")</a:t>
            </a:r>
          </a:p>
          <a:p>
            <a:pPr algn="just" eaLnBrk="1" hangingPunct="1">
              <a:spcBef>
                <a:spcPct val="0"/>
              </a:spcBef>
              <a:buFontTx/>
              <a:buNone/>
            </a:pPr>
            <a:endParaRPr lang="en-US" altLang="it-IT" sz="800" dirty="0">
              <a:latin typeface="Consolas" panose="020B0609020204030204" pitchFamily="49" charset="0"/>
            </a:endParaRP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Multiple instructions on the same line</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Usually, each line is an instruction. If we want more instruction on the same line, we use </a:t>
            </a:r>
            <a:r>
              <a:rPr lang="en-US" altLang="it-IT" sz="1600" b="1" dirty="0">
                <a:solidFill>
                  <a:schemeClr val="accent1">
                    <a:lumMod val="50000"/>
                  </a:schemeClr>
                </a:solidFill>
                <a:latin typeface="Work Sans" pitchFamily="2"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a = 2; b=3; print(a); print(b)</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7" name="Text Box 2">
            <a:extLst>
              <a:ext uri="{FF2B5EF4-FFF2-40B4-BE49-F238E27FC236}">
                <a16:creationId xmlns:a16="http://schemas.microsoft.com/office/drawing/2014/main" id="{7FAE6018-84C4-4A14-8D29-84427D72CC07}"/>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spTree>
    <p:extLst>
      <p:ext uri="{BB962C8B-B14F-4D97-AF65-F5344CB8AC3E}">
        <p14:creationId xmlns:p14="http://schemas.microsoft.com/office/powerpoint/2010/main" val="291090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4949C336-44A2-4BC9-AC27-E21B093B95AA}"/>
              </a:ext>
            </a:extLst>
          </p:cNvPr>
          <p:cNvSpPr txBox="1">
            <a:spLocks noChangeArrowheads="1"/>
          </p:cNvSpPr>
          <p:nvPr/>
        </p:nvSpPr>
        <p:spPr bwMode="auto">
          <a:xfrm>
            <a:off x="0" y="0"/>
            <a:ext cx="249129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What is Python?</a:t>
            </a:r>
          </a:p>
        </p:txBody>
      </p:sp>
      <p:sp>
        <p:nvSpPr>
          <p:cNvPr id="4099" name="Text Box 3">
            <a:extLst>
              <a:ext uri="{FF2B5EF4-FFF2-40B4-BE49-F238E27FC236}">
                <a16:creationId xmlns:a16="http://schemas.microsoft.com/office/drawing/2014/main" id="{59E99833-97A1-432F-A5B2-0F288DC9A24F}"/>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From the official web site: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hlinkClick r:id="rId2"/>
              </a:rPr>
              <a:t>https://www.python.org</a:t>
            </a:r>
            <a:endParaRPr lang="en-US" altLang="it-IT" sz="1600" dirty="0">
              <a:latin typeface="Work Sans" pitchFamily="2" charset="0"/>
            </a:endParaRPr>
          </a:p>
          <a:p>
            <a:pPr algn="just" eaLnBrk="1" hangingPunct="1">
              <a:spcBef>
                <a:spcPct val="0"/>
              </a:spcBef>
              <a:buFontTx/>
              <a:buNone/>
            </a:pPr>
            <a:endParaRPr lang="en-US" altLang="it-IT" sz="1600" u="sng" dirty="0">
              <a:solidFill>
                <a:srgbClr val="0066FF"/>
              </a:solidFill>
              <a:latin typeface="Work Sans" pitchFamily="2" charset="0"/>
            </a:endParaRPr>
          </a:p>
          <a:p>
            <a:pPr algn="just" eaLnBrk="1" hangingPunct="1">
              <a:spcBef>
                <a:spcPct val="0"/>
              </a:spcBef>
              <a:buFontTx/>
              <a:buNone/>
            </a:pPr>
            <a:r>
              <a:rPr lang="en-US" altLang="it-IT" sz="1600" dirty="0">
                <a:latin typeface="Work Sans" pitchFamily="2" charset="0"/>
              </a:rPr>
              <a:t>“Python is an interpreted, interactive, object-oriented programming language. It incorporates modules, exceptions, dynamic typing, very high level dynamic data types, and classes. It supports multiple programming paradigms beyond object-oriented programming, such as procedural and functional programming. Python combines remarkable power with very clear syntax. It has interfaces to many system calls and libraries, as well as to various window systems, and is extensible in C or C++. It is also usable as an extension language for applications that need a programmable interface. Finally, Python is portable: it runs on many Unix variants including Linux and macOS, and on Windows.”</a:t>
            </a:r>
          </a:p>
          <a:p>
            <a:pPr algn="just" eaLnBrk="1" hangingPunct="1">
              <a:spcBef>
                <a:spcPct val="0"/>
              </a:spcBef>
              <a:buFontTx/>
              <a:buNone/>
            </a:pPr>
            <a:r>
              <a:rPr lang="en-US" altLang="it-IT" sz="1600" dirty="0">
                <a:latin typeface="Work Sans" pitchFamily="2" charset="0"/>
              </a:rPr>
              <a:t>(</a:t>
            </a:r>
            <a:r>
              <a:rPr lang="en-US" altLang="it-IT" sz="1600" dirty="0">
                <a:latin typeface="Work Sans" pitchFamily="2" charset="0"/>
                <a:hlinkClick r:id="rId3"/>
              </a:rPr>
              <a:t>https://docs.python.org/3/faq/general.html#what-is-python</a:t>
            </a:r>
            <a:r>
              <a:rPr lang="en-US" altLang="it-IT" sz="1600" dirty="0">
                <a:latin typeface="Work Sans" pitchFamily="2" charset="0"/>
              </a:rPr>
              <a:t>)</a:t>
            </a:r>
          </a:p>
          <a:p>
            <a:pPr algn="just" eaLnBrk="1" hangingPunct="1">
              <a:spcBef>
                <a:spcPct val="0"/>
              </a:spcBef>
              <a:buFontTx/>
              <a:buNone/>
            </a:pPr>
            <a:endParaRPr lang="en-US" altLang="it-IT" sz="1600" dirty="0">
              <a:latin typeface="Work Sans" pitchFamily="2" charset="0"/>
            </a:endParaRPr>
          </a:p>
        </p:txBody>
      </p:sp>
      <p:sp>
        <p:nvSpPr>
          <p:cNvPr id="4100" name="Text Box 4">
            <a:extLst>
              <a:ext uri="{FF2B5EF4-FFF2-40B4-BE49-F238E27FC236}">
                <a16:creationId xmlns:a16="http://schemas.microsoft.com/office/drawing/2014/main" id="{1A84BC68-2593-4774-8277-DFA5DA6EFD66}"/>
              </a:ext>
            </a:extLst>
          </p:cNvPr>
          <p:cNvSpPr txBox="1">
            <a:spLocks noChangeArrowheads="1"/>
          </p:cNvSpPr>
          <p:nvPr/>
        </p:nvSpPr>
        <p:spPr bwMode="auto">
          <a:xfrm>
            <a:off x="0" y="4581525"/>
            <a:ext cx="91440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i="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Python may be used with different programming paradigms: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Procedural;</a:t>
            </a:r>
          </a:p>
          <a:p>
            <a:pPr algn="just" eaLnBrk="1" hangingPunct="1">
              <a:spcBef>
                <a:spcPct val="0"/>
              </a:spcBef>
              <a:buFontTx/>
              <a:buNone/>
            </a:pPr>
            <a:r>
              <a:rPr lang="en-US" altLang="it-IT" sz="1600" dirty="0">
                <a:latin typeface="Work Sans" pitchFamily="2" charset="0"/>
              </a:rPr>
              <a:t>- Object oriented;</a:t>
            </a:r>
          </a:p>
          <a:p>
            <a:pPr algn="just" eaLnBrk="1" hangingPunct="1">
              <a:spcBef>
                <a:spcPct val="0"/>
              </a:spcBef>
              <a:buFontTx/>
              <a:buNone/>
            </a:pPr>
            <a:r>
              <a:rPr lang="en-US" altLang="it-IT" sz="1600" dirty="0">
                <a:latin typeface="Work Sans" pitchFamily="2" charset="0"/>
              </a:rPr>
              <a:t>- Functional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1CADB3A6-0D97-43B0-972B-FFB722AF619D}"/>
              </a:ext>
            </a:extLst>
          </p:cNvPr>
          <p:cNvSpPr txBox="1">
            <a:spLocks noChangeArrowheads="1"/>
          </p:cNvSpPr>
          <p:nvPr/>
        </p:nvSpPr>
        <p:spPr bwMode="auto">
          <a:xfrm>
            <a:off x="0" y="549274"/>
            <a:ext cx="9144000" cy="511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IF statement</a:t>
            </a:r>
          </a:p>
          <a:p>
            <a:pPr algn="just" eaLnBrk="1" hangingPunct="1">
              <a:spcBef>
                <a:spcPct val="0"/>
              </a:spcBef>
              <a:buNone/>
            </a:pPr>
            <a:r>
              <a:rPr lang="en-US" altLang="it-IT" sz="1600" dirty="0">
                <a:latin typeface="Work Sans" pitchFamily="2" charset="0"/>
              </a:rPr>
              <a:t>Execute a block of commands only when a condition is true.</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b="1" dirty="0">
                <a:latin typeface="Consolas" panose="020B0609020204030204" pitchFamily="49" charset="0"/>
              </a:rPr>
              <a:t>if</a:t>
            </a:r>
            <a:r>
              <a:rPr lang="en-US" altLang="it-IT" sz="1600" dirty="0">
                <a:latin typeface="Consolas" panose="020B0609020204030204" pitchFamily="49" charset="0"/>
              </a:rPr>
              <a:t> </a:t>
            </a:r>
            <a:r>
              <a:rPr lang="en-US" altLang="it-IT" sz="1600" dirty="0" err="1">
                <a:latin typeface="Consolas" panose="020B0609020204030204" pitchFamily="49" charset="0"/>
              </a:rPr>
              <a:t>voto</a:t>
            </a:r>
            <a:r>
              <a:rPr lang="en-US" altLang="it-IT" sz="1600" dirty="0">
                <a:latin typeface="Consolas" panose="020B0609020204030204" pitchFamily="49" charset="0"/>
              </a:rPr>
              <a:t> &lt; 18:</a:t>
            </a:r>
          </a:p>
          <a:p>
            <a:pPr algn="just" eaLnBrk="1" hangingPunct="1">
              <a:spcBef>
                <a:spcPct val="0"/>
              </a:spcBef>
              <a:buFontTx/>
              <a:buNone/>
            </a:pPr>
            <a:r>
              <a:rPr lang="en-US" altLang="it-IT" sz="1600" dirty="0">
                <a:latin typeface="Consolas" panose="020B0609020204030204" pitchFamily="49" charset="0"/>
              </a:rPr>
              <a:t>    print("Exam not passed")</a:t>
            </a:r>
          </a:p>
          <a:p>
            <a:pPr algn="just" eaLnBrk="1" hangingPunct="1">
              <a:spcBef>
                <a:spcPct val="0"/>
              </a:spcBef>
              <a:buFontTx/>
              <a:buNone/>
            </a:pPr>
            <a:r>
              <a:rPr lang="en-US" altLang="it-IT" sz="1600" b="1" dirty="0" err="1">
                <a:latin typeface="Consolas" panose="020B0609020204030204" pitchFamily="49" charset="0"/>
              </a:rPr>
              <a:t>elif</a:t>
            </a:r>
            <a:r>
              <a:rPr lang="en-US" altLang="it-IT" sz="1600" dirty="0">
                <a:latin typeface="Consolas" panose="020B0609020204030204" pitchFamily="49" charset="0"/>
              </a:rPr>
              <a:t> </a:t>
            </a:r>
            <a:r>
              <a:rPr lang="en-US" altLang="it-IT" sz="1600" dirty="0" err="1">
                <a:latin typeface="Consolas" panose="020B0609020204030204" pitchFamily="49" charset="0"/>
              </a:rPr>
              <a:t>voto</a:t>
            </a:r>
            <a:r>
              <a:rPr lang="en-US" altLang="it-IT" sz="1600" dirty="0">
                <a:latin typeface="Consolas" panose="020B0609020204030204" pitchFamily="49" charset="0"/>
              </a:rPr>
              <a:t> &lt; 21:</a:t>
            </a:r>
          </a:p>
          <a:p>
            <a:pPr algn="just" eaLnBrk="1" hangingPunct="1">
              <a:spcBef>
                <a:spcPct val="0"/>
              </a:spcBef>
              <a:buFontTx/>
              <a:buNone/>
            </a:pPr>
            <a:r>
              <a:rPr lang="en-US" altLang="it-IT" sz="1600" dirty="0">
                <a:latin typeface="Consolas" panose="020B0609020204030204" pitchFamily="49" charset="0"/>
              </a:rPr>
              <a:t>    print("Do you want to return?")</a:t>
            </a:r>
          </a:p>
          <a:p>
            <a:pPr algn="just" eaLnBrk="1" hangingPunct="1">
              <a:spcBef>
                <a:spcPct val="0"/>
              </a:spcBef>
              <a:buFontTx/>
              <a:buNone/>
            </a:pPr>
            <a:r>
              <a:rPr lang="en-US" altLang="it-IT" sz="1600" b="1" dirty="0" err="1">
                <a:latin typeface="Consolas" panose="020B0609020204030204" pitchFamily="49" charset="0"/>
              </a:rPr>
              <a:t>elif</a:t>
            </a:r>
            <a:r>
              <a:rPr lang="en-US" altLang="it-IT" sz="1600" dirty="0">
                <a:latin typeface="Consolas" panose="020B0609020204030204" pitchFamily="49" charset="0"/>
              </a:rPr>
              <a:t> </a:t>
            </a:r>
            <a:r>
              <a:rPr lang="en-US" altLang="it-IT" sz="1600" dirty="0" err="1">
                <a:latin typeface="Consolas" panose="020B0609020204030204" pitchFamily="49" charset="0"/>
              </a:rPr>
              <a:t>voto</a:t>
            </a:r>
            <a:r>
              <a:rPr lang="en-US" altLang="it-IT" sz="1600" dirty="0">
                <a:latin typeface="Consolas" panose="020B0609020204030204" pitchFamily="49" charset="0"/>
              </a:rPr>
              <a:t> &lt; 27:</a:t>
            </a:r>
          </a:p>
          <a:p>
            <a:pPr algn="just" eaLnBrk="1" hangingPunct="1">
              <a:spcBef>
                <a:spcPct val="0"/>
              </a:spcBef>
              <a:buFontTx/>
              <a:buNone/>
            </a:pPr>
            <a:r>
              <a:rPr lang="en-US" altLang="it-IT" sz="1600" dirty="0">
                <a:latin typeface="Consolas" panose="020B0609020204030204" pitchFamily="49" charset="0"/>
              </a:rPr>
              <a:t>    print("Good job!")</a:t>
            </a:r>
          </a:p>
          <a:p>
            <a:pPr algn="just" eaLnBrk="1" hangingPunct="1">
              <a:spcBef>
                <a:spcPct val="0"/>
              </a:spcBef>
              <a:buFontTx/>
              <a:buNone/>
            </a:pPr>
            <a:r>
              <a:rPr lang="en-US" altLang="it-IT" sz="1600" b="1" dirty="0">
                <a:latin typeface="Consolas" panose="020B0609020204030204" pitchFamily="49" charset="0"/>
              </a:rPr>
              <a:t>else</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print("Congratulations!")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Condition that can be used</a:t>
            </a:r>
          </a:p>
          <a:p>
            <a:pPr algn="just" eaLnBrk="1" hangingPunct="1">
              <a:spcBef>
                <a:spcPct val="0"/>
              </a:spcBef>
              <a:buFontTx/>
              <a:buNone/>
            </a:pPr>
            <a:r>
              <a:rPr lang="en-US" altLang="it-IT" sz="1600" dirty="0">
                <a:latin typeface="Work Sans" pitchFamily="2" charset="0"/>
              </a:rPr>
              <a:t>- equality:			</a:t>
            </a:r>
            <a:r>
              <a:rPr lang="en-US" altLang="it-IT" sz="1600" b="1" dirty="0">
                <a:solidFill>
                  <a:schemeClr val="hlink"/>
                </a:solidFill>
                <a:latin typeface="Consolas" panose="020B0609020204030204" pitchFamily="49" charset="0"/>
              </a:rPr>
              <a:t>==</a:t>
            </a:r>
          </a:p>
          <a:p>
            <a:pPr algn="just" eaLnBrk="1" hangingPunct="1">
              <a:spcBef>
                <a:spcPct val="0"/>
              </a:spcBef>
              <a:buFontTx/>
              <a:buNone/>
            </a:pPr>
            <a:r>
              <a:rPr lang="en-US" altLang="it-IT" sz="1600" dirty="0">
                <a:latin typeface="Work Sans" pitchFamily="2" charset="0"/>
              </a:rPr>
              <a:t>- comparison:			</a:t>
            </a:r>
            <a:r>
              <a:rPr lang="en-US" altLang="it-IT" sz="1600" b="1" dirty="0">
                <a:solidFill>
                  <a:schemeClr val="hlink"/>
                </a:solidFill>
                <a:latin typeface="Consolas" panose="020B0609020204030204" pitchFamily="49" charset="0"/>
              </a:rPr>
              <a:t>&lt;</a:t>
            </a:r>
            <a:r>
              <a:rPr lang="en-US" altLang="it-IT" sz="1600" dirty="0">
                <a:latin typeface="Consolas" panose="020B0609020204030204" pitchFamily="49" charset="0"/>
              </a:rPr>
              <a:t>, </a:t>
            </a:r>
            <a:r>
              <a:rPr lang="en-US" altLang="it-IT" sz="1600" b="1" dirty="0">
                <a:solidFill>
                  <a:schemeClr val="hlink"/>
                </a:solidFill>
                <a:latin typeface="Consolas" panose="020B0609020204030204" pitchFamily="49" charset="0"/>
              </a:rPr>
              <a:t>&lt;=</a:t>
            </a:r>
            <a:r>
              <a:rPr lang="en-US" altLang="it-IT" sz="1600" dirty="0">
                <a:latin typeface="Consolas" panose="020B0609020204030204" pitchFamily="49" charset="0"/>
              </a:rPr>
              <a:t>, </a:t>
            </a:r>
            <a:r>
              <a:rPr lang="en-US" altLang="it-IT" sz="1600" b="1" dirty="0">
                <a:solidFill>
                  <a:schemeClr val="hlink"/>
                </a:solidFill>
                <a:latin typeface="Consolas" panose="020B0609020204030204" pitchFamily="49" charset="0"/>
              </a:rPr>
              <a:t>&gt;=</a:t>
            </a:r>
            <a:r>
              <a:rPr lang="en-US" altLang="it-IT" sz="1600" dirty="0">
                <a:latin typeface="Consolas" panose="020B0609020204030204" pitchFamily="49" charset="0"/>
              </a:rPr>
              <a:t>, </a:t>
            </a:r>
            <a:r>
              <a:rPr lang="en-US" altLang="it-IT" sz="1600" b="1" dirty="0">
                <a:solidFill>
                  <a:schemeClr val="hlink"/>
                </a:solidFill>
                <a:latin typeface="Consolas" panose="020B0609020204030204" pitchFamily="49" charset="0"/>
              </a:rPr>
              <a:t>&gt;</a:t>
            </a:r>
          </a:p>
          <a:p>
            <a:pPr algn="just" eaLnBrk="1" hangingPunct="1">
              <a:spcBef>
                <a:spcPct val="0"/>
              </a:spcBef>
              <a:buFontTx/>
              <a:buNone/>
            </a:pPr>
            <a:r>
              <a:rPr lang="en-US" altLang="it-IT" sz="1600" dirty="0">
                <a:latin typeface="Work Sans" pitchFamily="2" charset="0"/>
              </a:rPr>
              <a:t>- inequality:			</a:t>
            </a:r>
            <a:r>
              <a:rPr lang="en-US" altLang="it-IT" sz="1600" b="1" dirty="0">
                <a:solidFill>
                  <a:schemeClr val="hlink"/>
                </a:solidFill>
                <a:latin typeface="Consolas" panose="020B0609020204030204" pitchFamily="49" charset="0"/>
              </a:rPr>
              <a:t>!=</a:t>
            </a:r>
            <a:r>
              <a:rPr lang="en-US" altLang="it-IT" sz="1600" dirty="0">
                <a:latin typeface="Consolas" panose="020B0609020204030204" pitchFamily="49" charset="0"/>
              </a:rPr>
              <a:t>, </a:t>
            </a:r>
            <a:r>
              <a:rPr lang="en-US" altLang="it-IT" sz="1600" b="1" dirty="0">
                <a:solidFill>
                  <a:schemeClr val="hlink"/>
                </a:solidFill>
                <a:latin typeface="Consolas" panose="020B0609020204030204" pitchFamily="49" charset="0"/>
              </a:rPr>
              <a:t>&lt;&gt;</a:t>
            </a:r>
          </a:p>
          <a:p>
            <a:pPr algn="just" eaLnBrk="1" hangingPunct="1">
              <a:spcBef>
                <a:spcPct val="0"/>
              </a:spcBef>
              <a:buFontTx/>
              <a:buNone/>
            </a:pPr>
            <a:r>
              <a:rPr lang="en-US" altLang="it-IT" sz="1600" dirty="0">
                <a:latin typeface="Work Sans" pitchFamily="2" charset="0"/>
              </a:rPr>
              <a:t>- included in list/tuple/set:		</a:t>
            </a:r>
            <a:r>
              <a:rPr lang="en-US" altLang="it-IT" sz="1600" b="1" dirty="0">
                <a:solidFill>
                  <a:schemeClr val="hlink"/>
                </a:solidFill>
                <a:latin typeface="Consolas" panose="020B0609020204030204" pitchFamily="49" charset="0"/>
              </a:rPr>
              <a:t>in</a:t>
            </a:r>
          </a:p>
          <a:p>
            <a:pPr algn="just" eaLnBrk="1" hangingPunct="1">
              <a:spcBef>
                <a:spcPct val="0"/>
              </a:spcBef>
              <a:buFontTx/>
              <a:buNone/>
            </a:pPr>
            <a:r>
              <a:rPr lang="en-US" altLang="it-IT" sz="1600" dirty="0">
                <a:latin typeface="Work Sans" pitchFamily="2" charset="0"/>
              </a:rPr>
              <a:t>- identity:			</a:t>
            </a:r>
            <a:r>
              <a:rPr lang="en-US" altLang="it-IT" sz="1600" b="1" dirty="0">
                <a:solidFill>
                  <a:schemeClr val="hlink"/>
                </a:solidFill>
                <a:latin typeface="Consolas" panose="020B0609020204030204" pitchFamily="49" charset="0"/>
              </a:rPr>
              <a:t>is</a:t>
            </a:r>
          </a:p>
          <a:p>
            <a:pPr algn="just" eaLnBrk="1" hangingPunct="1">
              <a:spcBef>
                <a:spcPct val="0"/>
              </a:spcBef>
              <a:buFontTx/>
              <a:buNone/>
            </a:pPr>
            <a:r>
              <a:rPr lang="en-US" altLang="it-IT" sz="1600" dirty="0">
                <a:latin typeface="Work Sans" pitchFamily="2" charset="0"/>
              </a:rPr>
              <a:t>- to build complex expressions:	</a:t>
            </a:r>
            <a:r>
              <a:rPr lang="en-US" altLang="it-IT" sz="1600" b="1" dirty="0">
                <a:solidFill>
                  <a:schemeClr val="hlink"/>
                </a:solidFill>
                <a:latin typeface="Consolas" panose="020B0609020204030204" pitchFamily="49" charset="0"/>
              </a:rPr>
              <a:t>and</a:t>
            </a:r>
            <a:r>
              <a:rPr lang="en-US" altLang="it-IT" sz="1600" dirty="0">
                <a:latin typeface="Consolas" panose="020B0609020204030204" pitchFamily="49" charset="0"/>
              </a:rPr>
              <a:t>, </a:t>
            </a:r>
            <a:r>
              <a:rPr lang="en-US" altLang="it-IT" sz="1600" b="1" dirty="0">
                <a:solidFill>
                  <a:schemeClr val="hlink"/>
                </a:solidFill>
                <a:latin typeface="Consolas" panose="020B0609020204030204" pitchFamily="49" charset="0"/>
              </a:rPr>
              <a:t>or</a:t>
            </a:r>
            <a:r>
              <a:rPr lang="en-US" altLang="it-IT" sz="1600" dirty="0">
                <a:latin typeface="Consolas" panose="020B0609020204030204" pitchFamily="49" charset="0"/>
              </a:rPr>
              <a:t>, </a:t>
            </a:r>
            <a:r>
              <a:rPr lang="en-US" altLang="it-IT" sz="1600" b="1" dirty="0">
                <a:solidFill>
                  <a:schemeClr val="hlink"/>
                </a:solidFill>
                <a:latin typeface="Consolas" panose="020B0609020204030204" pitchFamily="49" charset="0"/>
              </a:rPr>
              <a:t>not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B774158D-E6F1-4CD8-9440-7D05C69E845C}"/>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1CADB3A6-0D97-43B0-972B-FFB722AF619D}"/>
              </a:ext>
            </a:extLst>
          </p:cNvPr>
          <p:cNvSpPr txBox="1">
            <a:spLocks noChangeArrowheads="1"/>
          </p:cNvSpPr>
          <p:nvPr/>
        </p:nvSpPr>
        <p:spPr bwMode="auto">
          <a:xfrm>
            <a:off x="0" y="549275"/>
            <a:ext cx="9144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MATCH statement</a:t>
            </a:r>
          </a:p>
          <a:p>
            <a:pPr algn="just" eaLnBrk="1" hangingPunct="1">
              <a:spcBef>
                <a:spcPct val="0"/>
              </a:spcBef>
              <a:buNone/>
            </a:pPr>
            <a:r>
              <a:rPr lang="en-US" altLang="it-IT" sz="1600" dirty="0">
                <a:latin typeface="Work Sans" pitchFamily="2" charset="0"/>
              </a:rPr>
              <a:t>Compares an expression to one or more pattern.</a:t>
            </a:r>
          </a:p>
          <a:p>
            <a:pPr algn="just" eaLnBrk="1" hangingPunct="1">
              <a:spcBef>
                <a:spcPct val="0"/>
              </a:spcBef>
              <a:buNone/>
            </a:pPr>
            <a:endParaRPr lang="en-US" altLang="it-IT" sz="1600" dirty="0">
              <a:latin typeface="Work Sans" pitchFamily="2" charset="0"/>
            </a:endParaRPr>
          </a:p>
          <a:p>
            <a:pPr algn="just" eaLnBrk="1" hangingPunct="1">
              <a:spcBef>
                <a:spcPct val="0"/>
              </a:spcBef>
              <a:buNone/>
            </a:pPr>
            <a:r>
              <a:rPr lang="en-US" altLang="it-IT" sz="1600" dirty="0">
                <a:latin typeface="Work Sans" pitchFamily="2" charset="0"/>
              </a:rPr>
              <a:t>Example: if point is a tuple with two elements:</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Consolas" panose="020B0609020204030204" pitchFamily="49" charset="0"/>
              </a:rPr>
              <a:t>match point:</a:t>
            </a:r>
          </a:p>
          <a:p>
            <a:pPr algn="just" eaLnBrk="1" hangingPunct="1">
              <a:spcBef>
                <a:spcPct val="0"/>
              </a:spcBef>
              <a:buFontTx/>
              <a:buNone/>
            </a:pPr>
            <a:r>
              <a:rPr lang="en-US" altLang="it-IT" sz="1600" dirty="0">
                <a:latin typeface="Consolas" panose="020B0609020204030204" pitchFamily="49" charset="0"/>
              </a:rPr>
              <a:t>    case (0, 0):</a:t>
            </a:r>
          </a:p>
          <a:p>
            <a:pPr algn="just" eaLnBrk="1" hangingPunct="1">
              <a:spcBef>
                <a:spcPct val="0"/>
              </a:spcBef>
              <a:buFontTx/>
              <a:buNone/>
            </a:pPr>
            <a:r>
              <a:rPr lang="en-US" altLang="it-IT" sz="1600" dirty="0">
                <a:latin typeface="Consolas" panose="020B0609020204030204" pitchFamily="49" charset="0"/>
              </a:rPr>
              <a:t>        print("Origin")</a:t>
            </a:r>
          </a:p>
          <a:p>
            <a:pPr algn="just" eaLnBrk="1" hangingPunct="1">
              <a:spcBef>
                <a:spcPct val="0"/>
              </a:spcBef>
              <a:buFontTx/>
              <a:buNone/>
            </a:pPr>
            <a:r>
              <a:rPr lang="en-US" altLang="it-IT" sz="1600" dirty="0">
                <a:latin typeface="Consolas" panose="020B0609020204030204" pitchFamily="49" charset="0"/>
              </a:rPr>
              <a:t>    case (0, y):</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f"Y</a:t>
            </a:r>
            <a:r>
              <a:rPr lang="en-US" altLang="it-IT" sz="1600" dirty="0">
                <a:latin typeface="Consolas" panose="020B0609020204030204" pitchFamily="49" charset="0"/>
              </a:rPr>
              <a:t>={y}")</a:t>
            </a:r>
          </a:p>
          <a:p>
            <a:pPr algn="just" eaLnBrk="1" hangingPunct="1">
              <a:spcBef>
                <a:spcPct val="0"/>
              </a:spcBef>
              <a:buFontTx/>
              <a:buNone/>
            </a:pPr>
            <a:r>
              <a:rPr lang="en-US" altLang="it-IT" sz="1600" dirty="0">
                <a:latin typeface="Consolas" panose="020B0609020204030204" pitchFamily="49" charset="0"/>
              </a:rPr>
              <a:t>    case (x, 0):</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f"X</a:t>
            </a:r>
            <a:r>
              <a:rPr lang="en-US" altLang="it-IT" sz="1600" dirty="0">
                <a:latin typeface="Consolas" panose="020B0609020204030204" pitchFamily="49" charset="0"/>
              </a:rPr>
              <a:t>={x}")</a:t>
            </a:r>
          </a:p>
          <a:p>
            <a:pPr algn="just" eaLnBrk="1" hangingPunct="1">
              <a:spcBef>
                <a:spcPct val="0"/>
              </a:spcBef>
              <a:buFontTx/>
              <a:buNone/>
            </a:pPr>
            <a:r>
              <a:rPr lang="en-US" altLang="it-IT" sz="1600" dirty="0">
                <a:latin typeface="Consolas" panose="020B0609020204030204" pitchFamily="49" charset="0"/>
              </a:rPr>
              <a:t>    case (x, y):</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f"X</a:t>
            </a:r>
            <a:r>
              <a:rPr lang="en-US" altLang="it-IT" sz="1600" dirty="0">
                <a:latin typeface="Consolas" panose="020B0609020204030204" pitchFamily="49" charset="0"/>
              </a:rPr>
              <a:t>={x}, Y={y}")</a:t>
            </a:r>
          </a:p>
          <a:p>
            <a:pPr algn="just" eaLnBrk="1" hangingPunct="1">
              <a:spcBef>
                <a:spcPct val="0"/>
              </a:spcBef>
              <a:buFontTx/>
              <a:buNone/>
            </a:pPr>
            <a:r>
              <a:rPr lang="en-US" altLang="it-IT" sz="1600" dirty="0">
                <a:latin typeface="Consolas" panose="020B0609020204030204" pitchFamily="49" charset="0"/>
              </a:rPr>
              <a:t>    case _:</a:t>
            </a:r>
          </a:p>
          <a:p>
            <a:pPr algn="just" eaLnBrk="1" hangingPunct="1">
              <a:spcBef>
                <a:spcPct val="0"/>
              </a:spcBef>
              <a:buFontTx/>
              <a:buNone/>
            </a:pPr>
            <a:r>
              <a:rPr lang="en-US" altLang="it-IT" sz="1600" dirty="0">
                <a:latin typeface="Consolas" panose="020B0609020204030204" pitchFamily="49" charset="0"/>
              </a:rPr>
              <a:t>        raise </a:t>
            </a:r>
            <a:r>
              <a:rPr lang="en-US" altLang="it-IT" sz="1600" dirty="0" err="1">
                <a:latin typeface="Consolas" panose="020B0609020204030204" pitchFamily="49" charset="0"/>
              </a:rPr>
              <a:t>ValueError</a:t>
            </a:r>
            <a:r>
              <a:rPr lang="en-US" altLang="it-IT" sz="1600" dirty="0">
                <a:latin typeface="Consolas" panose="020B0609020204030204" pitchFamily="49" charset="0"/>
              </a:rPr>
              <a:t>("Not a point")</a:t>
            </a: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B774158D-E6F1-4CD8-9440-7D05C69E845C}"/>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spTree>
    <p:extLst>
      <p:ext uri="{BB962C8B-B14F-4D97-AF65-F5344CB8AC3E}">
        <p14:creationId xmlns:p14="http://schemas.microsoft.com/office/powerpoint/2010/main" val="203476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a:extLst>
              <a:ext uri="{FF2B5EF4-FFF2-40B4-BE49-F238E27FC236}">
                <a16:creationId xmlns:a16="http://schemas.microsoft.com/office/drawing/2014/main" id="{1757A766-EDFA-4852-93A7-7400BFB81B1E}"/>
              </a:ext>
            </a:extLst>
          </p:cNvPr>
          <p:cNvSpPr txBox="1">
            <a:spLocks noChangeArrowheads="1"/>
          </p:cNvSpPr>
          <p:nvPr/>
        </p:nvSpPr>
        <p:spPr bwMode="auto">
          <a:xfrm>
            <a:off x="0" y="549275"/>
            <a:ext cx="9144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FOR statement</a:t>
            </a:r>
          </a:p>
          <a:p>
            <a:pPr algn="just" eaLnBrk="1" hangingPunct="1">
              <a:spcBef>
                <a:spcPct val="0"/>
              </a:spcBef>
              <a:buFontTx/>
              <a:buNone/>
            </a:pPr>
            <a:r>
              <a:rPr lang="en-US" altLang="it-IT" sz="1600" dirty="0">
                <a:latin typeface="Work Sans" pitchFamily="2" charset="0"/>
              </a:rPr>
              <a:t>To perform the block code for each element of a list/tuple/string:</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i="1" dirty="0" err="1">
                <a:latin typeface="Consolas" panose="020B0609020204030204" pitchFamily="49" charset="0"/>
              </a:rPr>
              <a:t>i</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a:t>
            </a:r>
            <a:r>
              <a:rPr lang="en-US" altLang="it-IT" sz="1600" i="1" dirty="0">
                <a:latin typeface="Consolas" panose="020B0609020204030204" pitchFamily="49" charset="0"/>
              </a:rPr>
              <a:t>list/tuple/string</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print(</a:t>
            </a:r>
            <a:r>
              <a:rPr lang="en-US" altLang="it-IT" sz="1600" i="1" dirty="0" err="1">
                <a:latin typeface="Consolas" panose="020B0609020204030204" pitchFamily="49" charset="0"/>
              </a:rPr>
              <a:t>i</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Otherwise, to evaluate the block of code N times:</a:t>
            </a: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i="1" dirty="0" err="1">
                <a:latin typeface="Consolas" panose="020B0609020204030204" pitchFamily="49" charset="0"/>
              </a:rPr>
              <a:t>i</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range(</a:t>
            </a:r>
            <a:r>
              <a:rPr lang="en-US" altLang="it-IT" sz="1600" i="1" dirty="0">
                <a:latin typeface="Consolas" panose="020B0609020204030204" pitchFamily="49" charset="0"/>
              </a:rPr>
              <a:t>N</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print(</a:t>
            </a:r>
            <a:r>
              <a:rPr lang="en-US" altLang="it-IT" sz="1600" i="1" dirty="0" err="1">
                <a:latin typeface="Consolas" panose="020B0609020204030204" pitchFamily="49" charset="0"/>
              </a:rPr>
              <a:t>i</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i="1" dirty="0" err="1">
                <a:latin typeface="Consolas" panose="020B0609020204030204" pitchFamily="49" charset="0"/>
              </a:rPr>
              <a:t>i</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range(</a:t>
            </a:r>
            <a:r>
              <a:rPr lang="en-US" altLang="it-IT" sz="1600" i="1" dirty="0" err="1">
                <a:latin typeface="Consolas" panose="020B0609020204030204" pitchFamily="49" charset="0"/>
              </a:rPr>
              <a:t>i</a:t>
            </a:r>
            <a:r>
              <a:rPr lang="en-US" altLang="it-IT" sz="1600" dirty="0" err="1">
                <a:latin typeface="Consolas" panose="020B0609020204030204" pitchFamily="49" charset="0"/>
              </a:rPr>
              <a:t>,</a:t>
            </a:r>
            <a:r>
              <a:rPr lang="en-US" altLang="it-IT" sz="1600" i="1" dirty="0" err="1">
                <a:latin typeface="Consolas" panose="020B0609020204030204" pitchFamily="49" charset="0"/>
              </a:rPr>
              <a:t>j</a:t>
            </a:r>
            <a:r>
              <a:rPr lang="en-US" altLang="it-IT" sz="1600" dirty="0" err="1">
                <a:latin typeface="Consolas" panose="020B0609020204030204" pitchFamily="49" charset="0"/>
              </a:rPr>
              <a:t>,</a:t>
            </a:r>
            <a:r>
              <a:rPr lang="en-US" altLang="it-IT" sz="1600" i="1" dirty="0" err="1">
                <a:latin typeface="Consolas" panose="020B0609020204030204" pitchFamily="49" charset="0"/>
              </a:rPr>
              <a:t>k</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print(</a:t>
            </a:r>
            <a:r>
              <a:rPr lang="en-US" altLang="it-IT" sz="1600" i="1" dirty="0" err="1">
                <a:latin typeface="Consolas" panose="020B0609020204030204" pitchFamily="49" charset="0"/>
              </a:rPr>
              <a:t>i</a:t>
            </a:r>
            <a:r>
              <a:rPr lang="en-US" altLang="it-IT" sz="1600" i="1"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4">
            <a:extLst>
              <a:ext uri="{FF2B5EF4-FFF2-40B4-BE49-F238E27FC236}">
                <a16:creationId xmlns:a16="http://schemas.microsoft.com/office/drawing/2014/main" id="{4C43C1B0-F2BD-44A8-9345-753B7206AD3B}"/>
              </a:ext>
            </a:extLst>
          </p:cNvPr>
          <p:cNvSpPr txBox="1">
            <a:spLocks noChangeArrowheads="1"/>
          </p:cNvSpPr>
          <p:nvPr/>
        </p:nvSpPr>
        <p:spPr bwMode="auto">
          <a:xfrm>
            <a:off x="0" y="4437113"/>
            <a:ext cx="9144000" cy="24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range</a:t>
            </a:r>
            <a:r>
              <a:rPr lang="en-US" altLang="it-IT" sz="1600" dirty="0">
                <a:latin typeface="Work Sans" pitchFamily="2" charset="0"/>
              </a:rPr>
              <a:t> returns an </a:t>
            </a:r>
            <a:r>
              <a:rPr lang="en-US" altLang="it-IT" sz="1600" b="1" dirty="0">
                <a:solidFill>
                  <a:schemeClr val="accent1">
                    <a:lumMod val="50000"/>
                  </a:schemeClr>
                </a:solidFill>
                <a:latin typeface="Work Sans" pitchFamily="2" charset="0"/>
              </a:rPr>
              <a:t>iterator</a:t>
            </a:r>
            <a:r>
              <a:rPr lang="en-US" altLang="it-IT" sz="1600" dirty="0">
                <a:latin typeface="Work Sans" pitchFamily="2" charset="0"/>
              </a:rPr>
              <a:t>, an object whose values can be traversed through.</a:t>
            </a:r>
          </a:p>
          <a:p>
            <a:pPr algn="just" eaLnBrk="1" hangingPunct="1">
              <a:spcBef>
                <a:spcPct val="0"/>
              </a:spcBef>
              <a:buFontTx/>
              <a:buNone/>
            </a:pPr>
            <a:r>
              <a:rPr lang="en-US" altLang="it-IT" sz="1600" dirty="0">
                <a:latin typeface="Work Sans" pitchFamily="2" charset="0"/>
              </a:rPr>
              <a:t>It can be used to create a list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list(range(1,10,2)  </a:t>
            </a:r>
          </a:p>
        </p:txBody>
      </p:sp>
      <p:sp>
        <p:nvSpPr>
          <p:cNvPr id="5" name="Text Box 2">
            <a:extLst>
              <a:ext uri="{FF2B5EF4-FFF2-40B4-BE49-F238E27FC236}">
                <a16:creationId xmlns:a16="http://schemas.microsoft.com/office/drawing/2014/main" id="{8DD3ED82-CAD7-4C36-9C4D-76EF164D539F}"/>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9A82AA15-C861-429E-9AE3-B204135A0812}"/>
              </a:ext>
            </a:extLst>
          </p:cNvPr>
          <p:cNvSpPr txBox="1">
            <a:spLocks noChangeArrowheads="1"/>
          </p:cNvSpPr>
          <p:nvPr/>
        </p:nvSpPr>
        <p:spPr bwMode="auto">
          <a:xfrm>
            <a:off x="0" y="549274"/>
            <a:ext cx="9144000" cy="619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FOR statement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The for statement can use several variables at the same time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A=[(1,'a'), (2,'b'), (3,'c')]</a:t>
            </a: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dirty="0" err="1">
                <a:latin typeface="Consolas" panose="020B0609020204030204" pitchFamily="49" charset="0"/>
              </a:rPr>
              <a:t>i,j</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A:</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i</a:t>
            </a:r>
            <a:r>
              <a:rPr lang="en-US" altLang="it-IT" sz="1600" dirty="0">
                <a:latin typeface="Consolas" panose="020B0609020204030204" pitchFamily="49" charset="0"/>
              </a:rPr>
              <a:t>, j)</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A = {1:'a',2:'b',3:'c'}</a:t>
            </a: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dirty="0" err="1">
                <a:latin typeface="Consolas" panose="020B0609020204030204" pitchFamily="49" charset="0"/>
              </a:rPr>
              <a:t>i,j</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a:t>
            </a:r>
            <a:r>
              <a:rPr lang="en-US" altLang="it-IT" sz="1600" dirty="0" err="1">
                <a:latin typeface="Consolas" panose="020B0609020204030204" pitchFamily="49" charset="0"/>
              </a:rPr>
              <a:t>A.items</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i</a:t>
            </a:r>
            <a:r>
              <a:rPr lang="en-US" altLang="it-IT" sz="1600" dirty="0">
                <a:latin typeface="Consolas" panose="020B0609020204030204" pitchFamily="49" charset="0"/>
              </a:rPr>
              <a:t>, j)</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A = [1, 2, 3]</a:t>
            </a:r>
          </a:p>
          <a:p>
            <a:pPr algn="just" eaLnBrk="1" hangingPunct="1">
              <a:spcBef>
                <a:spcPct val="0"/>
              </a:spcBef>
              <a:buFontTx/>
              <a:buNone/>
            </a:pPr>
            <a:r>
              <a:rPr lang="en-US" altLang="it-IT" sz="1600" dirty="0">
                <a:latin typeface="Consolas" panose="020B0609020204030204" pitchFamily="49" charset="0"/>
              </a:rPr>
              <a:t>B = ['a', 'b', 'c']</a:t>
            </a: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dirty="0" err="1">
                <a:latin typeface="Consolas" panose="020B0609020204030204" pitchFamily="49" charset="0"/>
              </a:rPr>
              <a:t>i,j</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zip(A, B):</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i</a:t>
            </a:r>
            <a:r>
              <a:rPr lang="en-US" altLang="it-IT" sz="1600" dirty="0">
                <a:latin typeface="Consolas" panose="020B0609020204030204" pitchFamily="49" charset="0"/>
              </a:rPr>
              <a:t>, j)</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t>
            </a:r>
            <a:r>
              <a:rPr lang="en-US" altLang="it-IT" sz="1600" dirty="0" err="1">
                <a:latin typeface="Consolas" panose="020B0609020204030204" pitchFamily="49" charset="0"/>
              </a:rPr>
              <a:t>i,j</a:t>
            </a:r>
            <a:r>
              <a:rPr lang="en-US" altLang="it-IT" sz="1600" dirty="0">
                <a:latin typeface="Consolas" panose="020B0609020204030204" pitchFamily="49" charset="0"/>
              </a:rPr>
              <a:t> </a:t>
            </a:r>
            <a:r>
              <a:rPr lang="en-US" altLang="it-IT" sz="1600" b="1" dirty="0">
                <a:latin typeface="Consolas" panose="020B0609020204030204" pitchFamily="49" charset="0"/>
              </a:rPr>
              <a:t>in</a:t>
            </a:r>
            <a:r>
              <a:rPr lang="en-US" altLang="it-IT" sz="1600" dirty="0">
                <a:latin typeface="Consolas" panose="020B0609020204030204" pitchFamily="49" charset="0"/>
              </a:rPr>
              <a:t> enumerate(A):</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i,j</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AA1B9501-6318-405B-B0D8-12AAD1ECBA09}"/>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The </a:t>
            </a:r>
            <a:r>
              <a:rPr lang="it-IT" altLang="it-IT" sz="1600" b="1" dirty="0" err="1">
                <a:solidFill>
                  <a:srgbClr val="FF9900"/>
                </a:solidFill>
                <a:latin typeface="Work Sans" pitchFamily="2" charset="0"/>
              </a:rPr>
              <a:t>syntax</a:t>
            </a:r>
            <a:endParaRPr lang="it-IT" altLang="it-IT" sz="1600" b="1" dirty="0">
              <a:solidFill>
                <a:srgbClr val="FF9900"/>
              </a:solidFill>
              <a:latin typeface="Work Sans"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a:extLst>
              <a:ext uri="{FF2B5EF4-FFF2-40B4-BE49-F238E27FC236}">
                <a16:creationId xmlns:a16="http://schemas.microsoft.com/office/drawing/2014/main" id="{73FDD2B7-54AB-4DFA-B495-5C1BE1B980AE}"/>
              </a:ext>
            </a:extLst>
          </p:cNvPr>
          <p:cNvSpPr txBox="1">
            <a:spLocks noChangeArrowheads="1"/>
          </p:cNvSpPr>
          <p:nvPr/>
        </p:nvSpPr>
        <p:spPr bwMode="auto">
          <a:xfrm>
            <a:off x="0" y="549275"/>
            <a:ext cx="91440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WHILE statement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To perform the block code as long as a condition is true.</a:t>
            </a:r>
            <a:endParaRPr lang="en-US" altLang="it-IT" sz="1600" b="1" dirty="0">
              <a:solidFill>
                <a:schemeClr val="hlink"/>
              </a:solidFill>
              <a:latin typeface="Work Sans" pitchFamily="2" charset="0"/>
            </a:endParaRP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err="1">
                <a:latin typeface="Consolas" panose="020B0609020204030204" pitchFamily="49" charset="0"/>
              </a:rPr>
              <a:t>i</a:t>
            </a:r>
            <a:r>
              <a:rPr lang="en-US" altLang="it-IT" sz="1600" dirty="0">
                <a:latin typeface="Consolas" panose="020B0609020204030204" pitchFamily="49" charset="0"/>
              </a:rPr>
              <a:t> = 0</a:t>
            </a:r>
          </a:p>
          <a:p>
            <a:pPr algn="just" eaLnBrk="1" hangingPunct="1">
              <a:spcBef>
                <a:spcPct val="0"/>
              </a:spcBef>
              <a:buFontTx/>
              <a:buNone/>
            </a:pPr>
            <a:r>
              <a:rPr lang="en-US" altLang="it-IT" sz="1600" b="1" dirty="0">
                <a:latin typeface="Consolas" panose="020B0609020204030204" pitchFamily="49" charset="0"/>
              </a:rPr>
              <a:t>while</a:t>
            </a:r>
            <a:r>
              <a:rPr lang="en-US" altLang="it-IT" sz="1600" dirty="0">
                <a:latin typeface="Consolas" panose="020B0609020204030204" pitchFamily="49" charset="0"/>
              </a:rPr>
              <a:t> </a:t>
            </a:r>
            <a:r>
              <a:rPr lang="en-US" altLang="it-IT" sz="1600" dirty="0" err="1">
                <a:latin typeface="Consolas" panose="020B0609020204030204" pitchFamily="49" charset="0"/>
              </a:rPr>
              <a:t>i</a:t>
            </a:r>
            <a:r>
              <a:rPr lang="en-US" altLang="it-IT" sz="1600" dirty="0">
                <a:latin typeface="Consolas" panose="020B0609020204030204" pitchFamily="49" charset="0"/>
              </a:rPr>
              <a:t> &lt; 5:</a:t>
            </a:r>
          </a:p>
          <a:p>
            <a:pPr algn="just" eaLnBrk="1" hangingPunct="1">
              <a:spcBef>
                <a:spcPct val="0"/>
              </a:spcBef>
              <a:buFontTx/>
              <a:buNone/>
            </a:pPr>
            <a:r>
              <a:rPr lang="en-US" altLang="it-IT" sz="1600" dirty="0">
                <a:latin typeface="Consolas" panose="020B0609020204030204" pitchFamily="49" charset="0"/>
              </a:rPr>
              <a:t>    print(</a:t>
            </a:r>
            <a:r>
              <a:rPr lang="en-US" altLang="it-IT" sz="1600" dirty="0" err="1">
                <a:latin typeface="Consolas" panose="020B0609020204030204" pitchFamily="49" charset="0"/>
              </a:rPr>
              <a:t>i</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a:t>
            </a:r>
            <a:r>
              <a:rPr lang="en-US" altLang="it-IT" sz="1600" dirty="0" err="1">
                <a:latin typeface="Consolas" panose="020B0609020204030204" pitchFamily="49" charset="0"/>
              </a:rPr>
              <a:t>i</a:t>
            </a:r>
            <a:r>
              <a:rPr lang="en-US" altLang="it-IT" sz="1600" dirty="0">
                <a:latin typeface="Consolas" panose="020B0609020204030204" pitchFamily="49" charset="0"/>
              </a:rPr>
              <a:t> +=  1</a:t>
            </a: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62F61052-4AC8-4B4F-992A-9B614BEEE5AA}"/>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a:extLst>
              <a:ext uri="{FF2B5EF4-FFF2-40B4-BE49-F238E27FC236}">
                <a16:creationId xmlns:a16="http://schemas.microsoft.com/office/drawing/2014/main" id="{3AC2C418-32BF-40B7-8146-1843F11594A2}"/>
              </a:ext>
            </a:extLst>
          </p:cNvPr>
          <p:cNvSpPr txBox="1">
            <a:spLocks noChangeArrowheads="1"/>
          </p:cNvSpPr>
          <p:nvPr/>
        </p:nvSpPr>
        <p:spPr bwMode="auto">
          <a:xfrm>
            <a:off x="0" y="549275"/>
            <a:ext cx="91440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CONTINUE/BREAK/ELSE statements</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Consolas" panose="020B0609020204030204" pitchFamily="49" charset="0"/>
              </a:rPr>
              <a:t>A = [1, 1, 0, 0, 1, 3, 1, 0, 1, 1]</a:t>
            </a:r>
          </a:p>
          <a:p>
            <a:pPr algn="just" eaLnBrk="1" hangingPunct="1">
              <a:spcBef>
                <a:spcPct val="0"/>
              </a:spcBef>
              <a:buFontTx/>
              <a:buNone/>
            </a:pPr>
            <a:r>
              <a:rPr lang="en-US" altLang="it-IT" sz="1600" dirty="0">
                <a:latin typeface="Consolas" panose="020B0609020204030204" pitchFamily="49" charset="0"/>
              </a:rPr>
              <a:t>j = 0</a:t>
            </a: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 </a:t>
            </a:r>
            <a:r>
              <a:rPr lang="en-US" altLang="it-IT" sz="1600" b="1" dirty="0">
                <a:latin typeface="Consolas" panose="020B0609020204030204" pitchFamily="49" charset="0"/>
              </a:rPr>
              <a:t>in</a:t>
            </a:r>
            <a:r>
              <a:rPr lang="en-US" altLang="it-IT" sz="1600" dirty="0">
                <a:latin typeface="Consolas" panose="020B0609020204030204" pitchFamily="49" charset="0"/>
              </a:rPr>
              <a:t> A:</a:t>
            </a:r>
          </a:p>
          <a:p>
            <a:pPr algn="just" eaLnBrk="1" hangingPunct="1">
              <a:spcBef>
                <a:spcPct val="0"/>
              </a:spcBef>
              <a:buFontTx/>
              <a:buNone/>
            </a:pPr>
            <a:r>
              <a:rPr lang="en-US" altLang="it-IT" sz="1600" dirty="0">
                <a:latin typeface="Consolas" panose="020B0609020204030204" pitchFamily="49" charset="0"/>
              </a:rPr>
              <a:t>    j += 1</a:t>
            </a:r>
          </a:p>
          <a:p>
            <a:pPr algn="just" eaLnBrk="1" hangingPunct="1">
              <a:spcBef>
                <a:spcPct val="0"/>
              </a:spcBef>
              <a:buFontTx/>
              <a:buNone/>
            </a:pPr>
            <a:r>
              <a:rPr lang="en-US" altLang="it-IT" sz="1600" dirty="0">
                <a:latin typeface="Consolas" panose="020B0609020204030204" pitchFamily="49" charset="0"/>
              </a:rPr>
              <a:t>    </a:t>
            </a:r>
            <a:r>
              <a:rPr lang="en-US" altLang="it-IT" sz="1600" b="1" dirty="0">
                <a:latin typeface="Consolas" panose="020B0609020204030204" pitchFamily="49" charset="0"/>
              </a:rPr>
              <a:t>if</a:t>
            </a:r>
            <a:r>
              <a:rPr lang="en-US" altLang="it-IT" sz="1600" dirty="0">
                <a:latin typeface="Consolas" panose="020B0609020204030204" pitchFamily="49" charset="0"/>
              </a:rPr>
              <a:t> a == 0: </a:t>
            </a:r>
          </a:p>
          <a:p>
            <a:pPr algn="just" eaLnBrk="1" hangingPunct="1">
              <a:spcBef>
                <a:spcPct val="0"/>
              </a:spcBef>
              <a:buFontTx/>
              <a:buNone/>
            </a:pPr>
            <a:r>
              <a:rPr lang="en-US" altLang="it-IT" sz="1600" dirty="0">
                <a:latin typeface="Consolas" panose="020B0609020204030204" pitchFamily="49" charset="0"/>
              </a:rPr>
              <a:t>        </a:t>
            </a:r>
            <a:r>
              <a:rPr lang="en-US" altLang="it-IT" sz="1600" b="1" dirty="0">
                <a:latin typeface="Consolas" panose="020B0609020204030204" pitchFamily="49" charset="0"/>
              </a:rPr>
              <a:t>continue</a:t>
            </a:r>
          </a:p>
          <a:p>
            <a:pPr algn="just" eaLnBrk="1" hangingPunct="1">
              <a:spcBef>
                <a:spcPct val="0"/>
              </a:spcBef>
              <a:buFontTx/>
              <a:buNone/>
            </a:pPr>
            <a:r>
              <a:rPr lang="en-US" altLang="it-IT" sz="1600" dirty="0">
                <a:latin typeface="Consolas" panose="020B0609020204030204" pitchFamily="49" charset="0"/>
              </a:rPr>
              <a:t>    </a:t>
            </a:r>
            <a:r>
              <a:rPr lang="en-US" altLang="it-IT" sz="1600" b="1" dirty="0" err="1">
                <a:latin typeface="Consolas" panose="020B0609020204030204" pitchFamily="49" charset="0"/>
              </a:rPr>
              <a:t>elif</a:t>
            </a:r>
            <a:r>
              <a:rPr lang="en-US" altLang="it-IT" sz="1600" dirty="0">
                <a:latin typeface="Consolas" panose="020B0609020204030204" pitchFamily="49" charset="0"/>
              </a:rPr>
              <a:t> a ==1:</a:t>
            </a:r>
          </a:p>
          <a:p>
            <a:pPr algn="just" eaLnBrk="1" hangingPunct="1">
              <a:spcBef>
                <a:spcPct val="0"/>
              </a:spcBef>
              <a:buFontTx/>
              <a:buNone/>
            </a:pPr>
            <a:r>
              <a:rPr lang="en-US" altLang="it-IT" sz="1600" dirty="0">
                <a:latin typeface="Consolas" panose="020B0609020204030204" pitchFamily="49" charset="0"/>
              </a:rPr>
              <a:t>        print("element ",j, " = ", a)</a:t>
            </a:r>
          </a:p>
          <a:p>
            <a:pPr algn="just" eaLnBrk="1" hangingPunct="1">
              <a:spcBef>
                <a:spcPct val="0"/>
              </a:spcBef>
              <a:buFontTx/>
              <a:buNone/>
            </a:pPr>
            <a:r>
              <a:rPr lang="en-US" altLang="it-IT" sz="1600" dirty="0">
                <a:latin typeface="Consolas" panose="020B0609020204030204" pitchFamily="49" charset="0"/>
              </a:rPr>
              <a:t>    </a:t>
            </a:r>
            <a:r>
              <a:rPr lang="en-US" altLang="it-IT" sz="1600" b="1" dirty="0" err="1">
                <a:latin typeface="Consolas" panose="020B0609020204030204" pitchFamily="49" charset="0"/>
              </a:rPr>
              <a:t>elif</a:t>
            </a:r>
            <a:r>
              <a:rPr lang="en-US" altLang="it-IT" sz="1600" dirty="0">
                <a:latin typeface="Consolas" panose="020B0609020204030204" pitchFamily="49" charset="0"/>
              </a:rPr>
              <a:t> a == 3:</a:t>
            </a:r>
          </a:p>
          <a:p>
            <a:pPr algn="just" eaLnBrk="1" hangingPunct="1">
              <a:spcBef>
                <a:spcPct val="0"/>
              </a:spcBef>
              <a:buFontTx/>
              <a:buNone/>
            </a:pPr>
            <a:r>
              <a:rPr lang="en-US" altLang="it-IT" sz="1600" dirty="0">
                <a:latin typeface="Consolas" panose="020B0609020204030204" pitchFamily="49" charset="0"/>
              </a:rPr>
              <a:t>        print("exit at </a:t>
            </a:r>
            <a:r>
              <a:rPr lang="en-US" altLang="it-IT" sz="1600" dirty="0" err="1">
                <a:latin typeface="Consolas" panose="020B0609020204030204" pitchFamily="49" charset="0"/>
              </a:rPr>
              <a:t>element",j</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a:t>
            </a:r>
            <a:r>
              <a:rPr lang="en-US" altLang="it-IT" sz="1600" b="1" dirty="0">
                <a:latin typeface="Consolas" panose="020B0609020204030204" pitchFamily="49" charset="0"/>
              </a:rPr>
              <a:t>break</a:t>
            </a:r>
          </a:p>
          <a:p>
            <a:pPr algn="just" eaLnBrk="1" hangingPunct="1">
              <a:spcBef>
                <a:spcPct val="0"/>
              </a:spcBef>
              <a:buFontTx/>
              <a:buNone/>
            </a:pPr>
            <a:r>
              <a:rPr lang="en-US" altLang="it-IT" sz="1600" b="1" dirty="0">
                <a:latin typeface="Consolas" panose="020B0609020204030204" pitchFamily="49" charset="0"/>
              </a:rPr>
              <a:t>else</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print("end of list")</a:t>
            </a:r>
          </a:p>
          <a:p>
            <a:pPr algn="just" eaLnBrk="1" hangingPunct="1">
              <a:spcBef>
                <a:spcPct val="0"/>
              </a:spcBef>
              <a:buFontTx/>
              <a:buNone/>
            </a:pPr>
            <a:r>
              <a:rPr lang="en-US" altLang="it-IT" sz="1600" dirty="0">
                <a:latin typeface="Work Sans" pitchFamily="2" charset="0"/>
              </a:rPr>
              <a:t>		</a:t>
            </a:r>
          </a:p>
          <a:p>
            <a:pPr algn="just" eaLnBrk="1" hangingPunct="1">
              <a:spcBef>
                <a:spcPct val="0"/>
              </a:spcBef>
              <a:buFontTx/>
              <a:buNone/>
            </a:pPr>
            <a:endParaRPr lang="en-US" altLang="it-IT" sz="1600" dirty="0">
              <a:latin typeface="Work Sans" pitchFamily="2" charset="0"/>
            </a:endParaRPr>
          </a:p>
        </p:txBody>
      </p:sp>
      <p:sp>
        <p:nvSpPr>
          <p:cNvPr id="32772" name="Text Box 4">
            <a:extLst>
              <a:ext uri="{FF2B5EF4-FFF2-40B4-BE49-F238E27FC236}">
                <a16:creationId xmlns:a16="http://schemas.microsoft.com/office/drawing/2014/main" id="{252E609A-65FB-43CE-AC3D-AB2B12223DC1}"/>
              </a:ext>
            </a:extLst>
          </p:cNvPr>
          <p:cNvSpPr txBox="1">
            <a:spLocks noChangeArrowheads="1"/>
          </p:cNvSpPr>
          <p:nvPr/>
        </p:nvSpPr>
        <p:spPr bwMode="auto">
          <a:xfrm>
            <a:off x="0" y="5300663"/>
            <a:ext cx="9144000"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PASS statement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b="1" dirty="0">
                <a:latin typeface="Consolas" panose="020B0609020204030204" pitchFamily="49" charset="0"/>
              </a:rPr>
              <a:t>for</a:t>
            </a:r>
            <a:r>
              <a:rPr lang="en-US" altLang="it-IT" sz="1600" dirty="0">
                <a:latin typeface="Consolas" panose="020B0609020204030204" pitchFamily="49" charset="0"/>
              </a:rPr>
              <a:t> a in A:</a:t>
            </a:r>
          </a:p>
          <a:p>
            <a:pPr algn="just" eaLnBrk="1" hangingPunct="1">
              <a:spcBef>
                <a:spcPct val="0"/>
              </a:spcBef>
              <a:buFontTx/>
              <a:buNone/>
            </a:pPr>
            <a:r>
              <a:rPr lang="en-US" altLang="it-IT" sz="1600" dirty="0">
                <a:latin typeface="Consolas" panose="020B0609020204030204" pitchFamily="49" charset="0"/>
              </a:rPr>
              <a:t>    </a:t>
            </a:r>
            <a:r>
              <a:rPr lang="en-US" altLang="it-IT" sz="1600" b="1" dirty="0">
                <a:latin typeface="Consolas" panose="020B0609020204030204" pitchFamily="49" charset="0"/>
              </a:rPr>
              <a:t>pass</a:t>
            </a:r>
          </a:p>
        </p:txBody>
      </p:sp>
      <p:sp>
        <p:nvSpPr>
          <p:cNvPr id="5" name="Text Box 2">
            <a:extLst>
              <a:ext uri="{FF2B5EF4-FFF2-40B4-BE49-F238E27FC236}">
                <a16:creationId xmlns:a16="http://schemas.microsoft.com/office/drawing/2014/main" id="{A2E95B9E-8DC4-4A6E-BF18-3CD9A0B4FD6F}"/>
              </a:ext>
            </a:extLst>
          </p:cNvPr>
          <p:cNvSpPr txBox="1">
            <a:spLocks noChangeArrowheads="1"/>
          </p:cNvSpPr>
          <p:nvPr/>
        </p:nvSpPr>
        <p:spPr bwMode="auto">
          <a:xfrm>
            <a:off x="0" y="0"/>
            <a:ext cx="193826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The syntax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a:extLst>
              <a:ext uri="{FF2B5EF4-FFF2-40B4-BE49-F238E27FC236}">
                <a16:creationId xmlns:a16="http://schemas.microsoft.com/office/drawing/2014/main" id="{0AE19814-6EF7-4009-B950-61543A42DA1A}"/>
              </a:ext>
            </a:extLst>
          </p:cNvPr>
          <p:cNvSpPr txBox="1">
            <a:spLocks noChangeArrowheads="1"/>
          </p:cNvSpPr>
          <p:nvPr/>
        </p:nvSpPr>
        <p:spPr bwMode="auto">
          <a:xfrm>
            <a:off x="0" y="693738"/>
            <a:ext cx="9144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GENERAL REMARKS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Python is </a:t>
            </a:r>
            <a:r>
              <a:rPr lang="en-US" altLang="it-IT" sz="1600" dirty="0">
                <a:solidFill>
                  <a:srgbClr val="FF33CC"/>
                </a:solidFill>
                <a:latin typeface="Work Sans" pitchFamily="2" charset="0"/>
              </a:rPr>
              <a:t>case sensitive</a:t>
            </a:r>
          </a:p>
          <a:p>
            <a:pPr algn="just" eaLnBrk="1" hangingPunct="1">
              <a:spcBef>
                <a:spcPct val="0"/>
              </a:spcBef>
              <a:buFontTx/>
              <a:buNone/>
            </a:pPr>
            <a:r>
              <a:rPr lang="en-US" altLang="it-IT" sz="1600" dirty="0">
                <a:latin typeface="Work Sans" pitchFamily="2" charset="0"/>
              </a:rPr>
              <a:t>- Math operators: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a:t>
            </a:r>
            <a:r>
              <a:rPr lang="en-US" altLang="it-IT" sz="1600" b="1" dirty="0">
                <a:solidFill>
                  <a:schemeClr val="accent1">
                    <a:lumMod val="50000"/>
                  </a:schemeClr>
                </a:solidFill>
                <a:latin typeface="Consolas" panose="020B0609020204030204" pitchFamily="49" charset="0"/>
              </a:rPr>
              <a:t>**</a:t>
            </a:r>
            <a:r>
              <a:rPr lang="en-US" altLang="it-IT" sz="1600" dirty="0">
                <a:solidFill>
                  <a:srgbClr val="0000FF"/>
                </a:solidFill>
                <a:latin typeface="Work Sans" pitchFamily="2" charset="0"/>
              </a:rPr>
              <a:t> </a:t>
            </a:r>
            <a:r>
              <a:rPr lang="en-US" altLang="it-IT" sz="1600" dirty="0">
                <a:latin typeface="Work Sans" pitchFamily="2" charset="0"/>
              </a:rPr>
              <a:t>(use round parenthesis for the correct order) </a:t>
            </a:r>
          </a:p>
          <a:p>
            <a:pPr algn="just" eaLnBrk="1" hangingPunct="1">
              <a:spcBef>
                <a:spcPct val="0"/>
              </a:spcBef>
              <a:buFontTx/>
              <a:buNone/>
            </a:pPr>
            <a:r>
              <a:rPr lang="en-US" altLang="it-IT" sz="1600" dirty="0">
                <a:latin typeface="Work Sans" pitchFamily="2" charset="0"/>
              </a:rPr>
              <a:t>- For integer operations,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gives integer part,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gives the remainder</a:t>
            </a:r>
          </a:p>
          <a:p>
            <a:pPr algn="just" eaLnBrk="1" hangingPunct="1">
              <a:spcBef>
                <a:spcPct val="0"/>
              </a:spcBef>
              <a:buFontTx/>
              <a:buNone/>
            </a:pPr>
            <a:r>
              <a:rPr lang="en-US" altLang="it-IT" sz="1600" dirty="0">
                <a:solidFill>
                  <a:srgbClr val="0000FF"/>
                </a:solidFill>
                <a:latin typeface="Work Sans" pitchFamily="2" charset="0"/>
              </a:rPr>
              <a:t>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gives the result with fractional part!</a:t>
            </a:r>
          </a:p>
          <a:p>
            <a:pPr algn="just" eaLnBrk="1" hangingPunct="1">
              <a:spcBef>
                <a:spcPct val="0"/>
              </a:spcBef>
              <a:buFontTx/>
              <a:buNone/>
            </a:pPr>
            <a:r>
              <a:rPr lang="en-US" altLang="it-IT" sz="1600" dirty="0">
                <a:latin typeface="Work Sans" pitchFamily="2" charset="0"/>
              </a:rPr>
              <a:t>- In scripts, </a:t>
            </a:r>
            <a:r>
              <a:rPr lang="en-US" altLang="it-IT" sz="1600" b="1" dirty="0">
                <a:solidFill>
                  <a:schemeClr val="accent1">
                    <a:lumMod val="50000"/>
                  </a:schemeClr>
                </a:solidFill>
                <a:latin typeface="Consolas" panose="020B0609020204030204" pitchFamily="49" charset="0"/>
              </a:rPr>
              <a:t>#</a:t>
            </a:r>
            <a:r>
              <a:rPr lang="en-US" altLang="it-IT" sz="1600" dirty="0">
                <a:latin typeface="Work Sans" pitchFamily="2" charset="0"/>
              </a:rPr>
              <a:t> begins a comment, until the end of the line.</a:t>
            </a:r>
          </a:p>
          <a:p>
            <a:pPr algn="just" eaLnBrk="1" hangingPunct="1">
              <a:spcBef>
                <a:spcPct val="0"/>
              </a:spcBef>
              <a:buFontTx/>
              <a:buNone/>
            </a:pPr>
            <a:r>
              <a:rPr lang="en-US" altLang="it-IT" sz="1600" dirty="0">
                <a:latin typeface="Work Sans" pitchFamily="2" charset="0"/>
              </a:rPr>
              <a:t>- First two line of a script are usually:</a:t>
            </a:r>
          </a:p>
          <a:p>
            <a:pPr algn="just" eaLnBrk="1" hangingPunct="1">
              <a:spcBef>
                <a:spcPct val="0"/>
              </a:spcBef>
              <a:buFontTx/>
              <a:buNone/>
            </a:pPr>
            <a:r>
              <a:rPr lang="en-US" altLang="it-IT" sz="1600" dirty="0">
                <a:latin typeface="Work Sans" pitchFamily="2" charset="0"/>
              </a:rPr>
              <a:t>	</a:t>
            </a:r>
            <a:r>
              <a:rPr lang="en-US" altLang="it-IT" sz="1600" b="1" dirty="0">
                <a:solidFill>
                  <a:schemeClr val="accent1">
                    <a:lumMod val="50000"/>
                  </a:schemeClr>
                </a:solidFill>
                <a:latin typeface="Consolas" panose="020B0609020204030204" pitchFamily="49" charset="0"/>
              </a:rPr>
              <a:t>#!/usr/bin/env python</a:t>
            </a:r>
          </a:p>
          <a:p>
            <a:pPr algn="just" eaLnBrk="1" hangingPunct="1">
              <a:spcBef>
                <a:spcPct val="0"/>
              </a:spcBef>
              <a:buFontTx/>
              <a:buNone/>
            </a:pPr>
            <a:r>
              <a:rPr lang="en-US" altLang="it-IT" sz="1600" b="1" dirty="0">
                <a:solidFill>
                  <a:schemeClr val="accent1">
                    <a:lumMod val="50000"/>
                  </a:schemeClr>
                </a:solidFill>
                <a:latin typeface="Consolas" panose="020B0609020204030204" pitchFamily="49" charset="0"/>
              </a:rPr>
              <a:t>	# -*- coding: Latin-1 -*-</a:t>
            </a:r>
          </a:p>
          <a:p>
            <a:pPr algn="just" eaLnBrk="1" hangingPunct="1">
              <a:spcBef>
                <a:spcPct val="0"/>
              </a:spcBef>
              <a:buFontTx/>
              <a:buNone/>
            </a:pPr>
            <a:r>
              <a:rPr lang="en-US" altLang="it-IT" sz="1600" dirty="0">
                <a:latin typeface="Work Sans" pitchFamily="2" charset="0"/>
              </a:rPr>
              <a:t>- It is possible to assign several variable at the same time:</a:t>
            </a:r>
          </a:p>
          <a:p>
            <a:pPr algn="just" eaLnBrk="1" hangingPunct="1">
              <a:spcBef>
                <a:spcPct val="0"/>
              </a:spcBef>
              <a:buFontTx/>
              <a:buNone/>
            </a:pPr>
            <a:r>
              <a:rPr lang="en-US" altLang="it-IT" sz="1600" dirty="0">
                <a:latin typeface="Work Sans" pitchFamily="2" charset="0"/>
              </a:rPr>
              <a:t>	a = b = c = 3</a:t>
            </a:r>
          </a:p>
          <a:p>
            <a:pPr algn="just" eaLnBrk="1" hangingPunct="1">
              <a:spcBef>
                <a:spcPct val="0"/>
              </a:spcBef>
              <a:buFontTx/>
              <a:buNone/>
            </a:pPr>
            <a:r>
              <a:rPr lang="en-US" altLang="it-IT" sz="1600" dirty="0">
                <a:latin typeface="Work Sans" pitchFamily="2" charset="0"/>
              </a:rPr>
              <a:t>	a, b = 4, 5</a:t>
            </a:r>
          </a:p>
          <a:p>
            <a:pPr algn="just" eaLnBrk="1" hangingPunct="1">
              <a:spcBef>
                <a:spcPct val="0"/>
              </a:spcBef>
              <a:buFontTx/>
              <a:buNone/>
            </a:pPr>
            <a:r>
              <a:rPr lang="en-US" altLang="it-IT" sz="1600" dirty="0">
                <a:latin typeface="Work Sans" pitchFamily="2" charset="0"/>
              </a:rPr>
              <a:t>- The result of the last unassigned command is in the variable </a:t>
            </a:r>
            <a:r>
              <a:rPr lang="en-US" altLang="it-IT" sz="1600" b="1" dirty="0">
                <a:solidFill>
                  <a:schemeClr val="accent1">
                    <a:lumMod val="50000"/>
                  </a:schemeClr>
                </a:solidFill>
                <a:latin typeface="Consolas" panose="020B0609020204030204" pitchFamily="49" charset="0"/>
              </a:rPr>
              <a:t>_</a:t>
            </a:r>
            <a:r>
              <a:rPr lang="en-US" altLang="it-IT" sz="1600" dirty="0">
                <a:latin typeface="Work Sans" pitchFamily="2" charset="0"/>
              </a:rPr>
              <a:t> (underscore)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To print, </a:t>
            </a:r>
            <a:r>
              <a:rPr lang="en-US" altLang="it-IT" sz="1600" dirty="0">
                <a:latin typeface="Work Sans" pitchFamily="2" charset="0"/>
                <a:cs typeface="Courier New" panose="02070309020205020404" pitchFamily="49" charset="0"/>
              </a:rPr>
              <a:t>print(  )</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f</a:t>
            </a:r>
            <a:r>
              <a:rPr lang="en-US" altLang="it-IT" sz="1600">
                <a:latin typeface="Work Sans" pitchFamily="2" charset="0"/>
                <a:cs typeface="Courier New" panose="02070309020205020404" pitchFamily="49" charset="0"/>
              </a:rPr>
              <a:t>ederico</a:t>
            </a:r>
            <a:r>
              <a:rPr lang="en-US" altLang="it-IT" sz="1600" dirty="0" err="1">
                <a:latin typeface="Work Sans" pitchFamily="2" charset="0"/>
                <a:cs typeface="Courier New" panose="02070309020205020404" pitchFamily="49" charset="0"/>
              </a:rPr>
              <a:t>.cluni@</a:t>
            </a:r>
            <a:r>
              <a:rPr lang="en-US" altLang="it-IT" sz="1600" err="1">
                <a:latin typeface="Work Sans" pitchFamily="2" charset="0"/>
                <a:cs typeface="Courier New" panose="02070309020205020404" pitchFamily="49" charset="0"/>
              </a:rPr>
              <a:t>unipg</a:t>
            </a:r>
            <a:r>
              <a:rPr lang="en-US" altLang="it-IT" sz="1600">
                <a:latin typeface="Work Sans" pitchFamily="2" charset="0"/>
                <a:cs typeface="Courier New" panose="02070309020205020404" pitchFamily="49" charset="0"/>
              </a:rPr>
              <a:t>.it</a:t>
            </a: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3F413EF8-8C39-4917-8C51-2ADF1C4FC103}"/>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spTree>
    <p:extLst>
      <p:ext uri="{BB962C8B-B14F-4D97-AF65-F5344CB8AC3E}">
        <p14:creationId xmlns:p14="http://schemas.microsoft.com/office/powerpoint/2010/main" val="14387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B2086169-FB50-4552-A672-D1F6414DFF73}"/>
              </a:ext>
            </a:extLst>
          </p:cNvPr>
          <p:cNvSpPr txBox="1">
            <a:spLocks noChangeArrowheads="1"/>
          </p:cNvSpPr>
          <p:nvPr/>
        </p:nvSpPr>
        <p:spPr bwMode="auto">
          <a:xfrm>
            <a:off x="0" y="0"/>
            <a:ext cx="2249243"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How to install</a:t>
            </a:r>
          </a:p>
        </p:txBody>
      </p:sp>
      <p:sp>
        <p:nvSpPr>
          <p:cNvPr id="5123" name="Text Box 3">
            <a:extLst>
              <a:ext uri="{FF2B5EF4-FFF2-40B4-BE49-F238E27FC236}">
                <a16:creationId xmlns:a16="http://schemas.microsoft.com/office/drawing/2014/main" id="{0BA5229F-B4A5-4B2F-B080-14E9A649C727}"/>
              </a:ext>
            </a:extLst>
          </p:cNvPr>
          <p:cNvSpPr txBox="1">
            <a:spLocks noChangeArrowheads="1"/>
          </p:cNvSpPr>
          <p:nvPr/>
        </p:nvSpPr>
        <p:spPr bwMode="auto">
          <a:xfrm>
            <a:off x="0" y="404813"/>
            <a:ext cx="91440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Download from official web site </a:t>
            </a:r>
            <a:r>
              <a:rPr lang="en-US" altLang="it-IT" sz="1600" dirty="0">
                <a:latin typeface="Work Sans" pitchFamily="2" charset="0"/>
                <a:hlinkClick r:id="rId3"/>
              </a:rPr>
              <a:t>www.python.org</a:t>
            </a:r>
            <a:r>
              <a:rPr lang="en-US" altLang="it-IT" sz="1600" dirty="0">
                <a:latin typeface="Work Sans" pitchFamily="2" charset="0"/>
              </a:rPr>
              <a:t> (current version: Python 3.12.2)</a:t>
            </a:r>
          </a:p>
          <a:p>
            <a:pPr algn="just" eaLnBrk="1" hangingPunct="1">
              <a:spcBef>
                <a:spcPct val="0"/>
              </a:spcBef>
              <a:buFontTx/>
              <a:buNone/>
            </a:pPr>
            <a:r>
              <a:rPr lang="en-US" altLang="it-IT" sz="1600" dirty="0">
                <a:latin typeface="Work Sans" pitchFamily="2" charset="0"/>
              </a:rPr>
              <a:t>Available for different OS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a:t>
            </a:r>
            <a:r>
              <a:rPr lang="en-US" altLang="it-IT" sz="1600" u="sng" dirty="0">
                <a:latin typeface="Work Sans" pitchFamily="2" charset="0"/>
              </a:rPr>
              <a:t>Windows</a:t>
            </a:r>
            <a:r>
              <a:rPr lang="en-US" altLang="it-IT" sz="1600" dirty="0">
                <a:latin typeface="Work Sans" pitchFamily="2" charset="0"/>
              </a:rPr>
              <a:t>;</a:t>
            </a:r>
          </a:p>
          <a:p>
            <a:pPr algn="just" eaLnBrk="1" hangingPunct="1">
              <a:spcBef>
                <a:spcPct val="0"/>
              </a:spcBef>
              <a:buFontTx/>
              <a:buNone/>
            </a:pPr>
            <a:r>
              <a:rPr lang="en-US" altLang="it-IT" sz="1600" dirty="0">
                <a:latin typeface="Work Sans" pitchFamily="2" charset="0"/>
              </a:rPr>
              <a:t>- Mac OS</a:t>
            </a:r>
          </a:p>
          <a:p>
            <a:pPr algn="just" eaLnBrk="1" hangingPunct="1">
              <a:spcBef>
                <a:spcPct val="0"/>
              </a:spcBef>
              <a:buFontTx/>
              <a:buNone/>
            </a:pPr>
            <a:r>
              <a:rPr lang="en-US" altLang="it-IT" sz="1600" dirty="0">
                <a:latin typeface="Work Sans" pitchFamily="2" charset="0"/>
              </a:rPr>
              <a:t>- Linux</a:t>
            </a:r>
          </a:p>
          <a:p>
            <a:pPr algn="just" eaLnBrk="1" hangingPunct="1">
              <a:spcBef>
                <a:spcPct val="0"/>
              </a:spcBef>
              <a:buFontTx/>
              <a:buNone/>
            </a:pPr>
            <a:r>
              <a:rPr lang="en-US" altLang="it-IT" sz="1600" dirty="0">
                <a:latin typeface="Work Sans" pitchFamily="2" charset="0"/>
              </a:rPr>
              <a:t>- Android</a:t>
            </a:r>
          </a:p>
          <a:p>
            <a:pPr algn="just" eaLnBrk="1" hangingPunct="1">
              <a:spcBef>
                <a:spcPct val="0"/>
              </a:spcBef>
              <a:buFontTx/>
              <a:buNone/>
            </a:pPr>
            <a:r>
              <a:rPr lang="en-US" altLang="it-IT" sz="1600" dirty="0">
                <a:latin typeface="Work Sans" pitchFamily="2" charset="0"/>
              </a:rPr>
              <a:t>-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In order to use for scientific application, several packages are available (</a:t>
            </a:r>
            <a:r>
              <a:rPr lang="en-US" altLang="it-IT" sz="1600" dirty="0" err="1">
                <a:latin typeface="Work Sans" pitchFamily="2" charset="0"/>
              </a:rPr>
              <a:t>Numpy</a:t>
            </a:r>
            <a:r>
              <a:rPr lang="en-US" altLang="it-IT" sz="1600" dirty="0">
                <a:latin typeface="Work Sans" pitchFamily="2" charset="0"/>
              </a:rPr>
              <a:t>, </a:t>
            </a:r>
            <a:r>
              <a:rPr lang="en-US" altLang="it-IT" sz="1600" dirty="0" err="1">
                <a:latin typeface="Work Sans" pitchFamily="2" charset="0"/>
              </a:rPr>
              <a:t>Scipy</a:t>
            </a:r>
            <a:r>
              <a:rPr lang="en-US" altLang="it-IT" sz="1600" dirty="0">
                <a:latin typeface="Work Sans" pitchFamily="2" charset="0"/>
              </a:rPr>
              <a:t>, Matplotlib, Pandas,…)</a:t>
            </a:r>
          </a:p>
        </p:txBody>
      </p:sp>
      <p:sp>
        <p:nvSpPr>
          <p:cNvPr id="5124" name="Text Box 4">
            <a:extLst>
              <a:ext uri="{FF2B5EF4-FFF2-40B4-BE49-F238E27FC236}">
                <a16:creationId xmlns:a16="http://schemas.microsoft.com/office/drawing/2014/main" id="{C133B074-BFCE-42A1-B860-4BEB112483B8}"/>
              </a:ext>
            </a:extLst>
          </p:cNvPr>
          <p:cNvSpPr txBox="1">
            <a:spLocks noChangeArrowheads="1"/>
          </p:cNvSpPr>
          <p:nvPr/>
        </p:nvSpPr>
        <p:spPr bwMode="auto">
          <a:xfrm>
            <a:off x="0" y="3284984"/>
            <a:ext cx="3796141"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Alternatively, a distribution…</a:t>
            </a:r>
          </a:p>
        </p:txBody>
      </p:sp>
      <p:graphicFrame>
        <p:nvGraphicFramePr>
          <p:cNvPr id="2" name="Tabella 1">
            <a:extLst>
              <a:ext uri="{FF2B5EF4-FFF2-40B4-BE49-F238E27FC236}">
                <a16:creationId xmlns:a16="http://schemas.microsoft.com/office/drawing/2014/main" id="{B957D604-F8A8-468D-B8F0-6E3A29F59C20}"/>
              </a:ext>
            </a:extLst>
          </p:cNvPr>
          <p:cNvGraphicFramePr>
            <a:graphicFrameLocks noGrp="1"/>
          </p:cNvGraphicFramePr>
          <p:nvPr>
            <p:extLst>
              <p:ext uri="{D42A27DB-BD31-4B8C-83A1-F6EECF244321}">
                <p14:modId xmlns:p14="http://schemas.microsoft.com/office/powerpoint/2010/main" val="1082121415"/>
              </p:ext>
            </p:extLst>
          </p:nvPr>
        </p:nvGraphicFramePr>
        <p:xfrm>
          <a:off x="467544" y="3879704"/>
          <a:ext cx="7704906" cy="1462912"/>
        </p:xfrm>
        <a:graphic>
          <a:graphicData uri="http://schemas.openxmlformats.org/drawingml/2006/table">
            <a:tbl>
              <a:tblPr firstRow="1" bandRow="1">
                <a:tableStyleId>{5C22544A-7EE6-4342-B048-85BDC9FD1C3A}</a:tableStyleId>
              </a:tblPr>
              <a:tblGrid>
                <a:gridCol w="7704906">
                  <a:extLst>
                    <a:ext uri="{9D8B030D-6E8A-4147-A177-3AD203B41FA5}">
                      <a16:colId xmlns:a16="http://schemas.microsoft.com/office/drawing/2014/main" val="20001"/>
                    </a:ext>
                  </a:extLst>
                </a:gridCol>
              </a:tblGrid>
              <a:tr h="0">
                <a:tc>
                  <a:txBody>
                    <a:bodyPr/>
                    <a:lstStyle/>
                    <a:p>
                      <a:r>
                        <a:rPr lang="it-IT" sz="1800" b="0" dirty="0">
                          <a:solidFill>
                            <a:schemeClr val="tx1"/>
                          </a:solidFill>
                          <a:latin typeface="Work Sans" pitchFamily="2" charset="0"/>
                          <a:hlinkClick r:id="rId4"/>
                        </a:rPr>
                        <a:t>https://www.anaconda.com/download</a:t>
                      </a:r>
                      <a:endParaRPr lang="it-IT" sz="1800" b="0" dirty="0">
                        <a:solidFill>
                          <a:schemeClr val="tx1"/>
                        </a:solidFill>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r>
                        <a:rPr lang="it-IT" sz="1800" dirty="0">
                          <a:latin typeface="Work Sans" pitchFamily="2" charset="0"/>
                          <a:hlinkClick r:id="rId5"/>
                        </a:rPr>
                        <a:t>https://www.activestate.com/products/python/</a:t>
                      </a:r>
                      <a:endParaRPr lang="it-IT" sz="1800" dirty="0">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r>
                        <a:rPr lang="it-IT" sz="1800" dirty="0">
                          <a:latin typeface="Work Sans" pitchFamily="2" charset="0"/>
                          <a:hlinkClick r:id="rId6"/>
                        </a:rPr>
                        <a:t>https://www.enthought.com/edm/</a:t>
                      </a:r>
                      <a:endParaRPr lang="it-IT" sz="1800" dirty="0">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8978690"/>
                  </a:ext>
                </a:extLst>
              </a:tr>
              <a:tr h="0">
                <a:tc>
                  <a:txBody>
                    <a:bodyPr/>
                    <a:lstStyle/>
                    <a:p>
                      <a:r>
                        <a:rPr lang="it-IT" sz="1800" dirty="0">
                          <a:latin typeface="Work Sans" pitchFamily="2" charset="0"/>
                          <a:hlinkClick r:id="rId7"/>
                        </a:rPr>
                        <a:t>https://winpython.github.io/</a:t>
                      </a:r>
                      <a:r>
                        <a:rPr lang="it-IT" sz="1800" dirty="0">
                          <a:latin typeface="Work Sans" pitchFamily="2" charset="0"/>
                        </a:rPr>
                        <a:t> </a:t>
                      </a:r>
                      <a:r>
                        <a:rPr lang="it-IT" sz="1400" dirty="0">
                          <a:latin typeface="Work Sans" pitchFamily="2" charset="0"/>
                        </a:rPr>
                        <a:t>(</a:t>
                      </a:r>
                      <a:r>
                        <a:rPr lang="it-IT" sz="1400" dirty="0" err="1">
                          <a:latin typeface="Work Sans" pitchFamily="2" charset="0"/>
                        </a:rPr>
                        <a:t>does</a:t>
                      </a:r>
                      <a:r>
                        <a:rPr lang="it-IT" sz="1400" dirty="0">
                          <a:latin typeface="Work Sans" pitchFamily="2" charset="0"/>
                        </a:rPr>
                        <a:t> </a:t>
                      </a:r>
                      <a:r>
                        <a:rPr lang="it-IT" sz="1400" dirty="0" err="1">
                          <a:latin typeface="Work Sans" pitchFamily="2" charset="0"/>
                        </a:rPr>
                        <a:t>not</a:t>
                      </a:r>
                      <a:r>
                        <a:rPr lang="it-IT" sz="1400" dirty="0">
                          <a:latin typeface="Work Sans" pitchFamily="2" charset="0"/>
                        </a:rPr>
                        <a:t> </a:t>
                      </a:r>
                      <a:r>
                        <a:rPr lang="it-IT" sz="1400" dirty="0" err="1">
                          <a:latin typeface="Work Sans" pitchFamily="2" charset="0"/>
                        </a:rPr>
                        <a:t>require</a:t>
                      </a:r>
                      <a:r>
                        <a:rPr lang="it-IT" sz="1400" dirty="0">
                          <a:latin typeface="Work Sans" pitchFamily="2" charset="0"/>
                        </a:rPr>
                        <a:t> </a:t>
                      </a:r>
                      <a:r>
                        <a:rPr lang="it-IT" sz="1400" dirty="0" err="1">
                          <a:latin typeface="Work Sans" pitchFamily="2" charset="0"/>
                        </a:rPr>
                        <a:t>installation</a:t>
                      </a:r>
                      <a:r>
                        <a:rPr lang="it-IT" sz="1400" dirty="0">
                          <a:latin typeface="Work Sans" pitchFamily="2" charset="0"/>
                        </a:rPr>
                        <a:t>, for Windows)</a:t>
                      </a: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4351503"/>
                  </a:ext>
                </a:extLst>
              </a:tr>
            </a:tbl>
          </a:graphicData>
        </a:graphic>
      </p:graphicFrame>
      <p:sp>
        <p:nvSpPr>
          <p:cNvPr id="3" name="Freccia a sinistra 2">
            <a:extLst>
              <a:ext uri="{FF2B5EF4-FFF2-40B4-BE49-F238E27FC236}">
                <a16:creationId xmlns:a16="http://schemas.microsoft.com/office/drawing/2014/main" id="{2E6A704E-8B42-4B40-869E-EC9A4CC66096}"/>
              </a:ext>
            </a:extLst>
          </p:cNvPr>
          <p:cNvSpPr/>
          <p:nvPr/>
        </p:nvSpPr>
        <p:spPr bwMode="auto">
          <a:xfrm>
            <a:off x="8370651" y="3861048"/>
            <a:ext cx="504056" cy="360040"/>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Work Sans" pitchFamily="2" charset="0"/>
              <a:cs typeface="Arial" charset="0"/>
            </a:endParaRPr>
          </a:p>
        </p:txBody>
      </p:sp>
      <p:sp>
        <p:nvSpPr>
          <p:cNvPr id="4" name="Text Box 4">
            <a:extLst>
              <a:ext uri="{FF2B5EF4-FFF2-40B4-BE49-F238E27FC236}">
                <a16:creationId xmlns:a16="http://schemas.microsoft.com/office/drawing/2014/main" id="{5F993819-1C4A-63AA-32DD-7E4B7C295C75}"/>
              </a:ext>
            </a:extLst>
          </p:cNvPr>
          <p:cNvSpPr txBox="1">
            <a:spLocks noChangeArrowheads="1"/>
          </p:cNvSpPr>
          <p:nvPr/>
        </p:nvSpPr>
        <p:spPr bwMode="auto">
          <a:xfrm>
            <a:off x="-1" y="5813916"/>
            <a:ext cx="3842628"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…or a live (Linux) distribution</a:t>
            </a:r>
          </a:p>
        </p:txBody>
      </p:sp>
      <p:graphicFrame>
        <p:nvGraphicFramePr>
          <p:cNvPr id="5" name="Tabella 4">
            <a:extLst>
              <a:ext uri="{FF2B5EF4-FFF2-40B4-BE49-F238E27FC236}">
                <a16:creationId xmlns:a16="http://schemas.microsoft.com/office/drawing/2014/main" id="{0D2DA02E-6A74-A27A-5EF2-35570C2700E9}"/>
              </a:ext>
            </a:extLst>
          </p:cNvPr>
          <p:cNvGraphicFramePr>
            <a:graphicFrameLocks noGrp="1"/>
          </p:cNvGraphicFramePr>
          <p:nvPr>
            <p:extLst>
              <p:ext uri="{D42A27DB-BD31-4B8C-83A1-F6EECF244321}">
                <p14:modId xmlns:p14="http://schemas.microsoft.com/office/powerpoint/2010/main" val="21413363"/>
              </p:ext>
            </p:extLst>
          </p:nvPr>
        </p:nvGraphicFramePr>
        <p:xfrm>
          <a:off x="467544" y="6204240"/>
          <a:ext cx="7704906" cy="365728"/>
        </p:xfrm>
        <a:graphic>
          <a:graphicData uri="http://schemas.openxmlformats.org/drawingml/2006/table">
            <a:tbl>
              <a:tblPr firstRow="1" bandRow="1">
                <a:tableStyleId>{5C22544A-7EE6-4342-B048-85BDC9FD1C3A}</a:tableStyleId>
              </a:tblPr>
              <a:tblGrid>
                <a:gridCol w="7704906">
                  <a:extLst>
                    <a:ext uri="{9D8B030D-6E8A-4147-A177-3AD203B41FA5}">
                      <a16:colId xmlns:a16="http://schemas.microsoft.com/office/drawing/2014/main" val="20001"/>
                    </a:ext>
                  </a:extLst>
                </a:gridCol>
              </a:tblGrid>
              <a:tr h="360000">
                <a:tc>
                  <a:txBody>
                    <a:bodyPr/>
                    <a:lstStyle/>
                    <a:p>
                      <a:r>
                        <a:rPr lang="it-IT" sz="1800" b="0" dirty="0">
                          <a:solidFill>
                            <a:schemeClr val="tx1"/>
                          </a:solidFill>
                          <a:latin typeface="Work Sans" pitchFamily="2" charset="0"/>
                          <a:hlinkClick r:id="rId8"/>
                        </a:rPr>
                        <a:t>https://labs.fedoraproject.org/it/scientific/</a:t>
                      </a:r>
                      <a:endParaRPr lang="it-IT" sz="1800" b="0" dirty="0">
                        <a:solidFill>
                          <a:schemeClr val="tx1"/>
                        </a:solidFill>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6" name="Text Box 4">
            <a:extLst>
              <a:ext uri="{FF2B5EF4-FFF2-40B4-BE49-F238E27FC236}">
                <a16:creationId xmlns:a16="http://schemas.microsoft.com/office/drawing/2014/main" id="{56714F8A-52D1-C126-01DB-A0FEAD106B4B}"/>
              </a:ext>
            </a:extLst>
          </p:cNvPr>
          <p:cNvSpPr txBox="1">
            <a:spLocks noChangeArrowheads="1"/>
          </p:cNvSpPr>
          <p:nvPr/>
        </p:nvSpPr>
        <p:spPr bwMode="auto">
          <a:xfrm>
            <a:off x="-180528" y="5451854"/>
            <a:ext cx="82348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 and many more here: </a:t>
            </a:r>
            <a:r>
              <a:rPr lang="en-US" altLang="it-IT" sz="1600" dirty="0">
                <a:latin typeface="Work Sans" pitchFamily="2" charset="0"/>
                <a:hlinkClick r:id="rId9"/>
              </a:rPr>
              <a:t>https://wiki.python.org/moin/PythonDistributions</a:t>
            </a:r>
            <a:endParaRPr lang="en-US" altLang="it-IT" sz="1600" dirty="0">
              <a:latin typeface="Work San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a:extLst>
              <a:ext uri="{FF2B5EF4-FFF2-40B4-BE49-F238E27FC236}">
                <a16:creationId xmlns:a16="http://schemas.microsoft.com/office/drawing/2014/main" id="{23336650-4509-4626-A555-F723E2225E20}"/>
              </a:ext>
            </a:extLst>
          </p:cNvPr>
          <p:cNvSpPr txBox="1">
            <a:spLocks noChangeArrowheads="1"/>
          </p:cNvSpPr>
          <p:nvPr/>
        </p:nvSpPr>
        <p:spPr bwMode="auto">
          <a:xfrm>
            <a:off x="0" y="0"/>
            <a:ext cx="3345697" cy="458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err="1">
                <a:solidFill>
                  <a:srgbClr val="FF9900"/>
                </a:solidFill>
                <a:latin typeface="Work Sans" pitchFamily="2" charset="0"/>
              </a:rPr>
              <a:t>Essential</a:t>
            </a:r>
            <a:r>
              <a:rPr lang="it-IT" altLang="it-IT" sz="1800" b="1" dirty="0">
                <a:solidFill>
                  <a:srgbClr val="FF9900"/>
                </a:solidFill>
                <a:latin typeface="Work Sans" pitchFamily="2" charset="0"/>
              </a:rPr>
              <a:t> </a:t>
            </a:r>
            <a:r>
              <a:rPr lang="it-IT" altLang="it-IT" sz="1800" b="1" dirty="0" err="1">
                <a:solidFill>
                  <a:srgbClr val="FF9900"/>
                </a:solidFill>
                <a:latin typeface="Work Sans" pitchFamily="2" charset="0"/>
              </a:rPr>
              <a:t>bibliography</a:t>
            </a:r>
            <a:endParaRPr lang="it-IT" altLang="it-IT" sz="1800" b="1" dirty="0">
              <a:solidFill>
                <a:srgbClr val="FF9900"/>
              </a:solidFill>
              <a:latin typeface="Work Sans" pitchFamily="2" charset="0"/>
            </a:endParaRPr>
          </a:p>
        </p:txBody>
      </p:sp>
      <p:sp>
        <p:nvSpPr>
          <p:cNvPr id="5125" name="Text Box 5">
            <a:extLst>
              <a:ext uri="{FF2B5EF4-FFF2-40B4-BE49-F238E27FC236}">
                <a16:creationId xmlns:a16="http://schemas.microsoft.com/office/drawing/2014/main" id="{AD0979F9-088A-4E77-BB80-20FC4200DBE6}"/>
              </a:ext>
            </a:extLst>
          </p:cNvPr>
          <p:cNvSpPr txBox="1">
            <a:spLocks noChangeArrowheads="1"/>
          </p:cNvSpPr>
          <p:nvPr/>
        </p:nvSpPr>
        <p:spPr bwMode="auto">
          <a:xfrm>
            <a:off x="0" y="549275"/>
            <a:ext cx="9144000" cy="3333750"/>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dirty="0">
                <a:latin typeface="Work Sans" pitchFamily="2" charset="0"/>
                <a:hlinkClick r:id="rId2"/>
              </a:rPr>
              <a:t>www.python.org/doc/</a:t>
            </a:r>
            <a:endParaRPr lang="en-US" altLang="it-IT" sz="1600" dirty="0">
              <a:latin typeface="Work Sans" pitchFamily="2" charset="0"/>
            </a:endParaRPr>
          </a:p>
          <a:p>
            <a:pPr algn="just" eaLnBrk="1" hangingPunct="1">
              <a:spcBef>
                <a:spcPct val="0"/>
              </a:spcBef>
              <a:buFontTx/>
              <a:buNone/>
              <a:defRPr/>
            </a:pPr>
            <a:r>
              <a:rPr lang="en-US" altLang="it-IT" sz="1600" i="1" dirty="0">
                <a:latin typeface="Work Sans" pitchFamily="2" charset="0"/>
              </a:rPr>
              <a:t>	</a:t>
            </a:r>
          </a:p>
          <a:p>
            <a:pPr algn="just" eaLnBrk="1" hangingPunct="1">
              <a:spcBef>
                <a:spcPct val="0"/>
              </a:spcBef>
              <a:buFontTx/>
              <a:buNone/>
              <a:defRPr/>
            </a:pPr>
            <a:r>
              <a:rPr lang="en-US" altLang="it-IT" sz="1600" i="1" dirty="0">
                <a:latin typeface="Work Sans" pitchFamily="2" charset="0"/>
              </a:rPr>
              <a:t>	Beginner/Intermediate level</a:t>
            </a:r>
          </a:p>
          <a:p>
            <a:pPr marL="285750" indent="-285750" algn="just" eaLnBrk="1" hangingPunct="1">
              <a:spcBef>
                <a:spcPct val="0"/>
              </a:spcBef>
              <a:defRPr/>
            </a:pPr>
            <a:r>
              <a:rPr lang="en-US" altLang="it-IT" sz="1600" dirty="0">
                <a:latin typeface="Work Sans" pitchFamily="2" charset="0"/>
              </a:rPr>
              <a:t>G. van Rossum, F.L. Drake Jr, "An introduction to Python", Network Theory Limited, 2011</a:t>
            </a:r>
          </a:p>
          <a:p>
            <a:pPr marL="285750" indent="-285750" algn="just" eaLnBrk="1" hangingPunct="1">
              <a:spcBef>
                <a:spcPct val="0"/>
              </a:spcBef>
              <a:defRPr/>
            </a:pPr>
            <a:r>
              <a:rPr lang="en-US" altLang="it-IT" sz="1600" dirty="0">
                <a:latin typeface="Work Sans" pitchFamily="2" charset="0"/>
              </a:rPr>
              <a:t>M. Beri, "Python 3. </a:t>
            </a:r>
            <a:r>
              <a:rPr lang="en-US" altLang="it-IT" sz="1600" dirty="0" err="1">
                <a:latin typeface="Work Sans" pitchFamily="2" charset="0"/>
              </a:rPr>
              <a:t>Guida</a:t>
            </a:r>
            <a:r>
              <a:rPr lang="en-US" altLang="it-IT" sz="1600" dirty="0">
                <a:latin typeface="Work Sans" pitchFamily="2" charset="0"/>
              </a:rPr>
              <a:t> </a:t>
            </a:r>
            <a:r>
              <a:rPr lang="en-US" altLang="it-IT" sz="1600" dirty="0" err="1">
                <a:latin typeface="Work Sans" pitchFamily="2" charset="0"/>
              </a:rPr>
              <a:t>tascabile</a:t>
            </a:r>
            <a:r>
              <a:rPr lang="en-US" altLang="it-IT" sz="1600" dirty="0">
                <a:latin typeface="Work Sans" pitchFamily="2" charset="0"/>
              </a:rPr>
              <a:t> al </a:t>
            </a:r>
            <a:r>
              <a:rPr lang="en-US" altLang="it-IT" sz="1600" dirty="0" err="1">
                <a:latin typeface="Work Sans" pitchFamily="2" charset="0"/>
              </a:rPr>
              <a:t>linguaggio</a:t>
            </a:r>
            <a:r>
              <a:rPr lang="en-US" altLang="it-IT" sz="1600" dirty="0">
                <a:latin typeface="Work Sans" pitchFamily="2" charset="0"/>
              </a:rPr>
              <a:t> di Google, Star Wars e la NASA", </a:t>
            </a:r>
            <a:r>
              <a:rPr lang="en-US" altLang="it-IT" sz="1600" dirty="0" err="1">
                <a:latin typeface="Work Sans" pitchFamily="2" charset="0"/>
              </a:rPr>
              <a:t>Apogeo</a:t>
            </a:r>
            <a:r>
              <a:rPr lang="en-US" altLang="it-IT" sz="1600" dirty="0">
                <a:latin typeface="Work Sans" pitchFamily="2" charset="0"/>
              </a:rPr>
              <a:t>, 2010</a:t>
            </a:r>
          </a:p>
          <a:p>
            <a:pPr marL="285750" indent="-285750" algn="just" eaLnBrk="1" hangingPunct="1">
              <a:spcBef>
                <a:spcPct val="0"/>
              </a:spcBef>
              <a:defRPr/>
            </a:pPr>
            <a:r>
              <a:rPr lang="en-US" altLang="it-IT" sz="1600" dirty="0">
                <a:latin typeface="Work Sans" pitchFamily="2" charset="0"/>
              </a:rPr>
              <a:t>K. A. Lambert, "</a:t>
            </a:r>
            <a:r>
              <a:rPr lang="en-US" altLang="it-IT" sz="1600" dirty="0" err="1">
                <a:latin typeface="Work Sans" pitchFamily="2" charset="0"/>
              </a:rPr>
              <a:t>Programmazione</a:t>
            </a:r>
            <a:r>
              <a:rPr lang="en-US" altLang="it-IT" sz="1600" dirty="0">
                <a:latin typeface="Work Sans" pitchFamily="2" charset="0"/>
              </a:rPr>
              <a:t> in Python", </a:t>
            </a:r>
            <a:r>
              <a:rPr lang="en-US" altLang="it-IT" sz="1600" dirty="0" err="1">
                <a:latin typeface="Work Sans" pitchFamily="2" charset="0"/>
              </a:rPr>
              <a:t>Maggioli</a:t>
            </a:r>
            <a:r>
              <a:rPr lang="en-US" altLang="it-IT" sz="1600" dirty="0">
                <a:latin typeface="Work Sans" pitchFamily="2" charset="0"/>
              </a:rPr>
              <a:t> </a:t>
            </a:r>
            <a:r>
              <a:rPr lang="en-US" altLang="it-IT" sz="1600" dirty="0" err="1">
                <a:latin typeface="Work Sans" pitchFamily="2" charset="0"/>
              </a:rPr>
              <a:t>Editore</a:t>
            </a:r>
            <a:r>
              <a:rPr lang="en-US" altLang="it-IT" sz="1600" dirty="0">
                <a:latin typeface="Work Sans" pitchFamily="2" charset="0"/>
              </a:rPr>
              <a:t>, 2013</a:t>
            </a:r>
          </a:p>
          <a:p>
            <a:pPr marL="285750" indent="-285750" algn="just" eaLnBrk="1" hangingPunct="1">
              <a:spcBef>
                <a:spcPct val="0"/>
              </a:spcBef>
              <a:defRPr/>
            </a:pPr>
            <a:r>
              <a:rPr lang="en-US" altLang="it-IT" sz="1600" dirty="0">
                <a:latin typeface="Work Sans" pitchFamily="2" charset="0"/>
              </a:rPr>
              <a:t>J. M. Kinder, P. Nelson, "A Student's Guide to Python for Physical Modeling", Princeton University Press, 2015</a:t>
            </a:r>
          </a:p>
          <a:p>
            <a:pPr marL="285750" indent="-285750" algn="just" eaLnBrk="1" hangingPunct="1">
              <a:spcBef>
                <a:spcPct val="0"/>
              </a:spcBef>
              <a:defRPr/>
            </a:pPr>
            <a:r>
              <a:rPr lang="en-US" altLang="it-IT" sz="1600" dirty="0">
                <a:latin typeface="Work Sans" pitchFamily="2" charset="0"/>
              </a:rPr>
              <a:t>S. Linge, H. P. </a:t>
            </a:r>
            <a:r>
              <a:rPr lang="en-US" altLang="it-IT" sz="1600" dirty="0" err="1">
                <a:latin typeface="Work Sans" pitchFamily="2" charset="0"/>
              </a:rPr>
              <a:t>Langtangen</a:t>
            </a:r>
            <a:r>
              <a:rPr lang="en-US" altLang="it-IT" sz="1600" dirty="0">
                <a:latin typeface="Work Sans" pitchFamily="2" charset="0"/>
              </a:rPr>
              <a:t>, "Programming for Computations - Python: A Gentle Introduction to Numerical Simulations with Python", Springer, 2016</a:t>
            </a:r>
          </a:p>
          <a:p>
            <a:pPr marL="285750" indent="-285750" algn="just" eaLnBrk="1" hangingPunct="1">
              <a:spcBef>
                <a:spcPct val="0"/>
              </a:spcBef>
              <a:defRPr/>
            </a:pPr>
            <a:endParaRPr lang="en-US" altLang="it-IT" sz="1600" dirty="0">
              <a:latin typeface="Work Sans" pitchFamily="2" charset="0"/>
            </a:endParaRPr>
          </a:p>
          <a:p>
            <a:pPr algn="just" eaLnBrk="1" hangingPunct="1">
              <a:spcBef>
                <a:spcPct val="0"/>
              </a:spcBef>
              <a:buFontTx/>
              <a:buNone/>
              <a:defRPr/>
            </a:pPr>
            <a:r>
              <a:rPr lang="en-US" altLang="it-IT" sz="1600" i="1" dirty="0">
                <a:latin typeface="Work Sans" pitchFamily="2" charset="0"/>
              </a:rPr>
              <a:t>	Advanced level</a:t>
            </a:r>
          </a:p>
          <a:p>
            <a:pPr marL="285750" indent="-285750" algn="just" eaLnBrk="1" hangingPunct="1">
              <a:spcBef>
                <a:spcPct val="0"/>
              </a:spcBef>
              <a:defRPr/>
            </a:pPr>
            <a:r>
              <a:rPr lang="en-US" altLang="it-IT" sz="1600" dirty="0">
                <a:latin typeface="Work Sans" pitchFamily="2" charset="0"/>
              </a:rPr>
              <a:t>J. </a:t>
            </a:r>
            <a:r>
              <a:rPr lang="en-US" altLang="it-IT" sz="1600" dirty="0" err="1">
                <a:latin typeface="Work Sans" pitchFamily="2" charset="0"/>
              </a:rPr>
              <a:t>Kiusalaas</a:t>
            </a:r>
            <a:r>
              <a:rPr lang="en-US" altLang="it-IT" sz="1600" dirty="0">
                <a:latin typeface="Work Sans" pitchFamily="2" charset="0"/>
              </a:rPr>
              <a:t>, "Numerical Methods in Engineering with Python 3 – 3rd ed", Cambridge University Press, 2013</a:t>
            </a:r>
          </a:p>
          <a:p>
            <a:pPr marL="285750" indent="-285750" algn="just" eaLnBrk="1" hangingPunct="1">
              <a:spcBef>
                <a:spcPct val="0"/>
              </a:spcBef>
              <a:defRPr/>
            </a:pPr>
            <a:r>
              <a:rPr lang="en-US" altLang="it-IT" sz="1600" dirty="0">
                <a:latin typeface="Work Sans" pitchFamily="2" charset="0"/>
              </a:rPr>
              <a:t>R. Johansson, "Numerical Python: Scientific Computing and Data Science Applications With </a:t>
            </a:r>
            <a:r>
              <a:rPr lang="en-US" altLang="it-IT" sz="1600" dirty="0" err="1">
                <a:latin typeface="Work Sans" pitchFamily="2" charset="0"/>
              </a:rPr>
              <a:t>Numpy</a:t>
            </a:r>
            <a:r>
              <a:rPr lang="en-US" altLang="it-IT" sz="1600" dirty="0">
                <a:latin typeface="Work Sans" pitchFamily="2" charset="0"/>
              </a:rPr>
              <a:t>, </a:t>
            </a:r>
            <a:r>
              <a:rPr lang="en-US" altLang="it-IT" sz="1600" dirty="0" err="1">
                <a:latin typeface="Work Sans" pitchFamily="2" charset="0"/>
              </a:rPr>
              <a:t>Scipy</a:t>
            </a:r>
            <a:r>
              <a:rPr lang="en-US" altLang="it-IT" sz="1600" dirty="0">
                <a:latin typeface="Work Sans" pitchFamily="2" charset="0"/>
              </a:rPr>
              <a:t> and Matplotlib – 2nd ed ", </a:t>
            </a:r>
            <a:r>
              <a:rPr lang="en-US" altLang="it-IT" sz="1600" dirty="0" err="1">
                <a:latin typeface="Work Sans" pitchFamily="2" charset="0"/>
              </a:rPr>
              <a:t>Apress</a:t>
            </a:r>
            <a:r>
              <a:rPr lang="en-US" altLang="it-IT" sz="1600" dirty="0">
                <a:latin typeface="Work Sans" pitchFamily="2" charset="0"/>
              </a:rPr>
              <a:t>, 2018</a:t>
            </a:r>
          </a:p>
          <a:p>
            <a:pPr marL="285750" indent="-285750" algn="just" eaLnBrk="1" hangingPunct="1">
              <a:spcBef>
                <a:spcPct val="0"/>
              </a:spcBef>
              <a:defRPr/>
            </a:pPr>
            <a:r>
              <a:rPr lang="en-US" altLang="it-IT" sz="1600" dirty="0">
                <a:latin typeface="Work Sans" pitchFamily="2" charset="0"/>
              </a:rPr>
              <a:t>H. P. </a:t>
            </a:r>
            <a:r>
              <a:rPr lang="en-US" altLang="it-IT" sz="1600" dirty="0" err="1">
                <a:latin typeface="Work Sans" pitchFamily="2" charset="0"/>
              </a:rPr>
              <a:t>Langtangen</a:t>
            </a:r>
            <a:r>
              <a:rPr lang="en-US" altLang="it-IT" sz="1600" dirty="0">
                <a:latin typeface="Work Sans" pitchFamily="2" charset="0"/>
              </a:rPr>
              <a:t>, "Python Scripting for Computational Science - 3rd ed", Springer, 2009</a:t>
            </a:r>
          </a:p>
          <a:p>
            <a:pPr marL="285750" indent="-285750" algn="just" eaLnBrk="1" hangingPunct="1">
              <a:spcBef>
                <a:spcPct val="0"/>
              </a:spcBef>
              <a:defRPr/>
            </a:pPr>
            <a:r>
              <a:rPr lang="en-US" altLang="it-IT" sz="1600" dirty="0">
                <a:latin typeface="Work Sans" pitchFamily="2" charset="0"/>
              </a:rPr>
              <a:t>H. P. </a:t>
            </a:r>
            <a:r>
              <a:rPr lang="en-US" altLang="it-IT" sz="1600" dirty="0" err="1">
                <a:latin typeface="Work Sans" pitchFamily="2" charset="0"/>
              </a:rPr>
              <a:t>Langtangen</a:t>
            </a:r>
            <a:r>
              <a:rPr lang="en-US" altLang="it-IT" sz="1600" dirty="0">
                <a:latin typeface="Work Sans" pitchFamily="2" charset="0"/>
              </a:rPr>
              <a:t>, "A Primer on Scientific Programming with Python – 5th ed", Springer, 2016</a:t>
            </a:r>
          </a:p>
          <a:p>
            <a:pPr algn="just" eaLnBrk="1" hangingPunct="1">
              <a:spcBef>
                <a:spcPct val="0"/>
              </a:spcBef>
              <a:defRPr/>
            </a:pPr>
            <a:endParaRPr lang="en-US" altLang="it-IT" sz="1600" dirty="0">
              <a:latin typeface="Work Sans" pitchFamily="2" charset="0"/>
            </a:endParaRPr>
          </a:p>
          <a:p>
            <a:pPr algn="just" eaLnBrk="1" hangingPunct="1">
              <a:spcBef>
                <a:spcPct val="0"/>
              </a:spcBef>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1329761C-47A9-4B91-815F-6F68EEF4ED18}"/>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sp>
        <p:nvSpPr>
          <p:cNvPr id="6147" name="Text Box 3">
            <a:extLst>
              <a:ext uri="{FF2B5EF4-FFF2-40B4-BE49-F238E27FC236}">
                <a16:creationId xmlns:a16="http://schemas.microsoft.com/office/drawing/2014/main" id="{3D0EA4EA-3876-4ADA-8AF4-CDBB5C43286B}"/>
              </a:ext>
            </a:extLst>
          </p:cNvPr>
          <p:cNvSpPr txBox="1">
            <a:spLocks noChangeArrowheads="1"/>
          </p:cNvSpPr>
          <p:nvPr/>
        </p:nvSpPr>
        <p:spPr bwMode="auto">
          <a:xfrm>
            <a:off x="0" y="692150"/>
            <a:ext cx="9144000" cy="5761038"/>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dirty="0">
                <a:latin typeface="Work Sans" pitchFamily="2" charset="0"/>
              </a:rPr>
              <a:t>- From command line (system shell)</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r>
              <a:rPr lang="en-US" altLang="it-IT" sz="1600" dirty="0">
                <a:latin typeface="Work Sans" pitchFamily="2" charset="0"/>
              </a:rPr>
              <a:t>Opening a command line window (if Anaconda is installed, use «Anaconda prompt») and typing “python”.</a:t>
            </a:r>
          </a:p>
          <a:p>
            <a:pPr algn="just" eaLnBrk="1" hangingPunct="1">
              <a:spcBef>
                <a:spcPct val="0"/>
              </a:spcBef>
              <a:buFontTx/>
              <a:buNone/>
              <a:defRPr/>
            </a:pPr>
            <a:r>
              <a:rPr lang="en-US" altLang="it-IT" sz="1600" dirty="0">
                <a:latin typeface="Work Sans" pitchFamily="2" charset="0"/>
              </a:rPr>
              <a:t>It is also possible to execute a previously saved </a:t>
            </a:r>
            <a:r>
              <a:rPr lang="en-US" altLang="it-IT" sz="1600" b="1" dirty="0">
                <a:solidFill>
                  <a:schemeClr val="accent1">
                    <a:lumMod val="75000"/>
                  </a:schemeClr>
                </a:solidFill>
                <a:latin typeface="Work Sans" pitchFamily="2" charset="0"/>
              </a:rPr>
              <a:t>script</a:t>
            </a:r>
            <a:r>
              <a:rPr lang="en-US" altLang="it-IT" sz="1600" dirty="0">
                <a:latin typeface="Work Sans" pitchFamily="2" charset="0"/>
              </a:rPr>
              <a:t>.</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r>
              <a:rPr lang="en-US" altLang="it-IT" sz="1600" dirty="0">
                <a:latin typeface="Work Sans" pitchFamily="2" charset="0"/>
              </a:rPr>
              <a:t>To exit, </a:t>
            </a:r>
            <a:r>
              <a:rPr lang="en-US" altLang="it-IT" sz="1600" dirty="0">
                <a:latin typeface="Work Sans" pitchFamily="2" charset="0"/>
                <a:cs typeface="Courier New" panose="02070309020205020404" pitchFamily="49" charset="0"/>
              </a:rPr>
              <a:t>exit()</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sp>
        <p:nvSpPr>
          <p:cNvPr id="7173" name="Rettangolo arrotondato 1">
            <a:extLst>
              <a:ext uri="{FF2B5EF4-FFF2-40B4-BE49-F238E27FC236}">
                <a16:creationId xmlns:a16="http://schemas.microsoft.com/office/drawing/2014/main" id="{73CA57B7-FD39-4EC3-AB88-35EFD1D50183}"/>
              </a:ext>
            </a:extLst>
          </p:cNvPr>
          <p:cNvSpPr>
            <a:spLocks noChangeArrowheads="1"/>
          </p:cNvSpPr>
          <p:nvPr/>
        </p:nvSpPr>
        <p:spPr bwMode="auto">
          <a:xfrm>
            <a:off x="447353" y="6094114"/>
            <a:ext cx="8135937" cy="50323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600" b="1" dirty="0">
                <a:latin typeface="Work Sans" pitchFamily="2" charset="0"/>
              </a:rPr>
              <a:t>A </a:t>
            </a:r>
            <a:r>
              <a:rPr lang="it-IT" altLang="it-IT" sz="1600" b="1" i="1" dirty="0">
                <a:latin typeface="Work Sans" pitchFamily="2" charset="0"/>
              </a:rPr>
              <a:t>script</a:t>
            </a:r>
            <a:r>
              <a:rPr lang="it-IT" altLang="it-IT" sz="1600" b="1" dirty="0">
                <a:latin typeface="Work Sans" pitchFamily="2" charset="0"/>
              </a:rPr>
              <a:t> file </a:t>
            </a:r>
            <a:r>
              <a:rPr lang="it-IT" altLang="it-IT" sz="1600" b="1" dirty="0" err="1">
                <a:latin typeface="Work Sans" pitchFamily="2" charset="0"/>
              </a:rPr>
              <a:t>is</a:t>
            </a:r>
            <a:r>
              <a:rPr lang="it-IT" altLang="it-IT" sz="1600" b="1" dirty="0">
                <a:latin typeface="Work Sans" pitchFamily="2" charset="0"/>
              </a:rPr>
              <a:t> a text file </a:t>
            </a:r>
            <a:r>
              <a:rPr lang="it-IT" altLang="it-IT" sz="1600" b="1" dirty="0" err="1">
                <a:latin typeface="Work Sans" pitchFamily="2" charset="0"/>
              </a:rPr>
              <a:t>containing</a:t>
            </a:r>
            <a:r>
              <a:rPr lang="it-IT" altLang="it-IT" sz="1600" b="1" dirty="0">
                <a:latin typeface="Work Sans" pitchFamily="2" charset="0"/>
              </a:rPr>
              <a:t> </a:t>
            </a:r>
            <a:r>
              <a:rPr lang="it-IT" altLang="it-IT" sz="1600" b="1" dirty="0" err="1">
                <a:latin typeface="Work Sans" pitchFamily="2" charset="0"/>
              </a:rPr>
              <a:t>sequences</a:t>
            </a:r>
            <a:r>
              <a:rPr lang="it-IT" altLang="it-IT" sz="1600" b="1" dirty="0">
                <a:latin typeface="Work Sans" pitchFamily="2" charset="0"/>
              </a:rPr>
              <a:t> of </a:t>
            </a:r>
            <a:r>
              <a:rPr lang="it-IT" altLang="it-IT" sz="1600" b="1" dirty="0" err="1">
                <a:latin typeface="Work Sans" pitchFamily="2" charset="0"/>
              </a:rPr>
              <a:t>instructions</a:t>
            </a:r>
            <a:endParaRPr lang="it-IT" altLang="it-IT" sz="1600" b="1" dirty="0">
              <a:latin typeface="Work Sans" pitchFamily="2" charset="0"/>
            </a:endParaRPr>
          </a:p>
        </p:txBody>
      </p:sp>
      <p:pic>
        <p:nvPicPr>
          <p:cNvPr id="2" name="Immagine 1">
            <a:extLst>
              <a:ext uri="{FF2B5EF4-FFF2-40B4-BE49-F238E27FC236}">
                <a16:creationId xmlns:a16="http://schemas.microsoft.com/office/drawing/2014/main" id="{CD04A4DC-D61E-7472-B95C-5D02A1BE14CF}"/>
              </a:ext>
            </a:extLst>
          </p:cNvPr>
          <p:cNvPicPr>
            <a:picLocks noChangeAspect="1"/>
          </p:cNvPicPr>
          <p:nvPr/>
        </p:nvPicPr>
        <p:blipFill>
          <a:blip r:embed="rId2"/>
          <a:stretch>
            <a:fillRect/>
          </a:stretch>
        </p:blipFill>
        <p:spPr>
          <a:xfrm>
            <a:off x="1631483" y="2132856"/>
            <a:ext cx="5881034" cy="33123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1DE69BEF-224D-419B-8ECA-164B2BF99C2B}"/>
              </a:ext>
            </a:extLst>
          </p:cNvPr>
          <p:cNvSpPr txBox="1">
            <a:spLocks noChangeArrowheads="1"/>
          </p:cNvSpPr>
          <p:nvPr/>
        </p:nvSpPr>
        <p:spPr bwMode="auto">
          <a:xfrm>
            <a:off x="0" y="692150"/>
            <a:ext cx="9144000" cy="532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it-IT" sz="1600" dirty="0">
                <a:latin typeface="Work Sans" pitchFamily="2" charset="0"/>
              </a:rPr>
              <a:t>- </a:t>
            </a:r>
            <a:r>
              <a:rPr lang="it-IT" altLang="it-IT" sz="1600" dirty="0" err="1">
                <a:latin typeface="Work Sans" pitchFamily="2" charset="0"/>
              </a:rPr>
              <a:t>Through</a:t>
            </a:r>
            <a:r>
              <a:rPr lang="it-IT" altLang="it-IT" sz="1600" dirty="0">
                <a:latin typeface="Work Sans" pitchFamily="2" charset="0"/>
              </a:rPr>
              <a:t> IDLE (</a:t>
            </a:r>
            <a:r>
              <a:rPr lang="it-IT" altLang="it-IT" sz="1600" b="1" dirty="0" err="1">
                <a:latin typeface="Work Sans" pitchFamily="2" charset="0"/>
              </a:rPr>
              <a:t>I</a:t>
            </a:r>
            <a:r>
              <a:rPr lang="it-IT" altLang="it-IT" sz="1600" dirty="0" err="1">
                <a:latin typeface="Work Sans" pitchFamily="2" charset="0"/>
              </a:rPr>
              <a:t>ntegrated</a:t>
            </a:r>
            <a:r>
              <a:rPr lang="it-IT" altLang="it-IT" sz="1600" dirty="0">
                <a:latin typeface="Work Sans" pitchFamily="2" charset="0"/>
              </a:rPr>
              <a:t> </a:t>
            </a:r>
            <a:r>
              <a:rPr lang="it-IT" altLang="it-IT" sz="1600" b="1" dirty="0" err="1">
                <a:latin typeface="Work Sans" pitchFamily="2" charset="0"/>
              </a:rPr>
              <a:t>D</a:t>
            </a:r>
            <a:r>
              <a:rPr lang="it-IT" altLang="it-IT" sz="1600" dirty="0" err="1">
                <a:latin typeface="Work Sans" pitchFamily="2" charset="0"/>
              </a:rPr>
              <a:t>eve</a:t>
            </a:r>
            <a:r>
              <a:rPr lang="it-IT" altLang="it-IT" sz="1600" b="1" dirty="0" err="1">
                <a:latin typeface="Work Sans" pitchFamily="2" charset="0"/>
              </a:rPr>
              <a:t>L</a:t>
            </a:r>
            <a:r>
              <a:rPr lang="it-IT" altLang="it-IT" sz="1600" dirty="0" err="1">
                <a:latin typeface="Work Sans" pitchFamily="2" charset="0"/>
              </a:rPr>
              <a:t>opment</a:t>
            </a:r>
            <a:r>
              <a:rPr lang="it-IT" altLang="it-IT" sz="1600" dirty="0">
                <a:latin typeface="Work Sans" pitchFamily="2" charset="0"/>
              </a:rPr>
              <a:t> </a:t>
            </a:r>
            <a:r>
              <a:rPr lang="it-IT" altLang="it-IT" sz="1600" b="1" dirty="0">
                <a:latin typeface="Work Sans" pitchFamily="2" charset="0"/>
              </a:rPr>
              <a:t>E</a:t>
            </a:r>
            <a:r>
              <a:rPr lang="it-IT" altLang="it-IT" sz="1600" dirty="0">
                <a:latin typeface="Work Sans" pitchFamily="2" charset="0"/>
              </a:rPr>
              <a:t>nvironment)</a:t>
            </a: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r>
              <a:rPr lang="it-IT" altLang="it-IT" sz="1600" dirty="0" err="1">
                <a:latin typeface="Work Sans" pitchFamily="2" charset="0"/>
              </a:rPr>
              <a:t>Is</a:t>
            </a:r>
            <a:r>
              <a:rPr lang="it-IT" altLang="it-IT" sz="1600" dirty="0">
                <a:latin typeface="Work Sans" pitchFamily="2" charset="0"/>
              </a:rPr>
              <a:t> </a:t>
            </a:r>
            <a:r>
              <a:rPr lang="it-IT" altLang="it-IT" sz="1600" dirty="0" err="1">
                <a:latin typeface="Work Sans" pitchFamily="2" charset="0"/>
              </a:rPr>
              <a:t>essentially</a:t>
            </a:r>
            <a:r>
              <a:rPr lang="it-IT" altLang="it-IT" sz="1600" dirty="0">
                <a:latin typeface="Work Sans" pitchFamily="2" charset="0"/>
              </a:rPr>
              <a:t> a </a:t>
            </a:r>
            <a:r>
              <a:rPr lang="it-IT" altLang="it-IT" sz="1600" dirty="0" err="1">
                <a:latin typeface="Work Sans" pitchFamily="2" charset="0"/>
              </a:rPr>
              <a:t>command</a:t>
            </a:r>
            <a:r>
              <a:rPr lang="it-IT" altLang="it-IT" sz="1600" dirty="0">
                <a:latin typeface="Work Sans" pitchFamily="2" charset="0"/>
              </a:rPr>
              <a:t> line </a:t>
            </a:r>
            <a:r>
              <a:rPr lang="it-IT" altLang="it-IT" sz="1600" dirty="0" err="1">
                <a:latin typeface="Work Sans" pitchFamily="2" charset="0"/>
              </a:rPr>
              <a:t>interface</a:t>
            </a:r>
            <a:r>
              <a:rPr lang="it-IT" altLang="it-IT" sz="1600" dirty="0">
                <a:latin typeface="Work Sans" pitchFamily="2" charset="0"/>
              </a:rPr>
              <a:t>, with </a:t>
            </a:r>
            <a:r>
              <a:rPr lang="it-IT" altLang="it-IT" sz="1600" dirty="0" err="1">
                <a:latin typeface="Work Sans" pitchFamily="2" charset="0"/>
              </a:rPr>
              <a:t>several</a:t>
            </a:r>
            <a:r>
              <a:rPr lang="it-IT" altLang="it-IT" sz="1600" dirty="0">
                <a:latin typeface="Work Sans" pitchFamily="2" charset="0"/>
              </a:rPr>
              <a:t> benefits (code </a:t>
            </a:r>
            <a:r>
              <a:rPr lang="it-IT" altLang="it-IT" sz="1600" dirty="0" err="1">
                <a:latin typeface="Work Sans" pitchFamily="2" charset="0"/>
              </a:rPr>
              <a:t>completation</a:t>
            </a:r>
            <a:r>
              <a:rPr lang="it-IT" altLang="it-IT" sz="1600" dirty="0">
                <a:latin typeface="Work Sans" pitchFamily="2" charset="0"/>
              </a:rPr>
              <a:t>, </a:t>
            </a:r>
            <a:r>
              <a:rPr lang="it-IT" altLang="it-IT" sz="1600" dirty="0" err="1">
                <a:latin typeface="Work Sans" pitchFamily="2" charset="0"/>
              </a:rPr>
              <a:t>syntax</a:t>
            </a:r>
            <a:r>
              <a:rPr lang="it-IT" altLang="it-IT" sz="1600" dirty="0">
                <a:latin typeface="Work Sans" pitchFamily="2" charset="0"/>
              </a:rPr>
              <a:t> </a:t>
            </a:r>
            <a:r>
              <a:rPr lang="it-IT" altLang="it-IT" sz="1600" dirty="0" err="1">
                <a:latin typeface="Work Sans" pitchFamily="2" charset="0"/>
              </a:rPr>
              <a:t>hightlighting</a:t>
            </a:r>
            <a:r>
              <a:rPr lang="it-IT" altLang="it-IT" sz="1600" dirty="0">
                <a:latin typeface="Work Sans" pitchFamily="2" charset="0"/>
              </a:rPr>
              <a:t>, …)</a:t>
            </a: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p:txBody>
      </p:sp>
      <p:sp>
        <p:nvSpPr>
          <p:cNvPr id="6" name="Text Box 2">
            <a:extLst>
              <a:ext uri="{FF2B5EF4-FFF2-40B4-BE49-F238E27FC236}">
                <a16:creationId xmlns:a16="http://schemas.microsoft.com/office/drawing/2014/main" id="{36E94353-1F29-4CF7-9DED-5C46F976CBCF}"/>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pic>
        <p:nvPicPr>
          <p:cNvPr id="2" name="Immagine 1">
            <a:extLst>
              <a:ext uri="{FF2B5EF4-FFF2-40B4-BE49-F238E27FC236}">
                <a16:creationId xmlns:a16="http://schemas.microsoft.com/office/drawing/2014/main" id="{A8DDDE9E-A981-AE5C-C5DF-3CD73B58283D}"/>
              </a:ext>
            </a:extLst>
          </p:cNvPr>
          <p:cNvPicPr>
            <a:picLocks noChangeAspect="1"/>
          </p:cNvPicPr>
          <p:nvPr/>
        </p:nvPicPr>
        <p:blipFill>
          <a:blip r:embed="rId2"/>
          <a:stretch>
            <a:fillRect/>
          </a:stretch>
        </p:blipFill>
        <p:spPr>
          <a:xfrm>
            <a:off x="2267744" y="1988840"/>
            <a:ext cx="4332884" cy="46085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A1FC0DEA-BB6C-4FD0-B78C-22B86F753767}"/>
              </a:ext>
            </a:extLst>
          </p:cNvPr>
          <p:cNvSpPr txBox="1">
            <a:spLocks noChangeArrowheads="1"/>
          </p:cNvSpPr>
          <p:nvPr/>
        </p:nvSpPr>
        <p:spPr bwMode="auto">
          <a:xfrm>
            <a:off x="0" y="549275"/>
            <a:ext cx="9144000" cy="525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A script can be executed without starting a command line session.</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In windows, write* «python» followed by the name of the script.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In Linux/Unix/MacOS, the first line must be:</a:t>
            </a:r>
          </a:p>
          <a:p>
            <a:pPr algn="just" eaLnBrk="1" hangingPunct="1">
              <a:spcBef>
                <a:spcPct val="0"/>
              </a:spcBef>
              <a:buFontTx/>
              <a:buNone/>
            </a:pPr>
            <a:r>
              <a:rPr lang="en-US" altLang="it-IT" sz="1600" dirty="0">
                <a:latin typeface="Consolas" panose="020B0609020204030204" pitchFamily="49" charset="0"/>
              </a:rPr>
              <a:t>#!/usr/bin/python</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redirect the input/output:</a:t>
            </a:r>
          </a:p>
          <a:p>
            <a:pPr algn="just" eaLnBrk="1" hangingPunct="1">
              <a:spcBef>
                <a:spcPct val="0"/>
              </a:spcBef>
              <a:buFontTx/>
              <a:buNone/>
            </a:pPr>
            <a:r>
              <a:rPr lang="en-US" altLang="it-IT" sz="1600" dirty="0">
                <a:latin typeface="Consolas" panose="020B0609020204030204" pitchFamily="49" charset="0"/>
              </a:rPr>
              <a:t>python </a:t>
            </a:r>
            <a:r>
              <a:rPr lang="en-US" altLang="it-IT" sz="1600" i="1" dirty="0">
                <a:latin typeface="Consolas" panose="020B0609020204030204" pitchFamily="49" charset="0"/>
              </a:rPr>
              <a:t>scriptname</a:t>
            </a:r>
            <a:r>
              <a:rPr lang="en-US" altLang="it-IT" sz="1600" dirty="0">
                <a:latin typeface="Consolas" panose="020B0609020204030204" pitchFamily="49" charset="0"/>
              </a:rPr>
              <a:t>.py --&gt; out.txt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execute a script, then open the shell and work with the variables</a:t>
            </a: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python –</a:t>
            </a:r>
            <a:r>
              <a:rPr lang="en-US" altLang="it-IT" sz="1600" dirty="0" err="1">
                <a:latin typeface="Consolas" panose="020B0609020204030204" pitchFamily="49" charset="0"/>
                <a:cs typeface="Courier New" panose="02070309020205020404" pitchFamily="49" charset="0"/>
              </a:rPr>
              <a:t>i</a:t>
            </a:r>
            <a:r>
              <a:rPr lang="en-US" altLang="it-IT" sz="1600" dirty="0">
                <a:latin typeface="Consolas" panose="020B0609020204030204" pitchFamily="49" charset="0"/>
                <a:cs typeface="Courier New" panose="02070309020205020404" pitchFamily="49" charset="0"/>
              </a:rPr>
              <a:t> </a:t>
            </a:r>
            <a:r>
              <a:rPr lang="en-US" altLang="it-IT" sz="1600" i="1" dirty="0">
                <a:latin typeface="Consolas" panose="020B0609020204030204" pitchFamily="49" charset="0"/>
                <a:cs typeface="Courier New" panose="02070309020205020404" pitchFamily="49" charset="0"/>
              </a:rPr>
              <a:t>scriptname</a:t>
            </a:r>
            <a:r>
              <a:rPr lang="en-US" altLang="it-IT" sz="1600" dirty="0">
                <a:latin typeface="Consolas" panose="020B0609020204030204" pitchFamily="49" charset="0"/>
                <a:cs typeface="Courier New" panose="02070309020205020404" pitchFamily="49" charset="0"/>
              </a:rPr>
              <a:t>.py</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execute a script from the shell</a:t>
            </a: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exec(open(‘</a:t>
            </a:r>
            <a:r>
              <a:rPr lang="en-US" altLang="it-IT" sz="1600" i="1" dirty="0">
                <a:latin typeface="Consolas" panose="020B0609020204030204" pitchFamily="49" charset="0"/>
                <a:cs typeface="Courier New" panose="02070309020205020404" pitchFamily="49" charset="0"/>
              </a:rPr>
              <a:t>scriptname</a:t>
            </a:r>
            <a:r>
              <a:rPr lang="en-US" altLang="it-IT" sz="1600" dirty="0">
                <a:latin typeface="Consolas" panose="020B0609020204030204" pitchFamily="49" charset="0"/>
                <a:cs typeface="Courier New" panose="02070309020205020404" pitchFamily="49" charset="0"/>
              </a:rPr>
              <a:t>.py’).read())</a:t>
            </a:r>
          </a:p>
          <a:p>
            <a:pPr algn="just" eaLnBrk="1" hangingPunct="1">
              <a:spcBef>
                <a:spcPct val="0"/>
              </a:spcBef>
              <a:buFontTx/>
              <a:buNone/>
            </a:pPr>
            <a:endParaRPr lang="en-US" altLang="it-IT" sz="1600" dirty="0">
              <a:latin typeface="Consolas" panose="020B0609020204030204" pitchFamily="49" charset="0"/>
              <a:cs typeface="Courier New" panose="02070309020205020404" pitchFamily="49" charset="0"/>
            </a:endParaRPr>
          </a:p>
          <a:p>
            <a:pPr algn="just" eaLnBrk="1" hangingPunct="1">
              <a:spcBef>
                <a:spcPct val="0"/>
              </a:spcBef>
              <a:buFontTx/>
              <a:buNone/>
            </a:pPr>
            <a:endParaRPr lang="en-US" altLang="it-IT" sz="1600" dirty="0">
              <a:latin typeface="Consolas" panose="020B0609020204030204" pitchFamily="49" charset="0"/>
              <a:cs typeface="Courier New" panose="02070309020205020404" pitchFamily="49" charset="0"/>
            </a:endParaRPr>
          </a:p>
          <a:p>
            <a:pPr algn="just" eaLnBrk="1" hangingPunct="1">
              <a:spcBef>
                <a:spcPct val="0"/>
              </a:spcBef>
              <a:buFontTx/>
              <a:buNone/>
            </a:pPr>
            <a:endParaRPr lang="en-US" altLang="it-IT" sz="1600" dirty="0">
              <a:latin typeface="Consolas" panose="020B0609020204030204" pitchFamily="49" charset="0"/>
              <a:cs typeface="Courier New" panose="02070309020205020404" pitchFamily="49" charset="0"/>
            </a:endParaRPr>
          </a:p>
          <a:p>
            <a:pPr algn="just" eaLnBrk="1" hangingPunct="1">
              <a:spcBef>
                <a:spcPct val="0"/>
              </a:spcBef>
              <a:buFontTx/>
              <a:buNone/>
            </a:pPr>
            <a:endParaRPr lang="en-US" altLang="it-IT" sz="1600" dirty="0">
              <a:latin typeface="Consolas" panose="020B0609020204030204" pitchFamily="49"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 nowadays, there is a launcher so that it is sufficient to write </a:t>
            </a:r>
            <a:r>
              <a:rPr lang="en-US" altLang="it-IT" sz="1600" dirty="0">
                <a:latin typeface="Work Sans" pitchFamily="2" charset="0"/>
              </a:rPr>
              <a:t>«</a:t>
            </a:r>
            <a:r>
              <a:rPr lang="en-US" altLang="it-IT" sz="1600" dirty="0" err="1">
                <a:latin typeface="Work Sans" pitchFamily="2" charset="0"/>
              </a:rPr>
              <a:t>py</a:t>
            </a:r>
            <a:r>
              <a:rPr lang="en-US" altLang="it-IT" sz="1600" dirty="0">
                <a:latin typeface="Work Sans" pitchFamily="2" charset="0"/>
              </a:rPr>
              <a:t>», see</a:t>
            </a:r>
          </a:p>
          <a:p>
            <a:pPr algn="just" eaLnBrk="1" hangingPunct="1">
              <a:spcBef>
                <a:spcPct val="0"/>
              </a:spcBef>
              <a:buFontTx/>
              <a:buNone/>
            </a:pPr>
            <a:r>
              <a:rPr lang="en-US" altLang="it-IT" sz="1600" dirty="0">
                <a:latin typeface="Work Sans" pitchFamily="2" charset="0"/>
              </a:rPr>
              <a:t> </a:t>
            </a:r>
            <a:r>
              <a:rPr lang="en-US" altLang="it-IT" sz="1600" dirty="0">
                <a:latin typeface="Work Sans" pitchFamily="2" charset="0"/>
                <a:hlinkClick r:id="rId2"/>
              </a:rPr>
              <a:t>https://docs.python.org/3/using/windows.html#python-launcher-for-windows </a:t>
            </a:r>
            <a:endParaRPr lang="en-US" altLang="it-IT" sz="1600" dirty="0">
              <a:latin typeface="Work Sans" pitchFamily="2" charset="0"/>
            </a:endParaRPr>
          </a:p>
        </p:txBody>
      </p:sp>
      <p:sp>
        <p:nvSpPr>
          <p:cNvPr id="5" name="Text Box 2">
            <a:extLst>
              <a:ext uri="{FF2B5EF4-FFF2-40B4-BE49-F238E27FC236}">
                <a16:creationId xmlns:a16="http://schemas.microsoft.com/office/drawing/2014/main" id="{F50AE5AD-2284-461B-95AC-C7C8E8E767AA}"/>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How to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A1FC0DEA-BB6C-4FD0-B78C-22B86F753767}"/>
              </a:ext>
            </a:extLst>
          </p:cNvPr>
          <p:cNvSpPr txBox="1">
            <a:spLocks noChangeArrowheads="1"/>
          </p:cNvSpPr>
          <p:nvPr/>
        </p:nvSpPr>
        <p:spPr bwMode="auto">
          <a:xfrm>
            <a:off x="0" y="549275"/>
            <a:ext cx="9144000" cy="576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A variable can be seen as the reference </a:t>
            </a:r>
            <a:r>
              <a:rPr lang="en-US" altLang="it-IT" sz="1600">
                <a:latin typeface="Work Sans" pitchFamily="2" charset="0"/>
              </a:rPr>
              <a:t>to an </a:t>
            </a:r>
            <a:r>
              <a:rPr lang="en-US" altLang="it-IT" sz="1600" dirty="0">
                <a:latin typeface="Work Sans" pitchFamily="2" charset="0"/>
              </a:rPr>
              <a:t>object*</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To assign the name </a:t>
            </a:r>
            <a:r>
              <a:rPr lang="en-US" altLang="it-IT" sz="1600" i="1" dirty="0" err="1">
                <a:latin typeface="Work Sans" pitchFamily="2" charset="0"/>
                <a:cs typeface="Courier New" panose="02070309020205020404" pitchFamily="49" charset="0"/>
              </a:rPr>
              <a:t>varname</a:t>
            </a:r>
            <a:r>
              <a:rPr lang="en-US" altLang="it-IT" sz="1600" dirty="0">
                <a:latin typeface="Work Sans" pitchFamily="2" charset="0"/>
                <a:cs typeface="Courier New" panose="02070309020205020404" pitchFamily="49" charset="0"/>
              </a:rPr>
              <a:t> to an object</a:t>
            </a:r>
            <a:endParaRPr lang="en-US" altLang="it-IT" sz="1600" i="1"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	</a:t>
            </a:r>
            <a:r>
              <a:rPr lang="en-US" altLang="it-IT" sz="1600" i="1" dirty="0" err="1">
                <a:latin typeface="Consolas" panose="020B0609020204030204" pitchFamily="49" charset="0"/>
                <a:cs typeface="Courier New" panose="02070309020205020404" pitchFamily="49" charset="0"/>
              </a:rPr>
              <a:t>varname</a:t>
            </a:r>
            <a:r>
              <a:rPr lang="en-US" altLang="it-IT" sz="1600" dirty="0">
                <a:latin typeface="Consolas" panose="020B0609020204030204" pitchFamily="49" charset="0"/>
                <a:cs typeface="Courier New" panose="02070309020205020404" pitchFamily="49" charset="0"/>
              </a:rPr>
              <a:t> = </a:t>
            </a:r>
            <a:r>
              <a:rPr lang="en-US" altLang="it-IT" sz="1600" i="1" dirty="0">
                <a:latin typeface="Consolas" panose="020B0609020204030204" pitchFamily="49" charset="0"/>
                <a:cs typeface="Courier New" panose="02070309020205020404" pitchFamily="49" charset="0"/>
              </a:rPr>
              <a:t>Object</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The «=» is an assignment operator</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More precisely, «=» bind a name to an object [https://tinyurl.com/yah59c47]</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 In Python, everything is an object</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“In object-oriented programming languages like Python, </a:t>
            </a:r>
            <a:r>
              <a:rPr lang="en-US" altLang="it-IT" sz="1600" dirty="0">
                <a:solidFill>
                  <a:schemeClr val="accent1">
                    <a:lumMod val="50000"/>
                  </a:schemeClr>
                </a:solidFill>
                <a:latin typeface="Work Sans" pitchFamily="2" charset="0"/>
                <a:cs typeface="Courier New" panose="02070309020205020404" pitchFamily="49" charset="0"/>
              </a:rPr>
              <a:t>an object is an entity that contains data along with associated metadata and/or functionality</a:t>
            </a:r>
            <a:r>
              <a:rPr lang="en-US" altLang="it-IT" sz="1600" dirty="0">
                <a:latin typeface="Work Sans" pitchFamily="2" charset="0"/>
                <a:cs typeface="Courier New" panose="02070309020205020404" pitchFamily="49" charset="0"/>
              </a:rPr>
              <a:t>. In Python everything is an object, which means every entity has some metadata (called attributes) and associated functionality (called methods)” [https://tinyurl.com/ya29236w]</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F50AE5AD-2284-461B-95AC-C7C8E8E767AA}"/>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sp>
        <p:nvSpPr>
          <p:cNvPr id="6" name="Text Box 6">
            <a:extLst>
              <a:ext uri="{FF2B5EF4-FFF2-40B4-BE49-F238E27FC236}">
                <a16:creationId xmlns:a16="http://schemas.microsoft.com/office/drawing/2014/main" id="{770C6121-972A-4B0D-AC8D-97069A0AC8B8}"/>
              </a:ext>
            </a:extLst>
          </p:cNvPr>
          <p:cNvSpPr txBox="1">
            <a:spLocks noChangeArrowheads="1"/>
          </p:cNvSpPr>
          <p:nvPr/>
        </p:nvSpPr>
        <p:spPr bwMode="auto">
          <a:xfrm>
            <a:off x="5922" y="5733256"/>
            <a:ext cx="9144000" cy="98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it-IT" sz="1600" b="1" dirty="0" err="1">
                <a:solidFill>
                  <a:srgbClr val="FF9900"/>
                </a:solidFill>
                <a:latin typeface="Work Sans" pitchFamily="2" charset="0"/>
              </a:rPr>
              <a:t>Remark</a:t>
            </a:r>
            <a:endParaRPr lang="it-IT" altLang="it-IT" sz="1600" b="1" dirty="0">
              <a:solidFill>
                <a:srgbClr val="FF9900"/>
              </a:solidFill>
              <a:latin typeface="Work Sans" pitchFamily="2" charset="0"/>
            </a:endParaRPr>
          </a:p>
          <a:p>
            <a:pPr algn="just" eaLnBrk="1" hangingPunct="1">
              <a:spcBef>
                <a:spcPct val="0"/>
              </a:spcBef>
              <a:buFontTx/>
              <a:buNone/>
            </a:pPr>
            <a:endParaRPr lang="it-IT" altLang="it-IT" sz="1600" b="1" dirty="0">
              <a:solidFill>
                <a:srgbClr val="FF9900"/>
              </a:solidFill>
              <a:latin typeface="Work Sans" pitchFamily="2" charset="0"/>
            </a:endParaRPr>
          </a:p>
          <a:p>
            <a:pPr algn="just" eaLnBrk="1" hangingPunct="1">
              <a:spcBef>
                <a:spcPct val="0"/>
              </a:spcBef>
              <a:buFontTx/>
              <a:buNone/>
            </a:pPr>
            <a:r>
              <a:rPr lang="it-IT" altLang="it-IT" sz="1600" dirty="0">
                <a:latin typeface="Work Sans" pitchFamily="2" charset="0"/>
              </a:rPr>
              <a:t>Python </a:t>
            </a:r>
            <a:r>
              <a:rPr lang="it-IT" altLang="it-IT" sz="1600" dirty="0" err="1">
                <a:latin typeface="Work Sans" pitchFamily="2" charset="0"/>
              </a:rPr>
              <a:t>is</a:t>
            </a:r>
            <a:r>
              <a:rPr lang="it-IT" altLang="it-IT" sz="1600" dirty="0">
                <a:latin typeface="Work Sans" pitchFamily="2" charset="0"/>
              </a:rPr>
              <a:t> case sensitive!</a:t>
            </a:r>
          </a:p>
        </p:txBody>
      </p:sp>
      <p:pic>
        <p:nvPicPr>
          <p:cNvPr id="4" name="Immagine 3" descr="Immagine che contiene oggetto, luce&#10;&#10;Descrizione generata automaticamente">
            <a:extLst>
              <a:ext uri="{FF2B5EF4-FFF2-40B4-BE49-F238E27FC236}">
                <a16:creationId xmlns:a16="http://schemas.microsoft.com/office/drawing/2014/main" id="{07ABB67C-8F0F-45ED-8D51-652EF139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99" y="1595296"/>
            <a:ext cx="4386558" cy="1545969"/>
          </a:xfrm>
          <a:prstGeom prst="rect">
            <a:avLst/>
          </a:prstGeom>
        </p:spPr>
      </p:pic>
    </p:spTree>
    <p:extLst>
      <p:ext uri="{BB962C8B-B14F-4D97-AF65-F5344CB8AC3E}">
        <p14:creationId xmlns:p14="http://schemas.microsoft.com/office/powerpoint/2010/main" val="3826106657"/>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3785</TotalTime>
  <Words>4141</Words>
  <Application>Microsoft Office PowerPoint</Application>
  <PresentationFormat>Presentazione su schermo (4:3)</PresentationFormat>
  <Paragraphs>745</Paragraphs>
  <Slides>36</Slides>
  <Notes>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Arial</vt:lpstr>
      <vt:lpstr>Calibri</vt:lpstr>
      <vt:lpstr>Consolas</vt:lpstr>
      <vt:lpstr>Work Sans</vt:lpstr>
      <vt:lpstr>Struttura predefinita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298</cp:revision>
  <dcterms:created xsi:type="dcterms:W3CDTF">2010-04-21T10:08:30Z</dcterms:created>
  <dcterms:modified xsi:type="dcterms:W3CDTF">2024-03-15T13:42:52Z</dcterms:modified>
</cp:coreProperties>
</file>