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4" r:id="rId2"/>
    <p:sldId id="281" r:id="rId3"/>
    <p:sldId id="282" r:id="rId4"/>
    <p:sldId id="283" r:id="rId5"/>
    <p:sldId id="284" r:id="rId6"/>
    <p:sldId id="285" r:id="rId7"/>
    <p:sldId id="302" r:id="rId8"/>
    <p:sldId id="286" r:id="rId9"/>
    <p:sldId id="292" r:id="rId10"/>
    <p:sldId id="300" r:id="rId11"/>
    <p:sldId id="332" r:id="rId12"/>
    <p:sldId id="301" r:id="rId13"/>
    <p:sldId id="333" r:id="rId14"/>
    <p:sldId id="314" r:id="rId15"/>
    <p:sldId id="339" r:id="rId16"/>
    <p:sldId id="337" r:id="rId17"/>
    <p:sldId id="338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23" r:id="rId27"/>
    <p:sldId id="329" r:id="rId28"/>
    <p:sldId id="384" r:id="rId29"/>
    <p:sldId id="385" r:id="rId30"/>
    <p:sldId id="386" r:id="rId31"/>
    <p:sldId id="318" r:id="rId32"/>
    <p:sldId id="319" r:id="rId33"/>
    <p:sldId id="320" r:id="rId34"/>
    <p:sldId id="382" r:id="rId35"/>
    <p:sldId id="383" r:id="rId3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7E72"/>
    <a:srgbClr val="FF9900"/>
    <a:srgbClr val="FF33CC"/>
    <a:srgbClr val="FFFF99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3B534-87F5-4055-9DA3-F1337613F035}" v="18" dt="2024-03-01T14:25:05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4" autoAdjust="0"/>
    <p:restoredTop sz="88748" autoAdjust="0"/>
  </p:normalViewPr>
  <p:slideViewPr>
    <p:cSldViewPr snapToObjects="1">
      <p:cViewPr varScale="1">
        <p:scale>
          <a:sx n="98" d="100"/>
          <a:sy n="98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luni" userId="754e41aadaf4a8ea" providerId="LiveId" clId="{9BE53DBF-149A-4513-A6B2-2FD8900F30BE}"/>
    <pc:docChg chg="undo custSel addSld delSld modSld sldOrd">
      <pc:chgData name="Federico Cluni" userId="754e41aadaf4a8ea" providerId="LiveId" clId="{9BE53DBF-149A-4513-A6B2-2FD8900F30BE}" dt="2023-04-18T10:17:10.515" v="2645" actId="6549"/>
      <pc:docMkLst>
        <pc:docMk/>
      </pc:docMkLst>
      <pc:sldChg chg="addSp delSp modSp mod">
        <pc:chgData name="Federico Cluni" userId="754e41aadaf4a8ea" providerId="LiveId" clId="{9BE53DBF-149A-4513-A6B2-2FD8900F30BE}" dt="2023-04-18T07:12:24.559" v="98" actId="1076"/>
        <pc:sldMkLst>
          <pc:docMk/>
          <pc:sldMk cId="3286911153" sldId="287"/>
        </pc:sldMkLst>
        <pc:spChg chg="mod">
          <ac:chgData name="Federico Cluni" userId="754e41aadaf4a8ea" providerId="LiveId" clId="{9BE53DBF-149A-4513-A6B2-2FD8900F30BE}" dt="2023-04-18T07:06:31.716" v="21" actId="1076"/>
          <ac:spMkLst>
            <pc:docMk/>
            <pc:sldMk cId="3286911153" sldId="287"/>
            <ac:spMk id="2" creationId="{D43DCC46-491D-C7A9-A8DC-F20E4D423EA4}"/>
          </ac:spMkLst>
        </pc:spChg>
        <pc:spChg chg="mod">
          <ac:chgData name="Federico Cluni" userId="754e41aadaf4a8ea" providerId="LiveId" clId="{9BE53DBF-149A-4513-A6B2-2FD8900F30BE}" dt="2023-04-18T07:06:31.716" v="21" actId="1076"/>
          <ac:spMkLst>
            <pc:docMk/>
            <pc:sldMk cId="3286911153" sldId="287"/>
            <ac:spMk id="3" creationId="{8DAA1E84-BD40-FAF6-3C2F-B8ECA27A6516}"/>
          </ac:spMkLst>
        </pc:spChg>
        <pc:spChg chg="add del mod">
          <ac:chgData name="Federico Cluni" userId="754e41aadaf4a8ea" providerId="LiveId" clId="{9BE53DBF-149A-4513-A6B2-2FD8900F30BE}" dt="2023-04-18T07:06:53.409" v="25"/>
          <ac:spMkLst>
            <pc:docMk/>
            <pc:sldMk cId="3286911153" sldId="287"/>
            <ac:spMk id="4" creationId="{98B72FCC-CC43-F145-A20E-67732EFD20E9}"/>
          </ac:spMkLst>
        </pc:spChg>
        <pc:spChg chg="add del mod">
          <ac:chgData name="Federico Cluni" userId="754e41aadaf4a8ea" providerId="LiveId" clId="{9BE53DBF-149A-4513-A6B2-2FD8900F30BE}" dt="2023-04-18T07:06:53.409" v="25"/>
          <ac:spMkLst>
            <pc:docMk/>
            <pc:sldMk cId="3286911153" sldId="287"/>
            <ac:spMk id="6" creationId="{ECB9A45B-5514-2477-7D3D-F9B39DF30C76}"/>
          </ac:spMkLst>
        </pc:spChg>
        <pc:spChg chg="add mod">
          <ac:chgData name="Federico Cluni" userId="754e41aadaf4a8ea" providerId="LiveId" clId="{9BE53DBF-149A-4513-A6B2-2FD8900F30BE}" dt="2023-04-18T07:09:03.463" v="48" actId="1076"/>
          <ac:spMkLst>
            <pc:docMk/>
            <pc:sldMk cId="3286911153" sldId="287"/>
            <ac:spMk id="7" creationId="{78D70349-B2CD-FB85-9E12-454622A04BB6}"/>
          </ac:spMkLst>
        </pc:spChg>
        <pc:spChg chg="add mod">
          <ac:chgData name="Federico Cluni" userId="754e41aadaf4a8ea" providerId="LiveId" clId="{9BE53DBF-149A-4513-A6B2-2FD8900F30BE}" dt="2023-04-18T07:09:20.319" v="58" actId="14100"/>
          <ac:spMkLst>
            <pc:docMk/>
            <pc:sldMk cId="3286911153" sldId="287"/>
            <ac:spMk id="8" creationId="{B423F32F-F396-E5A0-2CBA-DD0F5F12341F}"/>
          </ac:spMkLst>
        </pc:spChg>
        <pc:spChg chg="add mod">
          <ac:chgData name="Federico Cluni" userId="754e41aadaf4a8ea" providerId="LiveId" clId="{9BE53DBF-149A-4513-A6B2-2FD8900F30BE}" dt="2023-04-18T07:12:24.559" v="98" actId="1076"/>
          <ac:spMkLst>
            <pc:docMk/>
            <pc:sldMk cId="3286911153" sldId="287"/>
            <ac:spMk id="9" creationId="{DB32FB7E-F21B-056A-F9B0-EC9DAE48EADD}"/>
          </ac:spMkLst>
        </pc:spChg>
        <pc:spChg chg="add mod">
          <ac:chgData name="Federico Cluni" userId="754e41aadaf4a8ea" providerId="LiveId" clId="{9BE53DBF-149A-4513-A6B2-2FD8900F30BE}" dt="2023-04-18T07:12:24.559" v="98" actId="1076"/>
          <ac:spMkLst>
            <pc:docMk/>
            <pc:sldMk cId="3286911153" sldId="287"/>
            <ac:spMk id="10" creationId="{7E254676-B027-2492-A63D-C66125DCC3CD}"/>
          </ac:spMkLst>
        </pc:spChg>
        <pc:spChg chg="add mod">
          <ac:chgData name="Federico Cluni" userId="754e41aadaf4a8ea" providerId="LiveId" clId="{9BE53DBF-149A-4513-A6B2-2FD8900F30BE}" dt="2023-04-18T07:11:51.348" v="93" actId="1076"/>
          <ac:spMkLst>
            <pc:docMk/>
            <pc:sldMk cId="3286911153" sldId="287"/>
            <ac:spMk id="11" creationId="{BDB01A2F-52ED-8444-83A6-85C1ADDE2257}"/>
          </ac:spMkLst>
        </pc:spChg>
        <pc:spChg chg="add mod">
          <ac:chgData name="Federico Cluni" userId="754e41aadaf4a8ea" providerId="LiveId" clId="{9BE53DBF-149A-4513-A6B2-2FD8900F30BE}" dt="2023-04-18T07:11:53.446" v="94" actId="20577"/>
          <ac:spMkLst>
            <pc:docMk/>
            <pc:sldMk cId="3286911153" sldId="287"/>
            <ac:spMk id="12" creationId="{86AF75E5-F227-0BD7-3D4F-F01A149F2694}"/>
          </ac:spMkLst>
        </pc:spChg>
        <pc:spChg chg="mod">
          <ac:chgData name="Federico Cluni" userId="754e41aadaf4a8ea" providerId="LiveId" clId="{9BE53DBF-149A-4513-A6B2-2FD8900F30BE}" dt="2023-04-18T07:12:14.047" v="96" actId="20577"/>
          <ac:spMkLst>
            <pc:docMk/>
            <pc:sldMk cId="3286911153" sldId="287"/>
            <ac:spMk id="49156" creationId="{6B1CEF43-8701-43B5-A0FF-2E0F4E6A20A0}"/>
          </ac:spMkLst>
        </pc:spChg>
      </pc:sldChg>
      <pc:sldChg chg="modSp mod">
        <pc:chgData name="Federico Cluni" userId="754e41aadaf4a8ea" providerId="LiveId" clId="{9BE53DBF-149A-4513-A6B2-2FD8900F30BE}" dt="2023-04-18T07:13:39.107" v="132" actId="6549"/>
        <pc:sldMkLst>
          <pc:docMk/>
          <pc:sldMk cId="3077951468" sldId="290"/>
        </pc:sldMkLst>
        <pc:spChg chg="mod">
          <ac:chgData name="Federico Cluni" userId="754e41aadaf4a8ea" providerId="LiveId" clId="{9BE53DBF-149A-4513-A6B2-2FD8900F30BE}" dt="2023-04-18T07:13:39.107" v="132" actId="6549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modSp add mod">
        <pc:chgData name="Federico Cluni" userId="754e41aadaf4a8ea" providerId="LiveId" clId="{9BE53DBF-149A-4513-A6B2-2FD8900F30BE}" dt="2023-04-18T09:42:20.153" v="1914" actId="33524"/>
        <pc:sldMkLst>
          <pc:docMk/>
          <pc:sldMk cId="0" sldId="306"/>
        </pc:sldMkLst>
        <pc:spChg chg="add mod">
          <ac:chgData name="Federico Cluni" userId="754e41aadaf4a8ea" providerId="LiveId" clId="{9BE53DBF-149A-4513-A6B2-2FD8900F30BE}" dt="2023-04-18T09:42:20.153" v="1914" actId="33524"/>
          <ac:spMkLst>
            <pc:docMk/>
            <pc:sldMk cId="0" sldId="306"/>
            <ac:spMk id="2" creationId="{08CCB02E-D16C-19F3-7BBB-9686C02BD09A}"/>
          </ac:spMkLst>
        </pc:spChg>
        <pc:spChg chg="mod">
          <ac:chgData name="Federico Cluni" userId="754e41aadaf4a8ea" providerId="LiveId" clId="{9BE53DBF-149A-4513-A6B2-2FD8900F30BE}" dt="2023-04-18T08:38:50.065" v="822" actId="255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9BE53DBF-149A-4513-A6B2-2FD8900F30BE}" dt="2023-04-18T09:40:40.227" v="1723" actId="6549"/>
          <ac:spMkLst>
            <pc:docMk/>
            <pc:sldMk cId="0" sldId="306"/>
            <ac:spMk id="53251" creationId="{B32536A9-90A3-4A3F-AC07-594D85CB2542}"/>
          </ac:spMkLst>
        </pc:spChg>
      </pc:sldChg>
      <pc:sldChg chg="modSp add mod">
        <pc:chgData name="Federico Cluni" userId="754e41aadaf4a8ea" providerId="LiveId" clId="{9BE53DBF-149A-4513-A6B2-2FD8900F30BE}" dt="2023-04-18T08:41:15.499" v="968" actId="113"/>
        <pc:sldMkLst>
          <pc:docMk/>
          <pc:sldMk cId="0" sldId="307"/>
        </pc:sldMkLst>
        <pc:spChg chg="mod">
          <ac:chgData name="Federico Cluni" userId="754e41aadaf4a8ea" providerId="LiveId" clId="{9BE53DBF-149A-4513-A6B2-2FD8900F30BE}" dt="2023-04-18T08:40:59.752" v="965" actId="255"/>
          <ac:spMkLst>
            <pc:docMk/>
            <pc:sldMk cId="0" sldId="307"/>
            <ac:spMk id="4" creationId="{EFBB445F-35AB-4EC1-B355-910AA8ACCC46}"/>
          </ac:spMkLst>
        </pc:spChg>
        <pc:spChg chg="mod">
          <ac:chgData name="Federico Cluni" userId="754e41aadaf4a8ea" providerId="LiveId" clId="{9BE53DBF-149A-4513-A6B2-2FD8900F30BE}" dt="2023-04-18T08:41:15.499" v="968" actId="113"/>
          <ac:spMkLst>
            <pc:docMk/>
            <pc:sldMk cId="0" sldId="307"/>
            <ac:spMk id="54275" creationId="{90CF1CCD-6B1C-4856-8E13-E28A8438CA31}"/>
          </ac:spMkLst>
        </pc:spChg>
      </pc:sldChg>
      <pc:sldChg chg="modSp add mod">
        <pc:chgData name="Federico Cluni" userId="754e41aadaf4a8ea" providerId="LiveId" clId="{9BE53DBF-149A-4513-A6B2-2FD8900F30BE}" dt="2023-04-18T09:00:00.304" v="1271" actId="207"/>
        <pc:sldMkLst>
          <pc:docMk/>
          <pc:sldMk cId="0" sldId="308"/>
        </pc:sldMkLst>
        <pc:spChg chg="mod">
          <ac:chgData name="Federico Cluni" userId="754e41aadaf4a8ea" providerId="LiveId" clId="{9BE53DBF-149A-4513-A6B2-2FD8900F30BE}" dt="2023-04-18T08:41:41.226" v="970" actId="255"/>
          <ac:spMkLst>
            <pc:docMk/>
            <pc:sldMk cId="0" sldId="308"/>
            <ac:spMk id="5" creationId="{70FD258E-8675-4227-8E24-636C9B23E3DD}"/>
          </ac:spMkLst>
        </pc:spChg>
        <pc:spChg chg="mod">
          <ac:chgData name="Federico Cluni" userId="754e41aadaf4a8ea" providerId="LiveId" clId="{9BE53DBF-149A-4513-A6B2-2FD8900F30BE}" dt="2023-04-18T09:00:00.304" v="1271" actId="207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9BE53DBF-149A-4513-A6B2-2FD8900F30BE}" dt="2023-04-18T08:42:05.176" v="973" actId="2711"/>
          <ac:spMkLst>
            <pc:docMk/>
            <pc:sldMk cId="0" sldId="308"/>
            <ac:spMk id="55300" creationId="{F03F0B5F-2F75-4990-B08E-02B933201531}"/>
          </ac:spMkLst>
        </pc:spChg>
      </pc:sldChg>
      <pc:sldChg chg="modSp add mod">
        <pc:chgData name="Federico Cluni" userId="754e41aadaf4a8ea" providerId="LiveId" clId="{9BE53DBF-149A-4513-A6B2-2FD8900F30BE}" dt="2023-04-18T09:01:17.187" v="1284" actId="2711"/>
        <pc:sldMkLst>
          <pc:docMk/>
          <pc:sldMk cId="0" sldId="309"/>
        </pc:sldMkLst>
        <pc:spChg chg="mod">
          <ac:chgData name="Federico Cluni" userId="754e41aadaf4a8ea" providerId="LiveId" clId="{9BE53DBF-149A-4513-A6B2-2FD8900F30BE}" dt="2023-04-18T09:00:22.876" v="1273" actId="255"/>
          <ac:spMkLst>
            <pc:docMk/>
            <pc:sldMk cId="0" sldId="309"/>
            <ac:spMk id="9" creationId="{B2D81CDC-6FD6-4F7F-9514-BCBF1AD2571A}"/>
          </ac:spMkLst>
        </pc:spChg>
        <pc:spChg chg="mod">
          <ac:chgData name="Federico Cluni" userId="754e41aadaf4a8ea" providerId="LiveId" clId="{9BE53DBF-149A-4513-A6B2-2FD8900F30BE}" dt="2023-04-18T09:01:17.187" v="1284" actId="2711"/>
          <ac:spMkLst>
            <pc:docMk/>
            <pc:sldMk cId="0" sldId="309"/>
            <ac:spMk id="56323" creationId="{F04628DC-64BE-4BB1-B0B0-9EF18EDB47AF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8" creationId="{FB6EDBCC-9BF3-4B6E-AF3E-8BD3E82A9EA3}"/>
          </ac:spMkLst>
        </pc:spChg>
      </pc:sldChg>
      <pc:sldChg chg="modSp add mod">
        <pc:chgData name="Federico Cluni" userId="754e41aadaf4a8ea" providerId="LiveId" clId="{9BE53DBF-149A-4513-A6B2-2FD8900F30BE}" dt="2023-04-18T09:16:47.683" v="1431" actId="113"/>
        <pc:sldMkLst>
          <pc:docMk/>
          <pc:sldMk cId="0" sldId="310"/>
        </pc:sldMkLst>
        <pc:spChg chg="mod">
          <ac:chgData name="Federico Cluni" userId="754e41aadaf4a8ea" providerId="LiveId" clId="{9BE53DBF-149A-4513-A6B2-2FD8900F30BE}" dt="2023-04-18T09:11:41.286" v="1420" actId="255"/>
          <ac:spMkLst>
            <pc:docMk/>
            <pc:sldMk cId="0" sldId="310"/>
            <ac:spMk id="4" creationId="{8E81E1BE-0151-4B2B-8ED8-26EB841CE581}"/>
          </ac:spMkLst>
        </pc:spChg>
        <pc:spChg chg="mod">
          <ac:chgData name="Federico Cluni" userId="754e41aadaf4a8ea" providerId="LiveId" clId="{9BE53DBF-149A-4513-A6B2-2FD8900F30BE}" dt="2023-04-18T09:16:47.683" v="1431" actId="113"/>
          <ac:spMkLst>
            <pc:docMk/>
            <pc:sldMk cId="0" sldId="310"/>
            <ac:spMk id="57347" creationId="{27A4A5CA-69B7-41B9-B033-C217FB7EEFBE}"/>
          </ac:spMkLst>
        </pc:spChg>
      </pc:sldChg>
      <pc:sldChg chg="modSp add mod">
        <pc:chgData name="Federico Cluni" userId="754e41aadaf4a8ea" providerId="LiveId" clId="{9BE53DBF-149A-4513-A6B2-2FD8900F30BE}" dt="2023-04-18T09:15:02.611" v="1430" actId="207"/>
        <pc:sldMkLst>
          <pc:docMk/>
          <pc:sldMk cId="0" sldId="311"/>
        </pc:sldMkLst>
        <pc:spChg chg="mod">
          <ac:chgData name="Federico Cluni" userId="754e41aadaf4a8ea" providerId="LiveId" clId="{9BE53DBF-149A-4513-A6B2-2FD8900F30BE}" dt="2023-04-18T09:14:34.528" v="1427" actId="255"/>
          <ac:spMkLst>
            <pc:docMk/>
            <pc:sldMk cId="0" sldId="311"/>
            <ac:spMk id="4" creationId="{5CAFEFF0-0A7B-4E43-A252-786CA3938B88}"/>
          </ac:spMkLst>
        </pc:spChg>
        <pc:spChg chg="mod">
          <ac:chgData name="Federico Cluni" userId="754e41aadaf4a8ea" providerId="LiveId" clId="{9BE53DBF-149A-4513-A6B2-2FD8900F30BE}" dt="2023-04-18T09:15:02.611" v="1430" actId="207"/>
          <ac:spMkLst>
            <pc:docMk/>
            <pc:sldMk cId="0" sldId="311"/>
            <ac:spMk id="58371" creationId="{7D14B1CE-538B-4A79-BFD0-D54055953175}"/>
          </ac:spMkLst>
        </pc:spChg>
      </pc:sldChg>
      <pc:sldChg chg="modSp add mod">
        <pc:chgData name="Federico Cluni" userId="754e41aadaf4a8ea" providerId="LiveId" clId="{9BE53DBF-149A-4513-A6B2-2FD8900F30BE}" dt="2023-04-18T09:17:16.106" v="1436" actId="207"/>
        <pc:sldMkLst>
          <pc:docMk/>
          <pc:sldMk cId="0" sldId="312"/>
        </pc:sldMkLst>
        <pc:spChg chg="mod">
          <ac:chgData name="Federico Cluni" userId="754e41aadaf4a8ea" providerId="LiveId" clId="{9BE53DBF-149A-4513-A6B2-2FD8900F30BE}" dt="2023-04-18T09:17:02.546" v="1433" actId="255"/>
          <ac:spMkLst>
            <pc:docMk/>
            <pc:sldMk cId="0" sldId="312"/>
            <ac:spMk id="4" creationId="{1D0568E1-C7A9-4922-A2AF-0ADF6B31744E}"/>
          </ac:spMkLst>
        </pc:spChg>
        <pc:spChg chg="mod">
          <ac:chgData name="Federico Cluni" userId="754e41aadaf4a8ea" providerId="LiveId" clId="{9BE53DBF-149A-4513-A6B2-2FD8900F30BE}" dt="2023-04-18T09:17:02.546" v="1433" actId="255"/>
          <ac:spMkLst>
            <pc:docMk/>
            <pc:sldMk cId="0" sldId="312"/>
            <ac:spMk id="5" creationId="{DDDF1180-733F-4A60-BDF4-8A026584591C}"/>
          </ac:spMkLst>
        </pc:spChg>
        <pc:spChg chg="mod">
          <ac:chgData name="Federico Cluni" userId="754e41aadaf4a8ea" providerId="LiveId" clId="{9BE53DBF-149A-4513-A6B2-2FD8900F30BE}" dt="2023-04-18T09:17:16.106" v="1436" actId="207"/>
          <ac:spMkLst>
            <pc:docMk/>
            <pc:sldMk cId="0" sldId="312"/>
            <ac:spMk id="59395" creationId="{188C0C7E-B87C-45A0-B1AE-EE834A7A5042}"/>
          </ac:spMkLst>
        </pc:spChg>
      </pc:sldChg>
      <pc:sldChg chg="modSp add mod">
        <pc:chgData name="Federico Cluni" userId="754e41aadaf4a8ea" providerId="LiveId" clId="{9BE53DBF-149A-4513-A6B2-2FD8900F30BE}" dt="2023-04-18T09:35:36.921" v="1719" actId="20577"/>
        <pc:sldMkLst>
          <pc:docMk/>
          <pc:sldMk cId="0" sldId="313"/>
        </pc:sldMkLst>
        <pc:spChg chg="mod">
          <ac:chgData name="Federico Cluni" userId="754e41aadaf4a8ea" providerId="LiveId" clId="{9BE53DBF-149A-4513-A6B2-2FD8900F30BE}" dt="2023-04-18T09:35:36.921" v="1719" actId="20577"/>
          <ac:spMkLst>
            <pc:docMk/>
            <pc:sldMk cId="0" sldId="313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09:17:53.500" v="1447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mod">
        <pc:chgData name="Federico Cluni" userId="754e41aadaf4a8ea" providerId="LiveId" clId="{9BE53DBF-149A-4513-A6B2-2FD8900F30BE}" dt="2023-04-18T07:41:24.844" v="257" actId="20577"/>
        <pc:sldMkLst>
          <pc:docMk/>
          <pc:sldMk cId="0" sldId="316"/>
        </pc:sldMkLst>
        <pc:spChg chg="add mod">
          <ac:chgData name="Federico Cluni" userId="754e41aadaf4a8ea" providerId="LiveId" clId="{9BE53DBF-149A-4513-A6B2-2FD8900F30BE}" dt="2023-04-18T07:41:04.273" v="243" actId="552"/>
          <ac:spMkLst>
            <pc:docMk/>
            <pc:sldMk cId="0" sldId="316"/>
            <ac:spMk id="2" creationId="{9B7213C3-3421-70CE-8B80-C347A90A862E}"/>
          </ac:spMkLst>
        </pc:spChg>
        <pc:spChg chg="add mod">
          <ac:chgData name="Federico Cluni" userId="754e41aadaf4a8ea" providerId="LiveId" clId="{9BE53DBF-149A-4513-A6B2-2FD8900F30BE}" dt="2023-04-18T07:41:04.273" v="243" actId="552"/>
          <ac:spMkLst>
            <pc:docMk/>
            <pc:sldMk cId="0" sldId="316"/>
            <ac:spMk id="3" creationId="{BDE2197A-9FEF-681D-9204-7000398C27C9}"/>
          </ac:spMkLst>
        </pc:spChg>
        <pc:spChg chg="add mod">
          <ac:chgData name="Federico Cluni" userId="754e41aadaf4a8ea" providerId="LiveId" clId="{9BE53DBF-149A-4513-A6B2-2FD8900F30BE}" dt="2023-04-18T07:38:39.715" v="187" actId="1076"/>
          <ac:spMkLst>
            <pc:docMk/>
            <pc:sldMk cId="0" sldId="316"/>
            <ac:spMk id="4" creationId="{F3CA2B04-C2AC-630F-14D4-8F1CB4045CDF}"/>
          </ac:spMkLst>
        </pc:spChg>
        <pc:spChg chg="add mod">
          <ac:chgData name="Federico Cluni" userId="754e41aadaf4a8ea" providerId="LiveId" clId="{9BE53DBF-149A-4513-A6B2-2FD8900F30BE}" dt="2023-04-18T07:41:24.844" v="257" actId="20577"/>
          <ac:spMkLst>
            <pc:docMk/>
            <pc:sldMk cId="0" sldId="316"/>
            <ac:spMk id="5" creationId="{32751B2C-4DF0-39B7-DF91-C4EDC2FB8532}"/>
          </ac:spMkLst>
        </pc:spChg>
        <pc:spChg chg="mod">
          <ac:chgData name="Federico Cluni" userId="754e41aadaf4a8ea" providerId="LiveId" clId="{9BE53DBF-149A-4513-A6B2-2FD8900F30BE}" dt="2023-04-18T07:20:45.271" v="134" actId="255"/>
          <ac:spMkLst>
            <pc:docMk/>
            <pc:sldMk cId="0" sldId="316"/>
            <ac:spMk id="6" creationId="{C2C1527B-4E35-485A-8915-3A2C3E67154C}"/>
          </ac:spMkLst>
        </pc:spChg>
        <pc:spChg chg="mod">
          <ac:chgData name="Federico Cluni" userId="754e41aadaf4a8ea" providerId="LiveId" clId="{9BE53DBF-149A-4513-A6B2-2FD8900F30BE}" dt="2023-04-18T07:38:54.449" v="188"/>
          <ac:spMkLst>
            <pc:docMk/>
            <pc:sldMk cId="0" sldId="316"/>
            <ac:spMk id="8" creationId="{A5429C81-F00A-0E36-011C-3A95961C7891}"/>
          </ac:spMkLst>
        </pc:spChg>
        <pc:spChg chg="mod">
          <ac:chgData name="Federico Cluni" userId="754e41aadaf4a8ea" providerId="LiveId" clId="{9BE53DBF-149A-4513-A6B2-2FD8900F30BE}" dt="2023-04-18T07:39:03.213" v="190" actId="14100"/>
          <ac:spMkLst>
            <pc:docMk/>
            <pc:sldMk cId="0" sldId="316"/>
            <ac:spMk id="9" creationId="{8C4FFF54-D57B-AA60-902E-44411601F816}"/>
          </ac:spMkLst>
        </pc:spChg>
        <pc:spChg chg="mod">
          <ac:chgData name="Federico Cluni" userId="754e41aadaf4a8ea" providerId="LiveId" clId="{9BE53DBF-149A-4513-A6B2-2FD8900F30BE}" dt="2023-04-18T07:38:22.894" v="183" actId="6549"/>
          <ac:spMkLst>
            <pc:docMk/>
            <pc:sldMk cId="0" sldId="316"/>
            <ac:spMk id="3075" creationId="{89F30D77-6E3A-4C72-95DE-B0519E83D042}"/>
          </ac:spMkLst>
        </pc:spChg>
        <pc:spChg chg="del mod">
          <ac:chgData name="Federico Cluni" userId="754e41aadaf4a8ea" providerId="LiveId" clId="{9BE53DBF-149A-4513-A6B2-2FD8900F30BE}" dt="2023-04-18T07:39:08.042" v="191" actId="478"/>
          <ac:spMkLst>
            <pc:docMk/>
            <pc:sldMk cId="0" sldId="316"/>
            <ac:spMk id="3077" creationId="{D472E0EA-BF4C-4778-A556-93A63E17C952}"/>
          </ac:spMkLst>
        </pc:spChg>
        <pc:grpChg chg="add mod">
          <ac:chgData name="Federico Cluni" userId="754e41aadaf4a8ea" providerId="LiveId" clId="{9BE53DBF-149A-4513-A6B2-2FD8900F30BE}" dt="2023-04-18T07:39:12.070" v="192" actId="1076"/>
          <ac:grpSpMkLst>
            <pc:docMk/>
            <pc:sldMk cId="0" sldId="316"/>
            <ac:grpSpMk id="7" creationId="{EE102230-2549-84D2-1C50-9ADC4BA51ED4}"/>
          </ac:grpSpMkLst>
        </pc:grpChg>
      </pc:sldChg>
      <pc:sldChg chg="addSp modSp mod">
        <pc:chgData name="Federico Cluni" userId="754e41aadaf4a8ea" providerId="LiveId" clId="{9BE53DBF-149A-4513-A6B2-2FD8900F30BE}" dt="2023-04-18T08:05:49.756" v="362" actId="1076"/>
        <pc:sldMkLst>
          <pc:docMk/>
          <pc:sldMk cId="0" sldId="317"/>
        </pc:sldMkLst>
        <pc:spChg chg="mod">
          <ac:chgData name="Federico Cluni" userId="754e41aadaf4a8ea" providerId="LiveId" clId="{9BE53DBF-149A-4513-A6B2-2FD8900F30BE}" dt="2023-04-18T07:41:45.053" v="259" actId="255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9BE53DBF-149A-4513-A6B2-2FD8900F30BE}" dt="2023-04-18T08:05:25.087" v="359" actId="1076"/>
          <ac:spMkLst>
            <pc:docMk/>
            <pc:sldMk cId="0" sldId="317"/>
            <ac:spMk id="3" creationId="{C0A4DE33-E302-B428-8C07-EFE13A6CC3AA}"/>
          </ac:spMkLst>
        </pc:spChg>
        <pc:spChg chg="add mod">
          <ac:chgData name="Federico Cluni" userId="754e41aadaf4a8ea" providerId="LiveId" clId="{9BE53DBF-149A-4513-A6B2-2FD8900F30BE}" dt="2023-04-18T08:05:32.411" v="360" actId="948"/>
          <ac:spMkLst>
            <pc:docMk/>
            <pc:sldMk cId="0" sldId="317"/>
            <ac:spMk id="4" creationId="{0398D807-5CEB-D2D7-998A-084304EEE03A}"/>
          </ac:spMkLst>
        </pc:spChg>
        <pc:spChg chg="add mod">
          <ac:chgData name="Federico Cluni" userId="754e41aadaf4a8ea" providerId="LiveId" clId="{9BE53DBF-149A-4513-A6B2-2FD8900F30BE}" dt="2023-04-18T08:05:49.756" v="362" actId="1076"/>
          <ac:spMkLst>
            <pc:docMk/>
            <pc:sldMk cId="0" sldId="317"/>
            <ac:spMk id="5" creationId="{2099EEF4-168A-E211-439A-145C1AB1E289}"/>
          </ac:spMkLst>
        </pc:spChg>
        <pc:spChg chg="mod">
          <ac:chgData name="Federico Cluni" userId="754e41aadaf4a8ea" providerId="LiveId" clId="{9BE53DBF-149A-4513-A6B2-2FD8900F30BE}" dt="2023-04-18T07:41:45.053" v="259" actId="255"/>
          <ac:spMkLst>
            <pc:docMk/>
            <pc:sldMk cId="0" sldId="317"/>
            <ac:spMk id="6" creationId="{F9C7C76A-0F1F-436D-A67D-4F2ABCC895C0}"/>
          </ac:spMkLst>
        </pc:spChg>
        <pc:spChg chg="add mod">
          <ac:chgData name="Federico Cluni" userId="754e41aadaf4a8ea" providerId="LiveId" clId="{9BE53DBF-149A-4513-A6B2-2FD8900F30BE}" dt="2023-04-18T08:05:49.756" v="362" actId="1076"/>
          <ac:spMkLst>
            <pc:docMk/>
            <pc:sldMk cId="0" sldId="317"/>
            <ac:spMk id="7" creationId="{6DB3E326-7374-41ED-4E24-A7D48B499A10}"/>
          </ac:spMkLst>
        </pc:spChg>
        <pc:spChg chg="mod">
          <ac:chgData name="Federico Cluni" userId="754e41aadaf4a8ea" providerId="LiveId" clId="{9BE53DBF-149A-4513-A6B2-2FD8900F30BE}" dt="2023-04-18T08:05:15.936" v="356" actId="20577"/>
          <ac:spMkLst>
            <pc:docMk/>
            <pc:sldMk cId="0" sldId="317"/>
            <ac:spMk id="4099" creationId="{8FE567D3-B3AF-46B5-93DF-9AA3822D885E}"/>
          </ac:spMkLst>
        </pc:spChg>
      </pc:sldChg>
      <pc:sldChg chg="modSp mod">
        <pc:chgData name="Federico Cluni" userId="754e41aadaf4a8ea" providerId="LiveId" clId="{9BE53DBF-149A-4513-A6B2-2FD8900F30BE}" dt="2023-04-18T08:06:41.605" v="366" actId="2711"/>
        <pc:sldMkLst>
          <pc:docMk/>
          <pc:sldMk cId="2826614204" sldId="318"/>
        </pc:sldMkLst>
        <pc:spChg chg="mod">
          <ac:chgData name="Federico Cluni" userId="754e41aadaf4a8ea" providerId="LiveId" clId="{9BE53DBF-149A-4513-A6B2-2FD8900F30BE}" dt="2023-04-18T08:06:15.450" v="364" actId="255"/>
          <ac:spMkLst>
            <pc:docMk/>
            <pc:sldMk cId="2826614204" sldId="318"/>
            <ac:spMk id="4" creationId="{160FC093-5872-4A45-97A1-1D88D2489D2E}"/>
          </ac:spMkLst>
        </pc:spChg>
        <pc:spChg chg="mod">
          <ac:chgData name="Federico Cluni" userId="754e41aadaf4a8ea" providerId="LiveId" clId="{9BE53DBF-149A-4513-A6B2-2FD8900F30BE}" dt="2023-04-18T08:06:41.605" v="366" actId="2711"/>
          <ac:spMkLst>
            <pc:docMk/>
            <pc:sldMk cId="2826614204" sldId="318"/>
            <ac:spMk id="5123" creationId="{BDAFBA14-00C1-46D1-A857-BA87C4CCFCEE}"/>
          </ac:spMkLst>
        </pc:spChg>
      </pc:sldChg>
      <pc:sldChg chg="modSp mod">
        <pc:chgData name="Federico Cluni" userId="754e41aadaf4a8ea" providerId="LiveId" clId="{9BE53DBF-149A-4513-A6B2-2FD8900F30BE}" dt="2023-04-18T08:09:43.679" v="371" actId="2711"/>
        <pc:sldMkLst>
          <pc:docMk/>
          <pc:sldMk cId="2341664799" sldId="319"/>
        </pc:sldMkLst>
        <pc:spChg chg="mod">
          <ac:chgData name="Federico Cluni" userId="754e41aadaf4a8ea" providerId="LiveId" clId="{9BE53DBF-149A-4513-A6B2-2FD8900F30BE}" dt="2023-04-18T08:08:45.376" v="368" actId="255"/>
          <ac:spMkLst>
            <pc:docMk/>
            <pc:sldMk cId="2341664799" sldId="319"/>
            <ac:spMk id="4" creationId="{213F7448-B61C-4948-9995-F838107C89BE}"/>
          </ac:spMkLst>
        </pc:spChg>
        <pc:spChg chg="mod">
          <ac:chgData name="Federico Cluni" userId="754e41aadaf4a8ea" providerId="LiveId" clId="{9BE53DBF-149A-4513-A6B2-2FD8900F30BE}" dt="2023-04-18T08:09:43.679" v="371" actId="2711"/>
          <ac:spMkLst>
            <pc:docMk/>
            <pc:sldMk cId="2341664799" sldId="319"/>
            <ac:spMk id="6146" creationId="{933073BA-9C1F-4630-9489-E9D03284E331}"/>
          </ac:spMkLst>
        </pc:spChg>
      </pc:sldChg>
      <pc:sldChg chg="modSp mod">
        <pc:chgData name="Federico Cluni" userId="754e41aadaf4a8ea" providerId="LiveId" clId="{9BE53DBF-149A-4513-A6B2-2FD8900F30BE}" dt="2023-04-18T08:14:40.688" v="377" actId="6549"/>
        <pc:sldMkLst>
          <pc:docMk/>
          <pc:sldMk cId="1726988474" sldId="320"/>
        </pc:sldMkLst>
        <pc:spChg chg="mod">
          <ac:chgData name="Federico Cluni" userId="754e41aadaf4a8ea" providerId="LiveId" clId="{9BE53DBF-149A-4513-A6B2-2FD8900F30BE}" dt="2023-04-18T08:14:40.688" v="377" actId="6549"/>
          <ac:spMkLst>
            <pc:docMk/>
            <pc:sldMk cId="1726988474" sldId="320"/>
            <ac:spMk id="14" creationId="{0BD208A3-DACD-488A-B03A-008E30E7807E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1726988474" sldId="320"/>
            <ac:spMk id="15" creationId="{410238A7-E645-49F5-8B6A-62D378DB6534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1726988474" sldId="320"/>
            <ac:spMk id="7170" creationId="{74B85464-72B9-4C35-A7B9-DE595F7A850C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2" creationId="{EBC9A981-8E8A-4F37-8455-B0FFF0DAE65A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3" creationId="{A6361171-7144-4EA8-B83E-3DE6185B2B16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4" creationId="{7AC3BD99-BAFD-4006-B461-E27960D04A94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5" creationId="{C71CB869-9477-4389-AAA5-FD923FDC2CBF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6" creationId="{59F2C932-02FF-4FE9-B100-A099075A2DEC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7" creationId="{6E3CA91D-804A-453F-A69A-2A7BED1CEB47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8" creationId="{484E4262-67F8-49BD-9173-9E4AC03AF8FE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9" creationId="{E066E321-6221-4F08-A07F-94518DAF0760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1726988474" sldId="320"/>
            <ac:spMk id="7180" creationId="{AFAF10AE-711B-458E-A043-EDAA912AD2A2}"/>
          </ac:spMkLst>
        </pc:spChg>
      </pc:sldChg>
      <pc:sldChg chg="addSp modSp add mod">
        <pc:chgData name="Federico Cluni" userId="754e41aadaf4a8ea" providerId="LiveId" clId="{9BE53DBF-149A-4513-A6B2-2FD8900F30BE}" dt="2023-04-18T09:25:33.166" v="1612" actId="20577"/>
        <pc:sldMkLst>
          <pc:docMk/>
          <pc:sldMk cId="448035217" sldId="323"/>
        </pc:sldMkLst>
        <pc:spChg chg="add mod">
          <ac:chgData name="Federico Cluni" userId="754e41aadaf4a8ea" providerId="LiveId" clId="{9BE53DBF-149A-4513-A6B2-2FD8900F30BE}" dt="2023-04-18T09:24:53.499" v="1610" actId="255"/>
          <ac:spMkLst>
            <pc:docMk/>
            <pc:sldMk cId="448035217" sldId="323"/>
            <ac:spMk id="2" creationId="{62E9107F-FDBB-07AA-CBE8-4828990E4EFF}"/>
          </ac:spMkLst>
        </pc:spChg>
        <pc:spChg chg="add mod">
          <ac:chgData name="Federico Cluni" userId="754e41aadaf4a8ea" providerId="LiveId" clId="{9BE53DBF-149A-4513-A6B2-2FD8900F30BE}" dt="2023-04-18T09:25:33.166" v="1612" actId="20577"/>
          <ac:spMkLst>
            <pc:docMk/>
            <pc:sldMk cId="448035217" sldId="323"/>
            <ac:spMk id="3" creationId="{872918FF-D554-0AF6-65A8-FED28815AE87}"/>
          </ac:spMkLst>
        </pc:spChg>
        <pc:spChg chg="mod">
          <ac:chgData name="Federico Cluni" userId="754e41aadaf4a8ea" providerId="LiveId" clId="{9BE53DBF-149A-4513-A6B2-2FD8900F30BE}" dt="2023-04-18T09:18:08.106" v="1449" actId="255"/>
          <ac:spMkLst>
            <pc:docMk/>
            <pc:sldMk cId="448035217" sldId="323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09:24:12.529" v="1594" actId="6549"/>
          <ac:spMkLst>
            <pc:docMk/>
            <pc:sldMk cId="448035217" sldId="323"/>
            <ac:spMk id="60419" creationId="{1DCB188F-CBF2-4118-B7D2-2063D15CE157}"/>
          </ac:spMkLst>
        </pc:spChg>
      </pc:sldChg>
      <pc:sldChg chg="addSp modSp add del mod">
        <pc:chgData name="Federico Cluni" userId="754e41aadaf4a8ea" providerId="LiveId" clId="{9BE53DBF-149A-4513-A6B2-2FD8900F30BE}" dt="2023-04-18T08:58:56.397" v="1268" actId="2696"/>
        <pc:sldMkLst>
          <pc:docMk/>
          <pc:sldMk cId="2599392944" sldId="329"/>
        </pc:sldMkLst>
        <pc:spChg chg="add mod">
          <ac:chgData name="Federico Cluni" userId="754e41aadaf4a8ea" providerId="LiveId" clId="{9BE53DBF-149A-4513-A6B2-2FD8900F30BE}" dt="2023-04-18T08:48:15.488" v="1089" actId="552"/>
          <ac:spMkLst>
            <pc:docMk/>
            <pc:sldMk cId="2599392944" sldId="329"/>
            <ac:spMk id="2" creationId="{0DA17DA2-2D65-7092-133D-A00F1AF10A55}"/>
          </ac:spMkLst>
        </pc:spChg>
        <pc:spChg chg="add mod">
          <ac:chgData name="Federico Cluni" userId="754e41aadaf4a8ea" providerId="LiveId" clId="{9BE53DBF-149A-4513-A6B2-2FD8900F30BE}" dt="2023-04-18T08:53:37.040" v="1198" actId="207"/>
          <ac:spMkLst>
            <pc:docMk/>
            <pc:sldMk cId="2599392944" sldId="329"/>
            <ac:spMk id="3" creationId="{FA2D7FB6-FB37-1C9E-A8B6-E080EC21EFDC}"/>
          </ac:spMkLst>
        </pc:spChg>
        <pc:spChg chg="mod">
          <ac:chgData name="Federico Cluni" userId="754e41aadaf4a8ea" providerId="LiveId" clId="{9BE53DBF-149A-4513-A6B2-2FD8900F30BE}" dt="2023-04-18T08:42:27.152" v="975" actId="255"/>
          <ac:spMkLst>
            <pc:docMk/>
            <pc:sldMk cId="2599392944" sldId="329"/>
            <ac:spMk id="33794" creationId="{1E8812C6-7627-43BF-9A4F-4024E319D6BE}"/>
          </ac:spMkLst>
        </pc:spChg>
        <pc:spChg chg="mod">
          <ac:chgData name="Federico Cluni" userId="754e41aadaf4a8ea" providerId="LiveId" clId="{9BE53DBF-149A-4513-A6B2-2FD8900F30BE}" dt="2023-04-18T08:44:38.525" v="1013" actId="6549"/>
          <ac:spMkLst>
            <pc:docMk/>
            <pc:sldMk cId="2599392944" sldId="329"/>
            <ac:spMk id="33795" creationId="{683B5865-B015-4177-B9F1-1E95303FD325}"/>
          </ac:spMkLst>
        </pc:spChg>
      </pc:sldChg>
      <pc:sldChg chg="add">
        <pc:chgData name="Federico Cluni" userId="754e41aadaf4a8ea" providerId="LiveId" clId="{9BE53DBF-149A-4513-A6B2-2FD8900F30BE}" dt="2023-04-18T08:59:06.036" v="1269"/>
        <pc:sldMkLst>
          <pc:docMk/>
          <pc:sldMk cId="4201161828" sldId="330"/>
        </pc:sldMkLst>
        <pc:spChg chg="add mod">
          <ac:chgData name="Federico Cluni" userId="754e41aadaf4a8ea" providerId="LiveId" clId="{9BE53DBF-149A-4513-A6B2-2FD8900F30BE}" dt="2023-04-18T08:57:32.598" v="1267" actId="552"/>
          <ac:spMkLst>
            <pc:docMk/>
            <pc:sldMk cId="4201161828" sldId="330"/>
            <ac:spMk id="2" creationId="{E3B9D336-A426-8614-142D-17D35CF76E79}"/>
          </ac:spMkLst>
        </pc:spChg>
        <pc:spChg chg="add mod">
          <ac:chgData name="Federico Cluni" userId="754e41aadaf4a8ea" providerId="LiveId" clId="{9BE53DBF-149A-4513-A6B2-2FD8900F30BE}" dt="2023-04-18T08:57:32.598" v="1267" actId="552"/>
          <ac:spMkLst>
            <pc:docMk/>
            <pc:sldMk cId="4201161828" sldId="330"/>
            <ac:spMk id="3" creationId="{A88D61D0-BD8D-7F73-D896-A7B39CFB7563}"/>
          </ac:spMkLst>
        </pc:spChg>
        <pc:spChg chg="mod">
          <ac:chgData name="Federico Cluni" userId="754e41aadaf4a8ea" providerId="LiveId" clId="{9BE53DBF-149A-4513-A6B2-2FD8900F30BE}" dt="2023-04-18T08:53:19.398" v="1196" actId="255"/>
          <ac:spMkLst>
            <pc:docMk/>
            <pc:sldMk cId="4201161828" sldId="330"/>
            <ac:spMk id="4" creationId="{21EB01EF-C4BE-4669-9A09-55245FED449F}"/>
          </ac:spMkLst>
        </pc:spChg>
        <pc:spChg chg="mod">
          <ac:chgData name="Federico Cluni" userId="754e41aadaf4a8ea" providerId="LiveId" clId="{9BE53DBF-149A-4513-A6B2-2FD8900F30BE}" dt="2023-04-18T08:53:19.398" v="1196" actId="255"/>
          <ac:spMkLst>
            <pc:docMk/>
            <pc:sldMk cId="4201161828" sldId="330"/>
            <ac:spMk id="34819" creationId="{9BAE81A9-2581-4497-BBD4-569DD38C7985}"/>
          </ac:spMkLst>
        </pc:spChg>
      </pc:sldChg>
      <pc:sldChg chg="add">
        <pc:chgData name="Federico Cluni" userId="754e41aadaf4a8ea" providerId="LiveId" clId="{9BE53DBF-149A-4513-A6B2-2FD8900F30BE}" dt="2023-04-18T08:59:06.036" v="1269"/>
        <pc:sldMkLst>
          <pc:docMk/>
          <pc:sldMk cId="1288811917" sldId="331"/>
        </pc:sldMkLst>
        <pc:spChg chg="add mod">
          <ac:chgData name="Federico Cluni" userId="754e41aadaf4a8ea" providerId="LiveId" clId="{9BE53DBF-149A-4513-A6B2-2FD8900F30BE}" dt="2023-04-18T08:54:08.161" v="1202"/>
          <ac:spMkLst>
            <pc:docMk/>
            <pc:sldMk cId="1288811917" sldId="331"/>
            <ac:spMk id="2" creationId="{852C0E89-902F-EE5C-8039-7D8884A13143}"/>
          </ac:spMkLst>
        </pc:spChg>
        <pc:spChg chg="add mod">
          <ac:chgData name="Federico Cluni" userId="754e41aadaf4a8ea" providerId="LiveId" clId="{9BE53DBF-149A-4513-A6B2-2FD8900F30BE}" dt="2023-04-18T08:54:08.161" v="1202"/>
          <ac:spMkLst>
            <pc:docMk/>
            <pc:sldMk cId="1288811917" sldId="331"/>
            <ac:spMk id="3" creationId="{17BD1A1A-524F-C010-D25D-FDC26064A694}"/>
          </ac:spMkLst>
        </pc:spChg>
        <pc:spChg chg="add mod">
          <ac:chgData name="Federico Cluni" userId="754e41aadaf4a8ea" providerId="LiveId" clId="{9BE53DBF-149A-4513-A6B2-2FD8900F30BE}" dt="2023-04-18T08:57:04.196" v="1257" actId="552"/>
          <ac:spMkLst>
            <pc:docMk/>
            <pc:sldMk cId="1288811917" sldId="331"/>
            <ac:spMk id="4" creationId="{324D6FF9-F0A8-9519-3E1B-D5D157302EFC}"/>
          </ac:spMkLst>
        </pc:spChg>
        <pc:spChg chg="del mod">
          <ac:chgData name="Federico Cluni" userId="754e41aadaf4a8ea" providerId="LiveId" clId="{9BE53DBF-149A-4513-A6B2-2FD8900F30BE}" dt="2023-04-18T08:53:58.915" v="1201" actId="478"/>
          <ac:spMkLst>
            <pc:docMk/>
            <pc:sldMk cId="1288811917" sldId="331"/>
            <ac:spMk id="5" creationId="{371FCD74-0B2C-4007-8D81-857B9CF9E992}"/>
          </ac:spMkLst>
        </pc:spChg>
        <pc:spChg chg="add mod">
          <ac:chgData name="Federico Cluni" userId="754e41aadaf4a8ea" providerId="LiveId" clId="{9BE53DBF-149A-4513-A6B2-2FD8900F30BE}" dt="2023-04-18T08:57:04.196" v="1257" actId="552"/>
          <ac:spMkLst>
            <pc:docMk/>
            <pc:sldMk cId="1288811917" sldId="331"/>
            <ac:spMk id="6" creationId="{E55BC22A-9C04-55EC-CADE-D573E4AD81B5}"/>
          </ac:spMkLst>
        </pc:spChg>
        <pc:spChg chg="del mod">
          <ac:chgData name="Federico Cluni" userId="754e41aadaf4a8ea" providerId="LiveId" clId="{9BE53DBF-149A-4513-A6B2-2FD8900F30BE}" dt="2023-04-18T08:53:58.915" v="1201" actId="478"/>
          <ac:spMkLst>
            <pc:docMk/>
            <pc:sldMk cId="1288811917" sldId="331"/>
            <ac:spMk id="35843" creationId="{1DD4D5DB-20BE-4F72-B53D-C2E2DD626A79}"/>
          </ac:spMkLst>
        </pc:spChg>
        <pc:spChg chg="mod">
          <ac:chgData name="Federico Cluni" userId="754e41aadaf4a8ea" providerId="LiveId" clId="{9BE53DBF-149A-4513-A6B2-2FD8900F30BE}" dt="2023-04-18T08:57:12.076" v="1259" actId="1076"/>
          <ac:spMkLst>
            <pc:docMk/>
            <pc:sldMk cId="1288811917" sldId="331"/>
            <ac:spMk id="35844" creationId="{2AA48E7F-BC47-43AE-A04D-630F0B2960AF}"/>
          </ac:spMkLst>
        </pc:spChg>
      </pc:sldChg>
      <pc:sldChg chg="addSp delSp modSp add mod">
        <pc:chgData name="Federico Cluni" userId="754e41aadaf4a8ea" providerId="LiveId" clId="{9BE53DBF-149A-4513-A6B2-2FD8900F30BE}" dt="2023-04-18T08:23:03.224" v="509" actId="20577"/>
        <pc:sldMkLst>
          <pc:docMk/>
          <pc:sldMk cId="1825663349" sldId="335"/>
        </pc:sldMkLst>
        <pc:spChg chg="add mod">
          <ac:chgData name="Federico Cluni" userId="754e41aadaf4a8ea" providerId="LiveId" clId="{9BE53DBF-149A-4513-A6B2-2FD8900F30BE}" dt="2023-04-18T08:21:54.554" v="494" actId="552"/>
          <ac:spMkLst>
            <pc:docMk/>
            <pc:sldMk cId="1825663349" sldId="335"/>
            <ac:spMk id="2" creationId="{0DDC37EB-EF63-109B-1267-F7392D9DC1B3}"/>
          </ac:spMkLst>
        </pc:spChg>
        <pc:spChg chg="add mod">
          <ac:chgData name="Federico Cluni" userId="754e41aadaf4a8ea" providerId="LiveId" clId="{9BE53DBF-149A-4513-A6B2-2FD8900F30BE}" dt="2023-04-18T08:23:03.224" v="509" actId="20577"/>
          <ac:spMkLst>
            <pc:docMk/>
            <pc:sldMk cId="1825663349" sldId="335"/>
            <ac:spMk id="3" creationId="{A2FB062C-F300-9739-C6E6-6DD8DC03738F}"/>
          </ac:spMkLst>
        </pc:spChg>
        <pc:spChg chg="add mod">
          <ac:chgData name="Federico Cluni" userId="754e41aadaf4a8ea" providerId="LiveId" clId="{9BE53DBF-149A-4513-A6B2-2FD8900F30BE}" dt="2023-04-18T08:21:51.349" v="493" actId="552"/>
          <ac:spMkLst>
            <pc:docMk/>
            <pc:sldMk cId="1825663349" sldId="335"/>
            <ac:spMk id="4" creationId="{5AF8697F-B0F1-DD2C-0AD1-AF43F1920EEC}"/>
          </ac:spMkLst>
        </pc:spChg>
        <pc:spChg chg="add mod">
          <ac:chgData name="Federico Cluni" userId="754e41aadaf4a8ea" providerId="LiveId" clId="{9BE53DBF-149A-4513-A6B2-2FD8900F30BE}" dt="2023-04-18T08:21:51.349" v="493" actId="552"/>
          <ac:spMkLst>
            <pc:docMk/>
            <pc:sldMk cId="1825663349" sldId="335"/>
            <ac:spMk id="5" creationId="{296772A9-93CC-041D-0047-E355070EF1AE}"/>
          </ac:spMkLst>
        </pc:spChg>
        <pc:spChg chg="mod">
          <ac:chgData name="Federico Cluni" userId="754e41aadaf4a8ea" providerId="LiveId" clId="{9BE53DBF-149A-4513-A6B2-2FD8900F30BE}" dt="2023-04-18T08:14:56.272" v="381" actId="1076"/>
          <ac:spMkLst>
            <pc:docMk/>
            <pc:sldMk cId="1825663349" sldId="335"/>
            <ac:spMk id="14" creationId="{0BD208A3-DACD-488A-B03A-008E30E7807E}"/>
          </ac:spMkLst>
        </pc:spChg>
        <pc:spChg chg="del">
          <ac:chgData name="Federico Cluni" userId="754e41aadaf4a8ea" providerId="LiveId" clId="{9BE53DBF-149A-4513-A6B2-2FD8900F30BE}" dt="2023-04-18T08:14:51.176" v="380" actId="478"/>
          <ac:spMkLst>
            <pc:docMk/>
            <pc:sldMk cId="1825663349" sldId="335"/>
            <ac:spMk id="7170" creationId="{74B85464-72B9-4C35-A7B9-DE595F7A850C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2" creationId="{EBC9A981-8E8A-4F37-8455-B0FFF0DAE65A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3" creationId="{A6361171-7144-4EA8-B83E-3DE6185B2B16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4" creationId="{7AC3BD99-BAFD-4006-B461-E27960D04A94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5" creationId="{C71CB869-9477-4389-AAA5-FD923FDC2CBF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6" creationId="{59F2C932-02FF-4FE9-B100-A099075A2DEC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7" creationId="{6E3CA91D-804A-453F-A69A-2A7BED1CEB47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8" creationId="{484E4262-67F8-49BD-9173-9E4AC03AF8FE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9" creationId="{E066E321-6221-4F08-A07F-94518DAF0760}"/>
          </ac:spMkLst>
        </pc:spChg>
        <pc:spChg chg="del">
          <ac:chgData name="Federico Cluni" userId="754e41aadaf4a8ea" providerId="LiveId" clId="{9BE53DBF-149A-4513-A6B2-2FD8900F30BE}" dt="2023-04-18T08:14:49.422" v="379" actId="478"/>
          <ac:spMkLst>
            <pc:docMk/>
            <pc:sldMk cId="1825663349" sldId="335"/>
            <ac:spMk id="7180" creationId="{AFAF10AE-711B-458E-A043-EDAA912AD2A2}"/>
          </ac:spMkLst>
        </pc:spChg>
      </pc:sldChg>
      <pc:sldChg chg="addSp delSp modSp add mod modNotesTx">
        <pc:chgData name="Federico Cluni" userId="754e41aadaf4a8ea" providerId="LiveId" clId="{9BE53DBF-149A-4513-A6B2-2FD8900F30BE}" dt="2023-04-18T09:35:11.178" v="1707" actId="1076"/>
        <pc:sldMkLst>
          <pc:docMk/>
          <pc:sldMk cId="3257790811" sldId="336"/>
        </pc:sldMkLst>
        <pc:spChg chg="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2" creationId="{0DDC37EB-EF63-109B-1267-F7392D9DC1B3}"/>
          </ac:spMkLst>
        </pc:spChg>
        <pc:spChg chg="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3" creationId="{A2FB062C-F300-9739-C6E6-6DD8DC03738F}"/>
          </ac:spMkLst>
        </pc:spChg>
        <pc:spChg chg="del">
          <ac:chgData name="Federico Cluni" userId="754e41aadaf4a8ea" providerId="LiveId" clId="{9BE53DBF-149A-4513-A6B2-2FD8900F30BE}" dt="2023-04-18T08:28:04.036" v="683" actId="478"/>
          <ac:spMkLst>
            <pc:docMk/>
            <pc:sldMk cId="3257790811" sldId="336"/>
            <ac:spMk id="4" creationId="{5AF8697F-B0F1-DD2C-0AD1-AF43F1920EEC}"/>
          </ac:spMkLst>
        </pc:spChg>
        <pc:spChg chg="del">
          <ac:chgData name="Federico Cluni" userId="754e41aadaf4a8ea" providerId="LiveId" clId="{9BE53DBF-149A-4513-A6B2-2FD8900F30BE}" dt="2023-04-18T08:28:02.412" v="682" actId="478"/>
          <ac:spMkLst>
            <pc:docMk/>
            <pc:sldMk cId="3257790811" sldId="336"/>
            <ac:spMk id="5" creationId="{296772A9-93CC-041D-0047-E355070EF1AE}"/>
          </ac:spMkLst>
        </pc:spChg>
        <pc:spChg chg="add del">
          <ac:chgData name="Federico Cluni" userId="754e41aadaf4a8ea" providerId="LiveId" clId="{9BE53DBF-149A-4513-A6B2-2FD8900F30BE}" dt="2023-04-18T08:24:55.742" v="534"/>
          <ac:spMkLst>
            <pc:docMk/>
            <pc:sldMk cId="3257790811" sldId="336"/>
            <ac:spMk id="6" creationId="{B9BD728A-96C6-B159-8CE5-E24F490093A6}"/>
          </ac:spMkLst>
        </pc:spChg>
        <pc:spChg chg="add del">
          <ac:chgData name="Federico Cluni" userId="754e41aadaf4a8ea" providerId="LiveId" clId="{9BE53DBF-149A-4513-A6B2-2FD8900F30BE}" dt="2023-04-18T08:25:46.593" v="543"/>
          <ac:spMkLst>
            <pc:docMk/>
            <pc:sldMk cId="3257790811" sldId="336"/>
            <ac:spMk id="7" creationId="{9371EC99-A8F0-759F-7176-999C989785C3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8" creationId="{8BC347B7-BA22-87AC-487B-C214B2477097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9" creationId="{593496BA-DAC1-80C7-61C4-EF58ECC7D66C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10" creationId="{33286746-CC34-9352-F4FC-C9361419387F}"/>
          </ac:spMkLst>
        </pc:spChg>
        <pc:spChg chg="mod">
          <ac:chgData name="Federico Cluni" userId="754e41aadaf4a8ea" providerId="LiveId" clId="{9BE53DBF-149A-4513-A6B2-2FD8900F30BE}" dt="2023-04-18T09:33:51.423" v="1617" actId="1076"/>
          <ac:spMkLst>
            <pc:docMk/>
            <pc:sldMk cId="3257790811" sldId="336"/>
            <ac:spMk id="12" creationId="{1BA310F7-C38B-24C9-0EC5-4A8C71C80D66}"/>
          </ac:spMkLst>
        </pc:spChg>
        <pc:spChg chg="mod">
          <ac:chgData name="Federico Cluni" userId="754e41aadaf4a8ea" providerId="LiveId" clId="{9BE53DBF-149A-4513-A6B2-2FD8900F30BE}" dt="2023-04-18T09:34:55.714" v="1705" actId="2711"/>
          <ac:spMkLst>
            <pc:docMk/>
            <pc:sldMk cId="3257790811" sldId="336"/>
            <ac:spMk id="13" creationId="{F72921BB-1635-6C5E-29B5-4C121D5615FB}"/>
          </ac:spMkLst>
        </pc:spChg>
        <pc:spChg chg="mod">
          <ac:chgData name="Federico Cluni" userId="754e41aadaf4a8ea" providerId="LiveId" clId="{9BE53DBF-149A-4513-A6B2-2FD8900F30BE}" dt="2023-04-18T09:34:38.647" v="1702" actId="6549"/>
          <ac:spMkLst>
            <pc:docMk/>
            <pc:sldMk cId="3257790811" sldId="336"/>
            <ac:spMk id="14" creationId="{0BD208A3-DACD-488A-B03A-008E30E7807E}"/>
          </ac:spMkLst>
        </pc:spChg>
        <pc:grpChg chg="add mod">
          <ac:chgData name="Federico Cluni" userId="754e41aadaf4a8ea" providerId="LiveId" clId="{9BE53DBF-149A-4513-A6B2-2FD8900F30BE}" dt="2023-04-18T09:35:11.178" v="1707" actId="1076"/>
          <ac:grpSpMkLst>
            <pc:docMk/>
            <pc:sldMk cId="3257790811" sldId="336"/>
            <ac:grpSpMk id="11" creationId="{0664A9FA-7327-959F-E168-E0863C4E7927}"/>
          </ac:grpSpMkLst>
        </pc:grpChg>
      </pc:sldChg>
      <pc:sldChg chg="modSp add mod">
        <pc:chgData name="Federico Cluni" userId="754e41aadaf4a8ea" providerId="LiveId" clId="{9BE53DBF-149A-4513-A6B2-2FD8900F30BE}" dt="2023-04-18T10:17:10.515" v="2645" actId="6549"/>
        <pc:sldMkLst>
          <pc:docMk/>
          <pc:sldMk cId="2444427496" sldId="337"/>
        </pc:sldMkLst>
        <pc:spChg chg="mod">
          <ac:chgData name="Federico Cluni" userId="754e41aadaf4a8ea" providerId="LiveId" clId="{9BE53DBF-149A-4513-A6B2-2FD8900F30BE}" dt="2023-04-18T09:56:46.953" v="1934" actId="20577"/>
          <ac:spMkLst>
            <pc:docMk/>
            <pc:sldMk cId="2444427496" sldId="337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10:17:10.515" v="2645" actId="6549"/>
          <ac:spMkLst>
            <pc:docMk/>
            <pc:sldMk cId="2444427496" sldId="337"/>
            <ac:spMk id="60419" creationId="{1DCB188F-CBF2-4118-B7D2-2063D15CE157}"/>
          </ac:spMkLst>
        </pc:spChg>
      </pc:sldChg>
      <pc:sldChg chg="addSp modSp add mod">
        <pc:chgData name="Federico Cluni" userId="754e41aadaf4a8ea" providerId="LiveId" clId="{9BE53DBF-149A-4513-A6B2-2FD8900F30BE}" dt="2023-04-18T10:17:04.582" v="2644"/>
        <pc:sldMkLst>
          <pc:docMk/>
          <pc:sldMk cId="818098444" sldId="338"/>
        </pc:sldMkLst>
        <pc:spChg chg="add mod">
          <ac:chgData name="Federico Cluni" userId="754e41aadaf4a8ea" providerId="LiveId" clId="{9BE53DBF-149A-4513-A6B2-2FD8900F30BE}" dt="2023-04-18T10:17:03.876" v="2643" actId="1036"/>
          <ac:spMkLst>
            <pc:docMk/>
            <pc:sldMk cId="818098444" sldId="338"/>
            <ac:spMk id="2" creationId="{B25B560C-E13B-1A7E-92B5-3A5E5DD1C020}"/>
          </ac:spMkLst>
        </pc:spChg>
        <pc:spChg chg="add mod">
          <ac:chgData name="Federico Cluni" userId="754e41aadaf4a8ea" providerId="LiveId" clId="{9BE53DBF-149A-4513-A6B2-2FD8900F30BE}" dt="2023-04-18T10:17:03.876" v="2643" actId="1036"/>
          <ac:spMkLst>
            <pc:docMk/>
            <pc:sldMk cId="818098444" sldId="338"/>
            <ac:spMk id="3" creationId="{84D095AA-314F-BC6D-2DA1-C42F0E2BC28D}"/>
          </ac:spMkLst>
        </pc:spChg>
        <pc:spChg chg="add mod">
          <ac:chgData name="Federico Cluni" userId="754e41aadaf4a8ea" providerId="LiveId" clId="{9BE53DBF-149A-4513-A6B2-2FD8900F30BE}" dt="2023-04-18T10:10:05.475" v="2547" actId="1076"/>
          <ac:spMkLst>
            <pc:docMk/>
            <pc:sldMk cId="818098444" sldId="338"/>
            <ac:spMk id="5" creationId="{30FA3921-7EE1-4B31-E065-4251B161AF85}"/>
          </ac:spMkLst>
        </pc:spChg>
        <pc:spChg chg="add mod">
          <ac:chgData name="Federico Cluni" userId="754e41aadaf4a8ea" providerId="LiveId" clId="{9BE53DBF-149A-4513-A6B2-2FD8900F30BE}" dt="2023-04-18T10:10:05.475" v="2547" actId="1076"/>
          <ac:spMkLst>
            <pc:docMk/>
            <pc:sldMk cId="818098444" sldId="338"/>
            <ac:spMk id="6" creationId="{321AD9B4-63CD-8E59-943A-6D3048FA2152}"/>
          </ac:spMkLst>
        </pc:spChg>
        <pc:spChg chg="add mod">
          <ac:chgData name="Federico Cluni" userId="754e41aadaf4a8ea" providerId="LiveId" clId="{9BE53DBF-149A-4513-A6B2-2FD8900F30BE}" dt="2023-04-18T10:10:14.528" v="2548" actId="1076"/>
          <ac:spMkLst>
            <pc:docMk/>
            <pc:sldMk cId="818098444" sldId="338"/>
            <ac:spMk id="7" creationId="{6060794C-2F40-27E8-54FA-727935A2B9D6}"/>
          </ac:spMkLst>
        </pc:spChg>
        <pc:spChg chg="add mod">
          <ac:chgData name="Federico Cluni" userId="754e41aadaf4a8ea" providerId="LiveId" clId="{9BE53DBF-149A-4513-A6B2-2FD8900F30BE}" dt="2023-04-18T10:10:14.528" v="2548" actId="1076"/>
          <ac:spMkLst>
            <pc:docMk/>
            <pc:sldMk cId="818098444" sldId="338"/>
            <ac:spMk id="8" creationId="{2AEB1C2B-EDE1-FA75-094A-6081A930E8A3}"/>
          </ac:spMkLst>
        </pc:spChg>
        <pc:spChg chg="mod">
          <ac:chgData name="Federico Cluni" userId="754e41aadaf4a8ea" providerId="LiveId" clId="{9BE53DBF-149A-4513-A6B2-2FD8900F30BE}" dt="2023-04-18T10:17:04.582" v="2644"/>
          <ac:spMkLst>
            <pc:docMk/>
            <pc:sldMk cId="818098444" sldId="338"/>
            <ac:spMk id="60419" creationId="{1DCB188F-CBF2-4118-B7D2-2063D15CE157}"/>
          </ac:spMkLst>
        </pc:spChg>
      </pc:sldChg>
      <pc:sldChg chg="addSp modSp add mod ord">
        <pc:chgData name="Federico Cluni" userId="754e41aadaf4a8ea" providerId="LiveId" clId="{9BE53DBF-149A-4513-A6B2-2FD8900F30BE}" dt="2023-04-18T10:16:39.047" v="2623"/>
        <pc:sldMkLst>
          <pc:docMk/>
          <pc:sldMk cId="699247522" sldId="339"/>
        </pc:sldMkLst>
        <pc:spChg chg="add mod">
          <ac:chgData name="Federico Cluni" userId="754e41aadaf4a8ea" providerId="LiveId" clId="{9BE53DBF-149A-4513-A6B2-2FD8900F30BE}" dt="2023-04-18T10:16:24.415" v="2621" actId="1036"/>
          <ac:spMkLst>
            <pc:docMk/>
            <pc:sldMk cId="699247522" sldId="339"/>
            <ac:spMk id="2" creationId="{B623F246-3C66-7AFF-0D95-7F271FC85976}"/>
          </ac:spMkLst>
        </pc:spChg>
        <pc:spChg chg="add mod">
          <ac:chgData name="Federico Cluni" userId="754e41aadaf4a8ea" providerId="LiveId" clId="{9BE53DBF-149A-4513-A6B2-2FD8900F30BE}" dt="2023-04-18T10:16:24.415" v="2621" actId="1036"/>
          <ac:spMkLst>
            <pc:docMk/>
            <pc:sldMk cId="699247522" sldId="339"/>
            <ac:spMk id="3" creationId="{C05439AF-6252-1AA7-9663-B818A21DEA45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5" creationId="{C1C78404-1627-D7FF-DAA4-251C39A3CFBA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6" creationId="{383D28AA-339A-54C7-E2DB-336EA613C035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7" creationId="{E432AB10-85E8-7EF0-4A3E-EE6D8F87F29C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8" creationId="{06736F60-A17B-CAA9-17B3-376E328E2FAE}"/>
          </ac:spMkLst>
        </pc:spChg>
        <pc:spChg chg="mod">
          <ac:chgData name="Federico Cluni" userId="754e41aadaf4a8ea" providerId="LiveId" clId="{9BE53DBF-149A-4513-A6B2-2FD8900F30BE}" dt="2023-04-18T10:16:20.845" v="2619" actId="2711"/>
          <ac:spMkLst>
            <pc:docMk/>
            <pc:sldMk cId="699247522" sldId="339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174905C7-58A6-4609-A2A3-A06B79A952AF}"/>
    <pc:docChg chg="undo custSel addSld delSld modSld">
      <pc:chgData name="Federico Cluni" userId="754e41aadaf4a8ea" providerId="LiveId" clId="{174905C7-58A6-4609-A2A3-A06B79A952AF}" dt="2021-09-10T09:40:49.113" v="258"/>
      <pc:docMkLst>
        <pc:docMk/>
      </pc:docMkLst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6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0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1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2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3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4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5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6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7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9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80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2"/>
        </pc:sldMkLst>
      </pc:sldChg>
      <pc:sldChg chg="modSp add del">
        <pc:chgData name="Federico Cluni" userId="754e41aadaf4a8ea" providerId="LiveId" clId="{174905C7-58A6-4609-A2A3-A06B79A952AF}" dt="2021-09-09T14:13:27.229" v="73" actId="1076"/>
        <pc:sldMkLst>
          <pc:docMk/>
          <pc:sldMk cId="0" sldId="283"/>
        </pc:sldMkLst>
        <pc:spChg chg="mod">
          <ac:chgData name="Federico Cluni" userId="754e41aadaf4a8ea" providerId="LiveId" clId="{174905C7-58A6-4609-A2A3-A06B79A952AF}" dt="2021-09-09T14:13:27.229" v="73" actId="1076"/>
          <ac:spMkLst>
            <pc:docMk/>
            <pc:sldMk cId="0" sldId="283"/>
            <ac:spMk id="40963" creationId="{4D1415C6-EE30-4B14-81F0-9275AE6BF351}"/>
          </ac:spMkLst>
        </pc:spChg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4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5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6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3788840518" sldId="29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92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93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00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2909882934" sldId="30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02"/>
        </pc:sldMkLst>
      </pc:sldChg>
      <pc:sldChg chg="modSp mod">
        <pc:chgData name="Federico Cluni" userId="754e41aadaf4a8ea" providerId="LiveId" clId="{174905C7-58A6-4609-A2A3-A06B79A952AF}" dt="2021-09-09T15:38:05.734" v="75" actId="6549"/>
        <pc:sldMkLst>
          <pc:docMk/>
          <pc:sldMk cId="0" sldId="308"/>
        </pc:sldMkLst>
        <pc:spChg chg="mod">
          <ac:chgData name="Federico Cluni" userId="754e41aadaf4a8ea" providerId="LiveId" clId="{174905C7-58A6-4609-A2A3-A06B79A952AF}" dt="2021-09-09T15:38:05.734" v="75" actId="6549"/>
          <ac:spMkLst>
            <pc:docMk/>
            <pc:sldMk cId="0" sldId="308"/>
            <ac:spMk id="55299" creationId="{CD15E60E-56BC-4EF8-940E-C5902B08B9BA}"/>
          </ac:spMkLst>
        </pc:spChg>
      </pc:sldChg>
      <pc:sldChg chg="modSp mod modNotesTx">
        <pc:chgData name="Federico Cluni" userId="754e41aadaf4a8ea" providerId="LiveId" clId="{174905C7-58A6-4609-A2A3-A06B79A952AF}" dt="2021-09-10T09:40:49.113" v="258"/>
        <pc:sldMkLst>
          <pc:docMk/>
          <pc:sldMk cId="0" sldId="310"/>
        </pc:sldMkLst>
        <pc:spChg chg="mod">
          <ac:chgData name="Federico Cluni" userId="754e41aadaf4a8ea" providerId="LiveId" clId="{174905C7-58A6-4609-A2A3-A06B79A952AF}" dt="2021-09-10T09:39:35.063" v="8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14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3640886085" sldId="315"/>
        </pc:sldMkLst>
      </pc:sldChg>
      <pc:sldChg chg="modNotesTx">
        <pc:chgData name="Federico Cluni" userId="754e41aadaf4a8ea" providerId="LiveId" clId="{174905C7-58A6-4609-A2A3-A06B79A952AF}" dt="2021-09-09T11:57:36.197" v="71"/>
        <pc:sldMkLst>
          <pc:docMk/>
          <pc:sldMk cId="2826614204" sldId="31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1143503960" sldId="322"/>
        </pc:sldMkLst>
      </pc:sldChg>
      <pc:sldChg chg="add">
        <pc:chgData name="Federico Cluni" userId="754e41aadaf4a8ea" providerId="LiveId" clId="{174905C7-58A6-4609-A2A3-A06B79A952AF}" dt="2021-09-09T11:32:16.308" v="1"/>
        <pc:sldMkLst>
          <pc:docMk/>
          <pc:sldMk cId="1143503960" sldId="332"/>
        </pc:sldMkLst>
      </pc:sldChg>
      <pc:sldChg chg="modSp add mod">
        <pc:chgData name="Federico Cluni" userId="754e41aadaf4a8ea" providerId="LiveId" clId="{174905C7-58A6-4609-A2A3-A06B79A952AF}" dt="2021-09-09T11:42:57.515" v="54" actId="20577"/>
        <pc:sldMkLst>
          <pc:docMk/>
          <pc:sldMk cId="3640886085" sldId="333"/>
        </pc:sldMkLst>
        <pc:spChg chg="mod">
          <ac:chgData name="Federico Cluni" userId="754e41aadaf4a8ea" providerId="LiveId" clId="{174905C7-58A6-4609-A2A3-A06B79A952AF}" dt="2021-09-09T11:42:57.515" v="54" actId="20577"/>
          <ac:spMkLst>
            <pc:docMk/>
            <pc:sldMk cId="3640886085" sldId="333"/>
            <ac:spMk id="39939" creationId="{141BD149-0FFB-40B5-96FB-BC7F0D8CD8D4}"/>
          </ac:spMkLst>
        </pc:spChg>
      </pc:sldChg>
    </pc:docChg>
  </pc:docChgLst>
  <pc:docChgLst>
    <pc:chgData name="Federico Cluni" userId="754e41aadaf4a8ea" providerId="LiveId" clId="{3C2A4BE2-CF98-44E4-90F2-E94C284B8C00}"/>
    <pc:docChg chg="undo custSel addSld delSld modSld sldOrd">
      <pc:chgData name="Federico Cluni" userId="754e41aadaf4a8ea" providerId="LiveId" clId="{3C2A4BE2-CF98-44E4-90F2-E94C284B8C00}" dt="2020-06-23T08:02:36.999" v="8701" actId="20577"/>
      <pc:docMkLst>
        <pc:docMk/>
      </pc:docMkLst>
      <pc:sldChg chg="modSp mod">
        <pc:chgData name="Federico Cluni" userId="754e41aadaf4a8ea" providerId="LiveId" clId="{3C2A4BE2-CF98-44E4-90F2-E94C284B8C00}" dt="2020-06-17T08:17:41.216" v="3" actId="20577"/>
        <pc:sldMkLst>
          <pc:docMk/>
          <pc:sldMk cId="0" sldId="256"/>
        </pc:sldMkLst>
        <pc:spChg chg="mod">
          <ac:chgData name="Federico Cluni" userId="754e41aadaf4a8ea" providerId="LiveId" clId="{3C2A4BE2-CF98-44E4-90F2-E94C284B8C00}" dt="2020-06-17T08:17:41.216" v="3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9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0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1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2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7"/>
        </pc:sldMkLst>
      </pc:sldChg>
      <pc:sldChg chg="modSp mod">
        <pc:chgData name="Federico Cluni" userId="754e41aadaf4a8ea" providerId="LiveId" clId="{3C2A4BE2-CF98-44E4-90F2-E94C284B8C00}" dt="2020-06-18T07:23:48.662" v="8681" actId="20577"/>
        <pc:sldMkLst>
          <pc:docMk/>
          <pc:sldMk cId="0" sldId="268"/>
        </pc:sldMkLst>
        <pc:spChg chg="mod">
          <ac:chgData name="Federico Cluni" userId="754e41aadaf4a8ea" providerId="LiveId" clId="{3C2A4BE2-CF98-44E4-90F2-E94C284B8C00}" dt="2020-06-18T07:23:48.662" v="8681" actId="20577"/>
          <ac:spMkLst>
            <pc:docMk/>
            <pc:sldMk cId="0" sldId="268"/>
            <ac:spMk id="6" creationId="{9ED8ABB6-AF0A-42A5-AF65-767AB5F93706}"/>
          </ac:spMkLst>
        </pc:spChg>
        <pc:spChg chg="mod">
          <ac:chgData name="Federico Cluni" userId="754e41aadaf4a8ea" providerId="LiveId" clId="{3C2A4BE2-CF98-44E4-90F2-E94C284B8C00}" dt="2020-06-18T07:13:24.918" v="8680" actId="20577"/>
          <ac:spMkLst>
            <pc:docMk/>
            <pc:sldMk cId="0" sldId="268"/>
            <ac:spMk id="22531" creationId="{39233DBB-C68A-4241-91EF-A18A43DA6EC6}"/>
          </ac:spMkLst>
        </pc:spChg>
      </pc:sldChg>
      <pc:sldChg chg="modSp mod">
        <pc:chgData name="Federico Cluni" userId="754e41aadaf4a8ea" providerId="LiveId" clId="{3C2A4BE2-CF98-44E4-90F2-E94C284B8C00}" dt="2020-06-18T05:58:44.941" v="8324" actId="20577"/>
        <pc:sldMkLst>
          <pc:docMk/>
          <pc:sldMk cId="0" sldId="270"/>
        </pc:sldMkLst>
        <pc:spChg chg="mod">
          <ac:chgData name="Federico Cluni" userId="754e41aadaf4a8ea" providerId="LiveId" clId="{3C2A4BE2-CF98-44E4-90F2-E94C284B8C00}" dt="2020-06-18T05:58:44.941" v="8324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modSp mod">
        <pc:chgData name="Federico Cluni" userId="754e41aadaf4a8ea" providerId="LiveId" clId="{3C2A4BE2-CF98-44E4-90F2-E94C284B8C00}" dt="2020-06-18T06:00:35.740" v="8380" actId="2711"/>
        <pc:sldMkLst>
          <pc:docMk/>
          <pc:sldMk cId="0" sldId="271"/>
        </pc:sldMkLst>
        <pc:spChg chg="mod">
          <ac:chgData name="Federico Cluni" userId="754e41aadaf4a8ea" providerId="LiveId" clId="{3C2A4BE2-CF98-44E4-90F2-E94C284B8C00}" dt="2020-06-18T06:00:35.740" v="8380" actId="2711"/>
          <ac:spMkLst>
            <pc:docMk/>
            <pc:sldMk cId="0" sldId="271"/>
            <ac:spMk id="25603" creationId="{B2C9E3EA-DEFD-4712-83C3-493195BA3A4D}"/>
          </ac:spMkLst>
        </pc:spChg>
      </pc:sldChg>
      <pc:sldChg chg="modSp mod">
        <pc:chgData name="Federico Cluni" userId="754e41aadaf4a8ea" providerId="LiveId" clId="{3C2A4BE2-CF98-44E4-90F2-E94C284B8C00}" dt="2020-06-18T07:40:32.511" v="8682" actId="20577"/>
        <pc:sldMkLst>
          <pc:docMk/>
          <pc:sldMk cId="0" sldId="272"/>
        </pc:sldMkLst>
        <pc:spChg chg="mod">
          <ac:chgData name="Federico Cluni" userId="754e41aadaf4a8ea" providerId="LiveId" clId="{3C2A4BE2-CF98-44E4-90F2-E94C284B8C00}" dt="2020-06-18T07:40:32.511" v="8682" actId="20577"/>
          <ac:spMkLst>
            <pc:docMk/>
            <pc:sldMk cId="0" sldId="272"/>
            <ac:spMk id="26627" creationId="{5761D948-F146-4B33-992A-6B2BADFA563B}"/>
          </ac:spMkLst>
        </pc:spChg>
      </pc:sldChg>
      <pc:sldChg chg="modSp mod">
        <pc:chgData name="Federico Cluni" userId="754e41aadaf4a8ea" providerId="LiveId" clId="{3C2A4BE2-CF98-44E4-90F2-E94C284B8C00}" dt="2020-06-17T08:25:43.903" v="109" actId="20577"/>
        <pc:sldMkLst>
          <pc:docMk/>
          <pc:sldMk cId="0" sldId="273"/>
        </pc:sldMkLst>
        <pc:spChg chg="mod">
          <ac:chgData name="Federico Cluni" userId="754e41aadaf4a8ea" providerId="LiveId" clId="{3C2A4BE2-CF98-44E4-90F2-E94C284B8C00}" dt="2020-06-17T08:25:43.903" v="109" actId="20577"/>
          <ac:spMkLst>
            <pc:docMk/>
            <pc:sldMk cId="0" sldId="273"/>
            <ac:spMk id="27651" creationId="{37EC68AB-75F9-47B4-B985-79310AF55960}"/>
          </ac:spMkLst>
        </pc:spChg>
      </pc:sldChg>
      <pc:sldChg chg="modSp mod">
        <pc:chgData name="Federico Cluni" userId="754e41aadaf4a8ea" providerId="LiveId" clId="{3C2A4BE2-CF98-44E4-90F2-E94C284B8C00}" dt="2020-06-18T06:04:49.453" v="8381" actId="20577"/>
        <pc:sldMkLst>
          <pc:docMk/>
          <pc:sldMk cId="0" sldId="275"/>
        </pc:sldMkLst>
        <pc:spChg chg="mod">
          <ac:chgData name="Federico Cluni" userId="754e41aadaf4a8ea" providerId="LiveId" clId="{3C2A4BE2-CF98-44E4-90F2-E94C284B8C00}" dt="2020-06-18T06:04:49.453" v="8381" actId="20577"/>
          <ac:spMkLst>
            <pc:docMk/>
            <pc:sldMk cId="0" sldId="275"/>
            <ac:spMk id="4" creationId="{4C43C1B0-F2BD-44A8-9345-753B7206AD3B}"/>
          </ac:spMkLst>
        </pc:spChg>
      </pc:sldChg>
      <pc:sldChg chg="modSp mod">
        <pc:chgData name="Federico Cluni" userId="754e41aadaf4a8ea" providerId="LiveId" clId="{3C2A4BE2-CF98-44E4-90F2-E94C284B8C00}" dt="2020-06-18T06:06:22.437" v="8427" actId="14100"/>
        <pc:sldMkLst>
          <pc:docMk/>
          <pc:sldMk cId="0" sldId="276"/>
        </pc:sldMkLst>
        <pc:spChg chg="mod">
          <ac:chgData name="Federico Cluni" userId="754e41aadaf4a8ea" providerId="LiveId" clId="{3C2A4BE2-CF98-44E4-90F2-E94C284B8C00}" dt="2020-06-18T06:06:22.437" v="8427" actId="14100"/>
          <ac:spMkLst>
            <pc:docMk/>
            <pc:sldMk cId="0" sldId="276"/>
            <ac:spMk id="30723" creationId="{9A82AA15-C861-429E-9AE3-B204135A0812}"/>
          </ac:spMkLst>
        </pc:spChg>
      </pc:sldChg>
      <pc:sldChg chg="modSp mod">
        <pc:chgData name="Federico Cluni" userId="754e41aadaf4a8ea" providerId="LiveId" clId="{3C2A4BE2-CF98-44E4-90F2-E94C284B8C00}" dt="2020-06-17T08:29:09.134" v="110" actId="313"/>
        <pc:sldMkLst>
          <pc:docMk/>
          <pc:sldMk cId="0" sldId="279"/>
        </pc:sldMkLst>
        <pc:spChg chg="mod">
          <ac:chgData name="Federico Cluni" userId="754e41aadaf4a8ea" providerId="LiveId" clId="{3C2A4BE2-CF98-44E4-90F2-E94C284B8C00}" dt="2020-06-17T08:29:09.134" v="110" actId="313"/>
          <ac:spMkLst>
            <pc:docMk/>
            <pc:sldMk cId="0" sldId="279"/>
            <ac:spMk id="33795" creationId="{683B5865-B015-4177-B9F1-1E95303FD325}"/>
          </ac:spMkLst>
        </pc:spChg>
      </pc:sldChg>
      <pc:sldChg chg="modSp add mod">
        <pc:chgData name="Federico Cluni" userId="754e41aadaf4a8ea" providerId="LiveId" clId="{3C2A4BE2-CF98-44E4-90F2-E94C284B8C00}" dt="2020-06-17T14:32:50.246" v="7876" actId="207"/>
        <pc:sldMkLst>
          <pc:docMk/>
          <pc:sldMk cId="0" sldId="281"/>
        </pc:sldMkLst>
        <pc:spChg chg="mod">
          <ac:chgData name="Federico Cluni" userId="754e41aadaf4a8ea" providerId="LiveId" clId="{3C2A4BE2-CF98-44E4-90F2-E94C284B8C00}" dt="2020-06-17T08:30:45.664" v="125" actId="207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3C2A4BE2-CF98-44E4-90F2-E94C284B8C00}" dt="2020-06-17T14:32:50.246" v="7876" actId="207"/>
          <ac:spMkLst>
            <pc:docMk/>
            <pc:sldMk cId="0" sldId="281"/>
            <ac:spMk id="37891" creationId="{000745D8-C5E9-47F7-A2F4-49642B1D77DE}"/>
          </ac:spMkLst>
        </pc:spChg>
      </pc:sldChg>
      <pc:sldChg chg="addSp delSp modSp add mod">
        <pc:chgData name="Federico Cluni" userId="754e41aadaf4a8ea" providerId="LiveId" clId="{3C2A4BE2-CF98-44E4-90F2-E94C284B8C00}" dt="2020-06-17T14:32:54.381" v="7877" actId="207"/>
        <pc:sldMkLst>
          <pc:docMk/>
          <pc:sldMk cId="0" sldId="282"/>
        </pc:sldMkLst>
        <pc:spChg chg="add mod">
          <ac:chgData name="Federico Cluni" userId="754e41aadaf4a8ea" providerId="LiveId" clId="{3C2A4BE2-CF98-44E4-90F2-E94C284B8C00}" dt="2020-06-17T10:07:12.623" v="3057"/>
          <ac:spMkLst>
            <pc:docMk/>
            <pc:sldMk cId="0" sldId="282"/>
            <ac:spMk id="4" creationId="{8B10E11A-5085-4E09-9E02-586329CB7D40}"/>
          </ac:spMkLst>
        </pc:spChg>
        <pc:spChg chg="del">
          <ac:chgData name="Federico Cluni" userId="754e41aadaf4a8ea" providerId="LiveId" clId="{3C2A4BE2-CF98-44E4-90F2-E94C284B8C00}" dt="2020-06-17T10:07:12.172" v="3056" actId="478"/>
          <ac:spMkLst>
            <pc:docMk/>
            <pc:sldMk cId="0" sldId="282"/>
            <ac:spMk id="38914" creationId="{B2098D0A-E631-41AC-89B6-99245EC64DFF}"/>
          </ac:spMkLst>
        </pc:spChg>
        <pc:spChg chg="mod">
          <ac:chgData name="Federico Cluni" userId="754e41aadaf4a8ea" providerId="LiveId" clId="{3C2A4BE2-CF98-44E4-90F2-E94C284B8C00}" dt="2020-06-17T14:32:54.381" v="7877" actId="207"/>
          <ac:spMkLst>
            <pc:docMk/>
            <pc:sldMk cId="0" sldId="282"/>
            <ac:spMk id="38915" creationId="{872DC20D-507F-4FDF-B4F6-8E8B40D18543}"/>
          </ac:spMkLst>
        </pc:spChg>
      </pc:sldChg>
      <pc:sldChg chg="addSp delSp modSp add mod">
        <pc:chgData name="Federico Cluni" userId="754e41aadaf4a8ea" providerId="LiveId" clId="{3C2A4BE2-CF98-44E4-90F2-E94C284B8C00}" dt="2020-06-17T14:32:58.173" v="7878" actId="207"/>
        <pc:sldMkLst>
          <pc:docMk/>
          <pc:sldMk cId="0" sldId="283"/>
        </pc:sldMkLst>
        <pc:spChg chg="add mod">
          <ac:chgData name="Federico Cluni" userId="754e41aadaf4a8ea" providerId="LiveId" clId="{3C2A4BE2-CF98-44E4-90F2-E94C284B8C00}" dt="2020-06-17T10:07:25.382" v="3063"/>
          <ac:spMkLst>
            <pc:docMk/>
            <pc:sldMk cId="0" sldId="283"/>
            <ac:spMk id="7" creationId="{25BD1288-BA25-421E-8654-EABDC76BF9A7}"/>
          </ac:spMkLst>
        </pc:spChg>
        <pc:spChg chg="del">
          <ac:chgData name="Federico Cluni" userId="754e41aadaf4a8ea" providerId="LiveId" clId="{3C2A4BE2-CF98-44E4-90F2-E94C284B8C00}" dt="2020-06-17T10:07:24.954" v="3062" actId="478"/>
          <ac:spMkLst>
            <pc:docMk/>
            <pc:sldMk cId="0" sldId="283"/>
            <ac:spMk id="40962" creationId="{811E4A55-6845-4659-A1C7-28A7B5464917}"/>
          </ac:spMkLst>
        </pc:spChg>
        <pc:spChg chg="mod">
          <ac:chgData name="Federico Cluni" userId="754e41aadaf4a8ea" providerId="LiveId" clId="{3C2A4BE2-CF98-44E4-90F2-E94C284B8C00}" dt="2020-06-17T14:32:58.173" v="7878" actId="207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3C2A4BE2-CF98-44E4-90F2-E94C284B8C00}" dt="2020-06-17T09:32:50.783" v="1356" actId="20577"/>
          <ac:spMkLst>
            <pc:docMk/>
            <pc:sldMk cId="0" sldId="283"/>
            <ac:spMk id="40964" creationId="{87FCD6AC-C812-4972-B2A3-DE697E0EEC59}"/>
          </ac:spMkLst>
        </pc:spChg>
      </pc:sldChg>
      <pc:sldChg chg="addSp delSp modSp add mod">
        <pc:chgData name="Federico Cluni" userId="754e41aadaf4a8ea" providerId="LiveId" clId="{3C2A4BE2-CF98-44E4-90F2-E94C284B8C00}" dt="2020-06-17T14:33:02.965" v="7879" actId="207"/>
        <pc:sldMkLst>
          <pc:docMk/>
          <pc:sldMk cId="0" sldId="284"/>
        </pc:sldMkLst>
        <pc:spChg chg="add mod">
          <ac:chgData name="Federico Cluni" userId="754e41aadaf4a8ea" providerId="LiveId" clId="{3C2A4BE2-CF98-44E4-90F2-E94C284B8C00}" dt="2020-06-17T10:07:29.343" v="3065"/>
          <ac:spMkLst>
            <pc:docMk/>
            <pc:sldMk cId="0" sldId="284"/>
            <ac:spMk id="4" creationId="{795CD148-7238-454B-8063-A4BBF5D51DC5}"/>
          </ac:spMkLst>
        </pc:spChg>
        <pc:spChg chg="del">
          <ac:chgData name="Federico Cluni" userId="754e41aadaf4a8ea" providerId="LiveId" clId="{3C2A4BE2-CF98-44E4-90F2-E94C284B8C00}" dt="2020-06-17T10:07:28.976" v="3064" actId="478"/>
          <ac:spMkLst>
            <pc:docMk/>
            <pc:sldMk cId="0" sldId="284"/>
            <ac:spMk id="41986" creationId="{1F6CB3A0-6E2C-4874-9A5D-05CEA9D5EB39}"/>
          </ac:spMkLst>
        </pc:spChg>
        <pc:spChg chg="mod">
          <ac:chgData name="Federico Cluni" userId="754e41aadaf4a8ea" providerId="LiveId" clId="{3C2A4BE2-CF98-44E4-90F2-E94C284B8C00}" dt="2020-06-17T14:33:02.965" v="7879" actId="207"/>
          <ac:spMkLst>
            <pc:docMk/>
            <pc:sldMk cId="0" sldId="284"/>
            <ac:spMk id="41987" creationId="{4634B66A-46C2-4F21-ADEE-51244DF0455B}"/>
          </ac:spMkLst>
        </pc:spChg>
      </pc:sldChg>
      <pc:sldChg chg="addSp delSp modSp add mod">
        <pc:chgData name="Federico Cluni" userId="754e41aadaf4a8ea" providerId="LiveId" clId="{3C2A4BE2-CF98-44E4-90F2-E94C284B8C00}" dt="2020-06-17T14:33:07.333" v="7880" actId="207"/>
        <pc:sldMkLst>
          <pc:docMk/>
          <pc:sldMk cId="0" sldId="285"/>
        </pc:sldMkLst>
        <pc:spChg chg="add mod">
          <ac:chgData name="Federico Cluni" userId="754e41aadaf4a8ea" providerId="LiveId" clId="{3C2A4BE2-CF98-44E4-90F2-E94C284B8C00}" dt="2020-06-17T10:07:33.164" v="3067"/>
          <ac:spMkLst>
            <pc:docMk/>
            <pc:sldMk cId="0" sldId="285"/>
            <ac:spMk id="4" creationId="{46764DC0-F17D-4768-AF9D-089CABE21A1B}"/>
          </ac:spMkLst>
        </pc:spChg>
        <pc:spChg chg="del">
          <ac:chgData name="Federico Cluni" userId="754e41aadaf4a8ea" providerId="LiveId" clId="{3C2A4BE2-CF98-44E4-90F2-E94C284B8C00}" dt="2020-06-17T10:07:32.816" v="3066" actId="478"/>
          <ac:spMkLst>
            <pc:docMk/>
            <pc:sldMk cId="0" sldId="285"/>
            <ac:spMk id="43010" creationId="{7F8497D9-1CA1-4D05-8703-20F38AE10678}"/>
          </ac:spMkLst>
        </pc:spChg>
        <pc:spChg chg="mod">
          <ac:chgData name="Federico Cluni" userId="754e41aadaf4a8ea" providerId="LiveId" clId="{3C2A4BE2-CF98-44E4-90F2-E94C284B8C00}" dt="2020-06-17T14:33:07.333" v="7880" actId="207"/>
          <ac:spMkLst>
            <pc:docMk/>
            <pc:sldMk cId="0" sldId="285"/>
            <ac:spMk id="43011" creationId="{530215A9-4BDE-4CBC-936D-2138A6982815}"/>
          </ac:spMkLst>
        </pc:spChg>
      </pc:sldChg>
      <pc:sldChg chg="addSp delSp modSp add mod">
        <pc:chgData name="Federico Cluni" userId="754e41aadaf4a8ea" providerId="LiveId" clId="{3C2A4BE2-CF98-44E4-90F2-E94C284B8C00}" dt="2020-06-23T07:19:01.077" v="8700" actId="207"/>
        <pc:sldMkLst>
          <pc:docMk/>
          <pc:sldMk cId="0" sldId="286"/>
        </pc:sldMkLst>
        <pc:spChg chg="add mod">
          <ac:chgData name="Federico Cluni" userId="754e41aadaf4a8ea" providerId="LiveId" clId="{3C2A4BE2-CF98-44E4-90F2-E94C284B8C00}" dt="2020-06-17T10:07:41.219" v="3071"/>
          <ac:spMkLst>
            <pc:docMk/>
            <pc:sldMk cId="0" sldId="286"/>
            <ac:spMk id="5" creationId="{263DEA10-79FC-470D-8215-2C8A5F2D7BEE}"/>
          </ac:spMkLst>
        </pc:spChg>
        <pc:spChg chg="del">
          <ac:chgData name="Federico Cluni" userId="754e41aadaf4a8ea" providerId="LiveId" clId="{3C2A4BE2-CF98-44E4-90F2-E94C284B8C00}" dt="2020-06-17T10:07:40.880" v="3070" actId="478"/>
          <ac:spMkLst>
            <pc:docMk/>
            <pc:sldMk cId="0" sldId="286"/>
            <ac:spMk id="45058" creationId="{EAD2260B-A0A2-4F26-9A2D-FA17EDEBB891}"/>
          </ac:spMkLst>
        </pc:spChg>
        <pc:spChg chg="mod">
          <ac:chgData name="Federico Cluni" userId="754e41aadaf4a8ea" providerId="LiveId" clId="{3C2A4BE2-CF98-44E4-90F2-E94C284B8C00}" dt="2020-06-23T07:19:01.077" v="8700" actId="207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3C2A4BE2-CF98-44E4-90F2-E94C284B8C00}" dt="2020-06-17T09:45:17.540" v="1916" actId="20577"/>
          <ac:spMkLst>
            <pc:docMk/>
            <pc:sldMk cId="0" sldId="286"/>
            <ac:spMk id="45060" creationId="{EFE68B92-8428-485F-A609-20719AEEBA69}"/>
          </ac:spMkLst>
        </pc:spChg>
      </pc:sldChg>
      <pc:sldChg chg="addSp delSp modSp add del mod">
        <pc:chgData name="Federico Cluni" userId="754e41aadaf4a8ea" providerId="LiveId" clId="{3C2A4BE2-CF98-44E4-90F2-E94C284B8C00}" dt="2020-06-18T06:54:08.878" v="8679" actId="114"/>
        <pc:sldMkLst>
          <pc:docMk/>
          <pc:sldMk cId="3286911153" sldId="287"/>
        </pc:sldMkLst>
        <pc:spChg chg="add mod">
          <ac:chgData name="Federico Cluni" userId="754e41aadaf4a8ea" providerId="LiveId" clId="{3C2A4BE2-CF98-44E4-90F2-E94C284B8C00}" dt="2020-06-17T13:54:53.568" v="6343" actId="20577"/>
          <ac:spMkLst>
            <pc:docMk/>
            <pc:sldMk cId="3286911153" sldId="287"/>
            <ac:spMk id="5" creationId="{23A50B28-D705-411B-84F8-14538B50D1C4}"/>
          </ac:spMkLst>
        </pc:spChg>
        <pc:spChg chg="del">
          <ac:chgData name="Federico Cluni" userId="754e41aadaf4a8ea" providerId="LiveId" clId="{3C2A4BE2-CF98-44E4-90F2-E94C284B8C00}" dt="2020-06-17T13:54:38.059" v="6320" actId="478"/>
          <ac:spMkLst>
            <pc:docMk/>
            <pc:sldMk cId="3286911153" sldId="287"/>
            <ac:spMk id="49154" creationId="{A9CFA50B-E77B-43A6-A368-625B09739D2E}"/>
          </ac:spMkLst>
        </pc:spChg>
        <pc:spChg chg="mod">
          <ac:chgData name="Federico Cluni" userId="754e41aadaf4a8ea" providerId="LiveId" clId="{3C2A4BE2-CF98-44E4-90F2-E94C284B8C00}" dt="2020-06-17T10:14:28.622" v="3148" actId="20577"/>
          <ac:spMkLst>
            <pc:docMk/>
            <pc:sldMk cId="3286911153" sldId="287"/>
            <ac:spMk id="49155" creationId="{D354007A-39EA-443A-8E64-150723E95206}"/>
          </ac:spMkLst>
        </pc:spChg>
        <pc:spChg chg="mod">
          <ac:chgData name="Federico Cluni" userId="754e41aadaf4a8ea" providerId="LiveId" clId="{3C2A4BE2-CF98-44E4-90F2-E94C284B8C00}" dt="2020-06-18T06:54:08.878" v="8679" actId="114"/>
          <ac:spMkLst>
            <pc:docMk/>
            <pc:sldMk cId="3286911153" sldId="287"/>
            <ac:spMk id="49156" creationId="{6B1CEF43-8701-43B5-A0FF-2E0F4E6A20A0}"/>
          </ac:spMkLst>
        </pc:spChg>
      </pc:sldChg>
      <pc:sldChg chg="add del">
        <pc:chgData name="Federico Cluni" userId="754e41aadaf4a8ea" providerId="LiveId" clId="{3C2A4BE2-CF98-44E4-90F2-E94C284B8C00}" dt="2020-06-17T10:17:26.531" v="3255" actId="47"/>
        <pc:sldMkLst>
          <pc:docMk/>
          <pc:sldMk cId="0" sldId="288"/>
        </pc:sldMkLst>
      </pc:sldChg>
      <pc:sldChg chg="modSp add del mod">
        <pc:chgData name="Federico Cluni" userId="754e41aadaf4a8ea" providerId="LiveId" clId="{3C2A4BE2-CF98-44E4-90F2-E94C284B8C00}" dt="2020-06-17T13:55:05.431" v="6346" actId="2696"/>
        <pc:sldMkLst>
          <pc:docMk/>
          <pc:sldMk cId="0" sldId="289"/>
        </pc:sldMkLst>
        <pc:spChg chg="mod">
          <ac:chgData name="Federico Cluni" userId="754e41aadaf4a8ea" providerId="LiveId" clId="{3C2A4BE2-CF98-44E4-90F2-E94C284B8C00}" dt="2020-06-17T10:19:28.704" v="3487" actId="6549"/>
          <ac:spMkLst>
            <pc:docMk/>
            <pc:sldMk cId="0" sldId="289"/>
            <ac:spMk id="51203" creationId="{7038C185-D10E-4F27-A339-76B3C7E837C8}"/>
          </ac:spMkLst>
        </pc:spChg>
      </pc:sldChg>
      <pc:sldChg chg="add del">
        <pc:chgData name="Federico Cluni" userId="754e41aadaf4a8ea" providerId="LiveId" clId="{3C2A4BE2-CF98-44E4-90F2-E94C284B8C00}" dt="2020-06-17T14:26:14.126" v="7594" actId="47"/>
        <pc:sldMkLst>
          <pc:docMk/>
          <pc:sldMk cId="1649203960" sldId="289"/>
        </pc:sldMkLst>
      </pc:sldChg>
      <pc:sldChg chg="addSp delSp modSp add">
        <pc:chgData name="Federico Cluni" userId="754e41aadaf4a8ea" providerId="LiveId" clId="{3C2A4BE2-CF98-44E4-90F2-E94C284B8C00}" dt="2020-06-17T14:31:33.113" v="7821"/>
        <pc:sldMkLst>
          <pc:docMk/>
          <pc:sldMk cId="3077951468" sldId="290"/>
        </pc:sldMkLst>
        <pc:spChg chg="add mod">
          <ac:chgData name="Federico Cluni" userId="754e41aadaf4a8ea" providerId="LiveId" clId="{3C2A4BE2-CF98-44E4-90F2-E94C284B8C00}" dt="2020-06-17T14:31:33.113" v="7821"/>
          <ac:spMkLst>
            <pc:docMk/>
            <pc:sldMk cId="3077951468" sldId="290"/>
            <ac:spMk id="4" creationId="{8DF2BBCF-A139-4938-9EB5-DDE3C8350C05}"/>
          </ac:spMkLst>
        </pc:spChg>
        <pc:spChg chg="del">
          <ac:chgData name="Federico Cluni" userId="754e41aadaf4a8ea" providerId="LiveId" clId="{3C2A4BE2-CF98-44E4-90F2-E94C284B8C00}" dt="2020-06-17T14:31:32.726" v="7820" actId="478"/>
          <ac:spMkLst>
            <pc:docMk/>
            <pc:sldMk cId="3077951468" sldId="290"/>
            <ac:spMk id="52226" creationId="{C95518DE-5B6F-4A98-B5BE-048571D27422}"/>
          </ac:spMkLst>
        </pc:spChg>
        <pc:spChg chg="mod">
          <ac:chgData name="Federico Cluni" userId="754e41aadaf4a8ea" providerId="LiveId" clId="{3C2A4BE2-CF98-44E4-90F2-E94C284B8C00}" dt="2020-06-17T10:22:43.347" v="3867" actId="20577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delSp modSp add mod">
        <pc:chgData name="Federico Cluni" userId="754e41aadaf4a8ea" providerId="LiveId" clId="{3C2A4BE2-CF98-44E4-90F2-E94C284B8C00}" dt="2020-06-17T14:33:40.580" v="7885" actId="207"/>
        <pc:sldMkLst>
          <pc:docMk/>
          <pc:sldMk cId="0" sldId="292"/>
        </pc:sldMkLst>
        <pc:spChg chg="add mod">
          <ac:chgData name="Federico Cluni" userId="754e41aadaf4a8ea" providerId="LiveId" clId="{3C2A4BE2-CF98-44E4-90F2-E94C284B8C00}" dt="2020-06-17T10:07:45.655" v="3073"/>
          <ac:spMkLst>
            <pc:docMk/>
            <pc:sldMk cId="0" sldId="292"/>
            <ac:spMk id="4" creationId="{0212A5E6-77DC-4FAA-98FA-9E9922E08B97}"/>
          </ac:spMkLst>
        </pc:spChg>
        <pc:spChg chg="del">
          <ac:chgData name="Federico Cluni" userId="754e41aadaf4a8ea" providerId="LiveId" clId="{3C2A4BE2-CF98-44E4-90F2-E94C284B8C00}" dt="2020-06-17T10:07:44.877" v="3072" actId="478"/>
          <ac:spMkLst>
            <pc:docMk/>
            <pc:sldMk cId="0" sldId="292"/>
            <ac:spMk id="46082" creationId="{3CB08C05-7392-4438-B9BB-8B4ABCEE2E55}"/>
          </ac:spMkLst>
        </pc:spChg>
        <pc:spChg chg="mod">
          <ac:chgData name="Federico Cluni" userId="754e41aadaf4a8ea" providerId="LiveId" clId="{3C2A4BE2-CF98-44E4-90F2-E94C284B8C00}" dt="2020-06-17T14:33:40.580" v="7885" actId="207"/>
          <ac:spMkLst>
            <pc:docMk/>
            <pc:sldMk cId="0" sldId="292"/>
            <ac:spMk id="46083" creationId="{4BD9E5AE-ABE3-4473-B116-4358611DB157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1165524876" sldId="29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8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9"/>
        </pc:sldMkLst>
      </pc:sldChg>
      <pc:sldChg chg="addSp delSp modSp add mod">
        <pc:chgData name="Federico Cluni" userId="754e41aadaf4a8ea" providerId="LiveId" clId="{3C2A4BE2-CF98-44E4-90F2-E94C284B8C00}" dt="2020-06-18T06:16:39.975" v="8594" actId="20577"/>
        <pc:sldMkLst>
          <pc:docMk/>
          <pc:sldMk cId="0" sldId="300"/>
        </pc:sldMkLst>
        <pc:spChg chg="del">
          <ac:chgData name="Federico Cluni" userId="754e41aadaf4a8ea" providerId="LiveId" clId="{3C2A4BE2-CF98-44E4-90F2-E94C284B8C00}" dt="2020-06-17T10:00:23.499" v="2714" actId="478"/>
          <ac:spMkLst>
            <pc:docMk/>
            <pc:sldMk cId="0" sldId="300"/>
            <ac:spMk id="2" creationId="{3EB24B92-A823-46D9-9AB9-161C11913CC4}"/>
          </ac:spMkLst>
        </pc:spChg>
        <pc:spChg chg="add mod">
          <ac:chgData name="Federico Cluni" userId="754e41aadaf4a8ea" providerId="LiveId" clId="{3C2A4BE2-CF98-44E4-90F2-E94C284B8C00}" dt="2020-06-18T06:16:39.975" v="8594" actId="20577"/>
          <ac:spMkLst>
            <pc:docMk/>
            <pc:sldMk cId="0" sldId="300"/>
            <ac:spMk id="4" creationId="{1757A113-2160-4A40-B67E-037908788499}"/>
          </ac:spMkLst>
        </pc:spChg>
        <pc:spChg chg="add mod">
          <ac:chgData name="Federico Cluni" userId="754e41aadaf4a8ea" providerId="LiveId" clId="{3C2A4BE2-CF98-44E4-90F2-E94C284B8C00}" dt="2020-06-17T10:07:50.252" v="3075"/>
          <ac:spMkLst>
            <pc:docMk/>
            <pc:sldMk cId="0" sldId="300"/>
            <ac:spMk id="5" creationId="{CE269B7B-35D4-4F12-99F4-3BD7A8757DE1}"/>
          </ac:spMkLst>
        </pc:spChg>
        <pc:spChg chg="del">
          <ac:chgData name="Federico Cluni" userId="754e41aadaf4a8ea" providerId="LiveId" clId="{3C2A4BE2-CF98-44E4-90F2-E94C284B8C00}" dt="2020-06-17T10:07:49.856" v="3074" actId="478"/>
          <ac:spMkLst>
            <pc:docMk/>
            <pc:sldMk cId="0" sldId="300"/>
            <ac:spMk id="47106" creationId="{00364813-5B13-443D-B937-A39AC47821E7}"/>
          </ac:spMkLst>
        </pc:spChg>
        <pc:spChg chg="mod">
          <ac:chgData name="Federico Cluni" userId="754e41aadaf4a8ea" providerId="LiveId" clId="{3C2A4BE2-CF98-44E4-90F2-E94C284B8C00}" dt="2020-06-17T14:33:54.246" v="7887" actId="207"/>
          <ac:spMkLst>
            <pc:docMk/>
            <pc:sldMk cId="0" sldId="300"/>
            <ac:spMk id="47107" creationId="{99C64C5A-F27B-4D5E-A469-247857D5FEFD}"/>
          </ac:spMkLst>
        </pc:spChg>
      </pc:sldChg>
      <pc:sldChg chg="addSp delSp modSp add del mod">
        <pc:chgData name="Federico Cluni" userId="754e41aadaf4a8ea" providerId="LiveId" clId="{3C2A4BE2-CF98-44E4-90F2-E94C284B8C00}" dt="2020-06-17T13:34:18.523" v="6075" actId="2696"/>
        <pc:sldMkLst>
          <pc:docMk/>
          <pc:sldMk cId="2909882934" sldId="301"/>
        </pc:sldMkLst>
        <pc:spChg chg="add mod">
          <ac:chgData name="Federico Cluni" userId="754e41aadaf4a8ea" providerId="LiveId" clId="{3C2A4BE2-CF98-44E4-90F2-E94C284B8C00}" dt="2020-06-17T10:07:16.867" v="3059"/>
          <ac:spMkLst>
            <pc:docMk/>
            <pc:sldMk cId="2909882934" sldId="301"/>
            <ac:spMk id="4" creationId="{3CF10B12-B102-46BE-AE13-25BDA808731C}"/>
          </ac:spMkLst>
        </pc:spChg>
        <pc:spChg chg="del">
          <ac:chgData name="Federico Cluni" userId="754e41aadaf4a8ea" providerId="LiveId" clId="{3C2A4BE2-CF98-44E4-90F2-E94C284B8C00}" dt="2020-06-17T10:07:16.463" v="3058" actId="478"/>
          <ac:spMkLst>
            <pc:docMk/>
            <pc:sldMk cId="2909882934" sldId="301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8.455" v="1221" actId="6549"/>
          <ac:spMkLst>
            <pc:docMk/>
            <pc:sldMk cId="2909882934" sldId="301"/>
            <ac:spMk id="39939" creationId="{141BD149-0FFB-40B5-96FB-BC7F0D8CD8D4}"/>
          </ac:spMkLst>
        </pc:spChg>
      </pc:sldChg>
      <pc:sldChg chg="addSp delSp modSp add mod">
        <pc:chgData name="Federico Cluni" userId="754e41aadaf4a8ea" providerId="LiveId" clId="{3C2A4BE2-CF98-44E4-90F2-E94C284B8C00}" dt="2020-06-17T14:33:15.669" v="7881" actId="207"/>
        <pc:sldMkLst>
          <pc:docMk/>
          <pc:sldMk cId="0" sldId="302"/>
        </pc:sldMkLst>
        <pc:spChg chg="add mod">
          <ac:chgData name="Federico Cluni" userId="754e41aadaf4a8ea" providerId="LiveId" clId="{3C2A4BE2-CF98-44E4-90F2-E94C284B8C00}" dt="2020-06-17T10:07:37.098" v="3069"/>
          <ac:spMkLst>
            <pc:docMk/>
            <pc:sldMk cId="0" sldId="302"/>
            <ac:spMk id="4" creationId="{0A22BD09-EF34-4B81-922F-414C35510B85}"/>
          </ac:spMkLst>
        </pc:spChg>
        <pc:spChg chg="del">
          <ac:chgData name="Federico Cluni" userId="754e41aadaf4a8ea" providerId="LiveId" clId="{3C2A4BE2-CF98-44E4-90F2-E94C284B8C00}" dt="2020-06-17T10:07:36.692" v="3068" actId="478"/>
          <ac:spMkLst>
            <pc:docMk/>
            <pc:sldMk cId="0" sldId="302"/>
            <ac:spMk id="44034" creationId="{0C7DFD8C-00BD-4103-A060-1F36E9A6E738}"/>
          </ac:spMkLst>
        </pc:spChg>
        <pc:spChg chg="mod">
          <ac:chgData name="Federico Cluni" userId="754e41aadaf4a8ea" providerId="LiveId" clId="{3C2A4BE2-CF98-44E4-90F2-E94C284B8C00}" dt="2020-06-17T14:33:15.669" v="7881" actId="207"/>
          <ac:spMkLst>
            <pc:docMk/>
            <pc:sldMk cId="0" sldId="302"/>
            <ac:spMk id="44035" creationId="{A9D92512-3529-405D-8C8E-F1A81D59CCCD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5"/>
        </pc:sldMkLst>
      </pc:sldChg>
      <pc:sldChg chg="modSp add mod modNotesTx">
        <pc:chgData name="Federico Cluni" userId="754e41aadaf4a8ea" providerId="LiveId" clId="{3C2A4BE2-CF98-44E4-90F2-E94C284B8C00}" dt="2020-06-18T10:37:18.064" v="8684" actId="20577"/>
        <pc:sldMkLst>
          <pc:docMk/>
          <pc:sldMk cId="0" sldId="306"/>
        </pc:sldMkLst>
        <pc:spChg chg="mod">
          <ac:chgData name="Federico Cluni" userId="754e41aadaf4a8ea" providerId="LiveId" clId="{3C2A4BE2-CF98-44E4-90F2-E94C284B8C00}" dt="2020-06-17T10:30:37.633" v="3872" actId="207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3C2A4BE2-CF98-44E4-90F2-E94C284B8C00}" dt="2020-06-18T10:37:18.064" v="8684" actId="20577"/>
          <ac:spMkLst>
            <pc:docMk/>
            <pc:sldMk cId="0" sldId="306"/>
            <ac:spMk id="53251" creationId="{B32536A9-90A3-4A3F-AC07-594D85CB2542}"/>
          </ac:spMkLst>
        </pc:spChg>
      </pc:sldChg>
      <pc:sldChg chg="addSp delSp modSp add mod">
        <pc:chgData name="Federico Cluni" userId="754e41aadaf4a8ea" providerId="LiveId" clId="{3C2A4BE2-CF98-44E4-90F2-E94C284B8C00}" dt="2020-06-17T14:42:14.986" v="8144" actId="20577"/>
        <pc:sldMkLst>
          <pc:docMk/>
          <pc:sldMk cId="0" sldId="307"/>
        </pc:sldMkLst>
        <pc:spChg chg="add mod">
          <ac:chgData name="Federico Cluni" userId="754e41aadaf4a8ea" providerId="LiveId" clId="{3C2A4BE2-CF98-44E4-90F2-E94C284B8C00}" dt="2020-06-17T10:46:59.300" v="4741" actId="20577"/>
          <ac:spMkLst>
            <pc:docMk/>
            <pc:sldMk cId="0" sldId="307"/>
            <ac:spMk id="4" creationId="{EFBB445F-35AB-4EC1-B355-910AA8ACCC46}"/>
          </ac:spMkLst>
        </pc:spChg>
        <pc:spChg chg="del">
          <ac:chgData name="Federico Cluni" userId="754e41aadaf4a8ea" providerId="LiveId" clId="{3C2A4BE2-CF98-44E4-90F2-E94C284B8C00}" dt="2020-06-17T10:46:53.379" v="4726" actId="478"/>
          <ac:spMkLst>
            <pc:docMk/>
            <pc:sldMk cId="0" sldId="307"/>
            <ac:spMk id="54274" creationId="{529B81B0-8208-4B6F-8196-38094201D299}"/>
          </ac:spMkLst>
        </pc:spChg>
        <pc:spChg chg="mod">
          <ac:chgData name="Federico Cluni" userId="754e41aadaf4a8ea" providerId="LiveId" clId="{3C2A4BE2-CF98-44E4-90F2-E94C284B8C00}" dt="2020-06-17T14:42:14.986" v="8144" actId="20577"/>
          <ac:spMkLst>
            <pc:docMk/>
            <pc:sldMk cId="0" sldId="307"/>
            <ac:spMk id="54275" creationId="{90CF1CCD-6B1C-4856-8E13-E28A8438CA31}"/>
          </ac:spMkLst>
        </pc:spChg>
      </pc:sldChg>
      <pc:sldChg chg="addSp delSp modSp add mod">
        <pc:chgData name="Federico Cluni" userId="754e41aadaf4a8ea" providerId="LiveId" clId="{3C2A4BE2-CF98-44E4-90F2-E94C284B8C00}" dt="2020-06-18T10:50:07.739" v="8699" actId="6549"/>
        <pc:sldMkLst>
          <pc:docMk/>
          <pc:sldMk cId="0" sldId="308"/>
        </pc:sldMkLst>
        <pc:spChg chg="add mod">
          <ac:chgData name="Federico Cluni" userId="754e41aadaf4a8ea" providerId="LiveId" clId="{3C2A4BE2-CF98-44E4-90F2-E94C284B8C00}" dt="2020-06-17T10:47:40.596" v="4792"/>
          <ac:spMkLst>
            <pc:docMk/>
            <pc:sldMk cId="0" sldId="308"/>
            <ac:spMk id="5" creationId="{70FD258E-8675-4227-8E24-636C9B23E3DD}"/>
          </ac:spMkLst>
        </pc:spChg>
        <pc:spChg chg="del">
          <ac:chgData name="Federico Cluni" userId="754e41aadaf4a8ea" providerId="LiveId" clId="{3C2A4BE2-CF98-44E4-90F2-E94C284B8C00}" dt="2020-06-17T10:47:39.899" v="4791" actId="478"/>
          <ac:spMkLst>
            <pc:docMk/>
            <pc:sldMk cId="0" sldId="308"/>
            <ac:spMk id="55298" creationId="{DA952007-CA8B-47AF-871D-D8F0C5A08C3F}"/>
          </ac:spMkLst>
        </pc:spChg>
        <pc:spChg chg="mod">
          <ac:chgData name="Federico Cluni" userId="754e41aadaf4a8ea" providerId="LiveId" clId="{3C2A4BE2-CF98-44E4-90F2-E94C284B8C00}" dt="2020-06-18T10:50:07.739" v="8699" actId="6549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3C2A4BE2-CF98-44E4-90F2-E94C284B8C00}" dt="2020-06-17T10:49:23.220" v="4982" actId="20577"/>
          <ac:spMkLst>
            <pc:docMk/>
            <pc:sldMk cId="0" sldId="308"/>
            <ac:spMk id="55300" creationId="{F03F0B5F-2F75-4990-B08E-02B933201531}"/>
          </ac:spMkLst>
        </pc:spChg>
      </pc:sldChg>
      <pc:sldChg chg="addSp delSp modSp add mod">
        <pc:chgData name="Federico Cluni" userId="754e41aadaf4a8ea" providerId="LiveId" clId="{3C2A4BE2-CF98-44E4-90F2-E94C284B8C00}" dt="2020-06-17T14:36:06.950" v="7976" actId="207"/>
        <pc:sldMkLst>
          <pc:docMk/>
          <pc:sldMk cId="0" sldId="309"/>
        </pc:sldMkLst>
        <pc:spChg chg="add mod">
          <ac:chgData name="Federico Cluni" userId="754e41aadaf4a8ea" providerId="LiveId" clId="{3C2A4BE2-CF98-44E4-90F2-E94C284B8C00}" dt="2020-06-17T10:53:07.326" v="5012" actId="20577"/>
          <ac:spMkLst>
            <pc:docMk/>
            <pc:sldMk cId="0" sldId="309"/>
            <ac:spMk id="9" creationId="{B2D81CDC-6FD6-4F7F-9514-BCBF1AD2571A}"/>
          </ac:spMkLst>
        </pc:spChg>
        <pc:spChg chg="del">
          <ac:chgData name="Federico Cluni" userId="754e41aadaf4a8ea" providerId="LiveId" clId="{3C2A4BE2-CF98-44E4-90F2-E94C284B8C00}" dt="2020-06-17T10:52:58.220" v="4985" actId="478"/>
          <ac:spMkLst>
            <pc:docMk/>
            <pc:sldMk cId="0" sldId="309"/>
            <ac:spMk id="56322" creationId="{F3099BDC-9C8E-4740-BEA8-0853AA4BA9B3}"/>
          </ac:spMkLst>
        </pc:spChg>
        <pc:spChg chg="mod">
          <ac:chgData name="Federico Cluni" userId="754e41aadaf4a8ea" providerId="LiveId" clId="{3C2A4BE2-CF98-44E4-90F2-E94C284B8C00}" dt="2020-06-17T14:36:06.950" v="7976" actId="207"/>
          <ac:spMkLst>
            <pc:docMk/>
            <pc:sldMk cId="0" sldId="309"/>
            <ac:spMk id="56323" creationId="{F04628DC-64BE-4BB1-B0B0-9EF18EDB47AF}"/>
          </ac:spMkLst>
        </pc:spChg>
        <pc:spChg chg="del mod">
          <ac:chgData name="Federico Cluni" userId="754e41aadaf4a8ea" providerId="LiveId" clId="{3C2A4BE2-CF98-44E4-90F2-E94C284B8C00}" dt="2020-06-17T10:56:11.637" v="5168" actId="478"/>
          <ac:spMkLst>
            <pc:docMk/>
            <pc:sldMk cId="0" sldId="309"/>
            <ac:spMk id="56324" creationId="{1F1D5F53-3FF2-4FD8-80FD-067674727DA2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8" creationId="{FB6EDBCC-9BF3-4B6E-AF3E-8BD3E82A9EA3}"/>
          </ac:spMkLst>
        </pc:spChg>
      </pc:sldChg>
      <pc:sldChg chg="addSp delSp modSp add mod">
        <pc:chgData name="Federico Cluni" userId="754e41aadaf4a8ea" providerId="LiveId" clId="{3C2A4BE2-CF98-44E4-90F2-E94C284B8C00}" dt="2020-06-17T14:36:18.951" v="7977" actId="207"/>
        <pc:sldMkLst>
          <pc:docMk/>
          <pc:sldMk cId="0" sldId="310"/>
        </pc:sldMkLst>
        <pc:spChg chg="add mod">
          <ac:chgData name="Federico Cluni" userId="754e41aadaf4a8ea" providerId="LiveId" clId="{3C2A4BE2-CF98-44E4-90F2-E94C284B8C00}" dt="2020-06-17T10:59:08.778" v="5265" actId="20577"/>
          <ac:spMkLst>
            <pc:docMk/>
            <pc:sldMk cId="0" sldId="310"/>
            <ac:spMk id="4" creationId="{8E81E1BE-0151-4B2B-8ED8-26EB841CE581}"/>
          </ac:spMkLst>
        </pc:spChg>
        <pc:spChg chg="del">
          <ac:chgData name="Federico Cluni" userId="754e41aadaf4a8ea" providerId="LiveId" clId="{3C2A4BE2-CF98-44E4-90F2-E94C284B8C00}" dt="2020-06-17T10:58:37.288" v="5249" actId="478"/>
          <ac:spMkLst>
            <pc:docMk/>
            <pc:sldMk cId="0" sldId="310"/>
            <ac:spMk id="57346" creationId="{5566956C-761F-40B1-9302-475E7D05A1D3}"/>
          </ac:spMkLst>
        </pc:spChg>
        <pc:spChg chg="mod">
          <ac:chgData name="Federico Cluni" userId="754e41aadaf4a8ea" providerId="LiveId" clId="{3C2A4BE2-CF98-44E4-90F2-E94C284B8C00}" dt="2020-06-17T14:36:18.951" v="797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Sp delSp modSp add mod">
        <pc:chgData name="Federico Cluni" userId="754e41aadaf4a8ea" providerId="LiveId" clId="{3C2A4BE2-CF98-44E4-90F2-E94C284B8C00}" dt="2020-06-18T06:12:21.951" v="8435" actId="20577"/>
        <pc:sldMkLst>
          <pc:docMk/>
          <pc:sldMk cId="0" sldId="311"/>
        </pc:sldMkLst>
        <pc:spChg chg="add mod">
          <ac:chgData name="Federico Cluni" userId="754e41aadaf4a8ea" providerId="LiveId" clId="{3C2A4BE2-CF98-44E4-90F2-E94C284B8C00}" dt="2020-06-17T13:10:06.906" v="5380" actId="20577"/>
          <ac:spMkLst>
            <pc:docMk/>
            <pc:sldMk cId="0" sldId="311"/>
            <ac:spMk id="4" creationId="{5CAFEFF0-0A7B-4E43-A252-786CA3938B88}"/>
          </ac:spMkLst>
        </pc:spChg>
        <pc:spChg chg="del">
          <ac:chgData name="Federico Cluni" userId="754e41aadaf4a8ea" providerId="LiveId" clId="{3C2A4BE2-CF98-44E4-90F2-E94C284B8C00}" dt="2020-06-17T13:10:02.138" v="5371" actId="478"/>
          <ac:spMkLst>
            <pc:docMk/>
            <pc:sldMk cId="0" sldId="311"/>
            <ac:spMk id="58370" creationId="{5AD84078-D536-4DB0-8E35-0C3288BD2CA1}"/>
          </ac:spMkLst>
        </pc:spChg>
        <pc:spChg chg="mod">
          <ac:chgData name="Federico Cluni" userId="754e41aadaf4a8ea" providerId="LiveId" clId="{3C2A4BE2-CF98-44E4-90F2-E94C284B8C00}" dt="2020-06-18T06:12:21.951" v="8435" actId="20577"/>
          <ac:spMkLst>
            <pc:docMk/>
            <pc:sldMk cId="0" sldId="311"/>
            <ac:spMk id="58371" creationId="{7D14B1CE-538B-4A79-BFD0-D54055953175}"/>
          </ac:spMkLst>
        </pc:spChg>
      </pc:sldChg>
      <pc:sldChg chg="addSp delSp modSp add mod">
        <pc:chgData name="Federico Cluni" userId="754e41aadaf4a8ea" providerId="LiveId" clId="{3C2A4BE2-CF98-44E4-90F2-E94C284B8C00}" dt="2020-06-17T14:36:31.213" v="7979" actId="207"/>
        <pc:sldMkLst>
          <pc:docMk/>
          <pc:sldMk cId="0" sldId="312"/>
        </pc:sldMkLst>
        <pc:spChg chg="add mod">
          <ac:chgData name="Federico Cluni" userId="754e41aadaf4a8ea" providerId="LiveId" clId="{3C2A4BE2-CF98-44E4-90F2-E94C284B8C00}" dt="2020-06-17T13:14:18.895" v="5512" actId="20577"/>
          <ac:spMkLst>
            <pc:docMk/>
            <pc:sldMk cId="0" sldId="312"/>
            <ac:spMk id="4" creationId="{1D0568E1-C7A9-4922-A2AF-0ADF6B31744E}"/>
          </ac:spMkLst>
        </pc:spChg>
        <pc:spChg chg="add mod">
          <ac:chgData name="Federico Cluni" userId="754e41aadaf4a8ea" providerId="LiveId" clId="{3C2A4BE2-CF98-44E4-90F2-E94C284B8C00}" dt="2020-06-17T13:14:59.316" v="5568" actId="1076"/>
          <ac:spMkLst>
            <pc:docMk/>
            <pc:sldMk cId="0" sldId="312"/>
            <ac:spMk id="5" creationId="{DDDF1180-733F-4A60-BDF4-8A026584591C}"/>
          </ac:spMkLst>
        </pc:spChg>
        <pc:spChg chg="del">
          <ac:chgData name="Federico Cluni" userId="754e41aadaf4a8ea" providerId="LiveId" clId="{3C2A4BE2-CF98-44E4-90F2-E94C284B8C00}" dt="2020-06-17T13:11:15.098" v="5471" actId="478"/>
          <ac:spMkLst>
            <pc:docMk/>
            <pc:sldMk cId="0" sldId="312"/>
            <ac:spMk id="59394" creationId="{F8A0612B-FB0A-4366-B4F0-E2893FB967B2}"/>
          </ac:spMkLst>
        </pc:spChg>
        <pc:spChg chg="mod">
          <ac:chgData name="Federico Cluni" userId="754e41aadaf4a8ea" providerId="LiveId" clId="{3C2A4BE2-CF98-44E4-90F2-E94C284B8C00}" dt="2020-06-17T14:36:31.213" v="7979" actId="207"/>
          <ac:spMkLst>
            <pc:docMk/>
            <pc:sldMk cId="0" sldId="312"/>
            <ac:spMk id="59395" creationId="{188C0C7E-B87C-45A0-B1AE-EE834A7A5042}"/>
          </ac:spMkLst>
        </pc:spChg>
      </pc:sldChg>
      <pc:sldChg chg="addSp delSp modSp add mod">
        <pc:chgData name="Federico Cluni" userId="754e41aadaf4a8ea" providerId="LiveId" clId="{3C2A4BE2-CF98-44E4-90F2-E94C284B8C00}" dt="2020-06-17T14:47:27.685" v="8153" actId="20577"/>
        <pc:sldMkLst>
          <pc:docMk/>
          <pc:sldMk cId="0" sldId="313"/>
        </pc:sldMkLst>
        <pc:spChg chg="add mod">
          <ac:chgData name="Federico Cluni" userId="754e41aadaf4a8ea" providerId="LiveId" clId="{3C2A4BE2-CF98-44E4-90F2-E94C284B8C00}" dt="2020-06-17T13:15:17.978" v="5574" actId="20577"/>
          <ac:spMkLst>
            <pc:docMk/>
            <pc:sldMk cId="0" sldId="313"/>
            <ac:spMk id="4" creationId="{753B658E-4C5B-49B9-88CD-5D1178CB9FE9}"/>
          </ac:spMkLst>
        </pc:spChg>
        <pc:spChg chg="del">
          <ac:chgData name="Federico Cluni" userId="754e41aadaf4a8ea" providerId="LiveId" clId="{3C2A4BE2-CF98-44E4-90F2-E94C284B8C00}" dt="2020-06-17T13:15:12.321" v="5569" actId="478"/>
          <ac:spMkLst>
            <pc:docMk/>
            <pc:sldMk cId="0" sldId="313"/>
            <ac:spMk id="60418" creationId="{CD253A1F-35E2-40B4-B887-C6E518C85299}"/>
          </ac:spMkLst>
        </pc:spChg>
        <pc:spChg chg="mod">
          <ac:chgData name="Federico Cluni" userId="754e41aadaf4a8ea" providerId="LiveId" clId="{3C2A4BE2-CF98-44E4-90F2-E94C284B8C00}" dt="2020-06-17T14:47:27.685" v="8153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add mod ord">
        <pc:chgData name="Federico Cluni" userId="754e41aadaf4a8ea" providerId="LiveId" clId="{3C2A4BE2-CF98-44E4-90F2-E94C284B8C00}" dt="2020-06-17T14:35:24.092" v="7973" actId="20577"/>
        <pc:sldMkLst>
          <pc:docMk/>
          <pc:sldMk cId="0" sldId="314"/>
        </pc:sldMkLst>
        <pc:spChg chg="mod">
          <ac:chgData name="Federico Cluni" userId="754e41aadaf4a8ea" providerId="LiveId" clId="{3C2A4BE2-CF98-44E4-90F2-E94C284B8C00}" dt="2020-06-17T10:05:45.402" v="3038" actId="20577"/>
          <ac:spMkLst>
            <pc:docMk/>
            <pc:sldMk cId="0" sldId="314"/>
            <ac:spMk id="2" creationId="{C7CE77D6-3A10-4EC5-A503-E0E6006B57A1}"/>
          </ac:spMkLst>
        </pc:spChg>
        <pc:spChg chg="add mod">
          <ac:chgData name="Federico Cluni" userId="754e41aadaf4a8ea" providerId="LiveId" clId="{3C2A4BE2-CF98-44E4-90F2-E94C284B8C00}" dt="2020-06-17T10:07:55.214" v="3077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3C2A4BE2-CF98-44E4-90F2-E94C284B8C00}" dt="2020-06-17T14:35:24.092" v="7973" actId="20577"/>
          <ac:spMkLst>
            <pc:docMk/>
            <pc:sldMk cId="0" sldId="314"/>
            <ac:spMk id="46083" creationId="{6ACC68DE-8CF4-432B-B0F9-A6F80B875381}"/>
          </ac:spMkLst>
        </pc:spChg>
        <pc:spChg chg="del">
          <ac:chgData name="Federico Cluni" userId="754e41aadaf4a8ea" providerId="LiveId" clId="{3C2A4BE2-CF98-44E4-90F2-E94C284B8C00}" dt="2020-06-17T10:07:54.838" v="3076" actId="478"/>
          <ac:spMkLst>
            <pc:docMk/>
            <pc:sldMk cId="0" sldId="314"/>
            <ac:spMk id="48130" creationId="{4F3D2287-1109-450D-A21C-C43EFA756FA6}"/>
          </ac:spMkLst>
        </pc:spChg>
        <pc:spChg chg="mod">
          <ac:chgData name="Federico Cluni" userId="754e41aadaf4a8ea" providerId="LiveId" clId="{3C2A4BE2-CF98-44E4-90F2-E94C284B8C00}" dt="2020-06-17T10:05:49.911" v="3040" actId="20577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06:03.373" v="3055" actId="20577"/>
          <ac:spMkLst>
            <pc:docMk/>
            <pc:sldMk cId="0" sldId="314"/>
            <ac:spMk id="48134" creationId="{774AE6C6-4588-4333-AB3D-72CBCBC40EC5}"/>
          </ac:spMkLst>
        </pc:spChg>
      </pc:sldChg>
      <pc:sldChg chg="addSp delSp modSp add del mod modNotesTx">
        <pc:chgData name="Federico Cluni" userId="754e41aadaf4a8ea" providerId="LiveId" clId="{3C2A4BE2-CF98-44E4-90F2-E94C284B8C00}" dt="2020-06-17T13:34:18.523" v="6075" actId="2696"/>
        <pc:sldMkLst>
          <pc:docMk/>
          <pc:sldMk cId="3167600321" sldId="315"/>
        </pc:sldMkLst>
        <pc:spChg chg="add mod">
          <ac:chgData name="Federico Cluni" userId="754e41aadaf4a8ea" providerId="LiveId" clId="{3C2A4BE2-CF98-44E4-90F2-E94C284B8C00}" dt="2020-06-17T10:07:21.277" v="3061"/>
          <ac:spMkLst>
            <pc:docMk/>
            <pc:sldMk cId="3167600321" sldId="315"/>
            <ac:spMk id="4" creationId="{E00B9A0C-DD66-4C5A-830E-EEEC9189156B}"/>
          </ac:spMkLst>
        </pc:spChg>
        <pc:spChg chg="del">
          <ac:chgData name="Federico Cluni" userId="754e41aadaf4a8ea" providerId="LiveId" clId="{3C2A4BE2-CF98-44E4-90F2-E94C284B8C00}" dt="2020-06-17T10:07:20.866" v="3060" actId="478"/>
          <ac:spMkLst>
            <pc:docMk/>
            <pc:sldMk cId="3167600321" sldId="315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1.325" v="1220" actId="6549"/>
          <ac:spMkLst>
            <pc:docMk/>
            <pc:sldMk cId="3167600321" sldId="315"/>
            <ac:spMk id="39939" creationId="{141BD149-0FFB-40B5-96FB-BC7F0D8CD8D4}"/>
          </ac:spMkLst>
        </pc:spChg>
      </pc:sldChg>
      <pc:sldChg chg="addSp modSp add mod">
        <pc:chgData name="Federico Cluni" userId="754e41aadaf4a8ea" providerId="LiveId" clId="{3C2A4BE2-CF98-44E4-90F2-E94C284B8C00}" dt="2020-06-17T15:05:13.088" v="8246" actId="1076"/>
        <pc:sldMkLst>
          <pc:docMk/>
          <pc:sldMk cId="3640886085" sldId="315"/>
        </pc:sldMkLst>
        <pc:spChg chg="mod">
          <ac:chgData name="Federico Cluni" userId="754e41aadaf4a8ea" providerId="LiveId" clId="{3C2A4BE2-CF98-44E4-90F2-E94C284B8C00}" dt="2020-06-17T15:04:39.449" v="8239" actId="20577"/>
          <ac:spMkLst>
            <pc:docMk/>
            <pc:sldMk cId="3640886085" sldId="315"/>
            <ac:spMk id="39939" creationId="{141BD149-0FFB-40B5-96FB-BC7F0D8CD8D4}"/>
          </ac:spMkLst>
        </pc:spChg>
        <pc:picChg chg="add mod">
          <ac:chgData name="Federico Cluni" userId="754e41aadaf4a8ea" providerId="LiveId" clId="{3C2A4BE2-CF98-44E4-90F2-E94C284B8C00}" dt="2020-06-17T15:05:13.088" v="8246" actId="1076"/>
          <ac:picMkLst>
            <pc:docMk/>
            <pc:sldMk cId="3640886085" sldId="315"/>
            <ac:picMk id="3" creationId="{065CDF21-4126-4A6D-962A-76791542F169}"/>
          </ac:picMkLst>
        </pc:pic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3826106657" sldId="315"/>
        </pc:sldMkLst>
      </pc:sldChg>
      <pc:sldChg chg="addSp delSp modSp add mod">
        <pc:chgData name="Federico Cluni" userId="754e41aadaf4a8ea" providerId="LiveId" clId="{3C2A4BE2-CF98-44E4-90F2-E94C284B8C00}" dt="2020-06-17T14:31:54.339" v="7867" actId="313"/>
        <pc:sldMkLst>
          <pc:docMk/>
          <pc:sldMk cId="0" sldId="316"/>
        </pc:sldMkLst>
        <pc:spChg chg="add mod">
          <ac:chgData name="Federico Cluni" userId="754e41aadaf4a8ea" providerId="LiveId" clId="{3C2A4BE2-CF98-44E4-90F2-E94C284B8C00}" dt="2020-06-17T14:31:54.339" v="7867" actId="313"/>
          <ac:spMkLst>
            <pc:docMk/>
            <pc:sldMk cId="0" sldId="316"/>
            <ac:spMk id="6" creationId="{C2C1527B-4E35-485A-8915-3A2C3E67154C}"/>
          </ac:spMkLst>
        </pc:spChg>
        <pc:spChg chg="del">
          <ac:chgData name="Federico Cluni" userId="754e41aadaf4a8ea" providerId="LiveId" clId="{3C2A4BE2-CF98-44E4-90F2-E94C284B8C00}" dt="2020-06-17T14:31:37.082" v="7822" actId="478"/>
          <ac:spMkLst>
            <pc:docMk/>
            <pc:sldMk cId="0" sldId="316"/>
            <ac:spMk id="3074" creationId="{DC57F949-65B7-43E5-9AF4-BAE42EFC222B}"/>
          </ac:spMkLst>
        </pc:spChg>
        <pc:spChg chg="mod">
          <ac:chgData name="Federico Cluni" userId="754e41aadaf4a8ea" providerId="LiveId" clId="{3C2A4BE2-CF98-44E4-90F2-E94C284B8C00}" dt="2020-06-17T14:31:39.859" v="7824" actId="20577"/>
          <ac:spMkLst>
            <pc:docMk/>
            <pc:sldMk cId="0" sldId="316"/>
            <ac:spMk id="3075" creationId="{89F30D77-6E3A-4C72-95DE-B0519E83D042}"/>
          </ac:spMkLst>
        </pc:spChg>
        <pc:spChg chg="del">
          <ac:chgData name="Federico Cluni" userId="754e41aadaf4a8ea" providerId="LiveId" clId="{3C2A4BE2-CF98-44E4-90F2-E94C284B8C00}" dt="2020-06-17T14:07:26.253" v="6589" actId="478"/>
          <ac:spMkLst>
            <pc:docMk/>
            <pc:sldMk cId="0" sldId="316"/>
            <ac:spMk id="3076" creationId="{5415C968-111A-429B-8BE3-3029705925B2}"/>
          </ac:spMkLst>
        </pc:spChg>
        <pc:spChg chg="mod">
          <ac:chgData name="Federico Cluni" userId="754e41aadaf4a8ea" providerId="LiveId" clId="{3C2A4BE2-CF98-44E4-90F2-E94C284B8C00}" dt="2020-06-17T14:07:56.382" v="6648" actId="1076"/>
          <ac:spMkLst>
            <pc:docMk/>
            <pc:sldMk cId="0" sldId="316"/>
            <ac:spMk id="3077" creationId="{D472E0EA-BF4C-4778-A556-93A63E17C952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2150309443" sldId="316"/>
        </pc:sldMkLst>
      </pc:sldChg>
      <pc:sldChg chg="addSp delSp modSp add mod">
        <pc:chgData name="Federico Cluni" userId="754e41aadaf4a8ea" providerId="LiveId" clId="{3C2A4BE2-CF98-44E4-90F2-E94C284B8C00}" dt="2020-06-23T08:02:36.999" v="8701" actId="20577"/>
        <pc:sldMkLst>
          <pc:docMk/>
          <pc:sldMk cId="0" sldId="317"/>
        </pc:sldMkLst>
        <pc:spChg chg="add mod">
          <ac:chgData name="Federico Cluni" userId="754e41aadaf4a8ea" providerId="LiveId" clId="{3C2A4BE2-CF98-44E4-90F2-E94C284B8C00}" dt="2020-06-17T14:15:47.063" v="6939" actId="14100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3C2A4BE2-CF98-44E4-90F2-E94C284B8C00}" dt="2020-06-17T14:31:59.976" v="7869"/>
          <ac:spMkLst>
            <pc:docMk/>
            <pc:sldMk cId="0" sldId="317"/>
            <ac:spMk id="6" creationId="{F9C7C76A-0F1F-436D-A67D-4F2ABCC895C0}"/>
          </ac:spMkLst>
        </pc:spChg>
        <pc:spChg chg="del">
          <ac:chgData name="Federico Cluni" userId="754e41aadaf4a8ea" providerId="LiveId" clId="{3C2A4BE2-CF98-44E4-90F2-E94C284B8C00}" dt="2020-06-17T14:31:59.539" v="7868" actId="478"/>
          <ac:spMkLst>
            <pc:docMk/>
            <pc:sldMk cId="0" sldId="317"/>
            <ac:spMk id="4098" creationId="{32EF5F9D-635A-459B-AC1F-41D74B500DD0}"/>
          </ac:spMkLst>
        </pc:spChg>
        <pc:spChg chg="mod">
          <ac:chgData name="Federico Cluni" userId="754e41aadaf4a8ea" providerId="LiveId" clId="{3C2A4BE2-CF98-44E4-90F2-E94C284B8C00}" dt="2020-06-23T08:02:36.999" v="8701" actId="20577"/>
          <ac:spMkLst>
            <pc:docMk/>
            <pc:sldMk cId="0" sldId="317"/>
            <ac:spMk id="4099" creationId="{8FE567D3-B3AF-46B5-93DF-9AA3822D885E}"/>
          </ac:spMkLst>
        </pc:spChg>
        <pc:spChg chg="del">
          <ac:chgData name="Federico Cluni" userId="754e41aadaf4a8ea" providerId="LiveId" clId="{3C2A4BE2-CF98-44E4-90F2-E94C284B8C00}" dt="2020-06-17T14:13:10.378" v="6809" actId="478"/>
          <ac:spMkLst>
            <pc:docMk/>
            <pc:sldMk cId="0" sldId="317"/>
            <ac:spMk id="4100" creationId="{3BAAF17F-35BE-44AB-B6A5-3E0D3ABC5FAD}"/>
          </ac:spMkLst>
        </pc:spChg>
      </pc:sldChg>
      <pc:sldChg chg="addSp delSp modSp add mod">
        <pc:chgData name="Federico Cluni" userId="754e41aadaf4a8ea" providerId="LiveId" clId="{3C2A4BE2-CF98-44E4-90F2-E94C284B8C00}" dt="2020-06-17T14:32:04.122" v="7871"/>
        <pc:sldMkLst>
          <pc:docMk/>
          <pc:sldMk cId="2826614204" sldId="318"/>
        </pc:sldMkLst>
        <pc:spChg chg="add mod">
          <ac:chgData name="Federico Cluni" userId="754e41aadaf4a8ea" providerId="LiveId" clId="{3C2A4BE2-CF98-44E4-90F2-E94C284B8C00}" dt="2020-06-17T14:32:04.122" v="7871"/>
          <ac:spMkLst>
            <pc:docMk/>
            <pc:sldMk cId="2826614204" sldId="318"/>
            <ac:spMk id="4" creationId="{160FC093-5872-4A45-97A1-1D88D2489D2E}"/>
          </ac:spMkLst>
        </pc:spChg>
        <pc:spChg chg="del">
          <ac:chgData name="Federico Cluni" userId="754e41aadaf4a8ea" providerId="LiveId" clId="{3C2A4BE2-CF98-44E4-90F2-E94C284B8C00}" dt="2020-06-17T14:32:03.732" v="7870" actId="478"/>
          <ac:spMkLst>
            <pc:docMk/>
            <pc:sldMk cId="2826614204" sldId="318"/>
            <ac:spMk id="5122" creationId="{334D18F2-A6F4-4175-986B-11F3ACA86055}"/>
          </ac:spMkLst>
        </pc:spChg>
        <pc:spChg chg="mod">
          <ac:chgData name="Federico Cluni" userId="754e41aadaf4a8ea" providerId="LiveId" clId="{3C2A4BE2-CF98-44E4-90F2-E94C284B8C00}" dt="2020-06-17T14:19:03.356" v="7099" actId="20577"/>
          <ac:spMkLst>
            <pc:docMk/>
            <pc:sldMk cId="2826614204" sldId="318"/>
            <ac:spMk id="5123" creationId="{BDAFBA14-00C1-46D1-A857-BA87C4CCFCEE}"/>
          </ac:spMkLst>
        </pc:spChg>
      </pc:sldChg>
      <pc:sldChg chg="addSp delSp modSp add mod">
        <pc:chgData name="Federico Cluni" userId="754e41aadaf4a8ea" providerId="LiveId" clId="{3C2A4BE2-CF98-44E4-90F2-E94C284B8C00}" dt="2020-06-17T14:32:08.066" v="7873"/>
        <pc:sldMkLst>
          <pc:docMk/>
          <pc:sldMk cId="2341664799" sldId="319"/>
        </pc:sldMkLst>
        <pc:spChg chg="add mod">
          <ac:chgData name="Federico Cluni" userId="754e41aadaf4a8ea" providerId="LiveId" clId="{3C2A4BE2-CF98-44E4-90F2-E94C284B8C00}" dt="2020-06-17T14:32:08.066" v="7873"/>
          <ac:spMkLst>
            <pc:docMk/>
            <pc:sldMk cId="2341664799" sldId="319"/>
            <ac:spMk id="4" creationId="{213F7448-B61C-4948-9995-F838107C89BE}"/>
          </ac:spMkLst>
        </pc:spChg>
        <pc:spChg chg="mod">
          <ac:chgData name="Federico Cluni" userId="754e41aadaf4a8ea" providerId="LiveId" clId="{3C2A4BE2-CF98-44E4-90F2-E94C284B8C00}" dt="2020-06-17T14:22:39.280" v="7439" actId="6549"/>
          <ac:spMkLst>
            <pc:docMk/>
            <pc:sldMk cId="2341664799" sldId="319"/>
            <ac:spMk id="6146" creationId="{933073BA-9C1F-4630-9489-E9D03284E331}"/>
          </ac:spMkLst>
        </pc:spChg>
        <pc:spChg chg="del">
          <ac:chgData name="Federico Cluni" userId="754e41aadaf4a8ea" providerId="LiveId" clId="{3C2A4BE2-CF98-44E4-90F2-E94C284B8C00}" dt="2020-06-17T14:32:07.674" v="7872" actId="478"/>
          <ac:spMkLst>
            <pc:docMk/>
            <pc:sldMk cId="2341664799" sldId="319"/>
            <ac:spMk id="6147" creationId="{9773D900-751E-4FA4-A82F-F16A27C0A4BB}"/>
          </ac:spMkLst>
        </pc:spChg>
      </pc:sldChg>
      <pc:sldChg chg="addSp delSp modSp add mod">
        <pc:chgData name="Federico Cluni" userId="754e41aadaf4a8ea" providerId="LiveId" clId="{3C2A4BE2-CF98-44E4-90F2-E94C284B8C00}" dt="2020-06-17T14:32:14.823" v="7875"/>
        <pc:sldMkLst>
          <pc:docMk/>
          <pc:sldMk cId="1726988474" sldId="320"/>
        </pc:sldMkLst>
        <pc:spChg chg="add del mod">
          <ac:chgData name="Federico Cluni" userId="754e41aadaf4a8ea" providerId="LiveId" clId="{3C2A4BE2-CF98-44E4-90F2-E94C284B8C00}" dt="2020-06-17T14:30:46.499" v="7812"/>
          <ac:spMkLst>
            <pc:docMk/>
            <pc:sldMk cId="1726988474" sldId="320"/>
            <ac:spMk id="2" creationId="{7D7D9A61-73DB-4E60-9DCD-20834C6325FB}"/>
          </ac:spMkLst>
        </pc:spChg>
        <pc:spChg chg="add mod">
          <ac:chgData name="Federico Cluni" userId="754e41aadaf4a8ea" providerId="LiveId" clId="{3C2A4BE2-CF98-44E4-90F2-E94C284B8C00}" dt="2020-06-17T14:31:02.196" v="7815" actId="1076"/>
          <ac:spMkLst>
            <pc:docMk/>
            <pc:sldMk cId="1726988474" sldId="320"/>
            <ac:spMk id="14" creationId="{0BD208A3-DACD-488A-B03A-008E30E7807E}"/>
          </ac:spMkLst>
        </pc:spChg>
        <pc:spChg chg="add mod">
          <ac:chgData name="Federico Cluni" userId="754e41aadaf4a8ea" providerId="LiveId" clId="{3C2A4BE2-CF98-44E4-90F2-E94C284B8C00}" dt="2020-06-17T14:32:14.823" v="7875"/>
          <ac:spMkLst>
            <pc:docMk/>
            <pc:sldMk cId="1726988474" sldId="320"/>
            <ac:spMk id="15" creationId="{410238A7-E645-49F5-8B6A-62D378DB6534}"/>
          </ac:spMkLst>
        </pc:spChg>
        <pc:spChg chg="mod">
          <ac:chgData name="Federico Cluni" userId="754e41aadaf4a8ea" providerId="LiveId" clId="{3C2A4BE2-CF98-44E4-90F2-E94C284B8C00}" dt="2020-06-17T14:29:50.754" v="7784" actId="6549"/>
          <ac:spMkLst>
            <pc:docMk/>
            <pc:sldMk cId="1726988474" sldId="320"/>
            <ac:spMk id="7170" creationId="{74B85464-72B9-4C35-A7B9-DE595F7A850C}"/>
          </ac:spMkLst>
        </pc:spChg>
        <pc:spChg chg="del">
          <ac:chgData name="Federico Cluni" userId="754e41aadaf4a8ea" providerId="LiveId" clId="{3C2A4BE2-CF98-44E4-90F2-E94C284B8C00}" dt="2020-06-17T14:32:14.485" v="7874" actId="478"/>
          <ac:spMkLst>
            <pc:docMk/>
            <pc:sldMk cId="1726988474" sldId="320"/>
            <ac:spMk id="7171" creationId="{11FA8F94-78C1-4083-87F2-4D7C0BB27068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2" creationId="{EBC9A981-8E8A-4F37-8455-B0FFF0DAE65A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3" creationId="{A6361171-7144-4EA8-B83E-3DE6185B2B16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4" creationId="{7AC3BD99-BAFD-4006-B461-E27960D04A94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5" creationId="{C71CB869-9477-4389-AAA5-FD923FDC2CBF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6" creationId="{59F2C932-02FF-4FE9-B100-A099075A2DEC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7" creationId="{6E3CA91D-804A-453F-A69A-2A7BED1CEB47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8" creationId="{484E4262-67F8-49BD-9173-9E4AC03AF8FE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9" creationId="{E066E321-6221-4F08-A07F-94518DAF0760}"/>
          </ac:spMkLst>
        </pc:spChg>
        <pc:spChg chg="mod">
          <ac:chgData name="Federico Cluni" userId="754e41aadaf4a8ea" providerId="LiveId" clId="{3C2A4BE2-CF98-44E4-90F2-E94C284B8C00}" dt="2020-06-17T14:30:10.536" v="7797" actId="1035"/>
          <ac:spMkLst>
            <pc:docMk/>
            <pc:sldMk cId="1726988474" sldId="320"/>
            <ac:spMk id="7180" creationId="{AFAF10AE-711B-458E-A043-EDAA912AD2A2}"/>
          </ac:spMkLst>
        </pc:spChg>
      </pc:sldChg>
      <pc:sldChg chg="delSp modSp add del mod">
        <pc:chgData name="Federico Cluni" userId="754e41aadaf4a8ea" providerId="LiveId" clId="{3C2A4BE2-CF98-44E4-90F2-E94C284B8C00}" dt="2020-06-17T14:31:10.803" v="7816" actId="47"/>
        <pc:sldMkLst>
          <pc:docMk/>
          <pc:sldMk cId="0" sldId="321"/>
        </pc:sldMkLst>
        <pc:spChg chg="mod">
          <ac:chgData name="Federico Cluni" userId="754e41aadaf4a8ea" providerId="LiveId" clId="{3C2A4BE2-CF98-44E4-90F2-E94C284B8C00}" dt="2020-06-17T14:30:41.465" v="7810" actId="313"/>
          <ac:spMkLst>
            <pc:docMk/>
            <pc:sldMk cId="0" sldId="321"/>
            <ac:spMk id="8194" creationId="{FD2CEC1C-1742-4346-906D-AC060BB614DC}"/>
          </ac:spMkLst>
        </pc:spChg>
        <pc:spChg chg="mod">
          <ac:chgData name="Federico Cluni" userId="754e41aadaf4a8ea" providerId="LiveId" clId="{3C2A4BE2-CF98-44E4-90F2-E94C284B8C00}" dt="2020-06-17T14:30:38.684" v="7809" actId="14100"/>
          <ac:spMkLst>
            <pc:docMk/>
            <pc:sldMk cId="0" sldId="321"/>
            <ac:spMk id="8195" creationId="{1DF8155E-34B0-4386-8DAC-A4ABC3A85FA3}"/>
          </ac:spMkLst>
        </pc:spChg>
        <pc:spChg chg="del">
          <ac:chgData name="Federico Cluni" userId="754e41aadaf4a8ea" providerId="LiveId" clId="{3C2A4BE2-CF98-44E4-90F2-E94C284B8C00}" dt="2020-06-17T14:30:26.457" v="7807" actId="478"/>
          <ac:spMkLst>
            <pc:docMk/>
            <pc:sldMk cId="0" sldId="321"/>
            <ac:spMk id="8197" creationId="{2434BD2C-6EA7-48E5-B689-89E89F0638E5}"/>
          </ac:spMkLst>
        </pc:spChg>
        <pc:spChg chg="del">
          <ac:chgData name="Federico Cluni" userId="754e41aadaf4a8ea" providerId="LiveId" clId="{3C2A4BE2-CF98-44E4-90F2-E94C284B8C00}" dt="2020-06-17T14:30:27.777" v="7808" actId="478"/>
          <ac:spMkLst>
            <pc:docMk/>
            <pc:sldMk cId="0" sldId="321"/>
            <ac:spMk id="8199" creationId="{6C10D1F5-831E-42CA-A88C-8296C9EF977F}"/>
          </ac:spMkLst>
        </pc:spChg>
        <pc:grpChg chg="del">
          <ac:chgData name="Federico Cluni" userId="754e41aadaf4a8ea" providerId="LiveId" clId="{3C2A4BE2-CF98-44E4-90F2-E94C284B8C00}" dt="2020-06-17T14:30:22.967" v="7805" actId="478"/>
          <ac:grpSpMkLst>
            <pc:docMk/>
            <pc:sldMk cId="0" sldId="321"/>
            <ac:grpSpMk id="8196" creationId="{4594EFAA-BCFD-4B83-8565-30756103D053}"/>
          </ac:grpSpMkLst>
        </pc:grpChg>
        <pc:grpChg chg="del">
          <ac:chgData name="Federico Cluni" userId="754e41aadaf4a8ea" providerId="LiveId" clId="{3C2A4BE2-CF98-44E4-90F2-E94C284B8C00}" dt="2020-06-17T14:30:23.611" v="7806" actId="478"/>
          <ac:grpSpMkLst>
            <pc:docMk/>
            <pc:sldMk cId="0" sldId="321"/>
            <ac:grpSpMk id="8198" creationId="{8D5864E0-E7ED-4D62-91C2-53A612AC4C2E}"/>
          </ac:grpSpMkLst>
        </pc:grpChg>
      </pc:sldChg>
      <pc:sldChg chg="modSp add mod">
        <pc:chgData name="Federico Cluni" userId="754e41aadaf4a8ea" providerId="LiveId" clId="{3C2A4BE2-CF98-44E4-90F2-E94C284B8C00}" dt="2020-06-17T10:45:01.268" v="4725" actId="1076"/>
        <pc:sldMkLst>
          <pc:docMk/>
          <pc:sldMk cId="1143503960" sldId="322"/>
        </pc:sldMkLst>
        <pc:spChg chg="mod">
          <ac:chgData name="Federico Cluni" userId="754e41aadaf4a8ea" providerId="LiveId" clId="{3C2A4BE2-CF98-44E4-90F2-E94C284B8C00}" dt="2020-06-17T10:41:03.778" v="4528" actId="6549"/>
          <ac:spMkLst>
            <pc:docMk/>
            <pc:sldMk cId="1143503960" sldId="322"/>
            <ac:spMk id="2" creationId="{C7CE77D6-3A10-4EC5-A503-E0E6006B57A1}"/>
          </ac:spMkLst>
        </pc:spChg>
        <pc:spChg chg="mod">
          <ac:chgData name="Federico Cluni" userId="754e41aadaf4a8ea" providerId="LiveId" clId="{3C2A4BE2-CF98-44E4-90F2-E94C284B8C00}" dt="2020-06-17T10:44:44.216" v="4724" actId="1076"/>
          <ac:spMkLst>
            <pc:docMk/>
            <pc:sldMk cId="1143503960" sldId="322"/>
            <ac:spMk id="46083" creationId="{6ACC68DE-8CF4-432B-B0F9-A6F80B875381}"/>
          </ac:spMkLst>
        </pc:spChg>
        <pc:spChg chg="mod">
          <ac:chgData name="Federico Cluni" userId="754e41aadaf4a8ea" providerId="LiveId" clId="{3C2A4BE2-CF98-44E4-90F2-E94C284B8C00}" dt="2020-06-17T10:44:04.036" v="4709" actId="20577"/>
          <ac:spMkLst>
            <pc:docMk/>
            <pc:sldMk cId="1143503960" sldId="322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45:01.268" v="4725" actId="1076"/>
          <ac:spMkLst>
            <pc:docMk/>
            <pc:sldMk cId="1143503960" sldId="322"/>
            <ac:spMk id="48134" creationId="{774AE6C6-4588-4333-AB3D-72CBCBC40EC5}"/>
          </ac:spMkLst>
        </pc:spChg>
      </pc:sldChg>
      <pc:sldChg chg="modSp add mod">
        <pc:chgData name="Federico Cluni" userId="754e41aadaf4a8ea" providerId="LiveId" clId="{3C2A4BE2-CF98-44E4-90F2-E94C284B8C00}" dt="2020-06-17T13:33:43.659" v="6074" actId="20577"/>
        <pc:sldMkLst>
          <pc:docMk/>
          <pc:sldMk cId="448035217" sldId="323"/>
        </pc:sldMkLst>
        <pc:spChg chg="mod">
          <ac:chgData name="Federico Cluni" userId="754e41aadaf4a8ea" providerId="LiveId" clId="{3C2A4BE2-CF98-44E4-90F2-E94C284B8C00}" dt="2020-06-17T13:33:43.659" v="6074" actId="20577"/>
          <ac:spMkLst>
            <pc:docMk/>
            <pc:sldMk cId="448035217" sldId="323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A5C8D2C1-3933-4BA4-BD17-CEC4989ED55C}"/>
    <pc:docChg chg="addSld delSld modSld">
      <pc:chgData name="Federico Cluni" userId="754e41aadaf4a8ea" providerId="LiveId" clId="{A5C8D2C1-3933-4BA4-BD17-CEC4989ED55C}" dt="2023-04-28T13:38:32.150" v="6" actId="47"/>
      <pc:docMkLst>
        <pc:docMk/>
      </pc:docMkLst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2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3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4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5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6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286911153" sldId="287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077951468" sldId="290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292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300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2909882934" sldId="30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0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6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7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8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9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0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1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3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314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0" sldId="316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0" sldId="317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2826614204" sldId="318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2341664799" sldId="319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1726988474" sldId="320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448035217" sldId="323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4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5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6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7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1438793502" sldId="328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2599392944" sldId="329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4201161828" sldId="330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1288811917" sldId="331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1143503960" sldId="332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3640886085" sldId="333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1825663349" sldId="335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257790811" sldId="336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2444427496" sldId="337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818098444" sldId="338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699247522" sldId="339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2910906631" sldId="340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4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2034763195" sldId="342"/>
        </pc:sldMkLst>
      </pc:sldChg>
      <pc:sldChg chg="new del">
        <pc:chgData name="Federico Cluni" userId="754e41aadaf4a8ea" providerId="LiveId" clId="{A5C8D2C1-3933-4BA4-BD17-CEC4989ED55C}" dt="2023-04-28T13:38:32.150" v="6" actId="47"/>
        <pc:sldMkLst>
          <pc:docMk/>
          <pc:sldMk cId="1967051363" sldId="343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1593534835" sldId="344"/>
        </pc:sldMkLst>
      </pc:sldChg>
    </pc:docChg>
  </pc:docChgLst>
  <pc:docChgLst>
    <pc:chgData name="Federico Cluni" userId="754e41aadaf4a8ea" providerId="LiveId" clId="{954D54E2-C2C3-4C93-82DE-6D34795FF0B1}"/>
    <pc:docChg chg="undo custSel addSld delSld modSld">
      <pc:chgData name="Federico Cluni" userId="754e41aadaf4a8ea" providerId="LiveId" clId="{954D54E2-C2C3-4C93-82DE-6D34795FF0B1}" dt="2023-04-14T10:38:52.678" v="396" actId="20577"/>
      <pc:docMkLst>
        <pc:docMk/>
      </pc:docMkLst>
      <pc:sldChg chg="del">
        <pc:chgData name="Federico Cluni" userId="754e41aadaf4a8ea" providerId="LiveId" clId="{954D54E2-C2C3-4C93-82DE-6D34795FF0B1}" dt="2023-04-13T12:39:53.738" v="1" actId="47"/>
        <pc:sldMkLst>
          <pc:docMk/>
          <pc:sldMk cId="0" sldId="256"/>
        </pc:sldMkLst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1"/>
        </pc:sldMkLst>
        <pc:spChg chg="mod">
          <ac:chgData name="Federico Cluni" userId="754e41aadaf4a8ea" providerId="LiveId" clId="{954D54E2-C2C3-4C93-82DE-6D34795FF0B1}" dt="2023-04-14T09:45:57.201" v="6" actId="255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954D54E2-C2C3-4C93-82DE-6D34795FF0B1}" dt="2023-04-14T09:46:35.810" v="8" actId="2711"/>
          <ac:spMkLst>
            <pc:docMk/>
            <pc:sldMk cId="0" sldId="281"/>
            <ac:spMk id="37891" creationId="{000745D8-C5E9-47F7-A2F4-49642B1D77DE}"/>
          </ac:spMkLst>
        </pc:spChg>
      </pc:sldChg>
      <pc:sldChg chg="modSp add del">
        <pc:chgData name="Federico Cluni" userId="754e41aadaf4a8ea" providerId="LiveId" clId="{954D54E2-C2C3-4C93-82DE-6D34795FF0B1}" dt="2023-04-14T10:01:05.547" v="218" actId="2696"/>
        <pc:sldMkLst>
          <pc:docMk/>
          <pc:sldMk cId="0" sldId="282"/>
        </pc:sldMkLst>
        <pc:spChg chg="mod">
          <ac:chgData name="Federico Cluni" userId="754e41aadaf4a8ea" providerId="LiveId" clId="{954D54E2-C2C3-4C93-82DE-6D34795FF0B1}" dt="2023-04-14T09:47:48.812" v="10" actId="255"/>
          <ac:spMkLst>
            <pc:docMk/>
            <pc:sldMk cId="0" sldId="282"/>
            <ac:spMk id="4" creationId="{8B10E11A-5085-4E09-9E02-586329CB7D40}"/>
          </ac:spMkLst>
        </pc:spChg>
        <pc:spChg chg="mod">
          <ac:chgData name="Federico Cluni" userId="754e41aadaf4a8ea" providerId="LiveId" clId="{954D54E2-C2C3-4C93-82DE-6D34795FF0B1}" dt="2023-04-14T09:47:48.812" v="10" actId="255"/>
          <ac:spMkLst>
            <pc:docMk/>
            <pc:sldMk cId="0" sldId="282"/>
            <ac:spMk id="38915" creationId="{872DC20D-507F-4FDF-B4F6-8E8B40D18543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3"/>
        </pc:sldMkLst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7" creationId="{25BD1288-BA25-421E-8654-EABDC76BF9A7}"/>
          </ac:spMkLst>
        </pc:spChg>
        <pc:spChg chg="mod">
          <ac:chgData name="Federico Cluni" userId="754e41aadaf4a8ea" providerId="LiveId" clId="{954D54E2-C2C3-4C93-82DE-6D34795FF0B1}" dt="2023-04-14T09:49:18.491" v="16" actId="2711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954D54E2-C2C3-4C93-82DE-6D34795FF0B1}" dt="2023-04-14T09:49:24.774" v="17" actId="2711"/>
          <ac:spMkLst>
            <pc:docMk/>
            <pc:sldMk cId="0" sldId="283"/>
            <ac:spMk id="40964" creationId="{87FCD6AC-C812-4972-B2A3-DE697E0EEC59}"/>
          </ac:spMkLst>
        </pc:spChg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40965" creationId="{627B40C2-DB4D-4949-8405-4D1E5D62A944}"/>
          </ac:spMkLst>
        </pc:spChg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40966" creationId="{D7BAD7B8-3D7C-4D4D-9EE4-FA83C0F22DD8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4"/>
        </pc:sldMkLst>
        <pc:spChg chg="mod">
          <ac:chgData name="Federico Cluni" userId="754e41aadaf4a8ea" providerId="LiveId" clId="{954D54E2-C2C3-4C93-82DE-6D34795FF0B1}" dt="2023-04-14T09:49:03.688" v="14" actId="255"/>
          <ac:spMkLst>
            <pc:docMk/>
            <pc:sldMk cId="0" sldId="284"/>
            <ac:spMk id="4" creationId="{795CD148-7238-454B-8063-A4BBF5D51DC5}"/>
          </ac:spMkLst>
        </pc:spChg>
        <pc:spChg chg="mod">
          <ac:chgData name="Federico Cluni" userId="754e41aadaf4a8ea" providerId="LiveId" clId="{954D54E2-C2C3-4C93-82DE-6D34795FF0B1}" dt="2023-04-14T09:49:34.494" v="19"/>
          <ac:spMkLst>
            <pc:docMk/>
            <pc:sldMk cId="0" sldId="284"/>
            <ac:spMk id="41987" creationId="{4634B66A-46C2-4F21-ADEE-51244DF0455B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5"/>
        </pc:sldMkLst>
        <pc:spChg chg="mod">
          <ac:chgData name="Federico Cluni" userId="754e41aadaf4a8ea" providerId="LiveId" clId="{954D54E2-C2C3-4C93-82DE-6D34795FF0B1}" dt="2023-04-14T09:49:44.562" v="21" actId="255"/>
          <ac:spMkLst>
            <pc:docMk/>
            <pc:sldMk cId="0" sldId="285"/>
            <ac:spMk id="4" creationId="{46764DC0-F17D-4768-AF9D-089CABE21A1B}"/>
          </ac:spMkLst>
        </pc:spChg>
        <pc:spChg chg="mod">
          <ac:chgData name="Federico Cluni" userId="754e41aadaf4a8ea" providerId="LiveId" clId="{954D54E2-C2C3-4C93-82DE-6D34795FF0B1}" dt="2023-04-14T09:49:53.112" v="22" actId="2711"/>
          <ac:spMkLst>
            <pc:docMk/>
            <pc:sldMk cId="0" sldId="285"/>
            <ac:spMk id="43011" creationId="{530215A9-4BDE-4CBC-936D-2138A6982815}"/>
          </ac:spMkLst>
        </pc:spChg>
      </pc:sldChg>
      <pc:sldChg chg="addSp 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6"/>
        </pc:sldMkLst>
        <pc:spChg chg="mod">
          <ac:chgData name="Federico Cluni" userId="754e41aadaf4a8ea" providerId="LiveId" clId="{954D54E2-C2C3-4C93-82DE-6D34795FF0B1}" dt="2023-04-14T09:52:05.823" v="29"/>
          <ac:spMkLst>
            <pc:docMk/>
            <pc:sldMk cId="0" sldId="286"/>
            <ac:spMk id="3" creationId="{9272375B-6ED8-43F6-98AC-DE3ACF0EA65C}"/>
          </ac:spMkLst>
        </pc:spChg>
        <pc:spChg chg="mod">
          <ac:chgData name="Federico Cluni" userId="754e41aadaf4a8ea" providerId="LiveId" clId="{954D54E2-C2C3-4C93-82DE-6D34795FF0B1}" dt="2023-04-14T09:52:32.767" v="108" actId="20577"/>
          <ac:spMkLst>
            <pc:docMk/>
            <pc:sldMk cId="0" sldId="286"/>
            <ac:spMk id="4" creationId="{21FC037F-7181-38C8-04F3-6EFC429DCA2C}"/>
          </ac:spMkLst>
        </pc:spChg>
        <pc:spChg chg="mod">
          <ac:chgData name="Federico Cluni" userId="754e41aadaf4a8ea" providerId="LiveId" clId="{954D54E2-C2C3-4C93-82DE-6D34795FF0B1}" dt="2023-04-14T09:51:28.793" v="27" actId="255"/>
          <ac:spMkLst>
            <pc:docMk/>
            <pc:sldMk cId="0" sldId="286"/>
            <ac:spMk id="5" creationId="{263DEA10-79FC-470D-8215-2C8A5F2D7BEE}"/>
          </ac:spMkLst>
        </pc:spChg>
        <pc:spChg chg="mod">
          <ac:chgData name="Federico Cluni" userId="754e41aadaf4a8ea" providerId="LiveId" clId="{954D54E2-C2C3-4C93-82DE-6D34795FF0B1}" dt="2023-04-14T09:51:50.068" v="28" actId="2711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954D54E2-C2C3-4C93-82DE-6D34795FF0B1}" dt="2023-04-14T09:51:50.068" v="28" actId="2711"/>
          <ac:spMkLst>
            <pc:docMk/>
            <pc:sldMk cId="0" sldId="286"/>
            <ac:spMk id="45060" creationId="{EFE68B92-8428-485F-A609-20719AEEBA69}"/>
          </ac:spMkLst>
        </pc:spChg>
        <pc:grpChg chg="add mod">
          <ac:chgData name="Federico Cluni" userId="754e41aadaf4a8ea" providerId="LiveId" clId="{954D54E2-C2C3-4C93-82DE-6D34795FF0B1}" dt="2023-04-14T09:52:08.887" v="30" actId="1076"/>
          <ac:grpSpMkLst>
            <pc:docMk/>
            <pc:sldMk cId="0" sldId="286"/>
            <ac:grpSpMk id="2" creationId="{E88F6DBD-243A-6670-4B93-8D5FC4F6217D}"/>
          </ac:grpSpMkLst>
        </pc:grpChg>
      </pc:sldChg>
      <pc:sldChg chg="addSp modSp mod modNotesTx">
        <pc:chgData name="Federico Cluni" userId="754e41aadaf4a8ea" providerId="LiveId" clId="{954D54E2-C2C3-4C93-82DE-6D34795FF0B1}" dt="2023-04-14T10:38:52.678" v="396" actId="20577"/>
        <pc:sldMkLst>
          <pc:docMk/>
          <pc:sldMk cId="3286911153" sldId="287"/>
        </pc:sldMkLst>
        <pc:spChg chg="add mod">
          <ac:chgData name="Federico Cluni" userId="754e41aadaf4a8ea" providerId="LiveId" clId="{954D54E2-C2C3-4C93-82DE-6D34795FF0B1}" dt="2023-04-14T10:38:52.678" v="396" actId="20577"/>
          <ac:spMkLst>
            <pc:docMk/>
            <pc:sldMk cId="3286911153" sldId="287"/>
            <ac:spMk id="2" creationId="{D43DCC46-491D-C7A9-A8DC-F20E4D423EA4}"/>
          </ac:spMkLst>
        </pc:spChg>
        <pc:spChg chg="add mod">
          <ac:chgData name="Federico Cluni" userId="754e41aadaf4a8ea" providerId="LiveId" clId="{954D54E2-C2C3-4C93-82DE-6D34795FF0B1}" dt="2023-04-14T10:38:33.787" v="395" actId="207"/>
          <ac:spMkLst>
            <pc:docMk/>
            <pc:sldMk cId="3286911153" sldId="287"/>
            <ac:spMk id="3" creationId="{8DAA1E84-BD40-FAF6-3C2F-B8ECA27A6516}"/>
          </ac:spMkLst>
        </pc:spChg>
        <pc:spChg chg="mod">
          <ac:chgData name="Federico Cluni" userId="754e41aadaf4a8ea" providerId="LiveId" clId="{954D54E2-C2C3-4C93-82DE-6D34795FF0B1}" dt="2023-04-14T10:20:14.542" v="220" actId="255"/>
          <ac:spMkLst>
            <pc:docMk/>
            <pc:sldMk cId="3286911153" sldId="287"/>
            <ac:spMk id="5" creationId="{23A50B28-D705-411B-84F8-14538B50D1C4}"/>
          </ac:spMkLst>
        </pc:spChg>
        <pc:spChg chg="mod">
          <ac:chgData name="Federico Cluni" userId="754e41aadaf4a8ea" providerId="LiveId" clId="{954D54E2-C2C3-4C93-82DE-6D34795FF0B1}" dt="2023-04-14T10:32:50.342" v="321" actId="20577"/>
          <ac:spMkLst>
            <pc:docMk/>
            <pc:sldMk cId="3286911153" sldId="287"/>
            <ac:spMk id="49156" creationId="{6B1CEF43-8701-43B5-A0FF-2E0F4E6A20A0}"/>
          </ac:spMkLst>
        </pc:spChg>
      </pc:sldChg>
      <pc:sldChg chg="modSp mod">
        <pc:chgData name="Federico Cluni" userId="754e41aadaf4a8ea" providerId="LiveId" clId="{954D54E2-C2C3-4C93-82DE-6D34795FF0B1}" dt="2023-04-14T10:26:51.996" v="306" actId="2711"/>
        <pc:sldMkLst>
          <pc:docMk/>
          <pc:sldMk cId="3077951468" sldId="290"/>
        </pc:sldMkLst>
        <pc:spChg chg="mod">
          <ac:chgData name="Federico Cluni" userId="754e41aadaf4a8ea" providerId="LiveId" clId="{954D54E2-C2C3-4C93-82DE-6D34795FF0B1}" dt="2023-04-14T10:26:33.124" v="305" actId="255"/>
          <ac:spMkLst>
            <pc:docMk/>
            <pc:sldMk cId="3077951468" sldId="290"/>
            <ac:spMk id="4" creationId="{8DF2BBCF-A139-4938-9EB5-DDE3C8350C05}"/>
          </ac:spMkLst>
        </pc:spChg>
        <pc:spChg chg="mod">
          <ac:chgData name="Federico Cluni" userId="754e41aadaf4a8ea" providerId="LiveId" clId="{954D54E2-C2C3-4C93-82DE-6D34795FF0B1}" dt="2023-04-14T10:26:51.996" v="306" actId="2711"/>
          <ac:spMkLst>
            <pc:docMk/>
            <pc:sldMk cId="3077951468" sldId="290"/>
            <ac:spMk id="52227" creationId="{99FBDFD0-1935-4371-B600-89F689A1C6E7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92"/>
        </pc:sldMkLst>
        <pc:spChg chg="mod">
          <ac:chgData name="Federico Cluni" userId="754e41aadaf4a8ea" providerId="LiveId" clId="{954D54E2-C2C3-4C93-82DE-6D34795FF0B1}" dt="2023-04-14T09:52:45.163" v="110" actId="255"/>
          <ac:spMkLst>
            <pc:docMk/>
            <pc:sldMk cId="0" sldId="292"/>
            <ac:spMk id="4" creationId="{0212A5E6-77DC-4FAA-98FA-9E9922E08B97}"/>
          </ac:spMkLst>
        </pc:spChg>
        <pc:spChg chg="mod">
          <ac:chgData name="Federico Cluni" userId="754e41aadaf4a8ea" providerId="LiveId" clId="{954D54E2-C2C3-4C93-82DE-6D34795FF0B1}" dt="2023-04-14T09:52:55.370" v="111" actId="2711"/>
          <ac:spMkLst>
            <pc:docMk/>
            <pc:sldMk cId="0" sldId="292"/>
            <ac:spMk id="46083" creationId="{4BD9E5AE-ABE3-4473-B116-4358611DB157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00"/>
        </pc:sldMkLst>
        <pc:spChg chg="mod">
          <ac:chgData name="Federico Cluni" userId="754e41aadaf4a8ea" providerId="LiveId" clId="{954D54E2-C2C3-4C93-82DE-6D34795FF0B1}" dt="2023-04-14T09:56:12.816" v="158" actId="20577"/>
          <ac:spMkLst>
            <pc:docMk/>
            <pc:sldMk cId="0" sldId="300"/>
            <ac:spMk id="4" creationId="{1757A113-2160-4A40-B67E-037908788499}"/>
          </ac:spMkLst>
        </pc:spChg>
        <pc:spChg chg="mod">
          <ac:chgData name="Federico Cluni" userId="754e41aadaf4a8ea" providerId="LiveId" clId="{954D54E2-C2C3-4C93-82DE-6D34795FF0B1}" dt="2023-04-14T09:53:18.417" v="113" actId="255"/>
          <ac:spMkLst>
            <pc:docMk/>
            <pc:sldMk cId="0" sldId="300"/>
            <ac:spMk id="5" creationId="{CE269B7B-35D4-4F12-99F4-3BD7A8757DE1}"/>
          </ac:spMkLst>
        </pc:spChg>
        <pc:spChg chg="mod">
          <ac:chgData name="Federico Cluni" userId="754e41aadaf4a8ea" providerId="LiveId" clId="{954D54E2-C2C3-4C93-82DE-6D34795FF0B1}" dt="2023-04-14T09:53:39.199" v="114" actId="2711"/>
          <ac:spMkLst>
            <pc:docMk/>
            <pc:sldMk cId="0" sldId="300"/>
            <ac:spMk id="47107" creationId="{99C64C5A-F27B-4D5E-A469-247857D5FEFD}"/>
          </ac:spMkLst>
        </pc:spChg>
      </pc:sldChg>
      <pc:sldChg chg="modSp add del">
        <pc:chgData name="Federico Cluni" userId="754e41aadaf4a8ea" providerId="LiveId" clId="{954D54E2-C2C3-4C93-82DE-6D34795FF0B1}" dt="2023-04-14T10:01:05.547" v="218" actId="2696"/>
        <pc:sldMkLst>
          <pc:docMk/>
          <pc:sldMk cId="2909882934" sldId="301"/>
        </pc:sldMkLst>
        <pc:spChg chg="mod">
          <ac:chgData name="Federico Cluni" userId="754e41aadaf4a8ea" providerId="LiveId" clId="{954D54E2-C2C3-4C93-82DE-6D34795FF0B1}" dt="2023-04-14T09:57:34.967" v="179" actId="255"/>
          <ac:spMkLst>
            <pc:docMk/>
            <pc:sldMk cId="2909882934" sldId="301"/>
            <ac:spMk id="4" creationId="{3CF10B12-B102-46BE-AE13-25BDA808731C}"/>
          </ac:spMkLst>
        </pc:spChg>
        <pc:spChg chg="mod">
          <ac:chgData name="Federico Cluni" userId="754e41aadaf4a8ea" providerId="LiveId" clId="{954D54E2-C2C3-4C93-82DE-6D34795FF0B1}" dt="2023-04-14T09:57:34.967" v="179" actId="255"/>
          <ac:spMkLst>
            <pc:docMk/>
            <pc:sldMk cId="2909882934" sldId="301"/>
            <ac:spMk id="39939" creationId="{141BD149-0FFB-40B5-96FB-BC7F0D8CD8D4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02"/>
        </pc:sldMkLst>
        <pc:spChg chg="mod">
          <ac:chgData name="Federico Cluni" userId="754e41aadaf4a8ea" providerId="LiveId" clId="{954D54E2-C2C3-4C93-82DE-6D34795FF0B1}" dt="2023-04-14T09:51:11.862" v="24" actId="255"/>
          <ac:spMkLst>
            <pc:docMk/>
            <pc:sldMk cId="0" sldId="302"/>
            <ac:spMk id="4" creationId="{0A22BD09-EF34-4B81-922F-414C35510B85}"/>
          </ac:spMkLst>
        </pc:spChg>
        <pc:spChg chg="mod">
          <ac:chgData name="Federico Cluni" userId="754e41aadaf4a8ea" providerId="LiveId" clId="{954D54E2-C2C3-4C93-82DE-6D34795FF0B1}" dt="2023-04-14T09:51:17.925" v="25" actId="2711"/>
          <ac:spMkLst>
            <pc:docMk/>
            <pc:sldMk cId="0" sldId="302"/>
            <ac:spMk id="44035" creationId="{A9D92512-3529-405D-8C8E-F1A81D59CCCD}"/>
          </ac:spMkLst>
        </pc:spChg>
      </pc:sldChg>
      <pc:sldChg chg="addSp delSp 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14"/>
        </pc:sldMkLst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2" creationId="{C7CE77D6-3A10-4EC5-A503-E0E6006B57A1}"/>
          </ac:spMkLst>
        </pc:spChg>
        <pc:spChg chg="add del mod">
          <ac:chgData name="Federico Cluni" userId="754e41aadaf4a8ea" providerId="LiveId" clId="{954D54E2-C2C3-4C93-82DE-6D34795FF0B1}" dt="2023-04-14T09:59:14.685" v="211" actId="478"/>
          <ac:spMkLst>
            <pc:docMk/>
            <pc:sldMk cId="0" sldId="314"/>
            <ac:spMk id="3" creationId="{5D07C3E7-025A-ECAB-F517-FD9494B727EB}"/>
          </ac:spMkLst>
        </pc:spChg>
        <pc:spChg chg="add mod">
          <ac:chgData name="Federico Cluni" userId="754e41aadaf4a8ea" providerId="LiveId" clId="{954D54E2-C2C3-4C93-82DE-6D34795FF0B1}" dt="2023-04-14T09:59:46.632" v="215" actId="2085"/>
          <ac:spMkLst>
            <pc:docMk/>
            <pc:sldMk cId="0" sldId="314"/>
            <ac:spMk id="4" creationId="{F739B547-8DF8-26EB-296C-8BAB53F20C23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46083" creationId="{6ACC68DE-8CF4-432B-B0F9-A6F80B875381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954D54E2-C2C3-4C93-82DE-6D34795FF0B1}" dt="2023-04-14T09:59:46.632" v="215" actId="2085"/>
          <ac:spMkLst>
            <pc:docMk/>
            <pc:sldMk cId="0" sldId="314"/>
            <ac:spMk id="48134" creationId="{774AE6C6-4588-4333-AB3D-72CBCBC40EC5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1143503960" sldId="332"/>
        </pc:sldMkLst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2" creationId="{C7CE77D6-3A10-4EC5-A503-E0E6006B57A1}"/>
          </ac:spMkLst>
        </pc:spChg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7" creationId="{FCCB3D06-8CFD-4DB6-BE00-2434CEF1892A}"/>
          </ac:spMkLst>
        </pc:spChg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46083" creationId="{6ACC68DE-8CF4-432B-B0F9-A6F80B875381}"/>
          </ac:spMkLst>
        </pc:spChg>
        <pc:spChg chg="mod">
          <ac:chgData name="Federico Cluni" userId="754e41aadaf4a8ea" providerId="LiveId" clId="{954D54E2-C2C3-4C93-82DE-6D34795FF0B1}" dt="2023-04-14T09:56:54.755" v="161" actId="2711"/>
          <ac:spMkLst>
            <pc:docMk/>
            <pc:sldMk cId="1143503960" sldId="332"/>
            <ac:spMk id="48132" creationId="{A0FE7CB0-E481-4096-81C8-1764C2DA88DA}"/>
          </ac:spMkLst>
        </pc:spChg>
        <pc:spChg chg="mod">
          <ac:chgData name="Federico Cluni" userId="754e41aadaf4a8ea" providerId="LiveId" clId="{954D54E2-C2C3-4C93-82DE-6D34795FF0B1}" dt="2023-04-14T09:57:06.244" v="177" actId="6549"/>
          <ac:spMkLst>
            <pc:docMk/>
            <pc:sldMk cId="1143503960" sldId="332"/>
            <ac:spMk id="48134" creationId="{774AE6C6-4588-4333-AB3D-72CBCBC40EC5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3640886085" sldId="333"/>
        </pc:sldMkLst>
        <pc:spChg chg="mod">
          <ac:chgData name="Federico Cluni" userId="754e41aadaf4a8ea" providerId="LiveId" clId="{954D54E2-C2C3-4C93-82DE-6D34795FF0B1}" dt="2023-04-14T09:57:43.231" v="181" actId="255"/>
          <ac:spMkLst>
            <pc:docMk/>
            <pc:sldMk cId="3640886085" sldId="333"/>
            <ac:spMk id="4" creationId="{E00B9A0C-DD66-4C5A-830E-EEEC9189156B}"/>
          </ac:spMkLst>
        </pc:spChg>
        <pc:spChg chg="mod">
          <ac:chgData name="Federico Cluni" userId="754e41aadaf4a8ea" providerId="LiveId" clId="{954D54E2-C2C3-4C93-82DE-6D34795FF0B1}" dt="2023-04-14T09:57:50.750" v="183" actId="20577"/>
          <ac:spMkLst>
            <pc:docMk/>
            <pc:sldMk cId="3640886085" sldId="333"/>
            <ac:spMk id="39939" creationId="{141BD149-0FFB-40B5-96FB-BC7F0D8CD8D4}"/>
          </ac:spMkLst>
        </pc:spChg>
        <pc:picChg chg="mod">
          <ac:chgData name="Federico Cluni" userId="754e41aadaf4a8ea" providerId="LiveId" clId="{954D54E2-C2C3-4C93-82DE-6D34795FF0B1}" dt="2023-04-14T09:57:43.231" v="181" actId="255"/>
          <ac:picMkLst>
            <pc:docMk/>
            <pc:sldMk cId="3640886085" sldId="333"/>
            <ac:picMk id="3" creationId="{065CDF21-4126-4A6D-962A-76791542F169}"/>
          </ac:picMkLst>
        </pc:picChg>
      </pc:sldChg>
      <pc:sldChg chg="modSp add mod">
        <pc:chgData name="Federico Cluni" userId="754e41aadaf4a8ea" providerId="LiveId" clId="{954D54E2-C2C3-4C93-82DE-6D34795FF0B1}" dt="2023-04-13T12:40:00.424" v="4" actId="20577"/>
        <pc:sldMkLst>
          <pc:docMk/>
          <pc:sldMk cId="0" sldId="334"/>
        </pc:sldMkLst>
        <pc:spChg chg="mod">
          <ac:chgData name="Federico Cluni" userId="754e41aadaf4a8ea" providerId="LiveId" clId="{954D54E2-C2C3-4C93-82DE-6D34795FF0B1}" dt="2023-04-13T12:40:00.424" v="4" actId="20577"/>
          <ac:spMkLst>
            <pc:docMk/>
            <pc:sldMk cId="0" sldId="334"/>
            <ac:spMk id="2055" creationId="{4CD9053A-D1BE-4AA5-A65E-5DD053F0E150}"/>
          </ac:spMkLst>
        </pc:spChg>
      </pc:sldChg>
    </pc:docChg>
  </pc:docChgLst>
  <pc:docChgLst>
    <pc:chgData name="Federico Cluni" userId="754e41aadaf4a8ea" providerId="LiveId" clId="{A1300549-CB0F-41A9-A647-24B953CD8372}"/>
    <pc:docChg chg="modSld">
      <pc:chgData name="Federico Cluni" userId="754e41aadaf4a8ea" providerId="LiveId" clId="{A1300549-CB0F-41A9-A647-24B953CD8372}" dt="2021-09-07T12:05:55.272" v="28" actId="1038"/>
      <pc:docMkLst>
        <pc:docMk/>
      </pc:docMkLst>
      <pc:sldChg chg="modSp mod">
        <pc:chgData name="Federico Cluni" userId="754e41aadaf4a8ea" providerId="LiveId" clId="{A1300549-CB0F-41A9-A647-24B953CD8372}" dt="2021-09-07T12:05:55.272" v="28" actId="1038"/>
        <pc:sldMkLst>
          <pc:docMk/>
          <pc:sldMk cId="0" sldId="256"/>
        </pc:sldMkLst>
        <pc:spChg chg="mod">
          <ac:chgData name="Federico Cluni" userId="754e41aadaf4a8ea" providerId="LiveId" clId="{A1300549-CB0F-41A9-A647-24B953CD8372}" dt="2021-09-07T12:05:38.677" v="5" actId="20577"/>
          <ac:spMkLst>
            <pc:docMk/>
            <pc:sldMk cId="0" sldId="256"/>
            <ac:spMk id="2054" creationId="{10C4B9D1-AF21-45ED-B9CB-5E26D6FA8653}"/>
          </ac:spMkLst>
        </pc:spChg>
        <pc:spChg chg="mod">
          <ac:chgData name="Federico Cluni" userId="754e41aadaf4a8ea" providerId="LiveId" clId="{A1300549-CB0F-41A9-A647-24B953CD8372}" dt="2021-09-07T12:05:55.272" v="28" actId="1038"/>
          <ac:spMkLst>
            <pc:docMk/>
            <pc:sldMk cId="0" sldId="256"/>
            <ac:spMk id="2055" creationId="{4CD9053A-D1BE-4AA5-A65E-5DD053F0E150}"/>
          </ac:spMkLst>
        </pc:spChg>
      </pc:sldChg>
    </pc:docChg>
  </pc:docChgLst>
  <pc:docChgLst>
    <pc:chgData name="Federico Cluni" userId="754e41aadaf4a8ea" providerId="LiveId" clId="{8AE3B534-87F5-4055-9DA3-F1337613F035}"/>
    <pc:docChg chg="undo custSel addSld delSld modSld sldOrd">
      <pc:chgData name="Federico Cluni" userId="754e41aadaf4a8ea" providerId="LiveId" clId="{8AE3B534-87F5-4055-9DA3-F1337613F035}" dt="2024-03-01T16:32:54.650" v="148" actId="20577"/>
      <pc:docMkLst>
        <pc:docMk/>
      </pc:docMkLst>
      <pc:sldChg chg="modSp mod">
        <pc:chgData name="Federico Cluni" userId="754e41aadaf4a8ea" providerId="LiveId" clId="{8AE3B534-87F5-4055-9DA3-F1337613F035}" dt="2024-03-01T14:12:11.735" v="131" actId="1076"/>
        <pc:sldMkLst>
          <pc:docMk/>
          <pc:sldMk cId="0" sldId="285"/>
        </pc:sldMkLst>
        <pc:spChg chg="mod">
          <ac:chgData name="Federico Cluni" userId="754e41aadaf4a8ea" providerId="LiveId" clId="{8AE3B534-87F5-4055-9DA3-F1337613F035}" dt="2024-03-01T14:12:11.735" v="131" actId="1076"/>
          <ac:spMkLst>
            <pc:docMk/>
            <pc:sldMk cId="0" sldId="285"/>
            <ac:spMk id="43011" creationId="{530215A9-4BDE-4CBC-936D-2138A6982815}"/>
          </ac:spMkLst>
        </pc:spChg>
      </pc:sldChg>
      <pc:sldChg chg="modSp mod">
        <pc:chgData name="Federico Cluni" userId="754e41aadaf4a8ea" providerId="LiveId" clId="{8AE3B534-87F5-4055-9DA3-F1337613F035}" dt="2024-03-01T14:25:05.258" v="145" actId="1076"/>
        <pc:sldMkLst>
          <pc:docMk/>
          <pc:sldMk cId="0" sldId="286"/>
        </pc:sldMkLst>
        <pc:spChg chg="mod">
          <ac:chgData name="Federico Cluni" userId="754e41aadaf4a8ea" providerId="LiveId" clId="{8AE3B534-87F5-4055-9DA3-F1337613F035}" dt="2024-03-01T14:23:33.814" v="144" actId="20577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8AE3B534-87F5-4055-9DA3-F1337613F035}" dt="2024-03-01T14:25:05.258" v="145" actId="1076"/>
          <ac:spMkLst>
            <pc:docMk/>
            <pc:sldMk cId="0" sldId="286"/>
            <ac:spMk id="45060" creationId="{EFE68B92-8428-485F-A609-20719AEEBA69}"/>
          </ac:spMkLst>
        </pc:spChg>
      </pc:sldChg>
      <pc:sldChg chg="modSp mod">
        <pc:chgData name="Federico Cluni" userId="754e41aadaf4a8ea" providerId="LiveId" clId="{8AE3B534-87F5-4055-9DA3-F1337613F035}" dt="2024-02-29T15:27:23.148" v="24" actId="20577"/>
        <pc:sldMkLst>
          <pc:docMk/>
          <pc:sldMk cId="0" sldId="300"/>
        </pc:sldMkLst>
        <pc:spChg chg="mod">
          <ac:chgData name="Federico Cluni" userId="754e41aadaf4a8ea" providerId="LiveId" clId="{8AE3B534-87F5-4055-9DA3-F1337613F035}" dt="2024-02-29T15:27:23.148" v="24" actId="20577"/>
          <ac:spMkLst>
            <pc:docMk/>
            <pc:sldMk cId="0" sldId="300"/>
            <ac:spMk id="7" creationId="{4005BBF7-8A47-B139-B69D-51D8CEA25736}"/>
          </ac:spMkLst>
        </pc:spChg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6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7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8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9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0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1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2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3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2826614204" sldId="318"/>
        </pc:sldMkLst>
      </pc:sldChg>
      <pc:sldChg chg="add">
        <pc:chgData name="Federico Cluni" userId="754e41aadaf4a8ea" providerId="LiveId" clId="{8AE3B534-87F5-4055-9DA3-F1337613F035}" dt="2024-02-26T14:09:19.603" v="19"/>
        <pc:sldMkLst>
          <pc:docMk/>
          <pc:sldMk cId="2341664799" sldId="319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1726988474" sldId="320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2"/>
        </pc:sldMkLst>
      </pc:sldChg>
      <pc:sldChg chg="modSp add mod">
        <pc:chgData name="Federico Cluni" userId="754e41aadaf4a8ea" providerId="LiveId" clId="{8AE3B534-87F5-4055-9DA3-F1337613F035}" dt="2024-03-01T16:32:54.650" v="148" actId="20577"/>
        <pc:sldMkLst>
          <pc:docMk/>
          <pc:sldMk cId="448035217" sldId="323"/>
        </pc:sldMkLst>
        <pc:spChg chg="mod">
          <ac:chgData name="Federico Cluni" userId="754e41aadaf4a8ea" providerId="LiveId" clId="{8AE3B534-87F5-4055-9DA3-F1337613F035}" dt="2024-03-01T16:32:54.650" v="148" actId="20577"/>
          <ac:spMkLst>
            <pc:docMk/>
            <pc:sldMk cId="448035217" sldId="323"/>
            <ac:spMk id="60419" creationId="{1DCB188F-CBF2-4118-B7D2-2063D15CE157}"/>
          </ac:spMkLst>
        </pc:spChg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4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5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6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7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1438793502" sldId="328"/>
        </pc:sldMkLst>
      </pc:sldChg>
      <pc:sldChg chg="add">
        <pc:chgData name="Federico Cluni" userId="754e41aadaf4a8ea" providerId="LiveId" clId="{8AE3B534-87F5-4055-9DA3-F1337613F035}" dt="2024-02-26T14:39:57.851" v="20"/>
        <pc:sldMkLst>
          <pc:docMk/>
          <pc:sldMk cId="2599392944" sldId="329"/>
        </pc:sldMkLst>
      </pc:sldChg>
      <pc:sldChg chg="modSp mod modNotesTx">
        <pc:chgData name="Federico Cluni" userId="754e41aadaf4a8ea" providerId="LiveId" clId="{8AE3B534-87F5-4055-9DA3-F1337613F035}" dt="2024-02-29T15:33:41.606" v="55"/>
        <pc:sldMkLst>
          <pc:docMk/>
          <pc:sldMk cId="1143503960" sldId="332"/>
        </pc:sldMkLst>
        <pc:spChg chg="mod">
          <ac:chgData name="Federico Cluni" userId="754e41aadaf4a8ea" providerId="LiveId" clId="{8AE3B534-87F5-4055-9DA3-F1337613F035}" dt="2024-02-29T15:27:58.233" v="27" actId="6549"/>
          <ac:spMkLst>
            <pc:docMk/>
            <pc:sldMk cId="1143503960" sldId="332"/>
            <ac:spMk id="46083" creationId="{6ACC68DE-8CF4-432B-B0F9-A6F80B875381}"/>
          </ac:spMkLst>
        </pc:spChg>
        <pc:spChg chg="mod">
          <ac:chgData name="Federico Cluni" userId="754e41aadaf4a8ea" providerId="LiveId" clId="{8AE3B534-87F5-4055-9DA3-F1337613F035}" dt="2024-02-29T15:29:32.372" v="39" actId="20577"/>
          <ac:spMkLst>
            <pc:docMk/>
            <pc:sldMk cId="1143503960" sldId="332"/>
            <ac:spMk id="48132" creationId="{A0FE7CB0-E481-4096-81C8-1764C2DA88DA}"/>
          </ac:spMkLst>
        </pc:spChg>
      </pc:sldChg>
      <pc:sldChg chg="modSp mod">
        <pc:chgData name="Federico Cluni" userId="754e41aadaf4a8ea" providerId="LiveId" clId="{8AE3B534-87F5-4055-9DA3-F1337613F035}" dt="2024-03-01T13:36:49.279" v="95" actId="20577"/>
        <pc:sldMkLst>
          <pc:docMk/>
          <pc:sldMk cId="0" sldId="334"/>
        </pc:sldMkLst>
        <pc:spChg chg="mod">
          <ac:chgData name="Federico Cluni" userId="754e41aadaf4a8ea" providerId="LiveId" clId="{8AE3B534-87F5-4055-9DA3-F1337613F035}" dt="2024-02-26T14:05:32.540" v="3" actId="20577"/>
          <ac:spMkLst>
            <pc:docMk/>
            <pc:sldMk cId="0" sldId="334"/>
            <ac:spMk id="2054" creationId="{10C4B9D1-AF21-45ED-B9CB-5E26D6FA8653}"/>
          </ac:spMkLst>
        </pc:spChg>
        <pc:spChg chg="mod">
          <ac:chgData name="Federico Cluni" userId="754e41aadaf4a8ea" providerId="LiveId" clId="{8AE3B534-87F5-4055-9DA3-F1337613F035}" dt="2024-03-01T13:36:49.279" v="95" actId="20577"/>
          <ac:spMkLst>
            <pc:docMk/>
            <pc:sldMk cId="0" sldId="334"/>
            <ac:spMk id="2055" creationId="{4CD9053A-D1BE-4AA5-A65E-5DD053F0E150}"/>
          </ac:spMkLst>
        </pc:spChg>
      </pc:sldChg>
      <pc:sldChg chg="add del">
        <pc:chgData name="Federico Cluni" userId="754e41aadaf4a8ea" providerId="LiveId" clId="{8AE3B534-87F5-4055-9DA3-F1337613F035}" dt="2024-02-29T15:38:33.672" v="56" actId="2696"/>
        <pc:sldMkLst>
          <pc:docMk/>
          <pc:sldMk cId="2444427496" sldId="337"/>
        </pc:sldMkLst>
      </pc:sldChg>
      <pc:sldChg chg="add">
        <pc:chgData name="Federico Cluni" userId="754e41aadaf4a8ea" providerId="LiveId" clId="{8AE3B534-87F5-4055-9DA3-F1337613F035}" dt="2024-02-29T15:38:40.803" v="57"/>
        <pc:sldMkLst>
          <pc:docMk/>
          <pc:sldMk cId="3979534764" sldId="337"/>
        </pc:sldMkLst>
      </pc:sldChg>
      <pc:sldChg chg="add del">
        <pc:chgData name="Federico Cluni" userId="754e41aadaf4a8ea" providerId="LiveId" clId="{8AE3B534-87F5-4055-9DA3-F1337613F035}" dt="2024-02-29T15:38:33.672" v="56" actId="2696"/>
        <pc:sldMkLst>
          <pc:docMk/>
          <pc:sldMk cId="818098444" sldId="338"/>
        </pc:sldMkLst>
      </pc:sldChg>
      <pc:sldChg chg="add">
        <pc:chgData name="Federico Cluni" userId="754e41aadaf4a8ea" providerId="LiveId" clId="{8AE3B534-87F5-4055-9DA3-F1337613F035}" dt="2024-02-29T15:38:40.803" v="57"/>
        <pc:sldMkLst>
          <pc:docMk/>
          <pc:sldMk cId="1415372961" sldId="338"/>
        </pc:sldMkLst>
      </pc:sldChg>
      <pc:sldChg chg="addSp modSp add mod">
        <pc:chgData name="Federico Cluni" userId="754e41aadaf4a8ea" providerId="LiveId" clId="{8AE3B534-87F5-4055-9DA3-F1337613F035}" dt="2024-02-29T15:43:00.294" v="93" actId="1076"/>
        <pc:sldMkLst>
          <pc:docMk/>
          <pc:sldMk cId="538957913" sldId="339"/>
        </pc:sldMkLst>
        <pc:spChg chg="mod">
          <ac:chgData name="Federico Cluni" userId="754e41aadaf4a8ea" providerId="LiveId" clId="{8AE3B534-87F5-4055-9DA3-F1337613F035}" dt="2024-02-29T15:41:50.849" v="70" actId="1076"/>
          <ac:spMkLst>
            <pc:docMk/>
            <pc:sldMk cId="538957913" sldId="339"/>
            <ac:spMk id="2" creationId="{F10F6CD7-9FF3-DBEC-70AD-F30C3453326C}"/>
          </ac:spMkLst>
        </pc:spChg>
        <pc:spChg chg="mod">
          <ac:chgData name="Federico Cluni" userId="754e41aadaf4a8ea" providerId="LiveId" clId="{8AE3B534-87F5-4055-9DA3-F1337613F035}" dt="2024-02-29T15:41:50.849" v="70" actId="1076"/>
          <ac:spMkLst>
            <pc:docMk/>
            <pc:sldMk cId="538957913" sldId="339"/>
            <ac:spMk id="3" creationId="{0ABCA574-F764-9349-9378-4D43A861B576}"/>
          </ac:spMkLst>
        </pc:spChg>
        <pc:spChg chg="mod">
          <ac:chgData name="Federico Cluni" userId="754e41aadaf4a8ea" providerId="LiveId" clId="{8AE3B534-87F5-4055-9DA3-F1337613F035}" dt="2024-02-29T15:42:06.886" v="71" actId="1076"/>
          <ac:spMkLst>
            <pc:docMk/>
            <pc:sldMk cId="538957913" sldId="339"/>
            <ac:spMk id="5" creationId="{1CF5C759-F901-5D3E-B4D5-BCF23723378A}"/>
          </ac:spMkLst>
        </pc:spChg>
        <pc:spChg chg="mod">
          <ac:chgData name="Federico Cluni" userId="754e41aadaf4a8ea" providerId="LiveId" clId="{8AE3B534-87F5-4055-9DA3-F1337613F035}" dt="2024-02-29T15:42:06.886" v="71" actId="1076"/>
          <ac:spMkLst>
            <pc:docMk/>
            <pc:sldMk cId="538957913" sldId="339"/>
            <ac:spMk id="6" creationId="{692EB7C8-F147-72A8-68E8-A1097C20B1B1}"/>
          </ac:spMkLst>
        </pc:spChg>
        <pc:spChg chg="mod">
          <ac:chgData name="Federico Cluni" userId="754e41aadaf4a8ea" providerId="LiveId" clId="{8AE3B534-87F5-4055-9DA3-F1337613F035}" dt="2024-02-29T15:43:00.294" v="93" actId="1076"/>
          <ac:spMkLst>
            <pc:docMk/>
            <pc:sldMk cId="538957913" sldId="339"/>
            <ac:spMk id="7" creationId="{95B1F755-6469-6E8B-3462-B07C7F17EBAE}"/>
          </ac:spMkLst>
        </pc:spChg>
        <pc:spChg chg="mod">
          <ac:chgData name="Federico Cluni" userId="754e41aadaf4a8ea" providerId="LiveId" clId="{8AE3B534-87F5-4055-9DA3-F1337613F035}" dt="2024-02-29T15:43:00.294" v="93" actId="1076"/>
          <ac:spMkLst>
            <pc:docMk/>
            <pc:sldMk cId="538957913" sldId="339"/>
            <ac:spMk id="8" creationId="{C0481522-6883-9BCC-EE68-C883D96CBAEE}"/>
          </ac:spMkLst>
        </pc:spChg>
        <pc:spChg chg="add mod">
          <ac:chgData name="Federico Cluni" userId="754e41aadaf4a8ea" providerId="LiveId" clId="{8AE3B534-87F5-4055-9DA3-F1337613F035}" dt="2024-02-29T15:42:42.587" v="91" actId="20577"/>
          <ac:spMkLst>
            <pc:docMk/>
            <pc:sldMk cId="538957913" sldId="339"/>
            <ac:spMk id="9" creationId="{0EA299F0-E189-19D9-37AC-F86916DC517B}"/>
          </ac:spMkLst>
        </pc:spChg>
        <pc:spChg chg="add mod ord">
          <ac:chgData name="Federico Cluni" userId="754e41aadaf4a8ea" providerId="LiveId" clId="{8AE3B534-87F5-4055-9DA3-F1337613F035}" dt="2024-02-29T15:42:50.148" v="92" actId="171"/>
          <ac:spMkLst>
            <pc:docMk/>
            <pc:sldMk cId="538957913" sldId="339"/>
            <ac:spMk id="10" creationId="{C7BCBCB2-5474-AEC8-16DC-30F51C5B9553}"/>
          </ac:spMkLst>
        </pc:spChg>
        <pc:spChg chg="mod">
          <ac:chgData name="Federico Cluni" userId="754e41aadaf4a8ea" providerId="LiveId" clId="{8AE3B534-87F5-4055-9DA3-F1337613F035}" dt="2024-02-29T15:41:21.447" v="64" actId="1076"/>
          <ac:spMkLst>
            <pc:docMk/>
            <pc:sldMk cId="538957913" sldId="339"/>
            <ac:spMk id="60419" creationId="{6670331B-62EA-1D3E-9042-692E3E630D64}"/>
          </ac:spMkLst>
        </pc:spChg>
      </pc:sldChg>
      <pc:sldChg chg="add del">
        <pc:chgData name="Federico Cluni" userId="754e41aadaf4a8ea" providerId="LiveId" clId="{8AE3B534-87F5-4055-9DA3-F1337613F035}" dt="2024-02-29T15:38:33.672" v="56" actId="2696"/>
        <pc:sldMkLst>
          <pc:docMk/>
          <pc:sldMk cId="699247522" sldId="339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2910906631" sldId="340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41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2034763195" sldId="342"/>
        </pc:sldMkLst>
      </pc:sldChg>
      <pc:sldChg chg="del">
        <pc:chgData name="Federico Cluni" userId="754e41aadaf4a8ea" providerId="LiveId" clId="{8AE3B534-87F5-4055-9DA3-F1337613F035}" dt="2024-02-26T14:06:15.174" v="15" actId="47"/>
        <pc:sldMkLst>
          <pc:docMk/>
          <pc:sldMk cId="1593534835" sldId="344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1825663349" sldId="382"/>
        </pc:sldMkLst>
      </pc:sldChg>
      <pc:sldChg chg="add">
        <pc:chgData name="Federico Cluni" userId="754e41aadaf4a8ea" providerId="LiveId" clId="{8AE3B534-87F5-4055-9DA3-F1337613F035}" dt="2024-02-26T14:09:19.603" v="19"/>
        <pc:sldMkLst>
          <pc:docMk/>
          <pc:sldMk cId="2770015205" sldId="382"/>
        </pc:sldMkLst>
      </pc:sldChg>
      <pc:sldChg chg="add">
        <pc:chgData name="Federico Cluni" userId="754e41aadaf4a8ea" providerId="LiveId" clId="{8AE3B534-87F5-4055-9DA3-F1337613F035}" dt="2024-02-26T14:09:19.603" v="19"/>
        <pc:sldMkLst>
          <pc:docMk/>
          <pc:sldMk cId="61705939" sldId="383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3257790811" sldId="383"/>
        </pc:sldMkLst>
      </pc:sldChg>
      <pc:sldChg chg="add">
        <pc:chgData name="Federico Cluni" userId="754e41aadaf4a8ea" providerId="LiveId" clId="{8AE3B534-87F5-4055-9DA3-F1337613F035}" dt="2024-02-26T14:39:57.851" v="20"/>
        <pc:sldMkLst>
          <pc:docMk/>
          <pc:sldMk cId="4201161828" sldId="384"/>
        </pc:sldMkLst>
      </pc:sldChg>
      <pc:sldChg chg="add">
        <pc:chgData name="Federico Cluni" userId="754e41aadaf4a8ea" providerId="LiveId" clId="{8AE3B534-87F5-4055-9DA3-F1337613F035}" dt="2024-02-26T14:39:57.851" v="20"/>
        <pc:sldMkLst>
          <pc:docMk/>
          <pc:sldMk cId="1288811917" sldId="385"/>
        </pc:sldMkLst>
      </pc:sldChg>
      <pc:sldChg chg="new ord">
        <pc:chgData name="Federico Cluni" userId="754e41aadaf4a8ea" providerId="LiveId" clId="{8AE3B534-87F5-4055-9DA3-F1337613F035}" dt="2024-02-26T14:40:09.318" v="23"/>
        <pc:sldMkLst>
          <pc:docMk/>
          <pc:sldMk cId="228710562" sldId="386"/>
        </pc:sldMkLst>
      </pc:sldChg>
    </pc:docChg>
  </pc:docChgLst>
  <pc:docChgLst>
    <pc:chgData name="Federico Cluni" userId="754e41aadaf4a8ea" providerId="LiveId" clId="{6970D417-8251-49E3-B758-7BDEA698CBDF}"/>
    <pc:docChg chg="undo custSel addSld delSld modSld sldOrd">
      <pc:chgData name="Federico Cluni" userId="754e41aadaf4a8ea" providerId="LiveId" clId="{6970D417-8251-49E3-B758-7BDEA698CBDF}" dt="2020-06-16T10:27:51.890" v="7508" actId="6549"/>
      <pc:docMkLst>
        <pc:docMk/>
      </pc:docMkLst>
      <pc:sldChg chg="addSp delSp modSp mod">
        <pc:chgData name="Federico Cluni" userId="754e41aadaf4a8ea" providerId="LiveId" clId="{6970D417-8251-49E3-B758-7BDEA698CBDF}" dt="2020-06-16T06:01:33.547" v="7225" actId="108"/>
        <pc:sldMkLst>
          <pc:docMk/>
          <pc:sldMk cId="0" sldId="257"/>
        </pc:sldMkLst>
        <pc:spChg chg="mod">
          <ac:chgData name="Federico Cluni" userId="754e41aadaf4a8ea" providerId="LiveId" clId="{6970D417-8251-49E3-B758-7BDEA698CBDF}" dt="2020-06-16T06:00:53.333" v="7214" actId="207"/>
          <ac:spMkLst>
            <pc:docMk/>
            <pc:sldMk cId="0" sldId="257"/>
            <ac:spMk id="3074" creationId="{20BE2961-C707-435A-9811-ABAE8D173778}"/>
          </ac:spMkLst>
        </pc:spChg>
        <pc:spChg chg="mod">
          <ac:chgData name="Federico Cluni" userId="754e41aadaf4a8ea" providerId="LiveId" clId="{6970D417-8251-49E3-B758-7BDEA698CBDF}" dt="2020-06-16T06:01:33.547" v="7225" actId="108"/>
          <ac:spMkLst>
            <pc:docMk/>
            <pc:sldMk cId="0" sldId="257"/>
            <ac:spMk id="3075" creationId="{CFD3459D-42FE-4658-A1BB-8D0E87740339}"/>
          </ac:spMkLst>
        </pc:spChg>
        <pc:graphicFrameChg chg="add del mod">
          <ac:chgData name="Federico Cluni" userId="754e41aadaf4a8ea" providerId="LiveId" clId="{6970D417-8251-49E3-B758-7BDEA698CBDF}" dt="2020-06-16T06:00:05.925" v="7197"/>
          <ac:graphicFrameMkLst>
            <pc:docMk/>
            <pc:sldMk cId="0" sldId="257"/>
            <ac:graphicFrameMk id="2" creationId="{27195974-B894-465A-ADB1-7AC84527B162}"/>
          </ac:graphicFrameMkLst>
        </pc:graphicFrameChg>
      </pc:sldChg>
      <pc:sldChg chg="addSp delSp modSp mod">
        <pc:chgData name="Federico Cluni" userId="754e41aadaf4a8ea" providerId="LiveId" clId="{6970D417-8251-49E3-B758-7BDEA698CBDF}" dt="2020-06-16T06:07:20.126" v="7349" actId="20577"/>
        <pc:sldMkLst>
          <pc:docMk/>
          <pc:sldMk cId="0" sldId="260"/>
        </pc:sldMkLst>
        <pc:spChg chg="del">
          <ac:chgData name="Federico Cluni" userId="754e41aadaf4a8ea" providerId="LiveId" clId="{6970D417-8251-49E3-B758-7BDEA698CBDF}" dt="2020-06-15T13:51:49.318" v="839" actId="478"/>
          <ac:spMkLst>
            <pc:docMk/>
            <pc:sldMk cId="0" sldId="260"/>
            <ac:spMk id="2" creationId="{8B5480C3-5C8B-4086-B224-2DFA7B86FD88}"/>
          </ac:spMkLst>
        </pc:spChg>
        <pc:spChg chg="add mod">
          <ac:chgData name="Federico Cluni" userId="754e41aadaf4a8ea" providerId="LiveId" clId="{6970D417-8251-49E3-B758-7BDEA698CBDF}" dt="2020-06-15T13:45:58.617" v="434"/>
          <ac:spMkLst>
            <pc:docMk/>
            <pc:sldMk cId="0" sldId="260"/>
            <ac:spMk id="5" creationId="{F50AE5AD-2284-461B-95AC-C7C8E8E767AA}"/>
          </ac:spMkLst>
        </pc:spChg>
        <pc:spChg chg="del">
          <ac:chgData name="Federico Cluni" userId="754e41aadaf4a8ea" providerId="LiveId" clId="{6970D417-8251-49E3-B758-7BDEA698CBDF}" dt="2020-06-15T13:45:57.636" v="433" actId="478"/>
          <ac:spMkLst>
            <pc:docMk/>
            <pc:sldMk cId="0" sldId="260"/>
            <ac:spMk id="9218" creationId="{933227F8-0716-4E2F-A358-4082C7D4A7BA}"/>
          </ac:spMkLst>
        </pc:spChg>
        <pc:spChg chg="mod">
          <ac:chgData name="Federico Cluni" userId="754e41aadaf4a8ea" providerId="LiveId" clId="{6970D417-8251-49E3-B758-7BDEA698CBDF}" dt="2020-06-16T06:07:20.126" v="7349" actId="20577"/>
          <ac:spMkLst>
            <pc:docMk/>
            <pc:sldMk cId="0" sldId="260"/>
            <ac:spMk id="9219" creationId="{A1FC0DEA-BB6C-4FD0-B78C-22B86F753767}"/>
          </ac:spMkLst>
        </pc:spChg>
      </pc:sldChg>
      <pc:sldChg chg="modSp mod">
        <pc:chgData name="Federico Cluni" userId="754e41aadaf4a8ea" providerId="LiveId" clId="{6970D417-8251-49E3-B758-7BDEA698CBDF}" dt="2020-06-16T08:27:16.333" v="7487" actId="20577"/>
        <pc:sldMkLst>
          <pc:docMk/>
          <pc:sldMk cId="0" sldId="261"/>
        </pc:sldMkLst>
        <pc:spChg chg="mod">
          <ac:chgData name="Federico Cluni" userId="754e41aadaf4a8ea" providerId="LiveId" clId="{6970D417-8251-49E3-B758-7BDEA698CBDF}" dt="2020-06-16T08:27:16.333" v="7487" actId="20577"/>
          <ac:spMkLst>
            <pc:docMk/>
            <pc:sldMk cId="0" sldId="261"/>
            <ac:spMk id="5123" creationId="{0BA5229F-B4A5-4B2F-B080-14E9A649C727}"/>
          </ac:spMkLst>
        </pc:spChg>
      </pc:sldChg>
      <pc:sldChg chg="modSp mod">
        <pc:chgData name="Federico Cluni" userId="754e41aadaf4a8ea" providerId="LiveId" clId="{6970D417-8251-49E3-B758-7BDEA698CBDF}" dt="2020-06-16T06:07:43.444" v="7372" actId="20577"/>
        <pc:sldMkLst>
          <pc:docMk/>
          <pc:sldMk cId="0" sldId="262"/>
        </pc:sldMkLst>
        <pc:spChg chg="mod">
          <ac:chgData name="Federico Cluni" userId="754e41aadaf4a8ea" providerId="LiveId" clId="{6970D417-8251-49E3-B758-7BDEA698CBDF}" dt="2020-06-16T06:07:43.444" v="7372" actId="20577"/>
          <ac:spMkLst>
            <pc:docMk/>
            <pc:sldMk cId="0" sldId="262"/>
            <ac:spMk id="6147" creationId="{3D0EA4EA-3876-4ADA-8AF4-CDBB5C43286B}"/>
          </ac:spMkLst>
        </pc:spChg>
        <pc:spChg chg="mod">
          <ac:chgData name="Federico Cluni" userId="754e41aadaf4a8ea" providerId="LiveId" clId="{6970D417-8251-49E3-B758-7BDEA698CBDF}" dt="2020-06-15T13:41:56" v="39" actId="207"/>
          <ac:spMkLst>
            <pc:docMk/>
            <pc:sldMk cId="0" sldId="262"/>
            <ac:spMk id="7170" creationId="{1329761C-47A9-4B91-815F-6F68EEF4ED18}"/>
          </ac:spMkLst>
        </pc:spChg>
        <pc:spChg chg="mod">
          <ac:chgData name="Federico Cluni" userId="754e41aadaf4a8ea" providerId="LiveId" clId="{6970D417-8251-49E3-B758-7BDEA698CBDF}" dt="2020-06-15T13:43:35.290" v="278" actId="114"/>
          <ac:spMkLst>
            <pc:docMk/>
            <pc:sldMk cId="0" sldId="262"/>
            <ac:spMk id="7173" creationId="{73CA57B7-FD39-4EC3-AB88-35EFD1D50183}"/>
          </ac:spMkLst>
        </pc:spChg>
      </pc:sldChg>
      <pc:sldChg chg="addSp delSp modSp mod">
        <pc:chgData name="Federico Cluni" userId="754e41aadaf4a8ea" providerId="LiveId" clId="{6970D417-8251-49E3-B758-7BDEA698CBDF}" dt="2020-06-16T09:56:04.660" v="7499" actId="20577"/>
        <pc:sldMkLst>
          <pc:docMk/>
          <pc:sldMk cId="0" sldId="263"/>
        </pc:sldMkLst>
        <pc:spChg chg="add mod">
          <ac:chgData name="Federico Cluni" userId="754e41aadaf4a8ea" providerId="LiveId" clId="{6970D417-8251-49E3-B758-7BDEA698CBDF}" dt="2020-06-15T15:21:21.620" v="3218"/>
          <ac:spMkLst>
            <pc:docMk/>
            <pc:sldMk cId="0" sldId="263"/>
            <ac:spMk id="6" creationId="{631CC3BA-3013-4BD1-A828-DBB8041ACAFD}"/>
          </ac:spMkLst>
        </pc:spChg>
        <pc:spChg chg="del">
          <ac:chgData name="Federico Cluni" userId="754e41aadaf4a8ea" providerId="LiveId" clId="{6970D417-8251-49E3-B758-7BDEA698CBDF}" dt="2020-06-15T15:21:20.851" v="3217" actId="478"/>
          <ac:spMkLst>
            <pc:docMk/>
            <pc:sldMk cId="0" sldId="263"/>
            <ac:spMk id="19458" creationId="{9C712E35-3F34-4FDD-BA7D-5126D6AD0AF8}"/>
          </ac:spMkLst>
        </pc:spChg>
        <pc:spChg chg="mod">
          <ac:chgData name="Federico Cluni" userId="754e41aadaf4a8ea" providerId="LiveId" clId="{6970D417-8251-49E3-B758-7BDEA698CBDF}" dt="2020-06-16T09:56:04.660" v="7499" actId="20577"/>
          <ac:spMkLst>
            <pc:docMk/>
            <pc:sldMk cId="0" sldId="263"/>
            <ac:spMk id="19459" creationId="{5267BED0-19F5-4900-8B11-87BAD4E85E7E}"/>
          </ac:spMkLst>
        </pc:spChg>
        <pc:spChg chg="del">
          <ac:chgData name="Federico Cluni" userId="754e41aadaf4a8ea" providerId="LiveId" clId="{6970D417-8251-49E3-B758-7BDEA698CBDF}" dt="2020-06-15T15:24:38.415" v="3498" actId="478"/>
          <ac:spMkLst>
            <pc:docMk/>
            <pc:sldMk cId="0" sldId="263"/>
            <ac:spMk id="19460" creationId="{ECF96E40-91A4-4F24-9F12-E517E1D0AA33}"/>
          </ac:spMkLst>
        </pc:spChg>
        <pc:spChg chg="mod">
          <ac:chgData name="Federico Cluni" userId="754e41aadaf4a8ea" providerId="LiveId" clId="{6970D417-8251-49E3-B758-7BDEA698CBDF}" dt="2020-06-15T15:27:12.788" v="3525" actId="1076"/>
          <ac:spMkLst>
            <pc:docMk/>
            <pc:sldMk cId="0" sldId="263"/>
            <ac:spMk id="19461" creationId="{D2A21BD3-F9A5-4BBF-944C-EEF6E7DCE4F6}"/>
          </ac:spMkLst>
        </pc:spChg>
        <pc:picChg chg="add mod">
          <ac:chgData name="Federico Cluni" userId="754e41aadaf4a8ea" providerId="LiveId" clId="{6970D417-8251-49E3-B758-7BDEA698CBDF}" dt="2020-06-15T15:27:09.324" v="3524" actId="1076"/>
          <ac:picMkLst>
            <pc:docMk/>
            <pc:sldMk cId="0" sldId="263"/>
            <ac:picMk id="3" creationId="{7808F0EF-1D41-47BE-B1D2-96FDA35BDDE3}"/>
          </ac:picMkLst>
        </pc:picChg>
      </pc:sldChg>
      <pc:sldChg chg="addSp delSp modSp mod">
        <pc:chgData name="Federico Cluni" userId="754e41aadaf4a8ea" providerId="LiveId" clId="{6970D417-8251-49E3-B758-7BDEA698CBDF}" dt="2020-06-16T09:37:34.376" v="7498" actId="20577"/>
        <pc:sldMkLst>
          <pc:docMk/>
          <pc:sldMk cId="0" sldId="264"/>
        </pc:sldMkLst>
        <pc:spChg chg="add mod">
          <ac:chgData name="Federico Cluni" userId="754e41aadaf4a8ea" providerId="LiveId" clId="{6970D417-8251-49E3-B758-7BDEA698CBDF}" dt="2020-06-15T14:34:46.825" v="1991"/>
          <ac:spMkLst>
            <pc:docMk/>
            <pc:sldMk cId="0" sldId="264"/>
            <ac:spMk id="6" creationId="{B879BC5A-F829-479F-AAFB-9C984C9857D6}"/>
          </ac:spMkLst>
        </pc:spChg>
        <pc:spChg chg="del">
          <ac:chgData name="Federico Cluni" userId="754e41aadaf4a8ea" providerId="LiveId" clId="{6970D417-8251-49E3-B758-7BDEA698CBDF}" dt="2020-06-15T14:34:46.384" v="1990" actId="478"/>
          <ac:spMkLst>
            <pc:docMk/>
            <pc:sldMk cId="0" sldId="264"/>
            <ac:spMk id="11266" creationId="{735A34A8-B7D2-4006-8BA7-B93D409D0B87}"/>
          </ac:spMkLst>
        </pc:spChg>
        <pc:spChg chg="mod">
          <ac:chgData name="Federico Cluni" userId="754e41aadaf4a8ea" providerId="LiveId" clId="{6970D417-8251-49E3-B758-7BDEA698CBDF}" dt="2020-06-16T09:37:34.376" v="7498" actId="20577"/>
          <ac:spMkLst>
            <pc:docMk/>
            <pc:sldMk cId="0" sldId="264"/>
            <ac:spMk id="11267" creationId="{60C28A8E-1F0E-45DE-BDC9-01504068DE75}"/>
          </ac:spMkLst>
        </pc:spChg>
        <pc:spChg chg="mod">
          <ac:chgData name="Federico Cluni" userId="754e41aadaf4a8ea" providerId="LiveId" clId="{6970D417-8251-49E3-B758-7BDEA698CBDF}" dt="2020-06-15T14:40:22.618" v="2272" actId="20577"/>
          <ac:spMkLst>
            <pc:docMk/>
            <pc:sldMk cId="0" sldId="264"/>
            <ac:spMk id="11268" creationId="{CF8BA127-8324-4F65-851B-CE9A40367BB5}"/>
          </ac:spMkLst>
        </pc:spChg>
      </pc:sldChg>
      <pc:sldChg chg="addSp delSp modSp mod">
        <pc:chgData name="Federico Cluni" userId="754e41aadaf4a8ea" providerId="LiveId" clId="{6970D417-8251-49E3-B758-7BDEA698CBDF}" dt="2020-06-15T15:21:08.105" v="3216" actId="20577"/>
        <pc:sldMkLst>
          <pc:docMk/>
          <pc:sldMk cId="0" sldId="265"/>
        </pc:sldMkLst>
        <pc:spChg chg="add mod">
          <ac:chgData name="Federico Cluni" userId="754e41aadaf4a8ea" providerId="LiveId" clId="{6970D417-8251-49E3-B758-7BDEA698CBDF}" dt="2020-06-15T15:17:14.935" v="3010"/>
          <ac:spMkLst>
            <pc:docMk/>
            <pc:sldMk cId="0" sldId="265"/>
            <ac:spMk id="4" creationId="{2D3B1264-1103-4FBE-8DA1-9466D3B434D6}"/>
          </ac:spMkLst>
        </pc:spChg>
        <pc:spChg chg="del">
          <ac:chgData name="Federico Cluni" userId="754e41aadaf4a8ea" providerId="LiveId" clId="{6970D417-8251-49E3-B758-7BDEA698CBDF}" dt="2020-06-15T15:17:14.498" v="3009" actId="478"/>
          <ac:spMkLst>
            <pc:docMk/>
            <pc:sldMk cId="0" sldId="265"/>
            <ac:spMk id="18434" creationId="{17C2155D-970F-4247-B552-3C8DF12819FA}"/>
          </ac:spMkLst>
        </pc:spChg>
        <pc:spChg chg="mod">
          <ac:chgData name="Federico Cluni" userId="754e41aadaf4a8ea" providerId="LiveId" clId="{6970D417-8251-49E3-B758-7BDEA698CBDF}" dt="2020-06-15T15:21:08.105" v="3216" actId="20577"/>
          <ac:spMkLst>
            <pc:docMk/>
            <pc:sldMk cId="0" sldId="265"/>
            <ac:spMk id="18435" creationId="{2CB6D9F1-F714-4698-B8A1-8889C3E9ACDF}"/>
          </ac:spMkLst>
        </pc:spChg>
      </pc:sldChg>
      <pc:sldChg chg="addSp delSp modSp mod ord">
        <pc:chgData name="Federico Cluni" userId="754e41aadaf4a8ea" providerId="LiveId" clId="{6970D417-8251-49E3-B758-7BDEA698CBDF}" dt="2020-06-16T06:16:19.459" v="7403" actId="20577"/>
        <pc:sldMkLst>
          <pc:docMk/>
          <pc:sldMk cId="0" sldId="266"/>
        </pc:sldMkLst>
        <pc:spChg chg="add mod">
          <ac:chgData name="Federico Cluni" userId="754e41aadaf4a8ea" providerId="LiveId" clId="{6970D417-8251-49E3-B758-7BDEA698CBDF}" dt="2020-06-15T15:28:05.134" v="3572"/>
          <ac:spMkLst>
            <pc:docMk/>
            <pc:sldMk cId="0" sldId="266"/>
            <ac:spMk id="5" creationId="{66D07098-8D6D-473E-9AE8-9C5E740EE784}"/>
          </ac:spMkLst>
        </pc:spChg>
        <pc:spChg chg="del">
          <ac:chgData name="Federico Cluni" userId="754e41aadaf4a8ea" providerId="LiveId" clId="{6970D417-8251-49E3-B758-7BDEA698CBDF}" dt="2020-06-15T15:27:59.662" v="3571" actId="478"/>
          <ac:spMkLst>
            <pc:docMk/>
            <pc:sldMk cId="0" sldId="266"/>
            <ac:spMk id="20482" creationId="{8EFB5EA0-7011-4F98-9FD9-76FCE4A4064C}"/>
          </ac:spMkLst>
        </pc:spChg>
        <pc:spChg chg="del mod">
          <ac:chgData name="Federico Cluni" userId="754e41aadaf4a8ea" providerId="LiveId" clId="{6970D417-8251-49E3-B758-7BDEA698CBDF}" dt="2020-06-15T15:39:11.469" v="4087" actId="478"/>
          <ac:spMkLst>
            <pc:docMk/>
            <pc:sldMk cId="0" sldId="266"/>
            <ac:spMk id="20483" creationId="{B7035848-63B3-4B52-8846-AECB97BA8E4E}"/>
          </ac:spMkLst>
        </pc:spChg>
        <pc:spChg chg="mod">
          <ac:chgData name="Federico Cluni" userId="754e41aadaf4a8ea" providerId="LiveId" clId="{6970D417-8251-49E3-B758-7BDEA698CBDF}" dt="2020-06-16T06:16:19.459" v="7403" actId="20577"/>
          <ac:spMkLst>
            <pc:docMk/>
            <pc:sldMk cId="0" sldId="266"/>
            <ac:spMk id="20484" creationId="{FF4DB5BD-A5A2-4D0B-BF45-40519D2A0129}"/>
          </ac:spMkLst>
        </pc:spChg>
        <pc:picChg chg="add mod">
          <ac:chgData name="Federico Cluni" userId="754e41aadaf4a8ea" providerId="LiveId" clId="{6970D417-8251-49E3-B758-7BDEA698CBDF}" dt="2020-06-15T15:41:43.622" v="4150" actId="1076"/>
          <ac:picMkLst>
            <pc:docMk/>
            <pc:sldMk cId="0" sldId="266"/>
            <ac:picMk id="3" creationId="{B6EAF9A2-D85E-4464-A485-F7CE3EBDFFB5}"/>
          </ac:picMkLst>
        </pc:picChg>
      </pc:sldChg>
      <pc:sldChg chg="addSp delSp modSp mod">
        <pc:chgData name="Federico Cluni" userId="754e41aadaf4a8ea" providerId="LiveId" clId="{6970D417-8251-49E3-B758-7BDEA698CBDF}" dt="2020-06-16T10:27:51.890" v="7508" actId="6549"/>
        <pc:sldMkLst>
          <pc:docMk/>
          <pc:sldMk cId="0" sldId="267"/>
        </pc:sldMkLst>
        <pc:spChg chg="add mod">
          <ac:chgData name="Federico Cluni" userId="754e41aadaf4a8ea" providerId="LiveId" clId="{6970D417-8251-49E3-B758-7BDEA698CBDF}" dt="2020-06-15T15:42:12.480" v="4154"/>
          <ac:spMkLst>
            <pc:docMk/>
            <pc:sldMk cId="0" sldId="267"/>
            <ac:spMk id="5" creationId="{63BCAABC-9448-464E-924A-DF3620D5702F}"/>
          </ac:spMkLst>
        </pc:spChg>
        <pc:spChg chg="del">
          <ac:chgData name="Federico Cluni" userId="754e41aadaf4a8ea" providerId="LiveId" clId="{6970D417-8251-49E3-B758-7BDEA698CBDF}" dt="2020-06-15T15:42:11.779" v="4153" actId="478"/>
          <ac:spMkLst>
            <pc:docMk/>
            <pc:sldMk cId="0" sldId="267"/>
            <ac:spMk id="21506" creationId="{65B19739-3584-416A-A2A1-D5D1AF9C77F9}"/>
          </ac:spMkLst>
        </pc:spChg>
        <pc:spChg chg="mod">
          <ac:chgData name="Federico Cluni" userId="754e41aadaf4a8ea" providerId="LiveId" clId="{6970D417-8251-49E3-B758-7BDEA698CBDF}" dt="2020-06-16T10:27:51.890" v="7508" actId="6549"/>
          <ac:spMkLst>
            <pc:docMk/>
            <pc:sldMk cId="0" sldId="267"/>
            <ac:spMk id="21507" creationId="{2D573EDD-FA1B-4A8D-A918-7A79F99A8300}"/>
          </ac:spMkLst>
        </pc:spChg>
        <pc:spChg chg="mod">
          <ac:chgData name="Federico Cluni" userId="754e41aadaf4a8ea" providerId="LiveId" clId="{6970D417-8251-49E3-B758-7BDEA698CBDF}" dt="2020-06-15T15:43:57.114" v="4299" actId="20577"/>
          <ac:spMkLst>
            <pc:docMk/>
            <pc:sldMk cId="0" sldId="267"/>
            <ac:spMk id="21508" creationId="{DBB576BB-0EF6-4B9F-9D00-C6F0A6AD664C}"/>
          </ac:spMkLst>
        </pc:spChg>
      </pc:sldChg>
      <pc:sldChg chg="addSp delSp modSp mod">
        <pc:chgData name="Federico Cluni" userId="754e41aadaf4a8ea" providerId="LiveId" clId="{6970D417-8251-49E3-B758-7BDEA698CBDF}" dt="2020-06-15T16:03:09.725" v="4572"/>
        <pc:sldMkLst>
          <pc:docMk/>
          <pc:sldMk cId="0" sldId="268"/>
        </pc:sldMkLst>
        <pc:spChg chg="add mod">
          <ac:chgData name="Federico Cluni" userId="754e41aadaf4a8ea" providerId="LiveId" clId="{6970D417-8251-49E3-B758-7BDEA698CBDF}" dt="2020-06-15T16:02:57.771" v="4570" actId="114"/>
          <ac:spMkLst>
            <pc:docMk/>
            <pc:sldMk cId="0" sldId="268"/>
            <ac:spMk id="6" creationId="{9ED8ABB6-AF0A-42A5-AF65-767AB5F93706}"/>
          </ac:spMkLst>
        </pc:spChg>
        <pc:spChg chg="add mod">
          <ac:chgData name="Federico Cluni" userId="754e41aadaf4a8ea" providerId="LiveId" clId="{6970D417-8251-49E3-B758-7BDEA698CBDF}" dt="2020-06-15T16:03:09.725" v="4572"/>
          <ac:spMkLst>
            <pc:docMk/>
            <pc:sldMk cId="0" sldId="268"/>
            <ac:spMk id="7" creationId="{B495A0AB-F47B-40F2-8EEE-2767834A30E2}"/>
          </ac:spMkLst>
        </pc:spChg>
        <pc:spChg chg="del">
          <ac:chgData name="Federico Cluni" userId="754e41aadaf4a8ea" providerId="LiveId" clId="{6970D417-8251-49E3-B758-7BDEA698CBDF}" dt="2020-06-15T16:03:08.978" v="4571" actId="478"/>
          <ac:spMkLst>
            <pc:docMk/>
            <pc:sldMk cId="0" sldId="268"/>
            <ac:spMk id="22530" creationId="{898E6E91-0D19-4875-A623-55D314CB8647}"/>
          </ac:spMkLst>
        </pc:spChg>
        <pc:spChg chg="mod">
          <ac:chgData name="Federico Cluni" userId="754e41aadaf4a8ea" providerId="LiveId" clId="{6970D417-8251-49E3-B758-7BDEA698CBDF}" dt="2020-06-15T16:02:04.283" v="4447" actId="20577"/>
          <ac:spMkLst>
            <pc:docMk/>
            <pc:sldMk cId="0" sldId="268"/>
            <ac:spMk id="22531" creationId="{39233DBB-C68A-4241-91EF-A18A43DA6EC6}"/>
          </ac:spMkLst>
        </pc:spChg>
        <pc:spChg chg="del">
          <ac:chgData name="Federico Cluni" userId="754e41aadaf4a8ea" providerId="LiveId" clId="{6970D417-8251-49E3-B758-7BDEA698CBDF}" dt="2020-06-15T16:00:43.334" v="4322" actId="478"/>
          <ac:spMkLst>
            <pc:docMk/>
            <pc:sldMk cId="0" sldId="268"/>
            <ac:spMk id="22532" creationId="{2C700216-4FEF-42F5-AD08-34CFEDF267F8}"/>
          </ac:spMkLst>
        </pc:spChg>
        <pc:spChg chg="del">
          <ac:chgData name="Federico Cluni" userId="754e41aadaf4a8ea" providerId="LiveId" clId="{6970D417-8251-49E3-B758-7BDEA698CBDF}" dt="2020-06-15T16:00:44.863" v="4323" actId="478"/>
          <ac:spMkLst>
            <pc:docMk/>
            <pc:sldMk cId="0" sldId="268"/>
            <ac:spMk id="22533" creationId="{560E8664-FDCB-47BC-A90C-567EBF37212C}"/>
          </ac:spMkLst>
        </pc:spChg>
      </pc:sldChg>
      <pc:sldChg chg="del">
        <pc:chgData name="Federico Cluni" userId="754e41aadaf4a8ea" providerId="LiveId" clId="{6970D417-8251-49E3-B758-7BDEA698CBDF}" dt="2020-06-15T16:03:12.899" v="4573" actId="47"/>
        <pc:sldMkLst>
          <pc:docMk/>
          <pc:sldMk cId="0" sldId="269"/>
        </pc:sldMkLst>
      </pc:sldChg>
      <pc:sldChg chg="addSp delSp modSp mod">
        <pc:chgData name="Federico Cluni" userId="754e41aadaf4a8ea" providerId="LiveId" clId="{6970D417-8251-49E3-B758-7BDEA698CBDF}" dt="2020-06-15T16:05:43.012" v="4753" actId="20577"/>
        <pc:sldMkLst>
          <pc:docMk/>
          <pc:sldMk cId="0" sldId="270"/>
        </pc:sldMkLst>
        <pc:spChg chg="add mod">
          <ac:chgData name="Federico Cluni" userId="754e41aadaf4a8ea" providerId="LiveId" clId="{6970D417-8251-49E3-B758-7BDEA698CBDF}" dt="2020-06-15T16:03:23.063" v="4575"/>
          <ac:spMkLst>
            <pc:docMk/>
            <pc:sldMk cId="0" sldId="270"/>
            <ac:spMk id="4" creationId="{314A948E-AA6A-4B95-8FC1-BA67F2ADE63E}"/>
          </ac:spMkLst>
        </pc:spChg>
        <pc:spChg chg="del">
          <ac:chgData name="Federico Cluni" userId="754e41aadaf4a8ea" providerId="LiveId" clId="{6970D417-8251-49E3-B758-7BDEA698CBDF}" dt="2020-06-15T16:03:22.187" v="4574" actId="478"/>
          <ac:spMkLst>
            <pc:docMk/>
            <pc:sldMk cId="0" sldId="270"/>
            <ac:spMk id="24578" creationId="{DE06ED06-321F-4A3E-857F-825B7C2F1FE2}"/>
          </ac:spMkLst>
        </pc:spChg>
        <pc:spChg chg="mod">
          <ac:chgData name="Federico Cluni" userId="754e41aadaf4a8ea" providerId="LiveId" clId="{6970D417-8251-49E3-B758-7BDEA698CBDF}" dt="2020-06-15T16:05:43.012" v="4753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addSp delSp modSp mod">
        <pc:chgData name="Federico Cluni" userId="754e41aadaf4a8ea" providerId="LiveId" clId="{6970D417-8251-49E3-B758-7BDEA698CBDF}" dt="2020-06-15T16:09:44.162" v="4977" actId="20577"/>
        <pc:sldMkLst>
          <pc:docMk/>
          <pc:sldMk cId="0" sldId="271"/>
        </pc:sldMkLst>
        <pc:spChg chg="add mod">
          <ac:chgData name="Federico Cluni" userId="754e41aadaf4a8ea" providerId="LiveId" clId="{6970D417-8251-49E3-B758-7BDEA698CBDF}" dt="2020-06-15T16:06:48.072" v="4755"/>
          <ac:spMkLst>
            <pc:docMk/>
            <pc:sldMk cId="0" sldId="271"/>
            <ac:spMk id="4" creationId="{279AA0F9-764D-4AD8-9C95-0EC89C7A95EC}"/>
          </ac:spMkLst>
        </pc:spChg>
        <pc:spChg chg="del">
          <ac:chgData name="Federico Cluni" userId="754e41aadaf4a8ea" providerId="LiveId" clId="{6970D417-8251-49E3-B758-7BDEA698CBDF}" dt="2020-06-15T16:06:47.633" v="4754" actId="478"/>
          <ac:spMkLst>
            <pc:docMk/>
            <pc:sldMk cId="0" sldId="271"/>
            <ac:spMk id="25602" creationId="{9C051EEA-A63D-4CC4-BAA2-4E595456FD93}"/>
          </ac:spMkLst>
        </pc:spChg>
        <pc:spChg chg="mod">
          <ac:chgData name="Federico Cluni" userId="754e41aadaf4a8ea" providerId="LiveId" clId="{6970D417-8251-49E3-B758-7BDEA698CBDF}" dt="2020-06-15T16:09:44.162" v="4977" actId="20577"/>
          <ac:spMkLst>
            <pc:docMk/>
            <pc:sldMk cId="0" sldId="271"/>
            <ac:spMk id="25603" creationId="{B2C9E3EA-DEFD-4712-83C3-493195BA3A4D}"/>
          </ac:spMkLst>
        </pc:spChg>
      </pc:sldChg>
      <pc:sldChg chg="addSp delSp modSp mod">
        <pc:chgData name="Federico Cluni" userId="754e41aadaf4a8ea" providerId="LiveId" clId="{6970D417-8251-49E3-B758-7BDEA698CBDF}" dt="2020-06-16T06:17:16.736" v="7410" actId="2711"/>
        <pc:sldMkLst>
          <pc:docMk/>
          <pc:sldMk cId="0" sldId="272"/>
        </pc:sldMkLst>
        <pc:spChg chg="add mod">
          <ac:chgData name="Federico Cluni" userId="754e41aadaf4a8ea" providerId="LiveId" clId="{6970D417-8251-49E3-B758-7BDEA698CBDF}" dt="2020-06-15T16:10:25.320" v="4979"/>
          <ac:spMkLst>
            <pc:docMk/>
            <pc:sldMk cId="0" sldId="272"/>
            <ac:spMk id="4" creationId="{61B6B31A-1802-45E0-A2C9-EE4F99CAA627}"/>
          </ac:spMkLst>
        </pc:spChg>
        <pc:spChg chg="del">
          <ac:chgData name="Federico Cluni" userId="754e41aadaf4a8ea" providerId="LiveId" clId="{6970D417-8251-49E3-B758-7BDEA698CBDF}" dt="2020-06-15T16:10:24.864" v="4978" actId="478"/>
          <ac:spMkLst>
            <pc:docMk/>
            <pc:sldMk cId="0" sldId="272"/>
            <ac:spMk id="26626" creationId="{74AAE7DD-CE6D-4606-A554-FDBFEC7A2465}"/>
          </ac:spMkLst>
        </pc:spChg>
        <pc:spChg chg="mod">
          <ac:chgData name="Federico Cluni" userId="754e41aadaf4a8ea" providerId="LiveId" clId="{6970D417-8251-49E3-B758-7BDEA698CBDF}" dt="2020-06-16T06:17:16.736" v="7410" actId="2711"/>
          <ac:spMkLst>
            <pc:docMk/>
            <pc:sldMk cId="0" sldId="272"/>
            <ac:spMk id="26627" creationId="{5761D948-F146-4B33-992A-6B2BADFA563B}"/>
          </ac:spMkLst>
        </pc:spChg>
      </pc:sldChg>
      <pc:sldChg chg="addSp delSp modSp mod">
        <pc:chgData name="Federico Cluni" userId="754e41aadaf4a8ea" providerId="LiveId" clId="{6970D417-8251-49E3-B758-7BDEA698CBDF}" dt="2020-06-16T06:17:42.585" v="7412" actId="20577"/>
        <pc:sldMkLst>
          <pc:docMk/>
          <pc:sldMk cId="0" sldId="273"/>
        </pc:sldMkLst>
        <pc:spChg chg="add mod">
          <ac:chgData name="Federico Cluni" userId="754e41aadaf4a8ea" providerId="LiveId" clId="{6970D417-8251-49E3-B758-7BDEA698CBDF}" dt="2020-06-15T16:26:16.281" v="5867" actId="20577"/>
          <ac:spMkLst>
            <pc:docMk/>
            <pc:sldMk cId="0" sldId="273"/>
            <ac:spMk id="7" creationId="{7FAE6018-84C4-4A14-8D29-84427D72CC07}"/>
          </ac:spMkLst>
        </pc:spChg>
        <pc:spChg chg="del">
          <ac:chgData name="Federico Cluni" userId="754e41aadaf4a8ea" providerId="LiveId" clId="{6970D417-8251-49E3-B758-7BDEA698CBDF}" dt="2020-06-15T16:18:56.163" v="5462" actId="478"/>
          <ac:spMkLst>
            <pc:docMk/>
            <pc:sldMk cId="0" sldId="273"/>
            <ac:spMk id="27650" creationId="{D61D5119-DBFD-4349-9B0C-E418E2DEFFA4}"/>
          </ac:spMkLst>
        </pc:spChg>
        <pc:spChg chg="mod">
          <ac:chgData name="Federico Cluni" userId="754e41aadaf4a8ea" providerId="LiveId" clId="{6970D417-8251-49E3-B758-7BDEA698CBDF}" dt="2020-06-15T16:25:57.565" v="5857" actId="20577"/>
          <ac:spMkLst>
            <pc:docMk/>
            <pc:sldMk cId="0" sldId="273"/>
            <ac:spMk id="27651" creationId="{37EC68AB-75F9-47B4-B985-79310AF55960}"/>
          </ac:spMkLst>
        </pc:spChg>
        <pc:spChg chg="mod">
          <ac:chgData name="Federico Cluni" userId="754e41aadaf4a8ea" providerId="LiveId" clId="{6970D417-8251-49E3-B758-7BDEA698CBDF}" dt="2020-06-15T16:21:38.632" v="5665" actId="20577"/>
          <ac:spMkLst>
            <pc:docMk/>
            <pc:sldMk cId="0" sldId="273"/>
            <ac:spMk id="27652" creationId="{3842D66F-0012-4467-B203-8F0A9520F274}"/>
          </ac:spMkLst>
        </pc:spChg>
        <pc:spChg chg="del">
          <ac:chgData name="Federico Cluni" userId="754e41aadaf4a8ea" providerId="LiveId" clId="{6970D417-8251-49E3-B758-7BDEA698CBDF}" dt="2020-06-15T16:19:08.186" v="5475" actId="478"/>
          <ac:spMkLst>
            <pc:docMk/>
            <pc:sldMk cId="0" sldId="273"/>
            <ac:spMk id="27653" creationId="{B0814008-9B7C-4A9C-AB0D-3574A0E7ECB9}"/>
          </ac:spMkLst>
        </pc:spChg>
        <pc:spChg chg="mod">
          <ac:chgData name="Federico Cluni" userId="754e41aadaf4a8ea" providerId="LiveId" clId="{6970D417-8251-49E3-B758-7BDEA698CBDF}" dt="2020-06-16T06:17:42.585" v="7412" actId="20577"/>
          <ac:spMkLst>
            <pc:docMk/>
            <pc:sldMk cId="0" sldId="273"/>
            <ac:spMk id="27654" creationId="{92D918A6-D26C-437F-B640-B68A106F2F4D}"/>
          </ac:spMkLst>
        </pc:spChg>
      </pc:sldChg>
      <pc:sldChg chg="addSp delSp modSp mod">
        <pc:chgData name="Federico Cluni" userId="754e41aadaf4a8ea" providerId="LiveId" clId="{6970D417-8251-49E3-B758-7BDEA698CBDF}" dt="2020-06-15T16:34:44.174" v="6147" actId="6549"/>
        <pc:sldMkLst>
          <pc:docMk/>
          <pc:sldMk cId="0" sldId="274"/>
        </pc:sldMkLst>
        <pc:spChg chg="add mod">
          <ac:chgData name="Federico Cluni" userId="754e41aadaf4a8ea" providerId="LiveId" clId="{6970D417-8251-49E3-B758-7BDEA698CBDF}" dt="2020-06-15T16:26:23.162" v="5869"/>
          <ac:spMkLst>
            <pc:docMk/>
            <pc:sldMk cId="0" sldId="274"/>
            <ac:spMk id="5" creationId="{B774158D-E6F1-4CD8-9440-7D05C69E845C}"/>
          </ac:spMkLst>
        </pc:spChg>
        <pc:spChg chg="del">
          <ac:chgData name="Federico Cluni" userId="754e41aadaf4a8ea" providerId="LiveId" clId="{6970D417-8251-49E3-B758-7BDEA698CBDF}" dt="2020-06-15T16:26:22.380" v="5868" actId="478"/>
          <ac:spMkLst>
            <pc:docMk/>
            <pc:sldMk cId="0" sldId="274"/>
            <ac:spMk id="28674" creationId="{6538D6DA-C0BA-4DFB-AC6A-28F67B870EAF}"/>
          </ac:spMkLst>
        </pc:spChg>
        <pc:spChg chg="mod">
          <ac:chgData name="Federico Cluni" userId="754e41aadaf4a8ea" providerId="LiveId" clId="{6970D417-8251-49E3-B758-7BDEA698CBDF}" dt="2020-06-15T16:34:44.174" v="6147" actId="6549"/>
          <ac:spMkLst>
            <pc:docMk/>
            <pc:sldMk cId="0" sldId="274"/>
            <ac:spMk id="28675" creationId="{1CADB3A6-0D97-43B0-972B-FFB722AF619D}"/>
          </ac:spMkLst>
        </pc:spChg>
        <pc:spChg chg="mod">
          <ac:chgData name="Federico Cluni" userId="754e41aadaf4a8ea" providerId="LiveId" clId="{6970D417-8251-49E3-B758-7BDEA698CBDF}" dt="2020-06-15T16:33:54.956" v="6133" actId="20577"/>
          <ac:spMkLst>
            <pc:docMk/>
            <pc:sldMk cId="0" sldId="274"/>
            <ac:spMk id="28676" creationId="{5A69EB61-F7D9-4692-BF44-8DECE06E68EC}"/>
          </ac:spMkLst>
        </pc:spChg>
      </pc:sldChg>
      <pc:sldChg chg="addSp delSp modSp mod">
        <pc:chgData name="Federico Cluni" userId="754e41aadaf4a8ea" providerId="LiveId" clId="{6970D417-8251-49E3-B758-7BDEA698CBDF}" dt="2020-06-15T16:41:53.821" v="6495"/>
        <pc:sldMkLst>
          <pc:docMk/>
          <pc:sldMk cId="0" sldId="275"/>
        </pc:sldMkLst>
        <pc:spChg chg="add mod">
          <ac:chgData name="Federico Cluni" userId="754e41aadaf4a8ea" providerId="LiveId" clId="{6970D417-8251-49E3-B758-7BDEA698CBDF}" dt="2020-06-15T16:41:35.618" v="6493" actId="2711"/>
          <ac:spMkLst>
            <pc:docMk/>
            <pc:sldMk cId="0" sldId="275"/>
            <ac:spMk id="4" creationId="{4C43C1B0-F2BD-44A8-9345-753B7206AD3B}"/>
          </ac:spMkLst>
        </pc:spChg>
        <pc:spChg chg="add mod">
          <ac:chgData name="Federico Cluni" userId="754e41aadaf4a8ea" providerId="LiveId" clId="{6970D417-8251-49E3-B758-7BDEA698CBDF}" dt="2020-06-15T16:41:53.821" v="6495"/>
          <ac:spMkLst>
            <pc:docMk/>
            <pc:sldMk cId="0" sldId="275"/>
            <ac:spMk id="5" creationId="{8DD3ED82-CAD7-4C36-9C4D-76EF164D539F}"/>
          </ac:spMkLst>
        </pc:spChg>
        <pc:spChg chg="del">
          <ac:chgData name="Federico Cluni" userId="754e41aadaf4a8ea" providerId="LiveId" clId="{6970D417-8251-49E3-B758-7BDEA698CBDF}" dt="2020-06-15T16:41:53.143" v="6494" actId="478"/>
          <ac:spMkLst>
            <pc:docMk/>
            <pc:sldMk cId="0" sldId="275"/>
            <ac:spMk id="29698" creationId="{F802EB5B-8427-4AA7-B762-EE09734F9BDC}"/>
          </ac:spMkLst>
        </pc:spChg>
        <pc:spChg chg="mod">
          <ac:chgData name="Federico Cluni" userId="754e41aadaf4a8ea" providerId="LiveId" clId="{6970D417-8251-49E3-B758-7BDEA698CBDF}" dt="2020-06-15T16:38:22.288" v="6347" actId="6549"/>
          <ac:spMkLst>
            <pc:docMk/>
            <pc:sldMk cId="0" sldId="275"/>
            <ac:spMk id="29699" creationId="{1757A766-EDFA-4852-93A7-7400BFB81B1E}"/>
          </ac:spMkLst>
        </pc:spChg>
      </pc:sldChg>
      <pc:sldChg chg="addSp delSp modSp mod">
        <pc:chgData name="Federico Cluni" userId="754e41aadaf4a8ea" providerId="LiveId" clId="{6970D417-8251-49E3-B758-7BDEA698CBDF}" dt="2020-06-15T16:43:41.024" v="6583" actId="20577"/>
        <pc:sldMkLst>
          <pc:docMk/>
          <pc:sldMk cId="0" sldId="276"/>
        </pc:sldMkLst>
        <pc:spChg chg="add mod">
          <ac:chgData name="Federico Cluni" userId="754e41aadaf4a8ea" providerId="LiveId" clId="{6970D417-8251-49E3-B758-7BDEA698CBDF}" dt="2020-06-15T16:41:58.859" v="6497"/>
          <ac:spMkLst>
            <pc:docMk/>
            <pc:sldMk cId="0" sldId="276"/>
            <ac:spMk id="4" creationId="{AA1B9501-6318-405B-B0D8-12AAD1ECBA09}"/>
          </ac:spMkLst>
        </pc:spChg>
        <pc:spChg chg="del">
          <ac:chgData name="Federico Cluni" userId="754e41aadaf4a8ea" providerId="LiveId" clId="{6970D417-8251-49E3-B758-7BDEA698CBDF}" dt="2020-06-15T16:41:58.105" v="6496" actId="478"/>
          <ac:spMkLst>
            <pc:docMk/>
            <pc:sldMk cId="0" sldId="276"/>
            <ac:spMk id="30722" creationId="{EF8E0E42-EEE4-4701-B6D4-EED2E3B4B5B6}"/>
          </ac:spMkLst>
        </pc:spChg>
        <pc:spChg chg="mod">
          <ac:chgData name="Federico Cluni" userId="754e41aadaf4a8ea" providerId="LiveId" clId="{6970D417-8251-49E3-B758-7BDEA698CBDF}" dt="2020-06-15T16:43:41.024" v="6583" actId="20577"/>
          <ac:spMkLst>
            <pc:docMk/>
            <pc:sldMk cId="0" sldId="276"/>
            <ac:spMk id="30723" creationId="{9A82AA15-C861-429E-9AE3-B204135A0812}"/>
          </ac:spMkLst>
        </pc:spChg>
      </pc:sldChg>
      <pc:sldChg chg="addSp delSp modSp mod">
        <pc:chgData name="Federico Cluni" userId="754e41aadaf4a8ea" providerId="LiveId" clId="{6970D417-8251-49E3-B758-7BDEA698CBDF}" dt="2020-06-15T16:44:00.499" v="6598" actId="20577"/>
        <pc:sldMkLst>
          <pc:docMk/>
          <pc:sldMk cId="0" sldId="277"/>
        </pc:sldMkLst>
        <pc:spChg chg="add mod">
          <ac:chgData name="Federico Cluni" userId="754e41aadaf4a8ea" providerId="LiveId" clId="{6970D417-8251-49E3-B758-7BDEA698CBDF}" dt="2020-06-15T16:43:49.612" v="6585"/>
          <ac:spMkLst>
            <pc:docMk/>
            <pc:sldMk cId="0" sldId="277"/>
            <ac:spMk id="4" creationId="{62F61052-4AC8-4B4F-992A-9B614BEEE5AA}"/>
          </ac:spMkLst>
        </pc:spChg>
        <pc:spChg chg="del">
          <ac:chgData name="Federico Cluni" userId="754e41aadaf4a8ea" providerId="LiveId" clId="{6970D417-8251-49E3-B758-7BDEA698CBDF}" dt="2020-06-15T16:43:48.826" v="6584" actId="478"/>
          <ac:spMkLst>
            <pc:docMk/>
            <pc:sldMk cId="0" sldId="277"/>
            <ac:spMk id="31746" creationId="{52FF202A-C754-4D92-85AB-17CDC5A8BE64}"/>
          </ac:spMkLst>
        </pc:spChg>
        <pc:spChg chg="mod">
          <ac:chgData name="Federico Cluni" userId="754e41aadaf4a8ea" providerId="LiveId" clId="{6970D417-8251-49E3-B758-7BDEA698CBDF}" dt="2020-06-15T16:44:00.499" v="6598" actId="20577"/>
          <ac:spMkLst>
            <pc:docMk/>
            <pc:sldMk cId="0" sldId="277"/>
            <ac:spMk id="31747" creationId="{73FDD2B7-54AB-4DFA-B495-5C1BE1B980AE}"/>
          </ac:spMkLst>
        </pc:spChg>
      </pc:sldChg>
      <pc:sldChg chg="addSp delSp modSp mod">
        <pc:chgData name="Federico Cluni" userId="754e41aadaf4a8ea" providerId="LiveId" clId="{6970D417-8251-49E3-B758-7BDEA698CBDF}" dt="2020-06-15T16:45:33.926" v="6654" actId="20577"/>
        <pc:sldMkLst>
          <pc:docMk/>
          <pc:sldMk cId="0" sldId="278"/>
        </pc:sldMkLst>
        <pc:spChg chg="add mod">
          <ac:chgData name="Federico Cluni" userId="754e41aadaf4a8ea" providerId="LiveId" clId="{6970D417-8251-49E3-B758-7BDEA698CBDF}" dt="2020-06-15T16:44:06.807" v="6600"/>
          <ac:spMkLst>
            <pc:docMk/>
            <pc:sldMk cId="0" sldId="278"/>
            <ac:spMk id="5" creationId="{A2E95B9E-8DC4-4A6E-BF18-3CD9A0B4FD6F}"/>
          </ac:spMkLst>
        </pc:spChg>
        <pc:spChg chg="del">
          <ac:chgData name="Federico Cluni" userId="754e41aadaf4a8ea" providerId="LiveId" clId="{6970D417-8251-49E3-B758-7BDEA698CBDF}" dt="2020-06-15T16:44:06.046" v="6599" actId="478"/>
          <ac:spMkLst>
            <pc:docMk/>
            <pc:sldMk cId="0" sldId="278"/>
            <ac:spMk id="32770" creationId="{161C74BD-2D96-423D-B8AB-ACD8D1FE155C}"/>
          </ac:spMkLst>
        </pc:spChg>
        <pc:spChg chg="mod">
          <ac:chgData name="Federico Cluni" userId="754e41aadaf4a8ea" providerId="LiveId" clId="{6970D417-8251-49E3-B758-7BDEA698CBDF}" dt="2020-06-15T16:45:22.295" v="6640" actId="20577"/>
          <ac:spMkLst>
            <pc:docMk/>
            <pc:sldMk cId="0" sldId="278"/>
            <ac:spMk id="32771" creationId="{3AC2C418-32BF-40B7-8146-1843F11594A2}"/>
          </ac:spMkLst>
        </pc:spChg>
        <pc:spChg chg="mod">
          <ac:chgData name="Federico Cluni" userId="754e41aadaf4a8ea" providerId="LiveId" clId="{6970D417-8251-49E3-B758-7BDEA698CBDF}" dt="2020-06-15T16:45:33.926" v="6654" actId="20577"/>
          <ac:spMkLst>
            <pc:docMk/>
            <pc:sldMk cId="0" sldId="278"/>
            <ac:spMk id="32772" creationId="{252E609A-65FB-43CE-AC3D-AB2B12223DC1}"/>
          </ac:spMkLst>
        </pc:spChg>
      </pc:sldChg>
      <pc:sldChg chg="modSp mod">
        <pc:chgData name="Federico Cluni" userId="754e41aadaf4a8ea" providerId="LiveId" clId="{6970D417-8251-49E3-B758-7BDEA698CBDF}" dt="2020-06-15T16:50:31.918" v="6988" actId="20577"/>
        <pc:sldMkLst>
          <pc:docMk/>
          <pc:sldMk cId="0" sldId="279"/>
        </pc:sldMkLst>
        <pc:spChg chg="mod">
          <ac:chgData name="Federico Cluni" userId="754e41aadaf4a8ea" providerId="LiveId" clId="{6970D417-8251-49E3-B758-7BDEA698CBDF}" dt="2020-06-15T16:47:48.717" v="6685" actId="207"/>
          <ac:spMkLst>
            <pc:docMk/>
            <pc:sldMk cId="0" sldId="279"/>
            <ac:spMk id="33794" creationId="{1E8812C6-7627-43BF-9A4F-4024E319D6BE}"/>
          </ac:spMkLst>
        </pc:spChg>
        <pc:spChg chg="mod">
          <ac:chgData name="Federico Cluni" userId="754e41aadaf4a8ea" providerId="LiveId" clId="{6970D417-8251-49E3-B758-7BDEA698CBDF}" dt="2020-06-15T16:50:31.918" v="6988" actId="20577"/>
          <ac:spMkLst>
            <pc:docMk/>
            <pc:sldMk cId="0" sldId="279"/>
            <ac:spMk id="33795" creationId="{683B5865-B015-4177-B9F1-1E95303FD325}"/>
          </ac:spMkLst>
        </pc:spChg>
      </pc:sldChg>
      <pc:sldChg chg="addSp delSp modSp mod">
        <pc:chgData name="Federico Cluni" userId="754e41aadaf4a8ea" providerId="LiveId" clId="{6970D417-8251-49E3-B758-7BDEA698CBDF}" dt="2020-06-15T16:50:46.720" v="7003"/>
        <pc:sldMkLst>
          <pc:docMk/>
          <pc:sldMk cId="0" sldId="280"/>
        </pc:sldMkLst>
        <pc:spChg chg="add mod">
          <ac:chgData name="Federico Cluni" userId="754e41aadaf4a8ea" providerId="LiveId" clId="{6970D417-8251-49E3-B758-7BDEA698CBDF}" dt="2020-06-15T16:50:46.720" v="7003"/>
          <ac:spMkLst>
            <pc:docMk/>
            <pc:sldMk cId="0" sldId="280"/>
            <ac:spMk id="4" creationId="{21EB01EF-C4BE-4669-9A09-55245FED449F}"/>
          </ac:spMkLst>
        </pc:spChg>
        <pc:spChg chg="del">
          <ac:chgData name="Federico Cluni" userId="754e41aadaf4a8ea" providerId="LiveId" clId="{6970D417-8251-49E3-B758-7BDEA698CBDF}" dt="2020-06-15T16:50:46.261" v="7002" actId="478"/>
          <ac:spMkLst>
            <pc:docMk/>
            <pc:sldMk cId="0" sldId="280"/>
            <ac:spMk id="34818" creationId="{A3A71A92-94A9-4A79-853A-8A15E04DC020}"/>
          </ac:spMkLst>
        </pc:spChg>
        <pc:spChg chg="mod">
          <ac:chgData name="Federico Cluni" userId="754e41aadaf4a8ea" providerId="LiveId" clId="{6970D417-8251-49E3-B758-7BDEA698CBDF}" dt="2020-06-15T16:50:39.605" v="7001" actId="20577"/>
          <ac:spMkLst>
            <pc:docMk/>
            <pc:sldMk cId="0" sldId="280"/>
            <ac:spMk id="34819" creationId="{9BAE81A9-2581-4497-BBD4-569DD38C7985}"/>
          </ac:spMkLst>
        </pc:spChg>
      </pc:sldChg>
      <pc:sldChg chg="del">
        <pc:chgData name="Federico Cluni" userId="754e41aadaf4a8ea" providerId="LiveId" clId="{6970D417-8251-49E3-B758-7BDEA698CBDF}" dt="2020-06-15T16:59:02.705" v="7170" actId="47"/>
        <pc:sldMkLst>
          <pc:docMk/>
          <pc:sldMk cId="0" sldId="281"/>
        </pc:sldMkLst>
      </pc:sldChg>
      <pc:sldChg chg="del">
        <pc:chgData name="Federico Cluni" userId="754e41aadaf4a8ea" providerId="LiveId" clId="{6970D417-8251-49E3-B758-7BDEA698CBDF}" dt="2020-06-15T16:59:04.023" v="7171" actId="47"/>
        <pc:sldMkLst>
          <pc:docMk/>
          <pc:sldMk cId="0" sldId="282"/>
        </pc:sldMkLst>
      </pc:sldChg>
      <pc:sldChg chg="del">
        <pc:chgData name="Federico Cluni" userId="754e41aadaf4a8ea" providerId="LiveId" clId="{6970D417-8251-49E3-B758-7BDEA698CBDF}" dt="2020-06-15T16:59:05.209" v="7173" actId="47"/>
        <pc:sldMkLst>
          <pc:docMk/>
          <pc:sldMk cId="0" sldId="283"/>
        </pc:sldMkLst>
      </pc:sldChg>
      <pc:sldChg chg="del">
        <pc:chgData name="Federico Cluni" userId="754e41aadaf4a8ea" providerId="LiveId" clId="{6970D417-8251-49E3-B758-7BDEA698CBDF}" dt="2020-06-15T16:59:05.611" v="7174" actId="47"/>
        <pc:sldMkLst>
          <pc:docMk/>
          <pc:sldMk cId="0" sldId="284"/>
        </pc:sldMkLst>
      </pc:sldChg>
      <pc:sldChg chg="del">
        <pc:chgData name="Federico Cluni" userId="754e41aadaf4a8ea" providerId="LiveId" clId="{6970D417-8251-49E3-B758-7BDEA698CBDF}" dt="2020-06-15T16:59:06.184" v="7175" actId="47"/>
        <pc:sldMkLst>
          <pc:docMk/>
          <pc:sldMk cId="0" sldId="285"/>
        </pc:sldMkLst>
      </pc:sldChg>
      <pc:sldChg chg="del">
        <pc:chgData name="Federico Cluni" userId="754e41aadaf4a8ea" providerId="LiveId" clId="{6970D417-8251-49E3-B758-7BDEA698CBDF}" dt="2020-06-15T16:59:07.179" v="7177" actId="47"/>
        <pc:sldMkLst>
          <pc:docMk/>
          <pc:sldMk cId="0" sldId="286"/>
        </pc:sldMkLst>
      </pc:sldChg>
      <pc:sldChg chg="del">
        <pc:chgData name="Federico Cluni" userId="754e41aadaf4a8ea" providerId="LiveId" clId="{6970D417-8251-49E3-B758-7BDEA698CBDF}" dt="2020-06-15T16:59:10.140" v="7181" actId="47"/>
        <pc:sldMkLst>
          <pc:docMk/>
          <pc:sldMk cId="3286911153" sldId="287"/>
        </pc:sldMkLst>
      </pc:sldChg>
      <pc:sldChg chg="del">
        <pc:chgData name="Federico Cluni" userId="754e41aadaf4a8ea" providerId="LiveId" clId="{6970D417-8251-49E3-B758-7BDEA698CBDF}" dt="2020-06-15T16:59:10.626" v="7182" actId="47"/>
        <pc:sldMkLst>
          <pc:docMk/>
          <pc:sldMk cId="0" sldId="288"/>
        </pc:sldMkLst>
      </pc:sldChg>
      <pc:sldChg chg="del">
        <pc:chgData name="Federico Cluni" userId="754e41aadaf4a8ea" providerId="LiveId" clId="{6970D417-8251-49E3-B758-7BDEA698CBDF}" dt="2020-06-15T16:59:11.288" v="7183" actId="47"/>
        <pc:sldMkLst>
          <pc:docMk/>
          <pc:sldMk cId="0" sldId="289"/>
        </pc:sldMkLst>
      </pc:sldChg>
      <pc:sldChg chg="del">
        <pc:chgData name="Federico Cluni" userId="754e41aadaf4a8ea" providerId="LiveId" clId="{6970D417-8251-49E3-B758-7BDEA698CBDF}" dt="2020-06-15T16:59:12.221" v="7184" actId="47"/>
        <pc:sldMkLst>
          <pc:docMk/>
          <pc:sldMk cId="3077951468" sldId="290"/>
        </pc:sldMkLst>
      </pc:sldChg>
      <pc:sldChg chg="addSp delSp modSp del mod">
        <pc:chgData name="Federico Cluni" userId="754e41aadaf4a8ea" providerId="LiveId" clId="{6970D417-8251-49E3-B758-7BDEA698CBDF}" dt="2020-06-16T06:26:06.061" v="7413" actId="2696"/>
        <pc:sldMkLst>
          <pc:docMk/>
          <pc:sldMk cId="3788840518" sldId="291"/>
        </pc:sldMkLst>
        <pc:spChg chg="add mod">
          <ac:chgData name="Federico Cluni" userId="754e41aadaf4a8ea" providerId="LiveId" clId="{6970D417-8251-49E3-B758-7BDEA698CBDF}" dt="2020-06-15T13:53:16.133" v="854"/>
          <ac:spMkLst>
            <pc:docMk/>
            <pc:sldMk cId="3788840518" sldId="291"/>
            <ac:spMk id="4" creationId="{3F413EF8-8C39-4917-8C51-2ADF1C4FC103}"/>
          </ac:spMkLst>
        </pc:spChg>
        <pc:spChg chg="del">
          <ac:chgData name="Federico Cluni" userId="754e41aadaf4a8ea" providerId="LiveId" clId="{6970D417-8251-49E3-B758-7BDEA698CBDF}" dt="2020-06-15T13:53:15.391" v="853" actId="478"/>
          <ac:spMkLst>
            <pc:docMk/>
            <pc:sldMk cId="3788840518" sldId="291"/>
            <ac:spMk id="10242" creationId="{41E67614-ACB8-4E65-8A39-9A119547C620}"/>
          </ac:spMkLst>
        </pc:spChg>
        <pc:spChg chg="mod">
          <ac:chgData name="Federico Cluni" userId="754e41aadaf4a8ea" providerId="LiveId" clId="{6970D417-8251-49E3-B758-7BDEA698CBDF}" dt="2020-06-15T13:58:41.984" v="1327" actId="20577"/>
          <ac:spMkLst>
            <pc:docMk/>
            <pc:sldMk cId="3788840518" sldId="291"/>
            <ac:spMk id="10243" creationId="{0AE19814-6EF7-4009-B950-61543A42DA1A}"/>
          </ac:spMkLst>
        </pc:spChg>
      </pc:sldChg>
      <pc:sldChg chg="del">
        <pc:chgData name="Federico Cluni" userId="754e41aadaf4a8ea" providerId="LiveId" clId="{6970D417-8251-49E3-B758-7BDEA698CBDF}" dt="2020-06-15T16:59:07.798" v="7178" actId="47"/>
        <pc:sldMkLst>
          <pc:docMk/>
          <pc:sldMk cId="0" sldId="292"/>
        </pc:sldMkLst>
      </pc:sldChg>
      <pc:sldChg chg="addSp delSp modSp mod">
        <pc:chgData name="Federico Cluni" userId="754e41aadaf4a8ea" providerId="LiveId" clId="{6970D417-8251-49E3-B758-7BDEA698CBDF}" dt="2020-06-15T16:53:09.552" v="7168"/>
        <pc:sldMkLst>
          <pc:docMk/>
          <pc:sldMk cId="0" sldId="293"/>
        </pc:sldMkLst>
        <pc:spChg chg="add mod">
          <ac:chgData name="Federico Cluni" userId="754e41aadaf4a8ea" providerId="LiveId" clId="{6970D417-8251-49E3-B758-7BDEA698CBDF}" dt="2020-06-15T16:51:00.781" v="7005"/>
          <ac:spMkLst>
            <pc:docMk/>
            <pc:sldMk cId="0" sldId="293"/>
            <ac:spMk id="5" creationId="{371FCD74-0B2C-4007-8D81-857B9CF9E992}"/>
          </ac:spMkLst>
        </pc:spChg>
        <pc:spChg chg="del">
          <ac:chgData name="Federico Cluni" userId="754e41aadaf4a8ea" providerId="LiveId" clId="{6970D417-8251-49E3-B758-7BDEA698CBDF}" dt="2020-06-15T16:51:00.208" v="7004" actId="478"/>
          <ac:spMkLst>
            <pc:docMk/>
            <pc:sldMk cId="0" sldId="293"/>
            <ac:spMk id="35842" creationId="{F2889E7A-EA4F-4D04-BE1C-18FD0640101E}"/>
          </ac:spMkLst>
        </pc:spChg>
        <pc:spChg chg="mod">
          <ac:chgData name="Federico Cluni" userId="754e41aadaf4a8ea" providerId="LiveId" clId="{6970D417-8251-49E3-B758-7BDEA698CBDF}" dt="2020-06-15T16:53:09.552" v="7168"/>
          <ac:spMkLst>
            <pc:docMk/>
            <pc:sldMk cId="0" sldId="293"/>
            <ac:spMk id="35843" creationId="{1DD4D5DB-20BE-4F72-B53D-C2E2DD626A79}"/>
          </ac:spMkLst>
        </pc:spChg>
        <pc:spChg chg="mod">
          <ac:chgData name="Federico Cluni" userId="754e41aadaf4a8ea" providerId="LiveId" clId="{6970D417-8251-49E3-B758-7BDEA698CBDF}" dt="2020-06-15T16:52:07.155" v="7165" actId="20577"/>
          <ac:spMkLst>
            <pc:docMk/>
            <pc:sldMk cId="0" sldId="293"/>
            <ac:spMk id="35844" creationId="{2AA48E7F-BC47-43AE-A04D-630F0B2960AF}"/>
          </ac:spMkLst>
        </pc:spChg>
      </pc:sldChg>
      <pc:sldChg chg="addSp delSp modSp del">
        <pc:chgData name="Federico Cluni" userId="754e41aadaf4a8ea" providerId="LiveId" clId="{6970D417-8251-49E3-B758-7BDEA698CBDF}" dt="2020-06-15T16:59:16.752" v="7193" actId="47"/>
        <pc:sldMkLst>
          <pc:docMk/>
          <pc:sldMk cId="0" sldId="294"/>
        </pc:sldMkLst>
        <pc:spChg chg="add mod">
          <ac:chgData name="Federico Cluni" userId="754e41aadaf4a8ea" providerId="LiveId" clId="{6970D417-8251-49E3-B758-7BDEA698CBDF}" dt="2020-06-15T16:52:47.454" v="7167"/>
          <ac:spMkLst>
            <pc:docMk/>
            <pc:sldMk cId="0" sldId="294"/>
            <ac:spMk id="4" creationId="{B5A5D5E4-97AA-4A22-8C8A-7541B8C57423}"/>
          </ac:spMkLst>
        </pc:spChg>
        <pc:spChg chg="del">
          <ac:chgData name="Federico Cluni" userId="754e41aadaf4a8ea" providerId="LiveId" clId="{6970D417-8251-49E3-B758-7BDEA698CBDF}" dt="2020-06-15T16:52:46.208" v="7166" actId="478"/>
          <ac:spMkLst>
            <pc:docMk/>
            <pc:sldMk cId="0" sldId="294"/>
            <ac:spMk id="36866" creationId="{1C77CDB3-05CC-4020-B5DF-EE3277A9E6EA}"/>
          </ac:spMkLst>
        </pc:spChg>
        <pc:spChg chg="mod">
          <ac:chgData name="Federico Cluni" userId="754e41aadaf4a8ea" providerId="LiveId" clId="{6970D417-8251-49E3-B758-7BDEA698CBDF}" dt="2020-06-15T16:53:16.625" v="7169"/>
          <ac:spMkLst>
            <pc:docMk/>
            <pc:sldMk cId="0" sldId="294"/>
            <ac:spMk id="36867" creationId="{BFF3BA17-DA1F-4C3F-A4B3-CCBBB5826769}"/>
          </ac:spMkLst>
        </pc:spChg>
      </pc:sldChg>
      <pc:sldChg chg="del">
        <pc:chgData name="Federico Cluni" userId="754e41aadaf4a8ea" providerId="LiveId" clId="{6970D417-8251-49E3-B758-7BDEA698CBDF}" dt="2020-06-15T14:14:53.895" v="1328" actId="2696"/>
        <pc:sldMkLst>
          <pc:docMk/>
          <pc:sldMk cId="1165524876" sldId="295"/>
        </pc:sldMkLst>
        <pc:spChg chg="mod">
          <ac:chgData name="Federico Cluni" userId="754e41aadaf4a8ea" providerId="LiveId" clId="{6970D417-8251-49E3-B758-7BDEA698CBDF}" dt="2020-06-15T14:34:24.017" v="1989" actId="207"/>
          <ac:spMkLst>
            <pc:docMk/>
            <pc:sldMk cId="1165524876" sldId="295"/>
            <ac:spMk id="16386" creationId="{56BEBCB5-4CAB-441C-A0D3-FD22F7631CDE}"/>
          </ac:spMkLst>
        </pc:spChg>
        <pc:spChg chg="mod">
          <ac:chgData name="Federico Cluni" userId="754e41aadaf4a8ea" providerId="LiveId" clId="{6970D417-8251-49E3-B758-7BDEA698CBDF}" dt="2020-06-15T16:15:07.194" v="5337" actId="313"/>
          <ac:spMkLst>
            <pc:docMk/>
            <pc:sldMk cId="1165524876" sldId="295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4:31:58.201" v="1755" actId="478"/>
          <ac:spMkLst>
            <pc:docMk/>
            <pc:sldMk cId="1165524876" sldId="295"/>
            <ac:spMk id="16388" creationId="{DABD724A-A447-4F21-8765-B96691D23118}"/>
          </ac:spMkLst>
        </pc:spChg>
        <pc:spChg chg="mod">
          <ac:chgData name="Federico Cluni" userId="754e41aadaf4a8ea" providerId="LiveId" clId="{6970D417-8251-49E3-B758-7BDEA698CBDF}" dt="2020-06-15T14:34:15.943" v="1988" actId="1076"/>
          <ac:spMkLst>
            <pc:docMk/>
            <pc:sldMk cId="1165524876" sldId="295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4:29:49.971" v="1734" actId="478"/>
          <ac:spMkLst>
            <pc:docMk/>
            <pc:sldMk cId="1165524876" sldId="295"/>
            <ac:spMk id="16390" creationId="{5ACF4C51-9493-4D49-89D6-25C8D7E9C999}"/>
          </ac:spMkLst>
        </pc:spChg>
        <pc:spChg chg="mod">
          <ac:chgData name="Federico Cluni" userId="754e41aadaf4a8ea" providerId="LiveId" clId="{6970D417-8251-49E3-B758-7BDEA698CBDF}" dt="2020-06-15T14:31:55.911" v="1754" actId="1076"/>
          <ac:spMkLst>
            <pc:docMk/>
            <pc:sldMk cId="1165524876" sldId="295"/>
            <ac:spMk id="16391" creationId="{B241D821-531C-41EB-B44D-EDAC9DC14BA6}"/>
          </ac:spMkLst>
        </pc:spChg>
      </pc:sldChg>
      <pc:sldChg chg="addSp delSp modSp mod">
        <pc:chgData name="Federico Cluni" userId="754e41aadaf4a8ea" providerId="LiveId" clId="{6970D417-8251-49E3-B758-7BDEA698CBDF}" dt="2020-06-16T06:12:17.735" v="7390" actId="207"/>
        <pc:sldMkLst>
          <pc:docMk/>
          <pc:sldMk cId="0" sldId="296"/>
        </pc:sldMkLst>
        <pc:spChg chg="add mod">
          <ac:chgData name="Federico Cluni" userId="754e41aadaf4a8ea" providerId="LiveId" clId="{6970D417-8251-49E3-B758-7BDEA698CBDF}" dt="2020-06-15T15:11:57.344" v="2527"/>
          <ac:spMkLst>
            <pc:docMk/>
            <pc:sldMk cId="0" sldId="296"/>
            <ac:spMk id="4" creationId="{59248122-40D3-4DEC-B094-0E9A418F87DE}"/>
          </ac:spMkLst>
        </pc:spChg>
        <pc:spChg chg="del">
          <ac:chgData name="Federico Cluni" userId="754e41aadaf4a8ea" providerId="LiveId" clId="{6970D417-8251-49E3-B758-7BDEA698CBDF}" dt="2020-06-15T14:40:27.389" v="2273" actId="478"/>
          <ac:spMkLst>
            <pc:docMk/>
            <pc:sldMk cId="0" sldId="296"/>
            <ac:spMk id="12290" creationId="{DAFC4B9C-BB6B-4565-96C5-6E5BBEB792DB}"/>
          </ac:spMkLst>
        </pc:spChg>
        <pc:spChg chg="mod">
          <ac:chgData name="Federico Cluni" userId="754e41aadaf4a8ea" providerId="LiveId" clId="{6970D417-8251-49E3-B758-7BDEA698CBDF}" dt="2020-06-16T06:12:17.735" v="7390" actId="207"/>
          <ac:spMkLst>
            <pc:docMk/>
            <pc:sldMk cId="0" sldId="296"/>
            <ac:spMk id="12291" creationId="{DF71D569-A7A7-4EC9-A466-65F4419E0FAF}"/>
          </ac:spMkLst>
        </pc:spChg>
      </pc:sldChg>
      <pc:sldChg chg="addSp delSp modSp mod">
        <pc:chgData name="Federico Cluni" userId="754e41aadaf4a8ea" providerId="LiveId" clId="{6970D417-8251-49E3-B758-7BDEA698CBDF}" dt="2020-06-15T15:12:40.931" v="2539" actId="20577"/>
        <pc:sldMkLst>
          <pc:docMk/>
          <pc:sldMk cId="0" sldId="297"/>
        </pc:sldMkLst>
        <pc:spChg chg="add mod">
          <ac:chgData name="Federico Cluni" userId="754e41aadaf4a8ea" providerId="LiveId" clId="{6970D417-8251-49E3-B758-7BDEA698CBDF}" dt="2020-06-15T15:12:17.219" v="2529"/>
          <ac:spMkLst>
            <pc:docMk/>
            <pc:sldMk cId="0" sldId="297"/>
            <ac:spMk id="9" creationId="{81726F58-1ED6-42CE-86E0-8853732E4097}"/>
          </ac:spMkLst>
        </pc:spChg>
        <pc:spChg chg="del">
          <ac:chgData name="Federico Cluni" userId="754e41aadaf4a8ea" providerId="LiveId" clId="{6970D417-8251-49E3-B758-7BDEA698CBDF}" dt="2020-06-15T15:12:16.456" v="2528" actId="478"/>
          <ac:spMkLst>
            <pc:docMk/>
            <pc:sldMk cId="0" sldId="297"/>
            <ac:spMk id="13314" creationId="{57713717-EB05-4E7B-87C6-CB057A4D9422}"/>
          </ac:spMkLst>
        </pc:spChg>
        <pc:spChg chg="mod">
          <ac:chgData name="Federico Cluni" userId="754e41aadaf4a8ea" providerId="LiveId" clId="{6970D417-8251-49E3-B758-7BDEA698CBDF}" dt="2020-06-15T15:12:40.931" v="2539" actId="20577"/>
          <ac:spMkLst>
            <pc:docMk/>
            <pc:sldMk cId="0" sldId="297"/>
            <ac:spMk id="13318" creationId="{ACE320FA-A4DA-44D1-AA64-4E5152586642}"/>
          </ac:spMkLst>
        </pc:spChg>
      </pc:sldChg>
      <pc:sldChg chg="addSp delSp modSp mod">
        <pc:chgData name="Federico Cluni" userId="754e41aadaf4a8ea" providerId="LiveId" clId="{6970D417-8251-49E3-B758-7BDEA698CBDF}" dt="2020-06-15T15:12:36.921" v="2535" actId="20577"/>
        <pc:sldMkLst>
          <pc:docMk/>
          <pc:sldMk cId="0" sldId="298"/>
        </pc:sldMkLst>
        <pc:spChg chg="add mod">
          <ac:chgData name="Federico Cluni" userId="754e41aadaf4a8ea" providerId="LiveId" clId="{6970D417-8251-49E3-B758-7BDEA698CBDF}" dt="2020-06-15T15:12:26.562" v="2531"/>
          <ac:spMkLst>
            <pc:docMk/>
            <pc:sldMk cId="0" sldId="298"/>
            <ac:spMk id="9" creationId="{4B9301AC-8524-4D32-9590-E97B19D1DEC5}"/>
          </ac:spMkLst>
        </pc:spChg>
        <pc:spChg chg="del">
          <ac:chgData name="Federico Cluni" userId="754e41aadaf4a8ea" providerId="LiveId" clId="{6970D417-8251-49E3-B758-7BDEA698CBDF}" dt="2020-06-15T15:12:25.834" v="2530" actId="478"/>
          <ac:spMkLst>
            <pc:docMk/>
            <pc:sldMk cId="0" sldId="298"/>
            <ac:spMk id="14338" creationId="{2D60C4BF-6AFC-4AB5-85B4-C46F7F80A75B}"/>
          </ac:spMkLst>
        </pc:spChg>
        <pc:spChg chg="mod">
          <ac:chgData name="Federico Cluni" userId="754e41aadaf4a8ea" providerId="LiveId" clId="{6970D417-8251-49E3-B758-7BDEA698CBDF}" dt="2020-06-15T15:12:36.921" v="2535" actId="20577"/>
          <ac:spMkLst>
            <pc:docMk/>
            <pc:sldMk cId="0" sldId="298"/>
            <ac:spMk id="14342" creationId="{1ECF6E00-0252-4CC7-9E1B-EE18E933B423}"/>
          </ac:spMkLst>
        </pc:spChg>
      </pc:sldChg>
      <pc:sldChg chg="addSp delSp modSp mod">
        <pc:chgData name="Federico Cluni" userId="754e41aadaf4a8ea" providerId="LiveId" clId="{6970D417-8251-49E3-B758-7BDEA698CBDF}" dt="2020-06-15T15:17:02.646" v="3008" actId="790"/>
        <pc:sldMkLst>
          <pc:docMk/>
          <pc:sldMk cId="0" sldId="299"/>
        </pc:sldMkLst>
        <pc:spChg chg="add mod">
          <ac:chgData name="Federico Cluni" userId="754e41aadaf4a8ea" providerId="LiveId" clId="{6970D417-8251-49E3-B758-7BDEA698CBDF}" dt="2020-06-15T15:15:14.341" v="2793"/>
          <ac:spMkLst>
            <pc:docMk/>
            <pc:sldMk cId="0" sldId="299"/>
            <ac:spMk id="5" creationId="{83AD93DB-14B0-4C4E-940C-A4428CA34524}"/>
          </ac:spMkLst>
        </pc:spChg>
        <pc:spChg chg="del">
          <ac:chgData name="Federico Cluni" userId="754e41aadaf4a8ea" providerId="LiveId" clId="{6970D417-8251-49E3-B758-7BDEA698CBDF}" dt="2020-06-15T15:15:13.854" v="2792" actId="478"/>
          <ac:spMkLst>
            <pc:docMk/>
            <pc:sldMk cId="0" sldId="299"/>
            <ac:spMk id="17410" creationId="{CFA9266A-B59B-4D9E-AF05-CC923C05334F}"/>
          </ac:spMkLst>
        </pc:spChg>
        <pc:spChg chg="mod">
          <ac:chgData name="Federico Cluni" userId="754e41aadaf4a8ea" providerId="LiveId" clId="{6970D417-8251-49E3-B758-7BDEA698CBDF}" dt="2020-06-15T15:15:28.982" v="2834" actId="20577"/>
          <ac:spMkLst>
            <pc:docMk/>
            <pc:sldMk cId="0" sldId="299"/>
            <ac:spMk id="17444" creationId="{E996574E-0DF5-475C-9311-86386E56C120}"/>
          </ac:spMkLst>
        </pc:spChg>
        <pc:graphicFrameChg chg="modGraphic">
          <ac:chgData name="Federico Cluni" userId="754e41aadaf4a8ea" providerId="LiveId" clId="{6970D417-8251-49E3-B758-7BDEA698CBDF}" dt="2020-06-15T15:17:02.646" v="3008" actId="790"/>
          <ac:graphicFrameMkLst>
            <pc:docMk/>
            <pc:sldMk cId="0" sldId="299"/>
            <ac:graphicFrameMk id="47289" creationId="{BE2CAD8A-4702-415E-B373-7BBA87204CCD}"/>
          </ac:graphicFrameMkLst>
        </pc:graphicFrameChg>
      </pc:sldChg>
      <pc:sldChg chg="del">
        <pc:chgData name="Federico Cluni" userId="754e41aadaf4a8ea" providerId="LiveId" clId="{6970D417-8251-49E3-B758-7BDEA698CBDF}" dt="2020-06-15T16:59:08.556" v="7179" actId="47"/>
        <pc:sldMkLst>
          <pc:docMk/>
          <pc:sldMk cId="0" sldId="300"/>
        </pc:sldMkLst>
      </pc:sldChg>
      <pc:sldChg chg="del">
        <pc:chgData name="Federico Cluni" userId="754e41aadaf4a8ea" providerId="LiveId" clId="{6970D417-8251-49E3-B758-7BDEA698CBDF}" dt="2020-06-15T16:59:04.631" v="7172" actId="47"/>
        <pc:sldMkLst>
          <pc:docMk/>
          <pc:sldMk cId="2909882934" sldId="301"/>
        </pc:sldMkLst>
      </pc:sldChg>
      <pc:sldChg chg="del">
        <pc:chgData name="Federico Cluni" userId="754e41aadaf4a8ea" providerId="LiveId" clId="{6970D417-8251-49E3-B758-7BDEA698CBDF}" dt="2020-06-15T16:59:06.698" v="7176" actId="47"/>
        <pc:sldMkLst>
          <pc:docMk/>
          <pc:sldMk cId="0" sldId="302"/>
        </pc:sldMkLst>
      </pc:sldChg>
      <pc:sldChg chg="modSp mod">
        <pc:chgData name="Federico Cluni" userId="754e41aadaf4a8ea" providerId="LiveId" clId="{6970D417-8251-49E3-B758-7BDEA698CBDF}" dt="2020-06-16T08:33:48.823" v="7496" actId="20577"/>
        <pc:sldMkLst>
          <pc:docMk/>
          <pc:sldMk cId="0" sldId="303"/>
        </pc:sldMkLst>
        <pc:spChg chg="mod">
          <ac:chgData name="Federico Cluni" userId="754e41aadaf4a8ea" providerId="LiveId" clId="{6970D417-8251-49E3-B758-7BDEA698CBDF}" dt="2020-06-16T08:33:48.823" v="7496" actId="20577"/>
          <ac:spMkLst>
            <pc:docMk/>
            <pc:sldMk cId="0" sldId="303"/>
            <ac:spMk id="5125" creationId="{AD0979F9-088A-4E77-BB80-20FC4200DBE6}"/>
          </ac:spMkLst>
        </pc:spChg>
        <pc:spChg chg="mod">
          <ac:chgData name="Federico Cluni" userId="754e41aadaf4a8ea" providerId="LiveId" clId="{6970D417-8251-49E3-B758-7BDEA698CBDF}" dt="2020-06-15T13:41:17.351" v="22" actId="207"/>
          <ac:spMkLst>
            <pc:docMk/>
            <pc:sldMk cId="0" sldId="303"/>
            <ac:spMk id="6146" creationId="{23336650-4509-4626-A555-F723E2225E20}"/>
          </ac:spMkLst>
        </pc:spChg>
      </pc:sldChg>
      <pc:sldChg chg="addSp delSp modSp mod">
        <pc:chgData name="Federico Cluni" userId="754e41aadaf4a8ea" providerId="LiveId" clId="{6970D417-8251-49E3-B758-7BDEA698CBDF}" dt="2020-06-15T13:45:21.809" v="432" actId="20577"/>
        <pc:sldMkLst>
          <pc:docMk/>
          <pc:sldMk cId="0" sldId="304"/>
        </pc:sldMkLst>
        <pc:spChg chg="add mod">
          <ac:chgData name="Federico Cluni" userId="754e41aadaf4a8ea" providerId="LiveId" clId="{6970D417-8251-49E3-B758-7BDEA698CBDF}" dt="2020-06-15T13:44:11.293" v="285"/>
          <ac:spMkLst>
            <pc:docMk/>
            <pc:sldMk cId="0" sldId="304"/>
            <ac:spMk id="6" creationId="{36E94353-1F29-4CF7-9DED-5C46F976CBCF}"/>
          </ac:spMkLst>
        </pc:spChg>
        <pc:spChg chg="del">
          <ac:chgData name="Federico Cluni" userId="754e41aadaf4a8ea" providerId="LiveId" clId="{6970D417-8251-49E3-B758-7BDEA698CBDF}" dt="2020-06-15T13:44:10.516" v="284" actId="478"/>
          <ac:spMkLst>
            <pc:docMk/>
            <pc:sldMk cId="0" sldId="304"/>
            <ac:spMk id="8194" creationId="{A413626A-0C81-4137-9296-BD45C28FE078}"/>
          </ac:spMkLst>
        </pc:spChg>
        <pc:spChg chg="mod">
          <ac:chgData name="Federico Cluni" userId="754e41aadaf4a8ea" providerId="LiveId" clId="{6970D417-8251-49E3-B758-7BDEA698CBDF}" dt="2020-06-15T13:45:21.809" v="432" actId="20577"/>
          <ac:spMkLst>
            <pc:docMk/>
            <pc:sldMk cId="0" sldId="304"/>
            <ac:spMk id="8195" creationId="{1DE69BEF-224D-419B-8ECA-164B2BF99C2B}"/>
          </ac:spMkLst>
        </pc:spChg>
      </pc:sldChg>
      <pc:sldChg chg="addSp delSp modSp mod">
        <pc:chgData name="Federico Cluni" userId="754e41aadaf4a8ea" providerId="LiveId" clId="{6970D417-8251-49E3-B758-7BDEA698CBDF}" dt="2020-06-15T15:15:00.942" v="2791" actId="20577"/>
        <pc:sldMkLst>
          <pc:docMk/>
          <pc:sldMk cId="0" sldId="305"/>
        </pc:sldMkLst>
        <pc:spChg chg="add mod">
          <ac:chgData name="Federico Cluni" userId="754e41aadaf4a8ea" providerId="LiveId" clId="{6970D417-8251-49E3-B758-7BDEA698CBDF}" dt="2020-06-15T15:12:48.397" v="2541"/>
          <ac:spMkLst>
            <pc:docMk/>
            <pc:sldMk cId="0" sldId="305"/>
            <ac:spMk id="5" creationId="{3AF24829-F600-462F-885C-464E17CBA2D9}"/>
          </ac:spMkLst>
        </pc:spChg>
        <pc:spChg chg="mod">
          <ac:chgData name="Federico Cluni" userId="754e41aadaf4a8ea" providerId="LiveId" clId="{6970D417-8251-49E3-B758-7BDEA698CBDF}" dt="2020-06-15T15:13:16.107" v="2576" actId="6549"/>
          <ac:spMkLst>
            <pc:docMk/>
            <pc:sldMk cId="0" sldId="305"/>
            <ac:spMk id="10243" creationId="{A2C82316-C4EC-426E-AE68-7E4A94634496}"/>
          </ac:spMkLst>
        </pc:spChg>
        <pc:spChg chg="del">
          <ac:chgData name="Federico Cluni" userId="754e41aadaf4a8ea" providerId="LiveId" clId="{6970D417-8251-49E3-B758-7BDEA698CBDF}" dt="2020-06-15T15:12:47.492" v="2540" actId="478"/>
          <ac:spMkLst>
            <pc:docMk/>
            <pc:sldMk cId="0" sldId="305"/>
            <ac:spMk id="15362" creationId="{9C05FCA0-A14E-4914-9750-AC4CA378EB34}"/>
          </ac:spMkLst>
        </pc:spChg>
        <pc:graphicFrameChg chg="modGraphic">
          <ac:chgData name="Federico Cluni" userId="754e41aadaf4a8ea" providerId="LiveId" clId="{6970D417-8251-49E3-B758-7BDEA698CBDF}" dt="2020-06-15T15:15:00.942" v="2791" actId="20577"/>
          <ac:graphicFrameMkLst>
            <pc:docMk/>
            <pc:sldMk cId="0" sldId="305"/>
            <ac:graphicFrameMk id="2" creationId="{50E3250E-3398-43DB-A962-20B21513876F}"/>
          </ac:graphicFrameMkLst>
        </pc:graphicFrameChg>
      </pc:sldChg>
      <pc:sldChg chg="del">
        <pc:chgData name="Federico Cluni" userId="754e41aadaf4a8ea" providerId="LiveId" clId="{6970D417-8251-49E3-B758-7BDEA698CBDF}" dt="2020-06-15T16:59:12.845" v="7185" actId="47"/>
        <pc:sldMkLst>
          <pc:docMk/>
          <pc:sldMk cId="0" sldId="306"/>
        </pc:sldMkLst>
      </pc:sldChg>
      <pc:sldChg chg="del">
        <pc:chgData name="Federico Cluni" userId="754e41aadaf4a8ea" providerId="LiveId" clId="{6970D417-8251-49E3-B758-7BDEA698CBDF}" dt="2020-06-15T16:59:13.338" v="7186" actId="47"/>
        <pc:sldMkLst>
          <pc:docMk/>
          <pc:sldMk cId="0" sldId="307"/>
        </pc:sldMkLst>
      </pc:sldChg>
      <pc:sldChg chg="del">
        <pc:chgData name="Federico Cluni" userId="754e41aadaf4a8ea" providerId="LiveId" clId="{6970D417-8251-49E3-B758-7BDEA698CBDF}" dt="2020-06-15T16:59:13.831" v="7187" actId="47"/>
        <pc:sldMkLst>
          <pc:docMk/>
          <pc:sldMk cId="0" sldId="308"/>
        </pc:sldMkLst>
      </pc:sldChg>
      <pc:sldChg chg="del">
        <pc:chgData name="Federico Cluni" userId="754e41aadaf4a8ea" providerId="LiveId" clId="{6970D417-8251-49E3-B758-7BDEA698CBDF}" dt="2020-06-15T16:59:14.218" v="7188" actId="47"/>
        <pc:sldMkLst>
          <pc:docMk/>
          <pc:sldMk cId="0" sldId="309"/>
        </pc:sldMkLst>
      </pc:sldChg>
      <pc:sldChg chg="del">
        <pc:chgData name="Federico Cluni" userId="754e41aadaf4a8ea" providerId="LiveId" clId="{6970D417-8251-49E3-B758-7BDEA698CBDF}" dt="2020-06-15T16:59:14.529" v="7189" actId="47"/>
        <pc:sldMkLst>
          <pc:docMk/>
          <pc:sldMk cId="0" sldId="310"/>
        </pc:sldMkLst>
      </pc:sldChg>
      <pc:sldChg chg="del">
        <pc:chgData name="Federico Cluni" userId="754e41aadaf4a8ea" providerId="LiveId" clId="{6970D417-8251-49E3-B758-7BDEA698CBDF}" dt="2020-06-15T16:59:15.168" v="7190" actId="47"/>
        <pc:sldMkLst>
          <pc:docMk/>
          <pc:sldMk cId="0" sldId="311"/>
        </pc:sldMkLst>
      </pc:sldChg>
      <pc:sldChg chg="del">
        <pc:chgData name="Federico Cluni" userId="754e41aadaf4a8ea" providerId="LiveId" clId="{6970D417-8251-49E3-B758-7BDEA698CBDF}" dt="2020-06-15T16:59:15.677" v="7191" actId="47"/>
        <pc:sldMkLst>
          <pc:docMk/>
          <pc:sldMk cId="0" sldId="312"/>
        </pc:sldMkLst>
      </pc:sldChg>
      <pc:sldChg chg="del">
        <pc:chgData name="Federico Cluni" userId="754e41aadaf4a8ea" providerId="LiveId" clId="{6970D417-8251-49E3-B758-7BDEA698CBDF}" dt="2020-06-15T16:59:16.110" v="7192" actId="47"/>
        <pc:sldMkLst>
          <pc:docMk/>
          <pc:sldMk cId="0" sldId="313"/>
        </pc:sldMkLst>
      </pc:sldChg>
      <pc:sldChg chg="del">
        <pc:chgData name="Federico Cluni" userId="754e41aadaf4a8ea" providerId="LiveId" clId="{6970D417-8251-49E3-B758-7BDEA698CBDF}" dt="2020-06-15T16:59:09.124" v="7180" actId="47"/>
        <pc:sldMkLst>
          <pc:docMk/>
          <pc:sldMk cId="0" sldId="314"/>
        </pc:sldMkLst>
      </pc:sldChg>
      <pc:sldChg chg="addSp delSp modSp add mod">
        <pc:chgData name="Federico Cluni" userId="754e41aadaf4a8ea" providerId="LiveId" clId="{6970D417-8251-49E3-B758-7BDEA698CBDF}" dt="2020-06-16T07:03:35.895" v="7473" actId="1076"/>
        <pc:sldMkLst>
          <pc:docMk/>
          <pc:sldMk cId="3826106657" sldId="315"/>
        </pc:sldMkLst>
        <pc:spChg chg="add mod">
          <ac:chgData name="Federico Cluni" userId="754e41aadaf4a8ea" providerId="LiveId" clId="{6970D417-8251-49E3-B758-7BDEA698CBDF}" dt="2020-06-16T07:02:58.493" v="7470" actId="1076"/>
          <ac:spMkLst>
            <pc:docMk/>
            <pc:sldMk cId="3826106657" sldId="315"/>
            <ac:spMk id="6" creationId="{770C6121-972A-4B0D-AC8D-97069A0AC8B8}"/>
          </ac:spMkLst>
        </pc:spChg>
        <pc:spChg chg="mod">
          <ac:chgData name="Federico Cluni" userId="754e41aadaf4a8ea" providerId="LiveId" clId="{6970D417-8251-49E3-B758-7BDEA698CBDF}" dt="2020-06-16T07:03:30.503" v="7472" actId="313"/>
          <ac:spMkLst>
            <pc:docMk/>
            <pc:sldMk cId="3826106657" sldId="315"/>
            <ac:spMk id="9219" creationId="{A1FC0DEA-BB6C-4FD0-B78C-22B86F753767}"/>
          </ac:spMkLst>
        </pc:spChg>
        <pc:picChg chg="add del mod">
          <ac:chgData name="Federico Cluni" userId="754e41aadaf4a8ea" providerId="LiveId" clId="{6970D417-8251-49E3-B758-7BDEA698CBDF}" dt="2020-06-16T07:00:52.196" v="7415" actId="478"/>
          <ac:picMkLst>
            <pc:docMk/>
            <pc:sldMk cId="3826106657" sldId="315"/>
            <ac:picMk id="3" creationId="{A9D43D73-F061-4B79-A852-E83FF9466FBB}"/>
          </ac:picMkLst>
        </pc:picChg>
        <pc:picChg chg="add mod">
          <ac:chgData name="Federico Cluni" userId="754e41aadaf4a8ea" providerId="LiveId" clId="{6970D417-8251-49E3-B758-7BDEA698CBDF}" dt="2020-06-16T07:03:35.895" v="7473" actId="1076"/>
          <ac:picMkLst>
            <pc:docMk/>
            <pc:sldMk cId="3826106657" sldId="315"/>
            <ac:picMk id="4" creationId="{07ABB67C-8F0F-45ED-8D51-652EF1390A65}"/>
          </ac:picMkLst>
        </pc:picChg>
      </pc:sldChg>
      <pc:sldChg chg="delSp modSp add mod">
        <pc:chgData name="Federico Cluni" userId="754e41aadaf4a8ea" providerId="LiveId" clId="{6970D417-8251-49E3-B758-7BDEA698CBDF}" dt="2020-06-15T15:39:01.110" v="4084" actId="2711"/>
        <pc:sldMkLst>
          <pc:docMk/>
          <pc:sldMk cId="2150309443" sldId="316"/>
        </pc:sldMkLst>
        <pc:spChg chg="mod">
          <ac:chgData name="Federico Cluni" userId="754e41aadaf4a8ea" providerId="LiveId" clId="{6970D417-8251-49E3-B758-7BDEA698CBDF}" dt="2020-06-15T15:39:01.110" v="4084" actId="2711"/>
          <ac:spMkLst>
            <pc:docMk/>
            <pc:sldMk cId="2150309443" sldId="316"/>
            <ac:spMk id="20483" creationId="{B7035848-63B3-4B52-8846-AECB97BA8E4E}"/>
          </ac:spMkLst>
        </pc:spChg>
        <pc:spChg chg="del mod">
          <ac:chgData name="Federico Cluni" userId="754e41aadaf4a8ea" providerId="LiveId" clId="{6970D417-8251-49E3-B758-7BDEA698CBDF}" dt="2020-06-15T15:38:34.456" v="4069" actId="478"/>
          <ac:spMkLst>
            <pc:docMk/>
            <pc:sldMk cId="2150309443" sldId="316"/>
            <ac:spMk id="20484" creationId="{FF4DB5BD-A5A2-4D0B-BF45-40519D2A0129}"/>
          </ac:spMkLst>
        </pc:spChg>
      </pc:sldChg>
      <pc:sldChg chg="delSp modSp add del mod">
        <pc:chgData name="Federico Cluni" userId="754e41aadaf4a8ea" providerId="LiveId" clId="{6970D417-8251-49E3-B758-7BDEA698CBDF}" dt="2020-06-15T16:14:51.971" v="5336" actId="47"/>
        <pc:sldMkLst>
          <pc:docMk/>
          <pc:sldMk cId="1597407174" sldId="317"/>
        </pc:sldMkLst>
        <pc:spChg chg="mod">
          <ac:chgData name="Federico Cluni" userId="754e41aadaf4a8ea" providerId="LiveId" clId="{6970D417-8251-49E3-B758-7BDEA698CBDF}" dt="2020-06-15T16:14:29.280" v="5328" actId="207"/>
          <ac:spMkLst>
            <pc:docMk/>
            <pc:sldMk cId="1597407174" sldId="317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6:14:00.455" v="5325" actId="478"/>
          <ac:spMkLst>
            <pc:docMk/>
            <pc:sldMk cId="1597407174" sldId="317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6:13:58.775" v="5324" actId="478"/>
          <ac:spMkLst>
            <pc:docMk/>
            <pc:sldMk cId="1597407174" sldId="317"/>
            <ac:spMk id="16391" creationId="{B241D821-531C-41EB-B44D-EDAC9DC14B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14BE-B858-49B2-9B40-FD654FE4724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0E84-F079-4CED-9269-6E9B8C3210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namespac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lpython.com/python-namespaces-scop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#a-first-look-at-classe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chfitlab/python-os-and-shutil-module-4d85a137f33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also here: https://www.geeksforgeeks.org/is-python-call-by-reference-or-call-by-value/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 also: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https://www.programiz.com/python-programming/namespace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https://realpython.com/python-namespaces-scope/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See</a:t>
            </a:r>
            <a:r>
              <a:rPr lang="it-IT" dirty="0"/>
              <a:t> </a:t>
            </a:r>
            <a:r>
              <a:rPr lang="en-US" dirty="0">
                <a:hlinkClick r:id="rId3"/>
              </a:rPr>
              <a:t>https://docs.python.org/3/tutorial/classes.html#a-first-look-at-classes</a:t>
            </a:r>
            <a:r>
              <a:rPr lang="en-US" dirty="0"/>
              <a:t> for a detailed description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8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__</a:t>
            </a:r>
            <a:r>
              <a:rPr lang="it-IT" dirty="0" err="1"/>
              <a:t>str</a:t>
            </a:r>
            <a:r>
              <a:rPr lang="it-IT" dirty="0"/>
              <a:t>__ and __</a:t>
            </a:r>
            <a:r>
              <a:rPr lang="it-IT" dirty="0" err="1"/>
              <a:t>repr</a:t>
            </a:r>
            <a:r>
              <a:rPr lang="it-IT" dirty="0"/>
              <a:t>__ </a:t>
            </a:r>
            <a:r>
              <a:rPr lang="it-IT" dirty="0" err="1"/>
              <a:t>see</a:t>
            </a:r>
            <a:r>
              <a:rPr lang="it-IT" dirty="0"/>
              <a:t>: https://www.journaldev.com/22460/python-str-repr-functions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E5246-4CF4-7130-B68D-9FCF84FC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5989991-3558-3C2F-6E8F-7F41E73FD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DF81A0C-19AE-B0DA-8AF4-4052EAF0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Python OS and </a:t>
            </a:r>
            <a:r>
              <a:rPr lang="it-IT" dirty="0" err="1">
                <a:hlinkClick r:id="rId3"/>
              </a:rPr>
              <a:t>Shutil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Modules</a:t>
            </a:r>
            <a:r>
              <a:rPr lang="it-IT" dirty="0">
                <a:hlinkClick r:id="rId3"/>
              </a:rPr>
              <a:t>. The OS </a:t>
            </a:r>
            <a:r>
              <a:rPr lang="it-IT" dirty="0" err="1">
                <a:hlinkClick r:id="rId3"/>
              </a:rPr>
              <a:t>module</a:t>
            </a:r>
            <a:r>
              <a:rPr lang="it-IT" dirty="0">
                <a:hlinkClick r:id="rId3"/>
              </a:rPr>
              <a:t> in Python </a:t>
            </a:r>
            <a:r>
              <a:rPr lang="it-IT" dirty="0" err="1">
                <a:hlinkClick r:id="rId3"/>
              </a:rPr>
              <a:t>provides</a:t>
            </a:r>
            <a:r>
              <a:rPr lang="it-IT" dirty="0">
                <a:hlinkClick r:id="rId3"/>
              </a:rPr>
              <a:t>… | by </a:t>
            </a:r>
            <a:r>
              <a:rPr lang="it-IT" dirty="0" err="1">
                <a:hlinkClick r:id="rId3"/>
              </a:rPr>
              <a:t>TechFitLab</a:t>
            </a:r>
            <a:r>
              <a:rPr lang="it-IT" dirty="0">
                <a:hlinkClick r:id="rId3"/>
              </a:rPr>
              <a:t> | </a:t>
            </a:r>
            <a:r>
              <a:rPr lang="it-IT" dirty="0" err="1">
                <a:hlinkClick r:id="rId3"/>
              </a:rPr>
              <a:t>Techfitlab</a:t>
            </a:r>
            <a:r>
              <a:rPr lang="it-IT" dirty="0">
                <a:hlinkClick r:id="rId3"/>
              </a:rPr>
              <a:t> | Medium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AE16C3-9B32-4B03-96C7-CC028F38E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39823-BDB0-4309-28D3-CC9A4811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94FC99-E8D3-EF55-7761-D4BB81A36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4C700A8-5C94-CB4B-0977-C2073771F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here https://docs.python.org/3/library/struct.html</a:t>
            </a:r>
          </a:p>
          <a:p>
            <a:endParaRPr lang="en-US" dirty="0"/>
          </a:p>
          <a:p>
            <a:r>
              <a:rPr lang="en-US" dirty="0"/>
              <a:t>for representation in binary of numbers, https://www.binaryconvert.com/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E023D0-7E38-E8DD-654D-EF30403B8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2D735-3B8D-4F4F-ACC7-E786E907A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63801B-B797-41C3-AB45-28310D466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EF374-03DC-475B-9197-CC66EAA0F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6F19E-01EC-4C01-8F8D-BD07CA8637F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87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32135-47FE-4140-A8A8-4CDFAB3DC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F25C8-77AE-4772-986F-E80DDED7B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BDF148-5239-43A6-AF59-9EF3259EA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8D17F-8E59-4CBB-8513-1B7ABA69A37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10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83AB54-B684-4843-991A-52D5CF020C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8ED3CB-A1A7-4176-8959-3B53F8E77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1677C9-01FC-4287-A0C9-24016EE64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C72A-C17E-49DE-A9B9-8274F3C1EAC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73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660AF0-1309-4137-9DB1-567784BC68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82119-9A83-4B7F-A572-D2CCD3839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36A53-A23B-40A7-AA50-300E98203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BE084-6E31-4ED3-8B23-5225A624902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03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0E641D-BAB8-4F10-A77E-FE4D51640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85047D-0F7D-4A85-87F6-DA5B5028B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E2E4D-FA7D-49FA-B9D7-EDB17F0F0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46F3-0CC3-450E-830B-02E30A0715A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39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0ABF3-C283-452B-8DBA-27F3A276F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4D533-741F-4358-8A0B-DD6D8642A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CB60D-E770-4343-96B8-FB7D4A028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B48B-C24D-4A8C-92D8-E55CD0EF04D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14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8C4BF9-EC42-4AB5-A1F6-A419E9FDC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41AB7A-11C9-4566-8AD9-83F03E30E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80319C-4F26-48C8-84E0-D037B7569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323A4-79ED-441A-B6FF-BA177A29560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796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F87FD5-FC56-46C6-ABCF-0D1D93CAA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DD5251-2939-4153-B62D-883F4FFFF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A17E77-FE45-4BC9-A50F-D1356997D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2F9B5-1975-48B8-9209-83BF82C0AF5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342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FA3106-BE48-487A-94C6-A8C7A2873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C3EA0E-B180-44BC-A85F-BEDC0F243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33F376-01C0-4616-A698-4BA2BAB16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904DD-609E-431E-8C83-7C65939C37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37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C3C1A-624F-41A0-A1F2-A58A933EF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81EBA-1B70-4573-84F4-D41D93C19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AA609-484F-4D5E-A032-46CCBA3FF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D9F09-35C2-4C44-BA20-F0F620FB44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79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C27EF-A28B-4E68-9473-59DBBCA717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7F0A5-5A32-4398-9251-C9E60CEF9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B1982-119A-4DE8-B411-E188A6F9A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6EB-21F6-4D0D-B09F-BF7E8F89DB7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61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FA9A6C-0490-449A-9260-B3012BA8C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E0E4F2-AD12-4F0A-B89A-F235C928D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8596FE-9848-4531-81FA-5248BCA4B7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A0F014-9AD1-400C-8DD7-1016A22C6F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2D3DF1-96E6-48C0-A16E-BD41C69E66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22E2873-795C-47C5-B6F1-E95A0C1D691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#python-scopes-and-namespa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5E20FB2C-AA7B-4022-B8FA-2ED29100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41550"/>
            <a:ext cx="864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Work Sans" pitchFamily="2" charset="0"/>
              </a:rPr>
              <a:t>PYTHON FOR NUMERICAL COMPUTING AND DEVELOPMENT OF SCIENTIFIC 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FF"/>
              </a:solidFill>
              <a:latin typeface="Work Sans" pitchFamily="2" charset="0"/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8492BE0A-49EE-4BB4-BD8D-BD2FD278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300538"/>
            <a:ext cx="2430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latin typeface="Work Sans" pitchFamily="2" charset="0"/>
              </a:rPr>
              <a:t>Prof. Federico Cluni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DF09738C-41A2-4080-AD54-62D7FB00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96594"/>
            <a:ext cx="44967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Work Sans" pitchFamily="2" charset="0"/>
              </a:rPr>
              <a:t>UNIVERSITÀ DEGLI STUDI DI PERUGIA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 b="1" i="1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International Doctoral Program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Civil and Environmental Engineering </a:t>
            </a:r>
            <a:endParaRPr lang="it-IT" altLang="it-IT" sz="1800" b="1" i="1" dirty="0">
              <a:latin typeface="Work Sans" pitchFamily="2" charset="0"/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10C4B9D1-AF21-45ED-B9CB-5E26D6FA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36" y="5969000"/>
            <a:ext cx="1713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chemeClr val="hlink"/>
                </a:solidFill>
                <a:latin typeface="Work Sans" pitchFamily="2" charset="0"/>
              </a:rPr>
              <a:t>A. Y. 2023/24</a:t>
            </a:r>
          </a:p>
        </p:txBody>
      </p:sp>
      <p:sp>
        <p:nvSpPr>
          <p:cNvPr id="2055" name="CasellaDiTesto 6">
            <a:extLst>
              <a:ext uri="{FF2B5EF4-FFF2-40B4-BE49-F238E27FC236}">
                <a16:creationId xmlns:a16="http://schemas.microsoft.com/office/drawing/2014/main" id="{4CD9053A-D1BE-4AA5-A65E-5DD053F0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302" y="6477648"/>
            <a:ext cx="34227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FF9900"/>
                </a:solidFill>
                <a:latin typeface="Work Sans" pitchFamily="2" charset="0"/>
              </a:rPr>
              <a:t>Lesson #2 – March 1st, 2024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C0527B-D9BC-F028-05AE-A98EB3F1B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8" y="173937"/>
            <a:ext cx="1259632" cy="1242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>
            <a:extLst>
              <a:ext uri="{FF2B5EF4-FFF2-40B4-BE49-F238E27FC236}">
                <a16:creationId xmlns:a16="http://schemas.microsoft.com/office/drawing/2014/main" id="{99C64C5A-F27B-4D5E-A469-247857D5F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Another useful function which employ lambda forms is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  <a:cs typeface="Courier New" panose="02070309020205020404" pitchFamily="49" charset="0"/>
              </a:rPr>
              <a:t>filter</a:t>
            </a:r>
            <a:r>
              <a:rPr lang="en-US" altLang="it-IT" sz="1600" dirty="0">
                <a:latin typeface="Work Sans" pitchFamily="2" charset="0"/>
              </a:rPr>
              <a:t> whose arguments are a function (returning a </a:t>
            </a:r>
            <a:r>
              <a:rPr lang="en-US" altLang="it-IT" sz="1600" dirty="0" err="1">
                <a:latin typeface="Work Sans" pitchFamily="2" charset="0"/>
              </a:rPr>
              <a:t>boolean</a:t>
            </a:r>
            <a:r>
              <a:rPr lang="en-US" altLang="it-IT" sz="1600" dirty="0">
                <a:latin typeface="Work Sans" pitchFamily="2" charset="0"/>
              </a:rPr>
              <a:t> value) and a list and return a list with the element for which function is true :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note the both </a:t>
            </a:r>
            <a:r>
              <a:rPr lang="en-US" altLang="it-IT" sz="1600" dirty="0">
                <a:latin typeface="Work Sans" pitchFamily="2" charset="0"/>
                <a:cs typeface="Courier New" panose="02070309020205020404" pitchFamily="49" charset="0"/>
              </a:rPr>
              <a:t>map</a:t>
            </a:r>
            <a:r>
              <a:rPr lang="en-US" altLang="it-IT" sz="1600" dirty="0">
                <a:latin typeface="Work Sans" pitchFamily="2" charset="0"/>
              </a:rPr>
              <a:t> and </a:t>
            </a:r>
            <a:r>
              <a:rPr lang="en-US" altLang="it-IT" sz="1600" dirty="0">
                <a:latin typeface="Work Sans" pitchFamily="2" charset="0"/>
                <a:cs typeface="Courier New" panose="02070309020205020404" pitchFamily="49" charset="0"/>
              </a:rPr>
              <a:t>filter</a:t>
            </a:r>
            <a:r>
              <a:rPr lang="en-US" altLang="it-IT" sz="1600" dirty="0">
                <a:latin typeface="Work Sans" pitchFamily="2" charset="0"/>
              </a:rPr>
              <a:t> return an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iterator</a:t>
            </a:r>
            <a:r>
              <a:rPr lang="en-US" altLang="it-IT" sz="1600" dirty="0">
                <a:latin typeface="Work Sans" pitchFamily="2" charset="0"/>
              </a:rPr>
              <a:t> (as </a:t>
            </a:r>
            <a:r>
              <a:rPr lang="en-US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US" altLang="it-IT" sz="1600" dirty="0">
                <a:latin typeface="Work Sans" pitchFamily="2" charset="0"/>
              </a:rPr>
              <a:t>)  but they can be converted to list with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Consolas" panose="020B0609020204030204" pitchFamily="49" charset="0"/>
              </a:rPr>
              <a:t>list(</a:t>
            </a:r>
            <a:r>
              <a:rPr lang="en-US" altLang="it-IT" sz="1600" i="1" dirty="0">
                <a:latin typeface="Consolas" panose="020B0609020204030204" pitchFamily="49" charset="0"/>
              </a:rPr>
              <a:t>iterator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E269B7B-35D4-4F12-99F4-3BD7A8757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57A113-2160-4A40-B67E-03790878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73017"/>
            <a:ext cx="9144000" cy="32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Function can return functions!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6EF77153-BEC0-B364-0986-01FAC215F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80" y="4637306"/>
            <a:ext cx="5763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D8CBD5-B091-1A82-7227-A9404A840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80" y="4637306"/>
            <a:ext cx="62420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creaeq2(</a:t>
            </a:r>
            <a:r>
              <a:rPr lang="en-US" altLang="it-IT" sz="1600" dirty="0" err="1">
                <a:latin typeface="Consolas" panose="020B0609020204030204" pitchFamily="49" charset="0"/>
              </a:rPr>
              <a:t>a,b,c</a:t>
            </a:r>
            <a:r>
              <a:rPr lang="en-US" altLang="it-IT" sz="1600" dirty="0">
                <a:latin typeface="Consolas" panose="020B0609020204030204" pitchFamily="49" charset="0"/>
              </a:rPr>
              <a:t>):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</a:t>
            </a: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eq2(x):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a*x**2+b*</a:t>
            </a:r>
            <a:r>
              <a:rPr lang="en-US" altLang="it-IT" sz="1600" dirty="0" err="1">
                <a:latin typeface="Consolas" panose="020B0609020204030204" pitchFamily="49" charset="0"/>
              </a:rPr>
              <a:t>x+c</a:t>
            </a:r>
            <a:endParaRPr lang="en-US" altLang="it-IT" sz="1600" dirty="0">
              <a:latin typeface="Consolas" panose="020B0609020204030204" pitchFamily="49" charset="0"/>
            </a:endParaRP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eq2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f=creaeq2(1,-2,1)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print(f(2))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9C61F4-1C03-2EBF-F7B4-705AF9CFC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80" y="1417479"/>
            <a:ext cx="576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05BBF7-8A47-B139-B69D-51D8CEA2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80" y="1412776"/>
            <a:ext cx="6242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Consolas" panose="020B0609020204030204" pitchFamily="49" charset="0"/>
              </a:rPr>
              <a:t>list(filter(</a:t>
            </a:r>
            <a:r>
              <a:rPr lang="en-US" altLang="it-IT" sz="1600" b="1" dirty="0">
                <a:latin typeface="Consolas" panose="020B0609020204030204" pitchFamily="49" charset="0"/>
              </a:rPr>
              <a:t>lambda</a:t>
            </a:r>
            <a:r>
              <a:rPr lang="en-US" altLang="it-IT" sz="1600" dirty="0">
                <a:latin typeface="Consolas" panose="020B0609020204030204" pitchFamily="49" charset="0"/>
              </a:rPr>
              <a:t> x: x % 2 ==0, range(10)))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[0, 2, 4, 6, 8] = [3, 2, 3]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>
            <a:extLst>
              <a:ext uri="{FF2B5EF4-FFF2-40B4-BE49-F238E27FC236}">
                <a16:creationId xmlns:a16="http://schemas.microsoft.com/office/drawing/2014/main" id="{6ACC68DE-8CF4-432B-B0F9-A6F80B875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2925"/>
            <a:ext cx="91440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When a function is called, remember that a </a:t>
            </a:r>
            <a:r>
              <a:rPr lang="en-US" altLang="it-IT" sz="1600" u="sng" dirty="0">
                <a:latin typeface="Work Sans" pitchFamily="2" charset="0"/>
              </a:rPr>
              <a:t>new name </a:t>
            </a:r>
            <a:r>
              <a:rPr lang="en-US" altLang="it-IT" sz="1600" dirty="0">
                <a:latin typeface="Work Sans" pitchFamily="2" charset="0"/>
              </a:rPr>
              <a:t>to the </a:t>
            </a:r>
            <a:r>
              <a:rPr lang="en-US" altLang="it-IT" sz="1600" u="sng" dirty="0">
                <a:latin typeface="Work Sans" pitchFamily="2" charset="0"/>
              </a:rPr>
              <a:t>same object </a:t>
            </a:r>
            <a:r>
              <a:rPr lang="en-US" altLang="it-IT" sz="1600" dirty="0">
                <a:latin typeface="Work Sans" pitchFamily="2" charset="0"/>
              </a:rPr>
              <a:t>is defined in the local namespace.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This can have side effects when the object bounded is mutable.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8132" name="CasellaDiTesto 1">
            <a:extLst>
              <a:ext uri="{FF2B5EF4-FFF2-40B4-BE49-F238E27FC236}">
                <a16:creationId xmlns:a16="http://schemas.microsoft.com/office/drawing/2014/main" id="{A0FE7CB0-E481-4096-81C8-1764C2DA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389604"/>
            <a:ext cx="624205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def </a:t>
            </a:r>
            <a:r>
              <a:rPr lang="en-US" altLang="it-IT" sz="1600" dirty="0" err="1">
                <a:latin typeface="Consolas" panose="020B0609020204030204" pitchFamily="49" charset="0"/>
              </a:rPr>
              <a:t>modifylist</a:t>
            </a:r>
            <a:r>
              <a:rPr lang="en-US" altLang="it-IT" sz="1600" dirty="0">
                <a:latin typeface="Consolas" panose="020B0609020204030204" pitchFamily="49" charset="0"/>
              </a:rPr>
              <a:t>(L):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if </a:t>
            </a:r>
            <a:r>
              <a:rPr lang="en-US" altLang="it-IT" sz="1600" dirty="0" err="1">
                <a:latin typeface="Consolas" panose="020B0609020204030204" pitchFamily="49" charset="0"/>
              </a:rPr>
              <a:t>len</a:t>
            </a:r>
            <a:r>
              <a:rPr lang="en-US" altLang="it-IT" sz="1600" dirty="0">
                <a:latin typeface="Consolas" panose="020B0609020204030204" pitchFamily="49" charset="0"/>
              </a:rPr>
              <a:t>(L)&lt; 3: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pass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else: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L[1] = 99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return 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CE77D6-3A10-4EC5-A503-E0E6006B57A1}"/>
              </a:ext>
            </a:extLst>
          </p:cNvPr>
          <p:cNvSpPr txBox="1"/>
          <p:nvPr/>
        </p:nvSpPr>
        <p:spPr>
          <a:xfrm>
            <a:off x="395288" y="2051050"/>
            <a:ext cx="624205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latin typeface="Work Sans" pitchFamily="2" charset="0"/>
                <a:cs typeface="Arial" charset="0"/>
              </a:rPr>
              <a:t>test.py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CCB3D06-8CFD-4DB6-BE00-2434CEF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1D5D12D9-5BF2-F218-94D9-D8EFB3930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69160"/>
            <a:ext cx="5763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3B42CD5E-51D8-F0F5-38A2-17881BF64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69160"/>
            <a:ext cx="62420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from test import </a:t>
            </a:r>
            <a:r>
              <a:rPr lang="en-US" altLang="it-IT" sz="1600" dirty="0" err="1">
                <a:latin typeface="Consolas" panose="020B0609020204030204" pitchFamily="49" charset="0"/>
              </a:rPr>
              <a:t>modifiylist</a:t>
            </a:r>
            <a:endParaRPr lang="en-US" altLang="it-IT" sz="1600" dirty="0">
              <a:latin typeface="Consolas" panose="020B0609020204030204" pitchFamily="49" charset="0"/>
            </a:endParaRP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[1,2,3]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b = </a:t>
            </a:r>
            <a:r>
              <a:rPr lang="en-US" altLang="it-IT" sz="1600" dirty="0" err="1">
                <a:latin typeface="Consolas" panose="020B0609020204030204" pitchFamily="49" charset="0"/>
              </a:rPr>
              <a:t>modifylist</a:t>
            </a:r>
            <a:r>
              <a:rPr lang="en-US" altLang="it-IT" sz="1600" dirty="0">
                <a:latin typeface="Consolas" panose="020B0609020204030204" pitchFamily="49" charset="0"/>
              </a:rPr>
              <a:t>(a)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print("\n", a, "\n" b)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[1, 99, 3]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[1, 99, 3]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0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4">
            <a:extLst>
              <a:ext uri="{FF2B5EF4-FFF2-40B4-BE49-F238E27FC236}">
                <a16:creationId xmlns:a16="http://schemas.microsoft.com/office/drawing/2014/main" id="{141BD149-0FFB-40B5-96FB-BC7F0D8CD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9144000" cy="576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Namespaces and scopes in Python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Remember that «variables» are names bound to objects.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 same name can be bound to different objects belonging to different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namespaces</a:t>
            </a:r>
            <a:r>
              <a:rPr lang="en-US" altLang="it-IT" sz="1600" dirty="0">
                <a:latin typeface="Work Sans" pitchFamily="2" charset="0"/>
              </a:rPr>
              <a:t>, which can be though as collections of names.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Work Sans" pitchFamily="2" charset="0"/>
              </a:rPr>
              <a:t>The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bult-in</a:t>
            </a:r>
            <a:r>
              <a:rPr lang="en-US" altLang="it-IT" sz="1600" dirty="0">
                <a:latin typeface="Work Sans" pitchFamily="2" charset="0"/>
              </a:rPr>
              <a:t> namespace is the one defined at the Python start.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Work Sans" pitchFamily="2" charset="0"/>
              </a:rPr>
              <a:t>When a module is imported, it defines a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global</a:t>
            </a:r>
            <a:r>
              <a:rPr lang="en-US" altLang="it-IT" sz="1600" dirty="0">
                <a:latin typeface="Work Sans" pitchFamily="2" charset="0"/>
              </a:rPr>
              <a:t> namespace for all the function defined in the module itself, however they are called.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Work Sans" pitchFamily="2" charset="0"/>
              </a:rPr>
              <a:t>When a variable is defined inside a function, it belong to the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local</a:t>
            </a:r>
            <a:r>
              <a:rPr lang="en-US" altLang="it-IT" sz="1600" dirty="0">
                <a:latin typeface="Work Sans" pitchFamily="2" charset="0"/>
              </a:rPr>
              <a:t> namespace.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Work Sans" pitchFamily="2" charset="0"/>
              </a:rPr>
              <a:t>Please note that the statements executed in the shell, either read from a script file or interactively, are considered part of a module called __main__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CF10B12-B102-46BE-AE13-25BDA808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90988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4">
            <a:extLst>
              <a:ext uri="{FF2B5EF4-FFF2-40B4-BE49-F238E27FC236}">
                <a16:creationId xmlns:a16="http://schemas.microsoft.com/office/drawing/2014/main" id="{141BD149-0FFB-40B5-96FB-BC7F0D8CD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9144000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Scopes in Python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What it is a scope</a:t>
            </a:r>
            <a:r>
              <a:rPr lang="en-US" altLang="it-IT" sz="1600" baseline="30000" dirty="0">
                <a:latin typeface="Work Sans" pitchFamily="2" charset="0"/>
              </a:rPr>
              <a:t>*</a:t>
            </a:r>
            <a:r>
              <a:rPr lang="en-US" altLang="it-IT" sz="1600" dirty="0">
                <a:latin typeface="Work Sans" pitchFamily="2" charset="0"/>
              </a:rPr>
              <a:t>? It can be though as the portion of a program from where a namespace can be accessed directly, without any prefix.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Tre are </a:t>
            </a:r>
            <a:r>
              <a:rPr lang="en-US" altLang="it-IT" sz="1600" u="sng" dirty="0">
                <a:latin typeface="Work Sans" pitchFamily="2" charset="0"/>
              </a:rPr>
              <a:t>at least </a:t>
            </a:r>
            <a:r>
              <a:rPr lang="en-US" altLang="it-IT" sz="1600" dirty="0">
                <a:latin typeface="Work Sans" pitchFamily="2" charset="0"/>
              </a:rPr>
              <a:t>three nested namespaces at any given moment: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it-IT" sz="1600" dirty="0">
                <a:latin typeface="Work Sans" pitchFamily="2" charset="0"/>
              </a:rPr>
              <a:t>Current function (local)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it-IT" sz="1600" dirty="0">
                <a:latin typeface="Work Sans" pitchFamily="2" charset="0"/>
              </a:rPr>
              <a:t>Module containing the function (global)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it-IT" sz="1600" dirty="0">
                <a:latin typeface="Work Sans" pitchFamily="2" charset="0"/>
              </a:rPr>
              <a:t>...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it-IT" sz="1600" dirty="0">
                <a:latin typeface="Work Sans" pitchFamily="2" charset="0"/>
              </a:rPr>
              <a:t>Outermost with the built-in names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a name is not found in the current namespace, it is searched for in the outer namespace, but not in the inner namespace (i.e., a variable defined inside a function can not be accessed from outside the function).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a function want to </a:t>
            </a:r>
            <a:r>
              <a:rPr lang="en-US" altLang="it-IT" sz="1600" u="sng" dirty="0">
                <a:latin typeface="Work Sans" pitchFamily="2" charset="0"/>
              </a:rPr>
              <a:t>change</a:t>
            </a:r>
            <a:r>
              <a:rPr lang="en-US" altLang="it-IT" sz="1600" dirty="0">
                <a:latin typeface="Work Sans" pitchFamily="2" charset="0"/>
              </a:rPr>
              <a:t> a variable in the global namespace, that variable has to be defined as </a:t>
            </a: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global</a:t>
            </a:r>
            <a:r>
              <a:rPr lang="en-US" altLang="it-IT" sz="1600" dirty="0">
                <a:latin typeface="Work Sans" pitchFamily="2" charset="0"/>
              </a:rPr>
              <a:t>. (It is not necessary if the variable is only used)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See the official guide to learn more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Work Sans" pitchFamily="2" charset="0"/>
                <a:hlinkClick r:id="rId3"/>
              </a:rPr>
              <a:t>https://docs.python.org/3/tutorial/classes.html#python-scopes-and-namespaces</a:t>
            </a:r>
            <a:endParaRPr 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b="0" i="0" baseline="3000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*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 comes from Ancient Greek: </a:t>
            </a:r>
            <a:r>
              <a:rPr lang="en-US" sz="1600" b="0" i="0" dirty="0" err="1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σκο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πεῖν, </a:t>
            </a:r>
            <a:r>
              <a:rPr lang="en-US" sz="1600" b="0" i="1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skopeîn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C0C0C0"/>
                </a:highlight>
                <a:latin typeface="Work Sans" pitchFamily="2" charset="0"/>
              </a:rPr>
              <a:t>, "to look" or "see"</a:t>
            </a:r>
            <a:endParaRPr lang="en-US" altLang="it-IT" sz="1600" dirty="0">
              <a:highlight>
                <a:srgbClr val="C0C0C0"/>
              </a:highlight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00B9A0C-DD66-4C5A-830E-EEEC91891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65CDF21-4126-4A6D-962A-76791542F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628800"/>
            <a:ext cx="2160240" cy="21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>
            <a:extLst>
              <a:ext uri="{FF2B5EF4-FFF2-40B4-BE49-F238E27FC236}">
                <a16:creationId xmlns:a16="http://schemas.microsoft.com/office/drawing/2014/main" id="{6ACC68DE-8CF4-432B-B0F9-A6F80B875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2925"/>
            <a:ext cx="91440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Since the namespaces are kept separate, different variable with the same name can be used since they are bound to object in different scope.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8132" name="CasellaDiTesto 1">
            <a:extLst>
              <a:ext uri="{FF2B5EF4-FFF2-40B4-BE49-F238E27FC236}">
                <a16:creationId xmlns:a16="http://schemas.microsoft.com/office/drawing/2014/main" id="{A0FE7CB0-E481-4096-81C8-1764C2DA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389585"/>
            <a:ext cx="624205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a = 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def multiple(x):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return a*x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CE77D6-3A10-4EC5-A503-E0E6006B57A1}"/>
              </a:ext>
            </a:extLst>
          </p:cNvPr>
          <p:cNvSpPr txBox="1"/>
          <p:nvPr/>
        </p:nvSpPr>
        <p:spPr>
          <a:xfrm>
            <a:off x="395288" y="2051050"/>
            <a:ext cx="624205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latin typeface="Work Sans" pitchFamily="2" charset="0"/>
                <a:cs typeface="Arial" charset="0"/>
              </a:rPr>
              <a:t>test_scope.py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CCB3D06-8CFD-4DB6-BE00-2434CEF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F739B547-8DF8-26EB-296C-8BAB53F20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00" y="4581525"/>
            <a:ext cx="576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48134" name="CasellaDiTesto 1">
            <a:extLst>
              <a:ext uri="{FF2B5EF4-FFF2-40B4-BE49-F238E27FC236}">
                <a16:creationId xmlns:a16="http://schemas.microsoft.com/office/drawing/2014/main" id="{774AE6C6-4588-4333-AB3D-72CBCBC40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00" y="4581525"/>
            <a:ext cx="64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from </a:t>
            </a:r>
            <a:r>
              <a:rPr lang="en-US" altLang="it-IT" sz="1600" dirty="0" err="1">
                <a:latin typeface="Consolas" panose="020B0609020204030204" pitchFamily="49" charset="0"/>
              </a:rPr>
              <a:t>test_scope</a:t>
            </a:r>
            <a:r>
              <a:rPr lang="en-US" altLang="it-IT" sz="1600" dirty="0">
                <a:latin typeface="Consolas" panose="020B0609020204030204" pitchFamily="49" charset="0"/>
              </a:rPr>
              <a:t> import multiple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4</a:t>
            </a:r>
          </a:p>
          <a:p>
            <a:pPr marL="432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multiple(3)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5F69-5623-2646-7F1C-3FDAC0AA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>
            <a:extLst>
              <a:ext uri="{FF2B5EF4-FFF2-40B4-BE49-F238E27FC236}">
                <a16:creationId xmlns:a16="http://schemas.microsoft.com/office/drawing/2014/main" id="{6670331B-62EA-1D3E-9042-692E3E630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execute a script, i.e. as we typed all the instruction, it is sufficient to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 python –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ModuleName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which is equivalent to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$ python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&gt;&gt;&gt; from </a:t>
            </a:r>
            <a:r>
              <a:rPr lang="en-US" altLang="en-US" sz="16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ModuleName</a:t>
            </a:r>
            <a:r>
              <a:rPr lang="en-US" alt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import *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As 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E94F820-AC89-7A06-871B-C46966FA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4938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Execution of script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0F6CD7-9FF3-DBEC-70AD-F30C34533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65" y="2936074"/>
            <a:ext cx="6242050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def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return 2*x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x = 2; y =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</a:t>
            </a: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ABCA574-F764-9349-9378-4D43A861B576}"/>
              </a:ext>
            </a:extLst>
          </p:cNvPr>
          <p:cNvSpPr txBox="1"/>
          <p:nvPr/>
        </p:nvSpPr>
        <p:spPr>
          <a:xfrm>
            <a:off x="325696" y="2597520"/>
            <a:ext cx="624205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latin typeface="Work Sans" pitchFamily="2" charset="0"/>
                <a:cs typeface="Arial" charset="0"/>
              </a:rPr>
              <a:t>test.py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F5C759-F901-5D3E-B4D5-BCF237233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6" y="4137049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$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692EB7C8-F147-72A8-68E8-A1097C20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4137049"/>
            <a:ext cx="46805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python –</a:t>
            </a:r>
            <a:r>
              <a:rPr lang="en-US" altLang="en-US" sz="1600" dirty="0" err="1"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</a:rPr>
              <a:t> test.py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y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4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B1F755-6469-6E8B-3462-B07C7F17E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6" y="4893631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$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C0481522-6883-9BCC-EE68-C883D96CB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4893631"/>
            <a:ext cx="47525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python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from test import *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y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4</a:t>
            </a: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BCBCB2-5474-AEC8-16DC-30F51C5B9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65" y="5896434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$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0EA299F0-E189-19D9-37AC-F86916DC5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16" y="5847739"/>
            <a:ext cx="47525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python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test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test.y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4</a:t>
            </a: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5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93B9C-209C-06C1-B096-CCAD1591E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>
            <a:extLst>
              <a:ext uri="{FF2B5EF4-FFF2-40B4-BE49-F238E27FC236}">
                <a16:creationId xmlns:a16="http://schemas.microsoft.com/office/drawing/2014/main" id="{EEF6777A-C97F-D89E-E63B-F715B9B93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If we want that the script act as we typed some instructions </a:t>
            </a:r>
            <a:r>
              <a:rPr lang="en-US" altLang="en-US" sz="1600" u="sng" dirty="0">
                <a:latin typeface="Work Sans" pitchFamily="2" charset="0"/>
              </a:rPr>
              <a:t>except when it is imported as a module</a:t>
            </a:r>
            <a:r>
              <a:rPr lang="en-US" altLang="en-US" sz="1600" dirty="0">
                <a:latin typeface="Work Sans" pitchFamily="2" charset="0"/>
              </a:rPr>
              <a:t>, we add at the end of it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if __name__=="__main__":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i="1" dirty="0">
                <a:latin typeface="Consolas" panose="020B0609020204030204" pitchFamily="49" charset="0"/>
              </a:rPr>
              <a:t>instruction here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9D8B49C-6D77-C79B-D120-D60CC37A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4938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Execution of script</a:t>
            </a:r>
          </a:p>
        </p:txBody>
      </p:sp>
    </p:spTree>
    <p:extLst>
      <p:ext uri="{BB962C8B-B14F-4D97-AF65-F5344CB8AC3E}">
        <p14:creationId xmlns:p14="http://schemas.microsoft.com/office/powerpoint/2010/main" val="397953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28C4F-5E5F-6A02-A3A4-42AE0DD55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>
            <a:extLst>
              <a:ext uri="{FF2B5EF4-FFF2-40B4-BE49-F238E27FC236}">
                <a16:creationId xmlns:a16="http://schemas.microsoft.com/office/drawing/2014/main" id="{806DE337-9283-66AC-CE9E-7D9023FA6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As 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Executed as a script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Imported as a module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5A86087-36BE-1459-623D-8F49A6F0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4938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Execution of script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5C19F0-6906-FA17-CE32-AE71C6433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79322"/>
            <a:ext cx="624205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def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return 2*x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if __name__=="__main__":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x = 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y =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</a:t>
            </a: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55CB5F-C980-A3CC-4AE1-62EE860E93BB}"/>
              </a:ext>
            </a:extLst>
          </p:cNvPr>
          <p:cNvSpPr txBox="1"/>
          <p:nvPr/>
        </p:nvSpPr>
        <p:spPr>
          <a:xfrm>
            <a:off x="395288" y="1340768"/>
            <a:ext cx="624205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latin typeface="Work Sans" pitchFamily="2" charset="0"/>
                <a:cs typeface="Arial" charset="0"/>
              </a:rPr>
              <a:t>test.py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AAE7D9-51B0-63F9-2830-F50AD7B1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893403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$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0774DFEF-DC36-268D-B094-0E6917F2D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93403"/>
            <a:ext cx="46805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python –</a:t>
            </a:r>
            <a:r>
              <a:rPr lang="en-US" altLang="en-US" sz="1600" dirty="0" err="1"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</a:rPr>
              <a:t> test.py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y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4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E88CBF-B905-A6E1-3062-490934A9A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6" y="5319409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$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6D695E82-AB0A-0109-746D-26EB2469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7" y="5319409"/>
            <a:ext cx="475252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python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from test import *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y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Traceback (most recent call last):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File "&lt;stdin&gt;", line 1, in &lt;module&gt;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NameError</a:t>
            </a:r>
            <a:r>
              <a:rPr lang="en-US" altLang="en-US" sz="1600" dirty="0">
                <a:latin typeface="Consolas" panose="020B0609020204030204" pitchFamily="49" charset="0"/>
              </a:rPr>
              <a:t>: name 'y' is not defined</a:t>
            </a: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7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18CD9BC8-C129-43D2-8128-06A814C2C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040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B32536A9-90A3-4A3F-AC07-594D85CB2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 class is an entity which has attributes, that can be variables storing data and methods, i.e. functions with operates on the data of the class or on external objects.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self,x,y,z</a:t>
            </a:r>
            <a:r>
              <a:rPr lang="en-US" altLang="en-US" sz="1600" dirty="0">
                <a:latin typeface="Consolas" panose="020B0609020204030204" pitchFamily="49" charset="0"/>
              </a:rPr>
              <a:t>=0):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=x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=y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=z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Distanza</a:t>
            </a:r>
            <a:r>
              <a:rPr lang="en-US" altLang="en-US" sz="1600" dirty="0">
                <a:latin typeface="Consolas" panose="020B0609020204030204" pitchFamily="49" charset="0"/>
              </a:rPr>
              <a:t>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"</a:t>
            </a:r>
            <a:r>
              <a:rPr lang="en-US" altLang="en-US" sz="1600" dirty="0" err="1">
                <a:latin typeface="Consolas" panose="020B0609020204030204" pitchFamily="49" charset="0"/>
              </a:rPr>
              <a:t>Determina</a:t>
            </a:r>
            <a:r>
              <a:rPr lang="en-US" altLang="en-US" sz="1600" dirty="0">
                <a:latin typeface="Consolas" panose="020B0609020204030204" pitchFamily="49" charset="0"/>
              </a:rPr>
              <a:t> la </a:t>
            </a:r>
            <a:r>
              <a:rPr lang="en-US" altLang="en-US" sz="1600" dirty="0" err="1">
                <a:latin typeface="Consolas" panose="020B0609020204030204" pitchFamily="49" charset="0"/>
              </a:rPr>
              <a:t>distanza</a:t>
            </a:r>
            <a:r>
              <a:rPr lang="en-US" altLang="en-US" sz="1600" dirty="0">
                <a:latin typeface="Consolas" panose="020B0609020204030204" pitchFamily="49" charset="0"/>
              </a:rPr>
              <a:t> del punto </a:t>
            </a:r>
            <a:r>
              <a:rPr lang="en-US" altLang="en-US" sz="1600" dirty="0" err="1">
                <a:latin typeface="Consolas" panose="020B0609020204030204" pitchFamily="49" charset="0"/>
              </a:rPr>
              <a:t>dall'origine</a:t>
            </a:r>
            <a:r>
              <a:rPr lang="en-US" altLang="en-US" sz="1600" dirty="0">
                <a:latin typeface="Consolas" panose="020B0609020204030204" pitchFamily="49" charset="0"/>
              </a:rPr>
              <a:t>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(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**2 +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**2 +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**2 )**0.5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Once a class has been defined, we can define an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instance</a:t>
            </a:r>
            <a:r>
              <a:rPr lang="en-US" altLang="en-US" sz="1600" dirty="0">
                <a:latin typeface="Work Sans" pitchFamily="2" charset="0"/>
              </a:rPr>
              <a:t> of that class through the name of the class and, in round bracket, the arguments that are passed to the method which is the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constructor</a:t>
            </a:r>
            <a:r>
              <a:rPr lang="en-US" altLang="en-US" sz="1600" dirty="0">
                <a:latin typeface="Work Sans" pitchFamily="2" charset="0"/>
              </a:rPr>
              <a:t> for the class, </a:t>
            </a:r>
            <a:r>
              <a:rPr lang="en-US" altLang="en-US" sz="1600" b="1" dirty="0">
                <a:solidFill>
                  <a:srgbClr val="FF33CC"/>
                </a:solidFill>
                <a:latin typeface="Work Sans" pitchFamily="2" charset="0"/>
              </a:rPr>
              <a:t>__</a:t>
            </a:r>
            <a:r>
              <a:rPr lang="en-US" altLang="en-US" sz="1600" b="1" dirty="0" err="1">
                <a:solidFill>
                  <a:srgbClr val="FF33CC"/>
                </a:solidFill>
                <a:latin typeface="Work Sans" pitchFamily="2" charset="0"/>
              </a:rPr>
              <a:t>init</a:t>
            </a:r>
            <a:r>
              <a:rPr lang="en-US" altLang="en-US" sz="1600" b="1" dirty="0">
                <a:solidFill>
                  <a:srgbClr val="FF33CC"/>
                </a:solidFill>
                <a:latin typeface="Work Sans" pitchFamily="2" charset="0"/>
              </a:rPr>
              <a:t>__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string literal is assigned to the method </a:t>
            </a:r>
            <a:r>
              <a:rPr lang="en-US" altLang="en-US" sz="1600" b="1" dirty="0">
                <a:solidFill>
                  <a:srgbClr val="FF33CC"/>
                </a:solidFill>
                <a:latin typeface="Work Sans" pitchFamily="2" charset="0"/>
              </a:rPr>
              <a:t>__doc__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Note that the first argument for all the methods </a:t>
            </a:r>
            <a:r>
              <a:rPr lang="en-US" altLang="en-US" sz="1600" u="sng" dirty="0">
                <a:latin typeface="Work Sans" pitchFamily="2" charset="0"/>
              </a:rPr>
              <a:t>must be </a:t>
            </a:r>
            <a:r>
              <a:rPr lang="en-US" altLang="en-US" sz="1600" dirty="0">
                <a:latin typeface="Work Sans" pitchFamily="2" charset="0"/>
              </a:rPr>
              <a:t>the entity itself, usually named self.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8CCB02E-D16C-19F3-7BBB-9686C02BD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72" y="5517232"/>
            <a:ext cx="9144000" cy="99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Tip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Usually, we define classes in modules and then import them. If we change the class definition, the module must be re-imported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importlib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importlib.reload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ModuleName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>
            <a:extLst>
              <a:ext uri="{FF2B5EF4-FFF2-40B4-BE49-F238E27FC236}">
                <a16:creationId xmlns:a16="http://schemas.microsoft.com/office/drawing/2014/main" id="{90CF1CCD-6B1C-4856-8E13-E28A8438C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New classes can be defined by existing ones.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self,x,y,z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=x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=y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=z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Distanza</a:t>
            </a:r>
            <a:r>
              <a:rPr lang="en-US" altLang="en-US" sz="1600" dirty="0">
                <a:latin typeface="Consolas" panose="020B0609020204030204" pitchFamily="49" charset="0"/>
              </a:rPr>
              <a:t>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"</a:t>
            </a:r>
            <a:r>
              <a:rPr lang="en-US" altLang="en-US" sz="1600" dirty="0" err="1">
                <a:latin typeface="Consolas" panose="020B0609020204030204" pitchFamily="49" charset="0"/>
              </a:rPr>
              <a:t>Determina</a:t>
            </a:r>
            <a:r>
              <a:rPr lang="en-US" altLang="en-US" sz="1600" dirty="0">
                <a:latin typeface="Consolas" panose="020B0609020204030204" pitchFamily="49" charset="0"/>
              </a:rPr>
              <a:t> la </a:t>
            </a:r>
            <a:r>
              <a:rPr lang="en-US" altLang="en-US" sz="1600" dirty="0" err="1">
                <a:latin typeface="Consolas" panose="020B0609020204030204" pitchFamily="49" charset="0"/>
              </a:rPr>
              <a:t>distanza</a:t>
            </a:r>
            <a:r>
              <a:rPr lang="en-US" altLang="en-US" sz="1600" dirty="0">
                <a:latin typeface="Consolas" panose="020B0609020204030204" pitchFamily="49" charset="0"/>
              </a:rPr>
              <a:t> del punto </a:t>
            </a:r>
            <a:r>
              <a:rPr lang="en-US" altLang="en-US" sz="1600" dirty="0" err="1">
                <a:latin typeface="Consolas" panose="020B0609020204030204" pitchFamily="49" charset="0"/>
              </a:rPr>
              <a:t>dall'origine</a:t>
            </a:r>
            <a:r>
              <a:rPr lang="en-US" altLang="en-US" sz="1600" dirty="0">
                <a:latin typeface="Consolas" panose="020B0609020204030204" pitchFamily="49" charset="0"/>
              </a:rPr>
              <a:t>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(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**2 +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**2 +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**2 )**0.5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Trasla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self,Dx,Dy,Dz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 += Dx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 += Dy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+= </a:t>
            </a:r>
            <a:r>
              <a:rPr lang="en-US" altLang="en-US" sz="1600" dirty="0" err="1">
                <a:latin typeface="Consolas" panose="020B0609020204030204" pitchFamily="49" charset="0"/>
              </a:rPr>
              <a:t>Dz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Ruota</a:t>
            </a:r>
            <a:r>
              <a:rPr lang="en-US" altLang="en-US" sz="1600" dirty="0">
                <a:latin typeface="Consolas" panose="020B0609020204030204" pitchFamily="49" charset="0"/>
              </a:rPr>
              <a:t>(self,x0,y0,z0,ax,ay,az):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= self.x-x0, self.y-y0, self.z-z0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*cos(</a:t>
            </a:r>
            <a:r>
              <a:rPr lang="en-US" altLang="en-US" sz="1600" dirty="0" err="1">
                <a:latin typeface="Consolas" panose="020B0609020204030204" pitchFamily="49" charset="0"/>
              </a:rPr>
              <a:t>az</a:t>
            </a:r>
            <a:r>
              <a:rPr lang="en-US" altLang="en-US" sz="1600" dirty="0">
                <a:latin typeface="Consolas" panose="020B0609020204030204" pitchFamily="49" charset="0"/>
              </a:rPr>
              <a:t>)-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*sin(</a:t>
            </a:r>
            <a:r>
              <a:rPr lang="en-US" altLang="en-US" sz="1600" dirty="0" err="1">
                <a:latin typeface="Consolas" panose="020B0609020204030204" pitchFamily="49" charset="0"/>
              </a:rPr>
              <a:t>az</a:t>
            </a:r>
            <a:r>
              <a:rPr lang="en-US" altLang="en-US" sz="1600" dirty="0">
                <a:latin typeface="Consolas" panose="020B0609020204030204" pitchFamily="49" charset="0"/>
              </a:rPr>
              <a:t>), \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*sin(</a:t>
            </a:r>
            <a:r>
              <a:rPr lang="en-US" altLang="en-US" sz="1600" dirty="0" err="1">
                <a:latin typeface="Consolas" panose="020B0609020204030204" pitchFamily="49" charset="0"/>
              </a:rPr>
              <a:t>az</a:t>
            </a:r>
            <a:r>
              <a:rPr lang="en-US" altLang="en-US" sz="1600" dirty="0">
                <a:latin typeface="Consolas" panose="020B0609020204030204" pitchFamily="49" charset="0"/>
              </a:rPr>
              <a:t>)+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*cos(</a:t>
            </a:r>
            <a:r>
              <a:rPr lang="en-US" altLang="en-US" sz="1600" dirty="0" err="1">
                <a:latin typeface="Consolas" panose="020B0609020204030204" pitchFamily="49" charset="0"/>
              </a:rPr>
              <a:t>az</a:t>
            </a:r>
            <a:r>
              <a:rPr lang="en-US" altLang="en-US" sz="1600" dirty="0">
                <a:latin typeface="Consolas" panose="020B0609020204030204" pitchFamily="49" charset="0"/>
              </a:rPr>
              <a:t>),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*cos(ax)-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*sin(ax), \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*sin(ax)+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*cos(ax)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*cos(-ay)-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*sin(-ay),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\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*sin(-ay)+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*cos(-ay)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r>
              <a:rPr lang="en-US" altLang="en-US" sz="1600" dirty="0">
                <a:latin typeface="Consolas" panose="020B0609020204030204" pitchFamily="49" charset="0"/>
              </a:rPr>
              <a:t> = self.x+x0, self.y+y0, self.z+z0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FBB445F-35AB-4EC1-B355-910AA8ACC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380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- Inheritance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361B014D-6404-45B2-87C0-5ADB2F5F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000745D8-C5E9-47F7-A2F4-49642B1D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Functions are defined with </a:t>
            </a: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def</a:t>
            </a:r>
            <a:r>
              <a:rPr lang="en-US" altLang="it-IT" sz="1600" dirty="0">
                <a:latin typeface="Work Sans" pitchFamily="2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"""Double a number.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(x)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Function to double the value of a number x.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y = 2*x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 information on the function can be seen with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.__doc__)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CD15E60E-56BC-4EF8-940E-C5902B08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New classes can be defined by existing ones.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Punto2D(Punto):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nel</a:t>
            </a:r>
            <a:r>
              <a:rPr lang="en-US" altLang="en-US" sz="1600" dirty="0">
                <a:latin typeface="Consolas" panose="020B0609020204030204" pitchFamily="49" charset="0"/>
              </a:rPr>
              <a:t> piano x, y."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Punto.__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__(self,x,y,0)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Trasla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self,Dx,Dy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Punto.Trasla</a:t>
            </a:r>
            <a:r>
              <a:rPr lang="en-US" altLang="en-US" sz="1600" dirty="0">
                <a:latin typeface="Consolas" panose="020B0609020204030204" pitchFamily="49" charset="0"/>
              </a:rPr>
              <a:t>(self,Dx,Dy,0)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Ruota</a:t>
            </a:r>
            <a:r>
              <a:rPr lang="en-US" altLang="en-US" sz="1600" dirty="0">
                <a:latin typeface="Consolas" panose="020B0609020204030204" pitchFamily="49" charset="0"/>
              </a:rPr>
              <a:t>(self,x0,y0,az):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Punto.Ruota</a:t>
            </a:r>
            <a:r>
              <a:rPr lang="en-US" altLang="en-US" sz="1600" dirty="0">
                <a:latin typeface="Consolas" panose="020B0609020204030204" pitchFamily="49" charset="0"/>
              </a:rPr>
              <a:t>(self,x0,y0,0.,0.,0.,az)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Anomalia</a:t>
            </a:r>
            <a:r>
              <a:rPr lang="en-US" altLang="en-US" sz="1600" dirty="0">
                <a:latin typeface="Consolas" panose="020B0609020204030204" pitchFamily="49" charset="0"/>
              </a:rPr>
              <a:t>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atan2(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F03F0B5F-2F75-4990-B08E-02B93320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7032"/>
            <a:ext cx="91440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the method «</a:t>
            </a:r>
            <a:r>
              <a:rPr lang="en-US" altLang="en-US" sz="1600" dirty="0" err="1">
                <a:latin typeface="Work Sans" pitchFamily="2" charset="0"/>
              </a:rPr>
              <a:t>Distanza</a:t>
            </a:r>
            <a:r>
              <a:rPr lang="en-US" altLang="en-US" sz="1600" dirty="0">
                <a:latin typeface="Work Sans" pitchFamily="2" charset="0"/>
              </a:rPr>
              <a:t>» has NOT be redefined!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if the class belong to a different module,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class </a:t>
            </a:r>
            <a:r>
              <a:rPr lang="en-US" altLang="en-US" sz="1600" i="1" dirty="0" err="1">
                <a:latin typeface="Consolas" panose="020B0609020204030204" pitchFamily="49" charset="0"/>
              </a:rPr>
              <a:t>NewClass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ModulName</a:t>
            </a:r>
            <a:r>
              <a:rPr lang="en-US" altLang="en-US" sz="1600" dirty="0" err="1">
                <a:latin typeface="Consolas" panose="020B0609020204030204" pitchFamily="49" charset="0"/>
              </a:rPr>
              <a:t>.</a:t>
            </a:r>
            <a:r>
              <a:rPr lang="en-US" altLang="en-US" sz="1600" i="1" dirty="0" err="1">
                <a:latin typeface="Consolas" panose="020B0609020204030204" pitchFamily="49" charset="0"/>
              </a:rPr>
              <a:t>BaseClass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0FD258E-8675-4227-8E24-636C9B23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3800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- Inheritance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>
            <a:extLst>
              <a:ext uri="{FF2B5EF4-FFF2-40B4-BE49-F238E27FC236}">
                <a16:creationId xmlns:a16="http://schemas.microsoft.com/office/drawing/2014/main" id="{F04628DC-64BE-4BB1-B0B0-9EF18EDB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define attributes and method as private, i.e. that can not be accessed from outside the class, a special naming convention is used.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.__</a:t>
            </a:r>
            <a:r>
              <a:rPr lang="en-US" altLang="en-US" sz="1600" i="1" dirty="0">
                <a:latin typeface="Consolas" panose="020B0609020204030204" pitchFamily="49" charset="0"/>
              </a:rPr>
              <a:t>name</a:t>
            </a:r>
            <a:r>
              <a:rPr lang="en-US" altLang="en-US" sz="1600" dirty="0">
                <a:latin typeface="Consolas" panose="020B0609020204030204" pitchFamily="49" charset="0"/>
              </a:rPr>
              <a:t>_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Punto2D(Punto):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nel</a:t>
            </a:r>
            <a:r>
              <a:rPr lang="en-US" altLang="en-US" sz="1600" dirty="0">
                <a:latin typeface="Consolas" panose="020B0609020204030204" pitchFamily="49" charset="0"/>
              </a:rPr>
              <a:t> piano x, y."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Punto.__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__(self,x,y,0)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self.__rho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Trasla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self,Dx,Dy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Punto.Trasla</a:t>
            </a:r>
            <a:r>
              <a:rPr lang="en-US" altLang="en-US" sz="1600" dirty="0">
                <a:latin typeface="Consolas" panose="020B0609020204030204" pitchFamily="49" charset="0"/>
              </a:rPr>
              <a:t>(self,Dx,Dy,0)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Ruota</a:t>
            </a:r>
            <a:r>
              <a:rPr lang="en-US" altLang="en-US" sz="1600" dirty="0">
                <a:latin typeface="Consolas" panose="020B0609020204030204" pitchFamily="49" charset="0"/>
              </a:rPr>
              <a:t>(self,x0,y0,az):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Punto.Ruota</a:t>
            </a:r>
            <a:r>
              <a:rPr lang="en-US" altLang="en-US" sz="1600" dirty="0">
                <a:latin typeface="Consolas" panose="020B0609020204030204" pitchFamily="49" charset="0"/>
              </a:rPr>
              <a:t>(self,x0,y0,0.,0.,0.,az)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Anomalia</a:t>
            </a:r>
            <a:r>
              <a:rPr lang="en-US" altLang="en-US" sz="1600" dirty="0">
                <a:latin typeface="Consolas" panose="020B0609020204030204" pitchFamily="49" charset="0"/>
              </a:rPr>
              <a:t>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arctan2(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attribute/method is anyway accessible as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 err="1">
                <a:latin typeface="Consolas" panose="020B0609020204030204" pitchFamily="49" charset="0"/>
              </a:rPr>
              <a:t>InstanceName</a:t>
            </a:r>
            <a:r>
              <a:rPr lang="en-US" altLang="en-US" sz="1600" dirty="0">
                <a:latin typeface="Consolas" panose="020B0609020204030204" pitchFamily="49" charset="0"/>
              </a:rPr>
              <a:t>._</a:t>
            </a:r>
            <a:r>
              <a:rPr lang="en-US" altLang="en-US" sz="1600" i="1" dirty="0" err="1">
                <a:latin typeface="Consolas" panose="020B0609020204030204" pitchFamily="49" charset="0"/>
              </a:rPr>
              <a:t>ClassName</a:t>
            </a:r>
            <a:r>
              <a:rPr lang="en-US" altLang="en-US" sz="1600" dirty="0">
                <a:latin typeface="Consolas" panose="020B0609020204030204" pitchFamily="49" charset="0"/>
              </a:rPr>
              <a:t>__</a:t>
            </a:r>
            <a:r>
              <a:rPr lang="en-US" altLang="en-US" sz="1600" i="1" dirty="0">
                <a:latin typeface="Consolas" panose="020B0609020204030204" pitchFamily="49" charset="0"/>
              </a:rPr>
              <a:t>name</a:t>
            </a:r>
            <a:r>
              <a:rPr lang="en-US" altLang="en-US" sz="1600" dirty="0">
                <a:latin typeface="Consolas" panose="020B0609020204030204" pitchFamily="49" charset="0"/>
              </a:rPr>
              <a:t>_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56325" name="Line 5">
            <a:extLst>
              <a:ext uri="{FF2B5EF4-FFF2-40B4-BE49-F238E27FC236}">
                <a16:creationId xmlns:a16="http://schemas.microsoft.com/office/drawing/2014/main" id="{0AF642C5-2755-4EBD-BE9D-C355124DCB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188" y="171879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dirty="0">
              <a:latin typeface="Work Sans" pitchFamily="2" charset="0"/>
            </a:endParaRP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7683477A-8B88-4D5B-8D86-4891C55C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41" y="2082334"/>
            <a:ext cx="15071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2 underscore</a:t>
            </a:r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175D6CC5-79E2-400B-9379-9C46279593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1913" y="1715621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dirty="0">
              <a:latin typeface="Work Sans" pitchFamily="2" charset="0"/>
            </a:endParaRP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FB6EDBCC-9BF3-4B6E-AF3E-8BD3E82A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595" y="1715621"/>
            <a:ext cx="19575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max 1 underscore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B2D81CDC-6FD6-4F7F-9514-BCBF1AD2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53191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Private attributes/method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27A4A5CA-69B7-41B9-B033-C217FB7E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special methods define predefined functionality.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Punto2D(Punto):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nel</a:t>
            </a:r>
            <a:r>
              <a:rPr lang="en-US" altLang="en-US" sz="1600" dirty="0">
                <a:latin typeface="Consolas" panose="020B0609020204030204" pitchFamily="49" charset="0"/>
              </a:rPr>
              <a:t> piano x, y."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Punto.__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__(self,x,y,0)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[...]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__str__(self):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"Punto 2D di coordinate ( %f, %f )" % (</a:t>
            </a:r>
            <a:r>
              <a:rPr lang="en-US" altLang="en-US" sz="1600" dirty="0" err="1">
                <a:latin typeface="Consolas" panose="020B0609020204030204" pitchFamily="49" charset="0"/>
              </a:rPr>
              <a:t>self.x,self.y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__</a:t>
            </a:r>
            <a:r>
              <a:rPr lang="en-US" altLang="en-US" sz="1600" dirty="0" err="1">
                <a:latin typeface="Consolas" panose="020B0609020204030204" pitchFamily="49" charset="0"/>
              </a:rPr>
              <a:t>repr</a:t>
            </a:r>
            <a:r>
              <a:rPr lang="en-US" altLang="en-US" sz="1600" dirty="0">
                <a:latin typeface="Consolas" panose="020B0609020204030204" pitchFamily="49" charset="0"/>
              </a:rPr>
              <a:t>__(self):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"Punto2D(x=%</a:t>
            </a:r>
            <a:r>
              <a:rPr lang="en-US" altLang="en-US" sz="1600" dirty="0" err="1">
                <a:latin typeface="Consolas" panose="020B0609020204030204" pitchFamily="49" charset="0"/>
              </a:rPr>
              <a:t>f,y</a:t>
            </a:r>
            <a:r>
              <a:rPr lang="en-US" altLang="en-US" sz="1600" dirty="0">
                <a:latin typeface="Consolas" panose="020B0609020204030204" pitchFamily="49" charset="0"/>
              </a:rPr>
              <a:t>=%f)" % (</a:t>
            </a:r>
            <a:r>
              <a:rPr lang="en-US" altLang="en-US" sz="1600" dirty="0" err="1">
                <a:latin typeface="Consolas" panose="020B0609020204030204" pitchFamily="49" charset="0"/>
              </a:rPr>
              <a:t>self.x,self.y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lt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self,altro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 &lt; </a:t>
            </a:r>
            <a:r>
              <a:rPr lang="en-US" altLang="en-US" sz="1600" dirty="0" err="1">
                <a:latin typeface="Consolas" panose="020B0609020204030204" pitchFamily="49" charset="0"/>
              </a:rPr>
              <a:t>altro.Distanza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__le__(</a:t>
            </a:r>
            <a:r>
              <a:rPr lang="en-US" altLang="en-US" sz="1600" dirty="0" err="1">
                <a:latin typeface="Consolas" panose="020B0609020204030204" pitchFamily="49" charset="0"/>
              </a:rPr>
              <a:t>self,altro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 &lt;= </a:t>
            </a:r>
            <a:r>
              <a:rPr lang="en-US" altLang="en-US" sz="1600" dirty="0" err="1">
                <a:latin typeface="Consolas" panose="020B0609020204030204" pitchFamily="49" charset="0"/>
              </a:rPr>
              <a:t>altro.Distanza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__eq__(</a:t>
            </a:r>
            <a:r>
              <a:rPr lang="en-US" altLang="en-US" sz="1600" dirty="0" err="1">
                <a:latin typeface="Consolas" panose="020B0609020204030204" pitchFamily="49" charset="0"/>
              </a:rPr>
              <a:t>self,altro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 == </a:t>
            </a:r>
            <a:r>
              <a:rPr lang="en-US" altLang="en-US" sz="1600" dirty="0" err="1">
                <a:latin typeface="Consolas" panose="020B0609020204030204" pitchFamily="49" charset="0"/>
              </a:rPr>
              <a:t>altro.Distanza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ge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self,altro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 &gt;= </a:t>
            </a:r>
            <a:r>
              <a:rPr lang="en-US" altLang="en-US" sz="1600" dirty="0" err="1">
                <a:latin typeface="Consolas" panose="020B0609020204030204" pitchFamily="49" charset="0"/>
              </a:rPr>
              <a:t>altro.Distanza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gt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self,altro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self.Distanza</a:t>
            </a:r>
            <a:r>
              <a:rPr lang="en-US" altLang="en-US" sz="1600" dirty="0">
                <a:latin typeface="Consolas" panose="020B0609020204030204" pitchFamily="49" charset="0"/>
              </a:rPr>
              <a:t>() &gt; </a:t>
            </a:r>
            <a:r>
              <a:rPr lang="en-US" altLang="en-US" sz="1600" dirty="0" err="1">
                <a:latin typeface="Consolas" panose="020B0609020204030204" pitchFamily="49" charset="0"/>
              </a:rPr>
              <a:t>altro.Distanza</a:t>
            </a:r>
            <a:r>
              <a:rPr lang="en-US" altLang="en-US" sz="1600" dirty="0">
                <a:latin typeface="Consolas" panose="020B0609020204030204" pitchFamily="49" charset="0"/>
              </a:rPr>
              <a:t>()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E81E1BE-0151-4B2B-8ED8-26EB841C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51721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special methods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>
            <a:extLst>
              <a:ext uri="{FF2B5EF4-FFF2-40B4-BE49-F238E27FC236}">
                <a16:creationId xmlns:a16="http://schemas.microsoft.com/office/drawing/2014/main" id="{7D14B1CE-538B-4A79-BFD0-D54055953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define how a for statement act when an instance of a class is used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Punto: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</a:t>
            </a:r>
            <a:r>
              <a:rPr lang="en-US" altLang="en-US" sz="1600" dirty="0" err="1">
                <a:latin typeface="Consolas" panose="020B0609020204030204" pitchFamily="49" charset="0"/>
              </a:rPr>
              <a:t>Classe</a:t>
            </a:r>
            <a:r>
              <a:rPr lang="en-US" altLang="en-US" sz="1600" dirty="0">
                <a:latin typeface="Consolas" panose="020B0609020204030204" pitchFamily="49" charset="0"/>
              </a:rPr>
              <a:t> per </a:t>
            </a:r>
            <a:r>
              <a:rPr lang="en-US" altLang="en-US" sz="1600" dirty="0" err="1">
                <a:latin typeface="Consolas" panose="020B0609020204030204" pitchFamily="49" charset="0"/>
              </a:rPr>
              <a:t>gestire</a:t>
            </a:r>
            <a:r>
              <a:rPr lang="en-US" altLang="en-US" sz="1600" dirty="0">
                <a:latin typeface="Consolas" panose="020B0609020204030204" pitchFamily="49" charset="0"/>
              </a:rPr>
              <a:t> un punto </a:t>
            </a:r>
            <a:r>
              <a:rPr lang="en-US" altLang="en-US" sz="1600" dirty="0" err="1">
                <a:latin typeface="Consolas" panose="020B0609020204030204" pitchFamily="49" charset="0"/>
              </a:rPr>
              <a:t>geometrico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nel</a:t>
            </a:r>
            <a:r>
              <a:rPr lang="en-US" altLang="en-US" sz="1600" dirty="0">
                <a:latin typeface="Consolas" panose="020B0609020204030204" pitchFamily="49" charset="0"/>
              </a:rPr>
              <a:t> piano x, y."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</a:t>
            </a:r>
            <a:r>
              <a:rPr lang="en-US" altLang="en-US" sz="1600" dirty="0" err="1">
                <a:latin typeface="Consolas" panose="020B0609020204030204" pitchFamily="49" charset="0"/>
              </a:rPr>
              <a:t>self,x,y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Punto.__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__(self,x,y,0)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iter</a:t>
            </a:r>
            <a:r>
              <a:rPr lang="en-US" altLang="en-US" sz="1600" dirty="0">
                <a:latin typeface="Consolas" panose="020B0609020204030204" pitchFamily="49" charset="0"/>
              </a:rPr>
              <a:t>__(self):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self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__next__(self):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latin typeface="Consolas" panose="020B0609020204030204" pitchFamily="49" charset="0"/>
              </a:rPr>
              <a:t>not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hasattr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self,'index</a:t>
            </a:r>
            <a:r>
              <a:rPr lang="en-US" altLang="en-US" sz="1600" dirty="0">
                <a:latin typeface="Consolas" panose="020B0609020204030204" pitchFamily="49" charset="0"/>
              </a:rPr>
              <a:t>'):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 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== 3: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 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b="1" dirty="0">
                <a:latin typeface="Consolas" panose="020B0609020204030204" pitchFamily="49" charset="0"/>
              </a:rPr>
              <a:t>raise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StopIteration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 err="1">
                <a:latin typeface="Consolas" panose="020B0609020204030204" pitchFamily="49" charset="0"/>
              </a:rPr>
              <a:t>elif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== 0: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+= 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self.x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 err="1">
                <a:latin typeface="Consolas" panose="020B0609020204030204" pitchFamily="49" charset="0"/>
              </a:rPr>
              <a:t>elif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== 1: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+= 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self.y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 err="1">
                <a:latin typeface="Consolas" panose="020B0609020204030204" pitchFamily="49" charset="0"/>
              </a:rPr>
              <a:t>elif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== 2: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self.index</a:t>
            </a:r>
            <a:r>
              <a:rPr lang="en-US" altLang="en-US" sz="1600" dirty="0">
                <a:latin typeface="Consolas" panose="020B0609020204030204" pitchFamily="49" charset="0"/>
              </a:rPr>
              <a:t> += 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self.z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CAFEFF0-0A7B-4E43-A252-786CA3938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62755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iterator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88C0C7E-B87C-45A0-B1AE-EE834A7A5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allow the class's instance to be called as a function.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latin typeface="Consolas" panose="020B0609020204030204" pitchFamily="49" charset="0"/>
              </a:rPr>
              <a:t> Parabola: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</a:t>
            </a:r>
            <a:r>
              <a:rPr lang="en-US" altLang="en-US" sz="1600" dirty="0" err="1">
                <a:latin typeface="Consolas" panose="020B0609020204030204" pitchFamily="49" charset="0"/>
              </a:rPr>
              <a:t>init</a:t>
            </a:r>
            <a:r>
              <a:rPr lang="en-US" altLang="en-US" sz="1600" dirty="0">
                <a:latin typeface="Consolas" panose="020B0609020204030204" pitchFamily="49" charset="0"/>
              </a:rPr>
              <a:t>__(self, a, b = 0, c = 0):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"""</a:t>
            </a:r>
            <a:r>
              <a:rPr lang="en-US" altLang="en-US" sz="1600" dirty="0" err="1">
                <a:latin typeface="Consolas" panose="020B0609020204030204" pitchFamily="49" charset="0"/>
              </a:rPr>
              <a:t>Parametri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dell'equazione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della</a:t>
            </a:r>
            <a:r>
              <a:rPr lang="en-US" altLang="en-US" sz="1600" dirty="0">
                <a:latin typeface="Consolas" panose="020B0609020204030204" pitchFamily="49" charset="0"/>
              </a:rPr>
              <a:t> parabola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y(x) = a x ^2 + b x + c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self.a</a:t>
            </a:r>
            <a:r>
              <a:rPr lang="en-US" altLang="en-US" sz="1600" dirty="0">
                <a:latin typeface="Consolas" panose="020B0609020204030204" pitchFamily="49" charset="0"/>
              </a:rPr>
              <a:t> = 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self.b</a:t>
            </a:r>
            <a:r>
              <a:rPr lang="en-US" altLang="en-US" sz="1600" dirty="0">
                <a:latin typeface="Consolas" panose="020B0609020204030204" pitchFamily="49" charset="0"/>
              </a:rPr>
              <a:t> = b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latin typeface="Consolas" panose="020B0609020204030204" pitchFamily="49" charset="0"/>
              </a:rPr>
              <a:t>self.c</a:t>
            </a:r>
            <a:r>
              <a:rPr lang="en-US" altLang="en-US" sz="1600" dirty="0">
                <a:latin typeface="Consolas" panose="020B0609020204030204" pitchFamily="49" charset="0"/>
              </a:rPr>
              <a:t> = c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__call__(self, 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en-US" sz="1600" b="1" dirty="0"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self.a</a:t>
            </a:r>
            <a:r>
              <a:rPr lang="en-US" altLang="en-US" sz="1600" dirty="0">
                <a:latin typeface="Consolas" panose="020B0609020204030204" pitchFamily="49" charset="0"/>
              </a:rPr>
              <a:t>*x**2 + </a:t>
            </a:r>
            <a:r>
              <a:rPr lang="en-US" altLang="en-US" sz="1600" dirty="0" err="1">
                <a:latin typeface="Consolas" panose="020B0609020204030204" pitchFamily="49" charset="0"/>
              </a:rPr>
              <a:t>self.b</a:t>
            </a:r>
            <a:r>
              <a:rPr lang="en-US" altLang="en-US" sz="1600" dirty="0">
                <a:latin typeface="Consolas" panose="020B0609020204030204" pitchFamily="49" charset="0"/>
              </a:rPr>
              <a:t>*x + </a:t>
            </a:r>
            <a:r>
              <a:rPr lang="en-US" altLang="en-US" sz="1600" dirty="0" err="1">
                <a:latin typeface="Consolas" panose="020B0609020204030204" pitchFamily="49" charset="0"/>
              </a:rPr>
              <a:t>self.c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D0568E1-C7A9-4922-A2AF-0ADF6B31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00575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call as a function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DDF1180-733F-4A60-BDF4-8A026584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41970"/>
            <a:ext cx="91440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Tip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This can be useful to define parametric functions!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>
            <a:extLst>
              <a:ext uri="{FF2B5EF4-FFF2-40B4-BE49-F238E27FC236}">
                <a16:creationId xmlns:a16="http://schemas.microsoft.com/office/drawing/2014/main" id="{1DCB188F-CBF2-4118-B7D2-2063D15C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Remember that defining a variable means binding a name to an object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So, if A is a class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a=A()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b=a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results in two names which refer to the same object!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In other words, we have an </a:t>
            </a:r>
            <a:r>
              <a:rPr lang="en-US" altLang="en-US" sz="1600" b="1" dirty="0">
                <a:solidFill>
                  <a:srgbClr val="FF33CC"/>
                </a:solidFill>
                <a:latin typeface="Work Sans" pitchFamily="2" charset="0"/>
              </a:rPr>
              <a:t>alias</a:t>
            </a:r>
            <a:r>
              <a:rPr lang="en-US" altLang="en-US" sz="1600" dirty="0">
                <a:latin typeface="Work Sans" pitchFamily="2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53B658E-4C5B-49B9-88CD-5D1178CB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52843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copy and aliases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>
            <a:extLst>
              <a:ext uri="{FF2B5EF4-FFF2-40B4-BE49-F238E27FC236}">
                <a16:creationId xmlns:a16="http://schemas.microsoft.com/office/drawing/2014/main" id="{1DCB188F-CBF2-4118-B7D2-2063D15C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576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copy the object, we should use the module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copy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 err="1">
                <a:latin typeface="Consolas" panose="020B0609020204030204" pitchFamily="49" charset="0"/>
              </a:rPr>
              <a:t>NewObject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copy.copy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OldObject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 err="1">
                <a:latin typeface="Consolas" panose="020B0609020204030204" pitchFamily="49" charset="0"/>
              </a:rPr>
              <a:t>NewObject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copy.deepcopy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OldObject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53B658E-4C5B-49B9-88CD-5D1178CB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335805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Classes – copy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E9107F-FDBB-07AA-CBE8-4828990E4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16832"/>
            <a:ext cx="57631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4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872918FF-D554-0AF6-65A8-FED28815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16832"/>
            <a:ext cx="8943863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class A: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def __</a:t>
            </a:r>
            <a:r>
              <a:rPr lang="en-US" altLang="en-US" sz="1400" dirty="0" err="1">
                <a:latin typeface="Consolas" panose="020B0609020204030204" pitchFamily="49" charset="0"/>
              </a:rPr>
              <a:t>init</a:t>
            </a:r>
            <a:r>
              <a:rPr lang="en-US" altLang="en-US" sz="1400" dirty="0">
                <a:latin typeface="Consolas" panose="020B0609020204030204" pitchFamily="49" charset="0"/>
              </a:rPr>
              <a:t>__(</a:t>
            </a:r>
            <a:r>
              <a:rPr lang="en-US" altLang="en-US" sz="1400" dirty="0" err="1">
                <a:latin typeface="Consolas" panose="020B0609020204030204" pitchFamily="49" charset="0"/>
              </a:rPr>
              <a:t>self,x,y</a:t>
            </a:r>
            <a:r>
              <a:rPr lang="en-US" altLang="en-US" sz="1400" dirty="0">
                <a:latin typeface="Consolas" panose="020B0609020204030204" pitchFamily="49" charset="0"/>
              </a:rPr>
              <a:t>):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latin typeface="Consolas" panose="020B0609020204030204" pitchFamily="49" charset="0"/>
              </a:rPr>
              <a:t>self.x</a:t>
            </a:r>
            <a:r>
              <a:rPr lang="en-US" altLang="en-US" sz="1400" dirty="0">
                <a:latin typeface="Consolas" panose="020B0609020204030204" pitchFamily="49" charset="0"/>
              </a:rPr>
              <a:t> = x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latin typeface="Consolas" panose="020B0609020204030204" pitchFamily="49" charset="0"/>
              </a:rPr>
              <a:t>self.y</a:t>
            </a:r>
            <a:r>
              <a:rPr lang="en-US" altLang="en-US" sz="1400" dirty="0">
                <a:latin typeface="Consolas" panose="020B0609020204030204" pitchFamily="49" charset="0"/>
              </a:rPr>
              <a:t> = y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def __</a:t>
            </a:r>
            <a:r>
              <a:rPr lang="en-US" altLang="en-US" sz="1400" dirty="0" err="1">
                <a:latin typeface="Consolas" panose="020B0609020204030204" pitchFamily="49" charset="0"/>
              </a:rPr>
              <a:t>repr</a:t>
            </a:r>
            <a:r>
              <a:rPr lang="en-US" altLang="en-US" sz="1400" dirty="0">
                <a:latin typeface="Consolas" panose="020B0609020204030204" pitchFamily="49" charset="0"/>
              </a:rPr>
              <a:t>__(self):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return "{0:s}, {1:d}".format(str(</a:t>
            </a:r>
            <a:r>
              <a:rPr lang="en-US" altLang="en-US" sz="1400" dirty="0" err="1">
                <a:latin typeface="Consolas" panose="020B0609020204030204" pitchFamily="49" charset="0"/>
              </a:rPr>
              <a:t>self.x</a:t>
            </a:r>
            <a:r>
              <a:rPr lang="en-US" altLang="en-US" sz="1400" dirty="0">
                <a:latin typeface="Consolas" panose="020B0609020204030204" pitchFamily="49" charset="0"/>
              </a:rPr>
              <a:t>),</a:t>
            </a:r>
            <a:r>
              <a:rPr lang="en-US" altLang="en-US" sz="1400" dirty="0" err="1">
                <a:latin typeface="Consolas" panose="020B0609020204030204" pitchFamily="49" charset="0"/>
              </a:rPr>
              <a:t>self.y</a:t>
            </a:r>
            <a:r>
              <a:rPr lang="en-US" altLang="en-US" sz="1400" dirty="0">
                <a:latin typeface="Consolas" panose="020B0609020204030204" pitchFamily="49" charset="0"/>
              </a:rPr>
              <a:t>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import copy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a=A([1,2,3],10); print(a)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[1, 2, 3], 10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b=a; </a:t>
            </a:r>
            <a:r>
              <a:rPr lang="en-US" altLang="en-US" sz="1400" dirty="0" err="1">
                <a:latin typeface="Consolas" panose="020B0609020204030204" pitchFamily="49" charset="0"/>
              </a:rPr>
              <a:t>b.y</a:t>
            </a:r>
            <a:r>
              <a:rPr lang="en-US" altLang="en-US" sz="1400" dirty="0">
                <a:latin typeface="Consolas" panose="020B0609020204030204" pitchFamily="49" charset="0"/>
              </a:rPr>
              <a:t>=20; </a:t>
            </a:r>
            <a:r>
              <a:rPr lang="en-US" altLang="en-US" sz="1400" dirty="0" err="1">
                <a:latin typeface="Consolas" panose="020B0609020204030204" pitchFamily="49" charset="0"/>
              </a:rPr>
              <a:t>b.x</a:t>
            </a:r>
            <a:r>
              <a:rPr lang="en-US" altLang="en-US" sz="1400" dirty="0">
                <a:latin typeface="Consolas" panose="020B0609020204030204" pitchFamily="49" charset="0"/>
              </a:rPr>
              <a:t>[0]=2; print(a);print(b)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[2, 2, 3], 20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[2, 2, 3], 20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c=</a:t>
            </a:r>
            <a:r>
              <a:rPr lang="en-US" altLang="en-US" sz="1400" dirty="0" err="1">
                <a:latin typeface="Consolas" panose="020B0609020204030204" pitchFamily="49" charset="0"/>
              </a:rPr>
              <a:t>copy.copy</a:t>
            </a:r>
            <a:r>
              <a:rPr lang="en-US" altLang="en-US" sz="1400" dirty="0">
                <a:latin typeface="Consolas" panose="020B0609020204030204" pitchFamily="49" charset="0"/>
              </a:rPr>
              <a:t>(a);</a:t>
            </a:r>
            <a:r>
              <a:rPr lang="en-US" altLang="en-US" sz="1400" dirty="0" err="1">
                <a:latin typeface="Consolas" panose="020B0609020204030204" pitchFamily="49" charset="0"/>
              </a:rPr>
              <a:t>c.y</a:t>
            </a:r>
            <a:r>
              <a:rPr lang="en-US" altLang="en-US" sz="1400" dirty="0">
                <a:latin typeface="Consolas" panose="020B0609020204030204" pitchFamily="49" charset="0"/>
              </a:rPr>
              <a:t>=30;c.x[0]=3;print(a);print(b);print(c)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[3, 2, 3], 20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[3, 2, 3], 20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[3, 2, 3], 30</a:t>
            </a:r>
          </a:p>
          <a:p>
            <a:pPr marL="396000" algn="just" eaLnBrk="1" hangingPunct="1">
              <a:spcBef>
                <a:spcPct val="0"/>
              </a:spcBef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d=</a:t>
            </a:r>
            <a:r>
              <a:rPr lang="en-US" altLang="en-US" sz="1400" dirty="0" err="1">
                <a:latin typeface="Consolas" panose="020B0609020204030204" pitchFamily="49" charset="0"/>
              </a:rPr>
              <a:t>copy.deepcopy</a:t>
            </a:r>
            <a:r>
              <a:rPr lang="en-US" altLang="en-US" sz="1400" dirty="0">
                <a:latin typeface="Consolas" panose="020B0609020204030204" pitchFamily="49" charset="0"/>
              </a:rPr>
              <a:t>(a);</a:t>
            </a:r>
            <a:r>
              <a:rPr lang="en-US" altLang="en-US" sz="1400" dirty="0" err="1">
                <a:latin typeface="Consolas" panose="020B0609020204030204" pitchFamily="49" charset="0"/>
              </a:rPr>
              <a:t>d.y</a:t>
            </a:r>
            <a:r>
              <a:rPr lang="en-US" altLang="en-US" sz="1400" dirty="0">
                <a:latin typeface="Consolas" panose="020B0609020204030204" pitchFamily="49" charset="0"/>
              </a:rPr>
              <a:t>=40;d.x[0]=4;print(a);print(b);print(c);print(d)</a:t>
            </a:r>
          </a:p>
          <a:p>
            <a:pPr marL="36000" algn="just" eaLnBrk="1" hangingPunct="1">
              <a:spcBef>
                <a:spcPct val="0"/>
              </a:spcBef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[3, 2, 3], 20</a:t>
            </a:r>
          </a:p>
          <a:p>
            <a:pPr marL="36000" algn="just" eaLnBrk="1" hangingPunct="1">
              <a:spcBef>
                <a:spcPct val="0"/>
              </a:spcBef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[3, 2, 3], 20</a:t>
            </a:r>
          </a:p>
          <a:p>
            <a:pPr marL="36000" algn="just" eaLnBrk="1" hangingPunct="1">
              <a:spcBef>
                <a:spcPct val="0"/>
              </a:spcBef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[3, 2, 3], 30</a:t>
            </a:r>
          </a:p>
          <a:p>
            <a:pPr marL="36000" algn="just" eaLnBrk="1" hangingPunct="1">
              <a:spcBef>
                <a:spcPct val="0"/>
              </a:spcBef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[4, 2, 3], 40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035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1E8812C6-7627-43BF-9A4F-4024E319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6527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 err="1">
                <a:solidFill>
                  <a:srgbClr val="FF9900"/>
                </a:solidFill>
                <a:latin typeface="Work Sans" pitchFamily="2" charset="0"/>
              </a:rPr>
              <a:t>Error</a:t>
            </a:r>
            <a:r>
              <a:rPr lang="it-IT" altLang="it-IT" sz="1600" b="1" dirty="0">
                <a:solidFill>
                  <a:srgbClr val="FF9900"/>
                </a:solidFill>
                <a:latin typeface="Work Sans" pitchFamily="2" charset="0"/>
              </a:rPr>
              <a:t> </a:t>
            </a:r>
            <a:r>
              <a:rPr lang="it-IT" altLang="it-IT" sz="1600" b="1" dirty="0" err="1">
                <a:solidFill>
                  <a:srgbClr val="FF9900"/>
                </a:solidFill>
                <a:latin typeface="Work Sans" pitchFamily="2" charset="0"/>
              </a:rPr>
              <a:t>handling</a:t>
            </a:r>
            <a:endParaRPr lang="it-IT" altLang="it-IT" sz="1600" b="1" dirty="0">
              <a:solidFill>
                <a:srgbClr val="FF9900"/>
              </a:solidFill>
              <a:latin typeface="Work Sans" pitchFamily="2" charset="0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683B5865-B015-4177-B9F1-1E95303F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TRY/EXCEPT statement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In some situation the code can generate an error.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the error was taken into account during programming, it can be handled without interrupting the flow of the code. Otherwise, the program interrupts its running.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Non handled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A17DA2-2D65-7092-133D-A00F1AF1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2276872"/>
            <a:ext cx="57631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FA2D7FB6-FB37-1C9E-A8B6-E080EC21E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2276872"/>
            <a:ext cx="85838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N = [100., 80., 0., 90., 75.]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 = 80.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n in N:</a:t>
            </a:r>
          </a:p>
          <a:p>
            <a:pPr marL="396000"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FS = </a:t>
            </a: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/n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f"Carico</a:t>
            </a:r>
            <a:r>
              <a:rPr lang="en-US" altLang="it-IT" sz="1600" dirty="0">
                <a:latin typeface="Consolas" panose="020B0609020204030204" pitchFamily="49" charset="0"/>
              </a:rPr>
              <a:t>: {n:5.1f},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{FS:4.2f}")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Consolas" panose="020B0609020204030204" pitchFamily="49" charset="0"/>
              </a:rPr>
              <a:t>Carico: 100.0, fattore di sicurezza 0.80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Consolas" panose="020B0609020204030204" pitchFamily="49" charset="0"/>
              </a:rPr>
              <a:t>Carico:  80.0, fattore di sicurezza 1.00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Consolas" panose="020B0609020204030204" pitchFamily="49" charset="0"/>
              </a:rPr>
              <a:t>Traceback</a:t>
            </a:r>
            <a:r>
              <a:rPr lang="it-IT" altLang="it-IT" sz="1600" dirty="0">
                <a:latin typeface="Consolas" panose="020B0609020204030204" pitchFamily="49" charset="0"/>
              </a:rPr>
              <a:t> (</a:t>
            </a:r>
            <a:r>
              <a:rPr lang="it-IT" altLang="it-IT" sz="1600" dirty="0" err="1">
                <a:latin typeface="Consolas" panose="020B0609020204030204" pitchFamily="49" charset="0"/>
              </a:rPr>
              <a:t>most</a:t>
            </a:r>
            <a:r>
              <a:rPr lang="it-IT" altLang="it-IT" sz="1600" dirty="0">
                <a:latin typeface="Consolas" panose="020B0609020204030204" pitchFamily="49" charset="0"/>
              </a:rPr>
              <a:t> </a:t>
            </a:r>
            <a:r>
              <a:rPr lang="it-IT" altLang="it-IT" sz="1600" dirty="0" err="1">
                <a:latin typeface="Consolas" panose="020B0609020204030204" pitchFamily="49" charset="0"/>
              </a:rPr>
              <a:t>recent</a:t>
            </a:r>
            <a:r>
              <a:rPr lang="it-IT" altLang="it-IT" sz="1600" dirty="0">
                <a:latin typeface="Consolas" panose="020B0609020204030204" pitchFamily="49" charset="0"/>
              </a:rPr>
              <a:t> call last):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Consolas" panose="020B0609020204030204" pitchFamily="49" charset="0"/>
              </a:rPr>
              <a:t>  File "&lt;</a:t>
            </a:r>
            <a:r>
              <a:rPr lang="it-IT" altLang="it-IT" sz="1600" dirty="0" err="1">
                <a:latin typeface="Consolas" panose="020B0609020204030204" pitchFamily="49" charset="0"/>
              </a:rPr>
              <a:t>stdin</a:t>
            </a:r>
            <a:r>
              <a:rPr lang="it-IT" altLang="it-IT" sz="1600" dirty="0">
                <a:latin typeface="Consolas" panose="020B0609020204030204" pitchFamily="49" charset="0"/>
              </a:rPr>
              <a:t>&gt;", line 2, in &lt;</a:t>
            </a:r>
            <a:r>
              <a:rPr lang="it-IT" altLang="it-IT" sz="1600" dirty="0" err="1">
                <a:latin typeface="Consolas" panose="020B0609020204030204" pitchFamily="49" charset="0"/>
              </a:rPr>
              <a:t>module</a:t>
            </a:r>
            <a:r>
              <a:rPr lang="it-IT" altLang="it-IT" sz="1600" dirty="0">
                <a:latin typeface="Consolas" panose="020B0609020204030204" pitchFamily="49" charset="0"/>
              </a:rPr>
              <a:t>&gt;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ZeroDivisionError</a:t>
            </a:r>
            <a:r>
              <a:rPr lang="it-IT" altLang="it-IT" sz="1600" dirty="0">
                <a:latin typeface="Consolas" panose="020B0609020204030204" pitchFamily="49" charset="0"/>
              </a:rPr>
              <a:t>: float </a:t>
            </a:r>
            <a:r>
              <a:rPr lang="it-IT" altLang="it-IT" sz="1600" dirty="0" err="1">
                <a:latin typeface="Consolas" panose="020B0609020204030204" pitchFamily="49" charset="0"/>
              </a:rPr>
              <a:t>division</a:t>
            </a:r>
            <a:r>
              <a:rPr lang="it-IT" altLang="it-IT" sz="1600" dirty="0">
                <a:latin typeface="Consolas" panose="020B0609020204030204" pitchFamily="49" charset="0"/>
              </a:rPr>
              <a:t> by zero</a:t>
            </a: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92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>
            <a:extLst>
              <a:ext uri="{FF2B5EF4-FFF2-40B4-BE49-F238E27FC236}">
                <a16:creationId xmlns:a16="http://schemas.microsoft.com/office/drawing/2014/main" id="{9BAE81A9-2581-4497-BBD4-569DD38C7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Handled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We must indicate the possible cause of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1EB01EF-C4BE-4669-9A09-55245FED4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6527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Error handling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B9D336-A426-8614-142D-17D35CF7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916832"/>
            <a:ext cx="57631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A88D61D0-BD8D-7F73-D896-A7B39CFB7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916832"/>
            <a:ext cx="858382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N = [100., 80., 0., 90., 75.]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 = 80.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n in N: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try: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FS = </a:t>
            </a: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/n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f"Carico</a:t>
            </a:r>
            <a:r>
              <a:rPr lang="en-US" altLang="it-IT" sz="1600" dirty="0">
                <a:latin typeface="Consolas" panose="020B0609020204030204" pitchFamily="49" charset="0"/>
              </a:rPr>
              <a:t>: {n:5.1f},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{FS:4.2f}")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except </a:t>
            </a:r>
            <a:r>
              <a:rPr lang="en-US" altLang="it-IT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print("</a:t>
            </a: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nullo</a:t>
            </a:r>
            <a:r>
              <a:rPr lang="en-US" altLang="it-IT" sz="1600" dirty="0">
                <a:latin typeface="Consolas" panose="020B0609020204030204" pitchFamily="49" charset="0"/>
              </a:rPr>
              <a:t>!")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100.0,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0.80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80.0,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1.00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nullo</a:t>
            </a:r>
            <a:r>
              <a:rPr lang="en-US" altLang="it-IT" sz="1600" dirty="0">
                <a:latin typeface="Consolas" panose="020B0609020204030204" pitchFamily="49" charset="0"/>
              </a:rPr>
              <a:t>!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90.0,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0.89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75.0,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1.07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116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2AA48E7F-BC47-43AE-A04D-630F0B29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62307"/>
            <a:ext cx="9144000" cy="129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This is the preferred syntax, since the block of code which can generate the error is separated from the remaining part of the code.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52C0E89-902F-EE5C-8039-7D8884A13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Handled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We must indicate the possible cause of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7BD1A1A-524F-C010-D25D-FDC26064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6527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Error handling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4D6FF9-F0A8-9519-3E1B-D5D157302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556792"/>
            <a:ext cx="5763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E55BC22A-9C04-55EC-CADE-D573E4AD8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556792"/>
            <a:ext cx="8583823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N = [100., 80., 0., 90., 75.]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 = 80.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n in N: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try: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FS = </a:t>
            </a: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/n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except </a:t>
            </a:r>
            <a:r>
              <a:rPr lang="en-US" altLang="it-IT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print("</a:t>
            </a: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nullo</a:t>
            </a:r>
            <a:r>
              <a:rPr lang="en-US" altLang="it-IT" sz="1600" dirty="0">
                <a:latin typeface="Consolas" panose="020B0609020204030204" pitchFamily="49" charset="0"/>
              </a:rPr>
              <a:t>!")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else: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f"Carico</a:t>
            </a:r>
            <a:r>
              <a:rPr lang="en-US" altLang="it-IT" sz="1600" dirty="0">
                <a:latin typeface="Consolas" panose="020B0609020204030204" pitchFamily="49" charset="0"/>
              </a:rPr>
              <a:t>: {n:5.1f},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{FS:4.2f}")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100.0,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0.80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80.0,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1.00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nullo</a:t>
            </a:r>
            <a:r>
              <a:rPr lang="en-US" altLang="it-IT" sz="1600" dirty="0">
                <a:latin typeface="Consolas" panose="020B0609020204030204" pitchFamily="49" charset="0"/>
              </a:rPr>
              <a:t>!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90.0,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0.89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Carico</a:t>
            </a:r>
            <a:r>
              <a:rPr lang="en-US" altLang="it-IT" sz="1600" dirty="0">
                <a:latin typeface="Consolas" panose="020B0609020204030204" pitchFamily="49" charset="0"/>
              </a:rPr>
              <a:t>:  75.0, </a:t>
            </a:r>
            <a:r>
              <a:rPr lang="en-US" altLang="it-IT" sz="1600" dirty="0" err="1">
                <a:latin typeface="Consolas" panose="020B0609020204030204" pitchFamily="49" charset="0"/>
              </a:rPr>
              <a:t>fattore</a:t>
            </a:r>
            <a:r>
              <a:rPr lang="en-US" altLang="it-IT" sz="1600" dirty="0">
                <a:latin typeface="Consolas" panose="020B0609020204030204" pitchFamily="49" charset="0"/>
              </a:rPr>
              <a:t> di </a:t>
            </a:r>
            <a:r>
              <a:rPr lang="en-US" altLang="it-IT" sz="1600" dirty="0" err="1">
                <a:latin typeface="Consolas" panose="020B0609020204030204" pitchFamily="49" charset="0"/>
              </a:rPr>
              <a:t>sicurezza</a:t>
            </a:r>
            <a:r>
              <a:rPr lang="en-US" altLang="it-IT" sz="1600" dirty="0">
                <a:latin typeface="Consolas" panose="020B0609020204030204" pitchFamily="49" charset="0"/>
              </a:rPr>
              <a:t> 1.07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81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872DC20D-507F-4FDF-B4F6-8E8B40D1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Several arguments and/or results can be used: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sommadifferenza</a:t>
            </a:r>
            <a:r>
              <a:rPr lang="en-US" altLang="it-IT" sz="1600" dirty="0">
                <a:latin typeface="Consolas" panose="020B0609020204030204" pitchFamily="49" charset="0"/>
              </a:rPr>
              <a:t>(</a:t>
            </a:r>
            <a:r>
              <a:rPr lang="en-US" altLang="it-IT" sz="1600" dirty="0" err="1">
                <a:latin typeface="Consolas" panose="020B0609020204030204" pitchFamily="49" charset="0"/>
              </a:rPr>
              <a:t>x,y</a:t>
            </a:r>
            <a:r>
              <a:rPr lang="en-US" altLang="it-IT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sommadifferenza</a:t>
            </a:r>
            <a:r>
              <a:rPr lang="en-US" altLang="it-IT" sz="1600" dirty="0">
                <a:latin typeface="Consolas" panose="020B0609020204030204" pitchFamily="49" charset="0"/>
              </a:rPr>
              <a:t>(</a:t>
            </a:r>
            <a:r>
              <a:rPr lang="en-US" altLang="it-IT" sz="1600" dirty="0" err="1">
                <a:latin typeface="Consolas" panose="020B0609020204030204" pitchFamily="49" charset="0"/>
              </a:rPr>
              <a:t>x,y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Gives the sum and the difference of numbers x and 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somma = x + 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differenza</a:t>
            </a:r>
            <a:r>
              <a:rPr lang="en-US" altLang="it-IT" sz="1600" dirty="0">
                <a:latin typeface="Consolas" panose="020B0609020204030204" pitchFamily="49" charset="0"/>
              </a:rPr>
              <a:t> = x - 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somma, </a:t>
            </a:r>
            <a:r>
              <a:rPr lang="en-US" altLang="it-IT" sz="1600" dirty="0" err="1">
                <a:latin typeface="Consolas" panose="020B0609020204030204" pitchFamily="49" charset="0"/>
              </a:rPr>
              <a:t>differenza</a:t>
            </a: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B10E11A-5085-4E09-9E02-586329CB7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CFCBF-B197-747D-F10F-7FDE4741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9CDE4B-83D1-D384-A0F6-84812FA9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0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5D750-C191-4300-E6D5-14ABE10A0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2C908527-8B65-14C0-F1D3-105B3199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5613"/>
            <a:ext cx="9144000" cy="62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</a:t>
            </a:r>
            <a:r>
              <a:rPr lang="en-US" altLang="en-US" sz="1600" b="1" dirty="0" err="1">
                <a:solidFill>
                  <a:srgbClr val="FF9900"/>
                </a:solidFill>
                <a:latin typeface="Work Sans" pitchFamily="2" charset="0"/>
              </a:rPr>
              <a:t>os</a:t>
            </a: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Allows the interaction with the operating system</a:t>
            </a:r>
            <a:endParaRPr lang="en-US" altLang="en-US" sz="1600" b="1" dirty="0">
              <a:solidFill>
                <a:srgbClr val="FF33CC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os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os.getcwd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os.chdir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NewDirectory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os.listdir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>
                <a:latin typeface="Consolas" panose="020B0609020204030204" pitchFamily="49" charset="0"/>
              </a:rPr>
              <a:t>Directory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</a:t>
            </a:r>
            <a:r>
              <a:rPr lang="en-US" altLang="en-US" sz="1600" b="1" dirty="0" err="1">
                <a:solidFill>
                  <a:srgbClr val="FF9900"/>
                </a:solidFill>
                <a:latin typeface="Work Sans" pitchFamily="2" charset="0"/>
              </a:rPr>
              <a:t>shutil</a:t>
            </a: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Allows a high-level operativity on files.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shutil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shutil.copy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 err="1">
                <a:latin typeface="Consolas" panose="020B0609020204030204" pitchFamily="49" charset="0"/>
              </a:rPr>
              <a:t>Source</a:t>
            </a:r>
            <a:r>
              <a:rPr lang="en-US" altLang="en-US" sz="1600" dirty="0" err="1">
                <a:latin typeface="Consolas" panose="020B0609020204030204" pitchFamily="49" charset="0"/>
              </a:rPr>
              <a:t>,</a:t>
            </a:r>
            <a:r>
              <a:rPr lang="en-US" altLang="en-US" sz="1600" i="1" dirty="0" err="1">
                <a:latin typeface="Consolas" panose="020B0609020204030204" pitchFamily="49" charset="0"/>
              </a:rPr>
              <a:t>Destination</a:t>
            </a:r>
            <a:r>
              <a:rPr lang="en-US" altLang="en-US" sz="1600" i="1" dirty="0">
                <a:latin typeface="Consolas" panose="020B0609020204030204" pitchFamily="49" charset="0"/>
              </a:rPr>
              <a:t>/</a:t>
            </a:r>
            <a:r>
              <a:rPr lang="en-US" altLang="en-US" sz="1600" i="1" dirty="0" err="1">
                <a:latin typeface="Consolas" panose="020B0609020204030204" pitchFamily="49" charset="0"/>
              </a:rPr>
              <a:t>DestinationDirectory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shutil.move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>
                <a:latin typeface="Consolas" panose="020B0609020204030204" pitchFamily="49" charset="0"/>
              </a:rPr>
              <a:t>filename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  <a:r>
              <a:rPr lang="en-US" altLang="en-US" sz="1600" i="1" dirty="0">
                <a:latin typeface="Consolas" panose="020B0609020204030204" pitchFamily="49" charset="0"/>
              </a:rPr>
              <a:t> Directory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E4F020-2015-7719-DCAC-6F77215D2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</p:spTree>
    <p:extLst>
      <p:ext uri="{BB962C8B-B14F-4D97-AF65-F5344CB8AC3E}">
        <p14:creationId xmlns:p14="http://schemas.microsoft.com/office/powerpoint/2010/main" val="2826614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12B79-3B20-C860-C849-EEA68DEF6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>
            <a:extLst>
              <a:ext uri="{FF2B5EF4-FFF2-40B4-BE49-F238E27FC236}">
                <a16:creationId xmlns:a16="http://schemas.microsoft.com/office/drawing/2014/main" id="{5FB79F19-1AE8-909F-0C2C-68D14BAF6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5613"/>
            <a:ext cx="9144000" cy="62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glob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Allow to search for files and directory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glob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glob.glob</a:t>
            </a:r>
            <a:r>
              <a:rPr lang="en-US" altLang="en-US" sz="1600" dirty="0">
                <a:latin typeface="Consolas" panose="020B0609020204030204" pitchFamily="49" charset="0"/>
              </a:rPr>
              <a:t>('*.pdf')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sys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interact with OS shell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sys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pass values to arguments through command line: a list is generated named </a:t>
            </a:r>
            <a:r>
              <a:rPr lang="en-US" altLang="en-US" sz="1600" dirty="0" err="1">
                <a:latin typeface="Work Sans" pitchFamily="2" charset="0"/>
              </a:rPr>
              <a:t>sys.argv</a:t>
            </a:r>
            <a:r>
              <a:rPr lang="en-US" altLang="en-US" sz="1600" dirty="0">
                <a:latin typeface="Work Sans" pitchFamily="2" charset="0"/>
              </a:rPr>
              <a:t>, the first element (index 0!)  is the name of the script!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add temporarily a directory in the environment variable where Python look for the modules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sys.path.append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i="1" dirty="0">
                <a:latin typeface="Consolas" panose="020B0609020204030204" pitchFamily="49" charset="0"/>
              </a:rPr>
              <a:t>Directory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CD48150-0227-D7E7-1AA4-24C0B58D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</p:spTree>
    <p:extLst>
      <p:ext uri="{BB962C8B-B14F-4D97-AF65-F5344CB8AC3E}">
        <p14:creationId xmlns:p14="http://schemas.microsoft.com/office/powerpoint/2010/main" val="2341664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60F09-29AE-754A-B4E4-8FCF24455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5E096377-FC7C-E87B-2E01-B59129C76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5613"/>
            <a:ext cx="9144000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math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Frequently used math operators.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8121AA7-1255-2E4F-C0AB-70BBC7102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1412776"/>
            <a:ext cx="223361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acos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asin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atan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atan2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ceil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3A8A7B92-667A-A8B3-F362-8A1D38255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1412776"/>
            <a:ext cx="21605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floor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hypot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log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log10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pow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B7905421-5E89-2194-E00F-DD16863A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1412776"/>
            <a:ext cx="20875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cosh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degrees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exp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59C19113-53A6-4939-E559-BFFC7379D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1412776"/>
            <a:ext cx="25209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radians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sin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sinh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sqrt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tan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tanh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B2126529-4962-1DFF-1AB8-6C8CCAD14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905" y="4077072"/>
            <a:ext cx="15311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betavariate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choice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expovariate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gammavariate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gauss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5503058B-E925-E480-783F-950CDA4CF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208" y="4077072"/>
            <a:ext cx="17556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getrandbits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lognormvariate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normalvariate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paretovariate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7CC286A3-37CF-E82E-696A-F2A633C30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306" y="4077072"/>
            <a:ext cx="97013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random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sample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seed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shuffle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55E814C0-DA8D-E9B6-3D58-0B9B09196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615" y="4077072"/>
            <a:ext cx="18678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uniform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vonmisesvariate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weibullvariate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57D956AD-1AFC-C24E-83D3-E4724183F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68960"/>
            <a:ext cx="9144000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random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work with (pseudo) random numbers.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53F65FE2-74F9-3C5F-DEEA-BCC5D7CA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7749"/>
            <a:ext cx="9144000" cy="146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F8E2DDEC-7868-A850-55DA-D60DF1118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</p:spTree>
    <p:extLst>
      <p:ext uri="{BB962C8B-B14F-4D97-AF65-F5344CB8AC3E}">
        <p14:creationId xmlns:p14="http://schemas.microsoft.com/office/powerpoint/2010/main" val="1726988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4A9A-E120-A508-4A0F-E946B543D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>
            <a:extLst>
              <a:ext uri="{FF2B5EF4-FFF2-40B4-BE49-F238E27FC236}">
                <a16:creationId xmlns:a16="http://schemas.microsoft.com/office/drawing/2014/main" id="{3669C552-D974-D346-99CB-9A97AA5D1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712"/>
            <a:ext cx="9144000" cy="146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decimal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Allows an exact representation of real numbers. It also implement significant places evaluation and it is possible to define an arbitrary precision 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CA6B123D-7ADD-F214-4F05-CBF4E5711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68E8C0-0BFF-7FDF-AC22-FF7D6525B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2297931"/>
            <a:ext cx="5763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9EC4885D-FF31-E403-C57A-6FC424DB8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2297931"/>
            <a:ext cx="85838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x = 0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</a:t>
            </a:r>
            <a:r>
              <a:rPr lang="en-US" altLang="it-IT" sz="1600" dirty="0" err="1">
                <a:latin typeface="Consolas" panose="020B0609020204030204" pitchFamily="49" charset="0"/>
              </a:rPr>
              <a:t>i</a:t>
            </a:r>
            <a:r>
              <a:rPr lang="en-US" altLang="it-IT" sz="1600" dirty="0">
                <a:latin typeface="Consolas" panose="020B0609020204030204" pitchFamily="49" charset="0"/>
              </a:rPr>
              <a:t> in range(10):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x = x+1/10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print(x)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0.9999999999999999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16A306-7D28-C62D-9988-7FCEAF587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4204419"/>
            <a:ext cx="5763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D6B6736-AFB2-3176-C43C-27A46CBC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4204419"/>
            <a:ext cx="858382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import decimal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pt-BR" altLang="it-IT" sz="1600" dirty="0">
                <a:latin typeface="Consolas" panose="020B0609020204030204" pitchFamily="49" charset="0"/>
              </a:rPr>
              <a:t>x = decimal.Decimal(0)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pt-BR" altLang="it-IT" sz="1600" dirty="0">
                <a:latin typeface="Consolas" panose="020B0609020204030204" pitchFamily="49" charset="0"/>
              </a:rPr>
              <a:t>for i in range(10):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pt-BR" altLang="it-IT" sz="1600" dirty="0">
                <a:latin typeface="Consolas" panose="020B0609020204030204" pitchFamily="49" charset="0"/>
              </a:rPr>
              <a:t>    x = x +decimal.Decimal(1)/decimal.Decimal(10)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endParaRPr lang="pt-BR" altLang="it-IT" sz="1600" dirty="0">
              <a:latin typeface="Consolas" panose="020B0609020204030204" pitchFamily="49" charset="0"/>
            </a:endParaRP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pt-BR" altLang="it-IT" sz="1600" dirty="0">
                <a:latin typeface="Consolas" panose="020B0609020204030204" pitchFamily="49" charset="0"/>
              </a:rPr>
              <a:t>print(x)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1.0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15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3C47-3AFE-3C45-5077-B6BF9B6C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>
            <a:extLst>
              <a:ext uri="{FF2B5EF4-FFF2-40B4-BE49-F238E27FC236}">
                <a16:creationId xmlns:a16="http://schemas.microsoft.com/office/drawing/2014/main" id="{6BA18511-BDC8-F0B9-C8AB-50A2268E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7979"/>
            <a:ext cx="9144000" cy="146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struct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Allows the conversion from C struct to Python byte objects.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As an example, to show the double precision representation of the value 5.1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474816DF-9034-7BCB-D1A9-D7295A39F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77F8C2-C304-56D3-DF44-F66FDCD5A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1653655"/>
            <a:ext cx="5763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87D12FC1-1196-46A7-7285-61905CF01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1653655"/>
            <a:ext cx="85838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import struct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value = 5.1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ba</a:t>
            </a:r>
            <a:r>
              <a:rPr lang="en-US" altLang="it-IT" sz="1600" dirty="0">
                <a:latin typeface="Consolas" panose="020B0609020204030204" pitchFamily="49" charset="0"/>
              </a:rPr>
              <a:t> = </a:t>
            </a:r>
            <a:r>
              <a:rPr lang="en-US" altLang="it-IT" sz="1600" dirty="0" err="1">
                <a:latin typeface="Consolas" panose="020B0609020204030204" pitchFamily="49" charset="0"/>
              </a:rPr>
              <a:t>bytearray</a:t>
            </a:r>
            <a:r>
              <a:rPr lang="en-US" altLang="it-IT" sz="1600" dirty="0">
                <a:latin typeface="Consolas" panose="020B0609020204030204" pitchFamily="49" charset="0"/>
              </a:rPr>
              <a:t>(</a:t>
            </a:r>
            <a:r>
              <a:rPr lang="en-US" altLang="it-IT" sz="1600" dirty="0" err="1">
                <a:latin typeface="Consolas" panose="020B0609020204030204" pitchFamily="49" charset="0"/>
              </a:rPr>
              <a:t>struct.pack</a:t>
            </a:r>
            <a:r>
              <a:rPr lang="en-US" altLang="it-IT" sz="1600" dirty="0">
                <a:latin typeface="Consolas" panose="020B0609020204030204" pitchFamily="49" charset="0"/>
              </a:rPr>
              <a:t>("&gt;d", value))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</a:t>
            </a:r>
            <a:r>
              <a:rPr lang="en-US" altLang="it-IT" sz="1600" dirty="0" err="1">
                <a:latin typeface="Consolas" panose="020B0609020204030204" pitchFamily="49" charset="0"/>
              </a:rPr>
              <a:t>ba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bytearray</a:t>
            </a:r>
            <a:r>
              <a:rPr lang="en-US" altLang="it-IT" sz="1600" dirty="0">
                <a:latin typeface="Consolas" panose="020B0609020204030204" pitchFamily="49" charset="0"/>
              </a:rPr>
              <a:t>(b'@\x14ffffff')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print([ "0x%02x" % b for b in </a:t>
            </a:r>
            <a:r>
              <a:rPr lang="en-US" altLang="it-IT" sz="1600" dirty="0" err="1">
                <a:latin typeface="Consolas" panose="020B0609020204030204" pitchFamily="49" charset="0"/>
              </a:rPr>
              <a:t>ba</a:t>
            </a:r>
            <a:r>
              <a:rPr lang="en-US" altLang="it-IT" sz="1600" dirty="0">
                <a:latin typeface="Consolas" panose="020B0609020204030204" pitchFamily="49" charset="0"/>
              </a:rPr>
              <a:t> ])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['0x40', '0x14', '0x66', '0x66', '0x66', '0x66', '0x66', '0x66']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6FDA8A10-C063-03AF-2448-1F294C672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208" y="3576812"/>
            <a:ext cx="9144000" cy="146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keyword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get a list of Python keywords (which can not be used as object names).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2DA83C-9677-AD77-96F7-2FB19A037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81" y="4455424"/>
            <a:ext cx="576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292A177F-56DF-BA88-47E5-BBD9F9176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81" y="4455424"/>
            <a:ext cx="858382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import keyword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</a:t>
            </a:r>
            <a:r>
              <a:rPr lang="en-US" altLang="it-IT" sz="1600" dirty="0" err="1">
                <a:latin typeface="Consolas" panose="020B0609020204030204" pitchFamily="49" charset="0"/>
              </a:rPr>
              <a:t>keyword.kwlist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['False', 'None', 'True', 'and', 'as', 'assert', 'async', 'await', 'break', 'class', 'continue', 'def', 'del', '</a:t>
            </a:r>
            <a:r>
              <a:rPr lang="en-US" altLang="it-IT" sz="1600" dirty="0" err="1">
                <a:latin typeface="Consolas" panose="020B0609020204030204" pitchFamily="49" charset="0"/>
              </a:rPr>
              <a:t>elif</a:t>
            </a:r>
            <a:r>
              <a:rPr lang="en-US" altLang="it-IT" sz="1600" dirty="0">
                <a:latin typeface="Consolas" panose="020B0609020204030204" pitchFamily="49" charset="0"/>
              </a:rPr>
              <a:t>', 'else', 'except', 'finally', 'for', 'from', 'global', 'if', 'import', 'in', 'is', 'lambda', 'nonlocal', 'not', 'or', 'pass', 'raise', 'return', 'try', 'while', 'with', 'yield']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D93B25CC-351E-57B1-F2A2-74B66301C0F3}"/>
              </a:ext>
            </a:extLst>
          </p:cNvPr>
          <p:cNvGrpSpPr/>
          <p:nvPr/>
        </p:nvGrpSpPr>
        <p:grpSpPr>
          <a:xfrm>
            <a:off x="1834751" y="6025084"/>
            <a:ext cx="5760640" cy="764912"/>
            <a:chOff x="5652120" y="1268760"/>
            <a:chExt cx="2736304" cy="1080120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B13F2C48-5BED-F7EA-0690-E0DED9E2B0EA}"/>
                </a:ext>
              </a:extLst>
            </p:cNvPr>
            <p:cNvSpPr/>
            <p:nvPr/>
          </p:nvSpPr>
          <p:spPr bwMode="auto">
            <a:xfrm>
              <a:off x="5652120" y="1268760"/>
              <a:ext cx="2736304" cy="10801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3ACBC90-5042-42C0-9A4B-C34CA67A2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059" y="1393321"/>
              <a:ext cx="2560365" cy="7291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Work Sans" pitchFamily="2" charset="0"/>
                </a:rPr>
                <a:t>N.B some commands, such as </a:t>
              </a:r>
              <a:r>
                <a:rPr lang="en-US" altLang="en-US" sz="1600" dirty="0">
                  <a:latin typeface="Consolas" panose="020B0609020204030204" pitchFamily="49" charset="0"/>
                </a:rPr>
                <a:t>print</a:t>
              </a:r>
              <a:r>
                <a:rPr lang="en-US" altLang="en-US" sz="1600" dirty="0">
                  <a:latin typeface="Work Sans" pitchFamily="2" charset="0"/>
                </a:rPr>
                <a:t>, are not keywords, i.e. they can be redefined!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>
            <a:extLst>
              <a:ext uri="{FF2B5EF4-FFF2-40B4-BE49-F238E27FC236}">
                <a16:creationId xmlns:a16="http://schemas.microsoft.com/office/drawing/2014/main" id="{4D1415C6-EE30-4B14-81F0-9275AE6B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Default values can be assigned to any of the arguments: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(x, N = 2):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"""Multiply a number.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(x[, N])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Function that, given x, gives </a:t>
            </a:r>
            <a:r>
              <a:rPr lang="en-US" altLang="it-IT" sz="1600" dirty="0" err="1">
                <a:latin typeface="Consolas" panose="020B0609020204030204" pitchFamily="49" charset="0"/>
              </a:rPr>
              <a:t>Nx</a:t>
            </a:r>
            <a:r>
              <a:rPr lang="en-US" altLang="it-IT" sz="1600" dirty="0">
                <a:latin typeface="Consolas" panose="020B0609020204030204" pitchFamily="49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Default value of N is 2.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y = N*x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87FCD6AC-C812-4972-B2A3-DE697E0EE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21163"/>
            <a:ext cx="91440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 value of the arguments can be assigned explicitly.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(3.2, 5)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(3.2, N = 5)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 x = 3.2, N = 5)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multiplo</a:t>
            </a:r>
            <a:r>
              <a:rPr lang="en-US" altLang="it-IT" sz="1600" dirty="0">
                <a:latin typeface="Consolas" panose="020B0609020204030204" pitchFamily="49" charset="0"/>
              </a:rPr>
              <a:t>( x = 3.2, 5)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0965" name="Line 7">
            <a:extLst>
              <a:ext uri="{FF2B5EF4-FFF2-40B4-BE49-F238E27FC236}">
                <a16:creationId xmlns:a16="http://schemas.microsoft.com/office/drawing/2014/main" id="{627B40C2-DB4D-4949-8405-4D1E5D62A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888" y="6093296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dirty="0">
              <a:latin typeface="Work Sans" pitchFamily="2" charset="0"/>
            </a:endParaRPr>
          </a:p>
        </p:txBody>
      </p:sp>
      <p:sp>
        <p:nvSpPr>
          <p:cNvPr id="40966" name="Text Box 8">
            <a:extLst>
              <a:ext uri="{FF2B5EF4-FFF2-40B4-BE49-F238E27FC236}">
                <a16:creationId xmlns:a16="http://schemas.microsoft.com/office/drawing/2014/main" id="{D7BAD7B8-3D7C-4D4D-9EE4-FA83C0F2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386" y="5934452"/>
            <a:ext cx="5501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0000"/>
                </a:solidFill>
                <a:latin typeface="Work Sans" pitchFamily="2" charset="0"/>
              </a:rPr>
              <a:t>NO!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25BD1288-BA25-421E-8654-EABDC76BF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id="{4634B66A-46C2-4F21-ADEE-51244DF04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Advanced mode of argument passing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the number of arguments is not known in advance: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the arguments can be grouped in a tuple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raddoppialista</a:t>
            </a:r>
            <a:r>
              <a:rPr lang="en-US" altLang="it-IT" sz="1600" dirty="0">
                <a:latin typeface="Consolas" panose="020B0609020204030204" pitchFamily="49" charset="0"/>
              </a:rPr>
              <a:t>(*</a:t>
            </a:r>
            <a:r>
              <a:rPr lang="en-US" altLang="it-IT" sz="1600" dirty="0" err="1">
                <a:latin typeface="Consolas" panose="020B0609020204030204" pitchFamily="49" charset="0"/>
              </a:rPr>
              <a:t>lista</a:t>
            </a:r>
            <a:r>
              <a:rPr lang="en-US" altLang="it-IT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"""Double all the items of a list.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raddoppialista</a:t>
            </a:r>
            <a:r>
              <a:rPr lang="en-US" altLang="it-IT" sz="1600" dirty="0">
                <a:latin typeface="Consolas" panose="020B0609020204030204" pitchFamily="49" charset="0"/>
              </a:rPr>
              <a:t>(*</a:t>
            </a:r>
            <a:r>
              <a:rPr lang="en-US" altLang="it-IT" sz="1600" dirty="0" err="1">
                <a:latin typeface="Consolas" panose="020B0609020204030204" pitchFamily="49" charset="0"/>
              </a:rPr>
              <a:t>lista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Function to double all the items of a list.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y = []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x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lista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</a:t>
            </a:r>
            <a:r>
              <a:rPr lang="en-US" altLang="it-IT" sz="1600" dirty="0" err="1">
                <a:latin typeface="Consolas" panose="020B0609020204030204" pitchFamily="49" charset="0"/>
              </a:rPr>
              <a:t>y.append</a:t>
            </a:r>
            <a:r>
              <a:rPr lang="en-US" altLang="it-IT" sz="1600" dirty="0">
                <a:latin typeface="Consolas" panose="020B0609020204030204" pitchFamily="49" charset="0"/>
              </a:rPr>
              <a:t>( 2*x)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Example of use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raddoppialista</a:t>
            </a:r>
            <a:r>
              <a:rPr lang="en-US" altLang="it-IT" sz="1600" dirty="0">
                <a:latin typeface="Consolas" panose="020B0609020204030204" pitchFamily="49" charset="0"/>
              </a:rPr>
              <a:t>(1,'a',2)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95CD148-7238-454B-8063-A4BBF5D51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>
            <a:extLst>
              <a:ext uri="{FF2B5EF4-FFF2-40B4-BE49-F238E27FC236}">
                <a16:creationId xmlns:a16="http://schemas.microsoft.com/office/drawing/2014/main" id="{530215A9-4BDE-4CBC-936D-2138A698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4"/>
            <a:ext cx="9144000" cy="590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Advanced mode of argument passing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the number of arguments is not known in advance: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the arguments can be grouped in a dictionary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pubblicazioni</a:t>
            </a:r>
            <a:r>
              <a:rPr lang="en-US" altLang="it-IT" sz="1600" dirty="0">
                <a:latin typeface="Consolas" panose="020B0609020204030204" pitchFamily="49" charset="0"/>
              </a:rPr>
              <a:t>(**</a:t>
            </a:r>
            <a:r>
              <a:rPr lang="en-US" altLang="it-IT" sz="1600" dirty="0" err="1">
                <a:latin typeface="Consolas" panose="020B0609020204030204" pitchFamily="49" charset="0"/>
              </a:rPr>
              <a:t>lista</a:t>
            </a:r>
            <a:r>
              <a:rPr lang="en-US" altLang="it-IT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"""Research unit publication.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pubblicazioni</a:t>
            </a:r>
            <a:r>
              <a:rPr lang="en-US" altLang="it-IT" sz="1600" dirty="0">
                <a:latin typeface="Consolas" panose="020B0609020204030204" pitchFamily="49" charset="0"/>
              </a:rPr>
              <a:t>(**</a:t>
            </a:r>
            <a:r>
              <a:rPr lang="en-US" altLang="it-IT" sz="1600" dirty="0" err="1">
                <a:latin typeface="Consolas" panose="020B0609020204030204" pitchFamily="49" charset="0"/>
              </a:rPr>
              <a:t>lista</a:t>
            </a:r>
            <a:r>
              <a:rPr lang="en-US" altLang="it-IT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Function to print the number of </a:t>
            </a:r>
            <a:r>
              <a:rPr lang="en-US" altLang="it-IT" sz="1600" dirty="0" err="1">
                <a:latin typeface="Consolas" panose="020B0609020204030204" pitchFamily="49" charset="0"/>
              </a:rPr>
              <a:t>pubblications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of each author and return the sum of the </a:t>
            </a:r>
            <a:r>
              <a:rPr lang="en-US" altLang="it-IT" sz="1600" dirty="0" err="1">
                <a:latin typeface="Consolas" panose="020B0609020204030204" pitchFamily="49" charset="0"/>
              </a:rPr>
              <a:t>pubblications</a:t>
            </a:r>
            <a:r>
              <a:rPr lang="en-US" altLang="it-IT" sz="1600" dirty="0">
                <a:latin typeface="Consolas" panose="020B0609020204030204" pitchFamily="49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"""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N = 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autore</a:t>
            </a:r>
            <a:r>
              <a:rPr lang="en-US" altLang="it-IT" sz="1600" dirty="0">
                <a:latin typeface="Consolas" panose="020B0609020204030204" pitchFamily="49" charset="0"/>
              </a:rPr>
              <a:t>, </a:t>
            </a:r>
            <a:r>
              <a:rPr lang="en-US" altLang="it-IT" sz="1600" dirty="0" err="1">
                <a:latin typeface="Consolas" panose="020B0609020204030204" pitchFamily="49" charset="0"/>
              </a:rPr>
              <a:t>numero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lista.items</a:t>
            </a:r>
            <a:r>
              <a:rPr lang="en-US" altLang="it-IT" sz="1600" dirty="0">
                <a:latin typeface="Consolas" panose="020B0609020204030204" pitchFamily="49" charset="0"/>
              </a:rPr>
              <a:t>():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autore</a:t>
            </a:r>
            <a:r>
              <a:rPr lang="en-US" altLang="it-IT" sz="1600" dirty="0">
                <a:latin typeface="Consolas" panose="020B0609020204030204" pitchFamily="49" charset="0"/>
              </a:rPr>
              <a:t>, "has published ", </a:t>
            </a:r>
            <a:r>
              <a:rPr lang="en-US" altLang="it-IT" sz="1600" dirty="0" err="1">
                <a:latin typeface="Consolas" panose="020B0609020204030204" pitchFamily="49" charset="0"/>
              </a:rPr>
              <a:t>numero</a:t>
            </a:r>
            <a:r>
              <a:rPr lang="en-US" altLang="it-IT" sz="1600" dirty="0">
                <a:latin typeface="Consolas" panose="020B0609020204030204" pitchFamily="49" charset="0"/>
              </a:rPr>
              <a:t>, "papers")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N += </a:t>
            </a:r>
            <a:r>
              <a:rPr lang="en-US" altLang="it-IT" sz="1600" dirty="0" err="1">
                <a:latin typeface="Consolas" panose="020B0609020204030204" pitchFamily="49" charset="0"/>
              </a:rPr>
              <a:t>numero</a:t>
            </a: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Example of use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pubblicazioni</a:t>
            </a:r>
            <a:r>
              <a:rPr lang="en-US" altLang="it-IT" sz="1600" dirty="0">
                <a:latin typeface="Consolas" panose="020B0609020204030204" pitchFamily="49" charset="0"/>
              </a:rPr>
              <a:t>(Mickey=9, Donald=11, Goofy = 3)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6764DC0-F17D-4768-AF9D-089CABE21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>
            <a:extLst>
              <a:ext uri="{FF2B5EF4-FFF2-40B4-BE49-F238E27FC236}">
                <a16:creationId xmlns:a16="http://schemas.microsoft.com/office/drawing/2014/main" id="{A9D92512-3529-405D-8C8E-F1A81D59C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Advanced mode of argument passing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some of the number of arguments are known in advance and some others not: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funzione</a:t>
            </a:r>
            <a:r>
              <a:rPr lang="en-US" altLang="it-IT" sz="1600" dirty="0">
                <a:latin typeface="Consolas" panose="020B0609020204030204" pitchFamily="49" charset="0"/>
              </a:rPr>
              <a:t>(</a:t>
            </a:r>
            <a:r>
              <a:rPr lang="en-US" altLang="it-IT" sz="1600" dirty="0" err="1">
                <a:latin typeface="Consolas" panose="020B0609020204030204" pitchFamily="49" charset="0"/>
              </a:rPr>
              <a:t>argomenti</a:t>
            </a:r>
            <a:r>
              <a:rPr lang="en-US" altLang="it-IT" sz="1600" dirty="0">
                <a:latin typeface="Consolas" panose="020B0609020204030204" pitchFamily="49" charset="0"/>
              </a:rPr>
              <a:t>, *lista1, **lista2):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A22BD09-EF34-4B81-922F-414C35510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>
            <a:extLst>
              <a:ext uri="{FF2B5EF4-FFF2-40B4-BE49-F238E27FC236}">
                <a16:creationId xmlns:a16="http://schemas.microsoft.com/office/drawing/2014/main" id="{B29CAD21-7F16-443A-A012-B74A76C5B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Several functions can be defined in the same file, defined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module</a:t>
            </a:r>
            <a:r>
              <a:rPr lang="en-US" altLang="it-IT" sz="1600" dirty="0">
                <a:latin typeface="Work Sans" pitchFamily="2" charset="0"/>
              </a:rPr>
              <a:t>. To import all the functions: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from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modulename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import</a:t>
            </a:r>
            <a:r>
              <a:rPr lang="en-US" altLang="it-IT" sz="1600" dirty="0">
                <a:latin typeface="Consolas" panose="020B0609020204030204" pitchFamily="49" charset="0"/>
              </a:rPr>
              <a:t> *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import some of the functions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from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modulename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import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>
                <a:latin typeface="Consolas" panose="020B0609020204030204" pitchFamily="49" charset="0"/>
              </a:rPr>
              <a:t>funcname1</a:t>
            </a:r>
            <a:r>
              <a:rPr lang="en-US" altLang="it-IT" sz="1600" dirty="0">
                <a:latin typeface="Consolas" panose="020B0609020204030204" pitchFamily="49" charset="0"/>
              </a:rPr>
              <a:t>, </a:t>
            </a:r>
            <a:r>
              <a:rPr lang="en-US" altLang="it-IT" sz="1600" i="1" dirty="0">
                <a:latin typeface="Consolas" panose="020B0609020204030204" pitchFamily="49" charset="0"/>
              </a:rPr>
              <a:t>funcname2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import some of the functions changing their name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from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modulename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import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funcname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as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>
                <a:latin typeface="Consolas" panose="020B0609020204030204" pitchFamily="49" charset="0"/>
              </a:rPr>
              <a:t>newname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import all the function in a separate namespace (than the global one):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import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modulename</a:t>
            </a:r>
            <a:endParaRPr lang="en-US" altLang="it-IT" sz="1600" i="1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import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modulename</a:t>
            </a:r>
            <a:r>
              <a:rPr lang="en-US" altLang="it-IT" sz="1600" i="1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as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i="1" dirty="0" err="1">
                <a:latin typeface="Consolas" panose="020B0609020204030204" pitchFamily="49" charset="0"/>
              </a:rPr>
              <a:t>newmodulename</a:t>
            </a:r>
            <a:endParaRPr lang="en-US" altLang="it-IT" sz="1600" i="1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and to use a specific function: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i="1" dirty="0" err="1">
                <a:latin typeface="Consolas" panose="020B0609020204030204" pitchFamily="49" charset="0"/>
              </a:rPr>
              <a:t>modulename</a:t>
            </a:r>
            <a:r>
              <a:rPr lang="en-US" altLang="it-IT" sz="1600" dirty="0" err="1">
                <a:latin typeface="Consolas" panose="020B0609020204030204" pitchFamily="49" charset="0"/>
              </a:rPr>
              <a:t>.</a:t>
            </a:r>
            <a:r>
              <a:rPr lang="en-US" altLang="it-IT" sz="1600" i="1" dirty="0" err="1">
                <a:latin typeface="Consolas" panose="020B0609020204030204" pitchFamily="49" charset="0"/>
              </a:rPr>
              <a:t>funcname</a:t>
            </a:r>
            <a:r>
              <a:rPr lang="en-US" altLang="it-IT" sz="1600" dirty="0">
                <a:latin typeface="Consolas" panose="020B0609020204030204" pitchFamily="49" charset="0"/>
              </a:rPr>
              <a:t>(…)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list the content of a module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dir</a:t>
            </a:r>
            <a:r>
              <a:rPr lang="en-US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it-IT" sz="16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ModuleName</a:t>
            </a:r>
            <a:r>
              <a:rPr lang="en-US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EFE68B92-8428-485F-A609-20719AEEB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1817"/>
            <a:ext cx="9144000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Function are objects, and therefore they can be part of a list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A=[1, 2, </a:t>
            </a:r>
            <a:r>
              <a:rPr lang="en-US" altLang="it-IT" sz="1600" dirty="0" err="1">
                <a:latin typeface="Consolas" panose="020B0609020204030204" pitchFamily="49" charset="0"/>
              </a:rPr>
              <a:t>raddoppia</a:t>
            </a:r>
            <a:r>
              <a:rPr lang="en-US" altLang="it-IT" sz="1600" dirty="0">
                <a:latin typeface="Consolas" panose="020B0609020204030204" pitchFamily="49" charset="0"/>
              </a:rPr>
              <a:t>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A[2](3.2)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63DEA10-79FC-470D-8215-2C8A5F2D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E88F6DBD-243A-6670-4B93-8D5FC4F6217D}"/>
              </a:ext>
            </a:extLst>
          </p:cNvPr>
          <p:cNvGrpSpPr/>
          <p:nvPr/>
        </p:nvGrpSpPr>
        <p:grpSpPr>
          <a:xfrm>
            <a:off x="5796136" y="1124744"/>
            <a:ext cx="3215009" cy="938970"/>
            <a:chOff x="5220072" y="4146214"/>
            <a:chExt cx="3215009" cy="93897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9272375B-6ED8-43F6-98AC-DE3ACF0EA65C}"/>
                </a:ext>
              </a:extLst>
            </p:cNvPr>
            <p:cNvSpPr/>
            <p:nvPr/>
          </p:nvSpPr>
          <p:spPr bwMode="auto">
            <a:xfrm>
              <a:off x="5220072" y="4146214"/>
              <a:ext cx="3189288" cy="93897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21FC037F-7181-38C8-04F3-6EFC429DC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793" y="4219293"/>
              <a:ext cx="3189288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dirty="0">
                  <a:latin typeface="Work Sans" pitchFamily="2" charset="0"/>
                </a:rPr>
                <a:t>A module is a script containing function definition and, possibly, parameters.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>
            <a:extLst>
              <a:ext uri="{FF2B5EF4-FFF2-40B4-BE49-F238E27FC236}">
                <a16:creationId xmlns:a16="http://schemas.microsoft.com/office/drawing/2014/main" id="{4BD9E5AE-ABE3-4473-B116-4358611DB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2925"/>
            <a:ext cx="91440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One particular form of function definition is the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lambda forms</a:t>
            </a:r>
            <a:r>
              <a:rPr lang="en-US" altLang="it-IT" sz="1600" dirty="0">
                <a:latin typeface="Work Sans" pitchFamily="2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They are small (single command) anonymous (not named) functions: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Consolas" panose="020B0609020204030204" pitchFamily="49" charset="0"/>
              </a:rPr>
              <a:t>def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potenzasomma</a:t>
            </a:r>
            <a:r>
              <a:rPr lang="en-US" altLang="it-IT" sz="1600" dirty="0">
                <a:latin typeface="Consolas" panose="020B0609020204030204" pitchFamily="49" charset="0"/>
              </a:rPr>
              <a:t>(a):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b="1" dirty="0">
                <a:latin typeface="Consolas" panose="020B0609020204030204" pitchFamily="49" charset="0"/>
              </a:rPr>
              <a:t>return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b="1" dirty="0">
                <a:latin typeface="Consolas" panose="020B0609020204030204" pitchFamily="49" charset="0"/>
              </a:rPr>
              <a:t>lambda</a:t>
            </a:r>
            <a:r>
              <a:rPr lang="en-US" altLang="it-IT" sz="1600" dirty="0">
                <a:latin typeface="Consolas" panose="020B0609020204030204" pitchFamily="49" charset="0"/>
              </a:rPr>
              <a:t> x, y: (</a:t>
            </a:r>
            <a:r>
              <a:rPr lang="en-US" altLang="it-IT" sz="1600" dirty="0" err="1">
                <a:latin typeface="Consolas" panose="020B0609020204030204" pitchFamily="49" charset="0"/>
              </a:rPr>
              <a:t>x+y</a:t>
            </a:r>
            <a:r>
              <a:rPr lang="en-US" altLang="it-IT" sz="1600" dirty="0">
                <a:latin typeface="Consolas" panose="020B0609020204030204" pitchFamily="49" charset="0"/>
              </a:rPr>
              <a:t>)**a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 = </a:t>
            </a:r>
            <a:r>
              <a:rPr lang="en-US" altLang="it-IT" sz="1600" dirty="0" err="1">
                <a:latin typeface="Consolas" panose="020B0609020204030204" pitchFamily="49" charset="0"/>
              </a:rPr>
              <a:t>potenzasomma</a:t>
            </a:r>
            <a:r>
              <a:rPr lang="en-US" altLang="it-IT" sz="1600" dirty="0">
                <a:latin typeface="Consolas" panose="020B0609020204030204" pitchFamily="49" charset="0"/>
              </a:rPr>
              <a:t>(2)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They can be used with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map</a:t>
            </a:r>
            <a:r>
              <a:rPr lang="en-US" altLang="it-IT" sz="1600" dirty="0">
                <a:latin typeface="Work Sans" pitchFamily="2" charset="0"/>
              </a:rPr>
              <a:t> to apply a function to each element of a list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In such cases it may be convenient to use </a:t>
            </a:r>
            <a:r>
              <a:rPr lang="en-US" altLang="it-IT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list comprehension</a:t>
            </a:r>
            <a:r>
              <a:rPr lang="en-US" altLang="it-IT" sz="1600" dirty="0">
                <a:latin typeface="Work Sans" pitchFamily="2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    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212A5E6-77DC-4FAA-98FA-9E9922E08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22844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Functions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FFA667-277B-5ABD-720E-5056A254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01655"/>
            <a:ext cx="576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65925B1-5AE5-AAAF-F7FE-F488F693F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996952"/>
            <a:ext cx="62420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0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[1,2,3]</a:t>
            </a:r>
          </a:p>
          <a:p>
            <a:pPr marL="360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b = list(map(</a:t>
            </a:r>
            <a:r>
              <a:rPr lang="en-US" altLang="it-IT" sz="1600" b="1" dirty="0">
                <a:latin typeface="Consolas" panose="020B0609020204030204" pitchFamily="49" charset="0"/>
              </a:rPr>
              <a:t>lambda</a:t>
            </a:r>
            <a:r>
              <a:rPr lang="en-US" altLang="it-IT" sz="1600" dirty="0">
                <a:latin typeface="Consolas" panose="020B0609020204030204" pitchFamily="49" charset="0"/>
              </a:rPr>
              <a:t> x: 2*x, a))</a:t>
            </a:r>
          </a:p>
          <a:p>
            <a:pPr marL="360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print(b)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[2, 4, 6]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7F31ED-A8F6-1CD4-5607-A3497C25D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24246"/>
            <a:ext cx="5763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007D1E-4C3C-7E29-7997-296E8CDF2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19543"/>
            <a:ext cx="62420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[1, 2, 3]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b = [2*x </a:t>
            </a: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x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a]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print(b)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[2, 4, 6]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X = [3, 2, 3]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A = [2, 2, 4]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[x**a </a:t>
            </a:r>
            <a:r>
              <a:rPr lang="en-US" altLang="it-IT" sz="1600" b="1" dirty="0">
                <a:latin typeface="Consolas" panose="020B0609020204030204" pitchFamily="49" charset="0"/>
              </a:rPr>
              <a:t>for</a:t>
            </a:r>
            <a:r>
              <a:rPr lang="en-US" altLang="it-IT" sz="1600" dirty="0">
                <a:latin typeface="Consolas" panose="020B0609020204030204" pitchFamily="49" charset="0"/>
              </a:rPr>
              <a:t> (</a:t>
            </a:r>
            <a:r>
              <a:rPr lang="en-US" altLang="it-IT" sz="1600" dirty="0" err="1">
                <a:latin typeface="Consolas" panose="020B0609020204030204" pitchFamily="49" charset="0"/>
              </a:rPr>
              <a:t>x,a</a:t>
            </a:r>
            <a:r>
              <a:rPr lang="en-US" altLang="it-IT" sz="1600" dirty="0">
                <a:latin typeface="Consolas" panose="020B0609020204030204" pitchFamily="49" charset="0"/>
              </a:rPr>
              <a:t>) </a:t>
            </a:r>
            <a:r>
              <a:rPr lang="en-US" altLang="it-IT" sz="1600" b="1" dirty="0">
                <a:latin typeface="Consolas" panose="020B0609020204030204" pitchFamily="49" charset="0"/>
              </a:rPr>
              <a:t>in</a:t>
            </a:r>
            <a:r>
              <a:rPr lang="en-US" altLang="it-IT" sz="1600" dirty="0">
                <a:latin typeface="Consolas" panose="020B0609020204030204" pitchFamily="49" charset="0"/>
              </a:rPr>
              <a:t> zip(X, A)]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[9, 4, 81]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4582</Words>
  <Application>Microsoft Office PowerPoint</Application>
  <PresentationFormat>Presentazione su schermo (4:3)</PresentationFormat>
  <Paragraphs>875</Paragraphs>
  <Slides>35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Work Sans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Dip.to di Ing. Civ. e Amb. - Università di Perugia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Federico Cluni</dc:creator>
  <cp:lastModifiedBy>Federico Cluni</cp:lastModifiedBy>
  <cp:revision>278</cp:revision>
  <dcterms:created xsi:type="dcterms:W3CDTF">2010-04-21T10:08:30Z</dcterms:created>
  <dcterms:modified xsi:type="dcterms:W3CDTF">2024-03-01T16:33:02Z</dcterms:modified>
</cp:coreProperties>
</file>