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4" r:id="rId2"/>
    <p:sldId id="329" r:id="rId3"/>
    <p:sldId id="384" r:id="rId4"/>
    <p:sldId id="385" r:id="rId5"/>
    <p:sldId id="398" r:id="rId6"/>
    <p:sldId id="287" r:id="rId7"/>
    <p:sldId id="290" r:id="rId8"/>
    <p:sldId id="316" r:id="rId9"/>
    <p:sldId id="317" r:id="rId10"/>
    <p:sldId id="390" r:id="rId11"/>
    <p:sldId id="391" r:id="rId12"/>
    <p:sldId id="392" r:id="rId13"/>
    <p:sldId id="393" r:id="rId14"/>
    <p:sldId id="344" r:id="rId15"/>
    <p:sldId id="330" r:id="rId16"/>
    <p:sldId id="331" r:id="rId17"/>
    <p:sldId id="394" r:id="rId18"/>
    <p:sldId id="395" r:id="rId19"/>
    <p:sldId id="340" r:id="rId20"/>
    <p:sldId id="335" r:id="rId21"/>
    <p:sldId id="336" r:id="rId22"/>
    <p:sldId id="341" r:id="rId23"/>
    <p:sldId id="342" r:id="rId24"/>
    <p:sldId id="343" r:id="rId25"/>
    <p:sldId id="347" r:id="rId26"/>
    <p:sldId id="348" r:id="rId2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7E72"/>
    <a:srgbClr val="FF9900"/>
    <a:srgbClr val="FF33CC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2C8D8-9081-4E9F-B21F-FA846432ADFC}" v="31" dt="2024-03-09T08:40:51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748" autoAdjust="0"/>
  </p:normalViewPr>
  <p:slideViewPr>
    <p:cSldViewPr snapToObjects="1">
      <p:cViewPr varScale="1">
        <p:scale>
          <a:sx n="98" d="100"/>
          <a:sy n="98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9BE53DBF-149A-4513-A6B2-2FD8900F30BE}"/>
    <pc:docChg chg="undo custSel addSld delSld modSld sldOrd">
      <pc:chgData name="Federico Cluni" userId="754e41aadaf4a8ea" providerId="LiveId" clId="{9BE53DBF-149A-4513-A6B2-2FD8900F30BE}" dt="2023-04-18T10:17:10.515" v="2645" actId="6549"/>
      <pc:docMkLst>
        <pc:docMk/>
      </pc:docMkLst>
      <pc:sldChg chg="addSp delSp modSp mod">
        <pc:chgData name="Federico Cluni" userId="754e41aadaf4a8ea" providerId="LiveId" clId="{9BE53DBF-149A-4513-A6B2-2FD8900F30BE}" dt="2023-04-18T07:12:24.559" v="98" actId="1076"/>
        <pc:sldMkLst>
          <pc:docMk/>
          <pc:sldMk cId="3286911153" sldId="287"/>
        </pc:sldMkLst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2" creationId="{D43DCC46-491D-C7A9-A8DC-F20E4D423EA4}"/>
          </ac:spMkLst>
        </pc:spChg>
        <pc:spChg chg="mod">
          <ac:chgData name="Federico Cluni" userId="754e41aadaf4a8ea" providerId="LiveId" clId="{9BE53DBF-149A-4513-A6B2-2FD8900F30BE}" dt="2023-04-18T07:06:31.716" v="21" actId="1076"/>
          <ac:spMkLst>
            <pc:docMk/>
            <pc:sldMk cId="3286911153" sldId="287"/>
            <ac:spMk id="3" creationId="{8DAA1E84-BD40-FAF6-3C2F-B8ECA27A6516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4" creationId="{98B72FCC-CC43-F145-A20E-67732EFD20E9}"/>
          </ac:spMkLst>
        </pc:spChg>
        <pc:spChg chg="add del mod">
          <ac:chgData name="Federico Cluni" userId="754e41aadaf4a8ea" providerId="LiveId" clId="{9BE53DBF-149A-4513-A6B2-2FD8900F30BE}" dt="2023-04-18T07:06:53.409" v="25"/>
          <ac:spMkLst>
            <pc:docMk/>
            <pc:sldMk cId="3286911153" sldId="287"/>
            <ac:spMk id="6" creationId="{ECB9A45B-5514-2477-7D3D-F9B39DF30C76}"/>
          </ac:spMkLst>
        </pc:spChg>
        <pc:spChg chg="add mod">
          <ac:chgData name="Federico Cluni" userId="754e41aadaf4a8ea" providerId="LiveId" clId="{9BE53DBF-149A-4513-A6B2-2FD8900F30BE}" dt="2023-04-18T07:09:03.463" v="48" actId="1076"/>
          <ac:spMkLst>
            <pc:docMk/>
            <pc:sldMk cId="3286911153" sldId="287"/>
            <ac:spMk id="7" creationId="{78D70349-B2CD-FB85-9E12-454622A04BB6}"/>
          </ac:spMkLst>
        </pc:spChg>
        <pc:spChg chg="add mod">
          <ac:chgData name="Federico Cluni" userId="754e41aadaf4a8ea" providerId="LiveId" clId="{9BE53DBF-149A-4513-A6B2-2FD8900F30BE}" dt="2023-04-18T07:09:20.319" v="58" actId="14100"/>
          <ac:spMkLst>
            <pc:docMk/>
            <pc:sldMk cId="3286911153" sldId="287"/>
            <ac:spMk id="8" creationId="{B423F32F-F396-E5A0-2CBA-DD0F5F12341F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9" creationId="{DB32FB7E-F21B-056A-F9B0-EC9DAE48EADD}"/>
          </ac:spMkLst>
        </pc:spChg>
        <pc:spChg chg="add mod">
          <ac:chgData name="Federico Cluni" userId="754e41aadaf4a8ea" providerId="LiveId" clId="{9BE53DBF-149A-4513-A6B2-2FD8900F30BE}" dt="2023-04-18T07:12:24.559" v="98" actId="1076"/>
          <ac:spMkLst>
            <pc:docMk/>
            <pc:sldMk cId="3286911153" sldId="287"/>
            <ac:spMk id="10" creationId="{7E254676-B027-2492-A63D-C66125DCC3CD}"/>
          </ac:spMkLst>
        </pc:spChg>
        <pc:spChg chg="add mod">
          <ac:chgData name="Federico Cluni" userId="754e41aadaf4a8ea" providerId="LiveId" clId="{9BE53DBF-149A-4513-A6B2-2FD8900F30BE}" dt="2023-04-18T07:11:51.348" v="93" actId="1076"/>
          <ac:spMkLst>
            <pc:docMk/>
            <pc:sldMk cId="3286911153" sldId="287"/>
            <ac:spMk id="11" creationId="{BDB01A2F-52ED-8444-83A6-85C1ADDE2257}"/>
          </ac:spMkLst>
        </pc:spChg>
        <pc:spChg chg="add mod">
          <ac:chgData name="Federico Cluni" userId="754e41aadaf4a8ea" providerId="LiveId" clId="{9BE53DBF-149A-4513-A6B2-2FD8900F30BE}" dt="2023-04-18T07:11:53.446" v="94" actId="20577"/>
          <ac:spMkLst>
            <pc:docMk/>
            <pc:sldMk cId="3286911153" sldId="287"/>
            <ac:spMk id="12" creationId="{86AF75E5-F227-0BD7-3D4F-F01A149F2694}"/>
          </ac:spMkLst>
        </pc:spChg>
        <pc:spChg chg="mod">
          <ac:chgData name="Federico Cluni" userId="754e41aadaf4a8ea" providerId="LiveId" clId="{9BE53DBF-149A-4513-A6B2-2FD8900F30BE}" dt="2023-04-18T07:12:14.047" v="96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BE53DBF-149A-4513-A6B2-2FD8900F30BE}" dt="2023-04-18T07:13:39.107" v="132" actId="6549"/>
        <pc:sldMkLst>
          <pc:docMk/>
          <pc:sldMk cId="3077951468" sldId="290"/>
        </pc:sldMkLst>
        <pc:spChg chg="mod">
          <ac:chgData name="Federico Cluni" userId="754e41aadaf4a8ea" providerId="LiveId" clId="{9BE53DBF-149A-4513-A6B2-2FD8900F30BE}" dt="2023-04-18T07:13:39.107" v="132" actId="6549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modSp add mod">
        <pc:chgData name="Federico Cluni" userId="754e41aadaf4a8ea" providerId="LiveId" clId="{9BE53DBF-149A-4513-A6B2-2FD8900F30BE}" dt="2023-04-18T09:42:20.153" v="1914" actId="33524"/>
        <pc:sldMkLst>
          <pc:docMk/>
          <pc:sldMk cId="0" sldId="306"/>
        </pc:sldMkLst>
        <pc:spChg chg="add mod">
          <ac:chgData name="Federico Cluni" userId="754e41aadaf4a8ea" providerId="LiveId" clId="{9BE53DBF-149A-4513-A6B2-2FD8900F30BE}" dt="2023-04-18T09:42:20.153" v="1914" actId="33524"/>
          <ac:spMkLst>
            <pc:docMk/>
            <pc:sldMk cId="0" sldId="306"/>
            <ac:spMk id="2" creationId="{08CCB02E-D16C-19F3-7BBB-9686C02BD09A}"/>
          </ac:spMkLst>
        </pc:spChg>
        <pc:spChg chg="mod">
          <ac:chgData name="Federico Cluni" userId="754e41aadaf4a8ea" providerId="LiveId" clId="{9BE53DBF-149A-4513-A6B2-2FD8900F30BE}" dt="2023-04-18T08:38:50.065" v="822" actId="255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9BE53DBF-149A-4513-A6B2-2FD8900F30BE}" dt="2023-04-18T09:40:40.227" v="1723" actId="6549"/>
          <ac:spMkLst>
            <pc:docMk/>
            <pc:sldMk cId="0" sldId="306"/>
            <ac:spMk id="53251" creationId="{B32536A9-90A3-4A3F-AC07-594D85CB2542}"/>
          </ac:spMkLst>
        </pc:spChg>
      </pc:sldChg>
      <pc:sldChg chg="modSp add mod">
        <pc:chgData name="Federico Cluni" userId="754e41aadaf4a8ea" providerId="LiveId" clId="{9BE53DBF-149A-4513-A6B2-2FD8900F30BE}" dt="2023-04-18T08:41:15.499" v="968" actId="113"/>
        <pc:sldMkLst>
          <pc:docMk/>
          <pc:sldMk cId="0" sldId="307"/>
        </pc:sldMkLst>
        <pc:spChg chg="mod">
          <ac:chgData name="Federico Cluni" userId="754e41aadaf4a8ea" providerId="LiveId" clId="{9BE53DBF-149A-4513-A6B2-2FD8900F30BE}" dt="2023-04-18T08:40:59.752" v="965" actId="255"/>
          <ac:spMkLst>
            <pc:docMk/>
            <pc:sldMk cId="0" sldId="307"/>
            <ac:spMk id="4" creationId="{EFBB445F-35AB-4EC1-B355-910AA8ACCC46}"/>
          </ac:spMkLst>
        </pc:spChg>
        <pc:spChg chg="mod">
          <ac:chgData name="Federico Cluni" userId="754e41aadaf4a8ea" providerId="LiveId" clId="{9BE53DBF-149A-4513-A6B2-2FD8900F30BE}" dt="2023-04-18T08:41:15.499" v="968" actId="113"/>
          <ac:spMkLst>
            <pc:docMk/>
            <pc:sldMk cId="0" sldId="307"/>
            <ac:spMk id="54275" creationId="{90CF1CCD-6B1C-4856-8E13-E28A8438CA31}"/>
          </ac:spMkLst>
        </pc:spChg>
      </pc:sldChg>
      <pc:sldChg chg="modSp add mod">
        <pc:chgData name="Federico Cluni" userId="754e41aadaf4a8ea" providerId="LiveId" clId="{9BE53DBF-149A-4513-A6B2-2FD8900F30BE}" dt="2023-04-18T09:00:00.304" v="1271" actId="207"/>
        <pc:sldMkLst>
          <pc:docMk/>
          <pc:sldMk cId="0" sldId="308"/>
        </pc:sldMkLst>
        <pc:spChg chg="mod">
          <ac:chgData name="Federico Cluni" userId="754e41aadaf4a8ea" providerId="LiveId" clId="{9BE53DBF-149A-4513-A6B2-2FD8900F30BE}" dt="2023-04-18T08:41:41.226" v="970" actId="255"/>
          <ac:spMkLst>
            <pc:docMk/>
            <pc:sldMk cId="0" sldId="308"/>
            <ac:spMk id="5" creationId="{70FD258E-8675-4227-8E24-636C9B23E3DD}"/>
          </ac:spMkLst>
        </pc:spChg>
        <pc:spChg chg="mod">
          <ac:chgData name="Federico Cluni" userId="754e41aadaf4a8ea" providerId="LiveId" clId="{9BE53DBF-149A-4513-A6B2-2FD8900F30BE}" dt="2023-04-18T09:00:00.304" v="1271" actId="207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9BE53DBF-149A-4513-A6B2-2FD8900F30BE}" dt="2023-04-18T08:42:05.176" v="973" actId="2711"/>
          <ac:spMkLst>
            <pc:docMk/>
            <pc:sldMk cId="0" sldId="308"/>
            <ac:spMk id="55300" creationId="{F03F0B5F-2F75-4990-B08E-02B933201531}"/>
          </ac:spMkLst>
        </pc:spChg>
      </pc:sldChg>
      <pc:sldChg chg="modSp add mod">
        <pc:chgData name="Federico Cluni" userId="754e41aadaf4a8ea" providerId="LiveId" clId="{9BE53DBF-149A-4513-A6B2-2FD8900F30BE}" dt="2023-04-18T09:01:17.187" v="1284" actId="2711"/>
        <pc:sldMkLst>
          <pc:docMk/>
          <pc:sldMk cId="0" sldId="309"/>
        </pc:sldMkLst>
        <pc:spChg chg="mod">
          <ac:chgData name="Federico Cluni" userId="754e41aadaf4a8ea" providerId="LiveId" clId="{9BE53DBF-149A-4513-A6B2-2FD8900F30BE}" dt="2023-04-18T09:00:22.876" v="1273" actId="255"/>
          <ac:spMkLst>
            <pc:docMk/>
            <pc:sldMk cId="0" sldId="309"/>
            <ac:spMk id="9" creationId="{B2D81CDC-6FD6-4F7F-9514-BCBF1AD2571A}"/>
          </ac:spMkLst>
        </pc:spChg>
        <pc:spChg chg="mod">
          <ac:chgData name="Federico Cluni" userId="754e41aadaf4a8ea" providerId="LiveId" clId="{9BE53DBF-149A-4513-A6B2-2FD8900F30BE}" dt="2023-04-18T09:01:17.187" v="1284" actId="2711"/>
          <ac:spMkLst>
            <pc:docMk/>
            <pc:sldMk cId="0" sldId="309"/>
            <ac:spMk id="56323" creationId="{F04628DC-64BE-4BB1-B0B0-9EF18EDB47AF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9BE53DBF-149A-4513-A6B2-2FD8900F30BE}" dt="2023-04-18T09:00:50.697" v="1280" actId="1036"/>
          <ac:spMkLst>
            <pc:docMk/>
            <pc:sldMk cId="0" sldId="309"/>
            <ac:spMk id="56328" creationId="{FB6EDBCC-9BF3-4B6E-AF3E-8BD3E82A9EA3}"/>
          </ac:spMkLst>
        </pc:spChg>
      </pc:sldChg>
      <pc:sldChg chg="modSp add mod">
        <pc:chgData name="Federico Cluni" userId="754e41aadaf4a8ea" providerId="LiveId" clId="{9BE53DBF-149A-4513-A6B2-2FD8900F30BE}" dt="2023-04-18T09:16:47.683" v="1431" actId="113"/>
        <pc:sldMkLst>
          <pc:docMk/>
          <pc:sldMk cId="0" sldId="310"/>
        </pc:sldMkLst>
        <pc:spChg chg="mod">
          <ac:chgData name="Federico Cluni" userId="754e41aadaf4a8ea" providerId="LiveId" clId="{9BE53DBF-149A-4513-A6B2-2FD8900F30BE}" dt="2023-04-18T09:11:41.286" v="1420" actId="255"/>
          <ac:spMkLst>
            <pc:docMk/>
            <pc:sldMk cId="0" sldId="310"/>
            <ac:spMk id="4" creationId="{8E81E1BE-0151-4B2B-8ED8-26EB841CE581}"/>
          </ac:spMkLst>
        </pc:spChg>
        <pc:spChg chg="mod">
          <ac:chgData name="Federico Cluni" userId="754e41aadaf4a8ea" providerId="LiveId" clId="{9BE53DBF-149A-4513-A6B2-2FD8900F30BE}" dt="2023-04-18T09:16:47.683" v="1431" actId="113"/>
          <ac:spMkLst>
            <pc:docMk/>
            <pc:sldMk cId="0" sldId="310"/>
            <ac:spMk id="57347" creationId="{27A4A5CA-69B7-41B9-B033-C217FB7EEFBE}"/>
          </ac:spMkLst>
        </pc:spChg>
      </pc:sldChg>
      <pc:sldChg chg="modSp add mod">
        <pc:chgData name="Federico Cluni" userId="754e41aadaf4a8ea" providerId="LiveId" clId="{9BE53DBF-149A-4513-A6B2-2FD8900F30BE}" dt="2023-04-18T09:15:02.611" v="1430" actId="207"/>
        <pc:sldMkLst>
          <pc:docMk/>
          <pc:sldMk cId="0" sldId="311"/>
        </pc:sldMkLst>
        <pc:spChg chg="mod">
          <ac:chgData name="Federico Cluni" userId="754e41aadaf4a8ea" providerId="LiveId" clId="{9BE53DBF-149A-4513-A6B2-2FD8900F30BE}" dt="2023-04-18T09:14:34.528" v="1427" actId="255"/>
          <ac:spMkLst>
            <pc:docMk/>
            <pc:sldMk cId="0" sldId="311"/>
            <ac:spMk id="4" creationId="{5CAFEFF0-0A7B-4E43-A252-786CA3938B88}"/>
          </ac:spMkLst>
        </pc:spChg>
        <pc:spChg chg="mod">
          <ac:chgData name="Federico Cluni" userId="754e41aadaf4a8ea" providerId="LiveId" clId="{9BE53DBF-149A-4513-A6B2-2FD8900F30BE}" dt="2023-04-18T09:15:02.611" v="1430" actId="207"/>
          <ac:spMkLst>
            <pc:docMk/>
            <pc:sldMk cId="0" sldId="311"/>
            <ac:spMk id="58371" creationId="{7D14B1CE-538B-4A79-BFD0-D54055953175}"/>
          </ac:spMkLst>
        </pc:spChg>
      </pc:sldChg>
      <pc:sldChg chg="modSp add mod">
        <pc:chgData name="Federico Cluni" userId="754e41aadaf4a8ea" providerId="LiveId" clId="{9BE53DBF-149A-4513-A6B2-2FD8900F30BE}" dt="2023-04-18T09:17:16.106" v="1436" actId="207"/>
        <pc:sldMkLst>
          <pc:docMk/>
          <pc:sldMk cId="0" sldId="312"/>
        </pc:sldMkLst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4" creationId="{1D0568E1-C7A9-4922-A2AF-0ADF6B31744E}"/>
          </ac:spMkLst>
        </pc:spChg>
        <pc:spChg chg="mod">
          <ac:chgData name="Federico Cluni" userId="754e41aadaf4a8ea" providerId="LiveId" clId="{9BE53DBF-149A-4513-A6B2-2FD8900F30BE}" dt="2023-04-18T09:17:02.546" v="1433" actId="255"/>
          <ac:spMkLst>
            <pc:docMk/>
            <pc:sldMk cId="0" sldId="312"/>
            <ac:spMk id="5" creationId="{DDDF1180-733F-4A60-BDF4-8A026584591C}"/>
          </ac:spMkLst>
        </pc:spChg>
        <pc:spChg chg="mod">
          <ac:chgData name="Federico Cluni" userId="754e41aadaf4a8ea" providerId="LiveId" clId="{9BE53DBF-149A-4513-A6B2-2FD8900F30BE}" dt="2023-04-18T09:17:16.106" v="1436" actId="207"/>
          <ac:spMkLst>
            <pc:docMk/>
            <pc:sldMk cId="0" sldId="312"/>
            <ac:spMk id="59395" creationId="{188C0C7E-B87C-45A0-B1AE-EE834A7A5042}"/>
          </ac:spMkLst>
        </pc:spChg>
      </pc:sldChg>
      <pc:sldChg chg="modSp add mod">
        <pc:chgData name="Federico Cluni" userId="754e41aadaf4a8ea" providerId="LiveId" clId="{9BE53DBF-149A-4513-A6B2-2FD8900F30BE}" dt="2023-04-18T09:35:36.921" v="1719" actId="20577"/>
        <pc:sldMkLst>
          <pc:docMk/>
          <pc:sldMk cId="0" sldId="313"/>
        </pc:sldMkLst>
        <pc:spChg chg="mod">
          <ac:chgData name="Federico Cluni" userId="754e41aadaf4a8ea" providerId="LiveId" clId="{9BE53DBF-149A-4513-A6B2-2FD8900F30BE}" dt="2023-04-18T09:35:36.921" v="1719" actId="20577"/>
          <ac:spMkLst>
            <pc:docMk/>
            <pc:sldMk cId="0" sldId="31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17:53.500" v="1447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mod">
        <pc:chgData name="Federico Cluni" userId="754e41aadaf4a8ea" providerId="LiveId" clId="{9BE53DBF-149A-4513-A6B2-2FD8900F30BE}" dt="2023-04-18T07:41:24.844" v="257" actId="20577"/>
        <pc:sldMkLst>
          <pc:docMk/>
          <pc:sldMk cId="0" sldId="316"/>
        </pc:sldMkLst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2" creationId="{9B7213C3-3421-70CE-8B80-C347A90A862E}"/>
          </ac:spMkLst>
        </pc:spChg>
        <pc:spChg chg="add mod">
          <ac:chgData name="Federico Cluni" userId="754e41aadaf4a8ea" providerId="LiveId" clId="{9BE53DBF-149A-4513-A6B2-2FD8900F30BE}" dt="2023-04-18T07:41:04.273" v="243" actId="552"/>
          <ac:spMkLst>
            <pc:docMk/>
            <pc:sldMk cId="0" sldId="316"/>
            <ac:spMk id="3" creationId="{BDE2197A-9FEF-681D-9204-7000398C27C9}"/>
          </ac:spMkLst>
        </pc:spChg>
        <pc:spChg chg="add mod">
          <ac:chgData name="Federico Cluni" userId="754e41aadaf4a8ea" providerId="LiveId" clId="{9BE53DBF-149A-4513-A6B2-2FD8900F30BE}" dt="2023-04-18T07:38:39.715" v="187" actId="1076"/>
          <ac:spMkLst>
            <pc:docMk/>
            <pc:sldMk cId="0" sldId="316"/>
            <ac:spMk id="4" creationId="{F3CA2B04-C2AC-630F-14D4-8F1CB4045CDF}"/>
          </ac:spMkLst>
        </pc:spChg>
        <pc:spChg chg="add mod">
          <ac:chgData name="Federico Cluni" userId="754e41aadaf4a8ea" providerId="LiveId" clId="{9BE53DBF-149A-4513-A6B2-2FD8900F30BE}" dt="2023-04-18T07:41:24.844" v="257" actId="20577"/>
          <ac:spMkLst>
            <pc:docMk/>
            <pc:sldMk cId="0" sldId="316"/>
            <ac:spMk id="5" creationId="{32751B2C-4DF0-39B7-DF91-C4EDC2FB8532}"/>
          </ac:spMkLst>
        </pc:spChg>
        <pc:spChg chg="mod">
          <ac:chgData name="Federico Cluni" userId="754e41aadaf4a8ea" providerId="LiveId" clId="{9BE53DBF-149A-4513-A6B2-2FD8900F30BE}" dt="2023-04-18T07:20:45.271" v="134" actId="255"/>
          <ac:spMkLst>
            <pc:docMk/>
            <pc:sldMk cId="0" sldId="316"/>
            <ac:spMk id="6" creationId="{C2C1527B-4E35-485A-8915-3A2C3E67154C}"/>
          </ac:spMkLst>
        </pc:spChg>
        <pc:spChg chg="mod">
          <ac:chgData name="Federico Cluni" userId="754e41aadaf4a8ea" providerId="LiveId" clId="{9BE53DBF-149A-4513-A6B2-2FD8900F30BE}" dt="2023-04-18T07:38:54.449" v="188"/>
          <ac:spMkLst>
            <pc:docMk/>
            <pc:sldMk cId="0" sldId="316"/>
            <ac:spMk id="8" creationId="{A5429C81-F00A-0E36-011C-3A95961C7891}"/>
          </ac:spMkLst>
        </pc:spChg>
        <pc:spChg chg="mod">
          <ac:chgData name="Federico Cluni" userId="754e41aadaf4a8ea" providerId="LiveId" clId="{9BE53DBF-149A-4513-A6B2-2FD8900F30BE}" dt="2023-04-18T07:39:03.213" v="190" actId="14100"/>
          <ac:spMkLst>
            <pc:docMk/>
            <pc:sldMk cId="0" sldId="316"/>
            <ac:spMk id="9" creationId="{8C4FFF54-D57B-AA60-902E-44411601F816}"/>
          </ac:spMkLst>
        </pc:spChg>
        <pc:spChg chg="mod">
          <ac:chgData name="Federico Cluni" userId="754e41aadaf4a8ea" providerId="LiveId" clId="{9BE53DBF-149A-4513-A6B2-2FD8900F30BE}" dt="2023-04-18T07:38:22.894" v="183" actId="6549"/>
          <ac:spMkLst>
            <pc:docMk/>
            <pc:sldMk cId="0" sldId="316"/>
            <ac:spMk id="3075" creationId="{89F30D77-6E3A-4C72-95DE-B0519E83D042}"/>
          </ac:spMkLst>
        </pc:spChg>
        <pc:spChg chg="del mod">
          <ac:chgData name="Federico Cluni" userId="754e41aadaf4a8ea" providerId="LiveId" clId="{9BE53DBF-149A-4513-A6B2-2FD8900F30BE}" dt="2023-04-18T07:39:08.042" v="191" actId="478"/>
          <ac:spMkLst>
            <pc:docMk/>
            <pc:sldMk cId="0" sldId="316"/>
            <ac:spMk id="3077" creationId="{D472E0EA-BF4C-4778-A556-93A63E17C952}"/>
          </ac:spMkLst>
        </pc:spChg>
        <pc:grpChg chg="add mod">
          <ac:chgData name="Federico Cluni" userId="754e41aadaf4a8ea" providerId="LiveId" clId="{9BE53DBF-149A-4513-A6B2-2FD8900F30BE}" dt="2023-04-18T07:39:12.070" v="192" actId="1076"/>
          <ac:grpSpMkLst>
            <pc:docMk/>
            <pc:sldMk cId="0" sldId="316"/>
            <ac:grpSpMk id="7" creationId="{EE102230-2549-84D2-1C50-9ADC4BA51ED4}"/>
          </ac:grpSpMkLst>
        </pc:grpChg>
      </pc:sldChg>
      <pc:sldChg chg="addSp modSp mod">
        <pc:chgData name="Federico Cluni" userId="754e41aadaf4a8ea" providerId="LiveId" clId="{9BE53DBF-149A-4513-A6B2-2FD8900F30BE}" dt="2023-04-18T08:05:49.756" v="362" actId="1076"/>
        <pc:sldMkLst>
          <pc:docMk/>
          <pc:sldMk cId="0" sldId="317"/>
        </pc:sldMkLst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9BE53DBF-149A-4513-A6B2-2FD8900F30BE}" dt="2023-04-18T08:05:25.087" v="359" actId="1076"/>
          <ac:spMkLst>
            <pc:docMk/>
            <pc:sldMk cId="0" sldId="317"/>
            <ac:spMk id="3" creationId="{C0A4DE33-E302-B428-8C07-EFE13A6CC3AA}"/>
          </ac:spMkLst>
        </pc:spChg>
        <pc:spChg chg="add mod">
          <ac:chgData name="Federico Cluni" userId="754e41aadaf4a8ea" providerId="LiveId" clId="{9BE53DBF-149A-4513-A6B2-2FD8900F30BE}" dt="2023-04-18T08:05:32.411" v="360" actId="948"/>
          <ac:spMkLst>
            <pc:docMk/>
            <pc:sldMk cId="0" sldId="317"/>
            <ac:spMk id="4" creationId="{0398D807-5CEB-D2D7-998A-084304EEE03A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5" creationId="{2099EEF4-168A-E211-439A-145C1AB1E289}"/>
          </ac:spMkLst>
        </pc:spChg>
        <pc:spChg chg="mod">
          <ac:chgData name="Federico Cluni" userId="754e41aadaf4a8ea" providerId="LiveId" clId="{9BE53DBF-149A-4513-A6B2-2FD8900F30BE}" dt="2023-04-18T07:41:45.053" v="259" actId="255"/>
          <ac:spMkLst>
            <pc:docMk/>
            <pc:sldMk cId="0" sldId="317"/>
            <ac:spMk id="6" creationId="{F9C7C76A-0F1F-436D-A67D-4F2ABCC895C0}"/>
          </ac:spMkLst>
        </pc:spChg>
        <pc:spChg chg="add mod">
          <ac:chgData name="Federico Cluni" userId="754e41aadaf4a8ea" providerId="LiveId" clId="{9BE53DBF-149A-4513-A6B2-2FD8900F30BE}" dt="2023-04-18T08:05:49.756" v="362" actId="1076"/>
          <ac:spMkLst>
            <pc:docMk/>
            <pc:sldMk cId="0" sldId="317"/>
            <ac:spMk id="7" creationId="{6DB3E326-7374-41ED-4E24-A7D48B499A10}"/>
          </ac:spMkLst>
        </pc:spChg>
        <pc:spChg chg="mod">
          <ac:chgData name="Federico Cluni" userId="754e41aadaf4a8ea" providerId="LiveId" clId="{9BE53DBF-149A-4513-A6B2-2FD8900F30BE}" dt="2023-04-18T08:05:15.936" v="356" actId="20577"/>
          <ac:spMkLst>
            <pc:docMk/>
            <pc:sldMk cId="0" sldId="317"/>
            <ac:spMk id="4099" creationId="{8FE567D3-B3AF-46B5-93DF-9AA3822D885E}"/>
          </ac:spMkLst>
        </pc:spChg>
      </pc:sldChg>
      <pc:sldChg chg="modSp mod">
        <pc:chgData name="Federico Cluni" userId="754e41aadaf4a8ea" providerId="LiveId" clId="{9BE53DBF-149A-4513-A6B2-2FD8900F30BE}" dt="2023-04-18T08:06:41.605" v="366" actId="2711"/>
        <pc:sldMkLst>
          <pc:docMk/>
          <pc:sldMk cId="2826614204" sldId="318"/>
        </pc:sldMkLst>
        <pc:spChg chg="mod">
          <ac:chgData name="Federico Cluni" userId="754e41aadaf4a8ea" providerId="LiveId" clId="{9BE53DBF-149A-4513-A6B2-2FD8900F30BE}" dt="2023-04-18T08:06:15.450" v="364" actId="255"/>
          <ac:spMkLst>
            <pc:docMk/>
            <pc:sldMk cId="2826614204" sldId="318"/>
            <ac:spMk id="4" creationId="{160FC093-5872-4A45-97A1-1D88D2489D2E}"/>
          </ac:spMkLst>
        </pc:spChg>
        <pc:spChg chg="mod">
          <ac:chgData name="Federico Cluni" userId="754e41aadaf4a8ea" providerId="LiveId" clId="{9BE53DBF-149A-4513-A6B2-2FD8900F30BE}" dt="2023-04-18T08:06:41.605" v="366" actId="2711"/>
          <ac:spMkLst>
            <pc:docMk/>
            <pc:sldMk cId="2826614204" sldId="318"/>
            <ac:spMk id="5123" creationId="{BDAFBA14-00C1-46D1-A857-BA87C4CCFCEE}"/>
          </ac:spMkLst>
        </pc:spChg>
      </pc:sldChg>
      <pc:sldChg chg="modSp mod">
        <pc:chgData name="Federico Cluni" userId="754e41aadaf4a8ea" providerId="LiveId" clId="{9BE53DBF-149A-4513-A6B2-2FD8900F30BE}" dt="2023-04-18T08:09:43.679" v="371" actId="2711"/>
        <pc:sldMkLst>
          <pc:docMk/>
          <pc:sldMk cId="2341664799" sldId="319"/>
        </pc:sldMkLst>
        <pc:spChg chg="mod">
          <ac:chgData name="Federico Cluni" userId="754e41aadaf4a8ea" providerId="LiveId" clId="{9BE53DBF-149A-4513-A6B2-2FD8900F30BE}" dt="2023-04-18T08:08:45.376" v="368" actId="255"/>
          <ac:spMkLst>
            <pc:docMk/>
            <pc:sldMk cId="2341664799" sldId="319"/>
            <ac:spMk id="4" creationId="{213F7448-B61C-4948-9995-F838107C89BE}"/>
          </ac:spMkLst>
        </pc:spChg>
        <pc:spChg chg="mod">
          <ac:chgData name="Federico Cluni" userId="754e41aadaf4a8ea" providerId="LiveId" clId="{9BE53DBF-149A-4513-A6B2-2FD8900F30BE}" dt="2023-04-18T08:09:43.679" v="371" actId="2711"/>
          <ac:spMkLst>
            <pc:docMk/>
            <pc:sldMk cId="2341664799" sldId="319"/>
            <ac:spMk id="6146" creationId="{933073BA-9C1F-4630-9489-E9D03284E331}"/>
          </ac:spMkLst>
        </pc:spChg>
      </pc:sldChg>
      <pc:sldChg chg="modSp mod">
        <pc:chgData name="Federico Cluni" userId="754e41aadaf4a8ea" providerId="LiveId" clId="{9BE53DBF-149A-4513-A6B2-2FD8900F30BE}" dt="2023-04-18T08:14:40.688" v="377" actId="6549"/>
        <pc:sldMkLst>
          <pc:docMk/>
          <pc:sldMk cId="1726988474" sldId="320"/>
        </pc:sldMkLst>
        <pc:spChg chg="mod">
          <ac:chgData name="Federico Cluni" userId="754e41aadaf4a8ea" providerId="LiveId" clId="{9BE53DBF-149A-4513-A6B2-2FD8900F30BE}" dt="2023-04-18T08:14:40.688" v="377" actId="6549"/>
          <ac:spMkLst>
            <pc:docMk/>
            <pc:sldMk cId="1726988474" sldId="320"/>
            <ac:spMk id="14" creationId="{0BD208A3-DACD-488A-B03A-008E30E7807E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15" creationId="{410238A7-E645-49F5-8B6A-62D378DB6534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7170" creationId="{74B85464-72B9-4C35-A7B9-DE595F7A850C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2" creationId="{EBC9A981-8E8A-4F37-8455-B0FFF0DAE65A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3" creationId="{A6361171-7144-4EA8-B83E-3DE6185B2B16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4" creationId="{7AC3BD99-BAFD-4006-B461-E27960D04A94}"/>
          </ac:spMkLst>
        </pc:spChg>
        <pc:spChg chg="mod">
          <ac:chgData name="Federico Cluni" userId="754e41aadaf4a8ea" providerId="LiveId" clId="{9BE53DBF-149A-4513-A6B2-2FD8900F30BE}" dt="2023-04-18T08:10:03.081" v="374" actId="2711"/>
          <ac:spMkLst>
            <pc:docMk/>
            <pc:sldMk cId="1726988474" sldId="320"/>
            <ac:spMk id="7175" creationId="{C71CB869-9477-4389-AAA5-FD923FDC2CBF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6" creationId="{59F2C932-02FF-4FE9-B100-A099075A2DEC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7" creationId="{6E3CA91D-804A-453F-A69A-2A7BED1CEB47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8" creationId="{484E4262-67F8-49BD-9173-9E4AC03AF8FE}"/>
          </ac:spMkLst>
        </pc:spChg>
        <pc:spChg chg="mod">
          <ac:chgData name="Federico Cluni" userId="754e41aadaf4a8ea" providerId="LiveId" clId="{9BE53DBF-149A-4513-A6B2-2FD8900F30BE}" dt="2023-04-18T08:10:16.978" v="375" actId="2711"/>
          <ac:spMkLst>
            <pc:docMk/>
            <pc:sldMk cId="1726988474" sldId="320"/>
            <ac:spMk id="7179" creationId="{E066E321-6221-4F08-A07F-94518DAF0760}"/>
          </ac:spMkLst>
        </pc:spChg>
        <pc:spChg chg="mod">
          <ac:chgData name="Federico Cluni" userId="754e41aadaf4a8ea" providerId="LiveId" clId="{9BE53DBF-149A-4513-A6B2-2FD8900F30BE}" dt="2023-04-18T08:09:56.917" v="373" actId="255"/>
          <ac:spMkLst>
            <pc:docMk/>
            <pc:sldMk cId="1726988474" sldId="320"/>
            <ac:spMk id="7180" creationId="{AFAF10AE-711B-458E-A043-EDAA912AD2A2}"/>
          </ac:spMkLst>
        </pc:spChg>
      </pc:sldChg>
      <pc:sldChg chg="addSp modSp add mod">
        <pc:chgData name="Federico Cluni" userId="754e41aadaf4a8ea" providerId="LiveId" clId="{9BE53DBF-149A-4513-A6B2-2FD8900F30BE}" dt="2023-04-18T09:25:33.166" v="1612" actId="20577"/>
        <pc:sldMkLst>
          <pc:docMk/>
          <pc:sldMk cId="448035217" sldId="323"/>
        </pc:sldMkLst>
        <pc:spChg chg="add mod">
          <ac:chgData name="Federico Cluni" userId="754e41aadaf4a8ea" providerId="LiveId" clId="{9BE53DBF-149A-4513-A6B2-2FD8900F30BE}" dt="2023-04-18T09:24:53.499" v="1610" actId="255"/>
          <ac:spMkLst>
            <pc:docMk/>
            <pc:sldMk cId="448035217" sldId="323"/>
            <ac:spMk id="2" creationId="{62E9107F-FDBB-07AA-CBE8-4828990E4EFF}"/>
          </ac:spMkLst>
        </pc:spChg>
        <pc:spChg chg="add mod">
          <ac:chgData name="Federico Cluni" userId="754e41aadaf4a8ea" providerId="LiveId" clId="{9BE53DBF-149A-4513-A6B2-2FD8900F30BE}" dt="2023-04-18T09:25:33.166" v="1612" actId="20577"/>
          <ac:spMkLst>
            <pc:docMk/>
            <pc:sldMk cId="448035217" sldId="323"/>
            <ac:spMk id="3" creationId="{872918FF-D554-0AF6-65A8-FED28815AE87}"/>
          </ac:spMkLst>
        </pc:spChg>
        <pc:spChg chg="mod">
          <ac:chgData name="Federico Cluni" userId="754e41aadaf4a8ea" providerId="LiveId" clId="{9BE53DBF-149A-4513-A6B2-2FD8900F30BE}" dt="2023-04-18T09:18:08.106" v="1449" actId="255"/>
          <ac:spMkLst>
            <pc:docMk/>
            <pc:sldMk cId="448035217" sldId="323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09:24:12.529" v="1594" actId="6549"/>
          <ac:spMkLst>
            <pc:docMk/>
            <pc:sldMk cId="448035217" sldId="323"/>
            <ac:spMk id="60419" creationId="{1DCB188F-CBF2-4118-B7D2-2063D15CE157}"/>
          </ac:spMkLst>
        </pc:spChg>
      </pc:sldChg>
      <pc:sldChg chg="addSp modSp add del mod">
        <pc:chgData name="Federico Cluni" userId="754e41aadaf4a8ea" providerId="LiveId" clId="{9BE53DBF-149A-4513-A6B2-2FD8900F30BE}" dt="2023-04-18T08:58:56.397" v="1268" actId="2696"/>
        <pc:sldMkLst>
          <pc:docMk/>
          <pc:sldMk cId="2599392944" sldId="329"/>
        </pc:sldMkLst>
        <pc:spChg chg="add mod">
          <ac:chgData name="Federico Cluni" userId="754e41aadaf4a8ea" providerId="LiveId" clId="{9BE53DBF-149A-4513-A6B2-2FD8900F30BE}" dt="2023-04-18T08:48:15.488" v="1089" actId="552"/>
          <ac:spMkLst>
            <pc:docMk/>
            <pc:sldMk cId="2599392944" sldId="329"/>
            <ac:spMk id="2" creationId="{0DA17DA2-2D65-7092-133D-A00F1AF10A55}"/>
          </ac:spMkLst>
        </pc:spChg>
        <pc:spChg chg="add mod">
          <ac:chgData name="Federico Cluni" userId="754e41aadaf4a8ea" providerId="LiveId" clId="{9BE53DBF-149A-4513-A6B2-2FD8900F30BE}" dt="2023-04-18T08:53:37.040" v="1198" actId="207"/>
          <ac:spMkLst>
            <pc:docMk/>
            <pc:sldMk cId="2599392944" sldId="329"/>
            <ac:spMk id="3" creationId="{FA2D7FB6-FB37-1C9E-A8B6-E080EC21EFDC}"/>
          </ac:spMkLst>
        </pc:spChg>
        <pc:spChg chg="mod">
          <ac:chgData name="Federico Cluni" userId="754e41aadaf4a8ea" providerId="LiveId" clId="{9BE53DBF-149A-4513-A6B2-2FD8900F30BE}" dt="2023-04-18T08:42:27.152" v="975" actId="255"/>
          <ac:spMkLst>
            <pc:docMk/>
            <pc:sldMk cId="2599392944" sldId="329"/>
            <ac:spMk id="33794" creationId="{1E8812C6-7627-43BF-9A4F-4024E319D6BE}"/>
          </ac:spMkLst>
        </pc:spChg>
        <pc:spChg chg="mod">
          <ac:chgData name="Federico Cluni" userId="754e41aadaf4a8ea" providerId="LiveId" clId="{9BE53DBF-149A-4513-A6B2-2FD8900F30BE}" dt="2023-04-18T08:44:38.525" v="1013" actId="6549"/>
          <ac:spMkLst>
            <pc:docMk/>
            <pc:sldMk cId="2599392944" sldId="329"/>
            <ac:spMk id="33795" creationId="{683B5865-B015-4177-B9F1-1E95303FD32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4201161828" sldId="330"/>
        </pc:sldMkLst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2" creationId="{E3B9D336-A426-8614-142D-17D35CF76E79}"/>
          </ac:spMkLst>
        </pc:spChg>
        <pc:spChg chg="add mod">
          <ac:chgData name="Federico Cluni" userId="754e41aadaf4a8ea" providerId="LiveId" clId="{9BE53DBF-149A-4513-A6B2-2FD8900F30BE}" dt="2023-04-18T08:57:32.598" v="1267" actId="552"/>
          <ac:spMkLst>
            <pc:docMk/>
            <pc:sldMk cId="4201161828" sldId="330"/>
            <ac:spMk id="3" creationId="{A88D61D0-BD8D-7F73-D896-A7B39CFB7563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4" creationId="{21EB01EF-C4BE-4669-9A09-55245FED449F}"/>
          </ac:spMkLst>
        </pc:spChg>
        <pc:spChg chg="mod">
          <ac:chgData name="Federico Cluni" userId="754e41aadaf4a8ea" providerId="LiveId" clId="{9BE53DBF-149A-4513-A6B2-2FD8900F30BE}" dt="2023-04-18T08:53:19.398" v="1196" actId="255"/>
          <ac:spMkLst>
            <pc:docMk/>
            <pc:sldMk cId="4201161828" sldId="330"/>
            <ac:spMk id="34819" creationId="{9BAE81A9-2581-4497-BBD4-569DD38C7985}"/>
          </ac:spMkLst>
        </pc:spChg>
      </pc:sldChg>
      <pc:sldChg chg="add">
        <pc:chgData name="Federico Cluni" userId="754e41aadaf4a8ea" providerId="LiveId" clId="{9BE53DBF-149A-4513-A6B2-2FD8900F30BE}" dt="2023-04-18T08:59:06.036" v="1269"/>
        <pc:sldMkLst>
          <pc:docMk/>
          <pc:sldMk cId="1288811917" sldId="331"/>
        </pc:sldMkLst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2" creationId="{852C0E89-902F-EE5C-8039-7D8884A13143}"/>
          </ac:spMkLst>
        </pc:spChg>
        <pc:spChg chg="add mod">
          <ac:chgData name="Federico Cluni" userId="754e41aadaf4a8ea" providerId="LiveId" clId="{9BE53DBF-149A-4513-A6B2-2FD8900F30BE}" dt="2023-04-18T08:54:08.161" v="1202"/>
          <ac:spMkLst>
            <pc:docMk/>
            <pc:sldMk cId="1288811917" sldId="331"/>
            <ac:spMk id="3" creationId="{17BD1A1A-524F-C010-D25D-FDC26064A694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4" creationId="{324D6FF9-F0A8-9519-3E1B-D5D157302EFC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5" creationId="{371FCD74-0B2C-4007-8D81-857B9CF9E992}"/>
          </ac:spMkLst>
        </pc:spChg>
        <pc:spChg chg="add mod">
          <ac:chgData name="Federico Cluni" userId="754e41aadaf4a8ea" providerId="LiveId" clId="{9BE53DBF-149A-4513-A6B2-2FD8900F30BE}" dt="2023-04-18T08:57:04.196" v="1257" actId="552"/>
          <ac:spMkLst>
            <pc:docMk/>
            <pc:sldMk cId="1288811917" sldId="331"/>
            <ac:spMk id="6" creationId="{E55BC22A-9C04-55EC-CADE-D573E4AD81B5}"/>
          </ac:spMkLst>
        </pc:spChg>
        <pc:spChg chg="del mod">
          <ac:chgData name="Federico Cluni" userId="754e41aadaf4a8ea" providerId="LiveId" clId="{9BE53DBF-149A-4513-A6B2-2FD8900F30BE}" dt="2023-04-18T08:53:58.915" v="1201" actId="478"/>
          <ac:spMkLst>
            <pc:docMk/>
            <pc:sldMk cId="1288811917" sldId="331"/>
            <ac:spMk id="35843" creationId="{1DD4D5DB-20BE-4F72-B53D-C2E2DD626A79}"/>
          </ac:spMkLst>
        </pc:spChg>
        <pc:spChg chg="mod">
          <ac:chgData name="Federico Cluni" userId="754e41aadaf4a8ea" providerId="LiveId" clId="{9BE53DBF-149A-4513-A6B2-2FD8900F30BE}" dt="2023-04-18T08:57:12.076" v="1259" actId="1076"/>
          <ac:spMkLst>
            <pc:docMk/>
            <pc:sldMk cId="1288811917" sldId="331"/>
            <ac:spMk id="35844" creationId="{2AA48E7F-BC47-43AE-A04D-630F0B2960AF}"/>
          </ac:spMkLst>
        </pc:spChg>
      </pc:sldChg>
      <pc:sldChg chg="addSp delSp modSp add mod">
        <pc:chgData name="Federico Cluni" userId="754e41aadaf4a8ea" providerId="LiveId" clId="{9BE53DBF-149A-4513-A6B2-2FD8900F30BE}" dt="2023-04-18T08:23:03.224" v="509" actId="20577"/>
        <pc:sldMkLst>
          <pc:docMk/>
          <pc:sldMk cId="1825663349" sldId="335"/>
        </pc:sldMkLst>
        <pc:spChg chg="add mod">
          <ac:chgData name="Federico Cluni" userId="754e41aadaf4a8ea" providerId="LiveId" clId="{9BE53DBF-149A-4513-A6B2-2FD8900F30BE}" dt="2023-04-18T08:21:54.554" v="494" actId="552"/>
          <ac:spMkLst>
            <pc:docMk/>
            <pc:sldMk cId="1825663349" sldId="335"/>
            <ac:spMk id="2" creationId="{0DDC37EB-EF63-109B-1267-F7392D9DC1B3}"/>
          </ac:spMkLst>
        </pc:spChg>
        <pc:spChg chg="add mod">
          <ac:chgData name="Federico Cluni" userId="754e41aadaf4a8ea" providerId="LiveId" clId="{9BE53DBF-149A-4513-A6B2-2FD8900F30BE}" dt="2023-04-18T08:23:03.224" v="509" actId="20577"/>
          <ac:spMkLst>
            <pc:docMk/>
            <pc:sldMk cId="1825663349" sldId="335"/>
            <ac:spMk id="3" creationId="{A2FB062C-F300-9739-C6E6-6DD8DC03738F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4" creationId="{5AF8697F-B0F1-DD2C-0AD1-AF43F1920EEC}"/>
          </ac:spMkLst>
        </pc:spChg>
        <pc:spChg chg="add mod">
          <ac:chgData name="Federico Cluni" userId="754e41aadaf4a8ea" providerId="LiveId" clId="{9BE53DBF-149A-4513-A6B2-2FD8900F30BE}" dt="2023-04-18T08:21:51.349" v="493" actId="552"/>
          <ac:spMkLst>
            <pc:docMk/>
            <pc:sldMk cId="1825663349" sldId="335"/>
            <ac:spMk id="5" creationId="{296772A9-93CC-041D-0047-E355070EF1AE}"/>
          </ac:spMkLst>
        </pc:spChg>
        <pc:spChg chg="mod">
          <ac:chgData name="Federico Cluni" userId="754e41aadaf4a8ea" providerId="LiveId" clId="{9BE53DBF-149A-4513-A6B2-2FD8900F30BE}" dt="2023-04-18T08:14:56.272" v="381" actId="1076"/>
          <ac:spMkLst>
            <pc:docMk/>
            <pc:sldMk cId="1825663349" sldId="335"/>
            <ac:spMk id="14" creationId="{0BD208A3-DACD-488A-B03A-008E30E7807E}"/>
          </ac:spMkLst>
        </pc:spChg>
        <pc:spChg chg="del">
          <ac:chgData name="Federico Cluni" userId="754e41aadaf4a8ea" providerId="LiveId" clId="{9BE53DBF-149A-4513-A6B2-2FD8900F30BE}" dt="2023-04-18T08:14:51.176" v="380" actId="478"/>
          <ac:spMkLst>
            <pc:docMk/>
            <pc:sldMk cId="1825663349" sldId="335"/>
            <ac:spMk id="7170" creationId="{74B85464-72B9-4C35-A7B9-DE595F7A850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2" creationId="{EBC9A981-8E8A-4F37-8455-B0FFF0DAE65A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3" creationId="{A6361171-7144-4EA8-B83E-3DE6185B2B16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4" creationId="{7AC3BD99-BAFD-4006-B461-E27960D04A94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5" creationId="{C71CB869-9477-4389-AAA5-FD923FDC2CBF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6" creationId="{59F2C932-02FF-4FE9-B100-A099075A2DEC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7" creationId="{6E3CA91D-804A-453F-A69A-2A7BED1CEB47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8" creationId="{484E4262-67F8-49BD-9173-9E4AC03AF8FE}"/>
          </ac:spMkLst>
        </pc:spChg>
        <pc:spChg chg="del">
          <ac:chgData name="Federico Cluni" userId="754e41aadaf4a8ea" providerId="LiveId" clId="{9BE53DBF-149A-4513-A6B2-2FD8900F30BE}" dt="2023-04-18T08:14:46.082" v="378" actId="478"/>
          <ac:spMkLst>
            <pc:docMk/>
            <pc:sldMk cId="1825663349" sldId="335"/>
            <ac:spMk id="7179" creationId="{E066E321-6221-4F08-A07F-94518DAF0760}"/>
          </ac:spMkLst>
        </pc:spChg>
        <pc:spChg chg="del">
          <ac:chgData name="Federico Cluni" userId="754e41aadaf4a8ea" providerId="LiveId" clId="{9BE53DBF-149A-4513-A6B2-2FD8900F30BE}" dt="2023-04-18T08:14:49.422" v="379" actId="478"/>
          <ac:spMkLst>
            <pc:docMk/>
            <pc:sldMk cId="1825663349" sldId="335"/>
            <ac:spMk id="7180" creationId="{AFAF10AE-711B-458E-A043-EDAA912AD2A2}"/>
          </ac:spMkLst>
        </pc:spChg>
      </pc:sldChg>
      <pc:sldChg chg="addSp delSp modSp add mod modNotesTx">
        <pc:chgData name="Federico Cluni" userId="754e41aadaf4a8ea" providerId="LiveId" clId="{9BE53DBF-149A-4513-A6B2-2FD8900F30BE}" dt="2023-04-18T09:35:11.178" v="1707" actId="1076"/>
        <pc:sldMkLst>
          <pc:docMk/>
          <pc:sldMk cId="3257790811" sldId="336"/>
        </pc:sldMkLst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2" creationId="{0DDC37EB-EF63-109B-1267-F7392D9DC1B3}"/>
          </ac:spMkLst>
        </pc:spChg>
        <pc:spChg chg="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3" creationId="{A2FB062C-F300-9739-C6E6-6DD8DC03738F}"/>
          </ac:spMkLst>
        </pc:spChg>
        <pc:spChg chg="del">
          <ac:chgData name="Federico Cluni" userId="754e41aadaf4a8ea" providerId="LiveId" clId="{9BE53DBF-149A-4513-A6B2-2FD8900F30BE}" dt="2023-04-18T08:28:04.036" v="683" actId="478"/>
          <ac:spMkLst>
            <pc:docMk/>
            <pc:sldMk cId="3257790811" sldId="336"/>
            <ac:spMk id="4" creationId="{5AF8697F-B0F1-DD2C-0AD1-AF43F1920EEC}"/>
          </ac:spMkLst>
        </pc:spChg>
        <pc:spChg chg="del">
          <ac:chgData name="Federico Cluni" userId="754e41aadaf4a8ea" providerId="LiveId" clId="{9BE53DBF-149A-4513-A6B2-2FD8900F30BE}" dt="2023-04-18T08:28:02.412" v="682" actId="478"/>
          <ac:spMkLst>
            <pc:docMk/>
            <pc:sldMk cId="3257790811" sldId="336"/>
            <ac:spMk id="5" creationId="{296772A9-93CC-041D-0047-E355070EF1AE}"/>
          </ac:spMkLst>
        </pc:spChg>
        <pc:spChg chg="add del">
          <ac:chgData name="Federico Cluni" userId="754e41aadaf4a8ea" providerId="LiveId" clId="{9BE53DBF-149A-4513-A6B2-2FD8900F30BE}" dt="2023-04-18T08:24:55.742" v="534"/>
          <ac:spMkLst>
            <pc:docMk/>
            <pc:sldMk cId="3257790811" sldId="336"/>
            <ac:spMk id="6" creationId="{B9BD728A-96C6-B159-8CE5-E24F490093A6}"/>
          </ac:spMkLst>
        </pc:spChg>
        <pc:spChg chg="add del">
          <ac:chgData name="Federico Cluni" userId="754e41aadaf4a8ea" providerId="LiveId" clId="{9BE53DBF-149A-4513-A6B2-2FD8900F30BE}" dt="2023-04-18T08:25:46.593" v="543"/>
          <ac:spMkLst>
            <pc:docMk/>
            <pc:sldMk cId="3257790811" sldId="336"/>
            <ac:spMk id="7" creationId="{9371EC99-A8F0-759F-7176-999C989785C3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8" creationId="{8BC347B7-BA22-87AC-487B-C214B2477097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9" creationId="{593496BA-DAC1-80C7-61C4-EF58ECC7D66C}"/>
          </ac:spMkLst>
        </pc:spChg>
        <pc:spChg chg="add mod">
          <ac:chgData name="Federico Cluni" userId="754e41aadaf4a8ea" providerId="LiveId" clId="{9BE53DBF-149A-4513-A6B2-2FD8900F30BE}" dt="2023-04-18T09:34:44.513" v="1703" actId="1076"/>
          <ac:spMkLst>
            <pc:docMk/>
            <pc:sldMk cId="3257790811" sldId="336"/>
            <ac:spMk id="10" creationId="{33286746-CC34-9352-F4FC-C9361419387F}"/>
          </ac:spMkLst>
        </pc:spChg>
        <pc:spChg chg="mod">
          <ac:chgData name="Federico Cluni" userId="754e41aadaf4a8ea" providerId="LiveId" clId="{9BE53DBF-149A-4513-A6B2-2FD8900F30BE}" dt="2023-04-18T09:33:51.423" v="1617" actId="1076"/>
          <ac:spMkLst>
            <pc:docMk/>
            <pc:sldMk cId="3257790811" sldId="336"/>
            <ac:spMk id="12" creationId="{1BA310F7-C38B-24C9-0EC5-4A8C71C80D66}"/>
          </ac:spMkLst>
        </pc:spChg>
        <pc:spChg chg="mod">
          <ac:chgData name="Federico Cluni" userId="754e41aadaf4a8ea" providerId="LiveId" clId="{9BE53DBF-149A-4513-A6B2-2FD8900F30BE}" dt="2023-04-18T09:34:55.714" v="1705" actId="2711"/>
          <ac:spMkLst>
            <pc:docMk/>
            <pc:sldMk cId="3257790811" sldId="336"/>
            <ac:spMk id="13" creationId="{F72921BB-1635-6C5E-29B5-4C121D5615FB}"/>
          </ac:spMkLst>
        </pc:spChg>
        <pc:spChg chg="mod">
          <ac:chgData name="Federico Cluni" userId="754e41aadaf4a8ea" providerId="LiveId" clId="{9BE53DBF-149A-4513-A6B2-2FD8900F30BE}" dt="2023-04-18T09:34:38.647" v="1702" actId="6549"/>
          <ac:spMkLst>
            <pc:docMk/>
            <pc:sldMk cId="3257790811" sldId="336"/>
            <ac:spMk id="14" creationId="{0BD208A3-DACD-488A-B03A-008E30E7807E}"/>
          </ac:spMkLst>
        </pc:spChg>
        <pc:grpChg chg="add mod">
          <ac:chgData name="Federico Cluni" userId="754e41aadaf4a8ea" providerId="LiveId" clId="{9BE53DBF-149A-4513-A6B2-2FD8900F30BE}" dt="2023-04-18T09:35:11.178" v="1707" actId="1076"/>
          <ac:grpSpMkLst>
            <pc:docMk/>
            <pc:sldMk cId="3257790811" sldId="336"/>
            <ac:grpSpMk id="11" creationId="{0664A9FA-7327-959F-E168-E0863C4E7927}"/>
          </ac:grpSpMkLst>
        </pc:grpChg>
      </pc:sldChg>
      <pc:sldChg chg="modSp add mod">
        <pc:chgData name="Federico Cluni" userId="754e41aadaf4a8ea" providerId="LiveId" clId="{9BE53DBF-149A-4513-A6B2-2FD8900F30BE}" dt="2023-04-18T10:17:10.515" v="2645" actId="6549"/>
        <pc:sldMkLst>
          <pc:docMk/>
          <pc:sldMk cId="2444427496" sldId="337"/>
        </pc:sldMkLst>
        <pc:spChg chg="mod">
          <ac:chgData name="Federico Cluni" userId="754e41aadaf4a8ea" providerId="LiveId" clId="{9BE53DBF-149A-4513-A6B2-2FD8900F30BE}" dt="2023-04-18T09:56:46.953" v="1934" actId="20577"/>
          <ac:spMkLst>
            <pc:docMk/>
            <pc:sldMk cId="2444427496" sldId="337"/>
            <ac:spMk id="4" creationId="{753B658E-4C5B-49B9-88CD-5D1178CB9FE9}"/>
          </ac:spMkLst>
        </pc:spChg>
        <pc:spChg chg="mod">
          <ac:chgData name="Federico Cluni" userId="754e41aadaf4a8ea" providerId="LiveId" clId="{9BE53DBF-149A-4513-A6B2-2FD8900F30BE}" dt="2023-04-18T10:17:10.515" v="2645" actId="6549"/>
          <ac:spMkLst>
            <pc:docMk/>
            <pc:sldMk cId="2444427496" sldId="337"/>
            <ac:spMk id="60419" creationId="{1DCB188F-CBF2-4118-B7D2-2063D15CE157}"/>
          </ac:spMkLst>
        </pc:spChg>
      </pc:sldChg>
      <pc:sldChg chg="addSp modSp add mod">
        <pc:chgData name="Federico Cluni" userId="754e41aadaf4a8ea" providerId="LiveId" clId="{9BE53DBF-149A-4513-A6B2-2FD8900F30BE}" dt="2023-04-18T10:17:04.582" v="2644"/>
        <pc:sldMkLst>
          <pc:docMk/>
          <pc:sldMk cId="818098444" sldId="338"/>
        </pc:sldMkLst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2" creationId="{B25B560C-E13B-1A7E-92B5-3A5E5DD1C020}"/>
          </ac:spMkLst>
        </pc:spChg>
        <pc:spChg chg="add mod">
          <ac:chgData name="Federico Cluni" userId="754e41aadaf4a8ea" providerId="LiveId" clId="{9BE53DBF-149A-4513-A6B2-2FD8900F30BE}" dt="2023-04-18T10:17:03.876" v="2643" actId="1036"/>
          <ac:spMkLst>
            <pc:docMk/>
            <pc:sldMk cId="818098444" sldId="338"/>
            <ac:spMk id="3" creationId="{84D095AA-314F-BC6D-2DA1-C42F0E2BC28D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5" creationId="{30FA3921-7EE1-4B31-E065-4251B161AF85}"/>
          </ac:spMkLst>
        </pc:spChg>
        <pc:spChg chg="add mod">
          <ac:chgData name="Federico Cluni" userId="754e41aadaf4a8ea" providerId="LiveId" clId="{9BE53DBF-149A-4513-A6B2-2FD8900F30BE}" dt="2023-04-18T10:10:05.475" v="2547" actId="1076"/>
          <ac:spMkLst>
            <pc:docMk/>
            <pc:sldMk cId="818098444" sldId="338"/>
            <ac:spMk id="6" creationId="{321AD9B4-63CD-8E59-943A-6D3048FA2152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7" creationId="{6060794C-2F40-27E8-54FA-727935A2B9D6}"/>
          </ac:spMkLst>
        </pc:spChg>
        <pc:spChg chg="add mod">
          <ac:chgData name="Federico Cluni" userId="754e41aadaf4a8ea" providerId="LiveId" clId="{9BE53DBF-149A-4513-A6B2-2FD8900F30BE}" dt="2023-04-18T10:10:14.528" v="2548" actId="1076"/>
          <ac:spMkLst>
            <pc:docMk/>
            <pc:sldMk cId="818098444" sldId="338"/>
            <ac:spMk id="8" creationId="{2AEB1C2B-EDE1-FA75-094A-6081A930E8A3}"/>
          </ac:spMkLst>
        </pc:spChg>
        <pc:spChg chg="mod">
          <ac:chgData name="Federico Cluni" userId="754e41aadaf4a8ea" providerId="LiveId" clId="{9BE53DBF-149A-4513-A6B2-2FD8900F30BE}" dt="2023-04-18T10:17:04.582" v="2644"/>
          <ac:spMkLst>
            <pc:docMk/>
            <pc:sldMk cId="818098444" sldId="338"/>
            <ac:spMk id="60419" creationId="{1DCB188F-CBF2-4118-B7D2-2063D15CE157}"/>
          </ac:spMkLst>
        </pc:spChg>
      </pc:sldChg>
      <pc:sldChg chg="addSp modSp add mod ord">
        <pc:chgData name="Federico Cluni" userId="754e41aadaf4a8ea" providerId="LiveId" clId="{9BE53DBF-149A-4513-A6B2-2FD8900F30BE}" dt="2023-04-18T10:16:39.047" v="2623"/>
        <pc:sldMkLst>
          <pc:docMk/>
          <pc:sldMk cId="699247522" sldId="339"/>
        </pc:sldMkLst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2" creationId="{B623F246-3C66-7AFF-0D95-7F271FC85976}"/>
          </ac:spMkLst>
        </pc:spChg>
        <pc:spChg chg="add mod">
          <ac:chgData name="Federico Cluni" userId="754e41aadaf4a8ea" providerId="LiveId" clId="{9BE53DBF-149A-4513-A6B2-2FD8900F30BE}" dt="2023-04-18T10:16:24.415" v="2621" actId="1036"/>
          <ac:spMkLst>
            <pc:docMk/>
            <pc:sldMk cId="699247522" sldId="339"/>
            <ac:spMk id="3" creationId="{C05439AF-6252-1AA7-9663-B818A21DEA4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5" creationId="{C1C78404-1627-D7FF-DAA4-251C39A3CFBA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6" creationId="{383D28AA-339A-54C7-E2DB-336EA613C035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7" creationId="{E432AB10-85E8-7EF0-4A3E-EE6D8F87F29C}"/>
          </ac:spMkLst>
        </pc:spChg>
        <pc:spChg chg="add mod">
          <ac:chgData name="Federico Cluni" userId="754e41aadaf4a8ea" providerId="LiveId" clId="{9BE53DBF-149A-4513-A6B2-2FD8900F30BE}" dt="2023-04-18T10:16:03.544" v="2603" actId="1076"/>
          <ac:spMkLst>
            <pc:docMk/>
            <pc:sldMk cId="699247522" sldId="339"/>
            <ac:spMk id="8" creationId="{06736F60-A17B-CAA9-17B3-376E328E2FAE}"/>
          </ac:spMkLst>
        </pc:spChg>
        <pc:spChg chg="mod">
          <ac:chgData name="Federico Cluni" userId="754e41aadaf4a8ea" providerId="LiveId" clId="{9BE53DBF-149A-4513-A6B2-2FD8900F30BE}" dt="2023-04-18T10:16:20.845" v="2619" actId="2711"/>
          <ac:spMkLst>
            <pc:docMk/>
            <pc:sldMk cId="699247522" sldId="339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174905C7-58A6-4609-A2A3-A06B79A952AF}"/>
    <pc:docChg chg="undo custSel addSld delSld modSld">
      <pc:chgData name="Federico Cluni" userId="754e41aadaf4a8ea" providerId="LiveId" clId="{174905C7-58A6-4609-A2A3-A06B79A952AF}" dt="2021-09-10T09:40:49.113" v="258"/>
      <pc:docMkLst>
        <pc:docMk/>
      </pc:docMkLst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6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0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1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3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5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7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79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8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2"/>
        </pc:sldMkLst>
      </pc:sldChg>
      <pc:sldChg chg="modSp add del">
        <pc:chgData name="Federico Cluni" userId="754e41aadaf4a8ea" providerId="LiveId" clId="{174905C7-58A6-4609-A2A3-A06B79A952AF}" dt="2021-09-09T14:13:27.229" v="73" actId="1076"/>
        <pc:sldMkLst>
          <pc:docMk/>
          <pc:sldMk cId="0" sldId="283"/>
        </pc:sldMkLst>
        <pc:spChg chg="mod">
          <ac:chgData name="Federico Cluni" userId="754e41aadaf4a8ea" providerId="LiveId" clId="{174905C7-58A6-4609-A2A3-A06B79A952AF}" dt="2021-09-09T14:13:27.229" v="73" actId="1076"/>
          <ac:spMkLst>
            <pc:docMk/>
            <pc:sldMk cId="0" sldId="283"/>
            <ac:spMk id="40963" creationId="{4D1415C6-EE30-4B14-81F0-9275AE6BF351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4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5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86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788840518" sldId="29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292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0" sldId="293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0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2909882934" sldId="301"/>
        </pc:sldMkLst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02"/>
        </pc:sldMkLst>
      </pc:sldChg>
      <pc:sldChg chg="modSp mod">
        <pc:chgData name="Federico Cluni" userId="754e41aadaf4a8ea" providerId="LiveId" clId="{174905C7-58A6-4609-A2A3-A06B79A952AF}" dt="2021-09-09T15:38:05.734" v="75" actId="6549"/>
        <pc:sldMkLst>
          <pc:docMk/>
          <pc:sldMk cId="0" sldId="308"/>
        </pc:sldMkLst>
        <pc:spChg chg="mod">
          <ac:chgData name="Federico Cluni" userId="754e41aadaf4a8ea" providerId="LiveId" clId="{174905C7-58A6-4609-A2A3-A06B79A952AF}" dt="2021-09-09T15:38:05.734" v="75" actId="6549"/>
          <ac:spMkLst>
            <pc:docMk/>
            <pc:sldMk cId="0" sldId="308"/>
            <ac:spMk id="55299" creationId="{CD15E60E-56BC-4EF8-940E-C5902B08B9BA}"/>
          </ac:spMkLst>
        </pc:spChg>
      </pc:sldChg>
      <pc:sldChg chg="modSp mod modNotesTx">
        <pc:chgData name="Federico Cluni" userId="754e41aadaf4a8ea" providerId="LiveId" clId="{174905C7-58A6-4609-A2A3-A06B79A952AF}" dt="2021-09-10T09:40:49.113" v="258"/>
        <pc:sldMkLst>
          <pc:docMk/>
          <pc:sldMk cId="0" sldId="310"/>
        </pc:sldMkLst>
        <pc:spChg chg="mod">
          <ac:chgData name="Federico Cluni" userId="754e41aadaf4a8ea" providerId="LiveId" clId="{174905C7-58A6-4609-A2A3-A06B79A952AF}" dt="2021-09-10T09:39:35.063" v="8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 del">
        <pc:chgData name="Federico Cluni" userId="754e41aadaf4a8ea" providerId="LiveId" clId="{174905C7-58A6-4609-A2A3-A06B79A952AF}" dt="2021-09-09T11:32:16.308" v="1"/>
        <pc:sldMkLst>
          <pc:docMk/>
          <pc:sldMk cId="0" sldId="314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3640886085" sldId="315"/>
        </pc:sldMkLst>
      </pc:sldChg>
      <pc:sldChg chg="modNotesTx">
        <pc:chgData name="Federico Cluni" userId="754e41aadaf4a8ea" providerId="LiveId" clId="{174905C7-58A6-4609-A2A3-A06B79A952AF}" dt="2021-09-09T11:57:36.197" v="71"/>
        <pc:sldMkLst>
          <pc:docMk/>
          <pc:sldMk cId="2826614204" sldId="318"/>
        </pc:sldMkLst>
      </pc:sldChg>
      <pc:sldChg chg="del">
        <pc:chgData name="Federico Cluni" userId="754e41aadaf4a8ea" providerId="LiveId" clId="{174905C7-58A6-4609-A2A3-A06B79A952AF}" dt="2021-09-09T11:31:14.940" v="0" actId="47"/>
        <pc:sldMkLst>
          <pc:docMk/>
          <pc:sldMk cId="1143503960" sldId="322"/>
        </pc:sldMkLst>
      </pc:sldChg>
      <pc:sldChg chg="add">
        <pc:chgData name="Federico Cluni" userId="754e41aadaf4a8ea" providerId="LiveId" clId="{174905C7-58A6-4609-A2A3-A06B79A952AF}" dt="2021-09-09T11:32:16.308" v="1"/>
        <pc:sldMkLst>
          <pc:docMk/>
          <pc:sldMk cId="1143503960" sldId="332"/>
        </pc:sldMkLst>
      </pc:sldChg>
      <pc:sldChg chg="modSp add mod">
        <pc:chgData name="Federico Cluni" userId="754e41aadaf4a8ea" providerId="LiveId" clId="{174905C7-58A6-4609-A2A3-A06B79A952AF}" dt="2021-09-09T11:42:57.515" v="54" actId="20577"/>
        <pc:sldMkLst>
          <pc:docMk/>
          <pc:sldMk cId="3640886085" sldId="333"/>
        </pc:sldMkLst>
        <pc:spChg chg="mod">
          <ac:chgData name="Federico Cluni" userId="754e41aadaf4a8ea" providerId="LiveId" clId="{174905C7-58A6-4609-A2A3-A06B79A952AF}" dt="2021-09-09T11:42:57.515" v="54" actId="20577"/>
          <ac:spMkLst>
            <pc:docMk/>
            <pc:sldMk cId="3640886085" sldId="333"/>
            <ac:spMk id="39939" creationId="{141BD149-0FFB-40B5-96FB-BC7F0D8CD8D4}"/>
          </ac:spMkLst>
        </pc:spChg>
      </pc:sldChg>
    </pc:docChg>
  </pc:docChgLst>
  <pc:docChgLst>
    <pc:chgData name="Federico Cluni" userId="754e41aadaf4a8ea" providerId="LiveId" clId="{02E2C8D8-9081-4E9F-B21F-FA846432ADFC}"/>
    <pc:docChg chg="undo addSld delSld modSld">
      <pc:chgData name="Federico Cluni" userId="754e41aadaf4a8ea" providerId="LiveId" clId="{02E2C8D8-9081-4E9F-B21F-FA846432ADFC}" dt="2024-03-09T08:42:28.758" v="310" actId="2711"/>
      <pc:docMkLst>
        <pc:docMk/>
      </pc:docMkLst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3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4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5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86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286911153" sldId="287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077951468" sldId="29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29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2909882934" sldId="30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6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7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8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09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3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0" sldId="314"/>
        </pc:sldMkLst>
      </pc:sldChg>
      <pc:sldChg chg="modSp add mod">
        <pc:chgData name="Federico Cluni" userId="754e41aadaf4a8ea" providerId="LiveId" clId="{02E2C8D8-9081-4E9F-B21F-FA846432ADFC}" dt="2024-03-09T08:38:20.598" v="283" actId="20577"/>
        <pc:sldMkLst>
          <pc:docMk/>
          <pc:sldMk cId="0" sldId="316"/>
        </pc:sldMkLst>
        <pc:spChg chg="mod">
          <ac:chgData name="Federico Cluni" userId="754e41aadaf4a8ea" providerId="LiveId" clId="{02E2C8D8-9081-4E9F-B21F-FA846432ADFC}" dt="2024-03-09T08:38:18.492" v="279" actId="20577"/>
          <ac:spMkLst>
            <pc:docMk/>
            <pc:sldMk cId="0" sldId="316"/>
            <ac:spMk id="3" creationId="{BDE2197A-9FEF-681D-9204-7000398C27C9}"/>
          </ac:spMkLst>
        </pc:spChg>
        <pc:spChg chg="mod">
          <ac:chgData name="Federico Cluni" userId="754e41aadaf4a8ea" providerId="LiveId" clId="{02E2C8D8-9081-4E9F-B21F-FA846432ADFC}" dt="2024-03-09T08:38:20.598" v="283" actId="20577"/>
          <ac:spMkLst>
            <pc:docMk/>
            <pc:sldMk cId="0" sldId="316"/>
            <ac:spMk id="5" creationId="{32751B2C-4DF0-39B7-DF91-C4EDC2FB8532}"/>
          </ac:spMkLst>
        </pc:spChg>
      </pc:sldChg>
      <pc:sldChg chg="modSp add mod">
        <pc:chgData name="Federico Cluni" userId="754e41aadaf4a8ea" providerId="LiveId" clId="{02E2C8D8-9081-4E9F-B21F-FA846432ADFC}" dt="2024-03-09T08:40:51.440" v="309"/>
        <pc:sldMkLst>
          <pc:docMk/>
          <pc:sldMk cId="0" sldId="317"/>
        </pc:sldMkLst>
        <pc:spChg chg="mod">
          <ac:chgData name="Federico Cluni" userId="754e41aadaf4a8ea" providerId="LiveId" clId="{02E2C8D8-9081-4E9F-B21F-FA846432ADFC}" dt="2024-03-09T08:40:49.953" v="307" actId="6549"/>
          <ac:spMkLst>
            <pc:docMk/>
            <pc:sldMk cId="0" sldId="317"/>
            <ac:spMk id="4" creationId="{0398D807-5CEB-D2D7-998A-084304EEE03A}"/>
          </ac:spMkLst>
        </pc:spChg>
        <pc:spChg chg="mod">
          <ac:chgData name="Federico Cluni" userId="754e41aadaf4a8ea" providerId="LiveId" clId="{02E2C8D8-9081-4E9F-B21F-FA846432ADFC}" dt="2024-03-09T08:40:51.440" v="309"/>
          <ac:spMkLst>
            <pc:docMk/>
            <pc:sldMk cId="0" sldId="317"/>
            <ac:spMk id="7" creationId="{6DB3E326-7374-41ED-4E24-A7D48B499A10}"/>
          </ac:spMkLst>
        </pc:spChg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1303778938" sldId="318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826614204" sldId="318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341664799" sldId="319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2645868478" sldId="319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1726988474" sldId="320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4234175978" sldId="320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448035217" sldId="323"/>
        </pc:sldMkLst>
      </pc:sldChg>
      <pc:sldChg chg="modSp add mod">
        <pc:chgData name="Federico Cluni" userId="754e41aadaf4a8ea" providerId="LiveId" clId="{02E2C8D8-9081-4E9F-B21F-FA846432ADFC}" dt="2024-03-09T08:30:55.406" v="168"/>
        <pc:sldMkLst>
          <pc:docMk/>
          <pc:sldMk cId="2154209998" sldId="329"/>
        </pc:sldMkLst>
        <pc:spChg chg="mod">
          <ac:chgData name="Federico Cluni" userId="754e41aadaf4a8ea" providerId="LiveId" clId="{02E2C8D8-9081-4E9F-B21F-FA846432ADFC}" dt="2024-03-09T08:30:55.406" v="168"/>
          <ac:spMkLst>
            <pc:docMk/>
            <pc:sldMk cId="2154209998" sldId="329"/>
            <ac:spMk id="3" creationId="{508DB327-6798-B969-3F70-2561FFE563A6}"/>
          </ac:spMkLst>
        </pc:spChg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599392944" sldId="329"/>
        </pc:sldMkLst>
      </pc:sldChg>
      <pc:sldChg chg="modSp add mod">
        <pc:chgData name="Federico Cluni" userId="754e41aadaf4a8ea" providerId="LiveId" clId="{02E2C8D8-9081-4E9F-B21F-FA846432ADFC}" dt="2024-03-09T08:42:28.758" v="310" actId="2711"/>
        <pc:sldMkLst>
          <pc:docMk/>
          <pc:sldMk cId="0" sldId="330"/>
        </pc:sldMkLst>
        <pc:spChg chg="mod">
          <ac:chgData name="Federico Cluni" userId="754e41aadaf4a8ea" providerId="LiveId" clId="{02E2C8D8-9081-4E9F-B21F-FA846432ADFC}" dt="2024-03-09T08:42:28.758" v="310" actId="2711"/>
          <ac:spMkLst>
            <pc:docMk/>
            <pc:sldMk cId="0" sldId="330"/>
            <ac:spMk id="10243" creationId="{4D213196-1290-462C-A590-4FB3CF51C244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31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1143503960" sldId="332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3640886085" sldId="333"/>
        </pc:sldMkLst>
      </pc:sldChg>
      <pc:sldChg chg="modSp mod">
        <pc:chgData name="Federico Cluni" userId="754e41aadaf4a8ea" providerId="LiveId" clId="{02E2C8D8-9081-4E9F-B21F-FA846432ADFC}" dt="2024-03-07T16:24:28.838" v="7" actId="20577"/>
        <pc:sldMkLst>
          <pc:docMk/>
          <pc:sldMk cId="0" sldId="334"/>
        </pc:sldMkLst>
        <pc:spChg chg="mod">
          <ac:chgData name="Federico Cluni" userId="754e41aadaf4a8ea" providerId="LiveId" clId="{02E2C8D8-9081-4E9F-B21F-FA846432ADFC}" dt="2024-03-07T16:24:28.838" v="7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35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36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3979534764" sldId="337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1415372961" sldId="338"/>
        </pc:sldMkLst>
      </pc:sldChg>
      <pc:sldChg chg="del">
        <pc:chgData name="Federico Cluni" userId="754e41aadaf4a8ea" providerId="LiveId" clId="{02E2C8D8-9081-4E9F-B21F-FA846432ADFC}" dt="2024-03-07T16:26:22.503" v="9" actId="47"/>
        <pc:sldMkLst>
          <pc:docMk/>
          <pc:sldMk cId="538957913" sldId="339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60004768" sldId="340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2328275835" sldId="341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43869243" sldId="342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970148109" sldId="343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3157326155" sldId="344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4098119859" sldId="347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1142808522" sldId="348"/>
        </pc:sldMkLst>
      </pc:sldChg>
      <pc:sldChg chg="add del">
        <pc:chgData name="Federico Cluni" userId="754e41aadaf4a8ea" providerId="LiveId" clId="{02E2C8D8-9081-4E9F-B21F-FA846432ADFC}" dt="2024-03-08T16:31:49.124" v="134" actId="47"/>
        <pc:sldMkLst>
          <pc:docMk/>
          <pc:sldMk cId="1154455512" sldId="380"/>
        </pc:sldMkLst>
      </pc:sldChg>
      <pc:sldChg chg="add del">
        <pc:chgData name="Federico Cluni" userId="754e41aadaf4a8ea" providerId="LiveId" clId="{02E2C8D8-9081-4E9F-B21F-FA846432ADFC}" dt="2024-03-07T16:31:47.955" v="14" actId="47"/>
        <pc:sldMkLst>
          <pc:docMk/>
          <pc:sldMk cId="2681825558" sldId="381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770015205" sldId="382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2842868473" sldId="382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61705939" sldId="383"/>
        </pc:sldMkLst>
      </pc:sldChg>
      <pc:sldChg chg="add del">
        <pc:chgData name="Federico Cluni" userId="754e41aadaf4a8ea" providerId="LiveId" clId="{02E2C8D8-9081-4E9F-B21F-FA846432ADFC}" dt="2024-03-09T08:35:19.600" v="270" actId="47"/>
        <pc:sldMkLst>
          <pc:docMk/>
          <pc:sldMk cId="737130717" sldId="383"/>
        </pc:sldMkLst>
      </pc:sldChg>
      <pc:sldChg chg="modSp add mod">
        <pc:chgData name="Federico Cluni" userId="754e41aadaf4a8ea" providerId="LiveId" clId="{02E2C8D8-9081-4E9F-B21F-FA846432ADFC}" dt="2024-03-09T08:31:31.014" v="209" actId="20577"/>
        <pc:sldMkLst>
          <pc:docMk/>
          <pc:sldMk cId="362754381" sldId="384"/>
        </pc:sldMkLst>
        <pc:spChg chg="mod">
          <ac:chgData name="Federico Cluni" userId="754e41aadaf4a8ea" providerId="LiveId" clId="{02E2C8D8-9081-4E9F-B21F-FA846432ADFC}" dt="2024-03-09T08:31:31.014" v="209" actId="20577"/>
          <ac:spMkLst>
            <pc:docMk/>
            <pc:sldMk cId="362754381" sldId="384"/>
            <ac:spMk id="3" creationId="{0FAF088C-7FE2-5530-F689-FC867D5432E2}"/>
          </ac:spMkLst>
        </pc:spChg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4201161828" sldId="384"/>
        </pc:sldMkLst>
      </pc:sldChg>
      <pc:sldChg chg="modSp add mod">
        <pc:chgData name="Federico Cluni" userId="754e41aadaf4a8ea" providerId="LiveId" clId="{02E2C8D8-9081-4E9F-B21F-FA846432ADFC}" dt="2024-03-09T08:33:42.479" v="266" actId="20577"/>
        <pc:sldMkLst>
          <pc:docMk/>
          <pc:sldMk cId="1278425350" sldId="385"/>
        </pc:sldMkLst>
        <pc:spChg chg="mod">
          <ac:chgData name="Federico Cluni" userId="754e41aadaf4a8ea" providerId="LiveId" clId="{02E2C8D8-9081-4E9F-B21F-FA846432ADFC}" dt="2024-03-09T08:33:42.479" v="266" actId="20577"/>
          <ac:spMkLst>
            <pc:docMk/>
            <pc:sldMk cId="1278425350" sldId="385"/>
            <ac:spMk id="6" creationId="{45D9F38A-12F6-756F-D1FB-5925A5A91627}"/>
          </ac:spMkLst>
        </pc:spChg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1288811917" sldId="385"/>
        </pc:sldMkLst>
      </pc:sldChg>
      <pc:sldChg chg="del">
        <pc:chgData name="Federico Cluni" userId="754e41aadaf4a8ea" providerId="LiveId" clId="{02E2C8D8-9081-4E9F-B21F-FA846432ADFC}" dt="2024-03-07T16:26:33.614" v="10" actId="2696"/>
        <pc:sldMkLst>
          <pc:docMk/>
          <pc:sldMk cId="228710562" sldId="386"/>
        </pc:sldMkLst>
      </pc:sldChg>
      <pc:sldChg chg="add del">
        <pc:chgData name="Federico Cluni" userId="754e41aadaf4a8ea" providerId="LiveId" clId="{02E2C8D8-9081-4E9F-B21F-FA846432ADFC}" dt="2024-03-07T16:26:46.701" v="12" actId="47"/>
        <pc:sldMkLst>
          <pc:docMk/>
          <pc:sldMk cId="2757032060" sldId="386"/>
        </pc:sldMkLst>
      </pc:sldChg>
      <pc:sldChg chg="add del">
        <pc:chgData name="Federico Cluni" userId="754e41aadaf4a8ea" providerId="LiveId" clId="{02E2C8D8-9081-4E9F-B21F-FA846432ADFC}" dt="2024-03-07T16:28:40.317" v="13" actId="47"/>
        <pc:sldMkLst>
          <pc:docMk/>
          <pc:sldMk cId="133934461" sldId="387"/>
        </pc:sldMkLst>
      </pc:sldChg>
      <pc:sldChg chg="add del">
        <pc:chgData name="Federico Cluni" userId="754e41aadaf4a8ea" providerId="LiveId" clId="{02E2C8D8-9081-4E9F-B21F-FA846432ADFC}" dt="2024-03-07T16:28:40.317" v="13" actId="47"/>
        <pc:sldMkLst>
          <pc:docMk/>
          <pc:sldMk cId="3022862947" sldId="388"/>
        </pc:sldMkLst>
      </pc:sldChg>
      <pc:sldChg chg="add del">
        <pc:chgData name="Federico Cluni" userId="754e41aadaf4a8ea" providerId="LiveId" clId="{02E2C8D8-9081-4E9F-B21F-FA846432ADFC}" dt="2024-03-07T16:28:40.317" v="13" actId="47"/>
        <pc:sldMkLst>
          <pc:docMk/>
          <pc:sldMk cId="3909985104" sldId="389"/>
        </pc:sldMkLst>
      </pc:sldChg>
      <pc:sldChg chg="modSp add mod">
        <pc:chgData name="Federico Cluni" userId="754e41aadaf4a8ea" providerId="LiveId" clId="{02E2C8D8-9081-4E9F-B21F-FA846432ADFC}" dt="2024-03-08T15:00:32.783" v="120"/>
        <pc:sldMkLst>
          <pc:docMk/>
          <pc:sldMk cId="3072934415" sldId="390"/>
        </pc:sldMkLst>
        <pc:spChg chg="mod">
          <ac:chgData name="Federico Cluni" userId="754e41aadaf4a8ea" providerId="LiveId" clId="{02E2C8D8-9081-4E9F-B21F-FA846432ADFC}" dt="2024-03-08T15:00:32.783" v="120"/>
          <ac:spMkLst>
            <pc:docMk/>
            <pc:sldMk cId="3072934415" sldId="390"/>
            <ac:spMk id="10243" creationId="{4D213196-1290-462C-A590-4FB3CF51C244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2791073292" sldId="391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76439775" sldId="392"/>
        </pc:sldMkLst>
      </pc:sldChg>
      <pc:sldChg chg="modSp add mod">
        <pc:chgData name="Federico Cluni" userId="754e41aadaf4a8ea" providerId="LiveId" clId="{02E2C8D8-9081-4E9F-B21F-FA846432ADFC}" dt="2024-03-08T15:17:08.885" v="126" actId="6549"/>
        <pc:sldMkLst>
          <pc:docMk/>
          <pc:sldMk cId="4140897932" sldId="393"/>
        </pc:sldMkLst>
        <pc:spChg chg="mod">
          <ac:chgData name="Federico Cluni" userId="754e41aadaf4a8ea" providerId="LiveId" clId="{02E2C8D8-9081-4E9F-B21F-FA846432ADFC}" dt="2024-03-08T15:17:08.885" v="126" actId="6549"/>
          <ac:spMkLst>
            <pc:docMk/>
            <pc:sldMk cId="4140897932" sldId="393"/>
            <ac:spMk id="10243" creationId="{4D213196-1290-462C-A590-4FB3CF51C244}"/>
          </ac:spMkLst>
        </pc:spChg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94"/>
        </pc:sldMkLst>
      </pc:sldChg>
      <pc:sldChg chg="add">
        <pc:chgData name="Federico Cluni" userId="754e41aadaf4a8ea" providerId="LiveId" clId="{02E2C8D8-9081-4E9F-B21F-FA846432ADFC}" dt="2024-03-07T16:25:49.430" v="8"/>
        <pc:sldMkLst>
          <pc:docMk/>
          <pc:sldMk cId="0" sldId="395"/>
        </pc:sldMkLst>
      </pc:sldChg>
      <pc:sldChg chg="add del">
        <pc:chgData name="Federico Cluni" userId="754e41aadaf4a8ea" providerId="LiveId" clId="{02E2C8D8-9081-4E9F-B21F-FA846432ADFC}" dt="2024-03-08T16:31:49.124" v="134" actId="47"/>
        <pc:sldMkLst>
          <pc:docMk/>
          <pc:sldMk cId="0" sldId="396"/>
        </pc:sldMkLst>
      </pc:sldChg>
      <pc:sldChg chg="add del">
        <pc:chgData name="Federico Cluni" userId="754e41aadaf4a8ea" providerId="LiveId" clId="{02E2C8D8-9081-4E9F-B21F-FA846432ADFC}" dt="2024-03-08T16:31:49.124" v="134" actId="47"/>
        <pc:sldMkLst>
          <pc:docMk/>
          <pc:sldMk cId="0" sldId="397"/>
        </pc:sldMkLst>
      </pc:sldChg>
      <pc:sldChg chg="delSp modSp add mod">
        <pc:chgData name="Federico Cluni" userId="754e41aadaf4a8ea" providerId="LiveId" clId="{02E2C8D8-9081-4E9F-B21F-FA846432ADFC}" dt="2024-03-09T08:34:21.261" v="269"/>
        <pc:sldMkLst>
          <pc:docMk/>
          <pc:sldMk cId="352406946" sldId="398"/>
        </pc:sldMkLst>
        <pc:spChg chg="mod ord">
          <ac:chgData name="Federico Cluni" userId="754e41aadaf4a8ea" providerId="LiveId" clId="{02E2C8D8-9081-4E9F-B21F-FA846432ADFC}" dt="2024-03-09T08:33:08.063" v="262" actId="171"/>
          <ac:spMkLst>
            <pc:docMk/>
            <pc:sldMk cId="352406946" sldId="398"/>
            <ac:spMk id="4" creationId="{5A6561FE-5E04-038D-490F-8ED28AB04806}"/>
          </ac:spMkLst>
        </pc:spChg>
        <pc:spChg chg="mod ord">
          <ac:chgData name="Federico Cluni" userId="754e41aadaf4a8ea" providerId="LiveId" clId="{02E2C8D8-9081-4E9F-B21F-FA846432ADFC}" dt="2024-03-09T08:34:21.261" v="269"/>
          <ac:spMkLst>
            <pc:docMk/>
            <pc:sldMk cId="352406946" sldId="398"/>
            <ac:spMk id="6" creationId="{BBF31407-4B0B-D272-8C55-57C008410EEF}"/>
          </ac:spMkLst>
        </pc:spChg>
        <pc:spChg chg="del">
          <ac:chgData name="Federico Cluni" userId="754e41aadaf4a8ea" providerId="LiveId" clId="{02E2C8D8-9081-4E9F-B21F-FA846432ADFC}" dt="2024-03-08T13:52:58.671" v="36" actId="478"/>
          <ac:spMkLst>
            <pc:docMk/>
            <pc:sldMk cId="352406946" sldId="398"/>
            <ac:spMk id="35844" creationId="{B949C01F-E92E-39F1-8706-EA763B10F774}"/>
          </ac:spMkLst>
        </pc:sp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23T08:02:36.999" v="8701" actId="20577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23T07:19:01.077" v="8700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23T07:19:01.077" v="8700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23T08:02:36.999" v="8701" actId="20577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23T08:02:36.999" v="8701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2826614204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2826614204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2826614204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2826614204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2341664799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2341664799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2341664799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2341664799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1726988474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1726988474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1726988474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1726988474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1726988474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1726988474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1726988474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1726988474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1726988474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A5C8D2C1-3933-4BA4-BD17-CEC4989ED55C}"/>
    <pc:docChg chg="addSld delSld modSld">
      <pc:chgData name="Federico Cluni" userId="754e41aadaf4a8ea" providerId="LiveId" clId="{A5C8D2C1-3933-4BA4-BD17-CEC4989ED55C}" dt="2023-04-28T13:38:32.150" v="6" actId="47"/>
      <pc:docMkLst>
        <pc:docMk/>
      </pc:docMkLst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2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28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86911153" sldId="28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077951468" sldId="29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29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00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2909882934" sldId="30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0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6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7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8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09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0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1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0" sldId="31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0" sldId="314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6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0" sldId="317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826614204" sldId="31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341664799" sldId="31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726988474" sldId="32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2"/>
        </pc:sldMkLst>
      </pc:sldChg>
      <pc:sldChg chg="del">
        <pc:chgData name="Federico Cluni" userId="754e41aadaf4a8ea" providerId="LiveId" clId="{A5C8D2C1-3933-4BA4-BD17-CEC4989ED55C}" dt="2023-04-28T13:36:56.066" v="4" actId="2696"/>
        <pc:sldMkLst>
          <pc:docMk/>
          <pc:sldMk cId="448035217" sldId="323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4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5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6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0" sldId="327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1438793502" sldId="328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2599392944" sldId="329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4201161828" sldId="330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288811917" sldId="331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143503960" sldId="332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3640886085" sldId="333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1825663349" sldId="335"/>
        </pc:sldMkLst>
      </pc:sldChg>
      <pc:sldChg chg="del">
        <pc:chgData name="Federico Cluni" userId="754e41aadaf4a8ea" providerId="LiveId" clId="{A5C8D2C1-3933-4BA4-BD17-CEC4989ED55C}" dt="2023-04-28T13:35:45.390" v="3" actId="2696"/>
        <pc:sldMkLst>
          <pc:docMk/>
          <pc:sldMk cId="3257790811" sldId="336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2444427496" sldId="337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818098444" sldId="338"/>
        </pc:sldMkLst>
      </pc:sldChg>
      <pc:sldChg chg="del">
        <pc:chgData name="Federico Cluni" userId="754e41aadaf4a8ea" providerId="LiveId" clId="{A5C8D2C1-3933-4BA4-BD17-CEC4989ED55C}" dt="2023-04-28T13:37:39.981" v="5" actId="2696"/>
        <pc:sldMkLst>
          <pc:docMk/>
          <pc:sldMk cId="699247522" sldId="339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910906631" sldId="340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328275835" sldId="341"/>
        </pc:sldMkLst>
      </pc:sldChg>
      <pc:sldChg chg="add">
        <pc:chgData name="Federico Cluni" userId="754e41aadaf4a8ea" providerId="LiveId" clId="{A5C8D2C1-3933-4BA4-BD17-CEC4989ED55C}" dt="2023-04-28T13:32:10.345" v="0"/>
        <pc:sldMkLst>
          <pc:docMk/>
          <pc:sldMk cId="2034763195" sldId="342"/>
        </pc:sldMkLst>
      </pc:sldChg>
      <pc:sldChg chg="new del">
        <pc:chgData name="Federico Cluni" userId="754e41aadaf4a8ea" providerId="LiveId" clId="{A5C8D2C1-3933-4BA4-BD17-CEC4989ED55C}" dt="2023-04-28T13:38:32.150" v="6" actId="47"/>
        <pc:sldMkLst>
          <pc:docMk/>
          <pc:sldMk cId="1967051363" sldId="343"/>
        </pc:sldMkLst>
      </pc:sldChg>
      <pc:sldChg chg="add">
        <pc:chgData name="Federico Cluni" userId="754e41aadaf4a8ea" providerId="LiveId" clId="{A5C8D2C1-3933-4BA4-BD17-CEC4989ED55C}" dt="2023-04-28T13:33:49.150" v="2"/>
        <pc:sldMkLst>
          <pc:docMk/>
          <pc:sldMk cId="1593534835" sldId="344"/>
        </pc:sldMkLst>
      </pc:sldChg>
    </pc:docChg>
  </pc:docChgLst>
  <pc:docChgLst>
    <pc:chgData name="Federico Cluni" userId="754e41aadaf4a8ea" providerId="LiveId" clId="{954D54E2-C2C3-4C93-82DE-6D34795FF0B1}"/>
    <pc:docChg chg="undo custSel addSld delSld modSld">
      <pc:chgData name="Federico Cluni" userId="754e41aadaf4a8ea" providerId="LiveId" clId="{954D54E2-C2C3-4C93-82DE-6D34795FF0B1}" dt="2023-04-14T10:38:52.678" v="396" actId="20577"/>
      <pc:docMkLst>
        <pc:docMk/>
      </pc:docMkLst>
      <pc:sldChg chg="del">
        <pc:chgData name="Federico Cluni" userId="754e41aadaf4a8ea" providerId="LiveId" clId="{954D54E2-C2C3-4C93-82DE-6D34795FF0B1}" dt="2023-04-13T12:39:53.738" v="1" actId="47"/>
        <pc:sldMkLst>
          <pc:docMk/>
          <pc:sldMk cId="0" sldId="256"/>
        </pc:sldMkLst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1"/>
        </pc:sldMkLst>
        <pc:spChg chg="mod">
          <ac:chgData name="Federico Cluni" userId="754e41aadaf4a8ea" providerId="LiveId" clId="{954D54E2-C2C3-4C93-82DE-6D34795FF0B1}" dt="2023-04-14T09:45:57.201" v="6" actId="255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954D54E2-C2C3-4C93-82DE-6D34795FF0B1}" dt="2023-04-14T09:46:35.810" v="8" actId="2711"/>
          <ac:spMkLst>
            <pc:docMk/>
            <pc:sldMk cId="0" sldId="281"/>
            <ac:spMk id="37891" creationId="{000745D8-C5E9-47F7-A2F4-49642B1D77DE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0" sldId="282"/>
        </pc:sldMkLst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4" creationId="{8B10E11A-5085-4E09-9E02-586329CB7D40}"/>
          </ac:spMkLst>
        </pc:spChg>
        <pc:spChg chg="mod">
          <ac:chgData name="Federico Cluni" userId="754e41aadaf4a8ea" providerId="LiveId" clId="{954D54E2-C2C3-4C93-82DE-6D34795FF0B1}" dt="2023-04-14T09:47:48.812" v="10" actId="255"/>
          <ac:spMkLst>
            <pc:docMk/>
            <pc:sldMk cId="0" sldId="282"/>
            <ac:spMk id="38915" creationId="{872DC20D-507F-4FDF-B4F6-8E8B40D18543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3"/>
        </pc:sldMkLst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7" creationId="{25BD1288-BA25-421E-8654-EABDC76BF9A7}"/>
          </ac:spMkLst>
        </pc:spChg>
        <pc:spChg chg="mod">
          <ac:chgData name="Federico Cluni" userId="754e41aadaf4a8ea" providerId="LiveId" clId="{954D54E2-C2C3-4C93-82DE-6D34795FF0B1}" dt="2023-04-14T09:49:18.491" v="16" actId="2711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954D54E2-C2C3-4C93-82DE-6D34795FF0B1}" dt="2023-04-14T09:49:24.774" v="17" actId="2711"/>
          <ac:spMkLst>
            <pc:docMk/>
            <pc:sldMk cId="0" sldId="283"/>
            <ac:spMk id="40964" creationId="{87FCD6AC-C812-4972-B2A3-DE697E0EEC59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5" creationId="{627B40C2-DB4D-4949-8405-4D1E5D62A944}"/>
          </ac:spMkLst>
        </pc:spChg>
        <pc:spChg chg="mod">
          <ac:chgData name="Federico Cluni" userId="754e41aadaf4a8ea" providerId="LiveId" clId="{954D54E2-C2C3-4C93-82DE-6D34795FF0B1}" dt="2023-04-14T09:48:23.133" v="12" actId="255"/>
          <ac:spMkLst>
            <pc:docMk/>
            <pc:sldMk cId="0" sldId="283"/>
            <ac:spMk id="40966" creationId="{D7BAD7B8-3D7C-4D4D-9EE4-FA83C0F22DD8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4"/>
        </pc:sldMkLst>
        <pc:spChg chg="mod">
          <ac:chgData name="Federico Cluni" userId="754e41aadaf4a8ea" providerId="LiveId" clId="{954D54E2-C2C3-4C93-82DE-6D34795FF0B1}" dt="2023-04-14T09:49:03.688" v="14" actId="255"/>
          <ac:spMkLst>
            <pc:docMk/>
            <pc:sldMk cId="0" sldId="284"/>
            <ac:spMk id="4" creationId="{795CD148-7238-454B-8063-A4BBF5D51DC5}"/>
          </ac:spMkLst>
        </pc:spChg>
        <pc:spChg chg="mod">
          <ac:chgData name="Federico Cluni" userId="754e41aadaf4a8ea" providerId="LiveId" clId="{954D54E2-C2C3-4C93-82DE-6D34795FF0B1}" dt="2023-04-14T09:49:34.494" v="19"/>
          <ac:spMkLst>
            <pc:docMk/>
            <pc:sldMk cId="0" sldId="284"/>
            <ac:spMk id="41987" creationId="{4634B66A-46C2-4F21-ADEE-51244DF0455B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5"/>
        </pc:sldMkLst>
        <pc:spChg chg="mod">
          <ac:chgData name="Federico Cluni" userId="754e41aadaf4a8ea" providerId="LiveId" clId="{954D54E2-C2C3-4C93-82DE-6D34795FF0B1}" dt="2023-04-14T09:49:44.562" v="21" actId="255"/>
          <ac:spMkLst>
            <pc:docMk/>
            <pc:sldMk cId="0" sldId="285"/>
            <ac:spMk id="4" creationId="{46764DC0-F17D-4768-AF9D-089CABE21A1B}"/>
          </ac:spMkLst>
        </pc:spChg>
        <pc:spChg chg="mod">
          <ac:chgData name="Federico Cluni" userId="754e41aadaf4a8ea" providerId="LiveId" clId="{954D54E2-C2C3-4C93-82DE-6D34795FF0B1}" dt="2023-04-14T09:49:53.112" v="22" actId="2711"/>
          <ac:spMkLst>
            <pc:docMk/>
            <pc:sldMk cId="0" sldId="285"/>
            <ac:spMk id="43011" creationId="{530215A9-4BDE-4CBC-936D-2138A6982815}"/>
          </ac:spMkLst>
        </pc:spChg>
      </pc:sldChg>
      <pc:sldChg chg="add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86"/>
        </pc:sldMkLst>
        <pc:spChg chg="mod">
          <ac:chgData name="Federico Cluni" userId="754e41aadaf4a8ea" providerId="LiveId" clId="{954D54E2-C2C3-4C93-82DE-6D34795FF0B1}" dt="2023-04-14T09:52:05.823" v="29"/>
          <ac:spMkLst>
            <pc:docMk/>
            <pc:sldMk cId="0" sldId="286"/>
            <ac:spMk id="3" creationId="{9272375B-6ED8-43F6-98AC-DE3ACF0EA65C}"/>
          </ac:spMkLst>
        </pc:spChg>
        <pc:spChg chg="mod">
          <ac:chgData name="Federico Cluni" userId="754e41aadaf4a8ea" providerId="LiveId" clId="{954D54E2-C2C3-4C93-82DE-6D34795FF0B1}" dt="2023-04-14T09:52:32.767" v="108" actId="20577"/>
          <ac:spMkLst>
            <pc:docMk/>
            <pc:sldMk cId="0" sldId="286"/>
            <ac:spMk id="4" creationId="{21FC037F-7181-38C8-04F3-6EFC429DCA2C}"/>
          </ac:spMkLst>
        </pc:spChg>
        <pc:spChg chg="mod">
          <ac:chgData name="Federico Cluni" userId="754e41aadaf4a8ea" providerId="LiveId" clId="{954D54E2-C2C3-4C93-82DE-6D34795FF0B1}" dt="2023-04-14T09:51:28.793" v="27" actId="255"/>
          <ac:spMkLst>
            <pc:docMk/>
            <pc:sldMk cId="0" sldId="286"/>
            <ac:spMk id="5" creationId="{263DEA10-79FC-470D-8215-2C8A5F2D7BEE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954D54E2-C2C3-4C93-82DE-6D34795FF0B1}" dt="2023-04-14T09:51:50.068" v="28" actId="2711"/>
          <ac:spMkLst>
            <pc:docMk/>
            <pc:sldMk cId="0" sldId="286"/>
            <ac:spMk id="45060" creationId="{EFE68B92-8428-485F-A609-20719AEEBA69}"/>
          </ac:spMkLst>
        </pc:spChg>
        <pc:grpChg chg="add mod">
          <ac:chgData name="Federico Cluni" userId="754e41aadaf4a8ea" providerId="LiveId" clId="{954D54E2-C2C3-4C93-82DE-6D34795FF0B1}" dt="2023-04-14T09:52:08.887" v="30" actId="1076"/>
          <ac:grpSpMkLst>
            <pc:docMk/>
            <pc:sldMk cId="0" sldId="286"/>
            <ac:grpSpMk id="2" creationId="{E88F6DBD-243A-6670-4B93-8D5FC4F6217D}"/>
          </ac:grpSpMkLst>
        </pc:grpChg>
      </pc:sldChg>
      <pc:sldChg chg="addSp modSp mod modNotesTx">
        <pc:chgData name="Federico Cluni" userId="754e41aadaf4a8ea" providerId="LiveId" clId="{954D54E2-C2C3-4C93-82DE-6D34795FF0B1}" dt="2023-04-14T10:38:52.678" v="396" actId="20577"/>
        <pc:sldMkLst>
          <pc:docMk/>
          <pc:sldMk cId="3286911153" sldId="287"/>
        </pc:sldMkLst>
        <pc:spChg chg="add mod">
          <ac:chgData name="Federico Cluni" userId="754e41aadaf4a8ea" providerId="LiveId" clId="{954D54E2-C2C3-4C93-82DE-6D34795FF0B1}" dt="2023-04-14T10:38:52.678" v="396" actId="20577"/>
          <ac:spMkLst>
            <pc:docMk/>
            <pc:sldMk cId="3286911153" sldId="287"/>
            <ac:spMk id="2" creationId="{D43DCC46-491D-C7A9-A8DC-F20E4D423EA4}"/>
          </ac:spMkLst>
        </pc:spChg>
        <pc:spChg chg="add mod">
          <ac:chgData name="Federico Cluni" userId="754e41aadaf4a8ea" providerId="LiveId" clId="{954D54E2-C2C3-4C93-82DE-6D34795FF0B1}" dt="2023-04-14T10:38:33.787" v="395" actId="207"/>
          <ac:spMkLst>
            <pc:docMk/>
            <pc:sldMk cId="3286911153" sldId="287"/>
            <ac:spMk id="3" creationId="{8DAA1E84-BD40-FAF6-3C2F-B8ECA27A6516}"/>
          </ac:spMkLst>
        </pc:spChg>
        <pc:spChg chg="mod">
          <ac:chgData name="Federico Cluni" userId="754e41aadaf4a8ea" providerId="LiveId" clId="{954D54E2-C2C3-4C93-82DE-6D34795FF0B1}" dt="2023-04-14T10:20:14.542" v="220" actId="255"/>
          <ac:spMkLst>
            <pc:docMk/>
            <pc:sldMk cId="3286911153" sldId="287"/>
            <ac:spMk id="5" creationId="{23A50B28-D705-411B-84F8-14538B50D1C4}"/>
          </ac:spMkLst>
        </pc:spChg>
        <pc:spChg chg="mod">
          <ac:chgData name="Federico Cluni" userId="754e41aadaf4a8ea" providerId="LiveId" clId="{954D54E2-C2C3-4C93-82DE-6D34795FF0B1}" dt="2023-04-14T10:32:50.342" v="321" actId="20577"/>
          <ac:spMkLst>
            <pc:docMk/>
            <pc:sldMk cId="3286911153" sldId="287"/>
            <ac:spMk id="49156" creationId="{6B1CEF43-8701-43B5-A0FF-2E0F4E6A20A0}"/>
          </ac:spMkLst>
        </pc:spChg>
      </pc:sldChg>
      <pc:sldChg chg="modSp mod">
        <pc:chgData name="Federico Cluni" userId="754e41aadaf4a8ea" providerId="LiveId" clId="{954D54E2-C2C3-4C93-82DE-6D34795FF0B1}" dt="2023-04-14T10:26:51.996" v="306" actId="2711"/>
        <pc:sldMkLst>
          <pc:docMk/>
          <pc:sldMk cId="3077951468" sldId="290"/>
        </pc:sldMkLst>
        <pc:spChg chg="mod">
          <ac:chgData name="Federico Cluni" userId="754e41aadaf4a8ea" providerId="LiveId" clId="{954D54E2-C2C3-4C93-82DE-6D34795FF0B1}" dt="2023-04-14T10:26:33.124" v="305" actId="255"/>
          <ac:spMkLst>
            <pc:docMk/>
            <pc:sldMk cId="3077951468" sldId="290"/>
            <ac:spMk id="4" creationId="{8DF2BBCF-A139-4938-9EB5-DDE3C8350C05}"/>
          </ac:spMkLst>
        </pc:spChg>
        <pc:spChg chg="mod">
          <ac:chgData name="Federico Cluni" userId="754e41aadaf4a8ea" providerId="LiveId" clId="{954D54E2-C2C3-4C93-82DE-6D34795FF0B1}" dt="2023-04-14T10:26:51.996" v="306" actId="2711"/>
          <ac:spMkLst>
            <pc:docMk/>
            <pc:sldMk cId="3077951468" sldId="290"/>
            <ac:spMk id="52227" creationId="{99FBDFD0-1935-4371-B600-89F689A1C6E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292"/>
        </pc:sldMkLst>
        <pc:spChg chg="mod">
          <ac:chgData name="Federico Cluni" userId="754e41aadaf4a8ea" providerId="LiveId" clId="{954D54E2-C2C3-4C93-82DE-6D34795FF0B1}" dt="2023-04-14T09:52:45.163" v="110" actId="255"/>
          <ac:spMkLst>
            <pc:docMk/>
            <pc:sldMk cId="0" sldId="292"/>
            <ac:spMk id="4" creationId="{0212A5E6-77DC-4FAA-98FA-9E9922E08B97}"/>
          </ac:spMkLst>
        </pc:spChg>
        <pc:spChg chg="mod">
          <ac:chgData name="Federico Cluni" userId="754e41aadaf4a8ea" providerId="LiveId" clId="{954D54E2-C2C3-4C93-82DE-6D34795FF0B1}" dt="2023-04-14T09:52:55.370" v="111" actId="2711"/>
          <ac:spMkLst>
            <pc:docMk/>
            <pc:sldMk cId="0" sldId="292"/>
            <ac:spMk id="46083" creationId="{4BD9E5AE-ABE3-4473-B116-4358611DB157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0"/>
        </pc:sldMkLst>
        <pc:spChg chg="mod">
          <ac:chgData name="Federico Cluni" userId="754e41aadaf4a8ea" providerId="LiveId" clId="{954D54E2-C2C3-4C93-82DE-6D34795FF0B1}" dt="2023-04-14T09:56:12.816" v="158" actId="20577"/>
          <ac:spMkLst>
            <pc:docMk/>
            <pc:sldMk cId="0" sldId="300"/>
            <ac:spMk id="4" creationId="{1757A113-2160-4A40-B67E-037908788499}"/>
          </ac:spMkLst>
        </pc:spChg>
        <pc:spChg chg="mod">
          <ac:chgData name="Federico Cluni" userId="754e41aadaf4a8ea" providerId="LiveId" clId="{954D54E2-C2C3-4C93-82DE-6D34795FF0B1}" dt="2023-04-14T09:53:18.417" v="113" actId="255"/>
          <ac:spMkLst>
            <pc:docMk/>
            <pc:sldMk cId="0" sldId="300"/>
            <ac:spMk id="5" creationId="{CE269B7B-35D4-4F12-99F4-3BD7A8757DE1}"/>
          </ac:spMkLst>
        </pc:spChg>
        <pc:spChg chg="mod">
          <ac:chgData name="Federico Cluni" userId="754e41aadaf4a8ea" providerId="LiveId" clId="{954D54E2-C2C3-4C93-82DE-6D34795FF0B1}" dt="2023-04-14T09:53:39.199" v="114" actId="2711"/>
          <ac:spMkLst>
            <pc:docMk/>
            <pc:sldMk cId="0" sldId="300"/>
            <ac:spMk id="47107" creationId="{99C64C5A-F27B-4D5E-A469-247857D5FEFD}"/>
          </ac:spMkLst>
        </pc:spChg>
      </pc:sldChg>
      <pc:sldChg chg="modSp add del">
        <pc:chgData name="Federico Cluni" userId="754e41aadaf4a8ea" providerId="LiveId" clId="{954D54E2-C2C3-4C93-82DE-6D34795FF0B1}" dt="2023-04-14T10:01:05.547" v="218" actId="2696"/>
        <pc:sldMkLst>
          <pc:docMk/>
          <pc:sldMk cId="2909882934" sldId="301"/>
        </pc:sldMkLst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4" creationId="{3CF10B12-B102-46BE-AE13-25BDA808731C}"/>
          </ac:spMkLst>
        </pc:spChg>
        <pc:spChg chg="mod">
          <ac:chgData name="Federico Cluni" userId="754e41aadaf4a8ea" providerId="LiveId" clId="{954D54E2-C2C3-4C93-82DE-6D34795FF0B1}" dt="2023-04-14T09:57:34.967" v="179" actId="255"/>
          <ac:spMkLst>
            <pc:docMk/>
            <pc:sldMk cId="2909882934" sldId="301"/>
            <ac:spMk id="39939" creationId="{141BD149-0FFB-40B5-96FB-BC7F0D8CD8D4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02"/>
        </pc:sldMkLst>
        <pc:spChg chg="mod">
          <ac:chgData name="Federico Cluni" userId="754e41aadaf4a8ea" providerId="LiveId" clId="{954D54E2-C2C3-4C93-82DE-6D34795FF0B1}" dt="2023-04-14T09:51:11.862" v="24" actId="255"/>
          <ac:spMkLst>
            <pc:docMk/>
            <pc:sldMk cId="0" sldId="302"/>
            <ac:spMk id="4" creationId="{0A22BD09-EF34-4B81-922F-414C35510B85}"/>
          </ac:spMkLst>
        </pc:spChg>
        <pc:spChg chg="mod">
          <ac:chgData name="Federico Cluni" userId="754e41aadaf4a8ea" providerId="LiveId" clId="{954D54E2-C2C3-4C93-82DE-6D34795FF0B1}" dt="2023-04-14T09:51:17.925" v="25" actId="2711"/>
          <ac:spMkLst>
            <pc:docMk/>
            <pc:sldMk cId="0" sldId="302"/>
            <ac:spMk id="44035" creationId="{A9D92512-3529-405D-8C8E-F1A81D59CCCD}"/>
          </ac:spMkLst>
        </pc:spChg>
      </pc:sldChg>
      <pc:sldChg chg="addSp delSp modSp add del mod">
        <pc:chgData name="Federico Cluni" userId="754e41aadaf4a8ea" providerId="LiveId" clId="{954D54E2-C2C3-4C93-82DE-6D34795FF0B1}" dt="2023-04-14T10:01:05.547" v="218" actId="2696"/>
        <pc:sldMkLst>
          <pc:docMk/>
          <pc:sldMk cId="0" sldId="314"/>
        </pc:sldMkLst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2" creationId="{C7CE77D6-3A10-4EC5-A503-E0E6006B57A1}"/>
          </ac:spMkLst>
        </pc:spChg>
        <pc:spChg chg="add del mod">
          <ac:chgData name="Federico Cluni" userId="754e41aadaf4a8ea" providerId="LiveId" clId="{954D54E2-C2C3-4C93-82DE-6D34795FF0B1}" dt="2023-04-14T09:59:14.685" v="211" actId="478"/>
          <ac:spMkLst>
            <pc:docMk/>
            <pc:sldMk cId="0" sldId="314"/>
            <ac:spMk id="3" creationId="{5D07C3E7-025A-ECAB-F517-FD9494B727EB}"/>
          </ac:spMkLst>
        </pc:spChg>
        <pc:spChg chg="add 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" creationId="{F739B547-8DF8-26EB-296C-8BAB53F20C23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8:01.427" v="185" actId="255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9:46.632" v="215" actId="2085"/>
          <ac:spMkLst>
            <pc:docMk/>
            <pc:sldMk cId="0" sldId="314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1143503960" sldId="332"/>
        </pc:sldMkLst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2" creationId="{C7CE77D6-3A10-4EC5-A503-E0E6006B57A1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7" creationId="{FCCB3D06-8CFD-4DB6-BE00-2434CEF1892A}"/>
          </ac:spMkLst>
        </pc:spChg>
        <pc:spChg chg="mod">
          <ac:chgData name="Federico Cluni" userId="754e41aadaf4a8ea" providerId="LiveId" clId="{954D54E2-C2C3-4C93-82DE-6D34795FF0B1}" dt="2023-04-14T09:56:40.585" v="160" actId="255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954D54E2-C2C3-4C93-82DE-6D34795FF0B1}" dt="2023-04-14T09:56:54.755" v="161" actId="2711"/>
          <ac:spMkLst>
            <pc:docMk/>
            <pc:sldMk cId="1143503960" sldId="332"/>
            <ac:spMk id="48132" creationId="{A0FE7CB0-E481-4096-81C8-1764C2DA88DA}"/>
          </ac:spMkLst>
        </pc:spChg>
        <pc:spChg chg="mod">
          <ac:chgData name="Federico Cluni" userId="754e41aadaf4a8ea" providerId="LiveId" clId="{954D54E2-C2C3-4C93-82DE-6D34795FF0B1}" dt="2023-04-14T09:57:06.244" v="177" actId="6549"/>
          <ac:spMkLst>
            <pc:docMk/>
            <pc:sldMk cId="1143503960" sldId="332"/>
            <ac:spMk id="48134" creationId="{774AE6C6-4588-4333-AB3D-72CBCBC40EC5}"/>
          </ac:spMkLst>
        </pc:spChg>
      </pc:sldChg>
      <pc:sldChg chg="modSp add del mod">
        <pc:chgData name="Federico Cluni" userId="754e41aadaf4a8ea" providerId="LiveId" clId="{954D54E2-C2C3-4C93-82DE-6D34795FF0B1}" dt="2023-04-14T10:01:05.547" v="218" actId="2696"/>
        <pc:sldMkLst>
          <pc:docMk/>
          <pc:sldMk cId="3640886085" sldId="333"/>
        </pc:sldMkLst>
        <pc:spChg chg="mod">
          <ac:chgData name="Federico Cluni" userId="754e41aadaf4a8ea" providerId="LiveId" clId="{954D54E2-C2C3-4C93-82DE-6D34795FF0B1}" dt="2023-04-14T09:57:43.231" v="181" actId="255"/>
          <ac:spMkLst>
            <pc:docMk/>
            <pc:sldMk cId="3640886085" sldId="333"/>
            <ac:spMk id="4" creationId="{E00B9A0C-DD66-4C5A-830E-EEEC9189156B}"/>
          </ac:spMkLst>
        </pc:spChg>
        <pc:spChg chg="mod">
          <ac:chgData name="Federico Cluni" userId="754e41aadaf4a8ea" providerId="LiveId" clId="{954D54E2-C2C3-4C93-82DE-6D34795FF0B1}" dt="2023-04-14T09:57:50.750" v="183" actId="20577"/>
          <ac:spMkLst>
            <pc:docMk/>
            <pc:sldMk cId="3640886085" sldId="333"/>
            <ac:spMk id="39939" creationId="{141BD149-0FFB-40B5-96FB-BC7F0D8CD8D4}"/>
          </ac:spMkLst>
        </pc:spChg>
        <pc:picChg chg="mod">
          <ac:chgData name="Federico Cluni" userId="754e41aadaf4a8ea" providerId="LiveId" clId="{954D54E2-C2C3-4C93-82DE-6D34795FF0B1}" dt="2023-04-14T09:57:43.231" v="181" actId="255"/>
          <ac:picMkLst>
            <pc:docMk/>
            <pc:sldMk cId="3640886085" sldId="333"/>
            <ac:picMk id="3" creationId="{065CDF21-4126-4A6D-962A-76791542F169}"/>
          </ac:picMkLst>
        </pc:picChg>
      </pc:sldChg>
      <pc:sldChg chg="modSp add mod">
        <pc:chgData name="Federico Cluni" userId="754e41aadaf4a8ea" providerId="LiveId" clId="{954D54E2-C2C3-4C93-82DE-6D34795FF0B1}" dt="2023-04-13T12:40:00.424" v="4" actId="20577"/>
        <pc:sldMkLst>
          <pc:docMk/>
          <pc:sldMk cId="0" sldId="334"/>
        </pc:sldMkLst>
        <pc:spChg chg="mod">
          <ac:chgData name="Federico Cluni" userId="754e41aadaf4a8ea" providerId="LiveId" clId="{954D54E2-C2C3-4C93-82DE-6D34795FF0B1}" dt="2023-04-13T12:40:00.424" v="4" actId="20577"/>
          <ac:spMkLst>
            <pc:docMk/>
            <pc:sldMk cId="0" sldId="334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A1300549-CB0F-41A9-A647-24B953CD8372}"/>
    <pc:docChg chg="modSld">
      <pc:chgData name="Federico Cluni" userId="754e41aadaf4a8ea" providerId="LiveId" clId="{A1300549-CB0F-41A9-A647-24B953CD8372}" dt="2021-09-07T12:05:55.272" v="28" actId="1038"/>
      <pc:docMkLst>
        <pc:docMk/>
      </pc:docMkLst>
      <pc:sldChg chg="modSp mod">
        <pc:chgData name="Federico Cluni" userId="754e41aadaf4a8ea" providerId="LiveId" clId="{A1300549-CB0F-41A9-A647-24B953CD8372}" dt="2021-09-07T12:05:55.272" v="28" actId="1038"/>
        <pc:sldMkLst>
          <pc:docMk/>
          <pc:sldMk cId="0" sldId="256"/>
        </pc:sldMkLst>
        <pc:spChg chg="mod">
          <ac:chgData name="Federico Cluni" userId="754e41aadaf4a8ea" providerId="LiveId" clId="{A1300549-CB0F-41A9-A647-24B953CD8372}" dt="2021-09-07T12:05:38.677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A1300549-CB0F-41A9-A647-24B953CD8372}" dt="2021-09-07T12:05:55.272" v="28" actId="1038"/>
          <ac:spMkLst>
            <pc:docMk/>
            <pc:sldMk cId="0" sldId="256"/>
            <ac:spMk id="2055" creationId="{4CD9053A-D1BE-4AA5-A65E-5DD053F0E150}"/>
          </ac:spMkLst>
        </pc:spChg>
      </pc:sldChg>
    </pc:docChg>
  </pc:docChgLst>
  <pc:docChgLst>
    <pc:chgData name="Federico Cluni" userId="754e41aadaf4a8ea" providerId="LiveId" clId="{8AE3B534-87F5-4055-9DA3-F1337613F035}"/>
    <pc:docChg chg="undo custSel addSld delSld modSld sldOrd">
      <pc:chgData name="Federico Cluni" userId="754e41aadaf4a8ea" providerId="LiveId" clId="{8AE3B534-87F5-4055-9DA3-F1337613F035}" dt="2024-03-01T16:32:54.650" v="148" actId="20577"/>
      <pc:docMkLst>
        <pc:docMk/>
      </pc:docMkLst>
      <pc:sldChg chg="modSp mod">
        <pc:chgData name="Federico Cluni" userId="754e41aadaf4a8ea" providerId="LiveId" clId="{8AE3B534-87F5-4055-9DA3-F1337613F035}" dt="2024-03-01T14:12:11.735" v="131" actId="1076"/>
        <pc:sldMkLst>
          <pc:docMk/>
          <pc:sldMk cId="0" sldId="285"/>
        </pc:sldMkLst>
        <pc:spChg chg="mod">
          <ac:chgData name="Federico Cluni" userId="754e41aadaf4a8ea" providerId="LiveId" clId="{8AE3B534-87F5-4055-9DA3-F1337613F035}" dt="2024-03-01T14:12:11.735" v="131" actId="1076"/>
          <ac:spMkLst>
            <pc:docMk/>
            <pc:sldMk cId="0" sldId="285"/>
            <ac:spMk id="43011" creationId="{530215A9-4BDE-4CBC-936D-2138A6982815}"/>
          </ac:spMkLst>
        </pc:spChg>
      </pc:sldChg>
      <pc:sldChg chg="modSp mod">
        <pc:chgData name="Federico Cluni" userId="754e41aadaf4a8ea" providerId="LiveId" clId="{8AE3B534-87F5-4055-9DA3-F1337613F035}" dt="2024-03-01T14:25:05.258" v="145" actId="1076"/>
        <pc:sldMkLst>
          <pc:docMk/>
          <pc:sldMk cId="0" sldId="286"/>
        </pc:sldMkLst>
        <pc:spChg chg="mod">
          <ac:chgData name="Federico Cluni" userId="754e41aadaf4a8ea" providerId="LiveId" clId="{8AE3B534-87F5-4055-9DA3-F1337613F035}" dt="2024-03-01T14:23:33.814" v="144" actId="2057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8AE3B534-87F5-4055-9DA3-F1337613F035}" dt="2024-03-01T14:25:05.258" v="145" actId="1076"/>
          <ac:spMkLst>
            <pc:docMk/>
            <pc:sldMk cId="0" sldId="286"/>
            <ac:spMk id="45060" creationId="{EFE68B92-8428-485F-A609-20719AEEBA69}"/>
          </ac:spMkLst>
        </pc:spChg>
      </pc:sldChg>
      <pc:sldChg chg="modSp mod">
        <pc:chgData name="Federico Cluni" userId="754e41aadaf4a8ea" providerId="LiveId" clId="{8AE3B534-87F5-4055-9DA3-F1337613F035}" dt="2024-02-29T15:27:23.148" v="24" actId="20577"/>
        <pc:sldMkLst>
          <pc:docMk/>
          <pc:sldMk cId="0" sldId="300"/>
        </pc:sldMkLst>
        <pc:spChg chg="mod">
          <ac:chgData name="Federico Cluni" userId="754e41aadaf4a8ea" providerId="LiveId" clId="{8AE3B534-87F5-4055-9DA3-F1337613F035}" dt="2024-02-29T15:27:23.148" v="24" actId="20577"/>
          <ac:spMkLst>
            <pc:docMk/>
            <pc:sldMk cId="0" sldId="300"/>
            <ac:spMk id="7" creationId="{4005BBF7-8A47-B139-B69D-51D8CEA25736}"/>
          </ac:spMkLst>
        </pc:spChg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6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7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8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09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0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1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2"/>
        </pc:sldMkLst>
      </pc:sldChg>
      <pc:sldChg chg="add">
        <pc:chgData name="Federico Cluni" userId="754e41aadaf4a8ea" providerId="LiveId" clId="{8AE3B534-87F5-4055-9DA3-F1337613F035}" dt="2024-02-26T14:08:48.673" v="17"/>
        <pc:sldMkLst>
          <pc:docMk/>
          <pc:sldMk cId="0" sldId="313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2826614204" sldId="318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2341664799" sldId="319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1726988474" sldId="320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2"/>
        </pc:sldMkLst>
      </pc:sldChg>
      <pc:sldChg chg="modSp add mod">
        <pc:chgData name="Federico Cluni" userId="754e41aadaf4a8ea" providerId="LiveId" clId="{8AE3B534-87F5-4055-9DA3-F1337613F035}" dt="2024-03-01T16:32:54.650" v="148" actId="20577"/>
        <pc:sldMkLst>
          <pc:docMk/>
          <pc:sldMk cId="448035217" sldId="323"/>
        </pc:sldMkLst>
        <pc:spChg chg="mod">
          <ac:chgData name="Federico Cluni" userId="754e41aadaf4a8ea" providerId="LiveId" clId="{8AE3B534-87F5-4055-9DA3-F1337613F035}" dt="2024-03-01T16:32:54.650" v="148" actId="20577"/>
          <ac:spMkLst>
            <pc:docMk/>
            <pc:sldMk cId="448035217" sldId="323"/>
            <ac:spMk id="60419" creationId="{1DCB188F-CBF2-4118-B7D2-2063D15CE157}"/>
          </ac:spMkLst>
        </pc:spChg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4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5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6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0" sldId="327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1438793502" sldId="328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2599392944" sldId="329"/>
        </pc:sldMkLst>
      </pc:sldChg>
      <pc:sldChg chg="modSp mod modNotesTx">
        <pc:chgData name="Federico Cluni" userId="754e41aadaf4a8ea" providerId="LiveId" clId="{8AE3B534-87F5-4055-9DA3-F1337613F035}" dt="2024-02-29T15:33:41.606" v="55"/>
        <pc:sldMkLst>
          <pc:docMk/>
          <pc:sldMk cId="1143503960" sldId="332"/>
        </pc:sldMkLst>
        <pc:spChg chg="mod">
          <ac:chgData name="Federico Cluni" userId="754e41aadaf4a8ea" providerId="LiveId" clId="{8AE3B534-87F5-4055-9DA3-F1337613F035}" dt="2024-02-29T15:27:58.233" v="27" actId="6549"/>
          <ac:spMkLst>
            <pc:docMk/>
            <pc:sldMk cId="1143503960" sldId="332"/>
            <ac:spMk id="46083" creationId="{6ACC68DE-8CF4-432B-B0F9-A6F80B875381}"/>
          </ac:spMkLst>
        </pc:spChg>
        <pc:spChg chg="mod">
          <ac:chgData name="Federico Cluni" userId="754e41aadaf4a8ea" providerId="LiveId" clId="{8AE3B534-87F5-4055-9DA3-F1337613F035}" dt="2024-02-29T15:29:32.372" v="39" actId="20577"/>
          <ac:spMkLst>
            <pc:docMk/>
            <pc:sldMk cId="1143503960" sldId="332"/>
            <ac:spMk id="48132" creationId="{A0FE7CB0-E481-4096-81C8-1764C2DA88DA}"/>
          </ac:spMkLst>
        </pc:spChg>
      </pc:sldChg>
      <pc:sldChg chg="modSp mod">
        <pc:chgData name="Federico Cluni" userId="754e41aadaf4a8ea" providerId="LiveId" clId="{8AE3B534-87F5-4055-9DA3-F1337613F035}" dt="2024-03-01T13:36:49.279" v="95" actId="20577"/>
        <pc:sldMkLst>
          <pc:docMk/>
          <pc:sldMk cId="0" sldId="334"/>
        </pc:sldMkLst>
        <pc:spChg chg="mod">
          <ac:chgData name="Federico Cluni" userId="754e41aadaf4a8ea" providerId="LiveId" clId="{8AE3B534-87F5-4055-9DA3-F1337613F035}" dt="2024-02-26T14:05:32.540" v="3" actId="20577"/>
          <ac:spMkLst>
            <pc:docMk/>
            <pc:sldMk cId="0" sldId="334"/>
            <ac:spMk id="2054" creationId="{10C4B9D1-AF21-45ED-B9CB-5E26D6FA8653}"/>
          </ac:spMkLst>
        </pc:spChg>
        <pc:spChg chg="mod">
          <ac:chgData name="Federico Cluni" userId="754e41aadaf4a8ea" providerId="LiveId" clId="{8AE3B534-87F5-4055-9DA3-F1337613F035}" dt="2024-03-01T13:36:49.279" v="95" actId="20577"/>
          <ac:spMkLst>
            <pc:docMk/>
            <pc:sldMk cId="0" sldId="334"/>
            <ac:spMk id="2055" creationId="{4CD9053A-D1BE-4AA5-A65E-5DD053F0E150}"/>
          </ac:spMkLst>
        </pc:spChg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2444427496" sldId="337"/>
        </pc:sldMkLst>
      </pc:sldChg>
      <pc:sldChg chg="add">
        <pc:chgData name="Federico Cluni" userId="754e41aadaf4a8ea" providerId="LiveId" clId="{8AE3B534-87F5-4055-9DA3-F1337613F035}" dt="2024-02-29T15:38:40.803" v="57"/>
        <pc:sldMkLst>
          <pc:docMk/>
          <pc:sldMk cId="3979534764" sldId="337"/>
        </pc:sldMkLst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818098444" sldId="338"/>
        </pc:sldMkLst>
      </pc:sldChg>
      <pc:sldChg chg="add">
        <pc:chgData name="Federico Cluni" userId="754e41aadaf4a8ea" providerId="LiveId" clId="{8AE3B534-87F5-4055-9DA3-F1337613F035}" dt="2024-02-29T15:38:40.803" v="57"/>
        <pc:sldMkLst>
          <pc:docMk/>
          <pc:sldMk cId="1415372961" sldId="338"/>
        </pc:sldMkLst>
      </pc:sldChg>
      <pc:sldChg chg="addSp modSp add mod">
        <pc:chgData name="Federico Cluni" userId="754e41aadaf4a8ea" providerId="LiveId" clId="{8AE3B534-87F5-4055-9DA3-F1337613F035}" dt="2024-02-29T15:43:00.294" v="93" actId="1076"/>
        <pc:sldMkLst>
          <pc:docMk/>
          <pc:sldMk cId="538957913" sldId="339"/>
        </pc:sldMkLst>
        <pc:spChg chg="mod">
          <ac:chgData name="Federico Cluni" userId="754e41aadaf4a8ea" providerId="LiveId" clId="{8AE3B534-87F5-4055-9DA3-F1337613F035}" dt="2024-02-29T15:41:50.849" v="70" actId="1076"/>
          <ac:spMkLst>
            <pc:docMk/>
            <pc:sldMk cId="538957913" sldId="339"/>
            <ac:spMk id="2" creationId="{F10F6CD7-9FF3-DBEC-70AD-F30C3453326C}"/>
          </ac:spMkLst>
        </pc:spChg>
        <pc:spChg chg="mod">
          <ac:chgData name="Federico Cluni" userId="754e41aadaf4a8ea" providerId="LiveId" clId="{8AE3B534-87F5-4055-9DA3-F1337613F035}" dt="2024-02-29T15:41:50.849" v="70" actId="1076"/>
          <ac:spMkLst>
            <pc:docMk/>
            <pc:sldMk cId="538957913" sldId="339"/>
            <ac:spMk id="3" creationId="{0ABCA574-F764-9349-9378-4D43A861B576}"/>
          </ac:spMkLst>
        </pc:spChg>
        <pc:spChg chg="mod">
          <ac:chgData name="Federico Cluni" userId="754e41aadaf4a8ea" providerId="LiveId" clId="{8AE3B534-87F5-4055-9DA3-F1337613F035}" dt="2024-02-29T15:42:06.886" v="71" actId="1076"/>
          <ac:spMkLst>
            <pc:docMk/>
            <pc:sldMk cId="538957913" sldId="339"/>
            <ac:spMk id="5" creationId="{1CF5C759-F901-5D3E-B4D5-BCF23723378A}"/>
          </ac:spMkLst>
        </pc:spChg>
        <pc:spChg chg="mod">
          <ac:chgData name="Federico Cluni" userId="754e41aadaf4a8ea" providerId="LiveId" clId="{8AE3B534-87F5-4055-9DA3-F1337613F035}" dt="2024-02-29T15:42:06.886" v="71" actId="1076"/>
          <ac:spMkLst>
            <pc:docMk/>
            <pc:sldMk cId="538957913" sldId="339"/>
            <ac:spMk id="6" creationId="{692EB7C8-F147-72A8-68E8-A1097C20B1B1}"/>
          </ac:spMkLst>
        </pc:spChg>
        <pc:spChg chg="mod">
          <ac:chgData name="Federico Cluni" userId="754e41aadaf4a8ea" providerId="LiveId" clId="{8AE3B534-87F5-4055-9DA3-F1337613F035}" dt="2024-02-29T15:43:00.294" v="93" actId="1076"/>
          <ac:spMkLst>
            <pc:docMk/>
            <pc:sldMk cId="538957913" sldId="339"/>
            <ac:spMk id="7" creationId="{95B1F755-6469-6E8B-3462-B07C7F17EBAE}"/>
          </ac:spMkLst>
        </pc:spChg>
        <pc:spChg chg="mod">
          <ac:chgData name="Federico Cluni" userId="754e41aadaf4a8ea" providerId="LiveId" clId="{8AE3B534-87F5-4055-9DA3-F1337613F035}" dt="2024-02-29T15:43:00.294" v="93" actId="1076"/>
          <ac:spMkLst>
            <pc:docMk/>
            <pc:sldMk cId="538957913" sldId="339"/>
            <ac:spMk id="8" creationId="{C0481522-6883-9BCC-EE68-C883D96CBAEE}"/>
          </ac:spMkLst>
        </pc:spChg>
        <pc:spChg chg="add mod">
          <ac:chgData name="Federico Cluni" userId="754e41aadaf4a8ea" providerId="LiveId" clId="{8AE3B534-87F5-4055-9DA3-F1337613F035}" dt="2024-02-29T15:42:42.587" v="91" actId="20577"/>
          <ac:spMkLst>
            <pc:docMk/>
            <pc:sldMk cId="538957913" sldId="339"/>
            <ac:spMk id="9" creationId="{0EA299F0-E189-19D9-37AC-F86916DC517B}"/>
          </ac:spMkLst>
        </pc:spChg>
        <pc:spChg chg="add mod ord">
          <ac:chgData name="Federico Cluni" userId="754e41aadaf4a8ea" providerId="LiveId" clId="{8AE3B534-87F5-4055-9DA3-F1337613F035}" dt="2024-02-29T15:42:50.148" v="92" actId="171"/>
          <ac:spMkLst>
            <pc:docMk/>
            <pc:sldMk cId="538957913" sldId="339"/>
            <ac:spMk id="10" creationId="{C7BCBCB2-5474-AEC8-16DC-30F51C5B9553}"/>
          </ac:spMkLst>
        </pc:spChg>
        <pc:spChg chg="mod">
          <ac:chgData name="Federico Cluni" userId="754e41aadaf4a8ea" providerId="LiveId" clId="{8AE3B534-87F5-4055-9DA3-F1337613F035}" dt="2024-02-29T15:41:21.447" v="64" actId="1076"/>
          <ac:spMkLst>
            <pc:docMk/>
            <pc:sldMk cId="538957913" sldId="339"/>
            <ac:spMk id="60419" creationId="{6670331B-62EA-1D3E-9042-692E3E630D64}"/>
          </ac:spMkLst>
        </pc:spChg>
      </pc:sldChg>
      <pc:sldChg chg="add del">
        <pc:chgData name="Federico Cluni" userId="754e41aadaf4a8ea" providerId="LiveId" clId="{8AE3B534-87F5-4055-9DA3-F1337613F035}" dt="2024-02-29T15:38:33.672" v="56" actId="2696"/>
        <pc:sldMkLst>
          <pc:docMk/>
          <pc:sldMk cId="699247522" sldId="339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910906631" sldId="340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328275835" sldId="341"/>
        </pc:sldMkLst>
      </pc:sldChg>
      <pc:sldChg chg="del">
        <pc:chgData name="Federico Cluni" userId="754e41aadaf4a8ea" providerId="LiveId" clId="{8AE3B534-87F5-4055-9DA3-F1337613F035}" dt="2024-02-26T14:06:08.309" v="14" actId="47"/>
        <pc:sldMkLst>
          <pc:docMk/>
          <pc:sldMk cId="2034763195" sldId="342"/>
        </pc:sldMkLst>
      </pc:sldChg>
      <pc:sldChg chg="del">
        <pc:chgData name="Federico Cluni" userId="754e41aadaf4a8ea" providerId="LiveId" clId="{8AE3B534-87F5-4055-9DA3-F1337613F035}" dt="2024-02-26T14:06:15.174" v="15" actId="47"/>
        <pc:sldMkLst>
          <pc:docMk/>
          <pc:sldMk cId="1593534835" sldId="344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1825663349" sldId="382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2770015205" sldId="382"/>
        </pc:sldMkLst>
      </pc:sldChg>
      <pc:sldChg chg="add">
        <pc:chgData name="Federico Cluni" userId="754e41aadaf4a8ea" providerId="LiveId" clId="{8AE3B534-87F5-4055-9DA3-F1337613F035}" dt="2024-02-26T14:09:19.603" v="19"/>
        <pc:sldMkLst>
          <pc:docMk/>
          <pc:sldMk cId="61705939" sldId="383"/>
        </pc:sldMkLst>
      </pc:sldChg>
      <pc:sldChg chg="add del">
        <pc:chgData name="Federico Cluni" userId="754e41aadaf4a8ea" providerId="LiveId" clId="{8AE3B534-87F5-4055-9DA3-F1337613F035}" dt="2024-02-26T14:09:10.252" v="18" actId="2696"/>
        <pc:sldMkLst>
          <pc:docMk/>
          <pc:sldMk cId="3257790811" sldId="383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4201161828" sldId="384"/>
        </pc:sldMkLst>
      </pc:sldChg>
      <pc:sldChg chg="add">
        <pc:chgData name="Federico Cluni" userId="754e41aadaf4a8ea" providerId="LiveId" clId="{8AE3B534-87F5-4055-9DA3-F1337613F035}" dt="2024-02-26T14:39:57.851" v="20"/>
        <pc:sldMkLst>
          <pc:docMk/>
          <pc:sldMk cId="1288811917" sldId="385"/>
        </pc:sldMkLst>
      </pc:sldChg>
      <pc:sldChg chg="new ord">
        <pc:chgData name="Federico Cluni" userId="754e41aadaf4a8ea" providerId="LiveId" clId="{8AE3B534-87F5-4055-9DA3-F1337613F035}" dt="2024-02-26T14:40:09.318" v="23"/>
        <pc:sldMkLst>
          <pc:docMk/>
          <pc:sldMk cId="228710562" sldId="386"/>
        </pc:sldMkLst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__main__.html#module-__main__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__main__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__main__.html#module-__main__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__main__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formatting string, https://docs.python.org/3/tutorial/inputoutput.html#the-string-format-method and https://docs.python.org/3/library/string.html#formatstrings</a:t>
            </a:r>
          </a:p>
          <a:p>
            <a:r>
              <a:rPr lang="en-US" dirty="0"/>
              <a:t>or, for old style, https://docs.python.org/3/tutorial/inputoutput.html#old-string-formatting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__main__: The environment where the top-level script is run."/>
              </a:rPr>
              <a:t>__main__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Top-level script environment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'__main__' is the name of the scope in which top-level code executes. A module’s __name__ is set equal to '__main__' when read from standard input, a script, or from an interactive prompt.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https://docs.python.org/3/library/__main__.html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also: https://www.pythontutorial.net/python-basics/python-__name__/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__main__: The environment where the top-level script is run."/>
              </a:rPr>
              <a:t>__main__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Top-level script environment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'__main__' is the name of the scope in which top-level code executes. A module’s __name__ is set equal to '__main__' when read from standard input, a script, or from an interactive prompt.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https://docs.python.org/3/library/__main__.html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more information https://ipython.readthedocs.io/en/stable/interactive/magics.html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image from </a:t>
            </a:r>
            <a:r>
              <a:rPr lang="it-IT" dirty="0" err="1"/>
              <a:t>here</a:t>
            </a:r>
            <a:r>
              <a:rPr lang="it-IT" dirty="0"/>
              <a:t>: https://tristansalles.github.io/EnviReef/3-scientific/pythonstack.html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umpy.org/doc/stable/user/numpy-for-matlab-user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" TargetMode="External"/><Relationship Id="rId2" Type="http://schemas.openxmlformats.org/officeDocument/2006/relationships/hyperlink" Target="https://docs.scipy.org/doc/scipy/tutorial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36" y="5969000"/>
            <a:ext cx="1713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2023/24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037" y="6477648"/>
            <a:ext cx="3493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#3 – March 8th, 2024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99448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BASE INTERACTIVITY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interactivity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build a script which interact with the user asking for specific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def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radici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a,b,c</a:t>
            </a:r>
            <a:r>
              <a:rPr lang="en-US" altLang="en-US" sz="1600" dirty="0">
                <a:latin typeface="Consolas" panose="020B0609020204030204" pitchFamily="49" charset="0"/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"solve a x^2 + b x + c"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delta = b**2-4*a*c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x1 = (-b-delta**0.5)/(2*a)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x2 = (-</a:t>
            </a:r>
            <a:r>
              <a:rPr lang="en-US" altLang="en-US" sz="1600" dirty="0" err="1">
                <a:latin typeface="Consolas" panose="020B0609020204030204" pitchFamily="49" charset="0"/>
              </a:rPr>
              <a:t>b+delta</a:t>
            </a:r>
            <a:r>
              <a:rPr lang="en-US" altLang="en-US" sz="1600" dirty="0">
                <a:latin typeface="Consolas" panose="020B0609020204030204" pitchFamily="49" charset="0"/>
              </a:rPr>
              <a:t>**0.5)/(2*a)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return x1, x2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float(input('Insert a: 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float(input('Insert b: 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c = float(input('Insert c: '))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x1, x2 = </a:t>
            </a:r>
            <a:r>
              <a:rPr lang="en-US" altLang="en-US" sz="1600" dirty="0" err="1">
                <a:latin typeface="Consolas" panose="020B0609020204030204" pitchFamily="49" charset="0"/>
              </a:rPr>
              <a:t>radici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a,b,c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print('x1 = '+str(x1))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print('x2 = '+str(x2))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1D16018-8C29-20FA-6037-0AE730EC327A}"/>
              </a:ext>
            </a:extLst>
          </p:cNvPr>
          <p:cNvGrpSpPr/>
          <p:nvPr/>
        </p:nvGrpSpPr>
        <p:grpSpPr>
          <a:xfrm>
            <a:off x="5303515" y="3861048"/>
            <a:ext cx="3189288" cy="792088"/>
            <a:chOff x="5652120" y="1268760"/>
            <a:chExt cx="2736304" cy="108012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51A2848-4A23-649F-7361-9F74EDA4F742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B0D20249-AE7C-0D38-726D-A7D3FBACB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384425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</a:t>
              </a:r>
              <a:r>
                <a:rPr lang="en-US" altLang="it-IT" sz="1600" b="1" dirty="0">
                  <a:latin typeface="Work Sans" pitchFamily="2" charset="0"/>
                </a:rPr>
                <a:t>input</a:t>
              </a:r>
              <a:r>
                <a:rPr lang="en-US" altLang="it-IT" sz="1600" dirty="0">
                  <a:latin typeface="Work Sans" pitchFamily="2" charset="0"/>
                </a:rPr>
                <a:t> read a </a:t>
              </a:r>
              <a:r>
                <a:rPr lang="en-US" altLang="it-IT" sz="1600" i="1" dirty="0">
                  <a:latin typeface="Work Sans" pitchFamily="2" charset="0"/>
                </a:rPr>
                <a:t>string</a:t>
              </a:r>
              <a:r>
                <a:rPr lang="en-US" altLang="it-IT" sz="1600" dirty="0">
                  <a:latin typeface="Work Sans" pitchFamily="2" charset="0"/>
                </a:rPr>
                <a:t> from the command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93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99448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BASE INTERACTIVITY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interactivity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Moreover, it is also possible to execute a script from the OS shell, and eventually to pass arguments directly from the shell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8E32B6-AF01-44C0-85D9-701FABF8EDB9}"/>
              </a:ext>
            </a:extLst>
          </p:cNvPr>
          <p:cNvSpPr txBox="1"/>
          <p:nvPr/>
        </p:nvSpPr>
        <p:spPr>
          <a:xfrm>
            <a:off x="539552" y="2048838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radici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a,b,c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delta = b**2-4*a*c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x1 = (-b-delta**0.5)/(2*a)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x2 = (-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b+delta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**0.5)/(2*a)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return x1, x2</a:t>
            </a:r>
          </a:p>
          <a:p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if __name__=='__main__':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)&gt;1: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a = float(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b = float(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 = float(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a = float(input('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a: '))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b = float(input('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b: '))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 = float(input('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c: '))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x1, x2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radici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a,b,c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print('x1 = '+str(x1))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print('x2 = '+str(x2)) 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330819-ACFD-4AD2-B993-BA4DF85E65DB}"/>
              </a:ext>
            </a:extLst>
          </p:cNvPr>
          <p:cNvSpPr txBox="1"/>
          <p:nvPr/>
        </p:nvSpPr>
        <p:spPr>
          <a:xfrm>
            <a:off x="539552" y="1741061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radici.py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142A1DB-8355-4B02-AB40-6C3EE6EB422A}"/>
              </a:ext>
            </a:extLst>
          </p:cNvPr>
          <p:cNvSpPr txBox="1"/>
          <p:nvPr/>
        </p:nvSpPr>
        <p:spPr>
          <a:xfrm>
            <a:off x="539552" y="5930746"/>
            <a:ext cx="7632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python radici.py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90A33C-14B0-4777-A2B3-30399C14099E}"/>
              </a:ext>
            </a:extLst>
          </p:cNvPr>
          <p:cNvSpPr txBox="1"/>
          <p:nvPr/>
        </p:nvSpPr>
        <p:spPr>
          <a:xfrm>
            <a:off x="539552" y="6308725"/>
            <a:ext cx="76328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python radici.py 1 1 -2</a:t>
            </a:r>
          </a:p>
        </p:txBody>
      </p:sp>
    </p:spTree>
    <p:extLst>
      <p:ext uri="{BB962C8B-B14F-4D97-AF65-F5344CB8AC3E}">
        <p14:creationId xmlns:p14="http://schemas.microsoft.com/office/powerpoint/2010/main" val="279107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7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IPYTHON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Another command line interface interactivity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Work Sans" pitchFamily="2" charset="0"/>
              </a:rPr>
              <a:t>IPython</a:t>
            </a:r>
            <a:r>
              <a:rPr lang="en-US" altLang="en-US" sz="1600" dirty="0">
                <a:latin typeface="Work Sans" pitchFamily="2" charset="0"/>
              </a:rPr>
              <a:t> provides a rich toolkit to help you make the most of using Python interactively. Its main components are: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Comprehensive object introspection.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Input history, persistent across sessions.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Caching of output results during a session with automatically generated references.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Extensible tab completion, with support by default for completion of python variables and keywords, filenames and function keywords.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Extensible system of ‘magic’ commands for controlling the environment and performing many tasks related to </a:t>
            </a:r>
            <a:r>
              <a:rPr lang="en-US" altLang="en-US" sz="1600" dirty="0" err="1">
                <a:latin typeface="Work Sans" pitchFamily="2" charset="0"/>
              </a:rPr>
              <a:t>IPython</a:t>
            </a:r>
            <a:r>
              <a:rPr lang="en-US" altLang="en-US" sz="1600" dirty="0">
                <a:latin typeface="Work Sans" pitchFamily="2" charset="0"/>
              </a:rPr>
              <a:t> or the operating system.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A rich configuration system with easy switching between different setups.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Session logging and reloading.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Extensible syntax processing for special purpose situations.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Access to the system shell with user-extensible alias system.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Easily embeddable in other Python programs and GUIs.</a:t>
            </a:r>
          </a:p>
          <a:p>
            <a:pPr marL="285750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Work Sans" pitchFamily="2" charset="0"/>
              </a:rPr>
              <a:t>Integrated access to the </a:t>
            </a:r>
            <a:r>
              <a:rPr lang="en-US" altLang="en-US" sz="1600" dirty="0" err="1">
                <a:latin typeface="Work Sans" pitchFamily="2" charset="0"/>
              </a:rPr>
              <a:t>pdb</a:t>
            </a:r>
            <a:r>
              <a:rPr lang="en-US" altLang="en-US" sz="1600" dirty="0">
                <a:latin typeface="Work Sans" pitchFamily="2" charset="0"/>
              </a:rPr>
              <a:t> debugger and the Python profiler.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real multi-line editing thanks to </a:t>
            </a:r>
            <a:r>
              <a:rPr lang="en-US" altLang="en-US" sz="1600" dirty="0" err="1">
                <a:latin typeface="Work Sans" pitchFamily="2" charset="0"/>
              </a:rPr>
              <a:t>prompt_toolkit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syntax highlighting as you type.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integration with command line editor for a better workflow. </a:t>
            </a:r>
          </a:p>
          <a:p>
            <a:pPr algn="r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from </a:t>
            </a:r>
            <a:r>
              <a:rPr lang="en-US" altLang="en-US" sz="1600" dirty="0">
                <a:latin typeface="Work Sans" pitchFamily="2" charset="0"/>
                <a:hlinkClick r:id="rId3"/>
              </a:rPr>
              <a:t>https://ipython.readthedocs.io/en/stable/</a:t>
            </a:r>
            <a:r>
              <a:rPr lang="en-US" altLang="en-US" sz="1600" dirty="0">
                <a:latin typeface="Work Sans" pitchFamily="2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Magic commands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Some magic commands from </a:t>
            </a:r>
            <a:r>
              <a:rPr lang="en-US" altLang="en-US" sz="1600" dirty="0" err="1">
                <a:latin typeface="Work Sans" pitchFamily="2" charset="0"/>
                <a:cs typeface="Courier New" panose="02070309020205020404" pitchFamily="49" charset="0"/>
              </a:rPr>
              <a:t>IPython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timeit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>
                <a:latin typeface="Work Sans" pitchFamily="2" charset="0"/>
              </a:rPr>
              <a:t>evaluate the time of execution of a command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%run               </a:t>
            </a:r>
            <a:r>
              <a:rPr lang="en-US" altLang="en-US" sz="1600" dirty="0">
                <a:latin typeface="Work Sans" pitchFamily="2" charset="0"/>
              </a:rPr>
              <a:t>execute code in a script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pdoc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dirty="0">
                <a:latin typeface="Work Sans" pitchFamily="2" charset="0"/>
              </a:rPr>
              <a:t>print the documentation (also ? can be used)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%store </a:t>
            </a:r>
            <a:r>
              <a:rPr lang="en-US" altLang="en-US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varname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dirty="0">
                <a:latin typeface="Work Sans" pitchFamily="2" charset="0"/>
              </a:rPr>
              <a:t>save the variable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%store –r </a:t>
            </a:r>
            <a:r>
              <a:rPr lang="en-US" altLang="en-US" sz="16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varname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latin typeface="Work Sans" pitchFamily="2" charset="0"/>
              </a:rPr>
              <a:t>load the variable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%who               </a:t>
            </a:r>
            <a:r>
              <a:rPr lang="en-US" altLang="en-US" sz="1600" dirty="0">
                <a:latin typeface="Work Sans" pitchFamily="2" charset="0"/>
              </a:rPr>
              <a:t>list names in global scope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%edit              </a:t>
            </a:r>
            <a:r>
              <a:rPr lang="en-US" altLang="en-US" sz="1600" dirty="0" err="1">
                <a:latin typeface="Work Sans" pitchFamily="2" charset="0"/>
              </a:rPr>
              <a:t>edit</a:t>
            </a:r>
            <a:r>
              <a:rPr lang="en-US" altLang="en-US" sz="1600" dirty="0">
                <a:latin typeface="Work Sans" pitchFamily="2" charset="0"/>
              </a:rPr>
              <a:t> lines/file/etc..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%history          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previous commands (also previous sessions)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3A1815-0F2C-4A4F-9BF8-9DE9263D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747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IPYTHON</a:t>
            </a:r>
          </a:p>
        </p:txBody>
      </p:sp>
    </p:spTree>
    <p:extLst>
      <p:ext uri="{BB962C8B-B14F-4D97-AF65-F5344CB8AC3E}">
        <p14:creationId xmlns:p14="http://schemas.microsoft.com/office/powerpoint/2010/main" val="414089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892595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THE PYTHON’S SCIENTIFIC ECOSYSTEM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97D771-AD77-EF6D-A215-E66D518F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4" y="450406"/>
            <a:ext cx="7951071" cy="59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ARRAY &lt; type ‘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ndarray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a multi-dimensional (may have more than one index) object with homogeneous elements and fixed dimension.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There are constructors for some typical cases: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</a:t>
            </a:r>
            <a:r>
              <a:rPr lang="en-US" altLang="en-US" sz="1600" dirty="0">
                <a:latin typeface="Consolas" panose="020B0609020204030204" pitchFamily="49" charset="0"/>
              </a:rPr>
              <a:t> as np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np.zeros</a:t>
            </a:r>
            <a:r>
              <a:rPr lang="en-US" altLang="en-US" sz="1600" dirty="0">
                <a:latin typeface="Consolas" panose="020B0609020204030204" pitchFamily="49" charset="0"/>
              </a:rPr>
              <a:t>(4)            # array of zeros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np.ones</a:t>
            </a:r>
            <a:r>
              <a:rPr lang="en-US" altLang="en-US" sz="1600" dirty="0">
                <a:latin typeface="Consolas" panose="020B0609020204030204" pitchFamily="49" charset="0"/>
              </a:rPr>
              <a:t>((2,3,4))       # array of ones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np.arange</a:t>
            </a:r>
            <a:r>
              <a:rPr lang="en-US" altLang="en-US" sz="1600" dirty="0">
                <a:latin typeface="Consolas" panose="020B0609020204030204" pitchFamily="49" charset="0"/>
              </a:rPr>
              <a:t>(-5.,5.,1.)   # array of elements from -5 to 4 (!)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np.linspace</a:t>
            </a:r>
            <a:r>
              <a:rPr lang="en-US" altLang="en-US" sz="1600" dirty="0">
                <a:latin typeface="Consolas" panose="020B0609020204030204" pitchFamily="49" charset="0"/>
              </a:rPr>
              <a:t>(-5.,5.,100)# array of linearly spaced elements from -5 to 5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Array can also be generated through list and tuples: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L = [1., 2., 3. 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np.array</a:t>
            </a:r>
            <a:r>
              <a:rPr lang="en-US" altLang="en-US" sz="1600" dirty="0">
                <a:latin typeface="Consolas" panose="020B0609020204030204" pitchFamily="49" charset="0"/>
              </a:rPr>
              <a:t>(l)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613B3A01-29A3-4FE0-A112-C0C266371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64150"/>
            <a:ext cx="91440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As usual with object,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b=a</a:t>
            </a:r>
            <a:r>
              <a:rPr lang="en-US" altLang="en-US" sz="1600" dirty="0">
                <a:latin typeface="Work Sans" pitchFamily="2" charset="0"/>
              </a:rPr>
              <a:t> create an alias and not a copy. To obtain a copy: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 err="1">
                <a:latin typeface="Consolas" panose="020B0609020204030204" pitchFamily="49" charset="0"/>
              </a:rPr>
              <a:t>NewArray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i="1" dirty="0" err="1">
                <a:latin typeface="Consolas" panose="020B0609020204030204" pitchFamily="49" charset="0"/>
              </a:rPr>
              <a:t>OldArray</a:t>
            </a:r>
            <a:r>
              <a:rPr lang="en-US" altLang="en-US" sz="1600" dirty="0" err="1">
                <a:latin typeface="Consolas" panose="020B0609020204030204" pitchFamily="49" charset="0"/>
              </a:rPr>
              <a:t>.copy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EB2FFF2-A8A6-2B9C-42D4-1835C9DCA955}"/>
              </a:ext>
            </a:extLst>
          </p:cNvPr>
          <p:cNvGrpSpPr/>
          <p:nvPr/>
        </p:nvGrpSpPr>
        <p:grpSpPr>
          <a:xfrm>
            <a:off x="5526364" y="1984371"/>
            <a:ext cx="3465885" cy="922342"/>
            <a:chOff x="5652120" y="1268760"/>
            <a:chExt cx="2736304" cy="125773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411715CC-8642-0CAF-17E5-D089ABD1B588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4DA2D55D-C182-C3CE-A2BA-5BF325798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384425" cy="11331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this is the conventional way of importing </a:t>
              </a:r>
              <a:r>
                <a:rPr lang="en-US" altLang="it-IT" sz="1600" dirty="0" err="1">
                  <a:latin typeface="Work Sans" pitchFamily="2" charset="0"/>
                </a:rPr>
                <a:t>numpy</a:t>
              </a:r>
              <a:endParaRPr lang="en-US" altLang="it-IT" sz="1600" dirty="0">
                <a:latin typeface="Work Sans" pitchFamily="2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3DA06E9-4327-4E22-9C1D-68B3A201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D156AE0-AEC4-4AB9-A7A4-DB1A5DB1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ARRAY &lt; type ‘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ndarray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redistribute the elements among dimension.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(-10,10,(2,3,4))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a.shape</a:t>
            </a:r>
            <a:r>
              <a:rPr lang="en-US" altLang="en-US" sz="1600" dirty="0">
                <a:latin typeface="Consolas" panose="020B0609020204030204" pitchFamily="49" charset="0"/>
              </a:rPr>
              <a:t> = (2,12)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a.reshape</a:t>
            </a:r>
            <a:r>
              <a:rPr lang="en-US" altLang="en-US" sz="1600" dirty="0">
                <a:latin typeface="Consolas" panose="020B0609020204030204" pitchFamily="49" charset="0"/>
              </a:rPr>
              <a:t>(2,12)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Usual slicing operation to extract portions of the array: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latin typeface="Consolas" panose="020B0609020204030204" pitchFamily="49" charset="0"/>
              </a:rPr>
              <a:t>[</a:t>
            </a:r>
            <a:r>
              <a:rPr lang="en-US" altLang="en-US" sz="1600" i="1" dirty="0">
                <a:latin typeface="Consolas" panose="020B0609020204030204" pitchFamily="49" charset="0"/>
              </a:rPr>
              <a:t>indexes dim. 0</a:t>
            </a:r>
            <a:r>
              <a:rPr lang="en-US" altLang="en-US" sz="1600" dirty="0">
                <a:latin typeface="Consolas" panose="020B0609020204030204" pitchFamily="49" charset="0"/>
              </a:rPr>
              <a:t>,</a:t>
            </a:r>
            <a:r>
              <a:rPr lang="en-US" altLang="en-US" sz="1600" i="1" dirty="0">
                <a:latin typeface="Consolas" panose="020B0609020204030204" pitchFamily="49" charset="0"/>
              </a:rPr>
              <a:t> indexes dim. 1, :</a:t>
            </a:r>
            <a:r>
              <a:rPr lang="en-US" altLang="en-US" sz="1600" dirty="0">
                <a:latin typeface="Consolas" panose="020B0609020204030204" pitchFamily="49" charset="0"/>
              </a:rPr>
              <a:t>]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To take all elements of one dimension, use  «</a:t>
            </a:r>
            <a:r>
              <a:rPr lang="en-US" altLang="en-US" sz="1600" b="1" dirty="0">
                <a:latin typeface="Work Sans" pitchFamily="2" charset="0"/>
              </a:rPr>
              <a:t>:</a:t>
            </a:r>
            <a:r>
              <a:rPr lang="en-US" altLang="en-US" sz="1600" dirty="0">
                <a:latin typeface="Work Sans" pitchFamily="2" charset="0"/>
              </a:rPr>
              <a:t>»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Note that slicing produce views of the array, i.e.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a[:,:] </a:t>
            </a:r>
            <a:r>
              <a:rPr lang="en-US" altLang="en-US" sz="1600" dirty="0">
                <a:latin typeface="Work Sans" pitchFamily="2" charset="0"/>
              </a:rPr>
              <a:t>does </a:t>
            </a:r>
            <a:r>
              <a:rPr lang="en-US" altLang="en-US" sz="1600" u="sng" dirty="0">
                <a:latin typeface="Work Sans" pitchFamily="2" charset="0"/>
              </a:rPr>
              <a:t>not</a:t>
            </a:r>
            <a:r>
              <a:rPr lang="en-US" altLang="en-US" sz="1600" dirty="0">
                <a:latin typeface="Work Sans" pitchFamily="2" charset="0"/>
              </a:rPr>
              <a:t> produce a </a:t>
            </a:r>
            <a:r>
              <a:rPr lang="en-US" altLang="en-US" sz="1600" b="1" dirty="0">
                <a:latin typeface="Work Sans" pitchFamily="2" charset="0"/>
              </a:rPr>
              <a:t>new</a:t>
            </a:r>
            <a:r>
              <a:rPr lang="en-US" altLang="en-US" sz="1600" dirty="0">
                <a:latin typeface="Work Sans" pitchFamily="2" charset="0"/>
              </a:rPr>
              <a:t> array!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access the element at place </a:t>
            </a:r>
            <a:r>
              <a:rPr lang="en-US" altLang="en-US" sz="1600" dirty="0" err="1">
                <a:latin typeface="Work Sans" pitchFamily="2" charset="0"/>
              </a:rPr>
              <a:t>i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a.item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The 1-dimensional representation (as a view) is given by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a.ravel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93EF9C8-DF1C-0C7D-F7C7-A4E03C4BF4C1}"/>
              </a:ext>
            </a:extLst>
          </p:cNvPr>
          <p:cNvGrpSpPr/>
          <p:nvPr/>
        </p:nvGrpSpPr>
        <p:grpSpPr>
          <a:xfrm>
            <a:off x="5220072" y="1523200"/>
            <a:ext cx="3700169" cy="922342"/>
            <a:chOff x="5652120" y="1268760"/>
            <a:chExt cx="2736304" cy="125773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7F03EA89-38D2-3758-E53E-02635EBC0C6B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3EF7B4A4-8F98-4656-DA29-0CD9B9D2E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384425" cy="11331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dirty="0">
                  <a:latin typeface="Work Sans" pitchFamily="2" charset="0"/>
                </a:rPr>
                <a:t>N.B </a:t>
              </a:r>
              <a:r>
                <a:rPr lang="en-US" altLang="it-IT" sz="1600" dirty="0" err="1">
                  <a:latin typeface="Work Sans" pitchFamily="2" charset="0"/>
                </a:rPr>
                <a:t>numpy.random</a:t>
              </a:r>
              <a:r>
                <a:rPr lang="en-US" altLang="it-IT" sz="1600" dirty="0">
                  <a:latin typeface="Work Sans" pitchFamily="2" charset="0"/>
                </a:rPr>
                <a:t> module is more powerful than random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extLst>
              <a:ext uri="{FF2B5EF4-FFF2-40B4-BE49-F238E27FC236}">
                <a16:creationId xmlns:a16="http://schemas.microsoft.com/office/drawing/2014/main" id="{A5DF65CD-1CF0-4C9A-AED5-20A10EF7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ARRAY &lt; type ‘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ndarray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iterate on the dimension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for </a:t>
            </a:r>
            <a:r>
              <a:rPr lang="en-US" altLang="en-US" sz="1600" dirty="0" err="1"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</a:rPr>
              <a:t> in range(</a:t>
            </a:r>
            <a:r>
              <a:rPr lang="en-US" altLang="en-US" sz="1600" dirty="0" err="1">
                <a:latin typeface="Consolas" panose="020B0609020204030204" pitchFamily="49" charset="0"/>
              </a:rPr>
              <a:t>a.shape</a:t>
            </a:r>
            <a:r>
              <a:rPr lang="en-US" altLang="en-US" sz="1600" dirty="0">
                <a:latin typeface="Consolas" panose="020B0609020204030204" pitchFamily="49" charset="0"/>
              </a:rPr>
              <a:t>[0]):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for j in range(</a:t>
            </a:r>
            <a:r>
              <a:rPr lang="en-US" altLang="en-US" sz="1600" dirty="0" err="1">
                <a:latin typeface="Consolas" panose="020B0609020204030204" pitchFamily="49" charset="0"/>
              </a:rPr>
              <a:t>a.shape</a:t>
            </a:r>
            <a:r>
              <a:rPr lang="en-US" altLang="en-US" sz="1600" dirty="0">
                <a:latin typeface="Consolas" panose="020B0609020204030204" pitchFamily="49" charset="0"/>
              </a:rPr>
              <a:t>[1]):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...  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usual operations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b="1" dirty="0">
                <a:latin typeface="Work Sans" pitchFamily="2" charset="0"/>
              </a:rPr>
              <a:t>+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-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/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*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b="1" dirty="0">
                <a:latin typeface="Work Sans" pitchFamily="2" charset="0"/>
              </a:rPr>
              <a:t>**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are possible, in such a case the operation is applied to all elements in the array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2*a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Some useful methods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a.max</a:t>
            </a:r>
            <a:r>
              <a:rPr lang="en-US" altLang="en-US" sz="1600" dirty="0">
                <a:latin typeface="Consolas" panose="020B0609020204030204" pitchFamily="49" charset="0"/>
              </a:rPr>
              <a:t>()  </a:t>
            </a:r>
            <a:r>
              <a:rPr lang="en-US" altLang="en-US" sz="1600" dirty="0" err="1">
                <a:latin typeface="Consolas" panose="020B0609020204030204" pitchFamily="49" charset="0"/>
              </a:rPr>
              <a:t>a.argmax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a.min</a:t>
            </a:r>
            <a:r>
              <a:rPr lang="en-US" altLang="en-US" sz="1600" dirty="0">
                <a:latin typeface="Consolas" panose="020B0609020204030204" pitchFamily="49" charset="0"/>
              </a:rPr>
              <a:t>()  </a:t>
            </a:r>
            <a:r>
              <a:rPr lang="en-US" altLang="en-US" sz="1600" dirty="0" err="1">
                <a:latin typeface="Consolas" panose="020B0609020204030204" pitchFamily="49" charset="0"/>
              </a:rPr>
              <a:t>a.argmin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a.mean</a:t>
            </a:r>
            <a:r>
              <a:rPr lang="en-US" altLang="en-US" sz="1600" dirty="0">
                <a:latin typeface="Consolas" panose="020B0609020204030204" pitchFamily="49" charset="0"/>
              </a:rPr>
              <a:t>() </a:t>
            </a:r>
            <a:r>
              <a:rPr lang="en-US" altLang="en-US" sz="1600" dirty="0" err="1">
                <a:latin typeface="Consolas" panose="020B0609020204030204" pitchFamily="49" charset="0"/>
              </a:rPr>
              <a:t>a.std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7174DFE-16C9-4A10-860C-31842ABB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9D82D140-BC79-4F3E-8723-A117B9B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MATRIX &lt; type ‘matrix’ 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define matrices: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</a:t>
            </a:r>
            <a:r>
              <a:rPr lang="en-US" altLang="en-US" sz="1600" i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matrix( </a:t>
            </a:r>
            <a:r>
              <a:rPr lang="en-US" altLang="en-US" sz="1600" i="1" dirty="0">
                <a:latin typeface="Consolas" panose="020B0609020204030204" pitchFamily="49" charset="0"/>
              </a:rPr>
              <a:t>list/array </a:t>
            </a:r>
            <a:r>
              <a:rPr lang="en-US" altLang="en-US" sz="1600" dirty="0">
                <a:latin typeface="Consolas" panose="020B0609020204030204" pitchFamily="49" charset="0"/>
              </a:rPr>
              <a:t>)  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or:</a:t>
            </a:r>
            <a:endParaRPr lang="en-US" altLang="en-US" sz="1600" b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m</a:t>
            </a:r>
            <a:r>
              <a:rPr lang="en-US" altLang="en-US" sz="1600" i="1" dirty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mat( </a:t>
            </a:r>
            <a:r>
              <a:rPr lang="en-US" altLang="en-US" sz="1600" i="1" dirty="0">
                <a:latin typeface="Consolas" panose="020B0609020204030204" pitchFamily="49" charset="0"/>
              </a:rPr>
              <a:t>list/array 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Usual matrix operations are defined (in particular,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*</a:t>
            </a:r>
            <a:r>
              <a:rPr lang="en-US" altLang="en-US" sz="1600" dirty="0">
                <a:latin typeface="Work Sans" pitchFamily="2" charset="0"/>
              </a:rPr>
              <a:t> is matrix multiplication).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perform matrix multiplication </a:t>
            </a:r>
            <a:r>
              <a:rPr lang="en-US" altLang="en-US" sz="1600" u="sng" dirty="0">
                <a:latin typeface="Work Sans" pitchFamily="2" charset="0"/>
              </a:rPr>
              <a:t>using arrays</a:t>
            </a:r>
            <a:r>
              <a:rPr lang="en-US" altLang="en-US" sz="1600" dirty="0">
                <a:latin typeface="Work Sans" pitchFamily="2" charset="0"/>
              </a:rPr>
              <a:t>, use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Inherited from old Python versions, to matrix multiply two array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600" dirty="0">
                <a:latin typeface="Work Sans" pitchFamily="2" charset="0"/>
              </a:rPr>
              <a:t> and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600" dirty="0">
                <a:latin typeface="Work Sans" pitchFamily="2" charset="0"/>
              </a:rPr>
              <a:t>: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c=dot(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latin typeface="Work Sans" pitchFamily="2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35F6E0C-390C-45B5-8671-1FFB2549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9D82D140-BC79-4F3E-8723-A117B9B5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The “Rosetta stone” for </a:t>
            </a:r>
            <a:r>
              <a:rPr lang="en-US" altLang="en-US" sz="1600" b="1" dirty="0" err="1">
                <a:solidFill>
                  <a:schemeClr val="hlink"/>
                </a:solidFill>
                <a:latin typeface="Work Sans" pitchFamily="2" charset="0"/>
              </a:rPr>
              <a:t>Matlab</a:t>
            </a: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 users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Work Sans" pitchFamily="2" charset="0"/>
              <a:hlinkClick r:id="rId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Work Sans" pitchFamily="2" charset="0"/>
                <a:hlinkClick r:id="rId2"/>
              </a:rPr>
              <a:t>https://numpy.org/doc/stable/user/numpy-for-matlab-users.html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48FC6A2-C1B0-456F-BCE7-53426AE6E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75982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CA8DE8-58BE-B208-DB3F-5D6FF51E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52" y="909017"/>
            <a:ext cx="4913696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3E50-4AED-F209-16DE-DA840F86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58A7CD64-E98F-693D-D3AE-5B49CCAD9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Error</a:t>
            </a:r>
            <a:r>
              <a:rPr lang="it-IT" altLang="it-IT" sz="1600" b="1" dirty="0">
                <a:solidFill>
                  <a:srgbClr val="FF9900"/>
                </a:solidFill>
                <a:latin typeface="Work Sans" pitchFamily="2" charset="0"/>
              </a:rPr>
              <a:t> </a:t>
            </a:r>
            <a:r>
              <a:rPr lang="it-IT" altLang="it-IT" sz="1600" b="1" dirty="0" err="1">
                <a:solidFill>
                  <a:srgbClr val="FF9900"/>
                </a:solidFill>
                <a:latin typeface="Work Sans" pitchFamily="2" charset="0"/>
              </a:rPr>
              <a:t>handling</a:t>
            </a:r>
            <a:endParaRPr lang="it-IT" altLang="it-IT" sz="1600" b="1" dirty="0">
              <a:solidFill>
                <a:srgbClr val="FF9900"/>
              </a:solidFill>
              <a:latin typeface="Work Sans" pitchFamily="2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EDC1B56F-518B-7409-39CE-6246E46F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chemeClr val="hlink"/>
                </a:solidFill>
                <a:latin typeface="Work Sans" pitchFamily="2" charset="0"/>
              </a:rPr>
              <a:t>TRY/EXCEPT statement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In some situation the code can generate an error.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If the error was taken into account during programming, it can be handled without interrupting the flow of the code. Otherwise, the program interrupts its running.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Non 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9B4FF5-AF17-C98C-FDBA-5EF4AB70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2276872"/>
            <a:ext cx="57631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508DB327-6798-B969-3F70-2561FFE5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2276872"/>
            <a:ext cx="85838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f"Load</a:t>
            </a:r>
            <a:r>
              <a:rPr lang="en-US" altLang="it-IT" sz="1600" dirty="0">
                <a:latin typeface="Consolas" panose="020B0609020204030204" pitchFamily="49" charset="0"/>
              </a:rPr>
              <a:t>: {n:5.1f}, Safety factor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Load: 100.0, </a:t>
            </a:r>
            <a:r>
              <a:rPr lang="en-US" altLang="it-IT" sz="1600" dirty="0">
                <a:latin typeface="Consolas" panose="020B0609020204030204" pitchFamily="49" charset="0"/>
              </a:rPr>
              <a:t>Safety factor </a:t>
            </a:r>
            <a:r>
              <a:rPr lang="it-IT" altLang="it-IT" sz="1600" dirty="0">
                <a:latin typeface="Consolas" panose="020B0609020204030204" pitchFamily="49" charset="0"/>
              </a:rPr>
              <a:t>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Load:  80.0, </a:t>
            </a:r>
            <a:r>
              <a:rPr lang="en-US" altLang="it-IT" sz="1600" dirty="0">
                <a:latin typeface="Consolas" panose="020B0609020204030204" pitchFamily="49" charset="0"/>
              </a:rPr>
              <a:t>Safety factor </a:t>
            </a:r>
            <a:r>
              <a:rPr lang="it-IT" altLang="it-IT" sz="1600" dirty="0">
                <a:latin typeface="Consolas" panose="020B0609020204030204" pitchFamily="49" charset="0"/>
              </a:rPr>
              <a:t>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Consolas" panose="020B0609020204030204" pitchFamily="49" charset="0"/>
              </a:rPr>
              <a:t>Traceback</a:t>
            </a:r>
            <a:r>
              <a:rPr lang="it-IT" altLang="it-IT" sz="1600" dirty="0">
                <a:latin typeface="Consolas" panose="020B0609020204030204" pitchFamily="49" charset="0"/>
              </a:rPr>
              <a:t> (</a:t>
            </a:r>
            <a:r>
              <a:rPr lang="it-IT" altLang="it-IT" sz="1600" dirty="0" err="1">
                <a:latin typeface="Consolas" panose="020B0609020204030204" pitchFamily="49" charset="0"/>
              </a:rPr>
              <a:t>most</a:t>
            </a:r>
            <a:r>
              <a:rPr lang="it-IT" altLang="it-IT" sz="1600" dirty="0">
                <a:latin typeface="Consolas" panose="020B0609020204030204" pitchFamily="49" charset="0"/>
              </a:rPr>
              <a:t> </a:t>
            </a:r>
            <a:r>
              <a:rPr lang="it-IT" altLang="it-IT" sz="1600" dirty="0" err="1">
                <a:latin typeface="Consolas" panose="020B0609020204030204" pitchFamily="49" charset="0"/>
              </a:rPr>
              <a:t>recent</a:t>
            </a:r>
            <a:r>
              <a:rPr lang="it-IT" altLang="it-IT" sz="1600" dirty="0">
                <a:latin typeface="Consolas" panose="020B0609020204030204" pitchFamily="49" charset="0"/>
              </a:rPr>
              <a:t> call last):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Consolas" panose="020B0609020204030204" pitchFamily="49" charset="0"/>
              </a:rPr>
              <a:t>  File "&lt;</a:t>
            </a:r>
            <a:r>
              <a:rPr lang="it-IT" altLang="it-IT" sz="1600" dirty="0" err="1">
                <a:latin typeface="Consolas" panose="020B0609020204030204" pitchFamily="49" charset="0"/>
              </a:rPr>
              <a:t>stdin</a:t>
            </a:r>
            <a:r>
              <a:rPr lang="it-IT" altLang="it-IT" sz="1600" dirty="0">
                <a:latin typeface="Consolas" panose="020B0609020204030204" pitchFamily="49" charset="0"/>
              </a:rPr>
              <a:t>&gt;", line 2, in &lt;</a:t>
            </a:r>
            <a:r>
              <a:rPr lang="it-IT" altLang="it-IT" sz="1600" dirty="0" err="1">
                <a:latin typeface="Consolas" panose="020B0609020204030204" pitchFamily="49" charset="0"/>
              </a:rPr>
              <a:t>module</a:t>
            </a:r>
            <a:r>
              <a:rPr lang="it-IT" altLang="it-IT" sz="1600" dirty="0">
                <a:latin typeface="Consolas" panose="020B0609020204030204" pitchFamily="49" charset="0"/>
              </a:rPr>
              <a:t>&gt;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it-IT" altLang="it-IT" sz="1600" dirty="0">
                <a:latin typeface="Consolas" panose="020B0609020204030204" pitchFamily="49" charset="0"/>
              </a:rPr>
              <a:t>: float </a:t>
            </a:r>
            <a:r>
              <a:rPr lang="it-IT" altLang="it-IT" sz="1600" dirty="0" err="1">
                <a:latin typeface="Consolas" panose="020B0609020204030204" pitchFamily="49" charset="0"/>
              </a:rPr>
              <a:t>division</a:t>
            </a:r>
            <a:r>
              <a:rPr lang="it-IT" altLang="it-IT" sz="1600" dirty="0">
                <a:latin typeface="Consolas" panose="020B0609020204030204" pitchFamily="49" charset="0"/>
              </a:rPr>
              <a:t> by zero</a:t>
            </a: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0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F9E46DD7-41C2-40D4-B920-F3DB00C9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An array can be used as the argument of a function. Anyway, if there is a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Work Sans" pitchFamily="2" charset="0"/>
              </a:rPr>
              <a:t> condition, the condition can not be evaluated: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def </a:t>
            </a:r>
            <a:r>
              <a:rPr lang="en-US" altLang="en-US" sz="1600" dirty="0" err="1">
                <a:latin typeface="Consolas" panose="020B0609020204030204" pitchFamily="49" charset="0"/>
              </a:rPr>
              <a:t>funz</a:t>
            </a:r>
            <a:r>
              <a:rPr lang="en-US" altLang="en-US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if x &lt; 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-1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else: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    return 2*x </a:t>
            </a:r>
            <a:r>
              <a:rPr lang="en-US" altLang="en-US" sz="1600" dirty="0">
                <a:latin typeface="Work Sans" pitchFamily="2" charset="0"/>
              </a:rPr>
              <a:t>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In such cases, the command </a:t>
            </a:r>
            <a:r>
              <a:rPr lang="en-US" altLang="en-US" sz="1600" dirty="0">
                <a:latin typeface="Work Sans" pitchFamily="2" charset="0"/>
                <a:cs typeface="Courier New" panose="02070309020205020404" pitchFamily="49" charset="0"/>
              </a:rPr>
              <a:t>where</a:t>
            </a:r>
            <a:r>
              <a:rPr lang="en-US" altLang="en-US" sz="1600" dirty="0">
                <a:latin typeface="Work Sans" pitchFamily="2" charset="0"/>
              </a:rPr>
              <a:t> can be used:</a:t>
            </a:r>
            <a:endParaRPr lang="en-US" altLang="en-US" sz="1600" b="1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def </a:t>
            </a:r>
            <a:r>
              <a:rPr lang="en-US" altLang="en-US" sz="1600" dirty="0" err="1">
                <a:latin typeface="Consolas" panose="020B0609020204030204" pitchFamily="49" charset="0"/>
              </a:rPr>
              <a:t>funz</a:t>
            </a:r>
            <a:r>
              <a:rPr lang="en-US" altLang="en-US" sz="1600" dirty="0">
                <a:latin typeface="Consolas" panose="020B0609020204030204" pitchFamily="49" charset="0"/>
              </a:rPr>
              <a:t>(x):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    return </a:t>
            </a:r>
            <a:r>
              <a:rPr lang="en-US" altLang="en-US" sz="1600" dirty="0" err="1">
                <a:latin typeface="Consolas" panose="020B0609020204030204" pitchFamily="49" charset="0"/>
              </a:rPr>
              <a:t>np.where</a:t>
            </a:r>
            <a:r>
              <a:rPr lang="en-US" altLang="en-US" sz="1600" dirty="0">
                <a:latin typeface="Consolas" panose="020B0609020204030204" pitchFamily="49" charset="0"/>
              </a:rPr>
              <a:t>( x &lt; 0, -1, 2*x)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worth noting that this last function can be called with a scalar as an argument.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Otherwise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funzv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np.vectorize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funz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E2A67FF-CB65-4DE4-86C3-6F5F4858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80575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NUMPY - VECTORIALIZATION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9754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NUMPY - USEFUL SUBMODULES/FUNCTIONS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83E51D7-ED68-4802-BF41-1FBFAA72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There are several submodules in </a:t>
            </a:r>
            <a:r>
              <a:rPr lang="en-US" altLang="en-US" sz="1600" dirty="0" err="1">
                <a:latin typeface="Work Sans" pitchFamily="2" charset="0"/>
              </a:rPr>
              <a:t>Numpy</a:t>
            </a:r>
            <a:r>
              <a:rPr lang="en-US" altLang="en-US" sz="1600" dirty="0">
                <a:latin typeface="Work Sans" pitchFamily="2" charset="0"/>
              </a:rPr>
              <a:t>, for example random, </a:t>
            </a:r>
            <a:r>
              <a:rPr lang="en-US" altLang="en-US" sz="1600" dirty="0" err="1">
                <a:latin typeface="Work Sans" pitchFamily="2" charset="0"/>
              </a:rPr>
              <a:t>fft</a:t>
            </a:r>
            <a:r>
              <a:rPr lang="en-US" altLang="en-US" sz="1600" dirty="0">
                <a:latin typeface="Work Sans" pitchFamily="2" charset="0"/>
              </a:rPr>
              <a:t>, </a:t>
            </a:r>
            <a:r>
              <a:rPr lang="en-US" altLang="en-US" sz="1600" dirty="0" err="1">
                <a:latin typeface="Work Sans" pitchFamily="2" charset="0"/>
              </a:rPr>
              <a:t>linalg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import a submodule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numpy.random</a:t>
            </a:r>
            <a:r>
              <a:rPr lang="en-US" altLang="en-US" sz="1600" dirty="0">
                <a:latin typeface="Consolas" panose="020B06090202040302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</a:rPr>
              <a:t>rd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</a:rPr>
              <a:t>numpy.linalg</a:t>
            </a:r>
            <a:r>
              <a:rPr lang="en-US" altLang="en-US" sz="1600" dirty="0">
                <a:latin typeface="Consolas" panose="020B0609020204030204" pitchFamily="49" charset="0"/>
              </a:rPr>
              <a:t> as 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(-10,10,(3,3))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</a:t>
            </a:r>
            <a:r>
              <a:rPr lang="en-US" altLang="en-US" sz="1600" dirty="0" err="1">
                <a:latin typeface="Consolas" panose="020B0609020204030204" pitchFamily="49" charset="0"/>
              </a:rPr>
              <a:t>rd.randint</a:t>
            </a:r>
            <a:r>
              <a:rPr lang="en-US" altLang="en-US" sz="1600" dirty="0">
                <a:latin typeface="Consolas" panose="020B0609020204030204" pitchFamily="49" charset="0"/>
              </a:rPr>
              <a:t>(-10,10,3)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if not </a:t>
            </a:r>
            <a:r>
              <a:rPr lang="en-US" altLang="en-US" sz="1600" dirty="0" err="1">
                <a:latin typeface="Consolas" panose="020B0609020204030204" pitchFamily="49" charset="0"/>
              </a:rPr>
              <a:t>np.isclose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la.det</a:t>
            </a:r>
            <a:r>
              <a:rPr lang="en-US" altLang="en-US" sz="1600" dirty="0">
                <a:latin typeface="Consolas" panose="020B0609020204030204" pitchFamily="49" charset="0"/>
              </a:rPr>
              <a:t>(A),0,atol=1e-12):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c = </a:t>
            </a:r>
            <a:r>
              <a:rPr lang="en-US" altLang="en-US" sz="1600" dirty="0" err="1">
                <a:latin typeface="Consolas" panose="020B0609020204030204" pitchFamily="49" charset="0"/>
              </a:rPr>
              <a:t>la.solve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A,b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	c1 = np.dot(</a:t>
            </a:r>
            <a:r>
              <a:rPr lang="en-US" altLang="en-US" sz="1600" dirty="0" err="1">
                <a:latin typeface="Consolas" panose="020B0609020204030204" pitchFamily="49" charset="0"/>
              </a:rPr>
              <a:t>la.inv</a:t>
            </a:r>
            <a:r>
              <a:rPr lang="en-US" altLang="en-US" sz="1600" dirty="0">
                <a:latin typeface="Consolas" panose="020B0609020204030204" pitchFamily="49" charset="0"/>
              </a:rPr>
              <a:t>(A),b)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i="1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w, v = </a:t>
            </a:r>
            <a:r>
              <a:rPr lang="en-US" altLang="en-US" sz="1600" dirty="0" err="1">
                <a:latin typeface="Consolas" panose="020B0609020204030204" pitchFamily="49" charset="0"/>
              </a:rPr>
              <a:t>la.eig</a:t>
            </a:r>
            <a:r>
              <a:rPr lang="en-US" altLang="en-US" sz="1600" dirty="0">
                <a:latin typeface="Consolas" panose="020B0609020204030204" pitchFamily="49" charset="0"/>
              </a:rPr>
              <a:t>( </a:t>
            </a:r>
            <a:r>
              <a:rPr lang="en-US" altLang="en-US" sz="1600" i="1" dirty="0">
                <a:latin typeface="Consolas" panose="020B0609020204030204" pitchFamily="49" charset="0"/>
              </a:rPr>
              <a:t>A </a:t>
            </a:r>
            <a:r>
              <a:rPr lang="en-US" altLang="en-US" sz="1600" dirty="0">
                <a:latin typeface="Consolas" panose="020B0609020204030204" pitchFamily="49" charset="0"/>
              </a:rPr>
              <a:t>) # solution of </a:t>
            </a:r>
            <a:r>
              <a:rPr lang="en-US" altLang="en-US" sz="1600" dirty="0" err="1">
                <a:latin typeface="Consolas" panose="020B0609020204030204" pitchFamily="49" charset="0"/>
              </a:rPr>
              <a:t>A@v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wv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9754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NUMPY - USEFUL SUBMODULES/FUNCTIONS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0E81E9-B2C1-4BDD-B083-5F78AA68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To </a:t>
            </a:r>
            <a:r>
              <a:rPr lang="it-IT" altLang="en-US" sz="1600" dirty="0" err="1">
                <a:latin typeface="Work Sans" pitchFamily="2" charset="0"/>
              </a:rPr>
              <a:t>write</a:t>
            </a:r>
            <a:r>
              <a:rPr lang="it-IT" altLang="en-US" sz="1600" dirty="0">
                <a:latin typeface="Work Sans" pitchFamily="2" charset="0"/>
              </a:rPr>
              <a:t>/</a:t>
            </a:r>
            <a:r>
              <a:rPr lang="it-IT" altLang="en-US" sz="1600" dirty="0" err="1">
                <a:latin typeface="Work Sans" pitchFamily="2" charset="0"/>
              </a:rPr>
              <a:t>read</a:t>
            </a:r>
            <a:r>
              <a:rPr lang="it-IT" altLang="en-US" sz="1600" dirty="0">
                <a:latin typeface="Work Sans" pitchFamily="2" charset="0"/>
              </a:rPr>
              <a:t> to a file (in text format)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x = </a:t>
            </a:r>
            <a:r>
              <a:rPr lang="it-IT" altLang="en-US" sz="1600" dirty="0" err="1">
                <a:latin typeface="Consolas" panose="020B0609020204030204" pitchFamily="49" charset="0"/>
              </a:rPr>
              <a:t>np.random.uniform</a:t>
            </a:r>
            <a:r>
              <a:rPr lang="it-IT" altLang="en-US" sz="1600" dirty="0">
                <a:latin typeface="Consolas" panose="020B0609020204030204" pitchFamily="49" charset="0"/>
              </a:rPr>
              <a:t>(size=(10,3))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np.savetxt</a:t>
            </a:r>
            <a:r>
              <a:rPr lang="it-IT" altLang="en-US" sz="1600" dirty="0">
                <a:latin typeface="Consolas" panose="020B0609020204030204" pitchFamily="49" charset="0"/>
              </a:rPr>
              <a:t>('dati.txt',x,'%7.4f',';')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y = </a:t>
            </a:r>
            <a:r>
              <a:rPr lang="it-IT" altLang="en-US" sz="1600" dirty="0" err="1">
                <a:latin typeface="Consolas" panose="020B0609020204030204" pitchFamily="49" charset="0"/>
              </a:rPr>
              <a:t>np.loadtxt</a:t>
            </a:r>
            <a:r>
              <a:rPr lang="it-IT" altLang="en-US" sz="1600" dirty="0">
                <a:latin typeface="Consolas" panose="020B0609020204030204" pitchFamily="49" charset="0"/>
              </a:rPr>
              <a:t>('dati.</a:t>
            </a:r>
            <a:r>
              <a:rPr lang="it-IT" altLang="en-US" sz="1600" dirty="0" err="1">
                <a:latin typeface="Consolas" panose="020B0609020204030204" pitchFamily="49" charset="0"/>
              </a:rPr>
              <a:t>txt</a:t>
            </a:r>
            <a:r>
              <a:rPr lang="it-IT" altLang="en-US" sz="1600" dirty="0">
                <a:latin typeface="Consolas" panose="020B0609020204030204" pitchFamily="49" charset="0"/>
              </a:rPr>
              <a:t>',</a:t>
            </a:r>
            <a:r>
              <a:rPr lang="it-IT" altLang="en-US" sz="1600" dirty="0" err="1">
                <a:latin typeface="Consolas" panose="020B0609020204030204" pitchFamily="49" charset="0"/>
              </a:rPr>
              <a:t>delimiter</a:t>
            </a:r>
            <a:r>
              <a:rPr lang="it-IT" altLang="en-US" sz="1600" dirty="0">
                <a:latin typeface="Consolas" panose="020B0609020204030204" pitchFamily="49" charset="0"/>
              </a:rPr>
              <a:t>=';')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7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2B5422C-67B4-4BEC-A8B0-BF423901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3010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B0A80-9B78-1FE0-D705-FA46530E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620688"/>
            <a:ext cx="7884368" cy="59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2B5422C-67B4-4BEC-A8B0-BF423901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30109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C051BD1-6928-4D8B-87F6-8EA496FC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Modules of SciPy (</a:t>
            </a:r>
            <a:r>
              <a:rPr lang="en-US" altLang="en-US" sz="1600" dirty="0">
                <a:latin typeface="Work Sans" pitchFamily="2" charset="0"/>
                <a:hlinkClick r:id="rId2"/>
              </a:rPr>
              <a:t>https://docs.scipy.org/doc/scipy/tutorial/index.html</a:t>
            </a:r>
            <a:r>
              <a:rPr lang="en-US" altLang="en-US" sz="1600" dirty="0">
                <a:latin typeface="Work Sans" pitchFamily="2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Reference here: </a:t>
            </a:r>
            <a:r>
              <a:rPr lang="en-US" sz="1600" dirty="0">
                <a:latin typeface="Work Sans" pitchFamily="2" charset="0"/>
                <a:hlinkClick r:id="rId3"/>
              </a:rPr>
              <a:t>https://docs.scipy.org/doc/scipy/reference/</a:t>
            </a: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D528537E-5845-AAB7-8F9A-86AE34F71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0" y="33797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D528537E-5845-AAB7-8F9A-86AE34F71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0500" y="337978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C8B9294B-3D3F-7B39-61D6-43572B6B0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1168481"/>
            <a:ext cx="5859719" cy="51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4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411147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 - LINALG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0E81E9-B2C1-4BDD-B083-5F78AA68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A (</a:t>
            </a:r>
            <a:r>
              <a:rPr lang="it-IT" altLang="en-US" sz="1600" dirty="0" err="1">
                <a:latin typeface="Work Sans" pitchFamily="2" charset="0"/>
              </a:rPr>
              <a:t>very</a:t>
            </a:r>
            <a:r>
              <a:rPr lang="it-IT" altLang="en-US" sz="1600" dirty="0">
                <a:latin typeface="Work Sans" pitchFamily="2" charset="0"/>
              </a:rPr>
              <a:t>) </a:t>
            </a:r>
            <a:r>
              <a:rPr lang="it-IT" altLang="en-US" sz="1600" dirty="0" err="1">
                <a:latin typeface="Work Sans" pitchFamily="2" charset="0"/>
              </a:rPr>
              <a:t>simple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example</a:t>
            </a:r>
            <a:r>
              <a:rPr lang="it-IT" altLang="en-US" sz="1600" dirty="0">
                <a:latin typeface="Work Sans" pitchFamily="2" charset="0"/>
              </a:rPr>
              <a:t>: solve the following system of linear </a:t>
            </a:r>
            <a:r>
              <a:rPr lang="it-IT" altLang="en-US" sz="1600" dirty="0" err="1">
                <a:latin typeface="Work Sans" pitchFamily="2" charset="0"/>
              </a:rPr>
              <a:t>equations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scipy.linalg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 = </a:t>
            </a:r>
            <a:r>
              <a:rPr lang="it-IT" altLang="en-US" sz="1600" dirty="0" err="1">
                <a:latin typeface="Consolas" panose="020B0609020204030204" pitchFamily="49" charset="0"/>
              </a:rPr>
              <a:t>np.array</a:t>
            </a:r>
            <a:r>
              <a:rPr lang="it-IT" altLang="en-US" sz="1600" dirty="0">
                <a:latin typeface="Consolas" panose="020B0609020204030204" pitchFamily="49" charset="0"/>
              </a:rPr>
              <a:t>([[2.,-3.],[1., 4.]])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b = </a:t>
            </a:r>
            <a:r>
              <a:rPr lang="it-IT" altLang="en-US" sz="1600" dirty="0" err="1">
                <a:latin typeface="Consolas" panose="020B0609020204030204" pitchFamily="49" charset="0"/>
              </a:rPr>
              <a:t>np.array</a:t>
            </a:r>
            <a:r>
              <a:rPr lang="it-IT" altLang="en-US" sz="1600" dirty="0">
                <a:latin typeface="Consolas" panose="020B0609020204030204" pitchFamily="49" charset="0"/>
              </a:rPr>
              <a:t>([1., -2.])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xy</a:t>
            </a:r>
            <a:r>
              <a:rPr lang="it-IT" altLang="en-US" sz="1600" dirty="0">
                <a:latin typeface="Consolas" panose="020B0609020204030204" pitchFamily="49" charset="0"/>
              </a:rPr>
              <a:t> = </a:t>
            </a:r>
            <a:r>
              <a:rPr lang="it-IT" altLang="en-US" sz="1600" dirty="0" err="1">
                <a:latin typeface="Consolas" panose="020B0609020204030204" pitchFamily="49" charset="0"/>
              </a:rPr>
              <a:t>la.solve</a:t>
            </a:r>
            <a:r>
              <a:rPr lang="it-IT" altLang="en-US" sz="1600" dirty="0">
                <a:latin typeface="Consolas" panose="020B0609020204030204" pitchFamily="49" charset="0"/>
              </a:rPr>
              <a:t>(</a:t>
            </a:r>
            <a:r>
              <a:rPr lang="it-IT" altLang="en-US" sz="1600" dirty="0" err="1">
                <a:latin typeface="Consolas" panose="020B0609020204030204" pitchFamily="49" charset="0"/>
              </a:rPr>
              <a:t>A,b</a:t>
            </a:r>
            <a:r>
              <a:rPr lang="it-IT" altLang="en-US" sz="1600" dirty="0"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Consolas" panose="020B0609020204030204" pitchFamily="49" charset="0"/>
              </a:rPr>
              <a:t>print</a:t>
            </a:r>
            <a:r>
              <a:rPr lang="it-IT" altLang="en-US" sz="1600" dirty="0">
                <a:latin typeface="Consolas" panose="020B0609020204030204" pitchFamily="49" charset="0"/>
              </a:rPr>
              <a:t>('x = %f\</a:t>
            </a:r>
            <a:r>
              <a:rPr lang="it-IT" altLang="en-US" sz="1600" dirty="0" err="1">
                <a:latin typeface="Consolas" panose="020B0609020204030204" pitchFamily="49" charset="0"/>
              </a:rPr>
              <a:t>ny</a:t>
            </a:r>
            <a:r>
              <a:rPr lang="it-IT" altLang="en-US" sz="1600" dirty="0">
                <a:latin typeface="Consolas" panose="020B0609020204030204" pitchFamily="49" charset="0"/>
              </a:rPr>
              <a:t> = %f'%(x[0], x[1]))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66D1CA26-F230-AA15-1EE6-B97334095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2088" y="1124744"/>
          <a:ext cx="1224136" cy="72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44240" progId="Equation.DSMT4">
                  <p:embed/>
                </p:oleObj>
              </mc:Choice>
              <mc:Fallback>
                <p:oleObj name="Equation" r:id="rId2" imgW="749160" imgH="44424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66D1CA26-F230-AA15-1EE6-B97334095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2088" y="1124744"/>
                        <a:ext cx="1224136" cy="726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11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82A0809-C7C1-4476-9FE8-6FD3E9549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411147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SCIPY - LINALG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0E81E9-B2C1-4BDD-B083-5F78AA68E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 err="1">
                <a:latin typeface="Work Sans" pitchFamily="2" charset="0"/>
              </a:rPr>
              <a:t>Another</a:t>
            </a:r>
            <a:r>
              <a:rPr lang="it-IT" altLang="en-US" sz="1600" dirty="0">
                <a:latin typeface="Work Sans" pitchFamily="2" charset="0"/>
              </a:rPr>
              <a:t> (</a:t>
            </a:r>
            <a:r>
              <a:rPr lang="it-IT" altLang="en-US" sz="1600" dirty="0" err="1">
                <a:latin typeface="Work Sans" pitchFamily="2" charset="0"/>
              </a:rPr>
              <a:t>very</a:t>
            </a:r>
            <a:r>
              <a:rPr lang="it-IT" altLang="en-US" sz="1600" dirty="0">
                <a:latin typeface="Work Sans" pitchFamily="2" charset="0"/>
              </a:rPr>
              <a:t>) </a:t>
            </a:r>
            <a:r>
              <a:rPr lang="it-IT" altLang="en-US" sz="1600" dirty="0" err="1">
                <a:latin typeface="Work Sans" pitchFamily="2" charset="0"/>
              </a:rPr>
              <a:t>simple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example</a:t>
            </a:r>
            <a:r>
              <a:rPr lang="it-IT" altLang="en-US" sz="1600" dirty="0">
                <a:latin typeface="Work Sans" pitchFamily="2" charset="0"/>
              </a:rPr>
              <a:t>: solve the </a:t>
            </a:r>
            <a:r>
              <a:rPr lang="it-IT" altLang="en-US" sz="1600" dirty="0" err="1">
                <a:latin typeface="Work Sans" pitchFamily="2" charset="0"/>
              </a:rPr>
              <a:t>eigenproblem</a:t>
            </a:r>
            <a:r>
              <a:rPr lang="it-IT" altLang="en-US" sz="1600" dirty="0">
                <a:latin typeface="Work Sans" pitchFamily="2" charset="0"/>
              </a:rPr>
              <a:t>* </a:t>
            </a:r>
            <a:r>
              <a:rPr lang="it-IT" altLang="en-US" sz="1600" dirty="0" err="1">
                <a:latin typeface="Work Sans" pitchFamily="2" charset="0"/>
              </a:rPr>
              <a:t>associated</a:t>
            </a:r>
            <a:r>
              <a:rPr lang="it-IT" altLang="en-US" sz="1600" dirty="0">
                <a:latin typeface="Work Sans" pitchFamily="2" charset="0"/>
              </a:rPr>
              <a:t> to the following </a:t>
            </a:r>
            <a:r>
              <a:rPr lang="it-IT" altLang="en-US" sz="1600" dirty="0" err="1">
                <a:latin typeface="Work Sans" pitchFamily="2" charset="0"/>
              </a:rPr>
              <a:t>matrix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numpy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np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</a:t>
            </a: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import </a:t>
            </a:r>
            <a:r>
              <a:rPr lang="it-IT" altLang="en-US" sz="1600" dirty="0" err="1">
                <a:latin typeface="Consolas" panose="020B0609020204030204" pitchFamily="49" charset="0"/>
              </a:rPr>
              <a:t>scipy.linalg</a:t>
            </a:r>
            <a:r>
              <a:rPr lang="it-IT" altLang="en-US" sz="1600" dirty="0">
                <a:latin typeface="Consolas" panose="020B0609020204030204" pitchFamily="49" charset="0"/>
              </a:rPr>
              <a:t> </a:t>
            </a:r>
            <a:r>
              <a:rPr lang="it-IT" altLang="en-US" sz="1600" dirty="0" err="1">
                <a:latin typeface="Consolas" panose="020B0609020204030204" pitchFamily="49" charset="0"/>
              </a:rPr>
              <a:t>as</a:t>
            </a:r>
            <a:r>
              <a:rPr lang="it-IT" altLang="en-US" sz="1600" dirty="0">
                <a:latin typeface="Consolas" panose="020B0609020204030204" pitchFamily="49" charset="0"/>
              </a:rPr>
              <a:t> la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A = </a:t>
            </a:r>
            <a:r>
              <a:rPr lang="it-IT" altLang="en-US" sz="1600" dirty="0" err="1">
                <a:latin typeface="Consolas" panose="020B0609020204030204" pitchFamily="49" charset="0"/>
              </a:rPr>
              <a:t>np.array</a:t>
            </a:r>
            <a:r>
              <a:rPr lang="it-IT" altLang="en-US" sz="1600" dirty="0">
                <a:latin typeface="Consolas" panose="020B0609020204030204" pitchFamily="49" charset="0"/>
              </a:rPr>
              <a:t>([[100.,-30.,0.],[-30.,-200.,0.],[0.,0.,50.]])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</a:rPr>
              <a:t>L, V = </a:t>
            </a:r>
            <a:r>
              <a:rPr lang="it-IT" altLang="en-US" sz="1600" dirty="0" err="1">
                <a:latin typeface="Consolas" panose="020B0609020204030204" pitchFamily="49" charset="0"/>
              </a:rPr>
              <a:t>la.eig</a:t>
            </a:r>
            <a:r>
              <a:rPr lang="it-IT" altLang="en-US" sz="1600" dirty="0">
                <a:latin typeface="Consolas" panose="020B0609020204030204" pitchFamily="49" charset="0"/>
              </a:rPr>
              <a:t>(A)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The </a:t>
            </a:r>
            <a:r>
              <a:rPr lang="it-IT" altLang="en-US" sz="1600" dirty="0" err="1">
                <a:latin typeface="Work Sans" pitchFamily="2" charset="0"/>
              </a:rPr>
              <a:t>eigenvalues</a:t>
            </a:r>
            <a:r>
              <a:rPr lang="it-IT" altLang="en-US" sz="1600" dirty="0">
                <a:latin typeface="Work Sans" pitchFamily="2" charset="0"/>
              </a:rPr>
              <a:t> are the entries of </a:t>
            </a:r>
            <a:r>
              <a:rPr lang="it-IT" altLang="en-US" sz="1600" dirty="0">
                <a:latin typeface="Work Sans" pitchFamily="2" charset="0"/>
                <a:cs typeface="Courier New" panose="02070309020205020404" pitchFamily="49" charset="0"/>
              </a:rPr>
              <a:t>L</a:t>
            </a:r>
            <a:r>
              <a:rPr lang="it-IT" altLang="en-US" sz="1600" dirty="0">
                <a:latin typeface="Work Sans" pitchFamily="2" charset="0"/>
              </a:rPr>
              <a:t>, the </a:t>
            </a:r>
            <a:r>
              <a:rPr lang="it-IT" altLang="en-US" sz="1600" dirty="0" err="1">
                <a:latin typeface="Work Sans" pitchFamily="2" charset="0"/>
              </a:rPr>
              <a:t>corresponding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eigenvectors</a:t>
            </a:r>
            <a:r>
              <a:rPr lang="it-IT" altLang="en-US" sz="1600" dirty="0">
                <a:latin typeface="Work Sans" pitchFamily="2" charset="0"/>
              </a:rPr>
              <a:t> are the </a:t>
            </a:r>
            <a:r>
              <a:rPr lang="it-IT" altLang="en-US" sz="1600" dirty="0" err="1">
                <a:latin typeface="Work Sans" pitchFamily="2" charset="0"/>
              </a:rPr>
              <a:t>columns</a:t>
            </a:r>
            <a:r>
              <a:rPr lang="it-IT" altLang="en-US" sz="1600" dirty="0">
                <a:latin typeface="Work Sans" pitchFamily="2" charset="0"/>
              </a:rPr>
              <a:t> of </a:t>
            </a:r>
            <a:r>
              <a:rPr lang="it-IT" altLang="en-US" sz="1600" dirty="0">
                <a:latin typeface="Work Sans" pitchFamily="2" charset="0"/>
                <a:cs typeface="Courier New" panose="02070309020205020404" pitchFamily="49" charset="0"/>
              </a:rPr>
              <a:t>V</a:t>
            </a:r>
            <a:r>
              <a:rPr lang="it-IT" altLang="en-US" sz="1600" dirty="0">
                <a:latin typeface="Work Sans" pitchFamily="2" charset="0"/>
              </a:rPr>
              <a:t>. To </a:t>
            </a:r>
            <a:r>
              <a:rPr lang="it-IT" altLang="en-US" sz="1600" dirty="0" err="1">
                <a:latin typeface="Work Sans" pitchFamily="2" charset="0"/>
              </a:rPr>
              <a:t>verify</a:t>
            </a:r>
            <a:r>
              <a:rPr lang="it-IT" altLang="en-US" sz="1600" dirty="0">
                <a:latin typeface="Work Sans" pitchFamily="2" charset="0"/>
              </a:rPr>
              <a:t> for second </a:t>
            </a:r>
            <a:r>
              <a:rPr lang="it-IT" altLang="en-US" sz="1600" dirty="0" err="1">
                <a:latin typeface="Work Sans" pitchFamily="2" charset="0"/>
              </a:rPr>
              <a:t>eigenvalue</a:t>
            </a:r>
            <a:r>
              <a:rPr lang="it-IT" altLang="en-US" sz="1600" dirty="0">
                <a:latin typeface="Work Sans" pitchFamily="2" charset="0"/>
              </a:rPr>
              <a:t>/</a:t>
            </a:r>
            <a:r>
              <a:rPr lang="it-IT" altLang="en-US" sz="1600" dirty="0" err="1">
                <a:latin typeface="Work Sans" pitchFamily="2" charset="0"/>
              </a:rPr>
              <a:t>eigenvector</a:t>
            </a:r>
            <a:r>
              <a:rPr lang="it-IT" altLang="en-US" sz="1600" dirty="0">
                <a:latin typeface="Work Sans" pitchFamily="2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A@V[:,1]-L[1]*V[:,1]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en-US" sz="1600" dirty="0">
                <a:latin typeface="Work Sans" pitchFamily="2" charset="0"/>
              </a:rPr>
              <a:t>* </a:t>
            </a:r>
            <a:r>
              <a:rPr lang="it-IT" altLang="en-US" sz="1600" dirty="0" err="1">
                <a:latin typeface="Work Sans" pitchFamily="2" charset="0"/>
              </a:rPr>
              <a:t>it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means</a:t>
            </a:r>
            <a:r>
              <a:rPr lang="it-IT" altLang="en-US" sz="1600" dirty="0">
                <a:latin typeface="Work Sans" pitchFamily="2" charset="0"/>
              </a:rPr>
              <a:t>: </a:t>
            </a:r>
            <a:r>
              <a:rPr lang="it-IT" altLang="en-US" sz="1600" dirty="0" err="1">
                <a:latin typeface="Work Sans" pitchFamily="2" charset="0"/>
              </a:rPr>
              <a:t>given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matrix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b="1" dirty="0">
                <a:latin typeface="Work Sans" pitchFamily="2" charset="0"/>
              </a:rPr>
              <a:t>A</a:t>
            </a:r>
            <a:r>
              <a:rPr lang="it-IT" altLang="en-US" sz="1600" dirty="0">
                <a:latin typeface="Work Sans" pitchFamily="2" charset="0"/>
              </a:rPr>
              <a:t>, </a:t>
            </a:r>
            <a:r>
              <a:rPr lang="it-IT" altLang="en-US" sz="1600" dirty="0" err="1">
                <a:latin typeface="Work Sans" pitchFamily="2" charset="0"/>
              </a:rPr>
              <a:t>find</a:t>
            </a:r>
            <a:r>
              <a:rPr lang="it-IT" altLang="en-US" sz="1600" dirty="0">
                <a:latin typeface="Work Sans" pitchFamily="2" charset="0"/>
              </a:rPr>
              <a:t> scalar </a:t>
            </a:r>
            <a:r>
              <a:rPr lang="el-GR" altLang="en-US" sz="1600" i="1" dirty="0">
                <a:latin typeface="Work Sans" pitchFamily="2" charset="0"/>
                <a:cs typeface="Times New Roman" panose="02020603050405020304" pitchFamily="18" charset="0"/>
              </a:rPr>
              <a:t>λ</a:t>
            </a:r>
            <a:r>
              <a:rPr lang="it-IT" altLang="en-US" sz="1600" dirty="0">
                <a:latin typeface="Work Sans" pitchFamily="2" charset="0"/>
              </a:rPr>
              <a:t> and </a:t>
            </a:r>
            <a:r>
              <a:rPr lang="it-IT" altLang="en-US" sz="1600" dirty="0" err="1">
                <a:latin typeface="Work Sans" pitchFamily="2" charset="0"/>
              </a:rPr>
              <a:t>vector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b="1" dirty="0">
                <a:latin typeface="Work Sans" pitchFamily="2" charset="0"/>
              </a:rPr>
              <a:t>v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such</a:t>
            </a:r>
            <a:r>
              <a:rPr lang="it-IT" altLang="en-US" sz="1600" dirty="0">
                <a:latin typeface="Work Sans" pitchFamily="2" charset="0"/>
              </a:rPr>
              <a:t> </a:t>
            </a:r>
            <a:r>
              <a:rPr lang="it-IT" altLang="en-US" sz="1600" dirty="0" err="1">
                <a:latin typeface="Work Sans" pitchFamily="2" charset="0"/>
              </a:rPr>
              <a:t>that</a:t>
            </a: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en-US" sz="1600" dirty="0">
              <a:latin typeface="Work Sans" pitchFamily="2" charset="0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66D1CA26-F230-AA15-1EE6-B97334095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2088" y="1196752"/>
          <a:ext cx="18367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647640" progId="Equation.DSMT4">
                  <p:embed/>
                </p:oleObj>
              </mc:Choice>
              <mc:Fallback>
                <p:oleObj name="Equation" r:id="rId2" imgW="1130040" imgH="64764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66D1CA26-F230-AA15-1EE6-B97334095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2088" y="1196752"/>
                        <a:ext cx="183673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3D960052-209F-F06A-4ED1-96B5825AF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3825" y="5961063"/>
          <a:ext cx="871246" cy="27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164880" progId="Equation.DSMT4">
                  <p:embed/>
                </p:oleObj>
              </mc:Choice>
              <mc:Fallback>
                <p:oleObj name="Equation" r:id="rId4" imgW="520560" imgH="164880" progId="Equation.DSMT4">
                  <p:embed/>
                  <p:pic>
                    <p:nvPicPr>
                      <p:cNvPr id="3" name="Oggetto 2">
                        <a:extLst>
                          <a:ext uri="{FF2B5EF4-FFF2-40B4-BE49-F238E27FC236}">
                            <a16:creationId xmlns:a16="http://schemas.microsoft.com/office/drawing/2014/main" id="{3D960052-209F-F06A-4ED1-96B5825AF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825" y="5961063"/>
                        <a:ext cx="871246" cy="276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8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78CBA-AF27-0A60-28FB-B6BD357AC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A665A1D9-704D-07F4-CF81-FA2C5681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8A1A1CE-9D2D-F2A8-5933-110534F9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5BB02A-D06F-A3DC-F421-03A81734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916832"/>
            <a:ext cx="57631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0FAF088C-7FE2-5530-F689-FC867D54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916832"/>
            <a:ext cx="85838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f"Load</a:t>
            </a:r>
            <a:r>
              <a:rPr lang="en-US" altLang="it-IT" sz="1600" dirty="0">
                <a:latin typeface="Consolas" panose="020B0609020204030204" pitchFamily="49" charset="0"/>
              </a:rPr>
              <a:t>: {n:5.1f}, Safety factor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print("Load is zero!")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100.0, Safety factor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80.0, Safety factor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 is zero!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90.0, Safety factor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75.0, Safety factor 1.07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5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5CB61-C394-19FC-D06D-7ABB38C6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FD0C6343-E391-CAD3-9EA6-F2D0CCEFA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62307"/>
            <a:ext cx="9144000" cy="129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This is the preferred syntax, since the block of code which can generate the error is separated from the remaining part of the code.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949F1A7-9FA2-A921-AAD7-9BB73474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57BDDE8-CF9D-97E1-7F99-1D2ACCA75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D047A7-84B7-8120-45E3-BEDDFDEC8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576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45D9F38A-12F6-756F-D1FB-5925A5A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858382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print("Load is zero!")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else: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f"Load</a:t>
            </a:r>
            <a:r>
              <a:rPr lang="en-US" altLang="it-IT" sz="1600" dirty="0">
                <a:latin typeface="Consolas" panose="020B0609020204030204" pitchFamily="49" charset="0"/>
              </a:rPr>
              <a:t>: {n:5.1f}, Safety factor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100.0, Safety factor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80.0, Safety factor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 is zero!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90.0, Safety factor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75.0, Safety factor 1.07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4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E67AB-6C8F-79B1-4AAE-03A0FD77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329D2E9-4C9B-296B-3908-8ECC4070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Handled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We must indicate the possible cause of error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D9FF670-166D-D6F6-B88A-5B398B7C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6527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Error handling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6561FE-5E04-038D-490F-8ED28AB0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57631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BBF31407-4B0B-D272-8C55-57C008410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3" y="1556792"/>
            <a:ext cx="858382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N = [100., 80., 0., 90., '30.', 75.]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 = 80.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for n in N: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try: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FS = </a:t>
            </a:r>
            <a:r>
              <a:rPr lang="en-US" altLang="it-IT" sz="1600" dirty="0" err="1">
                <a:latin typeface="Consolas" panose="020B0609020204030204" pitchFamily="49" charset="0"/>
              </a:rPr>
              <a:t>Namm</a:t>
            </a:r>
            <a:r>
              <a:rPr lang="en-US" altLang="it-IT" sz="1600" dirty="0">
                <a:latin typeface="Consolas" panose="020B0609020204030204" pitchFamily="49" charset="0"/>
              </a:rPr>
              <a:t>/n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ZeroDivisionError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print("Load is zero!")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except </a:t>
            </a:r>
            <a:r>
              <a:rPr lang="en-US" altLang="it-IT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it-IT" sz="1600" dirty="0">
                <a:latin typeface="Consolas" panose="020B0609020204030204" pitchFamily="49" charset="0"/>
              </a:rPr>
              <a:t>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print("Load is not a number!")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else: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    print(</a:t>
            </a:r>
            <a:r>
              <a:rPr lang="en-US" altLang="it-IT" sz="1600" dirty="0" err="1">
                <a:latin typeface="Consolas" panose="020B0609020204030204" pitchFamily="49" charset="0"/>
              </a:rPr>
              <a:t>f"Load</a:t>
            </a:r>
            <a:r>
              <a:rPr lang="en-US" altLang="it-IT" sz="1600" dirty="0">
                <a:latin typeface="Consolas" panose="020B0609020204030204" pitchFamily="49" charset="0"/>
              </a:rPr>
              <a:t>: {n:5.1f}, Safety factor {FS:4.2f}")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100.0, Safety factor 0.80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80.0, Safety factor 1.00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 is zero!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90.0, Safety factor 0.89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 is not a number!</a:t>
            </a:r>
          </a:p>
          <a:p>
            <a:pPr marL="3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Load:  75.0, Safety factor 1.07 </a:t>
            </a:r>
          </a:p>
        </p:txBody>
      </p:sp>
    </p:spTree>
    <p:extLst>
      <p:ext uri="{BB962C8B-B14F-4D97-AF65-F5344CB8AC3E}">
        <p14:creationId xmlns:p14="http://schemas.microsoft.com/office/powerpoint/2010/main" val="35240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5">
            <a:extLst>
              <a:ext uri="{FF2B5EF4-FFF2-40B4-BE49-F238E27FC236}">
                <a16:creationId xmlns:a16="http://schemas.microsoft.com/office/drawing/2014/main" id="{6B1CEF43-8701-43B5-A0FF-2E0F4E6A2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Working with text files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write to a file: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To read from a file: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3A50B28-D705-411B-84F8-14538B50D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7083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Base functionality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3DCC46-491D-C7A9-A8DC-F20E4D42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552859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8DAA1E84-BD40-FAF6-3C2F-B8ECA27A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1552859"/>
            <a:ext cx="8136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fw</a:t>
            </a:r>
            <a:r>
              <a:rPr lang="en-US" altLang="it-IT" sz="1600" dirty="0">
                <a:latin typeface="Consolas" panose="020B0609020204030204" pitchFamily="49" charset="0"/>
              </a:rPr>
              <a:t> = open("file.txt", "w")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fw.write</a:t>
            </a:r>
            <a:r>
              <a:rPr lang="en-US" altLang="it-IT" sz="1600" dirty="0">
                <a:latin typeface="Consolas" panose="020B0609020204030204" pitchFamily="49" charset="0"/>
              </a:rPr>
              <a:t>("{:s} \t {:d} \t {:8.2f} \t {:12.4e} \</a:t>
            </a:r>
            <a:r>
              <a:rPr lang="en-US" altLang="it-IT" sz="1600" dirty="0" err="1">
                <a:latin typeface="Consolas" panose="020B0609020204030204" pitchFamily="49" charset="0"/>
              </a:rPr>
              <a:t>n".format</a:t>
            </a:r>
            <a:r>
              <a:rPr lang="en-US" altLang="it-IT" sz="1600" dirty="0">
                <a:latin typeface="Consolas" panose="020B0609020204030204" pitchFamily="49" charset="0"/>
              </a:rPr>
              <a:t>("A", 12,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894.9765, 1246.3) )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fw.close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D70349-B2CD-FB85-9E12-454622A0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9" y="3062125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B423F32F-F396-E5A0-2CBA-DD0F5F12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3062125"/>
            <a:ext cx="85838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with open("file.txt", "w") as file:</a:t>
            </a:r>
          </a:p>
          <a:p>
            <a:pPr marL="396000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file.write</a:t>
            </a:r>
            <a:r>
              <a:rPr lang="en-US" altLang="it-IT" sz="1600" dirty="0">
                <a:latin typeface="Consolas" panose="020B0609020204030204" pitchFamily="49" charset="0"/>
              </a:rPr>
              <a:t>("{:s} \t {:d} \t {:8.2f} \t {:12.4e} \</a:t>
            </a:r>
            <a:r>
              <a:rPr lang="en-US" altLang="it-IT" sz="1600" dirty="0" err="1">
                <a:latin typeface="Consolas" panose="020B0609020204030204" pitchFamily="49" charset="0"/>
              </a:rPr>
              <a:t>n".format</a:t>
            </a:r>
            <a:r>
              <a:rPr lang="en-US" altLang="it-IT" sz="1600" dirty="0">
                <a:latin typeface="Consolas" panose="020B0609020204030204" pitchFamily="49" charset="0"/>
              </a:rPr>
              <a:t>("A", 12,</a:t>
            </a:r>
          </a:p>
          <a:p>
            <a:pPr marL="396000" eaLnBrk="1" hangingPunct="1">
              <a:spcBef>
                <a:spcPct val="0"/>
              </a:spcBef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894.9765, 1246.3) )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32FB7E-F21B-056A-F9B0-EC9DAE48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68" y="5982379"/>
            <a:ext cx="5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7E254676-B027-2492-A63D-C66125DCC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68" y="5982379"/>
            <a:ext cx="85838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with open("file.txt", "r") as file: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file.readline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    </a:t>
            </a:r>
            <a:r>
              <a:rPr lang="en-US" altLang="it-IT" sz="1600" dirty="0" err="1">
                <a:latin typeface="Consolas" panose="020B0609020204030204" pitchFamily="49" charset="0"/>
              </a:rPr>
              <a:t>file.readlines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B01A2F-52ED-8444-83A6-85C1ADDE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360670"/>
            <a:ext cx="576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86AF75E5-F227-0BD7-3D4F-F01A149F2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81" y="4360670"/>
            <a:ext cx="8583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</a:t>
            </a:r>
            <a:r>
              <a:rPr lang="en-US" altLang="it-IT" sz="1600" dirty="0">
                <a:latin typeface="Consolas" panose="020B0609020204030204" pitchFamily="49" charset="0"/>
              </a:rPr>
              <a:t> = open("file.txt", "r")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fr.readline</a:t>
            </a:r>
            <a:r>
              <a:rPr lang="en-US" altLang="it-IT" sz="1600" dirty="0">
                <a:latin typeface="Consolas" panose="020B0609020204030204" pitchFamily="49" charset="0"/>
              </a:rPr>
              <a:t>() # read a single line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fr.readlines</a:t>
            </a:r>
            <a:r>
              <a:rPr lang="en-US" altLang="it-IT" sz="1600" dirty="0">
                <a:latin typeface="Consolas" panose="020B0609020204030204" pitchFamily="49" charset="0"/>
              </a:rPr>
              <a:t>() # read all the lines and put them in a list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 err="1">
                <a:latin typeface="Consolas" panose="020B0609020204030204" pitchFamily="49" charset="0"/>
              </a:rPr>
              <a:t>fr.close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  <a:p>
            <a:pPr marL="396000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99FBDFD0-1935-4371-B600-89F689A1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6356"/>
            <a:ext cx="9144000" cy="5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Working with text files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Beside the slicing that works on the strings as works on the lists, there are some string operation that can be useful.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delete spaces and tabulations at the beginning and the end of the string: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   </a:t>
            </a:r>
            <a:r>
              <a:rPr lang="en-US" altLang="it-IT" sz="1600" dirty="0" err="1">
                <a:latin typeface="Consolas" panose="020B0609020204030204" pitchFamily="49" charset="0"/>
              </a:rPr>
              <a:t>sono</a:t>
            </a:r>
            <a:r>
              <a:rPr lang="en-US" altLang="it-IT" sz="1600" dirty="0">
                <a:latin typeface="Consolas" panose="020B0609020204030204" pitchFamily="49" charset="0"/>
              </a:rPr>
              <a:t> una </a:t>
            </a:r>
            <a:r>
              <a:rPr lang="en-US" altLang="it-IT" sz="1600" dirty="0" err="1">
                <a:latin typeface="Consolas" panose="020B0609020204030204" pitchFamily="49" charset="0"/>
              </a:rPr>
              <a:t>stringa</a:t>
            </a:r>
            <a:r>
              <a:rPr lang="en-US" altLang="it-IT" sz="1600" dirty="0">
                <a:latin typeface="Consolas" panose="020B0609020204030204" pitchFamily="49" charset="0"/>
              </a:rPr>
              <a:t> \</a:t>
            </a:r>
            <a:r>
              <a:rPr lang="en-US" altLang="it-IT" sz="1600" dirty="0" err="1">
                <a:latin typeface="Consolas" panose="020B0609020204030204" pitchFamily="49" charset="0"/>
              </a:rPr>
              <a:t>n".strip</a:t>
            </a:r>
            <a:r>
              <a:rPr lang="en-US" altLang="it-IT" sz="1600" dirty="0">
                <a:latin typeface="Consolas" panose="020B0609020204030204" pitchFamily="49" charset="0"/>
              </a:rPr>
              <a:t>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divide a string where a space/tabulation is found: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"dato1 dato2 dato3".split(" 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"dato1\tdato2\tdato3".split("\t")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join several strings: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"/".join(["23", "4", "2010"]) # equivalent to "23"+"/"+"4"+"/"+ "2010"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repeat a string: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5*"spam"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1600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Work Sans" pitchFamily="2" charset="0"/>
              </a:rPr>
              <a:t>- To replace some portion of the string with another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"Non mi </a:t>
            </a:r>
            <a:r>
              <a:rPr lang="en-US" altLang="it-IT" sz="1600" dirty="0" err="1">
                <a:latin typeface="Consolas" panose="020B0609020204030204" pitchFamily="49" charset="0"/>
              </a:rPr>
              <a:t>piace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il</a:t>
            </a:r>
            <a:r>
              <a:rPr lang="en-US" altLang="it-IT" sz="1600" dirty="0">
                <a:latin typeface="Consolas" panose="020B0609020204030204" pitchFamily="49" charset="0"/>
              </a:rPr>
              <a:t> </a:t>
            </a:r>
            <a:r>
              <a:rPr lang="en-US" altLang="it-IT" sz="1600" dirty="0" err="1">
                <a:latin typeface="Consolas" panose="020B0609020204030204" pitchFamily="49" charset="0"/>
              </a:rPr>
              <a:t>corso</a:t>
            </a:r>
            <a:r>
              <a:rPr lang="en-US" altLang="it-IT" sz="1600" dirty="0">
                <a:latin typeface="Consolas" panose="020B0609020204030204" pitchFamily="49" charset="0"/>
              </a:rPr>
              <a:t>".replace("Non mi </a:t>
            </a:r>
            <a:r>
              <a:rPr lang="en-US" altLang="it-IT" sz="1600" dirty="0" err="1">
                <a:latin typeface="Consolas" panose="020B0609020204030204" pitchFamily="49" charset="0"/>
              </a:rPr>
              <a:t>piace</a:t>
            </a:r>
            <a:r>
              <a:rPr lang="en-US" altLang="it-IT" sz="1600" dirty="0">
                <a:latin typeface="Consolas" panose="020B0609020204030204" pitchFamily="49" charset="0"/>
              </a:rPr>
              <a:t>", "Mi </a:t>
            </a:r>
            <a:r>
              <a:rPr lang="en-US" altLang="it-IT" sz="1600" dirty="0" err="1">
                <a:latin typeface="Consolas" panose="020B0609020204030204" pitchFamily="49" charset="0"/>
              </a:rPr>
              <a:t>piace</a:t>
            </a:r>
            <a:r>
              <a:rPr lang="en-US" altLang="it-IT" sz="1600" dirty="0">
                <a:latin typeface="Consolas" panose="020B0609020204030204" pitchFamily="49" charset="0"/>
              </a:rPr>
              <a:t> molto")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F2BBCF-A139-4938-9EB5-DDE3C835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7083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Base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779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89F30D77-6E3A-4C72-95DE-B0519E83D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Module pickle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module convert objects into stream of byte that can be saved to a file and then be recovered.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pickle (save)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unpickle (load)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2C1527B-4E35-485A-8915-3A2C3E67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7083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Base functionality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7213C3-3421-70CE-8B80-C347A90A8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2105561"/>
            <a:ext cx="5763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BDE2197A-9FEF-681D-9204-7000398C2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2105561"/>
            <a:ext cx="858382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pickle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a, b = 'hello', 3.2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 = open(test.</a:t>
            </a:r>
            <a:r>
              <a:rPr lang="en-US" altLang="en-US" sz="1600" dirty="0" err="1">
                <a:latin typeface="Consolas" panose="020B0609020204030204" pitchFamily="49" charset="0"/>
              </a:rPr>
              <a:t>dat</a:t>
            </a:r>
            <a:r>
              <a:rPr lang="en-US" altLang="en-US" sz="1600" dirty="0">
                <a:latin typeface="Consolas" panose="020B0609020204030204" pitchFamily="49" charset="0"/>
              </a:rPr>
              <a:t>','</a:t>
            </a:r>
            <a:r>
              <a:rPr lang="en-US" altLang="en-US" sz="1600" dirty="0" err="1">
                <a:latin typeface="Consolas" panose="020B0609020204030204" pitchFamily="49" charset="0"/>
              </a:rPr>
              <a:t>wb</a:t>
            </a:r>
            <a:r>
              <a:rPr lang="en-US" altLang="en-US" sz="1600" dirty="0">
                <a:latin typeface="Consolas" panose="020B0609020204030204" pitchFamily="49" charset="0"/>
              </a:rPr>
              <a:t>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pickle.dump</a:t>
            </a:r>
            <a:r>
              <a:rPr lang="en-US" altLang="en-US" sz="1600" dirty="0">
                <a:latin typeface="Consolas" panose="020B0609020204030204" pitchFamily="49" charset="0"/>
              </a:rPr>
              <a:t>(a, </a:t>
            </a: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pickle.dump</a:t>
            </a:r>
            <a:r>
              <a:rPr lang="en-US" altLang="en-US" sz="1600" dirty="0">
                <a:latin typeface="Consolas" panose="020B0609020204030204" pitchFamily="49" charset="0"/>
              </a:rPr>
              <a:t>(b, </a:t>
            </a: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CA2B04-C2AC-630F-14D4-8F1CB4045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4188260"/>
            <a:ext cx="57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32751B2C-4DF0-39B7-DF91-C4EDC2FB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8" y="4188260"/>
            <a:ext cx="85838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pickle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 = open(test.</a:t>
            </a:r>
            <a:r>
              <a:rPr lang="en-US" altLang="en-US" sz="1600" dirty="0" err="1">
                <a:latin typeface="Consolas" panose="020B0609020204030204" pitchFamily="49" charset="0"/>
              </a:rPr>
              <a:t>dat</a:t>
            </a:r>
            <a:r>
              <a:rPr lang="en-US" altLang="en-US" sz="1600" dirty="0">
                <a:latin typeface="Consolas" panose="020B0609020204030204" pitchFamily="49" charset="0"/>
              </a:rPr>
              <a:t>','</a:t>
            </a:r>
            <a:r>
              <a:rPr lang="en-US" altLang="en-US" sz="1600" dirty="0" err="1">
                <a:latin typeface="Consolas" panose="020B0609020204030204" pitchFamily="49" charset="0"/>
              </a:rPr>
              <a:t>rb</a:t>
            </a:r>
            <a:r>
              <a:rPr lang="en-US" altLang="en-US" sz="1600" dirty="0">
                <a:latin typeface="Consolas" panose="020B0609020204030204" pitchFamily="49" charset="0"/>
              </a:rPr>
              <a:t>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pickle.load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</a:t>
            </a:r>
            <a:r>
              <a:rPr lang="en-US" altLang="en-US" sz="1600" dirty="0" err="1">
                <a:latin typeface="Consolas" panose="020B0609020204030204" pitchFamily="49" charset="0"/>
              </a:rPr>
              <a:t>pickle.load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E102230-2549-84D2-1C50-9ADC4BA51ED4}"/>
              </a:ext>
            </a:extLst>
          </p:cNvPr>
          <p:cNvGrpSpPr/>
          <p:nvPr/>
        </p:nvGrpSpPr>
        <p:grpSpPr>
          <a:xfrm>
            <a:off x="5508104" y="4725144"/>
            <a:ext cx="2736304" cy="1080120"/>
            <a:chOff x="5652120" y="1268760"/>
            <a:chExt cx="2736304" cy="108012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A5429C81-F00A-0E36-011C-3A95961C7891}"/>
                </a:ext>
              </a:extLst>
            </p:cNvPr>
            <p:cNvSpPr/>
            <p:nvPr/>
          </p:nvSpPr>
          <p:spPr bwMode="auto">
            <a:xfrm>
              <a:off x="5652120" y="1268760"/>
              <a:ext cx="2736304" cy="108012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C4FFF54-D57B-AA60-902E-44411601F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59" y="1393321"/>
              <a:ext cx="2560365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Work Sans" pitchFamily="2" charset="0"/>
                </a:rPr>
                <a:t>N.B the object are loaded in the same order as they are saved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8FE567D3-B3AF-46B5-93DF-9AA3822D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5613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Modulo shelve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FF9900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object can also be saved in a file which act as a dictionary.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save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- to load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5055C3-849E-46D1-84BF-69C034990B4A}"/>
              </a:ext>
            </a:extLst>
          </p:cNvPr>
          <p:cNvSpPr txBox="1"/>
          <p:nvPr/>
        </p:nvSpPr>
        <p:spPr>
          <a:xfrm>
            <a:off x="179512" y="5468759"/>
            <a:ext cx="8712968" cy="830997"/>
          </a:xfrm>
          <a:prstGeom prst="rect">
            <a:avLst/>
          </a:prstGeom>
          <a:solidFill>
            <a:srgbClr val="F27E72">
              <a:alpha val="1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Work Sans" pitchFamily="2" charset="0"/>
              </a:rPr>
              <a:t>WARNING!</a:t>
            </a:r>
          </a:p>
          <a:p>
            <a:r>
              <a:rPr lang="en-US" sz="1600" dirty="0">
                <a:latin typeface="Work Sans" pitchFamily="2" charset="0"/>
              </a:rPr>
              <a:t>Both with pickle and shelve, it is insecure to load from an untrusted source since it could be possible to execute arbitrary code.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9C7C76A-0F1F-436D-A67D-4F2ABCC89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6950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solidFill>
                  <a:srgbClr val="FF9900"/>
                </a:solidFill>
                <a:latin typeface="Work Sans" pitchFamily="2" charset="0"/>
              </a:rPr>
              <a:t>Some fundamental modules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A4DE33-E302-B428-8C07-EFE13A6C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41461"/>
            <a:ext cx="57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0398D807-5CEB-D2D7-998A-084304EE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41461"/>
            <a:ext cx="44644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shelve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shelve.open</a:t>
            </a:r>
            <a:r>
              <a:rPr lang="en-US" altLang="en-US" sz="1600" dirty="0">
                <a:latin typeface="Consolas" panose="020B0609020204030204" pitchFamily="49" charset="0"/>
              </a:rPr>
              <a:t>('test.dat')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['a'] = 'ciao'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</a:t>
            </a:r>
            <a:r>
              <a:rPr lang="en-US" altLang="en-US" sz="1600" dirty="0">
                <a:latin typeface="Consolas" panose="020B0609020204030204" pitchFamily="49" charset="0"/>
              </a:rPr>
              <a:t>['b'] = 3.2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fw.close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99EEF4-168A-E211-439A-145C1AB1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89028"/>
            <a:ext cx="57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6DB3E326-7374-41ED-4E24-A7D48B499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89028"/>
            <a:ext cx="44644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import shelve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latin typeface="Consolas" panose="020B0609020204030204" pitchFamily="49" charset="0"/>
              </a:rPr>
              <a:t>shelve.open</a:t>
            </a:r>
            <a:r>
              <a:rPr lang="en-US" altLang="en-US" sz="1600" dirty="0">
                <a:latin typeface="Consolas" panose="020B0609020204030204" pitchFamily="49" charset="0"/>
              </a:rPr>
              <a:t>('test.dat')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a = 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['a'] 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b = </a:t>
            </a:r>
            <a:r>
              <a:rPr lang="en-US" altLang="en-US" sz="1600" dirty="0" err="1">
                <a:latin typeface="Consolas" panose="020B0609020204030204" pitchFamily="49" charset="0"/>
              </a:rPr>
              <a:t>fr</a:t>
            </a:r>
            <a:r>
              <a:rPr lang="en-US" altLang="en-US" sz="1600" dirty="0">
                <a:latin typeface="Consolas" panose="020B0609020204030204" pitchFamily="49" charset="0"/>
              </a:rPr>
              <a:t>['b']</a:t>
            </a:r>
          </a:p>
          <a:p>
            <a:pPr marL="39600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nsolas" panose="020B0609020204030204" pitchFamily="49" charset="0"/>
              </a:rPr>
              <a:t>fr.close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3139</Words>
  <Application>Microsoft Office PowerPoint</Application>
  <PresentationFormat>Presentazione su schermo (4:3)</PresentationFormat>
  <Paragraphs>630</Paragraphs>
  <Slides>26</Slides>
  <Notes>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Work Sans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279</cp:revision>
  <dcterms:created xsi:type="dcterms:W3CDTF">2010-04-21T10:08:30Z</dcterms:created>
  <dcterms:modified xsi:type="dcterms:W3CDTF">2024-03-09T08:42:38Z</dcterms:modified>
</cp:coreProperties>
</file>