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34" r:id="rId2"/>
    <p:sldId id="337" r:id="rId3"/>
    <p:sldId id="381" r:id="rId4"/>
    <p:sldId id="382" r:id="rId5"/>
    <p:sldId id="383" r:id="rId6"/>
    <p:sldId id="339" r:id="rId7"/>
    <p:sldId id="380" r:id="rId8"/>
    <p:sldId id="384" r:id="rId9"/>
    <p:sldId id="385" r:id="rId10"/>
    <p:sldId id="394" r:id="rId11"/>
    <p:sldId id="386" r:id="rId12"/>
    <p:sldId id="387" r:id="rId13"/>
    <p:sldId id="388" r:id="rId14"/>
    <p:sldId id="389" r:id="rId15"/>
    <p:sldId id="390" r:id="rId16"/>
    <p:sldId id="391" r:id="rId17"/>
    <p:sldId id="395" r:id="rId18"/>
    <p:sldId id="392" r:id="rId19"/>
    <p:sldId id="396" r:id="rId20"/>
    <p:sldId id="393" r:id="rId21"/>
    <p:sldId id="346" r:id="rId22"/>
    <p:sldId id="399" r:id="rId23"/>
    <p:sldId id="332" r:id="rId24"/>
    <p:sldId id="333" r:id="rId25"/>
    <p:sldId id="397" r:id="rId26"/>
    <p:sldId id="335" r:id="rId27"/>
    <p:sldId id="336" r:id="rId28"/>
    <p:sldId id="398" r:id="rId29"/>
  </p:sldIdLst>
  <p:sldSz cx="9144000" cy="6858000" type="screen4x3"/>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27E72"/>
    <a:srgbClr val="FF9900"/>
    <a:srgbClr val="FF33CC"/>
    <a:srgbClr val="FFFF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D6416-1077-423C-86CB-5BA4E431C40C}" v="95" dt="2024-03-15T07:20:45.303"/>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4019" autoAdjust="0"/>
  </p:normalViewPr>
  <p:slideViewPr>
    <p:cSldViewPr snapToObjects="1">
      <p:cViewPr varScale="1">
        <p:scale>
          <a:sx n="93" d="100"/>
          <a:sy n="93" d="100"/>
        </p:scale>
        <p:origin x="17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luni" userId="754e41aadaf4a8ea" providerId="LiveId" clId="{9BE53DBF-149A-4513-A6B2-2FD8900F30BE}"/>
    <pc:docChg chg="undo custSel addSld delSld modSld sldOrd">
      <pc:chgData name="Federico Cluni" userId="754e41aadaf4a8ea" providerId="LiveId" clId="{9BE53DBF-149A-4513-A6B2-2FD8900F30BE}" dt="2023-04-18T10:17:10.515" v="2645" actId="6549"/>
      <pc:docMkLst>
        <pc:docMk/>
      </pc:docMkLst>
      <pc:sldChg chg="addSp delSp modSp mod">
        <pc:chgData name="Federico Cluni" userId="754e41aadaf4a8ea" providerId="LiveId" clId="{9BE53DBF-149A-4513-A6B2-2FD8900F30BE}" dt="2023-04-18T07:12:24.559" v="98" actId="1076"/>
        <pc:sldMkLst>
          <pc:docMk/>
          <pc:sldMk cId="3286911153" sldId="287"/>
        </pc:sldMkLst>
        <pc:spChg chg="mod">
          <ac:chgData name="Federico Cluni" userId="754e41aadaf4a8ea" providerId="LiveId" clId="{9BE53DBF-149A-4513-A6B2-2FD8900F30BE}" dt="2023-04-18T07:06:31.716" v="21" actId="1076"/>
          <ac:spMkLst>
            <pc:docMk/>
            <pc:sldMk cId="3286911153" sldId="287"/>
            <ac:spMk id="2" creationId="{D43DCC46-491D-C7A9-A8DC-F20E4D423EA4}"/>
          </ac:spMkLst>
        </pc:spChg>
        <pc:spChg chg="mod">
          <ac:chgData name="Federico Cluni" userId="754e41aadaf4a8ea" providerId="LiveId" clId="{9BE53DBF-149A-4513-A6B2-2FD8900F30BE}" dt="2023-04-18T07:06:31.716" v="21" actId="1076"/>
          <ac:spMkLst>
            <pc:docMk/>
            <pc:sldMk cId="3286911153" sldId="287"/>
            <ac:spMk id="3" creationId="{8DAA1E84-BD40-FAF6-3C2F-B8ECA27A6516}"/>
          </ac:spMkLst>
        </pc:spChg>
        <pc:spChg chg="add del mod">
          <ac:chgData name="Federico Cluni" userId="754e41aadaf4a8ea" providerId="LiveId" clId="{9BE53DBF-149A-4513-A6B2-2FD8900F30BE}" dt="2023-04-18T07:06:53.409" v="25"/>
          <ac:spMkLst>
            <pc:docMk/>
            <pc:sldMk cId="3286911153" sldId="287"/>
            <ac:spMk id="4" creationId="{98B72FCC-CC43-F145-A20E-67732EFD20E9}"/>
          </ac:spMkLst>
        </pc:spChg>
        <pc:spChg chg="add del mod">
          <ac:chgData name="Federico Cluni" userId="754e41aadaf4a8ea" providerId="LiveId" clId="{9BE53DBF-149A-4513-A6B2-2FD8900F30BE}" dt="2023-04-18T07:06:53.409" v="25"/>
          <ac:spMkLst>
            <pc:docMk/>
            <pc:sldMk cId="3286911153" sldId="287"/>
            <ac:spMk id="6" creationId="{ECB9A45B-5514-2477-7D3D-F9B39DF30C76}"/>
          </ac:spMkLst>
        </pc:spChg>
        <pc:spChg chg="add mod">
          <ac:chgData name="Federico Cluni" userId="754e41aadaf4a8ea" providerId="LiveId" clId="{9BE53DBF-149A-4513-A6B2-2FD8900F30BE}" dt="2023-04-18T07:09:03.463" v="48" actId="1076"/>
          <ac:spMkLst>
            <pc:docMk/>
            <pc:sldMk cId="3286911153" sldId="287"/>
            <ac:spMk id="7" creationId="{78D70349-B2CD-FB85-9E12-454622A04BB6}"/>
          </ac:spMkLst>
        </pc:spChg>
        <pc:spChg chg="add mod">
          <ac:chgData name="Federico Cluni" userId="754e41aadaf4a8ea" providerId="LiveId" clId="{9BE53DBF-149A-4513-A6B2-2FD8900F30BE}" dt="2023-04-18T07:09:20.319" v="58" actId="14100"/>
          <ac:spMkLst>
            <pc:docMk/>
            <pc:sldMk cId="3286911153" sldId="287"/>
            <ac:spMk id="8" creationId="{B423F32F-F396-E5A0-2CBA-DD0F5F12341F}"/>
          </ac:spMkLst>
        </pc:spChg>
        <pc:spChg chg="add mod">
          <ac:chgData name="Federico Cluni" userId="754e41aadaf4a8ea" providerId="LiveId" clId="{9BE53DBF-149A-4513-A6B2-2FD8900F30BE}" dt="2023-04-18T07:12:24.559" v="98" actId="1076"/>
          <ac:spMkLst>
            <pc:docMk/>
            <pc:sldMk cId="3286911153" sldId="287"/>
            <ac:spMk id="9" creationId="{DB32FB7E-F21B-056A-F9B0-EC9DAE48EADD}"/>
          </ac:spMkLst>
        </pc:spChg>
        <pc:spChg chg="add mod">
          <ac:chgData name="Federico Cluni" userId="754e41aadaf4a8ea" providerId="LiveId" clId="{9BE53DBF-149A-4513-A6B2-2FD8900F30BE}" dt="2023-04-18T07:12:24.559" v="98" actId="1076"/>
          <ac:spMkLst>
            <pc:docMk/>
            <pc:sldMk cId="3286911153" sldId="287"/>
            <ac:spMk id="10" creationId="{7E254676-B027-2492-A63D-C66125DCC3CD}"/>
          </ac:spMkLst>
        </pc:spChg>
        <pc:spChg chg="add mod">
          <ac:chgData name="Federico Cluni" userId="754e41aadaf4a8ea" providerId="LiveId" clId="{9BE53DBF-149A-4513-A6B2-2FD8900F30BE}" dt="2023-04-18T07:11:51.348" v="93" actId="1076"/>
          <ac:spMkLst>
            <pc:docMk/>
            <pc:sldMk cId="3286911153" sldId="287"/>
            <ac:spMk id="11" creationId="{BDB01A2F-52ED-8444-83A6-85C1ADDE2257}"/>
          </ac:spMkLst>
        </pc:spChg>
        <pc:spChg chg="add mod">
          <ac:chgData name="Federico Cluni" userId="754e41aadaf4a8ea" providerId="LiveId" clId="{9BE53DBF-149A-4513-A6B2-2FD8900F30BE}" dt="2023-04-18T07:11:53.446" v="94" actId="20577"/>
          <ac:spMkLst>
            <pc:docMk/>
            <pc:sldMk cId="3286911153" sldId="287"/>
            <ac:spMk id="12" creationId="{86AF75E5-F227-0BD7-3D4F-F01A149F2694}"/>
          </ac:spMkLst>
        </pc:spChg>
        <pc:spChg chg="mod">
          <ac:chgData name="Federico Cluni" userId="754e41aadaf4a8ea" providerId="LiveId" clId="{9BE53DBF-149A-4513-A6B2-2FD8900F30BE}" dt="2023-04-18T07:12:14.047" v="96" actId="20577"/>
          <ac:spMkLst>
            <pc:docMk/>
            <pc:sldMk cId="3286911153" sldId="287"/>
            <ac:spMk id="49156" creationId="{6B1CEF43-8701-43B5-A0FF-2E0F4E6A20A0}"/>
          </ac:spMkLst>
        </pc:spChg>
      </pc:sldChg>
      <pc:sldChg chg="modSp mod">
        <pc:chgData name="Federico Cluni" userId="754e41aadaf4a8ea" providerId="LiveId" clId="{9BE53DBF-149A-4513-A6B2-2FD8900F30BE}" dt="2023-04-18T07:13:39.107" v="132" actId="6549"/>
        <pc:sldMkLst>
          <pc:docMk/>
          <pc:sldMk cId="3077951468" sldId="290"/>
        </pc:sldMkLst>
        <pc:spChg chg="mod">
          <ac:chgData name="Federico Cluni" userId="754e41aadaf4a8ea" providerId="LiveId" clId="{9BE53DBF-149A-4513-A6B2-2FD8900F30BE}" dt="2023-04-18T07:13:39.107" v="132" actId="6549"/>
          <ac:spMkLst>
            <pc:docMk/>
            <pc:sldMk cId="3077951468" sldId="290"/>
            <ac:spMk id="52227" creationId="{99FBDFD0-1935-4371-B600-89F689A1C6E7}"/>
          </ac:spMkLst>
        </pc:spChg>
      </pc:sldChg>
      <pc:sldChg chg="addSp modSp add mod">
        <pc:chgData name="Federico Cluni" userId="754e41aadaf4a8ea" providerId="LiveId" clId="{9BE53DBF-149A-4513-A6B2-2FD8900F30BE}" dt="2023-04-18T09:42:20.153" v="1914" actId="33524"/>
        <pc:sldMkLst>
          <pc:docMk/>
          <pc:sldMk cId="0" sldId="306"/>
        </pc:sldMkLst>
        <pc:spChg chg="add mod">
          <ac:chgData name="Federico Cluni" userId="754e41aadaf4a8ea" providerId="LiveId" clId="{9BE53DBF-149A-4513-A6B2-2FD8900F30BE}" dt="2023-04-18T09:42:20.153" v="1914" actId="33524"/>
          <ac:spMkLst>
            <pc:docMk/>
            <pc:sldMk cId="0" sldId="306"/>
            <ac:spMk id="2" creationId="{08CCB02E-D16C-19F3-7BBB-9686C02BD09A}"/>
          </ac:spMkLst>
        </pc:spChg>
        <pc:spChg chg="mod">
          <ac:chgData name="Federico Cluni" userId="754e41aadaf4a8ea" providerId="LiveId" clId="{9BE53DBF-149A-4513-A6B2-2FD8900F30BE}" dt="2023-04-18T08:38:50.065" v="822" actId="255"/>
          <ac:spMkLst>
            <pc:docMk/>
            <pc:sldMk cId="0" sldId="306"/>
            <ac:spMk id="53250" creationId="{18CD9BC8-C129-43D2-8128-06A814C2C5F5}"/>
          </ac:spMkLst>
        </pc:spChg>
        <pc:spChg chg="mod">
          <ac:chgData name="Federico Cluni" userId="754e41aadaf4a8ea" providerId="LiveId" clId="{9BE53DBF-149A-4513-A6B2-2FD8900F30BE}" dt="2023-04-18T09:40:40.227" v="1723" actId="6549"/>
          <ac:spMkLst>
            <pc:docMk/>
            <pc:sldMk cId="0" sldId="306"/>
            <ac:spMk id="53251" creationId="{B32536A9-90A3-4A3F-AC07-594D85CB2542}"/>
          </ac:spMkLst>
        </pc:spChg>
      </pc:sldChg>
      <pc:sldChg chg="modSp add mod">
        <pc:chgData name="Federico Cluni" userId="754e41aadaf4a8ea" providerId="LiveId" clId="{9BE53DBF-149A-4513-A6B2-2FD8900F30BE}" dt="2023-04-18T08:41:15.499" v="968" actId="113"/>
        <pc:sldMkLst>
          <pc:docMk/>
          <pc:sldMk cId="0" sldId="307"/>
        </pc:sldMkLst>
        <pc:spChg chg="mod">
          <ac:chgData name="Federico Cluni" userId="754e41aadaf4a8ea" providerId="LiveId" clId="{9BE53DBF-149A-4513-A6B2-2FD8900F30BE}" dt="2023-04-18T08:40:59.752" v="965" actId="255"/>
          <ac:spMkLst>
            <pc:docMk/>
            <pc:sldMk cId="0" sldId="307"/>
            <ac:spMk id="4" creationId="{EFBB445F-35AB-4EC1-B355-910AA8ACCC46}"/>
          </ac:spMkLst>
        </pc:spChg>
        <pc:spChg chg="mod">
          <ac:chgData name="Federico Cluni" userId="754e41aadaf4a8ea" providerId="LiveId" clId="{9BE53DBF-149A-4513-A6B2-2FD8900F30BE}" dt="2023-04-18T08:41:15.499" v="968" actId="113"/>
          <ac:spMkLst>
            <pc:docMk/>
            <pc:sldMk cId="0" sldId="307"/>
            <ac:spMk id="54275" creationId="{90CF1CCD-6B1C-4856-8E13-E28A8438CA31}"/>
          </ac:spMkLst>
        </pc:spChg>
      </pc:sldChg>
      <pc:sldChg chg="modSp add mod">
        <pc:chgData name="Federico Cluni" userId="754e41aadaf4a8ea" providerId="LiveId" clId="{9BE53DBF-149A-4513-A6B2-2FD8900F30BE}" dt="2023-04-18T09:00:00.304" v="1271" actId="207"/>
        <pc:sldMkLst>
          <pc:docMk/>
          <pc:sldMk cId="0" sldId="308"/>
        </pc:sldMkLst>
        <pc:spChg chg="mod">
          <ac:chgData name="Federico Cluni" userId="754e41aadaf4a8ea" providerId="LiveId" clId="{9BE53DBF-149A-4513-A6B2-2FD8900F30BE}" dt="2023-04-18T08:41:41.226" v="970" actId="255"/>
          <ac:spMkLst>
            <pc:docMk/>
            <pc:sldMk cId="0" sldId="308"/>
            <ac:spMk id="5" creationId="{70FD258E-8675-4227-8E24-636C9B23E3DD}"/>
          </ac:spMkLst>
        </pc:spChg>
        <pc:spChg chg="mod">
          <ac:chgData name="Federico Cluni" userId="754e41aadaf4a8ea" providerId="LiveId" clId="{9BE53DBF-149A-4513-A6B2-2FD8900F30BE}" dt="2023-04-18T09:00:00.304" v="1271" actId="207"/>
          <ac:spMkLst>
            <pc:docMk/>
            <pc:sldMk cId="0" sldId="308"/>
            <ac:spMk id="55299" creationId="{CD15E60E-56BC-4EF8-940E-C5902B08B9BA}"/>
          </ac:spMkLst>
        </pc:spChg>
        <pc:spChg chg="mod">
          <ac:chgData name="Federico Cluni" userId="754e41aadaf4a8ea" providerId="LiveId" clId="{9BE53DBF-149A-4513-A6B2-2FD8900F30BE}" dt="2023-04-18T08:42:05.176" v="973" actId="2711"/>
          <ac:spMkLst>
            <pc:docMk/>
            <pc:sldMk cId="0" sldId="308"/>
            <ac:spMk id="55300" creationId="{F03F0B5F-2F75-4990-B08E-02B933201531}"/>
          </ac:spMkLst>
        </pc:spChg>
      </pc:sldChg>
      <pc:sldChg chg="modSp add mod">
        <pc:chgData name="Federico Cluni" userId="754e41aadaf4a8ea" providerId="LiveId" clId="{9BE53DBF-149A-4513-A6B2-2FD8900F30BE}" dt="2023-04-18T09:01:17.187" v="1284" actId="2711"/>
        <pc:sldMkLst>
          <pc:docMk/>
          <pc:sldMk cId="0" sldId="309"/>
        </pc:sldMkLst>
        <pc:spChg chg="mod">
          <ac:chgData name="Federico Cluni" userId="754e41aadaf4a8ea" providerId="LiveId" clId="{9BE53DBF-149A-4513-A6B2-2FD8900F30BE}" dt="2023-04-18T09:00:22.876" v="1273" actId="255"/>
          <ac:spMkLst>
            <pc:docMk/>
            <pc:sldMk cId="0" sldId="309"/>
            <ac:spMk id="9" creationId="{B2D81CDC-6FD6-4F7F-9514-BCBF1AD2571A}"/>
          </ac:spMkLst>
        </pc:spChg>
        <pc:spChg chg="mod">
          <ac:chgData name="Federico Cluni" userId="754e41aadaf4a8ea" providerId="LiveId" clId="{9BE53DBF-149A-4513-A6B2-2FD8900F30BE}" dt="2023-04-18T09:01:17.187" v="1284" actId="2711"/>
          <ac:spMkLst>
            <pc:docMk/>
            <pc:sldMk cId="0" sldId="309"/>
            <ac:spMk id="56323" creationId="{F04628DC-64BE-4BB1-B0B0-9EF18EDB47AF}"/>
          </ac:spMkLst>
        </pc:spChg>
        <pc:spChg chg="mod">
          <ac:chgData name="Federico Cluni" userId="754e41aadaf4a8ea" providerId="LiveId" clId="{9BE53DBF-149A-4513-A6B2-2FD8900F30BE}" dt="2023-04-18T09:00:50.697" v="1280" actId="1036"/>
          <ac:spMkLst>
            <pc:docMk/>
            <pc:sldMk cId="0" sldId="309"/>
            <ac:spMk id="56325" creationId="{0AF642C5-2755-4EBD-BE9D-C355124DCB79}"/>
          </ac:spMkLst>
        </pc:spChg>
        <pc:spChg chg="mod">
          <ac:chgData name="Federico Cluni" userId="754e41aadaf4a8ea" providerId="LiveId" clId="{9BE53DBF-149A-4513-A6B2-2FD8900F30BE}" dt="2023-04-18T09:00:50.697" v="1280" actId="1036"/>
          <ac:spMkLst>
            <pc:docMk/>
            <pc:sldMk cId="0" sldId="309"/>
            <ac:spMk id="56326" creationId="{7683477A-8B88-4D5B-8D86-4891C55CF028}"/>
          </ac:spMkLst>
        </pc:spChg>
        <pc:spChg chg="mod">
          <ac:chgData name="Federico Cluni" userId="754e41aadaf4a8ea" providerId="LiveId" clId="{9BE53DBF-149A-4513-A6B2-2FD8900F30BE}" dt="2023-04-18T09:00:50.697" v="1280" actId="1036"/>
          <ac:spMkLst>
            <pc:docMk/>
            <pc:sldMk cId="0" sldId="309"/>
            <ac:spMk id="56327" creationId="{175D6CC5-79E2-400B-9379-9C4627959354}"/>
          </ac:spMkLst>
        </pc:spChg>
        <pc:spChg chg="mod">
          <ac:chgData name="Federico Cluni" userId="754e41aadaf4a8ea" providerId="LiveId" clId="{9BE53DBF-149A-4513-A6B2-2FD8900F30BE}" dt="2023-04-18T09:00:50.697" v="1280" actId="1036"/>
          <ac:spMkLst>
            <pc:docMk/>
            <pc:sldMk cId="0" sldId="309"/>
            <ac:spMk id="56328" creationId="{FB6EDBCC-9BF3-4B6E-AF3E-8BD3E82A9EA3}"/>
          </ac:spMkLst>
        </pc:spChg>
      </pc:sldChg>
      <pc:sldChg chg="modSp add mod">
        <pc:chgData name="Federico Cluni" userId="754e41aadaf4a8ea" providerId="LiveId" clId="{9BE53DBF-149A-4513-A6B2-2FD8900F30BE}" dt="2023-04-18T09:16:47.683" v="1431" actId="113"/>
        <pc:sldMkLst>
          <pc:docMk/>
          <pc:sldMk cId="0" sldId="310"/>
        </pc:sldMkLst>
        <pc:spChg chg="mod">
          <ac:chgData name="Federico Cluni" userId="754e41aadaf4a8ea" providerId="LiveId" clId="{9BE53DBF-149A-4513-A6B2-2FD8900F30BE}" dt="2023-04-18T09:11:41.286" v="1420" actId="255"/>
          <ac:spMkLst>
            <pc:docMk/>
            <pc:sldMk cId="0" sldId="310"/>
            <ac:spMk id="4" creationId="{8E81E1BE-0151-4B2B-8ED8-26EB841CE581}"/>
          </ac:spMkLst>
        </pc:spChg>
        <pc:spChg chg="mod">
          <ac:chgData name="Federico Cluni" userId="754e41aadaf4a8ea" providerId="LiveId" clId="{9BE53DBF-149A-4513-A6B2-2FD8900F30BE}" dt="2023-04-18T09:16:47.683" v="1431" actId="113"/>
          <ac:spMkLst>
            <pc:docMk/>
            <pc:sldMk cId="0" sldId="310"/>
            <ac:spMk id="57347" creationId="{27A4A5CA-69B7-41B9-B033-C217FB7EEFBE}"/>
          </ac:spMkLst>
        </pc:spChg>
      </pc:sldChg>
      <pc:sldChg chg="modSp add mod">
        <pc:chgData name="Federico Cluni" userId="754e41aadaf4a8ea" providerId="LiveId" clId="{9BE53DBF-149A-4513-A6B2-2FD8900F30BE}" dt="2023-04-18T09:15:02.611" v="1430" actId="207"/>
        <pc:sldMkLst>
          <pc:docMk/>
          <pc:sldMk cId="0" sldId="311"/>
        </pc:sldMkLst>
        <pc:spChg chg="mod">
          <ac:chgData name="Federico Cluni" userId="754e41aadaf4a8ea" providerId="LiveId" clId="{9BE53DBF-149A-4513-A6B2-2FD8900F30BE}" dt="2023-04-18T09:14:34.528" v="1427" actId="255"/>
          <ac:spMkLst>
            <pc:docMk/>
            <pc:sldMk cId="0" sldId="311"/>
            <ac:spMk id="4" creationId="{5CAFEFF0-0A7B-4E43-A252-786CA3938B88}"/>
          </ac:spMkLst>
        </pc:spChg>
        <pc:spChg chg="mod">
          <ac:chgData name="Federico Cluni" userId="754e41aadaf4a8ea" providerId="LiveId" clId="{9BE53DBF-149A-4513-A6B2-2FD8900F30BE}" dt="2023-04-18T09:15:02.611" v="1430" actId="207"/>
          <ac:spMkLst>
            <pc:docMk/>
            <pc:sldMk cId="0" sldId="311"/>
            <ac:spMk id="58371" creationId="{7D14B1CE-538B-4A79-BFD0-D54055953175}"/>
          </ac:spMkLst>
        </pc:spChg>
      </pc:sldChg>
      <pc:sldChg chg="modSp add mod">
        <pc:chgData name="Federico Cluni" userId="754e41aadaf4a8ea" providerId="LiveId" clId="{9BE53DBF-149A-4513-A6B2-2FD8900F30BE}" dt="2023-04-18T09:17:16.106" v="1436" actId="207"/>
        <pc:sldMkLst>
          <pc:docMk/>
          <pc:sldMk cId="0" sldId="312"/>
        </pc:sldMkLst>
        <pc:spChg chg="mod">
          <ac:chgData name="Federico Cluni" userId="754e41aadaf4a8ea" providerId="LiveId" clId="{9BE53DBF-149A-4513-A6B2-2FD8900F30BE}" dt="2023-04-18T09:17:02.546" v="1433" actId="255"/>
          <ac:spMkLst>
            <pc:docMk/>
            <pc:sldMk cId="0" sldId="312"/>
            <ac:spMk id="4" creationId="{1D0568E1-C7A9-4922-A2AF-0ADF6B31744E}"/>
          </ac:spMkLst>
        </pc:spChg>
        <pc:spChg chg="mod">
          <ac:chgData name="Federico Cluni" userId="754e41aadaf4a8ea" providerId="LiveId" clId="{9BE53DBF-149A-4513-A6B2-2FD8900F30BE}" dt="2023-04-18T09:17:02.546" v="1433" actId="255"/>
          <ac:spMkLst>
            <pc:docMk/>
            <pc:sldMk cId="0" sldId="312"/>
            <ac:spMk id="5" creationId="{DDDF1180-733F-4A60-BDF4-8A026584591C}"/>
          </ac:spMkLst>
        </pc:spChg>
        <pc:spChg chg="mod">
          <ac:chgData name="Federico Cluni" userId="754e41aadaf4a8ea" providerId="LiveId" clId="{9BE53DBF-149A-4513-A6B2-2FD8900F30BE}" dt="2023-04-18T09:17:16.106" v="1436" actId="207"/>
          <ac:spMkLst>
            <pc:docMk/>
            <pc:sldMk cId="0" sldId="312"/>
            <ac:spMk id="59395" creationId="{188C0C7E-B87C-45A0-B1AE-EE834A7A5042}"/>
          </ac:spMkLst>
        </pc:spChg>
      </pc:sldChg>
      <pc:sldChg chg="modSp add mod">
        <pc:chgData name="Federico Cluni" userId="754e41aadaf4a8ea" providerId="LiveId" clId="{9BE53DBF-149A-4513-A6B2-2FD8900F30BE}" dt="2023-04-18T09:35:36.921" v="1719" actId="20577"/>
        <pc:sldMkLst>
          <pc:docMk/>
          <pc:sldMk cId="0" sldId="313"/>
        </pc:sldMkLst>
        <pc:spChg chg="mod">
          <ac:chgData name="Federico Cluni" userId="754e41aadaf4a8ea" providerId="LiveId" clId="{9BE53DBF-149A-4513-A6B2-2FD8900F30BE}" dt="2023-04-18T09:35:36.921" v="1719" actId="20577"/>
          <ac:spMkLst>
            <pc:docMk/>
            <pc:sldMk cId="0" sldId="313"/>
            <ac:spMk id="4" creationId="{753B658E-4C5B-49B9-88CD-5D1178CB9FE9}"/>
          </ac:spMkLst>
        </pc:spChg>
        <pc:spChg chg="mod">
          <ac:chgData name="Federico Cluni" userId="754e41aadaf4a8ea" providerId="LiveId" clId="{9BE53DBF-149A-4513-A6B2-2FD8900F30BE}" dt="2023-04-18T09:17:53.500" v="1447" actId="20577"/>
          <ac:spMkLst>
            <pc:docMk/>
            <pc:sldMk cId="0" sldId="313"/>
            <ac:spMk id="60419" creationId="{1DCB188F-CBF2-4118-B7D2-2063D15CE157}"/>
          </ac:spMkLst>
        </pc:spChg>
      </pc:sldChg>
      <pc:sldChg chg="addSp delSp modSp mod">
        <pc:chgData name="Federico Cluni" userId="754e41aadaf4a8ea" providerId="LiveId" clId="{9BE53DBF-149A-4513-A6B2-2FD8900F30BE}" dt="2023-04-18T07:41:24.844" v="257" actId="20577"/>
        <pc:sldMkLst>
          <pc:docMk/>
          <pc:sldMk cId="0" sldId="316"/>
        </pc:sldMkLst>
        <pc:spChg chg="add mod">
          <ac:chgData name="Federico Cluni" userId="754e41aadaf4a8ea" providerId="LiveId" clId="{9BE53DBF-149A-4513-A6B2-2FD8900F30BE}" dt="2023-04-18T07:41:04.273" v="243" actId="552"/>
          <ac:spMkLst>
            <pc:docMk/>
            <pc:sldMk cId="0" sldId="316"/>
            <ac:spMk id="2" creationId="{9B7213C3-3421-70CE-8B80-C347A90A862E}"/>
          </ac:spMkLst>
        </pc:spChg>
        <pc:spChg chg="add mod">
          <ac:chgData name="Federico Cluni" userId="754e41aadaf4a8ea" providerId="LiveId" clId="{9BE53DBF-149A-4513-A6B2-2FD8900F30BE}" dt="2023-04-18T07:41:04.273" v="243" actId="552"/>
          <ac:spMkLst>
            <pc:docMk/>
            <pc:sldMk cId="0" sldId="316"/>
            <ac:spMk id="3" creationId="{BDE2197A-9FEF-681D-9204-7000398C27C9}"/>
          </ac:spMkLst>
        </pc:spChg>
        <pc:spChg chg="add mod">
          <ac:chgData name="Federico Cluni" userId="754e41aadaf4a8ea" providerId="LiveId" clId="{9BE53DBF-149A-4513-A6B2-2FD8900F30BE}" dt="2023-04-18T07:38:39.715" v="187" actId="1076"/>
          <ac:spMkLst>
            <pc:docMk/>
            <pc:sldMk cId="0" sldId="316"/>
            <ac:spMk id="4" creationId="{F3CA2B04-C2AC-630F-14D4-8F1CB4045CDF}"/>
          </ac:spMkLst>
        </pc:spChg>
        <pc:spChg chg="add mod">
          <ac:chgData name="Federico Cluni" userId="754e41aadaf4a8ea" providerId="LiveId" clId="{9BE53DBF-149A-4513-A6B2-2FD8900F30BE}" dt="2023-04-18T07:41:24.844" v="257" actId="20577"/>
          <ac:spMkLst>
            <pc:docMk/>
            <pc:sldMk cId="0" sldId="316"/>
            <ac:spMk id="5" creationId="{32751B2C-4DF0-39B7-DF91-C4EDC2FB8532}"/>
          </ac:spMkLst>
        </pc:spChg>
        <pc:spChg chg="mod">
          <ac:chgData name="Federico Cluni" userId="754e41aadaf4a8ea" providerId="LiveId" clId="{9BE53DBF-149A-4513-A6B2-2FD8900F30BE}" dt="2023-04-18T07:20:45.271" v="134" actId="255"/>
          <ac:spMkLst>
            <pc:docMk/>
            <pc:sldMk cId="0" sldId="316"/>
            <ac:spMk id="6" creationId="{C2C1527B-4E35-485A-8915-3A2C3E67154C}"/>
          </ac:spMkLst>
        </pc:spChg>
        <pc:spChg chg="mod">
          <ac:chgData name="Federico Cluni" userId="754e41aadaf4a8ea" providerId="LiveId" clId="{9BE53DBF-149A-4513-A6B2-2FD8900F30BE}" dt="2023-04-18T07:38:54.449" v="188"/>
          <ac:spMkLst>
            <pc:docMk/>
            <pc:sldMk cId="0" sldId="316"/>
            <ac:spMk id="8" creationId="{A5429C81-F00A-0E36-011C-3A95961C7891}"/>
          </ac:spMkLst>
        </pc:spChg>
        <pc:spChg chg="mod">
          <ac:chgData name="Federico Cluni" userId="754e41aadaf4a8ea" providerId="LiveId" clId="{9BE53DBF-149A-4513-A6B2-2FD8900F30BE}" dt="2023-04-18T07:39:03.213" v="190" actId="14100"/>
          <ac:spMkLst>
            <pc:docMk/>
            <pc:sldMk cId="0" sldId="316"/>
            <ac:spMk id="9" creationId="{8C4FFF54-D57B-AA60-902E-44411601F816}"/>
          </ac:spMkLst>
        </pc:spChg>
        <pc:spChg chg="mod">
          <ac:chgData name="Federico Cluni" userId="754e41aadaf4a8ea" providerId="LiveId" clId="{9BE53DBF-149A-4513-A6B2-2FD8900F30BE}" dt="2023-04-18T07:38:22.894" v="183" actId="6549"/>
          <ac:spMkLst>
            <pc:docMk/>
            <pc:sldMk cId="0" sldId="316"/>
            <ac:spMk id="3075" creationId="{89F30D77-6E3A-4C72-95DE-B0519E83D042}"/>
          </ac:spMkLst>
        </pc:spChg>
        <pc:spChg chg="del mod">
          <ac:chgData name="Federico Cluni" userId="754e41aadaf4a8ea" providerId="LiveId" clId="{9BE53DBF-149A-4513-A6B2-2FD8900F30BE}" dt="2023-04-18T07:39:08.042" v="191" actId="478"/>
          <ac:spMkLst>
            <pc:docMk/>
            <pc:sldMk cId="0" sldId="316"/>
            <ac:spMk id="3077" creationId="{D472E0EA-BF4C-4778-A556-93A63E17C952}"/>
          </ac:spMkLst>
        </pc:spChg>
        <pc:grpChg chg="add mod">
          <ac:chgData name="Federico Cluni" userId="754e41aadaf4a8ea" providerId="LiveId" clId="{9BE53DBF-149A-4513-A6B2-2FD8900F30BE}" dt="2023-04-18T07:39:12.070" v="192" actId="1076"/>
          <ac:grpSpMkLst>
            <pc:docMk/>
            <pc:sldMk cId="0" sldId="316"/>
            <ac:grpSpMk id="7" creationId="{EE102230-2549-84D2-1C50-9ADC4BA51ED4}"/>
          </ac:grpSpMkLst>
        </pc:grpChg>
      </pc:sldChg>
      <pc:sldChg chg="addSp modSp mod">
        <pc:chgData name="Federico Cluni" userId="754e41aadaf4a8ea" providerId="LiveId" clId="{9BE53DBF-149A-4513-A6B2-2FD8900F30BE}" dt="2023-04-18T08:05:49.756" v="362" actId="1076"/>
        <pc:sldMkLst>
          <pc:docMk/>
          <pc:sldMk cId="0" sldId="317"/>
        </pc:sldMkLst>
        <pc:spChg chg="mod">
          <ac:chgData name="Federico Cluni" userId="754e41aadaf4a8ea" providerId="LiveId" clId="{9BE53DBF-149A-4513-A6B2-2FD8900F30BE}" dt="2023-04-18T07:41:45.053" v="259" actId="255"/>
          <ac:spMkLst>
            <pc:docMk/>
            <pc:sldMk cId="0" sldId="317"/>
            <ac:spMk id="2" creationId="{825055C3-849E-46D1-84BF-69C034990B4A}"/>
          </ac:spMkLst>
        </pc:spChg>
        <pc:spChg chg="add mod">
          <ac:chgData name="Federico Cluni" userId="754e41aadaf4a8ea" providerId="LiveId" clId="{9BE53DBF-149A-4513-A6B2-2FD8900F30BE}" dt="2023-04-18T08:05:25.087" v="359" actId="1076"/>
          <ac:spMkLst>
            <pc:docMk/>
            <pc:sldMk cId="0" sldId="317"/>
            <ac:spMk id="3" creationId="{C0A4DE33-E302-B428-8C07-EFE13A6CC3AA}"/>
          </ac:spMkLst>
        </pc:spChg>
        <pc:spChg chg="add mod">
          <ac:chgData name="Federico Cluni" userId="754e41aadaf4a8ea" providerId="LiveId" clId="{9BE53DBF-149A-4513-A6B2-2FD8900F30BE}" dt="2023-04-18T08:05:32.411" v="360" actId="948"/>
          <ac:spMkLst>
            <pc:docMk/>
            <pc:sldMk cId="0" sldId="317"/>
            <ac:spMk id="4" creationId="{0398D807-5CEB-D2D7-998A-084304EEE03A}"/>
          </ac:spMkLst>
        </pc:spChg>
        <pc:spChg chg="add mod">
          <ac:chgData name="Federico Cluni" userId="754e41aadaf4a8ea" providerId="LiveId" clId="{9BE53DBF-149A-4513-A6B2-2FD8900F30BE}" dt="2023-04-18T08:05:49.756" v="362" actId="1076"/>
          <ac:spMkLst>
            <pc:docMk/>
            <pc:sldMk cId="0" sldId="317"/>
            <ac:spMk id="5" creationId="{2099EEF4-168A-E211-439A-145C1AB1E289}"/>
          </ac:spMkLst>
        </pc:spChg>
        <pc:spChg chg="mod">
          <ac:chgData name="Federico Cluni" userId="754e41aadaf4a8ea" providerId="LiveId" clId="{9BE53DBF-149A-4513-A6B2-2FD8900F30BE}" dt="2023-04-18T07:41:45.053" v="259" actId="255"/>
          <ac:spMkLst>
            <pc:docMk/>
            <pc:sldMk cId="0" sldId="317"/>
            <ac:spMk id="6" creationId="{F9C7C76A-0F1F-436D-A67D-4F2ABCC895C0}"/>
          </ac:spMkLst>
        </pc:spChg>
        <pc:spChg chg="add mod">
          <ac:chgData name="Federico Cluni" userId="754e41aadaf4a8ea" providerId="LiveId" clId="{9BE53DBF-149A-4513-A6B2-2FD8900F30BE}" dt="2023-04-18T08:05:49.756" v="362" actId="1076"/>
          <ac:spMkLst>
            <pc:docMk/>
            <pc:sldMk cId="0" sldId="317"/>
            <ac:spMk id="7" creationId="{6DB3E326-7374-41ED-4E24-A7D48B499A10}"/>
          </ac:spMkLst>
        </pc:spChg>
        <pc:spChg chg="mod">
          <ac:chgData name="Federico Cluni" userId="754e41aadaf4a8ea" providerId="LiveId" clId="{9BE53DBF-149A-4513-A6B2-2FD8900F30BE}" dt="2023-04-18T08:05:15.936" v="356" actId="20577"/>
          <ac:spMkLst>
            <pc:docMk/>
            <pc:sldMk cId="0" sldId="317"/>
            <ac:spMk id="4099" creationId="{8FE567D3-B3AF-46B5-93DF-9AA3822D885E}"/>
          </ac:spMkLst>
        </pc:spChg>
      </pc:sldChg>
      <pc:sldChg chg="modSp mod">
        <pc:chgData name="Federico Cluni" userId="754e41aadaf4a8ea" providerId="LiveId" clId="{9BE53DBF-149A-4513-A6B2-2FD8900F30BE}" dt="2023-04-18T08:06:41.605" v="366" actId="2711"/>
        <pc:sldMkLst>
          <pc:docMk/>
          <pc:sldMk cId="2826614204" sldId="318"/>
        </pc:sldMkLst>
        <pc:spChg chg="mod">
          <ac:chgData name="Federico Cluni" userId="754e41aadaf4a8ea" providerId="LiveId" clId="{9BE53DBF-149A-4513-A6B2-2FD8900F30BE}" dt="2023-04-18T08:06:15.450" v="364" actId="255"/>
          <ac:spMkLst>
            <pc:docMk/>
            <pc:sldMk cId="2826614204" sldId="318"/>
            <ac:spMk id="4" creationId="{160FC093-5872-4A45-97A1-1D88D2489D2E}"/>
          </ac:spMkLst>
        </pc:spChg>
        <pc:spChg chg="mod">
          <ac:chgData name="Federico Cluni" userId="754e41aadaf4a8ea" providerId="LiveId" clId="{9BE53DBF-149A-4513-A6B2-2FD8900F30BE}" dt="2023-04-18T08:06:41.605" v="366" actId="2711"/>
          <ac:spMkLst>
            <pc:docMk/>
            <pc:sldMk cId="2826614204" sldId="318"/>
            <ac:spMk id="5123" creationId="{BDAFBA14-00C1-46D1-A857-BA87C4CCFCEE}"/>
          </ac:spMkLst>
        </pc:spChg>
      </pc:sldChg>
      <pc:sldChg chg="modSp mod">
        <pc:chgData name="Federico Cluni" userId="754e41aadaf4a8ea" providerId="LiveId" clId="{9BE53DBF-149A-4513-A6B2-2FD8900F30BE}" dt="2023-04-18T08:09:43.679" v="371" actId="2711"/>
        <pc:sldMkLst>
          <pc:docMk/>
          <pc:sldMk cId="2341664799" sldId="319"/>
        </pc:sldMkLst>
        <pc:spChg chg="mod">
          <ac:chgData name="Federico Cluni" userId="754e41aadaf4a8ea" providerId="LiveId" clId="{9BE53DBF-149A-4513-A6B2-2FD8900F30BE}" dt="2023-04-18T08:08:45.376" v="368" actId="255"/>
          <ac:spMkLst>
            <pc:docMk/>
            <pc:sldMk cId="2341664799" sldId="319"/>
            <ac:spMk id="4" creationId="{213F7448-B61C-4948-9995-F838107C89BE}"/>
          </ac:spMkLst>
        </pc:spChg>
        <pc:spChg chg="mod">
          <ac:chgData name="Federico Cluni" userId="754e41aadaf4a8ea" providerId="LiveId" clId="{9BE53DBF-149A-4513-A6B2-2FD8900F30BE}" dt="2023-04-18T08:09:43.679" v="371" actId="2711"/>
          <ac:spMkLst>
            <pc:docMk/>
            <pc:sldMk cId="2341664799" sldId="319"/>
            <ac:spMk id="6146" creationId="{933073BA-9C1F-4630-9489-E9D03284E331}"/>
          </ac:spMkLst>
        </pc:spChg>
      </pc:sldChg>
      <pc:sldChg chg="modSp mod">
        <pc:chgData name="Federico Cluni" userId="754e41aadaf4a8ea" providerId="LiveId" clId="{9BE53DBF-149A-4513-A6B2-2FD8900F30BE}" dt="2023-04-18T08:14:40.688" v="377" actId="6549"/>
        <pc:sldMkLst>
          <pc:docMk/>
          <pc:sldMk cId="1726988474" sldId="320"/>
        </pc:sldMkLst>
        <pc:spChg chg="mod">
          <ac:chgData name="Federico Cluni" userId="754e41aadaf4a8ea" providerId="LiveId" clId="{9BE53DBF-149A-4513-A6B2-2FD8900F30BE}" dt="2023-04-18T08:14:40.688" v="377" actId="6549"/>
          <ac:spMkLst>
            <pc:docMk/>
            <pc:sldMk cId="1726988474" sldId="320"/>
            <ac:spMk id="14" creationId="{0BD208A3-DACD-488A-B03A-008E30E7807E}"/>
          </ac:spMkLst>
        </pc:spChg>
        <pc:spChg chg="mod">
          <ac:chgData name="Federico Cluni" userId="754e41aadaf4a8ea" providerId="LiveId" clId="{9BE53DBF-149A-4513-A6B2-2FD8900F30BE}" dt="2023-04-18T08:09:56.917" v="373" actId="255"/>
          <ac:spMkLst>
            <pc:docMk/>
            <pc:sldMk cId="1726988474" sldId="320"/>
            <ac:spMk id="15" creationId="{410238A7-E645-49F5-8B6A-62D378DB6534}"/>
          </ac:spMkLst>
        </pc:spChg>
        <pc:spChg chg="mod">
          <ac:chgData name="Federico Cluni" userId="754e41aadaf4a8ea" providerId="LiveId" clId="{9BE53DBF-149A-4513-A6B2-2FD8900F30BE}" dt="2023-04-18T08:09:56.917" v="373" actId="255"/>
          <ac:spMkLst>
            <pc:docMk/>
            <pc:sldMk cId="1726988474" sldId="320"/>
            <ac:spMk id="7170" creationId="{74B85464-72B9-4C35-A7B9-DE595F7A850C}"/>
          </ac:spMkLst>
        </pc:spChg>
        <pc:spChg chg="mod">
          <ac:chgData name="Federico Cluni" userId="754e41aadaf4a8ea" providerId="LiveId" clId="{9BE53DBF-149A-4513-A6B2-2FD8900F30BE}" dt="2023-04-18T08:10:03.081" v="374" actId="2711"/>
          <ac:spMkLst>
            <pc:docMk/>
            <pc:sldMk cId="1726988474" sldId="320"/>
            <ac:spMk id="7172" creationId="{EBC9A981-8E8A-4F37-8455-B0FFF0DAE65A}"/>
          </ac:spMkLst>
        </pc:spChg>
        <pc:spChg chg="mod">
          <ac:chgData name="Federico Cluni" userId="754e41aadaf4a8ea" providerId="LiveId" clId="{9BE53DBF-149A-4513-A6B2-2FD8900F30BE}" dt="2023-04-18T08:10:03.081" v="374" actId="2711"/>
          <ac:spMkLst>
            <pc:docMk/>
            <pc:sldMk cId="1726988474" sldId="320"/>
            <ac:spMk id="7173" creationId="{A6361171-7144-4EA8-B83E-3DE6185B2B16}"/>
          </ac:spMkLst>
        </pc:spChg>
        <pc:spChg chg="mod">
          <ac:chgData name="Federico Cluni" userId="754e41aadaf4a8ea" providerId="LiveId" clId="{9BE53DBF-149A-4513-A6B2-2FD8900F30BE}" dt="2023-04-18T08:10:03.081" v="374" actId="2711"/>
          <ac:spMkLst>
            <pc:docMk/>
            <pc:sldMk cId="1726988474" sldId="320"/>
            <ac:spMk id="7174" creationId="{7AC3BD99-BAFD-4006-B461-E27960D04A94}"/>
          </ac:spMkLst>
        </pc:spChg>
        <pc:spChg chg="mod">
          <ac:chgData name="Federico Cluni" userId="754e41aadaf4a8ea" providerId="LiveId" clId="{9BE53DBF-149A-4513-A6B2-2FD8900F30BE}" dt="2023-04-18T08:10:03.081" v="374" actId="2711"/>
          <ac:spMkLst>
            <pc:docMk/>
            <pc:sldMk cId="1726988474" sldId="320"/>
            <ac:spMk id="7175" creationId="{C71CB869-9477-4389-AAA5-FD923FDC2CBF}"/>
          </ac:spMkLst>
        </pc:spChg>
        <pc:spChg chg="mod">
          <ac:chgData name="Federico Cluni" userId="754e41aadaf4a8ea" providerId="LiveId" clId="{9BE53DBF-149A-4513-A6B2-2FD8900F30BE}" dt="2023-04-18T08:10:16.978" v="375" actId="2711"/>
          <ac:spMkLst>
            <pc:docMk/>
            <pc:sldMk cId="1726988474" sldId="320"/>
            <ac:spMk id="7176" creationId="{59F2C932-02FF-4FE9-B100-A099075A2DEC}"/>
          </ac:spMkLst>
        </pc:spChg>
        <pc:spChg chg="mod">
          <ac:chgData name="Federico Cluni" userId="754e41aadaf4a8ea" providerId="LiveId" clId="{9BE53DBF-149A-4513-A6B2-2FD8900F30BE}" dt="2023-04-18T08:10:16.978" v="375" actId="2711"/>
          <ac:spMkLst>
            <pc:docMk/>
            <pc:sldMk cId="1726988474" sldId="320"/>
            <ac:spMk id="7177" creationId="{6E3CA91D-804A-453F-A69A-2A7BED1CEB47}"/>
          </ac:spMkLst>
        </pc:spChg>
        <pc:spChg chg="mod">
          <ac:chgData name="Federico Cluni" userId="754e41aadaf4a8ea" providerId="LiveId" clId="{9BE53DBF-149A-4513-A6B2-2FD8900F30BE}" dt="2023-04-18T08:10:16.978" v="375" actId="2711"/>
          <ac:spMkLst>
            <pc:docMk/>
            <pc:sldMk cId="1726988474" sldId="320"/>
            <ac:spMk id="7178" creationId="{484E4262-67F8-49BD-9173-9E4AC03AF8FE}"/>
          </ac:spMkLst>
        </pc:spChg>
        <pc:spChg chg="mod">
          <ac:chgData name="Federico Cluni" userId="754e41aadaf4a8ea" providerId="LiveId" clId="{9BE53DBF-149A-4513-A6B2-2FD8900F30BE}" dt="2023-04-18T08:10:16.978" v="375" actId="2711"/>
          <ac:spMkLst>
            <pc:docMk/>
            <pc:sldMk cId="1726988474" sldId="320"/>
            <ac:spMk id="7179" creationId="{E066E321-6221-4F08-A07F-94518DAF0760}"/>
          </ac:spMkLst>
        </pc:spChg>
        <pc:spChg chg="mod">
          <ac:chgData name="Federico Cluni" userId="754e41aadaf4a8ea" providerId="LiveId" clId="{9BE53DBF-149A-4513-A6B2-2FD8900F30BE}" dt="2023-04-18T08:09:56.917" v="373" actId="255"/>
          <ac:spMkLst>
            <pc:docMk/>
            <pc:sldMk cId="1726988474" sldId="320"/>
            <ac:spMk id="7180" creationId="{AFAF10AE-711B-458E-A043-EDAA912AD2A2}"/>
          </ac:spMkLst>
        </pc:spChg>
      </pc:sldChg>
      <pc:sldChg chg="addSp modSp add mod">
        <pc:chgData name="Federico Cluni" userId="754e41aadaf4a8ea" providerId="LiveId" clId="{9BE53DBF-149A-4513-A6B2-2FD8900F30BE}" dt="2023-04-18T09:25:33.166" v="1612" actId="20577"/>
        <pc:sldMkLst>
          <pc:docMk/>
          <pc:sldMk cId="448035217" sldId="323"/>
        </pc:sldMkLst>
        <pc:spChg chg="add mod">
          <ac:chgData name="Federico Cluni" userId="754e41aadaf4a8ea" providerId="LiveId" clId="{9BE53DBF-149A-4513-A6B2-2FD8900F30BE}" dt="2023-04-18T09:24:53.499" v="1610" actId="255"/>
          <ac:spMkLst>
            <pc:docMk/>
            <pc:sldMk cId="448035217" sldId="323"/>
            <ac:spMk id="2" creationId="{62E9107F-FDBB-07AA-CBE8-4828990E4EFF}"/>
          </ac:spMkLst>
        </pc:spChg>
        <pc:spChg chg="add mod">
          <ac:chgData name="Federico Cluni" userId="754e41aadaf4a8ea" providerId="LiveId" clId="{9BE53DBF-149A-4513-A6B2-2FD8900F30BE}" dt="2023-04-18T09:25:33.166" v="1612" actId="20577"/>
          <ac:spMkLst>
            <pc:docMk/>
            <pc:sldMk cId="448035217" sldId="323"/>
            <ac:spMk id="3" creationId="{872918FF-D554-0AF6-65A8-FED28815AE87}"/>
          </ac:spMkLst>
        </pc:spChg>
        <pc:spChg chg="mod">
          <ac:chgData name="Federico Cluni" userId="754e41aadaf4a8ea" providerId="LiveId" clId="{9BE53DBF-149A-4513-A6B2-2FD8900F30BE}" dt="2023-04-18T09:18:08.106" v="1449" actId="255"/>
          <ac:spMkLst>
            <pc:docMk/>
            <pc:sldMk cId="448035217" sldId="323"/>
            <ac:spMk id="4" creationId="{753B658E-4C5B-49B9-88CD-5D1178CB9FE9}"/>
          </ac:spMkLst>
        </pc:spChg>
        <pc:spChg chg="mod">
          <ac:chgData name="Federico Cluni" userId="754e41aadaf4a8ea" providerId="LiveId" clId="{9BE53DBF-149A-4513-A6B2-2FD8900F30BE}" dt="2023-04-18T09:24:12.529" v="1594" actId="6549"/>
          <ac:spMkLst>
            <pc:docMk/>
            <pc:sldMk cId="448035217" sldId="323"/>
            <ac:spMk id="60419" creationId="{1DCB188F-CBF2-4118-B7D2-2063D15CE157}"/>
          </ac:spMkLst>
        </pc:spChg>
      </pc:sldChg>
      <pc:sldChg chg="addSp modSp add del mod">
        <pc:chgData name="Federico Cluni" userId="754e41aadaf4a8ea" providerId="LiveId" clId="{9BE53DBF-149A-4513-A6B2-2FD8900F30BE}" dt="2023-04-18T08:58:56.397" v="1268" actId="2696"/>
        <pc:sldMkLst>
          <pc:docMk/>
          <pc:sldMk cId="2599392944" sldId="329"/>
        </pc:sldMkLst>
        <pc:spChg chg="add mod">
          <ac:chgData name="Federico Cluni" userId="754e41aadaf4a8ea" providerId="LiveId" clId="{9BE53DBF-149A-4513-A6B2-2FD8900F30BE}" dt="2023-04-18T08:48:15.488" v="1089" actId="552"/>
          <ac:spMkLst>
            <pc:docMk/>
            <pc:sldMk cId="2599392944" sldId="329"/>
            <ac:spMk id="2" creationId="{0DA17DA2-2D65-7092-133D-A00F1AF10A55}"/>
          </ac:spMkLst>
        </pc:spChg>
        <pc:spChg chg="add mod">
          <ac:chgData name="Federico Cluni" userId="754e41aadaf4a8ea" providerId="LiveId" clId="{9BE53DBF-149A-4513-A6B2-2FD8900F30BE}" dt="2023-04-18T08:53:37.040" v="1198" actId="207"/>
          <ac:spMkLst>
            <pc:docMk/>
            <pc:sldMk cId="2599392944" sldId="329"/>
            <ac:spMk id="3" creationId="{FA2D7FB6-FB37-1C9E-A8B6-E080EC21EFDC}"/>
          </ac:spMkLst>
        </pc:spChg>
        <pc:spChg chg="mod">
          <ac:chgData name="Federico Cluni" userId="754e41aadaf4a8ea" providerId="LiveId" clId="{9BE53DBF-149A-4513-A6B2-2FD8900F30BE}" dt="2023-04-18T08:42:27.152" v="975" actId="255"/>
          <ac:spMkLst>
            <pc:docMk/>
            <pc:sldMk cId="2599392944" sldId="329"/>
            <ac:spMk id="33794" creationId="{1E8812C6-7627-43BF-9A4F-4024E319D6BE}"/>
          </ac:spMkLst>
        </pc:spChg>
        <pc:spChg chg="mod">
          <ac:chgData name="Federico Cluni" userId="754e41aadaf4a8ea" providerId="LiveId" clId="{9BE53DBF-149A-4513-A6B2-2FD8900F30BE}" dt="2023-04-18T08:44:38.525" v="1013" actId="6549"/>
          <ac:spMkLst>
            <pc:docMk/>
            <pc:sldMk cId="2599392944" sldId="329"/>
            <ac:spMk id="33795" creationId="{683B5865-B015-4177-B9F1-1E95303FD325}"/>
          </ac:spMkLst>
        </pc:spChg>
      </pc:sldChg>
      <pc:sldChg chg="add">
        <pc:chgData name="Federico Cluni" userId="754e41aadaf4a8ea" providerId="LiveId" clId="{9BE53DBF-149A-4513-A6B2-2FD8900F30BE}" dt="2023-04-18T08:59:06.036" v="1269"/>
        <pc:sldMkLst>
          <pc:docMk/>
          <pc:sldMk cId="4201161828" sldId="330"/>
        </pc:sldMkLst>
        <pc:spChg chg="add mod">
          <ac:chgData name="Federico Cluni" userId="754e41aadaf4a8ea" providerId="LiveId" clId="{9BE53DBF-149A-4513-A6B2-2FD8900F30BE}" dt="2023-04-18T08:57:32.598" v="1267" actId="552"/>
          <ac:spMkLst>
            <pc:docMk/>
            <pc:sldMk cId="4201161828" sldId="330"/>
            <ac:spMk id="2" creationId="{E3B9D336-A426-8614-142D-17D35CF76E79}"/>
          </ac:spMkLst>
        </pc:spChg>
        <pc:spChg chg="add mod">
          <ac:chgData name="Federico Cluni" userId="754e41aadaf4a8ea" providerId="LiveId" clId="{9BE53DBF-149A-4513-A6B2-2FD8900F30BE}" dt="2023-04-18T08:57:32.598" v="1267" actId="552"/>
          <ac:spMkLst>
            <pc:docMk/>
            <pc:sldMk cId="4201161828" sldId="330"/>
            <ac:spMk id="3" creationId="{A88D61D0-BD8D-7F73-D896-A7B39CFB7563}"/>
          </ac:spMkLst>
        </pc:spChg>
        <pc:spChg chg="mod">
          <ac:chgData name="Federico Cluni" userId="754e41aadaf4a8ea" providerId="LiveId" clId="{9BE53DBF-149A-4513-A6B2-2FD8900F30BE}" dt="2023-04-18T08:53:19.398" v="1196" actId="255"/>
          <ac:spMkLst>
            <pc:docMk/>
            <pc:sldMk cId="4201161828" sldId="330"/>
            <ac:spMk id="4" creationId="{21EB01EF-C4BE-4669-9A09-55245FED449F}"/>
          </ac:spMkLst>
        </pc:spChg>
        <pc:spChg chg="mod">
          <ac:chgData name="Federico Cluni" userId="754e41aadaf4a8ea" providerId="LiveId" clId="{9BE53DBF-149A-4513-A6B2-2FD8900F30BE}" dt="2023-04-18T08:53:19.398" v="1196" actId="255"/>
          <ac:spMkLst>
            <pc:docMk/>
            <pc:sldMk cId="4201161828" sldId="330"/>
            <ac:spMk id="34819" creationId="{9BAE81A9-2581-4497-BBD4-569DD38C7985}"/>
          </ac:spMkLst>
        </pc:spChg>
      </pc:sldChg>
      <pc:sldChg chg="add">
        <pc:chgData name="Federico Cluni" userId="754e41aadaf4a8ea" providerId="LiveId" clId="{9BE53DBF-149A-4513-A6B2-2FD8900F30BE}" dt="2023-04-18T08:59:06.036" v="1269"/>
        <pc:sldMkLst>
          <pc:docMk/>
          <pc:sldMk cId="1288811917" sldId="331"/>
        </pc:sldMkLst>
        <pc:spChg chg="add mod">
          <ac:chgData name="Federico Cluni" userId="754e41aadaf4a8ea" providerId="LiveId" clId="{9BE53DBF-149A-4513-A6B2-2FD8900F30BE}" dt="2023-04-18T08:54:08.161" v="1202"/>
          <ac:spMkLst>
            <pc:docMk/>
            <pc:sldMk cId="1288811917" sldId="331"/>
            <ac:spMk id="2" creationId="{852C0E89-902F-EE5C-8039-7D8884A13143}"/>
          </ac:spMkLst>
        </pc:spChg>
        <pc:spChg chg="add mod">
          <ac:chgData name="Federico Cluni" userId="754e41aadaf4a8ea" providerId="LiveId" clId="{9BE53DBF-149A-4513-A6B2-2FD8900F30BE}" dt="2023-04-18T08:54:08.161" v="1202"/>
          <ac:spMkLst>
            <pc:docMk/>
            <pc:sldMk cId="1288811917" sldId="331"/>
            <ac:spMk id="3" creationId="{17BD1A1A-524F-C010-D25D-FDC26064A694}"/>
          </ac:spMkLst>
        </pc:spChg>
        <pc:spChg chg="add mod">
          <ac:chgData name="Federico Cluni" userId="754e41aadaf4a8ea" providerId="LiveId" clId="{9BE53DBF-149A-4513-A6B2-2FD8900F30BE}" dt="2023-04-18T08:57:04.196" v="1257" actId="552"/>
          <ac:spMkLst>
            <pc:docMk/>
            <pc:sldMk cId="1288811917" sldId="331"/>
            <ac:spMk id="4" creationId="{324D6FF9-F0A8-9519-3E1B-D5D157302EFC}"/>
          </ac:spMkLst>
        </pc:spChg>
        <pc:spChg chg="del mod">
          <ac:chgData name="Federico Cluni" userId="754e41aadaf4a8ea" providerId="LiveId" clId="{9BE53DBF-149A-4513-A6B2-2FD8900F30BE}" dt="2023-04-18T08:53:58.915" v="1201" actId="478"/>
          <ac:spMkLst>
            <pc:docMk/>
            <pc:sldMk cId="1288811917" sldId="331"/>
            <ac:spMk id="5" creationId="{371FCD74-0B2C-4007-8D81-857B9CF9E992}"/>
          </ac:spMkLst>
        </pc:spChg>
        <pc:spChg chg="add mod">
          <ac:chgData name="Federico Cluni" userId="754e41aadaf4a8ea" providerId="LiveId" clId="{9BE53DBF-149A-4513-A6B2-2FD8900F30BE}" dt="2023-04-18T08:57:04.196" v="1257" actId="552"/>
          <ac:spMkLst>
            <pc:docMk/>
            <pc:sldMk cId="1288811917" sldId="331"/>
            <ac:spMk id="6" creationId="{E55BC22A-9C04-55EC-CADE-D573E4AD81B5}"/>
          </ac:spMkLst>
        </pc:spChg>
        <pc:spChg chg="del mod">
          <ac:chgData name="Federico Cluni" userId="754e41aadaf4a8ea" providerId="LiveId" clId="{9BE53DBF-149A-4513-A6B2-2FD8900F30BE}" dt="2023-04-18T08:53:58.915" v="1201" actId="478"/>
          <ac:spMkLst>
            <pc:docMk/>
            <pc:sldMk cId="1288811917" sldId="331"/>
            <ac:spMk id="35843" creationId="{1DD4D5DB-20BE-4F72-B53D-C2E2DD626A79}"/>
          </ac:spMkLst>
        </pc:spChg>
        <pc:spChg chg="mod">
          <ac:chgData name="Federico Cluni" userId="754e41aadaf4a8ea" providerId="LiveId" clId="{9BE53DBF-149A-4513-A6B2-2FD8900F30BE}" dt="2023-04-18T08:57:12.076" v="1259" actId="1076"/>
          <ac:spMkLst>
            <pc:docMk/>
            <pc:sldMk cId="1288811917" sldId="331"/>
            <ac:spMk id="35844" creationId="{2AA48E7F-BC47-43AE-A04D-630F0B2960AF}"/>
          </ac:spMkLst>
        </pc:spChg>
      </pc:sldChg>
      <pc:sldChg chg="addSp delSp modSp add mod">
        <pc:chgData name="Federico Cluni" userId="754e41aadaf4a8ea" providerId="LiveId" clId="{9BE53DBF-149A-4513-A6B2-2FD8900F30BE}" dt="2023-04-18T08:23:03.224" v="509" actId="20577"/>
        <pc:sldMkLst>
          <pc:docMk/>
          <pc:sldMk cId="1825663349" sldId="335"/>
        </pc:sldMkLst>
        <pc:spChg chg="add mod">
          <ac:chgData name="Federico Cluni" userId="754e41aadaf4a8ea" providerId="LiveId" clId="{9BE53DBF-149A-4513-A6B2-2FD8900F30BE}" dt="2023-04-18T08:21:54.554" v="494" actId="552"/>
          <ac:spMkLst>
            <pc:docMk/>
            <pc:sldMk cId="1825663349" sldId="335"/>
            <ac:spMk id="2" creationId="{0DDC37EB-EF63-109B-1267-F7392D9DC1B3}"/>
          </ac:spMkLst>
        </pc:spChg>
        <pc:spChg chg="add mod">
          <ac:chgData name="Federico Cluni" userId="754e41aadaf4a8ea" providerId="LiveId" clId="{9BE53DBF-149A-4513-A6B2-2FD8900F30BE}" dt="2023-04-18T08:23:03.224" v="509" actId="20577"/>
          <ac:spMkLst>
            <pc:docMk/>
            <pc:sldMk cId="1825663349" sldId="335"/>
            <ac:spMk id="3" creationId="{A2FB062C-F300-9739-C6E6-6DD8DC03738F}"/>
          </ac:spMkLst>
        </pc:spChg>
        <pc:spChg chg="add mod">
          <ac:chgData name="Federico Cluni" userId="754e41aadaf4a8ea" providerId="LiveId" clId="{9BE53DBF-149A-4513-A6B2-2FD8900F30BE}" dt="2023-04-18T08:21:51.349" v="493" actId="552"/>
          <ac:spMkLst>
            <pc:docMk/>
            <pc:sldMk cId="1825663349" sldId="335"/>
            <ac:spMk id="4" creationId="{5AF8697F-B0F1-DD2C-0AD1-AF43F1920EEC}"/>
          </ac:spMkLst>
        </pc:spChg>
        <pc:spChg chg="add mod">
          <ac:chgData name="Federico Cluni" userId="754e41aadaf4a8ea" providerId="LiveId" clId="{9BE53DBF-149A-4513-A6B2-2FD8900F30BE}" dt="2023-04-18T08:21:51.349" v="493" actId="552"/>
          <ac:spMkLst>
            <pc:docMk/>
            <pc:sldMk cId="1825663349" sldId="335"/>
            <ac:spMk id="5" creationId="{296772A9-93CC-041D-0047-E355070EF1AE}"/>
          </ac:spMkLst>
        </pc:spChg>
        <pc:spChg chg="mod">
          <ac:chgData name="Federico Cluni" userId="754e41aadaf4a8ea" providerId="LiveId" clId="{9BE53DBF-149A-4513-A6B2-2FD8900F30BE}" dt="2023-04-18T08:14:56.272" v="381" actId="1076"/>
          <ac:spMkLst>
            <pc:docMk/>
            <pc:sldMk cId="1825663349" sldId="335"/>
            <ac:spMk id="14" creationId="{0BD208A3-DACD-488A-B03A-008E30E7807E}"/>
          </ac:spMkLst>
        </pc:spChg>
        <pc:spChg chg="del">
          <ac:chgData name="Federico Cluni" userId="754e41aadaf4a8ea" providerId="LiveId" clId="{9BE53DBF-149A-4513-A6B2-2FD8900F30BE}" dt="2023-04-18T08:14:51.176" v="380" actId="478"/>
          <ac:spMkLst>
            <pc:docMk/>
            <pc:sldMk cId="1825663349" sldId="335"/>
            <ac:spMk id="7170" creationId="{74B85464-72B9-4C35-A7B9-DE595F7A850C}"/>
          </ac:spMkLst>
        </pc:spChg>
        <pc:spChg chg="del">
          <ac:chgData name="Federico Cluni" userId="754e41aadaf4a8ea" providerId="LiveId" clId="{9BE53DBF-149A-4513-A6B2-2FD8900F30BE}" dt="2023-04-18T08:14:46.082" v="378" actId="478"/>
          <ac:spMkLst>
            <pc:docMk/>
            <pc:sldMk cId="1825663349" sldId="335"/>
            <ac:spMk id="7172" creationId="{EBC9A981-8E8A-4F37-8455-B0FFF0DAE65A}"/>
          </ac:spMkLst>
        </pc:spChg>
        <pc:spChg chg="del">
          <ac:chgData name="Federico Cluni" userId="754e41aadaf4a8ea" providerId="LiveId" clId="{9BE53DBF-149A-4513-A6B2-2FD8900F30BE}" dt="2023-04-18T08:14:46.082" v="378" actId="478"/>
          <ac:spMkLst>
            <pc:docMk/>
            <pc:sldMk cId="1825663349" sldId="335"/>
            <ac:spMk id="7173" creationId="{A6361171-7144-4EA8-B83E-3DE6185B2B16}"/>
          </ac:spMkLst>
        </pc:spChg>
        <pc:spChg chg="del">
          <ac:chgData name="Federico Cluni" userId="754e41aadaf4a8ea" providerId="LiveId" clId="{9BE53DBF-149A-4513-A6B2-2FD8900F30BE}" dt="2023-04-18T08:14:46.082" v="378" actId="478"/>
          <ac:spMkLst>
            <pc:docMk/>
            <pc:sldMk cId="1825663349" sldId="335"/>
            <ac:spMk id="7174" creationId="{7AC3BD99-BAFD-4006-B461-E27960D04A94}"/>
          </ac:spMkLst>
        </pc:spChg>
        <pc:spChg chg="del">
          <ac:chgData name="Federico Cluni" userId="754e41aadaf4a8ea" providerId="LiveId" clId="{9BE53DBF-149A-4513-A6B2-2FD8900F30BE}" dt="2023-04-18T08:14:46.082" v="378" actId="478"/>
          <ac:spMkLst>
            <pc:docMk/>
            <pc:sldMk cId="1825663349" sldId="335"/>
            <ac:spMk id="7175" creationId="{C71CB869-9477-4389-AAA5-FD923FDC2CBF}"/>
          </ac:spMkLst>
        </pc:spChg>
        <pc:spChg chg="del">
          <ac:chgData name="Federico Cluni" userId="754e41aadaf4a8ea" providerId="LiveId" clId="{9BE53DBF-149A-4513-A6B2-2FD8900F30BE}" dt="2023-04-18T08:14:46.082" v="378" actId="478"/>
          <ac:spMkLst>
            <pc:docMk/>
            <pc:sldMk cId="1825663349" sldId="335"/>
            <ac:spMk id="7176" creationId="{59F2C932-02FF-4FE9-B100-A099075A2DEC}"/>
          </ac:spMkLst>
        </pc:spChg>
        <pc:spChg chg="del">
          <ac:chgData name="Federico Cluni" userId="754e41aadaf4a8ea" providerId="LiveId" clId="{9BE53DBF-149A-4513-A6B2-2FD8900F30BE}" dt="2023-04-18T08:14:46.082" v="378" actId="478"/>
          <ac:spMkLst>
            <pc:docMk/>
            <pc:sldMk cId="1825663349" sldId="335"/>
            <ac:spMk id="7177" creationId="{6E3CA91D-804A-453F-A69A-2A7BED1CEB47}"/>
          </ac:spMkLst>
        </pc:spChg>
        <pc:spChg chg="del">
          <ac:chgData name="Federico Cluni" userId="754e41aadaf4a8ea" providerId="LiveId" clId="{9BE53DBF-149A-4513-A6B2-2FD8900F30BE}" dt="2023-04-18T08:14:46.082" v="378" actId="478"/>
          <ac:spMkLst>
            <pc:docMk/>
            <pc:sldMk cId="1825663349" sldId="335"/>
            <ac:spMk id="7178" creationId="{484E4262-67F8-49BD-9173-9E4AC03AF8FE}"/>
          </ac:spMkLst>
        </pc:spChg>
        <pc:spChg chg="del">
          <ac:chgData name="Federico Cluni" userId="754e41aadaf4a8ea" providerId="LiveId" clId="{9BE53DBF-149A-4513-A6B2-2FD8900F30BE}" dt="2023-04-18T08:14:46.082" v="378" actId="478"/>
          <ac:spMkLst>
            <pc:docMk/>
            <pc:sldMk cId="1825663349" sldId="335"/>
            <ac:spMk id="7179" creationId="{E066E321-6221-4F08-A07F-94518DAF0760}"/>
          </ac:spMkLst>
        </pc:spChg>
        <pc:spChg chg="del">
          <ac:chgData name="Federico Cluni" userId="754e41aadaf4a8ea" providerId="LiveId" clId="{9BE53DBF-149A-4513-A6B2-2FD8900F30BE}" dt="2023-04-18T08:14:49.422" v="379" actId="478"/>
          <ac:spMkLst>
            <pc:docMk/>
            <pc:sldMk cId="1825663349" sldId="335"/>
            <ac:spMk id="7180" creationId="{AFAF10AE-711B-458E-A043-EDAA912AD2A2}"/>
          </ac:spMkLst>
        </pc:spChg>
      </pc:sldChg>
      <pc:sldChg chg="addSp delSp modSp add mod modNotesTx">
        <pc:chgData name="Federico Cluni" userId="754e41aadaf4a8ea" providerId="LiveId" clId="{9BE53DBF-149A-4513-A6B2-2FD8900F30BE}" dt="2023-04-18T09:35:11.178" v="1707" actId="1076"/>
        <pc:sldMkLst>
          <pc:docMk/>
          <pc:sldMk cId="3257790811" sldId="336"/>
        </pc:sldMkLst>
        <pc:spChg chg="mod">
          <ac:chgData name="Federico Cluni" userId="754e41aadaf4a8ea" providerId="LiveId" clId="{9BE53DBF-149A-4513-A6B2-2FD8900F30BE}" dt="2023-04-18T09:34:44.513" v="1703" actId="1076"/>
          <ac:spMkLst>
            <pc:docMk/>
            <pc:sldMk cId="3257790811" sldId="336"/>
            <ac:spMk id="2" creationId="{0DDC37EB-EF63-109B-1267-F7392D9DC1B3}"/>
          </ac:spMkLst>
        </pc:spChg>
        <pc:spChg chg="mod">
          <ac:chgData name="Federico Cluni" userId="754e41aadaf4a8ea" providerId="LiveId" clId="{9BE53DBF-149A-4513-A6B2-2FD8900F30BE}" dt="2023-04-18T09:34:44.513" v="1703" actId="1076"/>
          <ac:spMkLst>
            <pc:docMk/>
            <pc:sldMk cId="3257790811" sldId="336"/>
            <ac:spMk id="3" creationId="{A2FB062C-F300-9739-C6E6-6DD8DC03738F}"/>
          </ac:spMkLst>
        </pc:spChg>
        <pc:spChg chg="del">
          <ac:chgData name="Federico Cluni" userId="754e41aadaf4a8ea" providerId="LiveId" clId="{9BE53DBF-149A-4513-A6B2-2FD8900F30BE}" dt="2023-04-18T08:28:04.036" v="683" actId="478"/>
          <ac:spMkLst>
            <pc:docMk/>
            <pc:sldMk cId="3257790811" sldId="336"/>
            <ac:spMk id="4" creationId="{5AF8697F-B0F1-DD2C-0AD1-AF43F1920EEC}"/>
          </ac:spMkLst>
        </pc:spChg>
        <pc:spChg chg="del">
          <ac:chgData name="Federico Cluni" userId="754e41aadaf4a8ea" providerId="LiveId" clId="{9BE53DBF-149A-4513-A6B2-2FD8900F30BE}" dt="2023-04-18T08:28:02.412" v="682" actId="478"/>
          <ac:spMkLst>
            <pc:docMk/>
            <pc:sldMk cId="3257790811" sldId="336"/>
            <ac:spMk id="5" creationId="{296772A9-93CC-041D-0047-E355070EF1AE}"/>
          </ac:spMkLst>
        </pc:spChg>
        <pc:spChg chg="add del">
          <ac:chgData name="Federico Cluni" userId="754e41aadaf4a8ea" providerId="LiveId" clId="{9BE53DBF-149A-4513-A6B2-2FD8900F30BE}" dt="2023-04-18T08:24:55.742" v="534"/>
          <ac:spMkLst>
            <pc:docMk/>
            <pc:sldMk cId="3257790811" sldId="336"/>
            <ac:spMk id="6" creationId="{B9BD728A-96C6-B159-8CE5-E24F490093A6}"/>
          </ac:spMkLst>
        </pc:spChg>
        <pc:spChg chg="add del">
          <ac:chgData name="Federico Cluni" userId="754e41aadaf4a8ea" providerId="LiveId" clId="{9BE53DBF-149A-4513-A6B2-2FD8900F30BE}" dt="2023-04-18T08:25:46.593" v="543"/>
          <ac:spMkLst>
            <pc:docMk/>
            <pc:sldMk cId="3257790811" sldId="336"/>
            <ac:spMk id="7" creationId="{9371EC99-A8F0-759F-7176-999C989785C3}"/>
          </ac:spMkLst>
        </pc:spChg>
        <pc:spChg chg="add mod">
          <ac:chgData name="Federico Cluni" userId="754e41aadaf4a8ea" providerId="LiveId" clId="{9BE53DBF-149A-4513-A6B2-2FD8900F30BE}" dt="2023-04-18T09:34:44.513" v="1703" actId="1076"/>
          <ac:spMkLst>
            <pc:docMk/>
            <pc:sldMk cId="3257790811" sldId="336"/>
            <ac:spMk id="8" creationId="{8BC347B7-BA22-87AC-487B-C214B2477097}"/>
          </ac:spMkLst>
        </pc:spChg>
        <pc:spChg chg="add mod">
          <ac:chgData name="Federico Cluni" userId="754e41aadaf4a8ea" providerId="LiveId" clId="{9BE53DBF-149A-4513-A6B2-2FD8900F30BE}" dt="2023-04-18T09:34:44.513" v="1703" actId="1076"/>
          <ac:spMkLst>
            <pc:docMk/>
            <pc:sldMk cId="3257790811" sldId="336"/>
            <ac:spMk id="9" creationId="{593496BA-DAC1-80C7-61C4-EF58ECC7D66C}"/>
          </ac:spMkLst>
        </pc:spChg>
        <pc:spChg chg="add mod">
          <ac:chgData name="Federico Cluni" userId="754e41aadaf4a8ea" providerId="LiveId" clId="{9BE53DBF-149A-4513-A6B2-2FD8900F30BE}" dt="2023-04-18T09:34:44.513" v="1703" actId="1076"/>
          <ac:spMkLst>
            <pc:docMk/>
            <pc:sldMk cId="3257790811" sldId="336"/>
            <ac:spMk id="10" creationId="{33286746-CC34-9352-F4FC-C9361419387F}"/>
          </ac:spMkLst>
        </pc:spChg>
        <pc:spChg chg="mod">
          <ac:chgData name="Federico Cluni" userId="754e41aadaf4a8ea" providerId="LiveId" clId="{9BE53DBF-149A-4513-A6B2-2FD8900F30BE}" dt="2023-04-18T09:33:51.423" v="1617" actId="1076"/>
          <ac:spMkLst>
            <pc:docMk/>
            <pc:sldMk cId="3257790811" sldId="336"/>
            <ac:spMk id="12" creationId="{1BA310F7-C38B-24C9-0EC5-4A8C71C80D66}"/>
          </ac:spMkLst>
        </pc:spChg>
        <pc:spChg chg="mod">
          <ac:chgData name="Federico Cluni" userId="754e41aadaf4a8ea" providerId="LiveId" clId="{9BE53DBF-149A-4513-A6B2-2FD8900F30BE}" dt="2023-04-18T09:34:55.714" v="1705" actId="2711"/>
          <ac:spMkLst>
            <pc:docMk/>
            <pc:sldMk cId="3257790811" sldId="336"/>
            <ac:spMk id="13" creationId="{F72921BB-1635-6C5E-29B5-4C121D5615FB}"/>
          </ac:spMkLst>
        </pc:spChg>
        <pc:spChg chg="mod">
          <ac:chgData name="Federico Cluni" userId="754e41aadaf4a8ea" providerId="LiveId" clId="{9BE53DBF-149A-4513-A6B2-2FD8900F30BE}" dt="2023-04-18T09:34:38.647" v="1702" actId="6549"/>
          <ac:spMkLst>
            <pc:docMk/>
            <pc:sldMk cId="3257790811" sldId="336"/>
            <ac:spMk id="14" creationId="{0BD208A3-DACD-488A-B03A-008E30E7807E}"/>
          </ac:spMkLst>
        </pc:spChg>
        <pc:grpChg chg="add mod">
          <ac:chgData name="Federico Cluni" userId="754e41aadaf4a8ea" providerId="LiveId" clId="{9BE53DBF-149A-4513-A6B2-2FD8900F30BE}" dt="2023-04-18T09:35:11.178" v="1707" actId="1076"/>
          <ac:grpSpMkLst>
            <pc:docMk/>
            <pc:sldMk cId="3257790811" sldId="336"/>
            <ac:grpSpMk id="11" creationId="{0664A9FA-7327-959F-E168-E0863C4E7927}"/>
          </ac:grpSpMkLst>
        </pc:grpChg>
      </pc:sldChg>
      <pc:sldChg chg="modSp add mod">
        <pc:chgData name="Federico Cluni" userId="754e41aadaf4a8ea" providerId="LiveId" clId="{9BE53DBF-149A-4513-A6B2-2FD8900F30BE}" dt="2023-04-18T10:17:10.515" v="2645" actId="6549"/>
        <pc:sldMkLst>
          <pc:docMk/>
          <pc:sldMk cId="2444427496" sldId="337"/>
        </pc:sldMkLst>
        <pc:spChg chg="mod">
          <ac:chgData name="Federico Cluni" userId="754e41aadaf4a8ea" providerId="LiveId" clId="{9BE53DBF-149A-4513-A6B2-2FD8900F30BE}" dt="2023-04-18T09:56:46.953" v="1934" actId="20577"/>
          <ac:spMkLst>
            <pc:docMk/>
            <pc:sldMk cId="2444427496" sldId="337"/>
            <ac:spMk id="4" creationId="{753B658E-4C5B-49B9-88CD-5D1178CB9FE9}"/>
          </ac:spMkLst>
        </pc:spChg>
        <pc:spChg chg="mod">
          <ac:chgData name="Federico Cluni" userId="754e41aadaf4a8ea" providerId="LiveId" clId="{9BE53DBF-149A-4513-A6B2-2FD8900F30BE}" dt="2023-04-18T10:17:10.515" v="2645" actId="6549"/>
          <ac:spMkLst>
            <pc:docMk/>
            <pc:sldMk cId="2444427496" sldId="337"/>
            <ac:spMk id="60419" creationId="{1DCB188F-CBF2-4118-B7D2-2063D15CE157}"/>
          </ac:spMkLst>
        </pc:spChg>
      </pc:sldChg>
      <pc:sldChg chg="addSp modSp add mod">
        <pc:chgData name="Federico Cluni" userId="754e41aadaf4a8ea" providerId="LiveId" clId="{9BE53DBF-149A-4513-A6B2-2FD8900F30BE}" dt="2023-04-18T10:17:04.582" v="2644"/>
        <pc:sldMkLst>
          <pc:docMk/>
          <pc:sldMk cId="818098444" sldId="338"/>
        </pc:sldMkLst>
        <pc:spChg chg="add mod">
          <ac:chgData name="Federico Cluni" userId="754e41aadaf4a8ea" providerId="LiveId" clId="{9BE53DBF-149A-4513-A6B2-2FD8900F30BE}" dt="2023-04-18T10:17:03.876" v="2643" actId="1036"/>
          <ac:spMkLst>
            <pc:docMk/>
            <pc:sldMk cId="818098444" sldId="338"/>
            <ac:spMk id="2" creationId="{B25B560C-E13B-1A7E-92B5-3A5E5DD1C020}"/>
          </ac:spMkLst>
        </pc:spChg>
        <pc:spChg chg="add mod">
          <ac:chgData name="Federico Cluni" userId="754e41aadaf4a8ea" providerId="LiveId" clId="{9BE53DBF-149A-4513-A6B2-2FD8900F30BE}" dt="2023-04-18T10:17:03.876" v="2643" actId="1036"/>
          <ac:spMkLst>
            <pc:docMk/>
            <pc:sldMk cId="818098444" sldId="338"/>
            <ac:spMk id="3" creationId="{84D095AA-314F-BC6D-2DA1-C42F0E2BC28D}"/>
          </ac:spMkLst>
        </pc:spChg>
        <pc:spChg chg="add mod">
          <ac:chgData name="Federico Cluni" userId="754e41aadaf4a8ea" providerId="LiveId" clId="{9BE53DBF-149A-4513-A6B2-2FD8900F30BE}" dt="2023-04-18T10:10:05.475" v="2547" actId="1076"/>
          <ac:spMkLst>
            <pc:docMk/>
            <pc:sldMk cId="818098444" sldId="338"/>
            <ac:spMk id="5" creationId="{30FA3921-7EE1-4B31-E065-4251B161AF85}"/>
          </ac:spMkLst>
        </pc:spChg>
        <pc:spChg chg="add mod">
          <ac:chgData name="Federico Cluni" userId="754e41aadaf4a8ea" providerId="LiveId" clId="{9BE53DBF-149A-4513-A6B2-2FD8900F30BE}" dt="2023-04-18T10:10:05.475" v="2547" actId="1076"/>
          <ac:spMkLst>
            <pc:docMk/>
            <pc:sldMk cId="818098444" sldId="338"/>
            <ac:spMk id="6" creationId="{321AD9B4-63CD-8E59-943A-6D3048FA2152}"/>
          </ac:spMkLst>
        </pc:spChg>
        <pc:spChg chg="add mod">
          <ac:chgData name="Federico Cluni" userId="754e41aadaf4a8ea" providerId="LiveId" clId="{9BE53DBF-149A-4513-A6B2-2FD8900F30BE}" dt="2023-04-18T10:10:14.528" v="2548" actId="1076"/>
          <ac:spMkLst>
            <pc:docMk/>
            <pc:sldMk cId="818098444" sldId="338"/>
            <ac:spMk id="7" creationId="{6060794C-2F40-27E8-54FA-727935A2B9D6}"/>
          </ac:spMkLst>
        </pc:spChg>
        <pc:spChg chg="add mod">
          <ac:chgData name="Federico Cluni" userId="754e41aadaf4a8ea" providerId="LiveId" clId="{9BE53DBF-149A-4513-A6B2-2FD8900F30BE}" dt="2023-04-18T10:10:14.528" v="2548" actId="1076"/>
          <ac:spMkLst>
            <pc:docMk/>
            <pc:sldMk cId="818098444" sldId="338"/>
            <ac:spMk id="8" creationId="{2AEB1C2B-EDE1-FA75-094A-6081A930E8A3}"/>
          </ac:spMkLst>
        </pc:spChg>
        <pc:spChg chg="mod">
          <ac:chgData name="Federico Cluni" userId="754e41aadaf4a8ea" providerId="LiveId" clId="{9BE53DBF-149A-4513-A6B2-2FD8900F30BE}" dt="2023-04-18T10:17:04.582" v="2644"/>
          <ac:spMkLst>
            <pc:docMk/>
            <pc:sldMk cId="818098444" sldId="338"/>
            <ac:spMk id="60419" creationId="{1DCB188F-CBF2-4118-B7D2-2063D15CE157}"/>
          </ac:spMkLst>
        </pc:spChg>
      </pc:sldChg>
      <pc:sldChg chg="addSp modSp add mod ord">
        <pc:chgData name="Federico Cluni" userId="754e41aadaf4a8ea" providerId="LiveId" clId="{9BE53DBF-149A-4513-A6B2-2FD8900F30BE}" dt="2023-04-18T10:16:39.047" v="2623"/>
        <pc:sldMkLst>
          <pc:docMk/>
          <pc:sldMk cId="699247522" sldId="339"/>
        </pc:sldMkLst>
        <pc:spChg chg="add mod">
          <ac:chgData name="Federico Cluni" userId="754e41aadaf4a8ea" providerId="LiveId" clId="{9BE53DBF-149A-4513-A6B2-2FD8900F30BE}" dt="2023-04-18T10:16:24.415" v="2621" actId="1036"/>
          <ac:spMkLst>
            <pc:docMk/>
            <pc:sldMk cId="699247522" sldId="339"/>
            <ac:spMk id="2" creationId="{B623F246-3C66-7AFF-0D95-7F271FC85976}"/>
          </ac:spMkLst>
        </pc:spChg>
        <pc:spChg chg="add mod">
          <ac:chgData name="Federico Cluni" userId="754e41aadaf4a8ea" providerId="LiveId" clId="{9BE53DBF-149A-4513-A6B2-2FD8900F30BE}" dt="2023-04-18T10:16:24.415" v="2621" actId="1036"/>
          <ac:spMkLst>
            <pc:docMk/>
            <pc:sldMk cId="699247522" sldId="339"/>
            <ac:spMk id="3" creationId="{C05439AF-6252-1AA7-9663-B818A21DEA45}"/>
          </ac:spMkLst>
        </pc:spChg>
        <pc:spChg chg="add mod">
          <ac:chgData name="Federico Cluni" userId="754e41aadaf4a8ea" providerId="LiveId" clId="{9BE53DBF-149A-4513-A6B2-2FD8900F30BE}" dt="2023-04-18T10:16:03.544" v="2603" actId="1076"/>
          <ac:spMkLst>
            <pc:docMk/>
            <pc:sldMk cId="699247522" sldId="339"/>
            <ac:spMk id="5" creationId="{C1C78404-1627-D7FF-DAA4-251C39A3CFBA}"/>
          </ac:spMkLst>
        </pc:spChg>
        <pc:spChg chg="add mod">
          <ac:chgData name="Federico Cluni" userId="754e41aadaf4a8ea" providerId="LiveId" clId="{9BE53DBF-149A-4513-A6B2-2FD8900F30BE}" dt="2023-04-18T10:16:03.544" v="2603" actId="1076"/>
          <ac:spMkLst>
            <pc:docMk/>
            <pc:sldMk cId="699247522" sldId="339"/>
            <ac:spMk id="6" creationId="{383D28AA-339A-54C7-E2DB-336EA613C035}"/>
          </ac:spMkLst>
        </pc:spChg>
        <pc:spChg chg="add mod">
          <ac:chgData name="Federico Cluni" userId="754e41aadaf4a8ea" providerId="LiveId" clId="{9BE53DBF-149A-4513-A6B2-2FD8900F30BE}" dt="2023-04-18T10:16:03.544" v="2603" actId="1076"/>
          <ac:spMkLst>
            <pc:docMk/>
            <pc:sldMk cId="699247522" sldId="339"/>
            <ac:spMk id="7" creationId="{E432AB10-85E8-7EF0-4A3E-EE6D8F87F29C}"/>
          </ac:spMkLst>
        </pc:spChg>
        <pc:spChg chg="add mod">
          <ac:chgData name="Federico Cluni" userId="754e41aadaf4a8ea" providerId="LiveId" clId="{9BE53DBF-149A-4513-A6B2-2FD8900F30BE}" dt="2023-04-18T10:16:03.544" v="2603" actId="1076"/>
          <ac:spMkLst>
            <pc:docMk/>
            <pc:sldMk cId="699247522" sldId="339"/>
            <ac:spMk id="8" creationId="{06736F60-A17B-CAA9-17B3-376E328E2FAE}"/>
          </ac:spMkLst>
        </pc:spChg>
        <pc:spChg chg="mod">
          <ac:chgData name="Federico Cluni" userId="754e41aadaf4a8ea" providerId="LiveId" clId="{9BE53DBF-149A-4513-A6B2-2FD8900F30BE}" dt="2023-04-18T10:16:20.845" v="2619" actId="2711"/>
          <ac:spMkLst>
            <pc:docMk/>
            <pc:sldMk cId="699247522" sldId="339"/>
            <ac:spMk id="60419" creationId="{1DCB188F-CBF2-4118-B7D2-2063D15CE157}"/>
          </ac:spMkLst>
        </pc:spChg>
      </pc:sldChg>
    </pc:docChg>
  </pc:docChgLst>
  <pc:docChgLst>
    <pc:chgData name="Federico Cluni" userId="754e41aadaf4a8ea" providerId="LiveId" clId="{D76D6416-1077-423C-86CB-5BA4E431C40C}"/>
    <pc:docChg chg="undo custSel addSld delSld modSld">
      <pc:chgData name="Federico Cluni" userId="754e41aadaf4a8ea" providerId="LiveId" clId="{D76D6416-1077-423C-86CB-5BA4E431C40C}" dt="2024-03-15T14:27:09.969" v="1601" actId="20577"/>
      <pc:docMkLst>
        <pc:docMk/>
      </pc:docMkLst>
      <pc:sldChg chg="del">
        <pc:chgData name="Federico Cluni" userId="754e41aadaf4a8ea" providerId="LiveId" clId="{D76D6416-1077-423C-86CB-5BA4E431C40C}" dt="2024-03-12T16:58:59.255" v="6" actId="47"/>
        <pc:sldMkLst>
          <pc:docMk/>
          <pc:sldMk cId="3286911153" sldId="287"/>
        </pc:sldMkLst>
      </pc:sldChg>
      <pc:sldChg chg="del">
        <pc:chgData name="Federico Cluni" userId="754e41aadaf4a8ea" providerId="LiveId" clId="{D76D6416-1077-423C-86CB-5BA4E431C40C}" dt="2024-03-12T16:58:59.255" v="6" actId="47"/>
        <pc:sldMkLst>
          <pc:docMk/>
          <pc:sldMk cId="3077951468" sldId="290"/>
        </pc:sldMkLst>
      </pc:sldChg>
      <pc:sldChg chg="del">
        <pc:chgData name="Federico Cluni" userId="754e41aadaf4a8ea" providerId="LiveId" clId="{D76D6416-1077-423C-86CB-5BA4E431C40C}" dt="2024-03-12T16:58:59.255" v="6" actId="47"/>
        <pc:sldMkLst>
          <pc:docMk/>
          <pc:sldMk cId="0" sldId="316"/>
        </pc:sldMkLst>
      </pc:sldChg>
      <pc:sldChg chg="del">
        <pc:chgData name="Federico Cluni" userId="754e41aadaf4a8ea" providerId="LiveId" clId="{D76D6416-1077-423C-86CB-5BA4E431C40C}" dt="2024-03-12T16:58:59.255" v="6" actId="47"/>
        <pc:sldMkLst>
          <pc:docMk/>
          <pc:sldMk cId="0" sldId="317"/>
        </pc:sldMkLst>
      </pc:sldChg>
      <pc:sldChg chg="del">
        <pc:chgData name="Federico Cluni" userId="754e41aadaf4a8ea" providerId="LiveId" clId="{D76D6416-1077-423C-86CB-5BA4E431C40C}" dt="2024-03-12T16:58:59.255" v="6" actId="47"/>
        <pc:sldMkLst>
          <pc:docMk/>
          <pc:sldMk cId="2154209998" sldId="329"/>
        </pc:sldMkLst>
      </pc:sldChg>
      <pc:sldChg chg="del">
        <pc:chgData name="Federico Cluni" userId="754e41aadaf4a8ea" providerId="LiveId" clId="{D76D6416-1077-423C-86CB-5BA4E431C40C}" dt="2024-03-12T16:58:59.255" v="6" actId="47"/>
        <pc:sldMkLst>
          <pc:docMk/>
          <pc:sldMk cId="0" sldId="330"/>
        </pc:sldMkLst>
      </pc:sldChg>
      <pc:sldChg chg="del">
        <pc:chgData name="Federico Cluni" userId="754e41aadaf4a8ea" providerId="LiveId" clId="{D76D6416-1077-423C-86CB-5BA4E431C40C}" dt="2024-03-12T16:58:59.255" v="6" actId="47"/>
        <pc:sldMkLst>
          <pc:docMk/>
          <pc:sldMk cId="0" sldId="331"/>
        </pc:sldMkLst>
      </pc:sldChg>
      <pc:sldChg chg="addSp delSp modSp add mod">
        <pc:chgData name="Federico Cluni" userId="754e41aadaf4a8ea" providerId="LiveId" clId="{D76D6416-1077-423C-86CB-5BA4E431C40C}" dt="2024-03-14T16:39:12.929" v="1403"/>
        <pc:sldMkLst>
          <pc:docMk/>
          <pc:sldMk cId="0" sldId="332"/>
        </pc:sldMkLst>
        <pc:spChg chg="add del mod">
          <ac:chgData name="Federico Cluni" userId="754e41aadaf4a8ea" providerId="LiveId" clId="{D76D6416-1077-423C-86CB-5BA4E431C40C}" dt="2024-03-14T16:28:40.145" v="1361" actId="478"/>
          <ac:spMkLst>
            <pc:docMk/>
            <pc:sldMk cId="0" sldId="332"/>
            <ac:spMk id="2" creationId="{363A7FD6-4F00-5F43-66B5-8690473451F6}"/>
          </ac:spMkLst>
        </pc:spChg>
        <pc:spChg chg="mod">
          <ac:chgData name="Federico Cluni" userId="754e41aadaf4a8ea" providerId="LiveId" clId="{D76D6416-1077-423C-86CB-5BA4E431C40C}" dt="2024-03-14T16:39:12.929" v="1403"/>
          <ac:spMkLst>
            <pc:docMk/>
            <pc:sldMk cId="0" sldId="332"/>
            <ac:spMk id="20482" creationId="{DB678F4F-2E19-7340-DBE9-0C507B20A89E}"/>
          </ac:spMkLst>
        </pc:spChg>
        <pc:spChg chg="mod">
          <ac:chgData name="Federico Cluni" userId="754e41aadaf4a8ea" providerId="LiveId" clId="{D76D6416-1077-423C-86CB-5BA4E431C40C}" dt="2024-03-14T16:29:03.914" v="1363" actId="947"/>
          <ac:spMkLst>
            <pc:docMk/>
            <pc:sldMk cId="0" sldId="332"/>
            <ac:spMk id="20483" creationId="{C2CB8986-C143-B8E5-69D2-4E7B4406B93F}"/>
          </ac:spMkLst>
        </pc:spChg>
      </pc:sldChg>
      <pc:sldChg chg="addSp delSp modSp add mod">
        <pc:chgData name="Federico Cluni" userId="754e41aadaf4a8ea" providerId="LiveId" clId="{D76D6416-1077-423C-86CB-5BA4E431C40C}" dt="2024-03-14T16:39:12.929" v="1403"/>
        <pc:sldMkLst>
          <pc:docMk/>
          <pc:sldMk cId="0" sldId="333"/>
        </pc:sldMkLst>
        <pc:spChg chg="add mod">
          <ac:chgData name="Federico Cluni" userId="754e41aadaf4a8ea" providerId="LiveId" clId="{D76D6416-1077-423C-86CB-5BA4E431C40C}" dt="2024-03-14T16:39:12.929" v="1403"/>
          <ac:spMkLst>
            <pc:docMk/>
            <pc:sldMk cId="0" sldId="333"/>
            <ac:spMk id="2" creationId="{E6EE5B91-7A81-C240-CD6C-016E549C0BBA}"/>
          </ac:spMkLst>
        </pc:spChg>
        <pc:spChg chg="del">
          <ac:chgData name="Federico Cluni" userId="754e41aadaf4a8ea" providerId="LiveId" clId="{D76D6416-1077-423C-86CB-5BA4E431C40C}" dt="2024-03-14T16:30:04.171" v="1364" actId="478"/>
          <ac:spMkLst>
            <pc:docMk/>
            <pc:sldMk cId="0" sldId="333"/>
            <ac:spMk id="21506" creationId="{42485E01-088B-C7A3-D703-595ACA864B7F}"/>
          </ac:spMkLst>
        </pc:spChg>
        <pc:spChg chg="mod">
          <ac:chgData name="Federico Cluni" userId="754e41aadaf4a8ea" providerId="LiveId" clId="{D76D6416-1077-423C-86CB-5BA4E431C40C}" dt="2024-03-14T16:31:35.017" v="1374" actId="20577"/>
          <ac:spMkLst>
            <pc:docMk/>
            <pc:sldMk cId="0" sldId="333"/>
            <ac:spMk id="21507" creationId="{124E22DD-243A-8B84-977A-ABB2A8C8CC9C}"/>
          </ac:spMkLst>
        </pc:spChg>
      </pc:sldChg>
      <pc:sldChg chg="modSp mod">
        <pc:chgData name="Federico Cluni" userId="754e41aadaf4a8ea" providerId="LiveId" clId="{D76D6416-1077-423C-86CB-5BA4E431C40C}" dt="2024-03-12T16:58:19.293" v="4" actId="20577"/>
        <pc:sldMkLst>
          <pc:docMk/>
          <pc:sldMk cId="0" sldId="334"/>
        </pc:sldMkLst>
        <pc:spChg chg="mod">
          <ac:chgData name="Federico Cluni" userId="754e41aadaf4a8ea" providerId="LiveId" clId="{D76D6416-1077-423C-86CB-5BA4E431C40C}" dt="2024-03-12T16:58:19.293" v="4" actId="20577"/>
          <ac:spMkLst>
            <pc:docMk/>
            <pc:sldMk cId="0" sldId="334"/>
            <ac:spMk id="2055" creationId="{4CD9053A-D1BE-4AA5-A65E-5DD053F0E150}"/>
          </ac:spMkLst>
        </pc:spChg>
      </pc:sldChg>
      <pc:sldChg chg="addSp delSp modSp add del mod">
        <pc:chgData name="Federico Cluni" userId="754e41aadaf4a8ea" providerId="LiveId" clId="{D76D6416-1077-423C-86CB-5BA4E431C40C}" dt="2024-03-14T17:19:44.023" v="1436" actId="21"/>
        <pc:sldMkLst>
          <pc:docMk/>
          <pc:sldMk cId="0" sldId="335"/>
        </pc:sldMkLst>
        <pc:spChg chg="add mod">
          <ac:chgData name="Federico Cluni" userId="754e41aadaf4a8ea" providerId="LiveId" clId="{D76D6416-1077-423C-86CB-5BA4E431C40C}" dt="2024-03-14T16:39:12.929" v="1403"/>
          <ac:spMkLst>
            <pc:docMk/>
            <pc:sldMk cId="0" sldId="335"/>
            <ac:spMk id="2" creationId="{53787492-8A85-98FC-3E99-819192259E2B}"/>
          </ac:spMkLst>
        </pc:spChg>
        <pc:spChg chg="mod">
          <ac:chgData name="Federico Cluni" userId="754e41aadaf4a8ea" providerId="LiveId" clId="{D76D6416-1077-423C-86CB-5BA4E431C40C}" dt="2024-03-14T17:19:44.023" v="1436" actId="21"/>
          <ac:spMkLst>
            <pc:docMk/>
            <pc:sldMk cId="0" sldId="335"/>
            <ac:spMk id="13315" creationId="{5375619A-D75D-60B9-DA57-5AA85B3964DF}"/>
          </ac:spMkLst>
        </pc:spChg>
        <pc:spChg chg="del">
          <ac:chgData name="Federico Cluni" userId="754e41aadaf4a8ea" providerId="LiveId" clId="{D76D6416-1077-423C-86CB-5BA4E431C40C}" dt="2024-03-14T16:30:11.481" v="1366" actId="478"/>
          <ac:spMkLst>
            <pc:docMk/>
            <pc:sldMk cId="0" sldId="335"/>
            <ac:spMk id="23554" creationId="{F0CA6CB8-538C-471A-BBDB-DAC6DF4B9682}"/>
          </ac:spMkLst>
        </pc:spChg>
      </pc:sldChg>
      <pc:sldChg chg="addSp delSp modSp add del mod">
        <pc:chgData name="Federico Cluni" userId="754e41aadaf4a8ea" providerId="LiveId" clId="{D76D6416-1077-423C-86CB-5BA4E431C40C}" dt="2024-03-14T17:20:16.547" v="1445" actId="20577"/>
        <pc:sldMkLst>
          <pc:docMk/>
          <pc:sldMk cId="0" sldId="336"/>
        </pc:sldMkLst>
        <pc:spChg chg="add mod">
          <ac:chgData name="Federico Cluni" userId="754e41aadaf4a8ea" providerId="LiveId" clId="{D76D6416-1077-423C-86CB-5BA4E431C40C}" dt="2024-03-14T16:39:12.929" v="1403"/>
          <ac:spMkLst>
            <pc:docMk/>
            <pc:sldMk cId="0" sldId="336"/>
            <ac:spMk id="2" creationId="{0C3B2DED-D409-98C5-2A88-C0169577725A}"/>
          </ac:spMkLst>
        </pc:spChg>
        <pc:spChg chg="del">
          <ac:chgData name="Federico Cluni" userId="754e41aadaf4a8ea" providerId="LiveId" clId="{D76D6416-1077-423C-86CB-5BA4E431C40C}" dt="2024-03-14T16:30:15.753" v="1367" actId="478"/>
          <ac:spMkLst>
            <pc:docMk/>
            <pc:sldMk cId="0" sldId="336"/>
            <ac:spMk id="24578" creationId="{1E31A5CA-AF00-9EA1-6825-D7084769C985}"/>
          </ac:spMkLst>
        </pc:spChg>
        <pc:spChg chg="mod">
          <ac:chgData name="Federico Cluni" userId="754e41aadaf4a8ea" providerId="LiveId" clId="{D76D6416-1077-423C-86CB-5BA4E431C40C}" dt="2024-03-14T17:20:16.547" v="1445" actId="20577"/>
          <ac:spMkLst>
            <pc:docMk/>
            <pc:sldMk cId="0" sldId="336"/>
            <ac:spMk id="24579" creationId="{7EA530C5-0C78-62DC-5747-BE724CDB1A0B}"/>
          </ac:spMkLst>
        </pc:spChg>
      </pc:sldChg>
      <pc:sldChg chg="modSp add mod">
        <pc:chgData name="Federico Cluni" userId="754e41aadaf4a8ea" providerId="LiveId" clId="{D76D6416-1077-423C-86CB-5BA4E431C40C}" dt="2024-03-12T17:02:31.581" v="52" actId="20577"/>
        <pc:sldMkLst>
          <pc:docMk/>
          <pc:sldMk cId="0" sldId="337"/>
        </pc:sldMkLst>
        <pc:spChg chg="mod">
          <ac:chgData name="Federico Cluni" userId="754e41aadaf4a8ea" providerId="LiveId" clId="{D76D6416-1077-423C-86CB-5BA4E431C40C}" dt="2024-03-12T16:59:52.302" v="19" actId="20577"/>
          <ac:spMkLst>
            <pc:docMk/>
            <pc:sldMk cId="0" sldId="337"/>
            <ac:spMk id="17410" creationId="{2D813CF5-A2CC-42DC-AD05-A057CB148B32}"/>
          </ac:spMkLst>
        </pc:spChg>
        <pc:spChg chg="mod">
          <ac:chgData name="Federico Cluni" userId="754e41aadaf4a8ea" providerId="LiveId" clId="{D76D6416-1077-423C-86CB-5BA4E431C40C}" dt="2024-03-12T17:02:31.581" v="52" actId="20577"/>
          <ac:spMkLst>
            <pc:docMk/>
            <pc:sldMk cId="0" sldId="337"/>
            <ac:spMk id="17411" creationId="{32C54829-4DC3-47C9-B500-B6BCDD1ACD27}"/>
          </ac:spMkLst>
        </pc:spChg>
      </pc:sldChg>
      <pc:sldChg chg="modSp add mod">
        <pc:chgData name="Federico Cluni" userId="754e41aadaf4a8ea" providerId="LiveId" clId="{D76D6416-1077-423C-86CB-5BA4E431C40C}" dt="2024-03-13T07:47:42.467" v="977" actId="20577"/>
        <pc:sldMkLst>
          <pc:docMk/>
          <pc:sldMk cId="0" sldId="339"/>
        </pc:sldMkLst>
        <pc:spChg chg="mod">
          <ac:chgData name="Federico Cluni" userId="754e41aadaf4a8ea" providerId="LiveId" clId="{D76D6416-1077-423C-86CB-5BA4E431C40C}" dt="2024-03-12T16:59:57.520" v="25" actId="20577"/>
          <ac:spMkLst>
            <pc:docMk/>
            <pc:sldMk cId="0" sldId="339"/>
            <ac:spMk id="4" creationId="{32B5422C-67B4-4BEC-A8B0-BF42390183E5}"/>
          </ac:spMkLst>
        </pc:spChg>
        <pc:spChg chg="mod">
          <ac:chgData name="Federico Cluni" userId="754e41aadaf4a8ea" providerId="LiveId" clId="{D76D6416-1077-423C-86CB-5BA4E431C40C}" dt="2024-03-13T07:47:42.467" v="977" actId="20577"/>
          <ac:spMkLst>
            <pc:docMk/>
            <pc:sldMk cId="0" sldId="339"/>
            <ac:spMk id="19459" creationId="{D2F68E11-D2D6-444D-9559-0153027350DA}"/>
          </ac:spMkLst>
        </pc:spChg>
      </pc:sldChg>
      <pc:sldChg chg="del">
        <pc:chgData name="Federico Cluni" userId="754e41aadaf4a8ea" providerId="LiveId" clId="{D76D6416-1077-423C-86CB-5BA4E431C40C}" dt="2024-03-12T16:58:59.255" v="6" actId="47"/>
        <pc:sldMkLst>
          <pc:docMk/>
          <pc:sldMk cId="360004768" sldId="340"/>
        </pc:sldMkLst>
      </pc:sldChg>
      <pc:sldChg chg="del">
        <pc:chgData name="Federico Cluni" userId="754e41aadaf4a8ea" providerId="LiveId" clId="{D76D6416-1077-423C-86CB-5BA4E431C40C}" dt="2024-03-12T16:58:59.255" v="6" actId="47"/>
        <pc:sldMkLst>
          <pc:docMk/>
          <pc:sldMk cId="2328275835" sldId="341"/>
        </pc:sldMkLst>
      </pc:sldChg>
      <pc:sldChg chg="del">
        <pc:chgData name="Federico Cluni" userId="754e41aadaf4a8ea" providerId="LiveId" clId="{D76D6416-1077-423C-86CB-5BA4E431C40C}" dt="2024-03-12T16:58:59.255" v="6" actId="47"/>
        <pc:sldMkLst>
          <pc:docMk/>
          <pc:sldMk cId="343869243" sldId="342"/>
        </pc:sldMkLst>
      </pc:sldChg>
      <pc:sldChg chg="del">
        <pc:chgData name="Federico Cluni" userId="754e41aadaf4a8ea" providerId="LiveId" clId="{D76D6416-1077-423C-86CB-5BA4E431C40C}" dt="2024-03-12T16:58:59.255" v="6" actId="47"/>
        <pc:sldMkLst>
          <pc:docMk/>
          <pc:sldMk cId="970148109" sldId="343"/>
        </pc:sldMkLst>
      </pc:sldChg>
      <pc:sldChg chg="del">
        <pc:chgData name="Federico Cluni" userId="754e41aadaf4a8ea" providerId="LiveId" clId="{D76D6416-1077-423C-86CB-5BA4E431C40C}" dt="2024-03-12T16:58:59.255" v="6" actId="47"/>
        <pc:sldMkLst>
          <pc:docMk/>
          <pc:sldMk cId="3157326155" sldId="344"/>
        </pc:sldMkLst>
      </pc:sldChg>
      <pc:sldChg chg="addSp delSp modSp add mod">
        <pc:chgData name="Federico Cluni" userId="754e41aadaf4a8ea" providerId="LiveId" clId="{D76D6416-1077-423C-86CB-5BA4E431C40C}" dt="2024-03-14T17:44:30.870" v="1450" actId="1076"/>
        <pc:sldMkLst>
          <pc:docMk/>
          <pc:sldMk cId="1718119538" sldId="346"/>
        </pc:sldMkLst>
        <pc:spChg chg="mod">
          <ac:chgData name="Federico Cluni" userId="754e41aadaf4a8ea" providerId="LiveId" clId="{D76D6416-1077-423C-86CB-5BA4E431C40C}" dt="2024-03-13T09:17:21.637" v="1276" actId="20577"/>
          <ac:spMkLst>
            <pc:docMk/>
            <pc:sldMk cId="1718119538" sldId="346"/>
            <ac:spMk id="4" creationId="{32B5422C-67B4-4BEC-A8B0-BF42390183E5}"/>
          </ac:spMkLst>
        </pc:spChg>
        <pc:picChg chg="add mod">
          <ac:chgData name="Federico Cluni" userId="754e41aadaf4a8ea" providerId="LiveId" clId="{D76D6416-1077-423C-86CB-5BA4E431C40C}" dt="2024-03-14T17:44:30.870" v="1450" actId="1076"/>
          <ac:picMkLst>
            <pc:docMk/>
            <pc:sldMk cId="1718119538" sldId="346"/>
            <ac:picMk id="2" creationId="{1E0F1B22-042E-D298-DB6D-AED13A39EFAC}"/>
          </ac:picMkLst>
        </pc:picChg>
        <pc:picChg chg="del">
          <ac:chgData name="Federico Cluni" userId="754e41aadaf4a8ea" providerId="LiveId" clId="{D76D6416-1077-423C-86CB-5BA4E431C40C}" dt="2024-03-14T17:44:23.570" v="1447" actId="478"/>
          <ac:picMkLst>
            <pc:docMk/>
            <pc:sldMk cId="1718119538" sldId="346"/>
            <ac:picMk id="3" creationId="{580E8DE8-99D9-4A81-A55C-E52C6CDF0E32}"/>
          </ac:picMkLst>
        </pc:picChg>
      </pc:sldChg>
      <pc:sldChg chg="del">
        <pc:chgData name="Federico Cluni" userId="754e41aadaf4a8ea" providerId="LiveId" clId="{D76D6416-1077-423C-86CB-5BA4E431C40C}" dt="2024-03-12T16:58:59.255" v="6" actId="47"/>
        <pc:sldMkLst>
          <pc:docMk/>
          <pc:sldMk cId="4098119859" sldId="347"/>
        </pc:sldMkLst>
      </pc:sldChg>
      <pc:sldChg chg="del">
        <pc:chgData name="Federico Cluni" userId="754e41aadaf4a8ea" providerId="LiveId" clId="{D76D6416-1077-423C-86CB-5BA4E431C40C}" dt="2024-03-12T16:58:59.255" v="6" actId="47"/>
        <pc:sldMkLst>
          <pc:docMk/>
          <pc:sldMk cId="1142808522" sldId="348"/>
        </pc:sldMkLst>
      </pc:sldChg>
      <pc:sldChg chg="modSp add mod modNotesTx">
        <pc:chgData name="Federico Cluni" userId="754e41aadaf4a8ea" providerId="LiveId" clId="{D76D6416-1077-423C-86CB-5BA4E431C40C}" dt="2024-03-15T07:22:53.352" v="1583"/>
        <pc:sldMkLst>
          <pc:docMk/>
          <pc:sldMk cId="1154455512" sldId="380"/>
        </pc:sldMkLst>
        <pc:spChg chg="mod">
          <ac:chgData name="Federico Cluni" userId="754e41aadaf4a8ea" providerId="LiveId" clId="{D76D6416-1077-423C-86CB-5BA4E431C40C}" dt="2024-03-12T17:00:02.035" v="31" actId="20577"/>
          <ac:spMkLst>
            <pc:docMk/>
            <pc:sldMk cId="1154455512" sldId="380"/>
            <ac:spMk id="17410" creationId="{2D813CF5-A2CC-42DC-AD05-A057CB148B32}"/>
          </ac:spMkLst>
        </pc:spChg>
        <pc:spChg chg="mod">
          <ac:chgData name="Federico Cluni" userId="754e41aadaf4a8ea" providerId="LiveId" clId="{D76D6416-1077-423C-86CB-5BA4E431C40C}" dt="2024-03-15T07:22:53.352" v="1583"/>
          <ac:spMkLst>
            <pc:docMk/>
            <pc:sldMk cId="1154455512" sldId="380"/>
            <ac:spMk id="17411" creationId="{32C54829-4DC3-47C9-B500-B6BCDD1ACD27}"/>
          </ac:spMkLst>
        </pc:spChg>
      </pc:sldChg>
      <pc:sldChg chg="delSp modSp add mod modNotesTx">
        <pc:chgData name="Federico Cluni" userId="754e41aadaf4a8ea" providerId="LiveId" clId="{D76D6416-1077-423C-86CB-5BA4E431C40C}" dt="2024-03-13T07:55:12.455" v="1091" actId="20577"/>
        <pc:sldMkLst>
          <pc:docMk/>
          <pc:sldMk cId="2487284268" sldId="381"/>
        </pc:sldMkLst>
        <pc:spChg chg="del">
          <ac:chgData name="Federico Cluni" userId="754e41aadaf4a8ea" providerId="LiveId" clId="{D76D6416-1077-423C-86CB-5BA4E431C40C}" dt="2024-03-12T17:11:36.732" v="208" actId="478"/>
          <ac:spMkLst>
            <pc:docMk/>
            <pc:sldMk cId="2487284268" sldId="381"/>
            <ac:spMk id="4" creationId="{74BD46DF-3719-F9EB-4507-B6DC6329E103}"/>
          </ac:spMkLst>
        </pc:spChg>
        <pc:spChg chg="del">
          <ac:chgData name="Federico Cluni" userId="754e41aadaf4a8ea" providerId="LiveId" clId="{D76D6416-1077-423C-86CB-5BA4E431C40C}" dt="2024-03-12T17:12:10.940" v="246" actId="478"/>
          <ac:spMkLst>
            <pc:docMk/>
            <pc:sldMk cId="2487284268" sldId="381"/>
            <ac:spMk id="9" creationId="{A87F897F-BFBF-078F-043F-F68E85D468D5}"/>
          </ac:spMkLst>
        </pc:spChg>
        <pc:spChg chg="del">
          <ac:chgData name="Federico Cluni" userId="754e41aadaf4a8ea" providerId="LiveId" clId="{D76D6416-1077-423C-86CB-5BA4E431C40C}" dt="2024-03-12T17:12:08.261" v="245" actId="478"/>
          <ac:spMkLst>
            <pc:docMk/>
            <pc:sldMk cId="2487284268" sldId="381"/>
            <ac:spMk id="10" creationId="{628ABCF1-1567-9B83-1EAC-07F39B6DC421}"/>
          </ac:spMkLst>
        </pc:spChg>
        <pc:spChg chg="mod">
          <ac:chgData name="Federico Cluni" userId="754e41aadaf4a8ea" providerId="LiveId" clId="{D76D6416-1077-423C-86CB-5BA4E431C40C}" dt="2024-03-12T17:32:20.683" v="770" actId="2711"/>
          <ac:spMkLst>
            <pc:docMk/>
            <pc:sldMk cId="2487284268" sldId="381"/>
            <ac:spMk id="17411" creationId="{32C54829-4DC3-47C9-B500-B6BCDD1ACD27}"/>
          </ac:spMkLst>
        </pc:spChg>
        <pc:cxnChg chg="del">
          <ac:chgData name="Federico Cluni" userId="754e41aadaf4a8ea" providerId="LiveId" clId="{D76D6416-1077-423C-86CB-5BA4E431C40C}" dt="2024-03-12T17:12:02.601" v="243" actId="478"/>
          <ac:cxnSpMkLst>
            <pc:docMk/>
            <pc:sldMk cId="2487284268" sldId="381"/>
            <ac:cxnSpMk id="3" creationId="{22D51650-341C-0533-F0D8-4893AB60756B}"/>
          </ac:cxnSpMkLst>
        </pc:cxnChg>
        <pc:cxnChg chg="del">
          <ac:chgData name="Federico Cluni" userId="754e41aadaf4a8ea" providerId="LiveId" clId="{D76D6416-1077-423C-86CB-5BA4E431C40C}" dt="2024-03-12T17:12:03.520" v="244" actId="478"/>
          <ac:cxnSpMkLst>
            <pc:docMk/>
            <pc:sldMk cId="2487284268" sldId="381"/>
            <ac:cxnSpMk id="8" creationId="{D3FCB571-5184-4955-85BB-E918C9FA56D7}"/>
          </ac:cxnSpMkLst>
        </pc:cxnChg>
      </pc:sldChg>
      <pc:sldChg chg="modSp add mod modNotesTx">
        <pc:chgData name="Federico Cluni" userId="754e41aadaf4a8ea" providerId="LiveId" clId="{D76D6416-1077-423C-86CB-5BA4E431C40C}" dt="2024-03-15T14:15:06.526" v="1593" actId="6549"/>
        <pc:sldMkLst>
          <pc:docMk/>
          <pc:sldMk cId="1669065917" sldId="382"/>
        </pc:sldMkLst>
        <pc:spChg chg="mod">
          <ac:chgData name="Federico Cluni" userId="754e41aadaf4a8ea" providerId="LiveId" clId="{D76D6416-1077-423C-86CB-5BA4E431C40C}" dt="2024-03-15T14:15:06.526" v="1593" actId="6549"/>
          <ac:spMkLst>
            <pc:docMk/>
            <pc:sldMk cId="1669065917" sldId="382"/>
            <ac:spMk id="17411" creationId="{32C54829-4DC3-47C9-B500-B6BCDD1ACD27}"/>
          </ac:spMkLst>
        </pc:spChg>
      </pc:sldChg>
      <pc:sldChg chg="modSp add mod">
        <pc:chgData name="Federico Cluni" userId="754e41aadaf4a8ea" providerId="LiveId" clId="{D76D6416-1077-423C-86CB-5BA4E431C40C}" dt="2024-03-15T14:27:09.969" v="1601" actId="20577"/>
        <pc:sldMkLst>
          <pc:docMk/>
          <pc:sldMk cId="1665009651" sldId="383"/>
        </pc:sldMkLst>
        <pc:spChg chg="mod">
          <ac:chgData name="Federico Cluni" userId="754e41aadaf4a8ea" providerId="LiveId" clId="{D76D6416-1077-423C-86CB-5BA4E431C40C}" dt="2024-03-15T14:27:09.969" v="1601" actId="20577"/>
          <ac:spMkLst>
            <pc:docMk/>
            <pc:sldMk cId="1665009651" sldId="383"/>
            <ac:spMk id="19459" creationId="{D2F68E11-D2D6-444D-9559-0153027350DA}"/>
          </ac:spMkLst>
        </pc:spChg>
      </pc:sldChg>
      <pc:sldChg chg="del">
        <pc:chgData name="Federico Cluni" userId="754e41aadaf4a8ea" providerId="LiveId" clId="{D76D6416-1077-423C-86CB-5BA4E431C40C}" dt="2024-03-12T16:58:59.255" v="6" actId="47"/>
        <pc:sldMkLst>
          <pc:docMk/>
          <pc:sldMk cId="362754381" sldId="384"/>
        </pc:sldMkLst>
      </pc:sldChg>
      <pc:sldChg chg="addSp delSp modSp add mod">
        <pc:chgData name="Federico Cluni" userId="754e41aadaf4a8ea" providerId="LiveId" clId="{D76D6416-1077-423C-86CB-5BA4E431C40C}" dt="2024-03-13T09:04:58.993" v="1206" actId="1076"/>
        <pc:sldMkLst>
          <pc:docMk/>
          <pc:sldMk cId="1339115667" sldId="384"/>
        </pc:sldMkLst>
        <pc:picChg chg="add del mod">
          <ac:chgData name="Federico Cluni" userId="754e41aadaf4a8ea" providerId="LiveId" clId="{D76D6416-1077-423C-86CB-5BA4E431C40C}" dt="2024-03-13T09:01:57.291" v="1159" actId="478"/>
          <ac:picMkLst>
            <pc:docMk/>
            <pc:sldMk cId="1339115667" sldId="384"/>
            <ac:picMk id="2" creationId="{35D4AC77-8DCA-039A-C845-06853AA03222}"/>
          </ac:picMkLst>
        </pc:picChg>
        <pc:picChg chg="del">
          <ac:chgData name="Federico Cluni" userId="754e41aadaf4a8ea" providerId="LiveId" clId="{D76D6416-1077-423C-86CB-5BA4E431C40C}" dt="2024-03-13T09:01:00.321" v="1151" actId="478"/>
          <ac:picMkLst>
            <pc:docMk/>
            <pc:sldMk cId="1339115667" sldId="384"/>
            <ac:picMk id="3" creationId="{2BB825ED-196A-448D-B2A1-00121ACF065E}"/>
          </ac:picMkLst>
        </pc:picChg>
        <pc:picChg chg="add mod">
          <ac:chgData name="Federico Cluni" userId="754e41aadaf4a8ea" providerId="LiveId" clId="{D76D6416-1077-423C-86CB-5BA4E431C40C}" dt="2024-03-13T09:04:58.993" v="1206" actId="1076"/>
          <ac:picMkLst>
            <pc:docMk/>
            <pc:sldMk cId="1339115667" sldId="384"/>
            <ac:picMk id="5" creationId="{A0FC4B7D-C86A-7ADA-3C13-03E7F333AE65}"/>
          </ac:picMkLst>
        </pc:picChg>
        <pc:picChg chg="del">
          <ac:chgData name="Federico Cluni" userId="754e41aadaf4a8ea" providerId="LiveId" clId="{D76D6416-1077-423C-86CB-5BA4E431C40C}" dt="2024-03-13T09:01:33.598" v="1155" actId="478"/>
          <ac:picMkLst>
            <pc:docMk/>
            <pc:sldMk cId="1339115667" sldId="384"/>
            <ac:picMk id="6" creationId="{D4D19664-E118-4591-9142-AAEC06F0C4E2}"/>
          </ac:picMkLst>
        </pc:picChg>
      </pc:sldChg>
      <pc:sldChg chg="addSp delSp modSp add mod">
        <pc:chgData name="Federico Cluni" userId="754e41aadaf4a8ea" providerId="LiveId" clId="{D76D6416-1077-423C-86CB-5BA4E431C40C}" dt="2024-03-13T09:05:14.867" v="1210" actId="20577"/>
        <pc:sldMkLst>
          <pc:docMk/>
          <pc:sldMk cId="789019855" sldId="385"/>
        </pc:sldMkLst>
        <pc:spChg chg="mod">
          <ac:chgData name="Federico Cluni" userId="754e41aadaf4a8ea" providerId="LiveId" clId="{D76D6416-1077-423C-86CB-5BA4E431C40C}" dt="2024-03-13T09:05:14.867" v="1210" actId="20577"/>
          <ac:spMkLst>
            <pc:docMk/>
            <pc:sldMk cId="789019855" sldId="385"/>
            <ac:spMk id="10243" creationId="{4D213196-1290-462C-A590-4FB3CF51C244}"/>
          </ac:spMkLst>
        </pc:spChg>
        <pc:picChg chg="add mod">
          <ac:chgData name="Federico Cluni" userId="754e41aadaf4a8ea" providerId="LiveId" clId="{D76D6416-1077-423C-86CB-5BA4E431C40C}" dt="2024-03-13T09:04:48.349" v="1201" actId="1076"/>
          <ac:picMkLst>
            <pc:docMk/>
            <pc:sldMk cId="789019855" sldId="385"/>
            <ac:picMk id="2" creationId="{EF241DAB-C18B-A2BD-3D6E-6D785871A6C2}"/>
          </ac:picMkLst>
        </pc:picChg>
        <pc:picChg chg="del">
          <ac:chgData name="Federico Cluni" userId="754e41aadaf4a8ea" providerId="LiveId" clId="{D76D6416-1077-423C-86CB-5BA4E431C40C}" dt="2024-03-13T09:02:36.144" v="1164" actId="478"/>
          <ac:picMkLst>
            <pc:docMk/>
            <pc:sldMk cId="789019855" sldId="385"/>
            <ac:picMk id="3" creationId="{27A7856D-0989-4E46-B211-BD526B401B30}"/>
          </ac:picMkLst>
        </pc:picChg>
        <pc:picChg chg="add del mod">
          <ac:chgData name="Federico Cluni" userId="754e41aadaf4a8ea" providerId="LiveId" clId="{D76D6416-1077-423C-86CB-5BA4E431C40C}" dt="2024-03-13T09:03:51.134" v="1172" actId="478"/>
          <ac:picMkLst>
            <pc:docMk/>
            <pc:sldMk cId="789019855" sldId="385"/>
            <ac:picMk id="5" creationId="{EF5B8D0A-A44C-5752-8F12-FA82A306A3B0}"/>
          </ac:picMkLst>
        </pc:picChg>
        <pc:picChg chg="del">
          <ac:chgData name="Federico Cluni" userId="754e41aadaf4a8ea" providerId="LiveId" clId="{D76D6416-1077-423C-86CB-5BA4E431C40C}" dt="2024-03-13T09:02:37.174" v="1165" actId="478"/>
          <ac:picMkLst>
            <pc:docMk/>
            <pc:sldMk cId="789019855" sldId="385"/>
            <ac:picMk id="6" creationId="{C1A61FB1-E1B8-4ACD-AC09-A565C45C693F}"/>
          </ac:picMkLst>
        </pc:picChg>
      </pc:sldChg>
      <pc:sldChg chg="del">
        <pc:chgData name="Federico Cluni" userId="754e41aadaf4a8ea" providerId="LiveId" clId="{D76D6416-1077-423C-86CB-5BA4E431C40C}" dt="2024-03-12T16:58:59.255" v="6" actId="47"/>
        <pc:sldMkLst>
          <pc:docMk/>
          <pc:sldMk cId="1278425350" sldId="385"/>
        </pc:sldMkLst>
      </pc:sldChg>
      <pc:sldChg chg="addSp delSp modSp add mod">
        <pc:chgData name="Federico Cluni" userId="754e41aadaf4a8ea" providerId="LiveId" clId="{D76D6416-1077-423C-86CB-5BA4E431C40C}" dt="2024-03-13T09:07:31.409" v="1215" actId="1076"/>
        <pc:sldMkLst>
          <pc:docMk/>
          <pc:sldMk cId="1674494824" sldId="386"/>
        </pc:sldMkLst>
        <pc:picChg chg="add mod">
          <ac:chgData name="Federico Cluni" userId="754e41aadaf4a8ea" providerId="LiveId" clId="{D76D6416-1077-423C-86CB-5BA4E431C40C}" dt="2024-03-13T09:07:31.409" v="1215" actId="1076"/>
          <ac:picMkLst>
            <pc:docMk/>
            <pc:sldMk cId="1674494824" sldId="386"/>
            <ac:picMk id="2" creationId="{4009706F-48FA-9601-3A56-097CDF179EA0}"/>
          </ac:picMkLst>
        </pc:picChg>
        <pc:picChg chg="del">
          <ac:chgData name="Federico Cluni" userId="754e41aadaf4a8ea" providerId="LiveId" clId="{D76D6416-1077-423C-86CB-5BA4E431C40C}" dt="2024-03-13T09:07:20.219" v="1211" actId="478"/>
          <ac:picMkLst>
            <pc:docMk/>
            <pc:sldMk cId="1674494824" sldId="386"/>
            <ac:picMk id="3" creationId="{34D9714B-CDFC-4759-9BA2-8D5BE0D00160}"/>
          </ac:picMkLst>
        </pc:picChg>
        <pc:picChg chg="del">
          <ac:chgData name="Federico Cluni" userId="754e41aadaf4a8ea" providerId="LiveId" clId="{D76D6416-1077-423C-86CB-5BA4E431C40C}" dt="2024-03-13T09:07:21.040" v="1212" actId="478"/>
          <ac:picMkLst>
            <pc:docMk/>
            <pc:sldMk cId="1674494824" sldId="386"/>
            <ac:picMk id="6" creationId="{3B2142A4-1814-45F2-973B-D3D26840CE06}"/>
          </ac:picMkLst>
        </pc:picChg>
      </pc:sldChg>
      <pc:sldChg chg="addSp delSp modSp add mod">
        <pc:chgData name="Federico Cluni" userId="754e41aadaf4a8ea" providerId="LiveId" clId="{D76D6416-1077-423C-86CB-5BA4E431C40C}" dt="2024-03-13T09:12:33.470" v="1257" actId="1076"/>
        <pc:sldMkLst>
          <pc:docMk/>
          <pc:sldMk cId="4009526921" sldId="387"/>
        </pc:sldMkLst>
        <pc:picChg chg="add mod">
          <ac:chgData name="Federico Cluni" userId="754e41aadaf4a8ea" providerId="LiveId" clId="{D76D6416-1077-423C-86CB-5BA4E431C40C}" dt="2024-03-13T09:08:20.610" v="1219" actId="1076"/>
          <ac:picMkLst>
            <pc:docMk/>
            <pc:sldMk cId="4009526921" sldId="387"/>
            <ac:picMk id="2" creationId="{1695DA98-EB41-856D-5EC2-CF405BE60220}"/>
          </ac:picMkLst>
        </pc:picChg>
        <pc:picChg chg="del">
          <ac:chgData name="Federico Cluni" userId="754e41aadaf4a8ea" providerId="LiveId" clId="{D76D6416-1077-423C-86CB-5BA4E431C40C}" dt="2024-03-13T09:08:12.392" v="1216" actId="478"/>
          <ac:picMkLst>
            <pc:docMk/>
            <pc:sldMk cId="4009526921" sldId="387"/>
            <ac:picMk id="3" creationId="{948E2793-345D-4EB6-8760-36DAEF5528DD}"/>
          </ac:picMkLst>
        </pc:picChg>
        <pc:picChg chg="add mod">
          <ac:chgData name="Federico Cluni" userId="754e41aadaf4a8ea" providerId="LiveId" clId="{D76D6416-1077-423C-86CB-5BA4E431C40C}" dt="2024-03-13T09:08:57.249" v="1222" actId="1076"/>
          <ac:picMkLst>
            <pc:docMk/>
            <pc:sldMk cId="4009526921" sldId="387"/>
            <ac:picMk id="5" creationId="{5B718AA5-257E-C74D-F8A5-3A054C583765}"/>
          </ac:picMkLst>
        </pc:picChg>
        <pc:picChg chg="add del mod">
          <ac:chgData name="Federico Cluni" userId="754e41aadaf4a8ea" providerId="LiveId" clId="{D76D6416-1077-423C-86CB-5BA4E431C40C}" dt="2024-03-13T09:11:41.892" v="1228" actId="478"/>
          <ac:picMkLst>
            <pc:docMk/>
            <pc:sldMk cId="4009526921" sldId="387"/>
            <ac:picMk id="6" creationId="{B9444CDC-2EAD-9B52-4272-C476C7F8EDE5}"/>
          </ac:picMkLst>
        </pc:picChg>
        <pc:picChg chg="add mod">
          <ac:chgData name="Federico Cluni" userId="754e41aadaf4a8ea" providerId="LiveId" clId="{D76D6416-1077-423C-86CB-5BA4E431C40C}" dt="2024-03-13T09:12:33.470" v="1257" actId="1076"/>
          <ac:picMkLst>
            <pc:docMk/>
            <pc:sldMk cId="4009526921" sldId="387"/>
            <ac:picMk id="7" creationId="{9B6862DE-88A3-E5A0-DEEB-35AD7C62B582}"/>
          </ac:picMkLst>
        </pc:picChg>
      </pc:sldChg>
      <pc:sldChg chg="addSp delSp modSp add mod">
        <pc:chgData name="Federico Cluni" userId="754e41aadaf4a8ea" providerId="LiveId" clId="{D76D6416-1077-423C-86CB-5BA4E431C40C}" dt="2024-03-13T09:12:24.140" v="1256" actId="1076"/>
        <pc:sldMkLst>
          <pc:docMk/>
          <pc:sldMk cId="3515555061" sldId="388"/>
        </pc:sldMkLst>
        <pc:spChg chg="mod">
          <ac:chgData name="Federico Cluni" userId="754e41aadaf4a8ea" providerId="LiveId" clId="{D76D6416-1077-423C-86CB-5BA4E431C40C}" dt="2024-03-13T09:12:18.572" v="1255" actId="20577"/>
          <ac:spMkLst>
            <pc:docMk/>
            <pc:sldMk cId="3515555061" sldId="388"/>
            <ac:spMk id="10243" creationId="{4D213196-1290-462C-A590-4FB3CF51C244}"/>
          </ac:spMkLst>
        </pc:spChg>
        <pc:picChg chg="add mod">
          <ac:chgData name="Federico Cluni" userId="754e41aadaf4a8ea" providerId="LiveId" clId="{D76D6416-1077-423C-86CB-5BA4E431C40C}" dt="2024-03-13T09:12:24.140" v="1256" actId="1076"/>
          <ac:picMkLst>
            <pc:docMk/>
            <pc:sldMk cId="3515555061" sldId="388"/>
            <ac:picMk id="2" creationId="{4A367E34-FA3C-A04E-F368-CED31155A068}"/>
          </ac:picMkLst>
        </pc:picChg>
        <pc:picChg chg="del">
          <ac:chgData name="Federico Cluni" userId="754e41aadaf4a8ea" providerId="LiveId" clId="{D76D6416-1077-423C-86CB-5BA4E431C40C}" dt="2024-03-13T09:10:11.272" v="1226" actId="478"/>
          <ac:picMkLst>
            <pc:docMk/>
            <pc:sldMk cId="3515555061" sldId="388"/>
            <ac:picMk id="5" creationId="{63BC0850-85CC-4C7D-BC8E-64790A3E5CCD}"/>
          </ac:picMkLst>
        </pc:picChg>
        <pc:picChg chg="del">
          <ac:chgData name="Federico Cluni" userId="754e41aadaf4a8ea" providerId="LiveId" clId="{D76D6416-1077-423C-86CB-5BA4E431C40C}" dt="2024-03-13T09:10:11.916" v="1227" actId="478"/>
          <ac:picMkLst>
            <pc:docMk/>
            <pc:sldMk cId="3515555061" sldId="388"/>
            <ac:picMk id="7" creationId="{DC8E91F6-D2BD-4C3A-993C-382976FC29C8}"/>
          </ac:picMkLst>
        </pc:picChg>
      </pc:sldChg>
      <pc:sldChg chg="addSp delSp modSp add mod">
        <pc:chgData name="Federico Cluni" userId="754e41aadaf4a8ea" providerId="LiveId" clId="{D76D6416-1077-423C-86CB-5BA4E431C40C}" dt="2024-03-13T09:15:39.572" v="1266" actId="1076"/>
        <pc:sldMkLst>
          <pc:docMk/>
          <pc:sldMk cId="1805757461" sldId="389"/>
        </pc:sldMkLst>
        <pc:picChg chg="add mod">
          <ac:chgData name="Federico Cluni" userId="754e41aadaf4a8ea" providerId="LiveId" clId="{D76D6416-1077-423C-86CB-5BA4E431C40C}" dt="2024-03-13T09:15:11.879" v="1263" actId="1076"/>
          <ac:picMkLst>
            <pc:docMk/>
            <pc:sldMk cId="1805757461" sldId="389"/>
            <ac:picMk id="2" creationId="{A4AE69B3-0851-3B21-46F1-E559DF1DD79C}"/>
          </ac:picMkLst>
        </pc:picChg>
        <pc:picChg chg="add mod">
          <ac:chgData name="Federico Cluni" userId="754e41aadaf4a8ea" providerId="LiveId" clId="{D76D6416-1077-423C-86CB-5BA4E431C40C}" dt="2024-03-13T09:15:39.572" v="1266" actId="1076"/>
          <ac:picMkLst>
            <pc:docMk/>
            <pc:sldMk cId="1805757461" sldId="389"/>
            <ac:picMk id="3" creationId="{E8370458-2E60-498A-2B77-FFE5A137FFAB}"/>
          </ac:picMkLst>
        </pc:picChg>
        <pc:picChg chg="del mod">
          <ac:chgData name="Federico Cluni" userId="754e41aadaf4a8ea" providerId="LiveId" clId="{D76D6416-1077-423C-86CB-5BA4E431C40C}" dt="2024-03-13T09:15:02.249" v="1260" actId="478"/>
          <ac:picMkLst>
            <pc:docMk/>
            <pc:sldMk cId="1805757461" sldId="389"/>
            <ac:picMk id="9" creationId="{4A3239CF-1939-402D-97E3-A86D655D49FD}"/>
          </ac:picMkLst>
        </pc:picChg>
        <pc:picChg chg="del">
          <ac:chgData name="Federico Cluni" userId="754e41aadaf4a8ea" providerId="LiveId" clId="{D76D6416-1077-423C-86CB-5BA4E431C40C}" dt="2024-03-13T09:13:06.321" v="1259" actId="478"/>
          <ac:picMkLst>
            <pc:docMk/>
            <pc:sldMk cId="1805757461" sldId="389"/>
            <ac:picMk id="11" creationId="{D3EB9D73-FDAA-4C03-AB84-A27E7BBB0884}"/>
          </ac:picMkLst>
        </pc:picChg>
      </pc:sldChg>
      <pc:sldChg chg="del">
        <pc:chgData name="Federico Cluni" userId="754e41aadaf4a8ea" providerId="LiveId" clId="{D76D6416-1077-423C-86CB-5BA4E431C40C}" dt="2024-03-12T16:58:59.255" v="6" actId="47"/>
        <pc:sldMkLst>
          <pc:docMk/>
          <pc:sldMk cId="3072934415" sldId="390"/>
        </pc:sldMkLst>
      </pc:sldChg>
      <pc:sldChg chg="addSp delSp modSp add mod">
        <pc:chgData name="Federico Cluni" userId="754e41aadaf4a8ea" providerId="LiveId" clId="{D76D6416-1077-423C-86CB-5BA4E431C40C}" dt="2024-03-13T09:16:33.570" v="1270" actId="1076"/>
        <pc:sldMkLst>
          <pc:docMk/>
          <pc:sldMk cId="3537971584" sldId="390"/>
        </pc:sldMkLst>
        <pc:picChg chg="add mod">
          <ac:chgData name="Federico Cluni" userId="754e41aadaf4a8ea" providerId="LiveId" clId="{D76D6416-1077-423C-86CB-5BA4E431C40C}" dt="2024-03-13T09:16:33.570" v="1270" actId="1076"/>
          <ac:picMkLst>
            <pc:docMk/>
            <pc:sldMk cId="3537971584" sldId="390"/>
            <ac:picMk id="2" creationId="{DA9E240D-A587-427D-AEE1-99BC2EEDE6B9}"/>
          </ac:picMkLst>
        </pc:picChg>
        <pc:picChg chg="del">
          <ac:chgData name="Federico Cluni" userId="754e41aadaf4a8ea" providerId="LiveId" clId="{D76D6416-1077-423C-86CB-5BA4E431C40C}" dt="2024-03-13T09:15:55.217" v="1267" actId="478"/>
          <ac:picMkLst>
            <pc:docMk/>
            <pc:sldMk cId="3537971584" sldId="390"/>
            <ac:picMk id="3" creationId="{441E1ACE-023B-4D78-ADE4-27BBC3C57D75}"/>
          </ac:picMkLst>
        </pc:picChg>
      </pc:sldChg>
      <pc:sldChg chg="addSp delSp modSp add mod">
        <pc:chgData name="Federico Cluni" userId="754e41aadaf4a8ea" providerId="LiveId" clId="{D76D6416-1077-423C-86CB-5BA4E431C40C}" dt="2024-03-13T09:20:35.065" v="1282" actId="1076"/>
        <pc:sldMkLst>
          <pc:docMk/>
          <pc:sldMk cId="361360420" sldId="391"/>
        </pc:sldMkLst>
        <pc:picChg chg="add mod">
          <ac:chgData name="Federico Cluni" userId="754e41aadaf4a8ea" providerId="LiveId" clId="{D76D6416-1077-423C-86CB-5BA4E431C40C}" dt="2024-03-13T09:20:35.065" v="1282" actId="1076"/>
          <ac:picMkLst>
            <pc:docMk/>
            <pc:sldMk cId="361360420" sldId="391"/>
            <ac:picMk id="2" creationId="{C589CDEB-6EC6-9C88-24CA-9E0D3270AF31}"/>
          </ac:picMkLst>
        </pc:picChg>
        <pc:picChg chg="del">
          <ac:chgData name="Federico Cluni" userId="754e41aadaf4a8ea" providerId="LiveId" clId="{D76D6416-1077-423C-86CB-5BA4E431C40C}" dt="2024-03-13T09:20:17.336" v="1277" actId="478"/>
          <ac:picMkLst>
            <pc:docMk/>
            <pc:sldMk cId="361360420" sldId="391"/>
            <ac:picMk id="3" creationId="{1D9DA640-E098-4EAA-A913-ADF473EB5416}"/>
          </ac:picMkLst>
        </pc:picChg>
        <pc:picChg chg="del">
          <ac:chgData name="Federico Cluni" userId="754e41aadaf4a8ea" providerId="LiveId" clId="{D76D6416-1077-423C-86CB-5BA4E431C40C}" dt="2024-03-13T09:20:18.512" v="1278" actId="478"/>
          <ac:picMkLst>
            <pc:docMk/>
            <pc:sldMk cId="361360420" sldId="391"/>
            <ac:picMk id="6" creationId="{7037A198-0994-4F09-9890-B967271BF06A}"/>
          </ac:picMkLst>
        </pc:picChg>
      </pc:sldChg>
      <pc:sldChg chg="del">
        <pc:chgData name="Federico Cluni" userId="754e41aadaf4a8ea" providerId="LiveId" clId="{D76D6416-1077-423C-86CB-5BA4E431C40C}" dt="2024-03-12T16:58:59.255" v="6" actId="47"/>
        <pc:sldMkLst>
          <pc:docMk/>
          <pc:sldMk cId="2791073292" sldId="391"/>
        </pc:sldMkLst>
      </pc:sldChg>
      <pc:sldChg chg="del">
        <pc:chgData name="Federico Cluni" userId="754e41aadaf4a8ea" providerId="LiveId" clId="{D76D6416-1077-423C-86CB-5BA4E431C40C}" dt="2024-03-12T16:58:59.255" v="6" actId="47"/>
        <pc:sldMkLst>
          <pc:docMk/>
          <pc:sldMk cId="76439775" sldId="392"/>
        </pc:sldMkLst>
      </pc:sldChg>
      <pc:sldChg chg="addSp delSp modSp add mod modNotesTx">
        <pc:chgData name="Federico Cluni" userId="754e41aadaf4a8ea" providerId="LiveId" clId="{D76D6416-1077-423C-86CB-5BA4E431C40C}" dt="2024-03-13T10:12:58.090" v="1295"/>
        <pc:sldMkLst>
          <pc:docMk/>
          <pc:sldMk cId="2706647225" sldId="392"/>
        </pc:sldMkLst>
        <pc:picChg chg="add mod">
          <ac:chgData name="Federico Cluni" userId="754e41aadaf4a8ea" providerId="LiveId" clId="{D76D6416-1077-423C-86CB-5BA4E431C40C}" dt="2024-03-13T09:28:24.115" v="1294" actId="1076"/>
          <ac:picMkLst>
            <pc:docMk/>
            <pc:sldMk cId="2706647225" sldId="392"/>
            <ac:picMk id="2" creationId="{B525E731-41DC-6CD4-B028-FD2B896511DD}"/>
          </ac:picMkLst>
        </pc:picChg>
        <pc:picChg chg="del">
          <ac:chgData name="Federico Cluni" userId="754e41aadaf4a8ea" providerId="LiveId" clId="{D76D6416-1077-423C-86CB-5BA4E431C40C}" dt="2024-03-13T09:27:38.256" v="1288" actId="478"/>
          <ac:picMkLst>
            <pc:docMk/>
            <pc:sldMk cId="2706647225" sldId="392"/>
            <ac:picMk id="5" creationId="{2B8DB624-86B9-4A06-B8D3-5E508AA63B09}"/>
          </ac:picMkLst>
        </pc:picChg>
      </pc:sldChg>
      <pc:sldChg chg="del">
        <pc:chgData name="Federico Cluni" userId="754e41aadaf4a8ea" providerId="LiveId" clId="{D76D6416-1077-423C-86CB-5BA4E431C40C}" dt="2024-03-12T16:58:59.255" v="6" actId="47"/>
        <pc:sldMkLst>
          <pc:docMk/>
          <pc:sldMk cId="4140897932" sldId="393"/>
        </pc:sldMkLst>
      </pc:sldChg>
      <pc:sldChg chg="add">
        <pc:chgData name="Federico Cluni" userId="754e41aadaf4a8ea" providerId="LiveId" clId="{D76D6416-1077-423C-86CB-5BA4E431C40C}" dt="2024-03-13T07:59:45.511" v="1150"/>
        <pc:sldMkLst>
          <pc:docMk/>
          <pc:sldMk cId="4189370291" sldId="393"/>
        </pc:sldMkLst>
      </pc:sldChg>
      <pc:sldChg chg="delSp modSp add mod">
        <pc:chgData name="Federico Cluni" userId="754e41aadaf4a8ea" providerId="LiveId" clId="{D76D6416-1077-423C-86CB-5BA4E431C40C}" dt="2024-03-13T09:04:37.894" v="1195" actId="1076"/>
        <pc:sldMkLst>
          <pc:docMk/>
          <pc:sldMk cId="1306537362" sldId="394"/>
        </pc:sldMkLst>
        <pc:spChg chg="mod">
          <ac:chgData name="Federico Cluni" userId="754e41aadaf4a8ea" providerId="LiveId" clId="{D76D6416-1077-423C-86CB-5BA4E431C40C}" dt="2024-03-13T09:04:30.948" v="1189" actId="6549"/>
          <ac:spMkLst>
            <pc:docMk/>
            <pc:sldMk cId="1306537362" sldId="394"/>
            <ac:spMk id="10243" creationId="{4D213196-1290-462C-A590-4FB3CF51C244}"/>
          </ac:spMkLst>
        </pc:spChg>
        <pc:picChg chg="del">
          <ac:chgData name="Federico Cluni" userId="754e41aadaf4a8ea" providerId="LiveId" clId="{D76D6416-1077-423C-86CB-5BA4E431C40C}" dt="2024-03-13T09:04:00.705" v="1175" actId="478"/>
          <ac:picMkLst>
            <pc:docMk/>
            <pc:sldMk cId="1306537362" sldId="394"/>
            <ac:picMk id="2" creationId="{EF241DAB-C18B-A2BD-3D6E-6D785871A6C2}"/>
          </ac:picMkLst>
        </pc:picChg>
        <pc:picChg chg="mod">
          <ac:chgData name="Federico Cluni" userId="754e41aadaf4a8ea" providerId="LiveId" clId="{D76D6416-1077-423C-86CB-5BA4E431C40C}" dt="2024-03-13T09:04:37.894" v="1195" actId="1076"/>
          <ac:picMkLst>
            <pc:docMk/>
            <pc:sldMk cId="1306537362" sldId="394"/>
            <ac:picMk id="5" creationId="{EF5B8D0A-A44C-5752-8F12-FA82A306A3B0}"/>
          </ac:picMkLst>
        </pc:picChg>
      </pc:sldChg>
      <pc:sldChg chg="del">
        <pc:chgData name="Federico Cluni" userId="754e41aadaf4a8ea" providerId="LiveId" clId="{D76D6416-1077-423C-86CB-5BA4E431C40C}" dt="2024-03-12T16:58:59.255" v="6" actId="47"/>
        <pc:sldMkLst>
          <pc:docMk/>
          <pc:sldMk cId="2311573374" sldId="395"/>
        </pc:sldMkLst>
        <pc:picChg chg="del">
          <ac:chgData name="Federico Cluni" userId="754e41aadaf4a8ea" providerId="LiveId" clId="{D76D6416-1077-423C-86CB-5BA4E431C40C}" dt="2024-03-13T09:21:09.220" v="1284" actId="478"/>
          <ac:picMkLst>
            <pc:docMk/>
            <pc:sldMk cId="2311573374" sldId="395"/>
            <ac:picMk id="2" creationId="{C589CDEB-6EC6-9C88-24CA-9E0D3270AF31}"/>
          </ac:picMkLst>
        </pc:picChg>
        <pc:picChg chg="add mod">
          <ac:chgData name="Federico Cluni" userId="754e41aadaf4a8ea" providerId="LiveId" clId="{D76D6416-1077-423C-86CB-5BA4E431C40C}" dt="2024-03-13T09:21:21.170" v="1287" actId="1076"/>
          <ac:picMkLst>
            <pc:docMk/>
            <pc:sldMk cId="2311573374" sldId="395"/>
            <ac:picMk id="3" creationId="{9763C1CF-EFD5-DE7A-ACC9-2E65E45BB942}"/>
          </ac:picMkLst>
        </pc:picChg>
      </pc:sldChg>
      <pc:sldChg chg="delSp modSp add mod">
        <pc:chgData name="Federico Cluni" userId="754e41aadaf4a8ea" providerId="LiveId" clId="{D76D6416-1077-423C-86CB-5BA4E431C40C}" dt="2024-03-13T10:16:20.143" v="1356" actId="20577"/>
        <pc:sldMkLst>
          <pc:docMk/>
          <pc:sldMk cId="1163152094" sldId="396"/>
        </pc:sldMkLst>
        <pc:spChg chg="mod">
          <ac:chgData name="Federico Cluni" userId="754e41aadaf4a8ea" providerId="LiveId" clId="{D76D6416-1077-423C-86CB-5BA4E431C40C}" dt="2024-03-13T10:16:20.143" v="1356" actId="20577"/>
          <ac:spMkLst>
            <pc:docMk/>
            <pc:sldMk cId="1163152094" sldId="396"/>
            <ac:spMk id="10243" creationId="{4D213196-1290-462C-A590-4FB3CF51C244}"/>
          </ac:spMkLst>
        </pc:spChg>
        <pc:picChg chg="del">
          <ac:chgData name="Federico Cluni" userId="754e41aadaf4a8ea" providerId="LiveId" clId="{D76D6416-1077-423C-86CB-5BA4E431C40C}" dt="2024-03-13T10:13:12.524" v="1314" actId="478"/>
          <ac:picMkLst>
            <pc:docMk/>
            <pc:sldMk cId="1163152094" sldId="396"/>
            <ac:picMk id="2" creationId="{B525E731-41DC-6CD4-B028-FD2B896511DD}"/>
          </ac:picMkLst>
        </pc:picChg>
      </pc:sldChg>
      <pc:sldChg chg="addSp delSp modSp add mod">
        <pc:chgData name="Federico Cluni" userId="754e41aadaf4a8ea" providerId="LiveId" clId="{D76D6416-1077-423C-86CB-5BA4E431C40C}" dt="2024-03-14T16:39:12.929" v="1403"/>
        <pc:sldMkLst>
          <pc:docMk/>
          <pc:sldMk cId="0" sldId="397"/>
        </pc:sldMkLst>
        <pc:spChg chg="add mod">
          <ac:chgData name="Federico Cluni" userId="754e41aadaf4a8ea" providerId="LiveId" clId="{D76D6416-1077-423C-86CB-5BA4E431C40C}" dt="2024-03-14T16:39:12.929" v="1403"/>
          <ac:spMkLst>
            <pc:docMk/>
            <pc:sldMk cId="0" sldId="397"/>
            <ac:spMk id="2" creationId="{9FC40A16-C8BB-86D5-EE2E-20B0555EA902}"/>
          </ac:spMkLst>
        </pc:spChg>
        <pc:spChg chg="del">
          <ac:chgData name="Federico Cluni" userId="754e41aadaf4a8ea" providerId="LiveId" clId="{D76D6416-1077-423C-86CB-5BA4E431C40C}" dt="2024-03-14T16:30:08.125" v="1365" actId="478"/>
          <ac:spMkLst>
            <pc:docMk/>
            <pc:sldMk cId="0" sldId="397"/>
            <ac:spMk id="22530" creationId="{0B0D40CF-9DAE-9393-50B2-26C91636EABE}"/>
          </ac:spMkLst>
        </pc:spChg>
        <pc:spChg chg="mod">
          <ac:chgData name="Federico Cluni" userId="754e41aadaf4a8ea" providerId="LiveId" clId="{D76D6416-1077-423C-86CB-5BA4E431C40C}" dt="2024-03-14T16:31:41.419" v="1375" actId="20577"/>
          <ac:spMkLst>
            <pc:docMk/>
            <pc:sldMk cId="0" sldId="397"/>
            <ac:spMk id="22531" creationId="{4433FCE1-7B9D-AA29-F9B6-124EBC2B978D}"/>
          </ac:spMkLst>
        </pc:spChg>
      </pc:sldChg>
      <pc:sldChg chg="addSp delSp modSp add mod">
        <pc:chgData name="Federico Cluni" userId="754e41aadaf4a8ea" providerId="LiveId" clId="{D76D6416-1077-423C-86CB-5BA4E431C40C}" dt="2024-03-14T17:26:29.526" v="1446" actId="1076"/>
        <pc:sldMkLst>
          <pc:docMk/>
          <pc:sldMk cId="0" sldId="398"/>
        </pc:sldMkLst>
        <pc:spChg chg="add mod">
          <ac:chgData name="Federico Cluni" userId="754e41aadaf4a8ea" providerId="LiveId" clId="{D76D6416-1077-423C-86CB-5BA4E431C40C}" dt="2024-03-14T16:39:12.929" v="1403"/>
          <ac:spMkLst>
            <pc:docMk/>
            <pc:sldMk cId="0" sldId="398"/>
            <ac:spMk id="2" creationId="{87ADD303-8BA4-7A13-425C-DA3077A759E6}"/>
          </ac:spMkLst>
        </pc:spChg>
        <pc:spChg chg="add del mod">
          <ac:chgData name="Federico Cluni" userId="754e41aadaf4a8ea" providerId="LiveId" clId="{D76D6416-1077-423C-86CB-5BA4E431C40C}" dt="2024-03-14T17:19:56.704" v="1439" actId="478"/>
          <ac:spMkLst>
            <pc:docMk/>
            <pc:sldMk cId="0" sldId="398"/>
            <ac:spMk id="3" creationId="{C3731EDF-166D-F45C-46F7-4B07ABFE4D77}"/>
          </ac:spMkLst>
        </pc:spChg>
        <pc:spChg chg="del">
          <ac:chgData name="Federico Cluni" userId="754e41aadaf4a8ea" providerId="LiveId" clId="{D76D6416-1077-423C-86CB-5BA4E431C40C}" dt="2024-03-14T16:30:19.049" v="1368" actId="478"/>
          <ac:spMkLst>
            <pc:docMk/>
            <pc:sldMk cId="0" sldId="398"/>
            <ac:spMk id="25602" creationId="{C42A8E61-E020-07EF-F781-9FC1AF598CE0}"/>
          </ac:spMkLst>
        </pc:spChg>
        <pc:spChg chg="mod">
          <ac:chgData name="Federico Cluni" userId="754e41aadaf4a8ea" providerId="LiveId" clId="{D76D6416-1077-423C-86CB-5BA4E431C40C}" dt="2024-03-14T16:31:58.652" v="1378" actId="20577"/>
          <ac:spMkLst>
            <pc:docMk/>
            <pc:sldMk cId="0" sldId="398"/>
            <ac:spMk id="25603" creationId="{9628162C-9C7E-8F47-CED5-2893C1E181ED}"/>
          </ac:spMkLst>
        </pc:spChg>
        <pc:spChg chg="mod">
          <ac:chgData name="Federico Cluni" userId="754e41aadaf4a8ea" providerId="LiveId" clId="{D76D6416-1077-423C-86CB-5BA4E431C40C}" dt="2024-03-14T17:20:00.913" v="1440" actId="1076"/>
          <ac:spMkLst>
            <pc:docMk/>
            <pc:sldMk cId="0" sldId="398"/>
            <ac:spMk id="25605" creationId="{E4112F60-DDDD-6F49-91D3-F14FCB9A0D1E}"/>
          </ac:spMkLst>
        </pc:spChg>
        <pc:picChg chg="add mod">
          <ac:chgData name="Federico Cluni" userId="754e41aadaf4a8ea" providerId="LiveId" clId="{D76D6416-1077-423C-86CB-5BA4E431C40C}" dt="2024-03-14T17:26:29.526" v="1446" actId="1076"/>
          <ac:picMkLst>
            <pc:docMk/>
            <pc:sldMk cId="0" sldId="398"/>
            <ac:picMk id="4" creationId="{3D220099-78F1-E511-B722-6E1C8A5AE412}"/>
          </ac:picMkLst>
        </pc:picChg>
        <pc:picChg chg="del">
          <ac:chgData name="Federico Cluni" userId="754e41aadaf4a8ea" providerId="LiveId" clId="{D76D6416-1077-423C-86CB-5BA4E431C40C}" dt="2024-03-14T16:41:56.164" v="1413" actId="478"/>
          <ac:picMkLst>
            <pc:docMk/>
            <pc:sldMk cId="0" sldId="398"/>
            <ac:picMk id="25604" creationId="{55DE00BF-2B3A-8E7F-BD44-70467156BB2E}"/>
          </ac:picMkLst>
        </pc:picChg>
      </pc:sldChg>
      <pc:sldChg chg="del">
        <pc:chgData name="Federico Cluni" userId="754e41aadaf4a8ea" providerId="LiveId" clId="{D76D6416-1077-423C-86CB-5BA4E431C40C}" dt="2024-03-12T16:58:59.255" v="6" actId="47"/>
        <pc:sldMkLst>
          <pc:docMk/>
          <pc:sldMk cId="352406946" sldId="398"/>
        </pc:sldMkLst>
      </pc:sldChg>
      <pc:sldChg chg="addSp modSp add mod">
        <pc:chgData name="Federico Cluni" userId="754e41aadaf4a8ea" providerId="LiveId" clId="{D76D6416-1077-423C-86CB-5BA4E431C40C}" dt="2024-03-14T17:46:20.175" v="1471" actId="1076"/>
        <pc:sldMkLst>
          <pc:docMk/>
          <pc:sldMk cId="4257904327" sldId="399"/>
        </pc:sldMkLst>
        <pc:spChg chg="add mod">
          <ac:chgData name="Federico Cluni" userId="754e41aadaf4a8ea" providerId="LiveId" clId="{D76D6416-1077-423C-86CB-5BA4E431C40C}" dt="2024-03-14T17:44:52.867" v="1454" actId="207"/>
          <ac:spMkLst>
            <pc:docMk/>
            <pc:sldMk cId="4257904327" sldId="399"/>
            <ac:spMk id="3" creationId="{7B92BB7D-9FD4-0EF8-1FB9-E74BEFC3C1F8}"/>
          </ac:spMkLst>
        </pc:spChg>
        <pc:picChg chg="add mod modCrop">
          <ac:chgData name="Federico Cluni" userId="754e41aadaf4a8ea" providerId="LiveId" clId="{D76D6416-1077-423C-86CB-5BA4E431C40C}" dt="2024-03-14T17:46:13.288" v="1469" actId="14100"/>
          <ac:picMkLst>
            <pc:docMk/>
            <pc:sldMk cId="4257904327" sldId="399"/>
            <ac:picMk id="5" creationId="{7D808B7C-EEF8-959D-A11B-54668F1205E9}"/>
          </ac:picMkLst>
        </pc:picChg>
        <pc:picChg chg="add mod modCrop">
          <ac:chgData name="Federico Cluni" userId="754e41aadaf4a8ea" providerId="LiveId" clId="{D76D6416-1077-423C-86CB-5BA4E431C40C}" dt="2024-03-14T17:46:20.175" v="1471" actId="1076"/>
          <ac:picMkLst>
            <pc:docMk/>
            <pc:sldMk cId="4257904327" sldId="399"/>
            <ac:picMk id="9" creationId="{395A50D9-D069-E19A-026C-B4589B328F82}"/>
          </ac:picMkLst>
        </pc:picChg>
        <pc:cxnChg chg="add mod">
          <ac:chgData name="Federico Cluni" userId="754e41aadaf4a8ea" providerId="LiveId" clId="{D76D6416-1077-423C-86CB-5BA4E431C40C}" dt="2024-03-14T17:46:13.288" v="1469" actId="14100"/>
          <ac:cxnSpMkLst>
            <pc:docMk/>
            <pc:sldMk cId="4257904327" sldId="399"/>
            <ac:cxnSpMk id="7" creationId="{B1F2BDDD-D262-8F5C-39E8-0114CB778D11}"/>
          </ac:cxnSpMkLst>
        </pc:cxnChg>
      </pc:sldChg>
    </pc:docChg>
  </pc:docChgLst>
  <pc:docChgLst>
    <pc:chgData name="Federico Cluni" userId="754e41aadaf4a8ea" providerId="LiveId" clId="{6970D417-8251-49E3-B758-7BDEA698CBDF}"/>
    <pc:docChg chg="undo custSel addSld delSld modSld sldOrd">
      <pc:chgData name="Federico Cluni" userId="754e41aadaf4a8ea" providerId="LiveId" clId="{6970D417-8251-49E3-B758-7BDEA698CBDF}" dt="2020-06-16T10:27:51.890" v="7508" actId="6549"/>
      <pc:docMkLst>
        <pc:docMk/>
      </pc:docMkLst>
      <pc:sldChg chg="addSp delSp modSp mod">
        <pc:chgData name="Federico Cluni" userId="754e41aadaf4a8ea" providerId="LiveId" clId="{6970D417-8251-49E3-B758-7BDEA698CBDF}" dt="2020-06-16T06:01:33.547" v="7225" actId="108"/>
        <pc:sldMkLst>
          <pc:docMk/>
          <pc:sldMk cId="0" sldId="257"/>
        </pc:sldMkLst>
        <pc:spChg chg="mod">
          <ac:chgData name="Federico Cluni" userId="754e41aadaf4a8ea" providerId="LiveId" clId="{6970D417-8251-49E3-B758-7BDEA698CBDF}" dt="2020-06-16T06:00:53.333" v="7214" actId="207"/>
          <ac:spMkLst>
            <pc:docMk/>
            <pc:sldMk cId="0" sldId="257"/>
            <ac:spMk id="3074" creationId="{20BE2961-C707-435A-9811-ABAE8D173778}"/>
          </ac:spMkLst>
        </pc:spChg>
        <pc:spChg chg="mod">
          <ac:chgData name="Federico Cluni" userId="754e41aadaf4a8ea" providerId="LiveId" clId="{6970D417-8251-49E3-B758-7BDEA698CBDF}" dt="2020-06-16T06:01:33.547" v="7225" actId="108"/>
          <ac:spMkLst>
            <pc:docMk/>
            <pc:sldMk cId="0" sldId="257"/>
            <ac:spMk id="3075" creationId="{CFD3459D-42FE-4658-A1BB-8D0E87740339}"/>
          </ac:spMkLst>
        </pc:spChg>
        <pc:graphicFrameChg chg="add del mod">
          <ac:chgData name="Federico Cluni" userId="754e41aadaf4a8ea" providerId="LiveId" clId="{6970D417-8251-49E3-B758-7BDEA698CBDF}" dt="2020-06-16T06:00:05.925" v="7197"/>
          <ac:graphicFrameMkLst>
            <pc:docMk/>
            <pc:sldMk cId="0" sldId="257"/>
            <ac:graphicFrameMk id="2" creationId="{27195974-B894-465A-ADB1-7AC84527B162}"/>
          </ac:graphicFrameMkLst>
        </pc:graphicFrameChg>
      </pc:sldChg>
      <pc:sldChg chg="addSp delSp modSp mod">
        <pc:chgData name="Federico Cluni" userId="754e41aadaf4a8ea" providerId="LiveId" clId="{6970D417-8251-49E3-B758-7BDEA698CBDF}" dt="2020-06-16T06:07:20.126" v="7349" actId="20577"/>
        <pc:sldMkLst>
          <pc:docMk/>
          <pc:sldMk cId="0" sldId="260"/>
        </pc:sldMkLst>
        <pc:spChg chg="del">
          <ac:chgData name="Federico Cluni" userId="754e41aadaf4a8ea" providerId="LiveId" clId="{6970D417-8251-49E3-B758-7BDEA698CBDF}" dt="2020-06-15T13:51:49.318" v="839" actId="478"/>
          <ac:spMkLst>
            <pc:docMk/>
            <pc:sldMk cId="0" sldId="260"/>
            <ac:spMk id="2" creationId="{8B5480C3-5C8B-4086-B224-2DFA7B86FD88}"/>
          </ac:spMkLst>
        </pc:spChg>
        <pc:spChg chg="add mod">
          <ac:chgData name="Federico Cluni" userId="754e41aadaf4a8ea" providerId="LiveId" clId="{6970D417-8251-49E3-B758-7BDEA698CBDF}" dt="2020-06-15T13:45:58.617" v="434"/>
          <ac:spMkLst>
            <pc:docMk/>
            <pc:sldMk cId="0" sldId="260"/>
            <ac:spMk id="5" creationId="{F50AE5AD-2284-461B-95AC-C7C8E8E767AA}"/>
          </ac:spMkLst>
        </pc:spChg>
        <pc:spChg chg="del">
          <ac:chgData name="Federico Cluni" userId="754e41aadaf4a8ea" providerId="LiveId" clId="{6970D417-8251-49E3-B758-7BDEA698CBDF}" dt="2020-06-15T13:45:57.636" v="433" actId="478"/>
          <ac:spMkLst>
            <pc:docMk/>
            <pc:sldMk cId="0" sldId="260"/>
            <ac:spMk id="9218" creationId="{933227F8-0716-4E2F-A358-4082C7D4A7BA}"/>
          </ac:spMkLst>
        </pc:spChg>
        <pc:spChg chg="mod">
          <ac:chgData name="Federico Cluni" userId="754e41aadaf4a8ea" providerId="LiveId" clId="{6970D417-8251-49E3-B758-7BDEA698CBDF}" dt="2020-06-16T06:07:20.126" v="7349" actId="20577"/>
          <ac:spMkLst>
            <pc:docMk/>
            <pc:sldMk cId="0" sldId="260"/>
            <ac:spMk id="9219" creationId="{A1FC0DEA-BB6C-4FD0-B78C-22B86F753767}"/>
          </ac:spMkLst>
        </pc:spChg>
      </pc:sldChg>
      <pc:sldChg chg="modSp mod">
        <pc:chgData name="Federico Cluni" userId="754e41aadaf4a8ea" providerId="LiveId" clId="{6970D417-8251-49E3-B758-7BDEA698CBDF}" dt="2020-06-16T08:27:16.333" v="7487" actId="20577"/>
        <pc:sldMkLst>
          <pc:docMk/>
          <pc:sldMk cId="0" sldId="261"/>
        </pc:sldMkLst>
        <pc:spChg chg="mod">
          <ac:chgData name="Federico Cluni" userId="754e41aadaf4a8ea" providerId="LiveId" clId="{6970D417-8251-49E3-B758-7BDEA698CBDF}" dt="2020-06-16T08:27:16.333" v="7487" actId="20577"/>
          <ac:spMkLst>
            <pc:docMk/>
            <pc:sldMk cId="0" sldId="261"/>
            <ac:spMk id="5123" creationId="{0BA5229F-B4A5-4B2F-B080-14E9A649C727}"/>
          </ac:spMkLst>
        </pc:spChg>
      </pc:sldChg>
      <pc:sldChg chg="modSp mod">
        <pc:chgData name="Federico Cluni" userId="754e41aadaf4a8ea" providerId="LiveId" clId="{6970D417-8251-49E3-B758-7BDEA698CBDF}" dt="2020-06-16T06:07:43.444" v="7372" actId="20577"/>
        <pc:sldMkLst>
          <pc:docMk/>
          <pc:sldMk cId="0" sldId="262"/>
        </pc:sldMkLst>
        <pc:spChg chg="mod">
          <ac:chgData name="Federico Cluni" userId="754e41aadaf4a8ea" providerId="LiveId" clId="{6970D417-8251-49E3-B758-7BDEA698CBDF}" dt="2020-06-16T06:07:43.444" v="7372" actId="20577"/>
          <ac:spMkLst>
            <pc:docMk/>
            <pc:sldMk cId="0" sldId="262"/>
            <ac:spMk id="6147" creationId="{3D0EA4EA-3876-4ADA-8AF4-CDBB5C43286B}"/>
          </ac:spMkLst>
        </pc:spChg>
        <pc:spChg chg="mod">
          <ac:chgData name="Federico Cluni" userId="754e41aadaf4a8ea" providerId="LiveId" clId="{6970D417-8251-49E3-B758-7BDEA698CBDF}" dt="2020-06-15T13:41:56" v="39" actId="207"/>
          <ac:spMkLst>
            <pc:docMk/>
            <pc:sldMk cId="0" sldId="262"/>
            <ac:spMk id="7170" creationId="{1329761C-47A9-4B91-815F-6F68EEF4ED18}"/>
          </ac:spMkLst>
        </pc:spChg>
        <pc:spChg chg="mod">
          <ac:chgData name="Federico Cluni" userId="754e41aadaf4a8ea" providerId="LiveId" clId="{6970D417-8251-49E3-B758-7BDEA698CBDF}" dt="2020-06-15T13:43:35.290" v="278" actId="114"/>
          <ac:spMkLst>
            <pc:docMk/>
            <pc:sldMk cId="0" sldId="262"/>
            <ac:spMk id="7173" creationId="{73CA57B7-FD39-4EC3-AB88-35EFD1D50183}"/>
          </ac:spMkLst>
        </pc:spChg>
      </pc:sldChg>
      <pc:sldChg chg="addSp delSp modSp mod">
        <pc:chgData name="Federico Cluni" userId="754e41aadaf4a8ea" providerId="LiveId" clId="{6970D417-8251-49E3-B758-7BDEA698CBDF}" dt="2020-06-16T09:56:04.660" v="7499" actId="20577"/>
        <pc:sldMkLst>
          <pc:docMk/>
          <pc:sldMk cId="0" sldId="263"/>
        </pc:sldMkLst>
        <pc:spChg chg="add mod">
          <ac:chgData name="Federico Cluni" userId="754e41aadaf4a8ea" providerId="LiveId" clId="{6970D417-8251-49E3-B758-7BDEA698CBDF}" dt="2020-06-15T15:21:21.620" v="3218"/>
          <ac:spMkLst>
            <pc:docMk/>
            <pc:sldMk cId="0" sldId="263"/>
            <ac:spMk id="6" creationId="{631CC3BA-3013-4BD1-A828-DBB8041ACAFD}"/>
          </ac:spMkLst>
        </pc:spChg>
        <pc:spChg chg="del">
          <ac:chgData name="Federico Cluni" userId="754e41aadaf4a8ea" providerId="LiveId" clId="{6970D417-8251-49E3-B758-7BDEA698CBDF}" dt="2020-06-15T15:21:20.851" v="3217" actId="478"/>
          <ac:spMkLst>
            <pc:docMk/>
            <pc:sldMk cId="0" sldId="263"/>
            <ac:spMk id="19458" creationId="{9C712E35-3F34-4FDD-BA7D-5126D6AD0AF8}"/>
          </ac:spMkLst>
        </pc:spChg>
        <pc:spChg chg="mod">
          <ac:chgData name="Federico Cluni" userId="754e41aadaf4a8ea" providerId="LiveId" clId="{6970D417-8251-49E3-B758-7BDEA698CBDF}" dt="2020-06-16T09:56:04.660" v="7499" actId="20577"/>
          <ac:spMkLst>
            <pc:docMk/>
            <pc:sldMk cId="0" sldId="263"/>
            <ac:spMk id="19459" creationId="{5267BED0-19F5-4900-8B11-87BAD4E85E7E}"/>
          </ac:spMkLst>
        </pc:spChg>
        <pc:spChg chg="del">
          <ac:chgData name="Federico Cluni" userId="754e41aadaf4a8ea" providerId="LiveId" clId="{6970D417-8251-49E3-B758-7BDEA698CBDF}" dt="2020-06-15T15:24:38.415" v="3498" actId="478"/>
          <ac:spMkLst>
            <pc:docMk/>
            <pc:sldMk cId="0" sldId="263"/>
            <ac:spMk id="19460" creationId="{ECF96E40-91A4-4F24-9F12-E517E1D0AA33}"/>
          </ac:spMkLst>
        </pc:spChg>
        <pc:spChg chg="mod">
          <ac:chgData name="Federico Cluni" userId="754e41aadaf4a8ea" providerId="LiveId" clId="{6970D417-8251-49E3-B758-7BDEA698CBDF}" dt="2020-06-15T15:27:12.788" v="3525" actId="1076"/>
          <ac:spMkLst>
            <pc:docMk/>
            <pc:sldMk cId="0" sldId="263"/>
            <ac:spMk id="19461" creationId="{D2A21BD3-F9A5-4BBF-944C-EEF6E7DCE4F6}"/>
          </ac:spMkLst>
        </pc:spChg>
        <pc:picChg chg="add mod">
          <ac:chgData name="Federico Cluni" userId="754e41aadaf4a8ea" providerId="LiveId" clId="{6970D417-8251-49E3-B758-7BDEA698CBDF}" dt="2020-06-15T15:27:09.324" v="3524" actId="1076"/>
          <ac:picMkLst>
            <pc:docMk/>
            <pc:sldMk cId="0" sldId="263"/>
            <ac:picMk id="3" creationId="{7808F0EF-1D41-47BE-B1D2-96FDA35BDDE3}"/>
          </ac:picMkLst>
        </pc:picChg>
      </pc:sldChg>
      <pc:sldChg chg="addSp delSp modSp mod">
        <pc:chgData name="Federico Cluni" userId="754e41aadaf4a8ea" providerId="LiveId" clId="{6970D417-8251-49E3-B758-7BDEA698CBDF}" dt="2020-06-16T09:37:34.376" v="7498" actId="20577"/>
        <pc:sldMkLst>
          <pc:docMk/>
          <pc:sldMk cId="0" sldId="264"/>
        </pc:sldMkLst>
        <pc:spChg chg="add mod">
          <ac:chgData name="Federico Cluni" userId="754e41aadaf4a8ea" providerId="LiveId" clId="{6970D417-8251-49E3-B758-7BDEA698CBDF}" dt="2020-06-15T14:34:46.825" v="1991"/>
          <ac:spMkLst>
            <pc:docMk/>
            <pc:sldMk cId="0" sldId="264"/>
            <ac:spMk id="6" creationId="{B879BC5A-F829-479F-AAFB-9C984C9857D6}"/>
          </ac:spMkLst>
        </pc:spChg>
        <pc:spChg chg="del">
          <ac:chgData name="Federico Cluni" userId="754e41aadaf4a8ea" providerId="LiveId" clId="{6970D417-8251-49E3-B758-7BDEA698CBDF}" dt="2020-06-15T14:34:46.384" v="1990" actId="478"/>
          <ac:spMkLst>
            <pc:docMk/>
            <pc:sldMk cId="0" sldId="264"/>
            <ac:spMk id="11266" creationId="{735A34A8-B7D2-4006-8BA7-B93D409D0B87}"/>
          </ac:spMkLst>
        </pc:spChg>
        <pc:spChg chg="mod">
          <ac:chgData name="Federico Cluni" userId="754e41aadaf4a8ea" providerId="LiveId" clId="{6970D417-8251-49E3-B758-7BDEA698CBDF}" dt="2020-06-16T09:37:34.376" v="7498" actId="20577"/>
          <ac:spMkLst>
            <pc:docMk/>
            <pc:sldMk cId="0" sldId="264"/>
            <ac:spMk id="11267" creationId="{60C28A8E-1F0E-45DE-BDC9-01504068DE75}"/>
          </ac:spMkLst>
        </pc:spChg>
        <pc:spChg chg="mod">
          <ac:chgData name="Federico Cluni" userId="754e41aadaf4a8ea" providerId="LiveId" clId="{6970D417-8251-49E3-B758-7BDEA698CBDF}" dt="2020-06-15T14:40:22.618" v="2272" actId="20577"/>
          <ac:spMkLst>
            <pc:docMk/>
            <pc:sldMk cId="0" sldId="264"/>
            <ac:spMk id="11268" creationId="{CF8BA127-8324-4F65-851B-CE9A40367BB5}"/>
          </ac:spMkLst>
        </pc:spChg>
      </pc:sldChg>
      <pc:sldChg chg="addSp delSp modSp mod">
        <pc:chgData name="Federico Cluni" userId="754e41aadaf4a8ea" providerId="LiveId" clId="{6970D417-8251-49E3-B758-7BDEA698CBDF}" dt="2020-06-15T15:21:08.105" v="3216" actId="20577"/>
        <pc:sldMkLst>
          <pc:docMk/>
          <pc:sldMk cId="0" sldId="265"/>
        </pc:sldMkLst>
        <pc:spChg chg="add mod">
          <ac:chgData name="Federico Cluni" userId="754e41aadaf4a8ea" providerId="LiveId" clId="{6970D417-8251-49E3-B758-7BDEA698CBDF}" dt="2020-06-15T15:17:14.935" v="3010"/>
          <ac:spMkLst>
            <pc:docMk/>
            <pc:sldMk cId="0" sldId="265"/>
            <ac:spMk id="4" creationId="{2D3B1264-1103-4FBE-8DA1-9466D3B434D6}"/>
          </ac:spMkLst>
        </pc:spChg>
        <pc:spChg chg="del">
          <ac:chgData name="Federico Cluni" userId="754e41aadaf4a8ea" providerId="LiveId" clId="{6970D417-8251-49E3-B758-7BDEA698CBDF}" dt="2020-06-15T15:17:14.498" v="3009" actId="478"/>
          <ac:spMkLst>
            <pc:docMk/>
            <pc:sldMk cId="0" sldId="265"/>
            <ac:spMk id="18434" creationId="{17C2155D-970F-4247-B552-3C8DF12819FA}"/>
          </ac:spMkLst>
        </pc:spChg>
        <pc:spChg chg="mod">
          <ac:chgData name="Federico Cluni" userId="754e41aadaf4a8ea" providerId="LiveId" clId="{6970D417-8251-49E3-B758-7BDEA698CBDF}" dt="2020-06-15T15:21:08.105" v="3216" actId="20577"/>
          <ac:spMkLst>
            <pc:docMk/>
            <pc:sldMk cId="0" sldId="265"/>
            <ac:spMk id="18435" creationId="{2CB6D9F1-F714-4698-B8A1-8889C3E9ACDF}"/>
          </ac:spMkLst>
        </pc:spChg>
      </pc:sldChg>
      <pc:sldChg chg="addSp delSp modSp mod ord">
        <pc:chgData name="Federico Cluni" userId="754e41aadaf4a8ea" providerId="LiveId" clId="{6970D417-8251-49E3-B758-7BDEA698CBDF}" dt="2020-06-16T06:16:19.459" v="7403" actId="20577"/>
        <pc:sldMkLst>
          <pc:docMk/>
          <pc:sldMk cId="0" sldId="266"/>
        </pc:sldMkLst>
        <pc:spChg chg="add mod">
          <ac:chgData name="Federico Cluni" userId="754e41aadaf4a8ea" providerId="LiveId" clId="{6970D417-8251-49E3-B758-7BDEA698CBDF}" dt="2020-06-15T15:28:05.134" v="3572"/>
          <ac:spMkLst>
            <pc:docMk/>
            <pc:sldMk cId="0" sldId="266"/>
            <ac:spMk id="5" creationId="{66D07098-8D6D-473E-9AE8-9C5E740EE784}"/>
          </ac:spMkLst>
        </pc:spChg>
        <pc:spChg chg="del">
          <ac:chgData name="Federico Cluni" userId="754e41aadaf4a8ea" providerId="LiveId" clId="{6970D417-8251-49E3-B758-7BDEA698CBDF}" dt="2020-06-15T15:27:59.662" v="3571" actId="478"/>
          <ac:spMkLst>
            <pc:docMk/>
            <pc:sldMk cId="0" sldId="266"/>
            <ac:spMk id="20482" creationId="{8EFB5EA0-7011-4F98-9FD9-76FCE4A4064C}"/>
          </ac:spMkLst>
        </pc:spChg>
        <pc:spChg chg="del mod">
          <ac:chgData name="Federico Cluni" userId="754e41aadaf4a8ea" providerId="LiveId" clId="{6970D417-8251-49E3-B758-7BDEA698CBDF}" dt="2020-06-15T15:39:11.469" v="4087" actId="478"/>
          <ac:spMkLst>
            <pc:docMk/>
            <pc:sldMk cId="0" sldId="266"/>
            <ac:spMk id="20483" creationId="{B7035848-63B3-4B52-8846-AECB97BA8E4E}"/>
          </ac:spMkLst>
        </pc:spChg>
        <pc:spChg chg="mod">
          <ac:chgData name="Federico Cluni" userId="754e41aadaf4a8ea" providerId="LiveId" clId="{6970D417-8251-49E3-B758-7BDEA698CBDF}" dt="2020-06-16T06:16:19.459" v="7403" actId="20577"/>
          <ac:spMkLst>
            <pc:docMk/>
            <pc:sldMk cId="0" sldId="266"/>
            <ac:spMk id="20484" creationId="{FF4DB5BD-A5A2-4D0B-BF45-40519D2A0129}"/>
          </ac:spMkLst>
        </pc:spChg>
        <pc:picChg chg="add mod">
          <ac:chgData name="Federico Cluni" userId="754e41aadaf4a8ea" providerId="LiveId" clId="{6970D417-8251-49E3-B758-7BDEA698CBDF}" dt="2020-06-15T15:41:43.622" v="4150" actId="1076"/>
          <ac:picMkLst>
            <pc:docMk/>
            <pc:sldMk cId="0" sldId="266"/>
            <ac:picMk id="3" creationId="{B6EAF9A2-D85E-4464-A485-F7CE3EBDFFB5}"/>
          </ac:picMkLst>
        </pc:picChg>
      </pc:sldChg>
      <pc:sldChg chg="addSp delSp modSp mod">
        <pc:chgData name="Federico Cluni" userId="754e41aadaf4a8ea" providerId="LiveId" clId="{6970D417-8251-49E3-B758-7BDEA698CBDF}" dt="2020-06-16T10:27:51.890" v="7508" actId="6549"/>
        <pc:sldMkLst>
          <pc:docMk/>
          <pc:sldMk cId="0" sldId="267"/>
        </pc:sldMkLst>
        <pc:spChg chg="add mod">
          <ac:chgData name="Federico Cluni" userId="754e41aadaf4a8ea" providerId="LiveId" clId="{6970D417-8251-49E3-B758-7BDEA698CBDF}" dt="2020-06-15T15:42:12.480" v="4154"/>
          <ac:spMkLst>
            <pc:docMk/>
            <pc:sldMk cId="0" sldId="267"/>
            <ac:spMk id="5" creationId="{63BCAABC-9448-464E-924A-DF3620D5702F}"/>
          </ac:spMkLst>
        </pc:spChg>
        <pc:spChg chg="del">
          <ac:chgData name="Federico Cluni" userId="754e41aadaf4a8ea" providerId="LiveId" clId="{6970D417-8251-49E3-B758-7BDEA698CBDF}" dt="2020-06-15T15:42:11.779" v="4153" actId="478"/>
          <ac:spMkLst>
            <pc:docMk/>
            <pc:sldMk cId="0" sldId="267"/>
            <ac:spMk id="21506" creationId="{65B19739-3584-416A-A2A1-D5D1AF9C77F9}"/>
          </ac:spMkLst>
        </pc:spChg>
        <pc:spChg chg="mod">
          <ac:chgData name="Federico Cluni" userId="754e41aadaf4a8ea" providerId="LiveId" clId="{6970D417-8251-49E3-B758-7BDEA698CBDF}" dt="2020-06-16T10:27:51.890" v="7508" actId="6549"/>
          <ac:spMkLst>
            <pc:docMk/>
            <pc:sldMk cId="0" sldId="267"/>
            <ac:spMk id="21507" creationId="{2D573EDD-FA1B-4A8D-A918-7A79F99A8300}"/>
          </ac:spMkLst>
        </pc:spChg>
        <pc:spChg chg="mod">
          <ac:chgData name="Federico Cluni" userId="754e41aadaf4a8ea" providerId="LiveId" clId="{6970D417-8251-49E3-B758-7BDEA698CBDF}" dt="2020-06-15T15:43:57.114" v="4299" actId="20577"/>
          <ac:spMkLst>
            <pc:docMk/>
            <pc:sldMk cId="0" sldId="267"/>
            <ac:spMk id="21508" creationId="{DBB576BB-0EF6-4B9F-9D00-C6F0A6AD664C}"/>
          </ac:spMkLst>
        </pc:spChg>
      </pc:sldChg>
      <pc:sldChg chg="addSp delSp modSp mod">
        <pc:chgData name="Federico Cluni" userId="754e41aadaf4a8ea" providerId="LiveId" clId="{6970D417-8251-49E3-B758-7BDEA698CBDF}" dt="2020-06-15T16:03:09.725" v="4572"/>
        <pc:sldMkLst>
          <pc:docMk/>
          <pc:sldMk cId="0" sldId="268"/>
        </pc:sldMkLst>
        <pc:spChg chg="add mod">
          <ac:chgData name="Federico Cluni" userId="754e41aadaf4a8ea" providerId="LiveId" clId="{6970D417-8251-49E3-B758-7BDEA698CBDF}" dt="2020-06-15T16:02:57.771" v="4570" actId="114"/>
          <ac:spMkLst>
            <pc:docMk/>
            <pc:sldMk cId="0" sldId="268"/>
            <ac:spMk id="6" creationId="{9ED8ABB6-AF0A-42A5-AF65-767AB5F93706}"/>
          </ac:spMkLst>
        </pc:spChg>
        <pc:spChg chg="add mod">
          <ac:chgData name="Federico Cluni" userId="754e41aadaf4a8ea" providerId="LiveId" clId="{6970D417-8251-49E3-B758-7BDEA698CBDF}" dt="2020-06-15T16:03:09.725" v="4572"/>
          <ac:spMkLst>
            <pc:docMk/>
            <pc:sldMk cId="0" sldId="268"/>
            <ac:spMk id="7" creationId="{B495A0AB-F47B-40F2-8EEE-2767834A30E2}"/>
          </ac:spMkLst>
        </pc:spChg>
        <pc:spChg chg="del">
          <ac:chgData name="Federico Cluni" userId="754e41aadaf4a8ea" providerId="LiveId" clId="{6970D417-8251-49E3-B758-7BDEA698CBDF}" dt="2020-06-15T16:03:08.978" v="4571" actId="478"/>
          <ac:spMkLst>
            <pc:docMk/>
            <pc:sldMk cId="0" sldId="268"/>
            <ac:spMk id="22530" creationId="{898E6E91-0D19-4875-A623-55D314CB8647}"/>
          </ac:spMkLst>
        </pc:spChg>
        <pc:spChg chg="mod">
          <ac:chgData name="Federico Cluni" userId="754e41aadaf4a8ea" providerId="LiveId" clId="{6970D417-8251-49E3-B758-7BDEA698CBDF}" dt="2020-06-15T16:02:04.283" v="4447" actId="20577"/>
          <ac:spMkLst>
            <pc:docMk/>
            <pc:sldMk cId="0" sldId="268"/>
            <ac:spMk id="22531" creationId="{39233DBB-C68A-4241-91EF-A18A43DA6EC6}"/>
          </ac:spMkLst>
        </pc:spChg>
        <pc:spChg chg="del">
          <ac:chgData name="Federico Cluni" userId="754e41aadaf4a8ea" providerId="LiveId" clId="{6970D417-8251-49E3-B758-7BDEA698CBDF}" dt="2020-06-15T16:00:43.334" v="4322" actId="478"/>
          <ac:spMkLst>
            <pc:docMk/>
            <pc:sldMk cId="0" sldId="268"/>
            <ac:spMk id="22532" creationId="{2C700216-4FEF-42F5-AD08-34CFEDF267F8}"/>
          </ac:spMkLst>
        </pc:spChg>
        <pc:spChg chg="del">
          <ac:chgData name="Federico Cluni" userId="754e41aadaf4a8ea" providerId="LiveId" clId="{6970D417-8251-49E3-B758-7BDEA698CBDF}" dt="2020-06-15T16:00:44.863" v="4323" actId="478"/>
          <ac:spMkLst>
            <pc:docMk/>
            <pc:sldMk cId="0" sldId="268"/>
            <ac:spMk id="22533" creationId="{560E8664-FDCB-47BC-A90C-567EBF37212C}"/>
          </ac:spMkLst>
        </pc:spChg>
      </pc:sldChg>
      <pc:sldChg chg="del">
        <pc:chgData name="Federico Cluni" userId="754e41aadaf4a8ea" providerId="LiveId" clId="{6970D417-8251-49E3-B758-7BDEA698CBDF}" dt="2020-06-15T16:03:12.899" v="4573" actId="47"/>
        <pc:sldMkLst>
          <pc:docMk/>
          <pc:sldMk cId="0" sldId="269"/>
        </pc:sldMkLst>
      </pc:sldChg>
      <pc:sldChg chg="addSp delSp modSp mod">
        <pc:chgData name="Federico Cluni" userId="754e41aadaf4a8ea" providerId="LiveId" clId="{6970D417-8251-49E3-B758-7BDEA698CBDF}" dt="2020-06-15T16:05:43.012" v="4753" actId="20577"/>
        <pc:sldMkLst>
          <pc:docMk/>
          <pc:sldMk cId="0" sldId="270"/>
        </pc:sldMkLst>
        <pc:spChg chg="add mod">
          <ac:chgData name="Federico Cluni" userId="754e41aadaf4a8ea" providerId="LiveId" clId="{6970D417-8251-49E3-B758-7BDEA698CBDF}" dt="2020-06-15T16:03:23.063" v="4575"/>
          <ac:spMkLst>
            <pc:docMk/>
            <pc:sldMk cId="0" sldId="270"/>
            <ac:spMk id="4" creationId="{314A948E-AA6A-4B95-8FC1-BA67F2ADE63E}"/>
          </ac:spMkLst>
        </pc:spChg>
        <pc:spChg chg="del">
          <ac:chgData name="Federico Cluni" userId="754e41aadaf4a8ea" providerId="LiveId" clId="{6970D417-8251-49E3-B758-7BDEA698CBDF}" dt="2020-06-15T16:03:22.187" v="4574" actId="478"/>
          <ac:spMkLst>
            <pc:docMk/>
            <pc:sldMk cId="0" sldId="270"/>
            <ac:spMk id="24578" creationId="{DE06ED06-321F-4A3E-857F-825B7C2F1FE2}"/>
          </ac:spMkLst>
        </pc:spChg>
        <pc:spChg chg="mod">
          <ac:chgData name="Federico Cluni" userId="754e41aadaf4a8ea" providerId="LiveId" clId="{6970D417-8251-49E3-B758-7BDEA698CBDF}" dt="2020-06-15T16:05:43.012" v="4753" actId="20577"/>
          <ac:spMkLst>
            <pc:docMk/>
            <pc:sldMk cId="0" sldId="270"/>
            <ac:spMk id="24579" creationId="{DD94CCC3-7426-4499-B892-AD65FF7F07AA}"/>
          </ac:spMkLst>
        </pc:spChg>
      </pc:sldChg>
      <pc:sldChg chg="addSp delSp modSp mod">
        <pc:chgData name="Federico Cluni" userId="754e41aadaf4a8ea" providerId="LiveId" clId="{6970D417-8251-49E3-B758-7BDEA698CBDF}" dt="2020-06-15T16:09:44.162" v="4977" actId="20577"/>
        <pc:sldMkLst>
          <pc:docMk/>
          <pc:sldMk cId="0" sldId="271"/>
        </pc:sldMkLst>
        <pc:spChg chg="add mod">
          <ac:chgData name="Federico Cluni" userId="754e41aadaf4a8ea" providerId="LiveId" clId="{6970D417-8251-49E3-B758-7BDEA698CBDF}" dt="2020-06-15T16:06:48.072" v="4755"/>
          <ac:spMkLst>
            <pc:docMk/>
            <pc:sldMk cId="0" sldId="271"/>
            <ac:spMk id="4" creationId="{279AA0F9-764D-4AD8-9C95-0EC89C7A95EC}"/>
          </ac:spMkLst>
        </pc:spChg>
        <pc:spChg chg="del">
          <ac:chgData name="Federico Cluni" userId="754e41aadaf4a8ea" providerId="LiveId" clId="{6970D417-8251-49E3-B758-7BDEA698CBDF}" dt="2020-06-15T16:06:47.633" v="4754" actId="478"/>
          <ac:spMkLst>
            <pc:docMk/>
            <pc:sldMk cId="0" sldId="271"/>
            <ac:spMk id="25602" creationId="{9C051EEA-A63D-4CC4-BAA2-4E595456FD93}"/>
          </ac:spMkLst>
        </pc:spChg>
        <pc:spChg chg="mod">
          <ac:chgData name="Federico Cluni" userId="754e41aadaf4a8ea" providerId="LiveId" clId="{6970D417-8251-49E3-B758-7BDEA698CBDF}" dt="2020-06-15T16:09:44.162" v="4977" actId="20577"/>
          <ac:spMkLst>
            <pc:docMk/>
            <pc:sldMk cId="0" sldId="271"/>
            <ac:spMk id="25603" creationId="{B2C9E3EA-DEFD-4712-83C3-493195BA3A4D}"/>
          </ac:spMkLst>
        </pc:spChg>
      </pc:sldChg>
      <pc:sldChg chg="addSp delSp modSp mod">
        <pc:chgData name="Federico Cluni" userId="754e41aadaf4a8ea" providerId="LiveId" clId="{6970D417-8251-49E3-B758-7BDEA698CBDF}" dt="2020-06-16T06:17:16.736" v="7410" actId="2711"/>
        <pc:sldMkLst>
          <pc:docMk/>
          <pc:sldMk cId="0" sldId="272"/>
        </pc:sldMkLst>
        <pc:spChg chg="add mod">
          <ac:chgData name="Federico Cluni" userId="754e41aadaf4a8ea" providerId="LiveId" clId="{6970D417-8251-49E3-B758-7BDEA698CBDF}" dt="2020-06-15T16:10:25.320" v="4979"/>
          <ac:spMkLst>
            <pc:docMk/>
            <pc:sldMk cId="0" sldId="272"/>
            <ac:spMk id="4" creationId="{61B6B31A-1802-45E0-A2C9-EE4F99CAA627}"/>
          </ac:spMkLst>
        </pc:spChg>
        <pc:spChg chg="del">
          <ac:chgData name="Federico Cluni" userId="754e41aadaf4a8ea" providerId="LiveId" clId="{6970D417-8251-49E3-B758-7BDEA698CBDF}" dt="2020-06-15T16:10:24.864" v="4978" actId="478"/>
          <ac:spMkLst>
            <pc:docMk/>
            <pc:sldMk cId="0" sldId="272"/>
            <ac:spMk id="26626" creationId="{74AAE7DD-CE6D-4606-A554-FDBFEC7A2465}"/>
          </ac:spMkLst>
        </pc:spChg>
        <pc:spChg chg="mod">
          <ac:chgData name="Federico Cluni" userId="754e41aadaf4a8ea" providerId="LiveId" clId="{6970D417-8251-49E3-B758-7BDEA698CBDF}" dt="2020-06-16T06:17:16.736" v="7410" actId="2711"/>
          <ac:spMkLst>
            <pc:docMk/>
            <pc:sldMk cId="0" sldId="272"/>
            <ac:spMk id="26627" creationId="{5761D948-F146-4B33-992A-6B2BADFA563B}"/>
          </ac:spMkLst>
        </pc:spChg>
      </pc:sldChg>
      <pc:sldChg chg="addSp delSp modSp mod">
        <pc:chgData name="Federico Cluni" userId="754e41aadaf4a8ea" providerId="LiveId" clId="{6970D417-8251-49E3-B758-7BDEA698CBDF}" dt="2020-06-16T06:17:42.585" v="7412" actId="20577"/>
        <pc:sldMkLst>
          <pc:docMk/>
          <pc:sldMk cId="0" sldId="273"/>
        </pc:sldMkLst>
        <pc:spChg chg="add mod">
          <ac:chgData name="Federico Cluni" userId="754e41aadaf4a8ea" providerId="LiveId" clId="{6970D417-8251-49E3-B758-7BDEA698CBDF}" dt="2020-06-15T16:26:16.281" v="5867" actId="20577"/>
          <ac:spMkLst>
            <pc:docMk/>
            <pc:sldMk cId="0" sldId="273"/>
            <ac:spMk id="7" creationId="{7FAE6018-84C4-4A14-8D29-84427D72CC07}"/>
          </ac:spMkLst>
        </pc:spChg>
        <pc:spChg chg="del">
          <ac:chgData name="Federico Cluni" userId="754e41aadaf4a8ea" providerId="LiveId" clId="{6970D417-8251-49E3-B758-7BDEA698CBDF}" dt="2020-06-15T16:18:56.163" v="5462" actId="478"/>
          <ac:spMkLst>
            <pc:docMk/>
            <pc:sldMk cId="0" sldId="273"/>
            <ac:spMk id="27650" creationId="{D61D5119-DBFD-4349-9B0C-E418E2DEFFA4}"/>
          </ac:spMkLst>
        </pc:spChg>
        <pc:spChg chg="mod">
          <ac:chgData name="Federico Cluni" userId="754e41aadaf4a8ea" providerId="LiveId" clId="{6970D417-8251-49E3-B758-7BDEA698CBDF}" dt="2020-06-15T16:25:57.565" v="5857" actId="20577"/>
          <ac:spMkLst>
            <pc:docMk/>
            <pc:sldMk cId="0" sldId="273"/>
            <ac:spMk id="27651" creationId="{37EC68AB-75F9-47B4-B985-79310AF55960}"/>
          </ac:spMkLst>
        </pc:spChg>
        <pc:spChg chg="mod">
          <ac:chgData name="Federico Cluni" userId="754e41aadaf4a8ea" providerId="LiveId" clId="{6970D417-8251-49E3-B758-7BDEA698CBDF}" dt="2020-06-15T16:21:38.632" v="5665" actId="20577"/>
          <ac:spMkLst>
            <pc:docMk/>
            <pc:sldMk cId="0" sldId="273"/>
            <ac:spMk id="27652" creationId="{3842D66F-0012-4467-B203-8F0A9520F274}"/>
          </ac:spMkLst>
        </pc:spChg>
        <pc:spChg chg="del">
          <ac:chgData name="Federico Cluni" userId="754e41aadaf4a8ea" providerId="LiveId" clId="{6970D417-8251-49E3-B758-7BDEA698CBDF}" dt="2020-06-15T16:19:08.186" v="5475" actId="478"/>
          <ac:spMkLst>
            <pc:docMk/>
            <pc:sldMk cId="0" sldId="273"/>
            <ac:spMk id="27653" creationId="{B0814008-9B7C-4A9C-AB0D-3574A0E7ECB9}"/>
          </ac:spMkLst>
        </pc:spChg>
        <pc:spChg chg="mod">
          <ac:chgData name="Federico Cluni" userId="754e41aadaf4a8ea" providerId="LiveId" clId="{6970D417-8251-49E3-B758-7BDEA698CBDF}" dt="2020-06-16T06:17:42.585" v="7412" actId="20577"/>
          <ac:spMkLst>
            <pc:docMk/>
            <pc:sldMk cId="0" sldId="273"/>
            <ac:spMk id="27654" creationId="{92D918A6-D26C-437F-B640-B68A106F2F4D}"/>
          </ac:spMkLst>
        </pc:spChg>
      </pc:sldChg>
      <pc:sldChg chg="addSp delSp modSp mod">
        <pc:chgData name="Federico Cluni" userId="754e41aadaf4a8ea" providerId="LiveId" clId="{6970D417-8251-49E3-B758-7BDEA698CBDF}" dt="2020-06-15T16:34:44.174" v="6147" actId="6549"/>
        <pc:sldMkLst>
          <pc:docMk/>
          <pc:sldMk cId="0" sldId="274"/>
        </pc:sldMkLst>
        <pc:spChg chg="add mod">
          <ac:chgData name="Federico Cluni" userId="754e41aadaf4a8ea" providerId="LiveId" clId="{6970D417-8251-49E3-B758-7BDEA698CBDF}" dt="2020-06-15T16:26:23.162" v="5869"/>
          <ac:spMkLst>
            <pc:docMk/>
            <pc:sldMk cId="0" sldId="274"/>
            <ac:spMk id="5" creationId="{B774158D-E6F1-4CD8-9440-7D05C69E845C}"/>
          </ac:spMkLst>
        </pc:spChg>
        <pc:spChg chg="del">
          <ac:chgData name="Federico Cluni" userId="754e41aadaf4a8ea" providerId="LiveId" clId="{6970D417-8251-49E3-B758-7BDEA698CBDF}" dt="2020-06-15T16:26:22.380" v="5868" actId="478"/>
          <ac:spMkLst>
            <pc:docMk/>
            <pc:sldMk cId="0" sldId="274"/>
            <ac:spMk id="28674" creationId="{6538D6DA-C0BA-4DFB-AC6A-28F67B870EAF}"/>
          </ac:spMkLst>
        </pc:spChg>
        <pc:spChg chg="mod">
          <ac:chgData name="Federico Cluni" userId="754e41aadaf4a8ea" providerId="LiveId" clId="{6970D417-8251-49E3-B758-7BDEA698CBDF}" dt="2020-06-15T16:34:44.174" v="6147" actId="6549"/>
          <ac:spMkLst>
            <pc:docMk/>
            <pc:sldMk cId="0" sldId="274"/>
            <ac:spMk id="28675" creationId="{1CADB3A6-0D97-43B0-972B-FFB722AF619D}"/>
          </ac:spMkLst>
        </pc:spChg>
        <pc:spChg chg="mod">
          <ac:chgData name="Federico Cluni" userId="754e41aadaf4a8ea" providerId="LiveId" clId="{6970D417-8251-49E3-B758-7BDEA698CBDF}" dt="2020-06-15T16:33:54.956" v="6133" actId="20577"/>
          <ac:spMkLst>
            <pc:docMk/>
            <pc:sldMk cId="0" sldId="274"/>
            <ac:spMk id="28676" creationId="{5A69EB61-F7D9-4692-BF44-8DECE06E68EC}"/>
          </ac:spMkLst>
        </pc:spChg>
      </pc:sldChg>
      <pc:sldChg chg="addSp delSp modSp mod">
        <pc:chgData name="Federico Cluni" userId="754e41aadaf4a8ea" providerId="LiveId" clId="{6970D417-8251-49E3-B758-7BDEA698CBDF}" dt="2020-06-15T16:41:53.821" v="6495"/>
        <pc:sldMkLst>
          <pc:docMk/>
          <pc:sldMk cId="0" sldId="275"/>
        </pc:sldMkLst>
        <pc:spChg chg="add mod">
          <ac:chgData name="Federico Cluni" userId="754e41aadaf4a8ea" providerId="LiveId" clId="{6970D417-8251-49E3-B758-7BDEA698CBDF}" dt="2020-06-15T16:41:35.618" v="6493" actId="2711"/>
          <ac:spMkLst>
            <pc:docMk/>
            <pc:sldMk cId="0" sldId="275"/>
            <ac:spMk id="4" creationId="{4C43C1B0-F2BD-44A8-9345-753B7206AD3B}"/>
          </ac:spMkLst>
        </pc:spChg>
        <pc:spChg chg="add mod">
          <ac:chgData name="Federico Cluni" userId="754e41aadaf4a8ea" providerId="LiveId" clId="{6970D417-8251-49E3-B758-7BDEA698CBDF}" dt="2020-06-15T16:41:53.821" v="6495"/>
          <ac:spMkLst>
            <pc:docMk/>
            <pc:sldMk cId="0" sldId="275"/>
            <ac:spMk id="5" creationId="{8DD3ED82-CAD7-4C36-9C4D-76EF164D539F}"/>
          </ac:spMkLst>
        </pc:spChg>
        <pc:spChg chg="del">
          <ac:chgData name="Federico Cluni" userId="754e41aadaf4a8ea" providerId="LiveId" clId="{6970D417-8251-49E3-B758-7BDEA698CBDF}" dt="2020-06-15T16:41:53.143" v="6494" actId="478"/>
          <ac:spMkLst>
            <pc:docMk/>
            <pc:sldMk cId="0" sldId="275"/>
            <ac:spMk id="29698" creationId="{F802EB5B-8427-4AA7-B762-EE09734F9BDC}"/>
          </ac:spMkLst>
        </pc:spChg>
        <pc:spChg chg="mod">
          <ac:chgData name="Federico Cluni" userId="754e41aadaf4a8ea" providerId="LiveId" clId="{6970D417-8251-49E3-B758-7BDEA698CBDF}" dt="2020-06-15T16:38:22.288" v="6347" actId="6549"/>
          <ac:spMkLst>
            <pc:docMk/>
            <pc:sldMk cId="0" sldId="275"/>
            <ac:spMk id="29699" creationId="{1757A766-EDFA-4852-93A7-7400BFB81B1E}"/>
          </ac:spMkLst>
        </pc:spChg>
      </pc:sldChg>
      <pc:sldChg chg="addSp delSp modSp mod">
        <pc:chgData name="Federico Cluni" userId="754e41aadaf4a8ea" providerId="LiveId" clId="{6970D417-8251-49E3-B758-7BDEA698CBDF}" dt="2020-06-15T16:43:41.024" v="6583" actId="20577"/>
        <pc:sldMkLst>
          <pc:docMk/>
          <pc:sldMk cId="0" sldId="276"/>
        </pc:sldMkLst>
        <pc:spChg chg="add mod">
          <ac:chgData name="Federico Cluni" userId="754e41aadaf4a8ea" providerId="LiveId" clId="{6970D417-8251-49E3-B758-7BDEA698CBDF}" dt="2020-06-15T16:41:58.859" v="6497"/>
          <ac:spMkLst>
            <pc:docMk/>
            <pc:sldMk cId="0" sldId="276"/>
            <ac:spMk id="4" creationId="{AA1B9501-6318-405B-B0D8-12AAD1ECBA09}"/>
          </ac:spMkLst>
        </pc:spChg>
        <pc:spChg chg="del">
          <ac:chgData name="Federico Cluni" userId="754e41aadaf4a8ea" providerId="LiveId" clId="{6970D417-8251-49E3-B758-7BDEA698CBDF}" dt="2020-06-15T16:41:58.105" v="6496" actId="478"/>
          <ac:spMkLst>
            <pc:docMk/>
            <pc:sldMk cId="0" sldId="276"/>
            <ac:spMk id="30722" creationId="{EF8E0E42-EEE4-4701-B6D4-EED2E3B4B5B6}"/>
          </ac:spMkLst>
        </pc:spChg>
        <pc:spChg chg="mod">
          <ac:chgData name="Federico Cluni" userId="754e41aadaf4a8ea" providerId="LiveId" clId="{6970D417-8251-49E3-B758-7BDEA698CBDF}" dt="2020-06-15T16:43:41.024" v="6583" actId="20577"/>
          <ac:spMkLst>
            <pc:docMk/>
            <pc:sldMk cId="0" sldId="276"/>
            <ac:spMk id="30723" creationId="{9A82AA15-C861-429E-9AE3-B204135A0812}"/>
          </ac:spMkLst>
        </pc:spChg>
      </pc:sldChg>
      <pc:sldChg chg="addSp delSp modSp mod">
        <pc:chgData name="Federico Cluni" userId="754e41aadaf4a8ea" providerId="LiveId" clId="{6970D417-8251-49E3-B758-7BDEA698CBDF}" dt="2020-06-15T16:44:00.499" v="6598" actId="20577"/>
        <pc:sldMkLst>
          <pc:docMk/>
          <pc:sldMk cId="0" sldId="277"/>
        </pc:sldMkLst>
        <pc:spChg chg="add mod">
          <ac:chgData name="Federico Cluni" userId="754e41aadaf4a8ea" providerId="LiveId" clId="{6970D417-8251-49E3-B758-7BDEA698CBDF}" dt="2020-06-15T16:43:49.612" v="6585"/>
          <ac:spMkLst>
            <pc:docMk/>
            <pc:sldMk cId="0" sldId="277"/>
            <ac:spMk id="4" creationId="{62F61052-4AC8-4B4F-992A-9B614BEEE5AA}"/>
          </ac:spMkLst>
        </pc:spChg>
        <pc:spChg chg="del">
          <ac:chgData name="Federico Cluni" userId="754e41aadaf4a8ea" providerId="LiveId" clId="{6970D417-8251-49E3-B758-7BDEA698CBDF}" dt="2020-06-15T16:43:48.826" v="6584" actId="478"/>
          <ac:spMkLst>
            <pc:docMk/>
            <pc:sldMk cId="0" sldId="277"/>
            <ac:spMk id="31746" creationId="{52FF202A-C754-4D92-85AB-17CDC5A8BE64}"/>
          </ac:spMkLst>
        </pc:spChg>
        <pc:spChg chg="mod">
          <ac:chgData name="Federico Cluni" userId="754e41aadaf4a8ea" providerId="LiveId" clId="{6970D417-8251-49E3-B758-7BDEA698CBDF}" dt="2020-06-15T16:44:00.499" v="6598" actId="20577"/>
          <ac:spMkLst>
            <pc:docMk/>
            <pc:sldMk cId="0" sldId="277"/>
            <ac:spMk id="31747" creationId="{73FDD2B7-54AB-4DFA-B495-5C1BE1B980AE}"/>
          </ac:spMkLst>
        </pc:spChg>
      </pc:sldChg>
      <pc:sldChg chg="addSp delSp modSp mod">
        <pc:chgData name="Federico Cluni" userId="754e41aadaf4a8ea" providerId="LiveId" clId="{6970D417-8251-49E3-B758-7BDEA698CBDF}" dt="2020-06-15T16:45:33.926" v="6654" actId="20577"/>
        <pc:sldMkLst>
          <pc:docMk/>
          <pc:sldMk cId="0" sldId="278"/>
        </pc:sldMkLst>
        <pc:spChg chg="add mod">
          <ac:chgData name="Federico Cluni" userId="754e41aadaf4a8ea" providerId="LiveId" clId="{6970D417-8251-49E3-B758-7BDEA698CBDF}" dt="2020-06-15T16:44:06.807" v="6600"/>
          <ac:spMkLst>
            <pc:docMk/>
            <pc:sldMk cId="0" sldId="278"/>
            <ac:spMk id="5" creationId="{A2E95B9E-8DC4-4A6E-BF18-3CD9A0B4FD6F}"/>
          </ac:spMkLst>
        </pc:spChg>
        <pc:spChg chg="del">
          <ac:chgData name="Federico Cluni" userId="754e41aadaf4a8ea" providerId="LiveId" clId="{6970D417-8251-49E3-B758-7BDEA698CBDF}" dt="2020-06-15T16:44:06.046" v="6599" actId="478"/>
          <ac:spMkLst>
            <pc:docMk/>
            <pc:sldMk cId="0" sldId="278"/>
            <ac:spMk id="32770" creationId="{161C74BD-2D96-423D-B8AB-ACD8D1FE155C}"/>
          </ac:spMkLst>
        </pc:spChg>
        <pc:spChg chg="mod">
          <ac:chgData name="Federico Cluni" userId="754e41aadaf4a8ea" providerId="LiveId" clId="{6970D417-8251-49E3-B758-7BDEA698CBDF}" dt="2020-06-15T16:45:22.295" v="6640" actId="20577"/>
          <ac:spMkLst>
            <pc:docMk/>
            <pc:sldMk cId="0" sldId="278"/>
            <ac:spMk id="32771" creationId="{3AC2C418-32BF-40B7-8146-1843F11594A2}"/>
          </ac:spMkLst>
        </pc:spChg>
        <pc:spChg chg="mod">
          <ac:chgData name="Federico Cluni" userId="754e41aadaf4a8ea" providerId="LiveId" clId="{6970D417-8251-49E3-B758-7BDEA698CBDF}" dt="2020-06-15T16:45:33.926" v="6654" actId="20577"/>
          <ac:spMkLst>
            <pc:docMk/>
            <pc:sldMk cId="0" sldId="278"/>
            <ac:spMk id="32772" creationId="{252E609A-65FB-43CE-AC3D-AB2B12223DC1}"/>
          </ac:spMkLst>
        </pc:spChg>
      </pc:sldChg>
      <pc:sldChg chg="modSp mod">
        <pc:chgData name="Federico Cluni" userId="754e41aadaf4a8ea" providerId="LiveId" clId="{6970D417-8251-49E3-B758-7BDEA698CBDF}" dt="2020-06-15T16:50:31.918" v="6988" actId="20577"/>
        <pc:sldMkLst>
          <pc:docMk/>
          <pc:sldMk cId="0" sldId="279"/>
        </pc:sldMkLst>
        <pc:spChg chg="mod">
          <ac:chgData name="Federico Cluni" userId="754e41aadaf4a8ea" providerId="LiveId" clId="{6970D417-8251-49E3-B758-7BDEA698CBDF}" dt="2020-06-15T16:47:48.717" v="6685" actId="207"/>
          <ac:spMkLst>
            <pc:docMk/>
            <pc:sldMk cId="0" sldId="279"/>
            <ac:spMk id="33794" creationId="{1E8812C6-7627-43BF-9A4F-4024E319D6BE}"/>
          </ac:spMkLst>
        </pc:spChg>
        <pc:spChg chg="mod">
          <ac:chgData name="Federico Cluni" userId="754e41aadaf4a8ea" providerId="LiveId" clId="{6970D417-8251-49E3-B758-7BDEA698CBDF}" dt="2020-06-15T16:50:31.918" v="6988" actId="20577"/>
          <ac:spMkLst>
            <pc:docMk/>
            <pc:sldMk cId="0" sldId="279"/>
            <ac:spMk id="33795" creationId="{683B5865-B015-4177-B9F1-1E95303FD325}"/>
          </ac:spMkLst>
        </pc:spChg>
      </pc:sldChg>
      <pc:sldChg chg="addSp delSp modSp mod">
        <pc:chgData name="Federico Cluni" userId="754e41aadaf4a8ea" providerId="LiveId" clId="{6970D417-8251-49E3-B758-7BDEA698CBDF}" dt="2020-06-15T16:50:46.720" v="7003"/>
        <pc:sldMkLst>
          <pc:docMk/>
          <pc:sldMk cId="0" sldId="280"/>
        </pc:sldMkLst>
        <pc:spChg chg="add mod">
          <ac:chgData name="Federico Cluni" userId="754e41aadaf4a8ea" providerId="LiveId" clId="{6970D417-8251-49E3-B758-7BDEA698CBDF}" dt="2020-06-15T16:50:46.720" v="7003"/>
          <ac:spMkLst>
            <pc:docMk/>
            <pc:sldMk cId="0" sldId="280"/>
            <ac:spMk id="4" creationId="{21EB01EF-C4BE-4669-9A09-55245FED449F}"/>
          </ac:spMkLst>
        </pc:spChg>
        <pc:spChg chg="del">
          <ac:chgData name="Federico Cluni" userId="754e41aadaf4a8ea" providerId="LiveId" clId="{6970D417-8251-49E3-B758-7BDEA698CBDF}" dt="2020-06-15T16:50:46.261" v="7002" actId="478"/>
          <ac:spMkLst>
            <pc:docMk/>
            <pc:sldMk cId="0" sldId="280"/>
            <ac:spMk id="34818" creationId="{A3A71A92-94A9-4A79-853A-8A15E04DC020}"/>
          </ac:spMkLst>
        </pc:spChg>
        <pc:spChg chg="mod">
          <ac:chgData name="Federico Cluni" userId="754e41aadaf4a8ea" providerId="LiveId" clId="{6970D417-8251-49E3-B758-7BDEA698CBDF}" dt="2020-06-15T16:50:39.605" v="7001" actId="20577"/>
          <ac:spMkLst>
            <pc:docMk/>
            <pc:sldMk cId="0" sldId="280"/>
            <ac:spMk id="34819" creationId="{9BAE81A9-2581-4497-BBD4-569DD38C7985}"/>
          </ac:spMkLst>
        </pc:spChg>
      </pc:sldChg>
      <pc:sldChg chg="del">
        <pc:chgData name="Federico Cluni" userId="754e41aadaf4a8ea" providerId="LiveId" clId="{6970D417-8251-49E3-B758-7BDEA698CBDF}" dt="2020-06-15T16:59:02.705" v="7170" actId="47"/>
        <pc:sldMkLst>
          <pc:docMk/>
          <pc:sldMk cId="0" sldId="281"/>
        </pc:sldMkLst>
      </pc:sldChg>
      <pc:sldChg chg="del">
        <pc:chgData name="Federico Cluni" userId="754e41aadaf4a8ea" providerId="LiveId" clId="{6970D417-8251-49E3-B758-7BDEA698CBDF}" dt="2020-06-15T16:59:04.023" v="7171" actId="47"/>
        <pc:sldMkLst>
          <pc:docMk/>
          <pc:sldMk cId="0" sldId="282"/>
        </pc:sldMkLst>
      </pc:sldChg>
      <pc:sldChg chg="del">
        <pc:chgData name="Federico Cluni" userId="754e41aadaf4a8ea" providerId="LiveId" clId="{6970D417-8251-49E3-B758-7BDEA698CBDF}" dt="2020-06-15T16:59:05.209" v="7173" actId="47"/>
        <pc:sldMkLst>
          <pc:docMk/>
          <pc:sldMk cId="0" sldId="283"/>
        </pc:sldMkLst>
      </pc:sldChg>
      <pc:sldChg chg="del">
        <pc:chgData name="Federico Cluni" userId="754e41aadaf4a8ea" providerId="LiveId" clId="{6970D417-8251-49E3-B758-7BDEA698CBDF}" dt="2020-06-15T16:59:05.611" v="7174" actId="47"/>
        <pc:sldMkLst>
          <pc:docMk/>
          <pc:sldMk cId="0" sldId="284"/>
        </pc:sldMkLst>
      </pc:sldChg>
      <pc:sldChg chg="del">
        <pc:chgData name="Federico Cluni" userId="754e41aadaf4a8ea" providerId="LiveId" clId="{6970D417-8251-49E3-B758-7BDEA698CBDF}" dt="2020-06-15T16:59:06.184" v="7175" actId="47"/>
        <pc:sldMkLst>
          <pc:docMk/>
          <pc:sldMk cId="0" sldId="285"/>
        </pc:sldMkLst>
      </pc:sldChg>
      <pc:sldChg chg="del">
        <pc:chgData name="Federico Cluni" userId="754e41aadaf4a8ea" providerId="LiveId" clId="{6970D417-8251-49E3-B758-7BDEA698CBDF}" dt="2020-06-15T16:59:07.179" v="7177" actId="47"/>
        <pc:sldMkLst>
          <pc:docMk/>
          <pc:sldMk cId="0" sldId="286"/>
        </pc:sldMkLst>
      </pc:sldChg>
      <pc:sldChg chg="del">
        <pc:chgData name="Federico Cluni" userId="754e41aadaf4a8ea" providerId="LiveId" clId="{6970D417-8251-49E3-B758-7BDEA698CBDF}" dt="2020-06-15T16:59:10.140" v="7181" actId="47"/>
        <pc:sldMkLst>
          <pc:docMk/>
          <pc:sldMk cId="3286911153" sldId="287"/>
        </pc:sldMkLst>
      </pc:sldChg>
      <pc:sldChg chg="del">
        <pc:chgData name="Federico Cluni" userId="754e41aadaf4a8ea" providerId="LiveId" clId="{6970D417-8251-49E3-B758-7BDEA698CBDF}" dt="2020-06-15T16:59:10.626" v="7182" actId="47"/>
        <pc:sldMkLst>
          <pc:docMk/>
          <pc:sldMk cId="0" sldId="288"/>
        </pc:sldMkLst>
      </pc:sldChg>
      <pc:sldChg chg="del">
        <pc:chgData name="Federico Cluni" userId="754e41aadaf4a8ea" providerId="LiveId" clId="{6970D417-8251-49E3-B758-7BDEA698CBDF}" dt="2020-06-15T16:59:11.288" v="7183" actId="47"/>
        <pc:sldMkLst>
          <pc:docMk/>
          <pc:sldMk cId="0" sldId="289"/>
        </pc:sldMkLst>
      </pc:sldChg>
      <pc:sldChg chg="del">
        <pc:chgData name="Federico Cluni" userId="754e41aadaf4a8ea" providerId="LiveId" clId="{6970D417-8251-49E3-B758-7BDEA698CBDF}" dt="2020-06-15T16:59:12.221" v="7184" actId="47"/>
        <pc:sldMkLst>
          <pc:docMk/>
          <pc:sldMk cId="3077951468" sldId="290"/>
        </pc:sldMkLst>
      </pc:sldChg>
      <pc:sldChg chg="addSp delSp modSp del mod">
        <pc:chgData name="Federico Cluni" userId="754e41aadaf4a8ea" providerId="LiveId" clId="{6970D417-8251-49E3-B758-7BDEA698CBDF}" dt="2020-06-16T06:26:06.061" v="7413" actId="2696"/>
        <pc:sldMkLst>
          <pc:docMk/>
          <pc:sldMk cId="3788840518" sldId="291"/>
        </pc:sldMkLst>
        <pc:spChg chg="add mod">
          <ac:chgData name="Federico Cluni" userId="754e41aadaf4a8ea" providerId="LiveId" clId="{6970D417-8251-49E3-B758-7BDEA698CBDF}" dt="2020-06-15T13:53:16.133" v="854"/>
          <ac:spMkLst>
            <pc:docMk/>
            <pc:sldMk cId="3788840518" sldId="291"/>
            <ac:spMk id="4" creationId="{3F413EF8-8C39-4917-8C51-2ADF1C4FC103}"/>
          </ac:spMkLst>
        </pc:spChg>
        <pc:spChg chg="del">
          <ac:chgData name="Federico Cluni" userId="754e41aadaf4a8ea" providerId="LiveId" clId="{6970D417-8251-49E3-B758-7BDEA698CBDF}" dt="2020-06-15T13:53:15.391" v="853" actId="478"/>
          <ac:spMkLst>
            <pc:docMk/>
            <pc:sldMk cId="3788840518" sldId="291"/>
            <ac:spMk id="10242" creationId="{41E67614-ACB8-4E65-8A39-9A119547C620}"/>
          </ac:spMkLst>
        </pc:spChg>
        <pc:spChg chg="mod">
          <ac:chgData name="Federico Cluni" userId="754e41aadaf4a8ea" providerId="LiveId" clId="{6970D417-8251-49E3-B758-7BDEA698CBDF}" dt="2020-06-15T13:58:41.984" v="1327" actId="20577"/>
          <ac:spMkLst>
            <pc:docMk/>
            <pc:sldMk cId="3788840518" sldId="291"/>
            <ac:spMk id="10243" creationId="{0AE19814-6EF7-4009-B950-61543A42DA1A}"/>
          </ac:spMkLst>
        </pc:spChg>
      </pc:sldChg>
      <pc:sldChg chg="del">
        <pc:chgData name="Federico Cluni" userId="754e41aadaf4a8ea" providerId="LiveId" clId="{6970D417-8251-49E3-B758-7BDEA698CBDF}" dt="2020-06-15T16:59:07.798" v="7178" actId="47"/>
        <pc:sldMkLst>
          <pc:docMk/>
          <pc:sldMk cId="0" sldId="292"/>
        </pc:sldMkLst>
      </pc:sldChg>
      <pc:sldChg chg="addSp delSp modSp mod">
        <pc:chgData name="Federico Cluni" userId="754e41aadaf4a8ea" providerId="LiveId" clId="{6970D417-8251-49E3-B758-7BDEA698CBDF}" dt="2020-06-15T16:53:09.552" v="7168"/>
        <pc:sldMkLst>
          <pc:docMk/>
          <pc:sldMk cId="0" sldId="293"/>
        </pc:sldMkLst>
        <pc:spChg chg="add mod">
          <ac:chgData name="Federico Cluni" userId="754e41aadaf4a8ea" providerId="LiveId" clId="{6970D417-8251-49E3-B758-7BDEA698CBDF}" dt="2020-06-15T16:51:00.781" v="7005"/>
          <ac:spMkLst>
            <pc:docMk/>
            <pc:sldMk cId="0" sldId="293"/>
            <ac:spMk id="5" creationId="{371FCD74-0B2C-4007-8D81-857B9CF9E992}"/>
          </ac:spMkLst>
        </pc:spChg>
        <pc:spChg chg="del">
          <ac:chgData name="Federico Cluni" userId="754e41aadaf4a8ea" providerId="LiveId" clId="{6970D417-8251-49E3-B758-7BDEA698CBDF}" dt="2020-06-15T16:51:00.208" v="7004" actId="478"/>
          <ac:spMkLst>
            <pc:docMk/>
            <pc:sldMk cId="0" sldId="293"/>
            <ac:spMk id="35842" creationId="{F2889E7A-EA4F-4D04-BE1C-18FD0640101E}"/>
          </ac:spMkLst>
        </pc:spChg>
        <pc:spChg chg="mod">
          <ac:chgData name="Federico Cluni" userId="754e41aadaf4a8ea" providerId="LiveId" clId="{6970D417-8251-49E3-B758-7BDEA698CBDF}" dt="2020-06-15T16:53:09.552" v="7168"/>
          <ac:spMkLst>
            <pc:docMk/>
            <pc:sldMk cId="0" sldId="293"/>
            <ac:spMk id="35843" creationId="{1DD4D5DB-20BE-4F72-B53D-C2E2DD626A79}"/>
          </ac:spMkLst>
        </pc:spChg>
        <pc:spChg chg="mod">
          <ac:chgData name="Federico Cluni" userId="754e41aadaf4a8ea" providerId="LiveId" clId="{6970D417-8251-49E3-B758-7BDEA698CBDF}" dt="2020-06-15T16:52:07.155" v="7165" actId="20577"/>
          <ac:spMkLst>
            <pc:docMk/>
            <pc:sldMk cId="0" sldId="293"/>
            <ac:spMk id="35844" creationId="{2AA48E7F-BC47-43AE-A04D-630F0B2960AF}"/>
          </ac:spMkLst>
        </pc:spChg>
      </pc:sldChg>
      <pc:sldChg chg="addSp delSp modSp del">
        <pc:chgData name="Federico Cluni" userId="754e41aadaf4a8ea" providerId="LiveId" clId="{6970D417-8251-49E3-B758-7BDEA698CBDF}" dt="2020-06-15T16:59:16.752" v="7193" actId="47"/>
        <pc:sldMkLst>
          <pc:docMk/>
          <pc:sldMk cId="0" sldId="294"/>
        </pc:sldMkLst>
        <pc:spChg chg="add mod">
          <ac:chgData name="Federico Cluni" userId="754e41aadaf4a8ea" providerId="LiveId" clId="{6970D417-8251-49E3-B758-7BDEA698CBDF}" dt="2020-06-15T16:52:47.454" v="7167"/>
          <ac:spMkLst>
            <pc:docMk/>
            <pc:sldMk cId="0" sldId="294"/>
            <ac:spMk id="4" creationId="{B5A5D5E4-97AA-4A22-8C8A-7541B8C57423}"/>
          </ac:spMkLst>
        </pc:spChg>
        <pc:spChg chg="del">
          <ac:chgData name="Federico Cluni" userId="754e41aadaf4a8ea" providerId="LiveId" clId="{6970D417-8251-49E3-B758-7BDEA698CBDF}" dt="2020-06-15T16:52:46.208" v="7166" actId="478"/>
          <ac:spMkLst>
            <pc:docMk/>
            <pc:sldMk cId="0" sldId="294"/>
            <ac:spMk id="36866" creationId="{1C77CDB3-05CC-4020-B5DF-EE3277A9E6EA}"/>
          </ac:spMkLst>
        </pc:spChg>
        <pc:spChg chg="mod">
          <ac:chgData name="Federico Cluni" userId="754e41aadaf4a8ea" providerId="LiveId" clId="{6970D417-8251-49E3-B758-7BDEA698CBDF}" dt="2020-06-15T16:53:16.625" v="7169"/>
          <ac:spMkLst>
            <pc:docMk/>
            <pc:sldMk cId="0" sldId="294"/>
            <ac:spMk id="36867" creationId="{BFF3BA17-DA1F-4C3F-A4B3-CCBBB5826769}"/>
          </ac:spMkLst>
        </pc:spChg>
      </pc:sldChg>
      <pc:sldChg chg="del">
        <pc:chgData name="Federico Cluni" userId="754e41aadaf4a8ea" providerId="LiveId" clId="{6970D417-8251-49E3-B758-7BDEA698CBDF}" dt="2020-06-15T14:14:53.895" v="1328" actId="2696"/>
        <pc:sldMkLst>
          <pc:docMk/>
          <pc:sldMk cId="1165524876" sldId="295"/>
        </pc:sldMkLst>
        <pc:spChg chg="mod">
          <ac:chgData name="Federico Cluni" userId="754e41aadaf4a8ea" providerId="LiveId" clId="{6970D417-8251-49E3-B758-7BDEA698CBDF}" dt="2020-06-15T14:34:24.017" v="1989" actId="207"/>
          <ac:spMkLst>
            <pc:docMk/>
            <pc:sldMk cId="1165524876" sldId="295"/>
            <ac:spMk id="16386" creationId="{56BEBCB5-4CAB-441C-A0D3-FD22F7631CDE}"/>
          </ac:spMkLst>
        </pc:spChg>
        <pc:spChg chg="mod">
          <ac:chgData name="Federico Cluni" userId="754e41aadaf4a8ea" providerId="LiveId" clId="{6970D417-8251-49E3-B758-7BDEA698CBDF}" dt="2020-06-15T16:15:07.194" v="5337" actId="313"/>
          <ac:spMkLst>
            <pc:docMk/>
            <pc:sldMk cId="1165524876" sldId="295"/>
            <ac:spMk id="16387" creationId="{5BBE23F3-BDC5-400E-A3FC-ABF0FFCAE73D}"/>
          </ac:spMkLst>
        </pc:spChg>
        <pc:spChg chg="del">
          <ac:chgData name="Federico Cluni" userId="754e41aadaf4a8ea" providerId="LiveId" clId="{6970D417-8251-49E3-B758-7BDEA698CBDF}" dt="2020-06-15T14:31:58.201" v="1755" actId="478"/>
          <ac:spMkLst>
            <pc:docMk/>
            <pc:sldMk cId="1165524876" sldId="295"/>
            <ac:spMk id="16388" creationId="{DABD724A-A447-4F21-8765-B96691D23118}"/>
          </ac:spMkLst>
        </pc:spChg>
        <pc:spChg chg="mod">
          <ac:chgData name="Federico Cluni" userId="754e41aadaf4a8ea" providerId="LiveId" clId="{6970D417-8251-49E3-B758-7BDEA698CBDF}" dt="2020-06-15T14:34:15.943" v="1988" actId="1076"/>
          <ac:spMkLst>
            <pc:docMk/>
            <pc:sldMk cId="1165524876" sldId="295"/>
            <ac:spMk id="16389" creationId="{64678E45-6A36-4214-A89D-5C47F6DDB841}"/>
          </ac:spMkLst>
        </pc:spChg>
        <pc:spChg chg="del">
          <ac:chgData name="Federico Cluni" userId="754e41aadaf4a8ea" providerId="LiveId" clId="{6970D417-8251-49E3-B758-7BDEA698CBDF}" dt="2020-06-15T14:29:49.971" v="1734" actId="478"/>
          <ac:spMkLst>
            <pc:docMk/>
            <pc:sldMk cId="1165524876" sldId="295"/>
            <ac:spMk id="16390" creationId="{5ACF4C51-9493-4D49-89D6-25C8D7E9C999}"/>
          </ac:spMkLst>
        </pc:spChg>
        <pc:spChg chg="mod">
          <ac:chgData name="Federico Cluni" userId="754e41aadaf4a8ea" providerId="LiveId" clId="{6970D417-8251-49E3-B758-7BDEA698CBDF}" dt="2020-06-15T14:31:55.911" v="1754" actId="1076"/>
          <ac:spMkLst>
            <pc:docMk/>
            <pc:sldMk cId="1165524876" sldId="295"/>
            <ac:spMk id="16391" creationId="{B241D821-531C-41EB-B44D-EDAC9DC14BA6}"/>
          </ac:spMkLst>
        </pc:spChg>
      </pc:sldChg>
      <pc:sldChg chg="addSp delSp modSp mod">
        <pc:chgData name="Federico Cluni" userId="754e41aadaf4a8ea" providerId="LiveId" clId="{6970D417-8251-49E3-B758-7BDEA698CBDF}" dt="2020-06-16T06:12:17.735" v="7390" actId="207"/>
        <pc:sldMkLst>
          <pc:docMk/>
          <pc:sldMk cId="0" sldId="296"/>
        </pc:sldMkLst>
        <pc:spChg chg="add mod">
          <ac:chgData name="Federico Cluni" userId="754e41aadaf4a8ea" providerId="LiveId" clId="{6970D417-8251-49E3-B758-7BDEA698CBDF}" dt="2020-06-15T15:11:57.344" v="2527"/>
          <ac:spMkLst>
            <pc:docMk/>
            <pc:sldMk cId="0" sldId="296"/>
            <ac:spMk id="4" creationId="{59248122-40D3-4DEC-B094-0E9A418F87DE}"/>
          </ac:spMkLst>
        </pc:spChg>
        <pc:spChg chg="del">
          <ac:chgData name="Federico Cluni" userId="754e41aadaf4a8ea" providerId="LiveId" clId="{6970D417-8251-49E3-B758-7BDEA698CBDF}" dt="2020-06-15T14:40:27.389" v="2273" actId="478"/>
          <ac:spMkLst>
            <pc:docMk/>
            <pc:sldMk cId="0" sldId="296"/>
            <ac:spMk id="12290" creationId="{DAFC4B9C-BB6B-4565-96C5-6E5BBEB792DB}"/>
          </ac:spMkLst>
        </pc:spChg>
        <pc:spChg chg="mod">
          <ac:chgData name="Federico Cluni" userId="754e41aadaf4a8ea" providerId="LiveId" clId="{6970D417-8251-49E3-B758-7BDEA698CBDF}" dt="2020-06-16T06:12:17.735" v="7390" actId="207"/>
          <ac:spMkLst>
            <pc:docMk/>
            <pc:sldMk cId="0" sldId="296"/>
            <ac:spMk id="12291" creationId="{DF71D569-A7A7-4EC9-A466-65F4419E0FAF}"/>
          </ac:spMkLst>
        </pc:spChg>
      </pc:sldChg>
      <pc:sldChg chg="addSp delSp modSp mod">
        <pc:chgData name="Federico Cluni" userId="754e41aadaf4a8ea" providerId="LiveId" clId="{6970D417-8251-49E3-B758-7BDEA698CBDF}" dt="2020-06-15T15:12:40.931" v="2539" actId="20577"/>
        <pc:sldMkLst>
          <pc:docMk/>
          <pc:sldMk cId="0" sldId="297"/>
        </pc:sldMkLst>
        <pc:spChg chg="add mod">
          <ac:chgData name="Federico Cluni" userId="754e41aadaf4a8ea" providerId="LiveId" clId="{6970D417-8251-49E3-B758-7BDEA698CBDF}" dt="2020-06-15T15:12:17.219" v="2529"/>
          <ac:spMkLst>
            <pc:docMk/>
            <pc:sldMk cId="0" sldId="297"/>
            <ac:spMk id="9" creationId="{81726F58-1ED6-42CE-86E0-8853732E4097}"/>
          </ac:spMkLst>
        </pc:spChg>
        <pc:spChg chg="del">
          <ac:chgData name="Federico Cluni" userId="754e41aadaf4a8ea" providerId="LiveId" clId="{6970D417-8251-49E3-B758-7BDEA698CBDF}" dt="2020-06-15T15:12:16.456" v="2528" actId="478"/>
          <ac:spMkLst>
            <pc:docMk/>
            <pc:sldMk cId="0" sldId="297"/>
            <ac:spMk id="13314" creationId="{57713717-EB05-4E7B-87C6-CB057A4D9422}"/>
          </ac:spMkLst>
        </pc:spChg>
        <pc:spChg chg="mod">
          <ac:chgData name="Federico Cluni" userId="754e41aadaf4a8ea" providerId="LiveId" clId="{6970D417-8251-49E3-B758-7BDEA698CBDF}" dt="2020-06-15T15:12:40.931" v="2539" actId="20577"/>
          <ac:spMkLst>
            <pc:docMk/>
            <pc:sldMk cId="0" sldId="297"/>
            <ac:spMk id="13318" creationId="{ACE320FA-A4DA-44D1-AA64-4E5152586642}"/>
          </ac:spMkLst>
        </pc:spChg>
      </pc:sldChg>
      <pc:sldChg chg="addSp delSp modSp mod">
        <pc:chgData name="Federico Cluni" userId="754e41aadaf4a8ea" providerId="LiveId" clId="{6970D417-8251-49E3-B758-7BDEA698CBDF}" dt="2020-06-15T15:12:36.921" v="2535" actId="20577"/>
        <pc:sldMkLst>
          <pc:docMk/>
          <pc:sldMk cId="0" sldId="298"/>
        </pc:sldMkLst>
        <pc:spChg chg="add mod">
          <ac:chgData name="Federico Cluni" userId="754e41aadaf4a8ea" providerId="LiveId" clId="{6970D417-8251-49E3-B758-7BDEA698CBDF}" dt="2020-06-15T15:12:26.562" v="2531"/>
          <ac:spMkLst>
            <pc:docMk/>
            <pc:sldMk cId="0" sldId="298"/>
            <ac:spMk id="9" creationId="{4B9301AC-8524-4D32-9590-E97B19D1DEC5}"/>
          </ac:spMkLst>
        </pc:spChg>
        <pc:spChg chg="del">
          <ac:chgData name="Federico Cluni" userId="754e41aadaf4a8ea" providerId="LiveId" clId="{6970D417-8251-49E3-B758-7BDEA698CBDF}" dt="2020-06-15T15:12:25.834" v="2530" actId="478"/>
          <ac:spMkLst>
            <pc:docMk/>
            <pc:sldMk cId="0" sldId="298"/>
            <ac:spMk id="14338" creationId="{2D60C4BF-6AFC-4AB5-85B4-C46F7F80A75B}"/>
          </ac:spMkLst>
        </pc:spChg>
        <pc:spChg chg="mod">
          <ac:chgData name="Federico Cluni" userId="754e41aadaf4a8ea" providerId="LiveId" clId="{6970D417-8251-49E3-B758-7BDEA698CBDF}" dt="2020-06-15T15:12:36.921" v="2535" actId="20577"/>
          <ac:spMkLst>
            <pc:docMk/>
            <pc:sldMk cId="0" sldId="298"/>
            <ac:spMk id="14342" creationId="{1ECF6E00-0252-4CC7-9E1B-EE18E933B423}"/>
          </ac:spMkLst>
        </pc:spChg>
      </pc:sldChg>
      <pc:sldChg chg="addSp delSp modSp mod">
        <pc:chgData name="Federico Cluni" userId="754e41aadaf4a8ea" providerId="LiveId" clId="{6970D417-8251-49E3-B758-7BDEA698CBDF}" dt="2020-06-15T15:17:02.646" v="3008" actId="790"/>
        <pc:sldMkLst>
          <pc:docMk/>
          <pc:sldMk cId="0" sldId="299"/>
        </pc:sldMkLst>
        <pc:spChg chg="add mod">
          <ac:chgData name="Federico Cluni" userId="754e41aadaf4a8ea" providerId="LiveId" clId="{6970D417-8251-49E3-B758-7BDEA698CBDF}" dt="2020-06-15T15:15:14.341" v="2793"/>
          <ac:spMkLst>
            <pc:docMk/>
            <pc:sldMk cId="0" sldId="299"/>
            <ac:spMk id="5" creationId="{83AD93DB-14B0-4C4E-940C-A4428CA34524}"/>
          </ac:spMkLst>
        </pc:spChg>
        <pc:spChg chg="del">
          <ac:chgData name="Federico Cluni" userId="754e41aadaf4a8ea" providerId="LiveId" clId="{6970D417-8251-49E3-B758-7BDEA698CBDF}" dt="2020-06-15T15:15:13.854" v="2792" actId="478"/>
          <ac:spMkLst>
            <pc:docMk/>
            <pc:sldMk cId="0" sldId="299"/>
            <ac:spMk id="17410" creationId="{CFA9266A-B59B-4D9E-AF05-CC923C05334F}"/>
          </ac:spMkLst>
        </pc:spChg>
        <pc:spChg chg="mod">
          <ac:chgData name="Federico Cluni" userId="754e41aadaf4a8ea" providerId="LiveId" clId="{6970D417-8251-49E3-B758-7BDEA698CBDF}" dt="2020-06-15T15:15:28.982" v="2834" actId="20577"/>
          <ac:spMkLst>
            <pc:docMk/>
            <pc:sldMk cId="0" sldId="299"/>
            <ac:spMk id="17444" creationId="{E996574E-0DF5-475C-9311-86386E56C120}"/>
          </ac:spMkLst>
        </pc:spChg>
        <pc:graphicFrameChg chg="modGraphic">
          <ac:chgData name="Federico Cluni" userId="754e41aadaf4a8ea" providerId="LiveId" clId="{6970D417-8251-49E3-B758-7BDEA698CBDF}" dt="2020-06-15T15:17:02.646" v="3008" actId="790"/>
          <ac:graphicFrameMkLst>
            <pc:docMk/>
            <pc:sldMk cId="0" sldId="299"/>
            <ac:graphicFrameMk id="47289" creationId="{BE2CAD8A-4702-415E-B373-7BBA87204CCD}"/>
          </ac:graphicFrameMkLst>
        </pc:graphicFrameChg>
      </pc:sldChg>
      <pc:sldChg chg="del">
        <pc:chgData name="Federico Cluni" userId="754e41aadaf4a8ea" providerId="LiveId" clId="{6970D417-8251-49E3-B758-7BDEA698CBDF}" dt="2020-06-15T16:59:08.556" v="7179" actId="47"/>
        <pc:sldMkLst>
          <pc:docMk/>
          <pc:sldMk cId="0" sldId="300"/>
        </pc:sldMkLst>
      </pc:sldChg>
      <pc:sldChg chg="del">
        <pc:chgData name="Federico Cluni" userId="754e41aadaf4a8ea" providerId="LiveId" clId="{6970D417-8251-49E3-B758-7BDEA698CBDF}" dt="2020-06-15T16:59:04.631" v="7172" actId="47"/>
        <pc:sldMkLst>
          <pc:docMk/>
          <pc:sldMk cId="2909882934" sldId="301"/>
        </pc:sldMkLst>
      </pc:sldChg>
      <pc:sldChg chg="del">
        <pc:chgData name="Federico Cluni" userId="754e41aadaf4a8ea" providerId="LiveId" clId="{6970D417-8251-49E3-B758-7BDEA698CBDF}" dt="2020-06-15T16:59:06.698" v="7176" actId="47"/>
        <pc:sldMkLst>
          <pc:docMk/>
          <pc:sldMk cId="0" sldId="302"/>
        </pc:sldMkLst>
      </pc:sldChg>
      <pc:sldChg chg="modSp mod">
        <pc:chgData name="Federico Cluni" userId="754e41aadaf4a8ea" providerId="LiveId" clId="{6970D417-8251-49E3-B758-7BDEA698CBDF}" dt="2020-06-16T08:33:48.823" v="7496" actId="20577"/>
        <pc:sldMkLst>
          <pc:docMk/>
          <pc:sldMk cId="0" sldId="303"/>
        </pc:sldMkLst>
        <pc:spChg chg="mod">
          <ac:chgData name="Federico Cluni" userId="754e41aadaf4a8ea" providerId="LiveId" clId="{6970D417-8251-49E3-B758-7BDEA698CBDF}" dt="2020-06-16T08:33:48.823" v="7496" actId="20577"/>
          <ac:spMkLst>
            <pc:docMk/>
            <pc:sldMk cId="0" sldId="303"/>
            <ac:spMk id="5125" creationId="{AD0979F9-088A-4E77-BB80-20FC4200DBE6}"/>
          </ac:spMkLst>
        </pc:spChg>
        <pc:spChg chg="mod">
          <ac:chgData name="Federico Cluni" userId="754e41aadaf4a8ea" providerId="LiveId" clId="{6970D417-8251-49E3-B758-7BDEA698CBDF}" dt="2020-06-15T13:41:17.351" v="22" actId="207"/>
          <ac:spMkLst>
            <pc:docMk/>
            <pc:sldMk cId="0" sldId="303"/>
            <ac:spMk id="6146" creationId="{23336650-4509-4626-A555-F723E2225E20}"/>
          </ac:spMkLst>
        </pc:spChg>
      </pc:sldChg>
      <pc:sldChg chg="addSp delSp modSp mod">
        <pc:chgData name="Federico Cluni" userId="754e41aadaf4a8ea" providerId="LiveId" clId="{6970D417-8251-49E3-B758-7BDEA698CBDF}" dt="2020-06-15T13:45:21.809" v="432" actId="20577"/>
        <pc:sldMkLst>
          <pc:docMk/>
          <pc:sldMk cId="0" sldId="304"/>
        </pc:sldMkLst>
        <pc:spChg chg="add mod">
          <ac:chgData name="Federico Cluni" userId="754e41aadaf4a8ea" providerId="LiveId" clId="{6970D417-8251-49E3-B758-7BDEA698CBDF}" dt="2020-06-15T13:44:11.293" v="285"/>
          <ac:spMkLst>
            <pc:docMk/>
            <pc:sldMk cId="0" sldId="304"/>
            <ac:spMk id="6" creationId="{36E94353-1F29-4CF7-9DED-5C46F976CBCF}"/>
          </ac:spMkLst>
        </pc:spChg>
        <pc:spChg chg="del">
          <ac:chgData name="Federico Cluni" userId="754e41aadaf4a8ea" providerId="LiveId" clId="{6970D417-8251-49E3-B758-7BDEA698CBDF}" dt="2020-06-15T13:44:10.516" v="284" actId="478"/>
          <ac:spMkLst>
            <pc:docMk/>
            <pc:sldMk cId="0" sldId="304"/>
            <ac:spMk id="8194" creationId="{A413626A-0C81-4137-9296-BD45C28FE078}"/>
          </ac:spMkLst>
        </pc:spChg>
        <pc:spChg chg="mod">
          <ac:chgData name="Federico Cluni" userId="754e41aadaf4a8ea" providerId="LiveId" clId="{6970D417-8251-49E3-B758-7BDEA698CBDF}" dt="2020-06-15T13:45:21.809" v="432" actId="20577"/>
          <ac:spMkLst>
            <pc:docMk/>
            <pc:sldMk cId="0" sldId="304"/>
            <ac:spMk id="8195" creationId="{1DE69BEF-224D-419B-8ECA-164B2BF99C2B}"/>
          </ac:spMkLst>
        </pc:spChg>
      </pc:sldChg>
      <pc:sldChg chg="addSp delSp modSp mod">
        <pc:chgData name="Federico Cluni" userId="754e41aadaf4a8ea" providerId="LiveId" clId="{6970D417-8251-49E3-B758-7BDEA698CBDF}" dt="2020-06-15T15:15:00.942" v="2791" actId="20577"/>
        <pc:sldMkLst>
          <pc:docMk/>
          <pc:sldMk cId="0" sldId="305"/>
        </pc:sldMkLst>
        <pc:spChg chg="add mod">
          <ac:chgData name="Federico Cluni" userId="754e41aadaf4a8ea" providerId="LiveId" clId="{6970D417-8251-49E3-B758-7BDEA698CBDF}" dt="2020-06-15T15:12:48.397" v="2541"/>
          <ac:spMkLst>
            <pc:docMk/>
            <pc:sldMk cId="0" sldId="305"/>
            <ac:spMk id="5" creationId="{3AF24829-F600-462F-885C-464E17CBA2D9}"/>
          </ac:spMkLst>
        </pc:spChg>
        <pc:spChg chg="mod">
          <ac:chgData name="Federico Cluni" userId="754e41aadaf4a8ea" providerId="LiveId" clId="{6970D417-8251-49E3-B758-7BDEA698CBDF}" dt="2020-06-15T15:13:16.107" v="2576" actId="6549"/>
          <ac:spMkLst>
            <pc:docMk/>
            <pc:sldMk cId="0" sldId="305"/>
            <ac:spMk id="10243" creationId="{A2C82316-C4EC-426E-AE68-7E4A94634496}"/>
          </ac:spMkLst>
        </pc:spChg>
        <pc:spChg chg="del">
          <ac:chgData name="Federico Cluni" userId="754e41aadaf4a8ea" providerId="LiveId" clId="{6970D417-8251-49E3-B758-7BDEA698CBDF}" dt="2020-06-15T15:12:47.492" v="2540" actId="478"/>
          <ac:spMkLst>
            <pc:docMk/>
            <pc:sldMk cId="0" sldId="305"/>
            <ac:spMk id="15362" creationId="{9C05FCA0-A14E-4914-9750-AC4CA378EB34}"/>
          </ac:spMkLst>
        </pc:spChg>
        <pc:graphicFrameChg chg="modGraphic">
          <ac:chgData name="Federico Cluni" userId="754e41aadaf4a8ea" providerId="LiveId" clId="{6970D417-8251-49E3-B758-7BDEA698CBDF}" dt="2020-06-15T15:15:00.942" v="2791" actId="20577"/>
          <ac:graphicFrameMkLst>
            <pc:docMk/>
            <pc:sldMk cId="0" sldId="305"/>
            <ac:graphicFrameMk id="2" creationId="{50E3250E-3398-43DB-A962-20B21513876F}"/>
          </ac:graphicFrameMkLst>
        </pc:graphicFrameChg>
      </pc:sldChg>
      <pc:sldChg chg="del">
        <pc:chgData name="Federico Cluni" userId="754e41aadaf4a8ea" providerId="LiveId" clId="{6970D417-8251-49E3-B758-7BDEA698CBDF}" dt="2020-06-15T16:59:12.845" v="7185" actId="47"/>
        <pc:sldMkLst>
          <pc:docMk/>
          <pc:sldMk cId="0" sldId="306"/>
        </pc:sldMkLst>
      </pc:sldChg>
      <pc:sldChg chg="del">
        <pc:chgData name="Federico Cluni" userId="754e41aadaf4a8ea" providerId="LiveId" clId="{6970D417-8251-49E3-B758-7BDEA698CBDF}" dt="2020-06-15T16:59:13.338" v="7186" actId="47"/>
        <pc:sldMkLst>
          <pc:docMk/>
          <pc:sldMk cId="0" sldId="307"/>
        </pc:sldMkLst>
      </pc:sldChg>
      <pc:sldChg chg="del">
        <pc:chgData name="Federico Cluni" userId="754e41aadaf4a8ea" providerId="LiveId" clId="{6970D417-8251-49E3-B758-7BDEA698CBDF}" dt="2020-06-15T16:59:13.831" v="7187" actId="47"/>
        <pc:sldMkLst>
          <pc:docMk/>
          <pc:sldMk cId="0" sldId="308"/>
        </pc:sldMkLst>
      </pc:sldChg>
      <pc:sldChg chg="del">
        <pc:chgData name="Federico Cluni" userId="754e41aadaf4a8ea" providerId="LiveId" clId="{6970D417-8251-49E3-B758-7BDEA698CBDF}" dt="2020-06-15T16:59:14.218" v="7188" actId="47"/>
        <pc:sldMkLst>
          <pc:docMk/>
          <pc:sldMk cId="0" sldId="309"/>
        </pc:sldMkLst>
      </pc:sldChg>
      <pc:sldChg chg="del">
        <pc:chgData name="Federico Cluni" userId="754e41aadaf4a8ea" providerId="LiveId" clId="{6970D417-8251-49E3-B758-7BDEA698CBDF}" dt="2020-06-15T16:59:14.529" v="7189" actId="47"/>
        <pc:sldMkLst>
          <pc:docMk/>
          <pc:sldMk cId="0" sldId="310"/>
        </pc:sldMkLst>
      </pc:sldChg>
      <pc:sldChg chg="del">
        <pc:chgData name="Federico Cluni" userId="754e41aadaf4a8ea" providerId="LiveId" clId="{6970D417-8251-49E3-B758-7BDEA698CBDF}" dt="2020-06-15T16:59:15.168" v="7190" actId="47"/>
        <pc:sldMkLst>
          <pc:docMk/>
          <pc:sldMk cId="0" sldId="311"/>
        </pc:sldMkLst>
      </pc:sldChg>
      <pc:sldChg chg="del">
        <pc:chgData name="Federico Cluni" userId="754e41aadaf4a8ea" providerId="LiveId" clId="{6970D417-8251-49E3-B758-7BDEA698CBDF}" dt="2020-06-15T16:59:15.677" v="7191" actId="47"/>
        <pc:sldMkLst>
          <pc:docMk/>
          <pc:sldMk cId="0" sldId="312"/>
        </pc:sldMkLst>
      </pc:sldChg>
      <pc:sldChg chg="del">
        <pc:chgData name="Federico Cluni" userId="754e41aadaf4a8ea" providerId="LiveId" clId="{6970D417-8251-49E3-B758-7BDEA698CBDF}" dt="2020-06-15T16:59:16.110" v="7192" actId="47"/>
        <pc:sldMkLst>
          <pc:docMk/>
          <pc:sldMk cId="0" sldId="313"/>
        </pc:sldMkLst>
      </pc:sldChg>
      <pc:sldChg chg="del">
        <pc:chgData name="Federico Cluni" userId="754e41aadaf4a8ea" providerId="LiveId" clId="{6970D417-8251-49E3-B758-7BDEA698CBDF}" dt="2020-06-15T16:59:09.124" v="7180" actId="47"/>
        <pc:sldMkLst>
          <pc:docMk/>
          <pc:sldMk cId="0" sldId="314"/>
        </pc:sldMkLst>
      </pc:sldChg>
      <pc:sldChg chg="addSp delSp modSp add mod">
        <pc:chgData name="Federico Cluni" userId="754e41aadaf4a8ea" providerId="LiveId" clId="{6970D417-8251-49E3-B758-7BDEA698CBDF}" dt="2020-06-16T07:03:35.895" v="7473" actId="1076"/>
        <pc:sldMkLst>
          <pc:docMk/>
          <pc:sldMk cId="3826106657" sldId="315"/>
        </pc:sldMkLst>
        <pc:spChg chg="add mod">
          <ac:chgData name="Federico Cluni" userId="754e41aadaf4a8ea" providerId="LiveId" clId="{6970D417-8251-49E3-B758-7BDEA698CBDF}" dt="2020-06-16T07:02:58.493" v="7470" actId="1076"/>
          <ac:spMkLst>
            <pc:docMk/>
            <pc:sldMk cId="3826106657" sldId="315"/>
            <ac:spMk id="6" creationId="{770C6121-972A-4B0D-AC8D-97069A0AC8B8}"/>
          </ac:spMkLst>
        </pc:spChg>
        <pc:spChg chg="mod">
          <ac:chgData name="Federico Cluni" userId="754e41aadaf4a8ea" providerId="LiveId" clId="{6970D417-8251-49E3-B758-7BDEA698CBDF}" dt="2020-06-16T07:03:30.503" v="7472" actId="313"/>
          <ac:spMkLst>
            <pc:docMk/>
            <pc:sldMk cId="3826106657" sldId="315"/>
            <ac:spMk id="9219" creationId="{A1FC0DEA-BB6C-4FD0-B78C-22B86F753767}"/>
          </ac:spMkLst>
        </pc:spChg>
        <pc:picChg chg="add del mod">
          <ac:chgData name="Federico Cluni" userId="754e41aadaf4a8ea" providerId="LiveId" clId="{6970D417-8251-49E3-B758-7BDEA698CBDF}" dt="2020-06-16T07:00:52.196" v="7415" actId="478"/>
          <ac:picMkLst>
            <pc:docMk/>
            <pc:sldMk cId="3826106657" sldId="315"/>
            <ac:picMk id="3" creationId="{A9D43D73-F061-4B79-A852-E83FF9466FBB}"/>
          </ac:picMkLst>
        </pc:picChg>
        <pc:picChg chg="add mod">
          <ac:chgData name="Federico Cluni" userId="754e41aadaf4a8ea" providerId="LiveId" clId="{6970D417-8251-49E3-B758-7BDEA698CBDF}" dt="2020-06-16T07:03:35.895" v="7473" actId="1076"/>
          <ac:picMkLst>
            <pc:docMk/>
            <pc:sldMk cId="3826106657" sldId="315"/>
            <ac:picMk id="4" creationId="{07ABB67C-8F0F-45ED-8D51-652EF1390A65}"/>
          </ac:picMkLst>
        </pc:picChg>
      </pc:sldChg>
      <pc:sldChg chg="delSp modSp add mod">
        <pc:chgData name="Federico Cluni" userId="754e41aadaf4a8ea" providerId="LiveId" clId="{6970D417-8251-49E3-B758-7BDEA698CBDF}" dt="2020-06-15T15:39:01.110" v="4084" actId="2711"/>
        <pc:sldMkLst>
          <pc:docMk/>
          <pc:sldMk cId="2150309443" sldId="316"/>
        </pc:sldMkLst>
        <pc:spChg chg="mod">
          <ac:chgData name="Federico Cluni" userId="754e41aadaf4a8ea" providerId="LiveId" clId="{6970D417-8251-49E3-B758-7BDEA698CBDF}" dt="2020-06-15T15:39:01.110" v="4084" actId="2711"/>
          <ac:spMkLst>
            <pc:docMk/>
            <pc:sldMk cId="2150309443" sldId="316"/>
            <ac:spMk id="20483" creationId="{B7035848-63B3-4B52-8846-AECB97BA8E4E}"/>
          </ac:spMkLst>
        </pc:spChg>
        <pc:spChg chg="del mod">
          <ac:chgData name="Federico Cluni" userId="754e41aadaf4a8ea" providerId="LiveId" clId="{6970D417-8251-49E3-B758-7BDEA698CBDF}" dt="2020-06-15T15:38:34.456" v="4069" actId="478"/>
          <ac:spMkLst>
            <pc:docMk/>
            <pc:sldMk cId="2150309443" sldId="316"/>
            <ac:spMk id="20484" creationId="{FF4DB5BD-A5A2-4D0B-BF45-40519D2A0129}"/>
          </ac:spMkLst>
        </pc:spChg>
      </pc:sldChg>
      <pc:sldChg chg="delSp modSp add del mod">
        <pc:chgData name="Federico Cluni" userId="754e41aadaf4a8ea" providerId="LiveId" clId="{6970D417-8251-49E3-B758-7BDEA698CBDF}" dt="2020-06-15T16:14:51.971" v="5336" actId="47"/>
        <pc:sldMkLst>
          <pc:docMk/>
          <pc:sldMk cId="1597407174" sldId="317"/>
        </pc:sldMkLst>
        <pc:spChg chg="mod">
          <ac:chgData name="Federico Cluni" userId="754e41aadaf4a8ea" providerId="LiveId" clId="{6970D417-8251-49E3-B758-7BDEA698CBDF}" dt="2020-06-15T16:14:29.280" v="5328" actId="207"/>
          <ac:spMkLst>
            <pc:docMk/>
            <pc:sldMk cId="1597407174" sldId="317"/>
            <ac:spMk id="16387" creationId="{5BBE23F3-BDC5-400E-A3FC-ABF0FFCAE73D}"/>
          </ac:spMkLst>
        </pc:spChg>
        <pc:spChg chg="del">
          <ac:chgData name="Federico Cluni" userId="754e41aadaf4a8ea" providerId="LiveId" clId="{6970D417-8251-49E3-B758-7BDEA698CBDF}" dt="2020-06-15T16:14:00.455" v="5325" actId="478"/>
          <ac:spMkLst>
            <pc:docMk/>
            <pc:sldMk cId="1597407174" sldId="317"/>
            <ac:spMk id="16389" creationId="{64678E45-6A36-4214-A89D-5C47F6DDB841}"/>
          </ac:spMkLst>
        </pc:spChg>
        <pc:spChg chg="del">
          <ac:chgData name="Federico Cluni" userId="754e41aadaf4a8ea" providerId="LiveId" clId="{6970D417-8251-49E3-B758-7BDEA698CBDF}" dt="2020-06-15T16:13:58.775" v="5324" actId="478"/>
          <ac:spMkLst>
            <pc:docMk/>
            <pc:sldMk cId="1597407174" sldId="317"/>
            <ac:spMk id="16391" creationId="{B241D821-531C-41EB-B44D-EDAC9DC14BA6}"/>
          </ac:spMkLst>
        </pc:spChg>
      </pc:sldChg>
    </pc:docChg>
  </pc:docChgLst>
  <pc:docChgLst>
    <pc:chgData name="Federico Cluni" userId="754e41aadaf4a8ea" providerId="LiveId" clId="{8AE3B534-87F5-4055-9DA3-F1337613F035}"/>
    <pc:docChg chg="undo custSel addSld delSld modSld sldOrd">
      <pc:chgData name="Federico Cluni" userId="754e41aadaf4a8ea" providerId="LiveId" clId="{8AE3B534-87F5-4055-9DA3-F1337613F035}" dt="2024-03-01T16:32:54.650" v="148" actId="20577"/>
      <pc:docMkLst>
        <pc:docMk/>
      </pc:docMkLst>
      <pc:sldChg chg="modSp mod">
        <pc:chgData name="Federico Cluni" userId="754e41aadaf4a8ea" providerId="LiveId" clId="{8AE3B534-87F5-4055-9DA3-F1337613F035}" dt="2024-03-01T14:12:11.735" v="131" actId="1076"/>
        <pc:sldMkLst>
          <pc:docMk/>
          <pc:sldMk cId="0" sldId="285"/>
        </pc:sldMkLst>
        <pc:spChg chg="mod">
          <ac:chgData name="Federico Cluni" userId="754e41aadaf4a8ea" providerId="LiveId" clId="{8AE3B534-87F5-4055-9DA3-F1337613F035}" dt="2024-03-01T14:12:11.735" v="131" actId="1076"/>
          <ac:spMkLst>
            <pc:docMk/>
            <pc:sldMk cId="0" sldId="285"/>
            <ac:spMk id="43011" creationId="{530215A9-4BDE-4CBC-936D-2138A6982815}"/>
          </ac:spMkLst>
        </pc:spChg>
      </pc:sldChg>
      <pc:sldChg chg="modSp mod">
        <pc:chgData name="Federico Cluni" userId="754e41aadaf4a8ea" providerId="LiveId" clId="{8AE3B534-87F5-4055-9DA3-F1337613F035}" dt="2024-03-01T14:25:05.258" v="145" actId="1076"/>
        <pc:sldMkLst>
          <pc:docMk/>
          <pc:sldMk cId="0" sldId="286"/>
        </pc:sldMkLst>
        <pc:spChg chg="mod">
          <ac:chgData name="Federico Cluni" userId="754e41aadaf4a8ea" providerId="LiveId" clId="{8AE3B534-87F5-4055-9DA3-F1337613F035}" dt="2024-03-01T14:23:33.814" v="144" actId="20577"/>
          <ac:spMkLst>
            <pc:docMk/>
            <pc:sldMk cId="0" sldId="286"/>
            <ac:spMk id="45059" creationId="{B29CAD21-7F16-443A-A012-B74A76C5BF5B}"/>
          </ac:spMkLst>
        </pc:spChg>
        <pc:spChg chg="mod">
          <ac:chgData name="Federico Cluni" userId="754e41aadaf4a8ea" providerId="LiveId" clId="{8AE3B534-87F5-4055-9DA3-F1337613F035}" dt="2024-03-01T14:25:05.258" v="145" actId="1076"/>
          <ac:spMkLst>
            <pc:docMk/>
            <pc:sldMk cId="0" sldId="286"/>
            <ac:spMk id="45060" creationId="{EFE68B92-8428-485F-A609-20719AEEBA69}"/>
          </ac:spMkLst>
        </pc:spChg>
      </pc:sldChg>
      <pc:sldChg chg="modSp mod">
        <pc:chgData name="Federico Cluni" userId="754e41aadaf4a8ea" providerId="LiveId" clId="{8AE3B534-87F5-4055-9DA3-F1337613F035}" dt="2024-02-29T15:27:23.148" v="24" actId="20577"/>
        <pc:sldMkLst>
          <pc:docMk/>
          <pc:sldMk cId="0" sldId="300"/>
        </pc:sldMkLst>
        <pc:spChg chg="mod">
          <ac:chgData name="Federico Cluni" userId="754e41aadaf4a8ea" providerId="LiveId" clId="{8AE3B534-87F5-4055-9DA3-F1337613F035}" dt="2024-02-29T15:27:23.148" v="24" actId="20577"/>
          <ac:spMkLst>
            <pc:docMk/>
            <pc:sldMk cId="0" sldId="300"/>
            <ac:spMk id="7" creationId="{4005BBF7-8A47-B139-B69D-51D8CEA25736}"/>
          </ac:spMkLst>
        </pc:spChg>
      </pc:sldChg>
      <pc:sldChg chg="add">
        <pc:chgData name="Federico Cluni" userId="754e41aadaf4a8ea" providerId="LiveId" clId="{8AE3B534-87F5-4055-9DA3-F1337613F035}" dt="2024-02-26T14:08:48.673" v="17"/>
        <pc:sldMkLst>
          <pc:docMk/>
          <pc:sldMk cId="0" sldId="306"/>
        </pc:sldMkLst>
      </pc:sldChg>
      <pc:sldChg chg="add">
        <pc:chgData name="Federico Cluni" userId="754e41aadaf4a8ea" providerId="LiveId" clId="{8AE3B534-87F5-4055-9DA3-F1337613F035}" dt="2024-02-26T14:08:48.673" v="17"/>
        <pc:sldMkLst>
          <pc:docMk/>
          <pc:sldMk cId="0" sldId="307"/>
        </pc:sldMkLst>
      </pc:sldChg>
      <pc:sldChg chg="add">
        <pc:chgData name="Federico Cluni" userId="754e41aadaf4a8ea" providerId="LiveId" clId="{8AE3B534-87F5-4055-9DA3-F1337613F035}" dt="2024-02-26T14:08:48.673" v="17"/>
        <pc:sldMkLst>
          <pc:docMk/>
          <pc:sldMk cId="0" sldId="308"/>
        </pc:sldMkLst>
      </pc:sldChg>
      <pc:sldChg chg="add">
        <pc:chgData name="Federico Cluni" userId="754e41aadaf4a8ea" providerId="LiveId" clId="{8AE3B534-87F5-4055-9DA3-F1337613F035}" dt="2024-02-26T14:08:48.673" v="17"/>
        <pc:sldMkLst>
          <pc:docMk/>
          <pc:sldMk cId="0" sldId="309"/>
        </pc:sldMkLst>
      </pc:sldChg>
      <pc:sldChg chg="add">
        <pc:chgData name="Federico Cluni" userId="754e41aadaf4a8ea" providerId="LiveId" clId="{8AE3B534-87F5-4055-9DA3-F1337613F035}" dt="2024-02-26T14:08:48.673" v="17"/>
        <pc:sldMkLst>
          <pc:docMk/>
          <pc:sldMk cId="0" sldId="310"/>
        </pc:sldMkLst>
      </pc:sldChg>
      <pc:sldChg chg="add">
        <pc:chgData name="Federico Cluni" userId="754e41aadaf4a8ea" providerId="LiveId" clId="{8AE3B534-87F5-4055-9DA3-F1337613F035}" dt="2024-02-26T14:08:48.673" v="17"/>
        <pc:sldMkLst>
          <pc:docMk/>
          <pc:sldMk cId="0" sldId="311"/>
        </pc:sldMkLst>
      </pc:sldChg>
      <pc:sldChg chg="add">
        <pc:chgData name="Federico Cluni" userId="754e41aadaf4a8ea" providerId="LiveId" clId="{8AE3B534-87F5-4055-9DA3-F1337613F035}" dt="2024-02-26T14:08:48.673" v="17"/>
        <pc:sldMkLst>
          <pc:docMk/>
          <pc:sldMk cId="0" sldId="312"/>
        </pc:sldMkLst>
      </pc:sldChg>
      <pc:sldChg chg="add">
        <pc:chgData name="Federico Cluni" userId="754e41aadaf4a8ea" providerId="LiveId" clId="{8AE3B534-87F5-4055-9DA3-F1337613F035}" dt="2024-02-26T14:08:48.673" v="17"/>
        <pc:sldMkLst>
          <pc:docMk/>
          <pc:sldMk cId="0" sldId="313"/>
        </pc:sldMkLst>
      </pc:sldChg>
      <pc:sldChg chg="add del">
        <pc:chgData name="Federico Cluni" userId="754e41aadaf4a8ea" providerId="LiveId" clId="{8AE3B534-87F5-4055-9DA3-F1337613F035}" dt="2024-02-26T14:09:10.252" v="18" actId="2696"/>
        <pc:sldMkLst>
          <pc:docMk/>
          <pc:sldMk cId="2826614204" sldId="318"/>
        </pc:sldMkLst>
      </pc:sldChg>
      <pc:sldChg chg="add">
        <pc:chgData name="Federico Cluni" userId="754e41aadaf4a8ea" providerId="LiveId" clId="{8AE3B534-87F5-4055-9DA3-F1337613F035}" dt="2024-02-26T14:09:19.603" v="19"/>
        <pc:sldMkLst>
          <pc:docMk/>
          <pc:sldMk cId="2341664799" sldId="319"/>
        </pc:sldMkLst>
      </pc:sldChg>
      <pc:sldChg chg="add del">
        <pc:chgData name="Federico Cluni" userId="754e41aadaf4a8ea" providerId="LiveId" clId="{8AE3B534-87F5-4055-9DA3-F1337613F035}" dt="2024-02-26T14:09:10.252" v="18" actId="2696"/>
        <pc:sldMkLst>
          <pc:docMk/>
          <pc:sldMk cId="1726988474" sldId="320"/>
        </pc:sldMkLst>
      </pc:sldChg>
      <pc:sldChg chg="del">
        <pc:chgData name="Federico Cluni" userId="754e41aadaf4a8ea" providerId="LiveId" clId="{8AE3B534-87F5-4055-9DA3-F1337613F035}" dt="2024-02-26T14:06:08.309" v="14" actId="47"/>
        <pc:sldMkLst>
          <pc:docMk/>
          <pc:sldMk cId="0" sldId="322"/>
        </pc:sldMkLst>
      </pc:sldChg>
      <pc:sldChg chg="modSp add mod">
        <pc:chgData name="Federico Cluni" userId="754e41aadaf4a8ea" providerId="LiveId" clId="{8AE3B534-87F5-4055-9DA3-F1337613F035}" dt="2024-03-01T16:32:54.650" v="148" actId="20577"/>
        <pc:sldMkLst>
          <pc:docMk/>
          <pc:sldMk cId="448035217" sldId="323"/>
        </pc:sldMkLst>
        <pc:spChg chg="mod">
          <ac:chgData name="Federico Cluni" userId="754e41aadaf4a8ea" providerId="LiveId" clId="{8AE3B534-87F5-4055-9DA3-F1337613F035}" dt="2024-03-01T16:32:54.650" v="148" actId="20577"/>
          <ac:spMkLst>
            <pc:docMk/>
            <pc:sldMk cId="448035217" sldId="323"/>
            <ac:spMk id="60419" creationId="{1DCB188F-CBF2-4118-B7D2-2063D15CE157}"/>
          </ac:spMkLst>
        </pc:spChg>
      </pc:sldChg>
      <pc:sldChg chg="del">
        <pc:chgData name="Federico Cluni" userId="754e41aadaf4a8ea" providerId="LiveId" clId="{8AE3B534-87F5-4055-9DA3-F1337613F035}" dt="2024-02-26T14:06:08.309" v="14" actId="47"/>
        <pc:sldMkLst>
          <pc:docMk/>
          <pc:sldMk cId="0" sldId="324"/>
        </pc:sldMkLst>
      </pc:sldChg>
      <pc:sldChg chg="del">
        <pc:chgData name="Federico Cluni" userId="754e41aadaf4a8ea" providerId="LiveId" clId="{8AE3B534-87F5-4055-9DA3-F1337613F035}" dt="2024-02-26T14:06:08.309" v="14" actId="47"/>
        <pc:sldMkLst>
          <pc:docMk/>
          <pc:sldMk cId="0" sldId="325"/>
        </pc:sldMkLst>
      </pc:sldChg>
      <pc:sldChg chg="del">
        <pc:chgData name="Federico Cluni" userId="754e41aadaf4a8ea" providerId="LiveId" clId="{8AE3B534-87F5-4055-9DA3-F1337613F035}" dt="2024-02-26T14:06:08.309" v="14" actId="47"/>
        <pc:sldMkLst>
          <pc:docMk/>
          <pc:sldMk cId="0" sldId="326"/>
        </pc:sldMkLst>
      </pc:sldChg>
      <pc:sldChg chg="del">
        <pc:chgData name="Federico Cluni" userId="754e41aadaf4a8ea" providerId="LiveId" clId="{8AE3B534-87F5-4055-9DA3-F1337613F035}" dt="2024-02-26T14:06:08.309" v="14" actId="47"/>
        <pc:sldMkLst>
          <pc:docMk/>
          <pc:sldMk cId="0" sldId="327"/>
        </pc:sldMkLst>
      </pc:sldChg>
      <pc:sldChg chg="del">
        <pc:chgData name="Federico Cluni" userId="754e41aadaf4a8ea" providerId="LiveId" clId="{8AE3B534-87F5-4055-9DA3-F1337613F035}" dt="2024-02-26T14:06:08.309" v="14" actId="47"/>
        <pc:sldMkLst>
          <pc:docMk/>
          <pc:sldMk cId="1438793502" sldId="328"/>
        </pc:sldMkLst>
      </pc:sldChg>
      <pc:sldChg chg="add">
        <pc:chgData name="Federico Cluni" userId="754e41aadaf4a8ea" providerId="LiveId" clId="{8AE3B534-87F5-4055-9DA3-F1337613F035}" dt="2024-02-26T14:39:57.851" v="20"/>
        <pc:sldMkLst>
          <pc:docMk/>
          <pc:sldMk cId="2599392944" sldId="329"/>
        </pc:sldMkLst>
      </pc:sldChg>
      <pc:sldChg chg="modSp mod modNotesTx">
        <pc:chgData name="Federico Cluni" userId="754e41aadaf4a8ea" providerId="LiveId" clId="{8AE3B534-87F5-4055-9DA3-F1337613F035}" dt="2024-02-29T15:33:41.606" v="55"/>
        <pc:sldMkLst>
          <pc:docMk/>
          <pc:sldMk cId="1143503960" sldId="332"/>
        </pc:sldMkLst>
        <pc:spChg chg="mod">
          <ac:chgData name="Federico Cluni" userId="754e41aadaf4a8ea" providerId="LiveId" clId="{8AE3B534-87F5-4055-9DA3-F1337613F035}" dt="2024-02-29T15:27:58.233" v="27" actId="6549"/>
          <ac:spMkLst>
            <pc:docMk/>
            <pc:sldMk cId="1143503960" sldId="332"/>
            <ac:spMk id="46083" creationId="{6ACC68DE-8CF4-432B-B0F9-A6F80B875381}"/>
          </ac:spMkLst>
        </pc:spChg>
        <pc:spChg chg="mod">
          <ac:chgData name="Federico Cluni" userId="754e41aadaf4a8ea" providerId="LiveId" clId="{8AE3B534-87F5-4055-9DA3-F1337613F035}" dt="2024-02-29T15:29:32.372" v="39" actId="20577"/>
          <ac:spMkLst>
            <pc:docMk/>
            <pc:sldMk cId="1143503960" sldId="332"/>
            <ac:spMk id="48132" creationId="{A0FE7CB0-E481-4096-81C8-1764C2DA88DA}"/>
          </ac:spMkLst>
        </pc:spChg>
      </pc:sldChg>
      <pc:sldChg chg="modSp mod">
        <pc:chgData name="Federico Cluni" userId="754e41aadaf4a8ea" providerId="LiveId" clId="{8AE3B534-87F5-4055-9DA3-F1337613F035}" dt="2024-03-01T13:36:49.279" v="95" actId="20577"/>
        <pc:sldMkLst>
          <pc:docMk/>
          <pc:sldMk cId="0" sldId="334"/>
        </pc:sldMkLst>
        <pc:spChg chg="mod">
          <ac:chgData name="Federico Cluni" userId="754e41aadaf4a8ea" providerId="LiveId" clId="{8AE3B534-87F5-4055-9DA3-F1337613F035}" dt="2024-02-26T14:05:32.540" v="3" actId="20577"/>
          <ac:spMkLst>
            <pc:docMk/>
            <pc:sldMk cId="0" sldId="334"/>
            <ac:spMk id="2054" creationId="{10C4B9D1-AF21-45ED-B9CB-5E26D6FA8653}"/>
          </ac:spMkLst>
        </pc:spChg>
        <pc:spChg chg="mod">
          <ac:chgData name="Federico Cluni" userId="754e41aadaf4a8ea" providerId="LiveId" clId="{8AE3B534-87F5-4055-9DA3-F1337613F035}" dt="2024-03-01T13:36:49.279" v="95" actId="20577"/>
          <ac:spMkLst>
            <pc:docMk/>
            <pc:sldMk cId="0" sldId="334"/>
            <ac:spMk id="2055" creationId="{4CD9053A-D1BE-4AA5-A65E-5DD053F0E150}"/>
          </ac:spMkLst>
        </pc:spChg>
      </pc:sldChg>
      <pc:sldChg chg="add del">
        <pc:chgData name="Federico Cluni" userId="754e41aadaf4a8ea" providerId="LiveId" clId="{8AE3B534-87F5-4055-9DA3-F1337613F035}" dt="2024-02-29T15:38:33.672" v="56" actId="2696"/>
        <pc:sldMkLst>
          <pc:docMk/>
          <pc:sldMk cId="2444427496" sldId="337"/>
        </pc:sldMkLst>
      </pc:sldChg>
      <pc:sldChg chg="add">
        <pc:chgData name="Federico Cluni" userId="754e41aadaf4a8ea" providerId="LiveId" clId="{8AE3B534-87F5-4055-9DA3-F1337613F035}" dt="2024-02-29T15:38:40.803" v="57"/>
        <pc:sldMkLst>
          <pc:docMk/>
          <pc:sldMk cId="3979534764" sldId="337"/>
        </pc:sldMkLst>
      </pc:sldChg>
      <pc:sldChg chg="add del">
        <pc:chgData name="Federico Cluni" userId="754e41aadaf4a8ea" providerId="LiveId" clId="{8AE3B534-87F5-4055-9DA3-F1337613F035}" dt="2024-02-29T15:38:33.672" v="56" actId="2696"/>
        <pc:sldMkLst>
          <pc:docMk/>
          <pc:sldMk cId="818098444" sldId="338"/>
        </pc:sldMkLst>
      </pc:sldChg>
      <pc:sldChg chg="add">
        <pc:chgData name="Federico Cluni" userId="754e41aadaf4a8ea" providerId="LiveId" clId="{8AE3B534-87F5-4055-9DA3-F1337613F035}" dt="2024-02-29T15:38:40.803" v="57"/>
        <pc:sldMkLst>
          <pc:docMk/>
          <pc:sldMk cId="1415372961" sldId="338"/>
        </pc:sldMkLst>
      </pc:sldChg>
      <pc:sldChg chg="addSp modSp add mod">
        <pc:chgData name="Federico Cluni" userId="754e41aadaf4a8ea" providerId="LiveId" clId="{8AE3B534-87F5-4055-9DA3-F1337613F035}" dt="2024-02-29T15:43:00.294" v="93" actId="1076"/>
        <pc:sldMkLst>
          <pc:docMk/>
          <pc:sldMk cId="538957913" sldId="339"/>
        </pc:sldMkLst>
        <pc:spChg chg="mod">
          <ac:chgData name="Federico Cluni" userId="754e41aadaf4a8ea" providerId="LiveId" clId="{8AE3B534-87F5-4055-9DA3-F1337613F035}" dt="2024-02-29T15:41:50.849" v="70" actId="1076"/>
          <ac:spMkLst>
            <pc:docMk/>
            <pc:sldMk cId="538957913" sldId="339"/>
            <ac:spMk id="2" creationId="{F10F6CD7-9FF3-DBEC-70AD-F30C3453326C}"/>
          </ac:spMkLst>
        </pc:spChg>
        <pc:spChg chg="mod">
          <ac:chgData name="Federico Cluni" userId="754e41aadaf4a8ea" providerId="LiveId" clId="{8AE3B534-87F5-4055-9DA3-F1337613F035}" dt="2024-02-29T15:41:50.849" v="70" actId="1076"/>
          <ac:spMkLst>
            <pc:docMk/>
            <pc:sldMk cId="538957913" sldId="339"/>
            <ac:spMk id="3" creationId="{0ABCA574-F764-9349-9378-4D43A861B576}"/>
          </ac:spMkLst>
        </pc:spChg>
        <pc:spChg chg="mod">
          <ac:chgData name="Federico Cluni" userId="754e41aadaf4a8ea" providerId="LiveId" clId="{8AE3B534-87F5-4055-9DA3-F1337613F035}" dt="2024-02-29T15:42:06.886" v="71" actId="1076"/>
          <ac:spMkLst>
            <pc:docMk/>
            <pc:sldMk cId="538957913" sldId="339"/>
            <ac:spMk id="5" creationId="{1CF5C759-F901-5D3E-B4D5-BCF23723378A}"/>
          </ac:spMkLst>
        </pc:spChg>
        <pc:spChg chg="mod">
          <ac:chgData name="Federico Cluni" userId="754e41aadaf4a8ea" providerId="LiveId" clId="{8AE3B534-87F5-4055-9DA3-F1337613F035}" dt="2024-02-29T15:42:06.886" v="71" actId="1076"/>
          <ac:spMkLst>
            <pc:docMk/>
            <pc:sldMk cId="538957913" sldId="339"/>
            <ac:spMk id="6" creationId="{692EB7C8-F147-72A8-68E8-A1097C20B1B1}"/>
          </ac:spMkLst>
        </pc:spChg>
        <pc:spChg chg="mod">
          <ac:chgData name="Federico Cluni" userId="754e41aadaf4a8ea" providerId="LiveId" clId="{8AE3B534-87F5-4055-9DA3-F1337613F035}" dt="2024-02-29T15:43:00.294" v="93" actId="1076"/>
          <ac:spMkLst>
            <pc:docMk/>
            <pc:sldMk cId="538957913" sldId="339"/>
            <ac:spMk id="7" creationId="{95B1F755-6469-6E8B-3462-B07C7F17EBAE}"/>
          </ac:spMkLst>
        </pc:spChg>
        <pc:spChg chg="mod">
          <ac:chgData name="Federico Cluni" userId="754e41aadaf4a8ea" providerId="LiveId" clId="{8AE3B534-87F5-4055-9DA3-F1337613F035}" dt="2024-02-29T15:43:00.294" v="93" actId="1076"/>
          <ac:spMkLst>
            <pc:docMk/>
            <pc:sldMk cId="538957913" sldId="339"/>
            <ac:spMk id="8" creationId="{C0481522-6883-9BCC-EE68-C883D96CBAEE}"/>
          </ac:spMkLst>
        </pc:spChg>
        <pc:spChg chg="add mod">
          <ac:chgData name="Federico Cluni" userId="754e41aadaf4a8ea" providerId="LiveId" clId="{8AE3B534-87F5-4055-9DA3-F1337613F035}" dt="2024-02-29T15:42:42.587" v="91" actId="20577"/>
          <ac:spMkLst>
            <pc:docMk/>
            <pc:sldMk cId="538957913" sldId="339"/>
            <ac:spMk id="9" creationId="{0EA299F0-E189-19D9-37AC-F86916DC517B}"/>
          </ac:spMkLst>
        </pc:spChg>
        <pc:spChg chg="add mod ord">
          <ac:chgData name="Federico Cluni" userId="754e41aadaf4a8ea" providerId="LiveId" clId="{8AE3B534-87F5-4055-9DA3-F1337613F035}" dt="2024-02-29T15:42:50.148" v="92" actId="171"/>
          <ac:spMkLst>
            <pc:docMk/>
            <pc:sldMk cId="538957913" sldId="339"/>
            <ac:spMk id="10" creationId="{C7BCBCB2-5474-AEC8-16DC-30F51C5B9553}"/>
          </ac:spMkLst>
        </pc:spChg>
        <pc:spChg chg="mod">
          <ac:chgData name="Federico Cluni" userId="754e41aadaf4a8ea" providerId="LiveId" clId="{8AE3B534-87F5-4055-9DA3-F1337613F035}" dt="2024-02-29T15:41:21.447" v="64" actId="1076"/>
          <ac:spMkLst>
            <pc:docMk/>
            <pc:sldMk cId="538957913" sldId="339"/>
            <ac:spMk id="60419" creationId="{6670331B-62EA-1D3E-9042-692E3E630D64}"/>
          </ac:spMkLst>
        </pc:spChg>
      </pc:sldChg>
      <pc:sldChg chg="add del">
        <pc:chgData name="Federico Cluni" userId="754e41aadaf4a8ea" providerId="LiveId" clId="{8AE3B534-87F5-4055-9DA3-F1337613F035}" dt="2024-02-29T15:38:33.672" v="56" actId="2696"/>
        <pc:sldMkLst>
          <pc:docMk/>
          <pc:sldMk cId="699247522" sldId="339"/>
        </pc:sldMkLst>
      </pc:sldChg>
      <pc:sldChg chg="del">
        <pc:chgData name="Federico Cluni" userId="754e41aadaf4a8ea" providerId="LiveId" clId="{8AE3B534-87F5-4055-9DA3-F1337613F035}" dt="2024-02-26T14:06:08.309" v="14" actId="47"/>
        <pc:sldMkLst>
          <pc:docMk/>
          <pc:sldMk cId="2910906631" sldId="340"/>
        </pc:sldMkLst>
      </pc:sldChg>
      <pc:sldChg chg="del">
        <pc:chgData name="Federico Cluni" userId="754e41aadaf4a8ea" providerId="LiveId" clId="{8AE3B534-87F5-4055-9DA3-F1337613F035}" dt="2024-02-26T14:06:08.309" v="14" actId="47"/>
        <pc:sldMkLst>
          <pc:docMk/>
          <pc:sldMk cId="2328275835" sldId="341"/>
        </pc:sldMkLst>
      </pc:sldChg>
      <pc:sldChg chg="del">
        <pc:chgData name="Federico Cluni" userId="754e41aadaf4a8ea" providerId="LiveId" clId="{8AE3B534-87F5-4055-9DA3-F1337613F035}" dt="2024-02-26T14:06:08.309" v="14" actId="47"/>
        <pc:sldMkLst>
          <pc:docMk/>
          <pc:sldMk cId="2034763195" sldId="342"/>
        </pc:sldMkLst>
      </pc:sldChg>
      <pc:sldChg chg="del">
        <pc:chgData name="Federico Cluni" userId="754e41aadaf4a8ea" providerId="LiveId" clId="{8AE3B534-87F5-4055-9DA3-F1337613F035}" dt="2024-02-26T14:06:15.174" v="15" actId="47"/>
        <pc:sldMkLst>
          <pc:docMk/>
          <pc:sldMk cId="1593534835" sldId="344"/>
        </pc:sldMkLst>
      </pc:sldChg>
      <pc:sldChg chg="add del">
        <pc:chgData name="Federico Cluni" userId="754e41aadaf4a8ea" providerId="LiveId" clId="{8AE3B534-87F5-4055-9DA3-F1337613F035}" dt="2024-02-26T14:09:10.252" v="18" actId="2696"/>
        <pc:sldMkLst>
          <pc:docMk/>
          <pc:sldMk cId="1825663349" sldId="382"/>
        </pc:sldMkLst>
      </pc:sldChg>
      <pc:sldChg chg="add">
        <pc:chgData name="Federico Cluni" userId="754e41aadaf4a8ea" providerId="LiveId" clId="{8AE3B534-87F5-4055-9DA3-F1337613F035}" dt="2024-02-26T14:09:19.603" v="19"/>
        <pc:sldMkLst>
          <pc:docMk/>
          <pc:sldMk cId="2770015205" sldId="382"/>
        </pc:sldMkLst>
      </pc:sldChg>
      <pc:sldChg chg="add">
        <pc:chgData name="Federico Cluni" userId="754e41aadaf4a8ea" providerId="LiveId" clId="{8AE3B534-87F5-4055-9DA3-F1337613F035}" dt="2024-02-26T14:09:19.603" v="19"/>
        <pc:sldMkLst>
          <pc:docMk/>
          <pc:sldMk cId="61705939" sldId="383"/>
        </pc:sldMkLst>
      </pc:sldChg>
      <pc:sldChg chg="add del">
        <pc:chgData name="Federico Cluni" userId="754e41aadaf4a8ea" providerId="LiveId" clId="{8AE3B534-87F5-4055-9DA3-F1337613F035}" dt="2024-02-26T14:09:10.252" v="18" actId="2696"/>
        <pc:sldMkLst>
          <pc:docMk/>
          <pc:sldMk cId="3257790811" sldId="383"/>
        </pc:sldMkLst>
      </pc:sldChg>
      <pc:sldChg chg="add">
        <pc:chgData name="Federico Cluni" userId="754e41aadaf4a8ea" providerId="LiveId" clId="{8AE3B534-87F5-4055-9DA3-F1337613F035}" dt="2024-02-26T14:39:57.851" v="20"/>
        <pc:sldMkLst>
          <pc:docMk/>
          <pc:sldMk cId="4201161828" sldId="384"/>
        </pc:sldMkLst>
      </pc:sldChg>
      <pc:sldChg chg="add">
        <pc:chgData name="Federico Cluni" userId="754e41aadaf4a8ea" providerId="LiveId" clId="{8AE3B534-87F5-4055-9DA3-F1337613F035}" dt="2024-02-26T14:39:57.851" v="20"/>
        <pc:sldMkLst>
          <pc:docMk/>
          <pc:sldMk cId="1288811917" sldId="385"/>
        </pc:sldMkLst>
      </pc:sldChg>
      <pc:sldChg chg="new ord">
        <pc:chgData name="Federico Cluni" userId="754e41aadaf4a8ea" providerId="LiveId" clId="{8AE3B534-87F5-4055-9DA3-F1337613F035}" dt="2024-02-26T14:40:09.318" v="23"/>
        <pc:sldMkLst>
          <pc:docMk/>
          <pc:sldMk cId="228710562" sldId="386"/>
        </pc:sldMkLst>
      </pc:sldChg>
    </pc:docChg>
  </pc:docChgLst>
  <pc:docChgLst>
    <pc:chgData name="Federico Cluni" userId="754e41aadaf4a8ea" providerId="LiveId" clId="{A5C8D2C1-3933-4BA4-BD17-CEC4989ED55C}"/>
    <pc:docChg chg="addSld delSld modSld">
      <pc:chgData name="Federico Cluni" userId="754e41aadaf4a8ea" providerId="LiveId" clId="{A5C8D2C1-3933-4BA4-BD17-CEC4989ED55C}" dt="2023-04-28T13:38:32.150" v="6" actId="47"/>
      <pc:docMkLst>
        <pc:docMk/>
      </pc:docMkLst>
      <pc:sldChg chg="add">
        <pc:chgData name="Federico Cluni" userId="754e41aadaf4a8ea" providerId="LiveId" clId="{A5C8D2C1-3933-4BA4-BD17-CEC4989ED55C}" dt="2023-04-28T13:32:10.345" v="0"/>
        <pc:sldMkLst>
          <pc:docMk/>
          <pc:sldMk cId="0" sldId="281"/>
        </pc:sldMkLst>
      </pc:sldChg>
      <pc:sldChg chg="add">
        <pc:chgData name="Federico Cluni" userId="754e41aadaf4a8ea" providerId="LiveId" clId="{A5C8D2C1-3933-4BA4-BD17-CEC4989ED55C}" dt="2023-04-28T13:32:10.345" v="0"/>
        <pc:sldMkLst>
          <pc:docMk/>
          <pc:sldMk cId="0" sldId="282"/>
        </pc:sldMkLst>
      </pc:sldChg>
      <pc:sldChg chg="add">
        <pc:chgData name="Federico Cluni" userId="754e41aadaf4a8ea" providerId="LiveId" clId="{A5C8D2C1-3933-4BA4-BD17-CEC4989ED55C}" dt="2023-04-28T13:32:10.345" v="0"/>
        <pc:sldMkLst>
          <pc:docMk/>
          <pc:sldMk cId="0" sldId="283"/>
        </pc:sldMkLst>
      </pc:sldChg>
      <pc:sldChg chg="add">
        <pc:chgData name="Federico Cluni" userId="754e41aadaf4a8ea" providerId="LiveId" clId="{A5C8D2C1-3933-4BA4-BD17-CEC4989ED55C}" dt="2023-04-28T13:32:10.345" v="0"/>
        <pc:sldMkLst>
          <pc:docMk/>
          <pc:sldMk cId="0" sldId="284"/>
        </pc:sldMkLst>
      </pc:sldChg>
      <pc:sldChg chg="add">
        <pc:chgData name="Federico Cluni" userId="754e41aadaf4a8ea" providerId="LiveId" clId="{A5C8D2C1-3933-4BA4-BD17-CEC4989ED55C}" dt="2023-04-28T13:32:10.345" v="0"/>
        <pc:sldMkLst>
          <pc:docMk/>
          <pc:sldMk cId="0" sldId="285"/>
        </pc:sldMkLst>
      </pc:sldChg>
      <pc:sldChg chg="add">
        <pc:chgData name="Federico Cluni" userId="754e41aadaf4a8ea" providerId="LiveId" clId="{A5C8D2C1-3933-4BA4-BD17-CEC4989ED55C}" dt="2023-04-28T13:32:10.345" v="0"/>
        <pc:sldMkLst>
          <pc:docMk/>
          <pc:sldMk cId="0" sldId="286"/>
        </pc:sldMkLst>
      </pc:sldChg>
      <pc:sldChg chg="del">
        <pc:chgData name="Federico Cluni" userId="754e41aadaf4a8ea" providerId="LiveId" clId="{A5C8D2C1-3933-4BA4-BD17-CEC4989ED55C}" dt="2023-04-28T13:35:45.390" v="3" actId="2696"/>
        <pc:sldMkLst>
          <pc:docMk/>
          <pc:sldMk cId="3286911153" sldId="287"/>
        </pc:sldMkLst>
      </pc:sldChg>
      <pc:sldChg chg="del">
        <pc:chgData name="Federico Cluni" userId="754e41aadaf4a8ea" providerId="LiveId" clId="{A5C8D2C1-3933-4BA4-BD17-CEC4989ED55C}" dt="2023-04-28T13:35:45.390" v="3" actId="2696"/>
        <pc:sldMkLst>
          <pc:docMk/>
          <pc:sldMk cId="3077951468" sldId="290"/>
        </pc:sldMkLst>
      </pc:sldChg>
      <pc:sldChg chg="add">
        <pc:chgData name="Federico Cluni" userId="754e41aadaf4a8ea" providerId="LiveId" clId="{A5C8D2C1-3933-4BA4-BD17-CEC4989ED55C}" dt="2023-04-28T13:33:49.150" v="2"/>
        <pc:sldMkLst>
          <pc:docMk/>
          <pc:sldMk cId="0" sldId="292"/>
        </pc:sldMkLst>
      </pc:sldChg>
      <pc:sldChg chg="add">
        <pc:chgData name="Federico Cluni" userId="754e41aadaf4a8ea" providerId="LiveId" clId="{A5C8D2C1-3933-4BA4-BD17-CEC4989ED55C}" dt="2023-04-28T13:33:49.150" v="2"/>
        <pc:sldMkLst>
          <pc:docMk/>
          <pc:sldMk cId="0" sldId="300"/>
        </pc:sldMkLst>
      </pc:sldChg>
      <pc:sldChg chg="add">
        <pc:chgData name="Federico Cluni" userId="754e41aadaf4a8ea" providerId="LiveId" clId="{A5C8D2C1-3933-4BA4-BD17-CEC4989ED55C}" dt="2023-04-28T13:33:49.150" v="2"/>
        <pc:sldMkLst>
          <pc:docMk/>
          <pc:sldMk cId="2909882934" sldId="301"/>
        </pc:sldMkLst>
      </pc:sldChg>
      <pc:sldChg chg="add">
        <pc:chgData name="Federico Cluni" userId="754e41aadaf4a8ea" providerId="LiveId" clId="{A5C8D2C1-3933-4BA4-BD17-CEC4989ED55C}" dt="2023-04-28T13:32:10.345" v="0"/>
        <pc:sldMkLst>
          <pc:docMk/>
          <pc:sldMk cId="0" sldId="302"/>
        </pc:sldMkLst>
      </pc:sldChg>
      <pc:sldChg chg="del">
        <pc:chgData name="Federico Cluni" userId="754e41aadaf4a8ea" providerId="LiveId" clId="{A5C8D2C1-3933-4BA4-BD17-CEC4989ED55C}" dt="2023-04-28T13:36:56.066" v="4" actId="2696"/>
        <pc:sldMkLst>
          <pc:docMk/>
          <pc:sldMk cId="0" sldId="306"/>
        </pc:sldMkLst>
      </pc:sldChg>
      <pc:sldChg chg="del">
        <pc:chgData name="Federico Cluni" userId="754e41aadaf4a8ea" providerId="LiveId" clId="{A5C8D2C1-3933-4BA4-BD17-CEC4989ED55C}" dt="2023-04-28T13:36:56.066" v="4" actId="2696"/>
        <pc:sldMkLst>
          <pc:docMk/>
          <pc:sldMk cId="0" sldId="307"/>
        </pc:sldMkLst>
      </pc:sldChg>
      <pc:sldChg chg="del">
        <pc:chgData name="Federico Cluni" userId="754e41aadaf4a8ea" providerId="LiveId" clId="{A5C8D2C1-3933-4BA4-BD17-CEC4989ED55C}" dt="2023-04-28T13:36:56.066" v="4" actId="2696"/>
        <pc:sldMkLst>
          <pc:docMk/>
          <pc:sldMk cId="0" sldId="308"/>
        </pc:sldMkLst>
      </pc:sldChg>
      <pc:sldChg chg="del">
        <pc:chgData name="Federico Cluni" userId="754e41aadaf4a8ea" providerId="LiveId" clId="{A5C8D2C1-3933-4BA4-BD17-CEC4989ED55C}" dt="2023-04-28T13:36:56.066" v="4" actId="2696"/>
        <pc:sldMkLst>
          <pc:docMk/>
          <pc:sldMk cId="0" sldId="309"/>
        </pc:sldMkLst>
      </pc:sldChg>
      <pc:sldChg chg="del">
        <pc:chgData name="Federico Cluni" userId="754e41aadaf4a8ea" providerId="LiveId" clId="{A5C8D2C1-3933-4BA4-BD17-CEC4989ED55C}" dt="2023-04-28T13:36:56.066" v="4" actId="2696"/>
        <pc:sldMkLst>
          <pc:docMk/>
          <pc:sldMk cId="0" sldId="310"/>
        </pc:sldMkLst>
      </pc:sldChg>
      <pc:sldChg chg="del">
        <pc:chgData name="Federico Cluni" userId="754e41aadaf4a8ea" providerId="LiveId" clId="{A5C8D2C1-3933-4BA4-BD17-CEC4989ED55C}" dt="2023-04-28T13:36:56.066" v="4" actId="2696"/>
        <pc:sldMkLst>
          <pc:docMk/>
          <pc:sldMk cId="0" sldId="311"/>
        </pc:sldMkLst>
      </pc:sldChg>
      <pc:sldChg chg="del">
        <pc:chgData name="Federico Cluni" userId="754e41aadaf4a8ea" providerId="LiveId" clId="{A5C8D2C1-3933-4BA4-BD17-CEC4989ED55C}" dt="2023-04-28T13:36:56.066" v="4" actId="2696"/>
        <pc:sldMkLst>
          <pc:docMk/>
          <pc:sldMk cId="0" sldId="312"/>
        </pc:sldMkLst>
      </pc:sldChg>
      <pc:sldChg chg="del">
        <pc:chgData name="Federico Cluni" userId="754e41aadaf4a8ea" providerId="LiveId" clId="{A5C8D2C1-3933-4BA4-BD17-CEC4989ED55C}" dt="2023-04-28T13:36:56.066" v="4" actId="2696"/>
        <pc:sldMkLst>
          <pc:docMk/>
          <pc:sldMk cId="0" sldId="313"/>
        </pc:sldMkLst>
      </pc:sldChg>
      <pc:sldChg chg="add">
        <pc:chgData name="Federico Cluni" userId="754e41aadaf4a8ea" providerId="LiveId" clId="{A5C8D2C1-3933-4BA4-BD17-CEC4989ED55C}" dt="2023-04-28T13:33:49.150" v="2"/>
        <pc:sldMkLst>
          <pc:docMk/>
          <pc:sldMk cId="0" sldId="314"/>
        </pc:sldMkLst>
      </pc:sldChg>
      <pc:sldChg chg="del">
        <pc:chgData name="Federico Cluni" userId="754e41aadaf4a8ea" providerId="LiveId" clId="{A5C8D2C1-3933-4BA4-BD17-CEC4989ED55C}" dt="2023-04-28T13:35:45.390" v="3" actId="2696"/>
        <pc:sldMkLst>
          <pc:docMk/>
          <pc:sldMk cId="0" sldId="316"/>
        </pc:sldMkLst>
      </pc:sldChg>
      <pc:sldChg chg="del">
        <pc:chgData name="Federico Cluni" userId="754e41aadaf4a8ea" providerId="LiveId" clId="{A5C8D2C1-3933-4BA4-BD17-CEC4989ED55C}" dt="2023-04-28T13:35:45.390" v="3" actId="2696"/>
        <pc:sldMkLst>
          <pc:docMk/>
          <pc:sldMk cId="0" sldId="317"/>
        </pc:sldMkLst>
      </pc:sldChg>
      <pc:sldChg chg="del">
        <pc:chgData name="Federico Cluni" userId="754e41aadaf4a8ea" providerId="LiveId" clId="{A5C8D2C1-3933-4BA4-BD17-CEC4989ED55C}" dt="2023-04-28T13:35:45.390" v="3" actId="2696"/>
        <pc:sldMkLst>
          <pc:docMk/>
          <pc:sldMk cId="2826614204" sldId="318"/>
        </pc:sldMkLst>
      </pc:sldChg>
      <pc:sldChg chg="del">
        <pc:chgData name="Federico Cluni" userId="754e41aadaf4a8ea" providerId="LiveId" clId="{A5C8D2C1-3933-4BA4-BD17-CEC4989ED55C}" dt="2023-04-28T13:35:45.390" v="3" actId="2696"/>
        <pc:sldMkLst>
          <pc:docMk/>
          <pc:sldMk cId="2341664799" sldId="319"/>
        </pc:sldMkLst>
      </pc:sldChg>
      <pc:sldChg chg="del">
        <pc:chgData name="Federico Cluni" userId="754e41aadaf4a8ea" providerId="LiveId" clId="{A5C8D2C1-3933-4BA4-BD17-CEC4989ED55C}" dt="2023-04-28T13:35:45.390" v="3" actId="2696"/>
        <pc:sldMkLst>
          <pc:docMk/>
          <pc:sldMk cId="1726988474" sldId="320"/>
        </pc:sldMkLst>
      </pc:sldChg>
      <pc:sldChg chg="add">
        <pc:chgData name="Federico Cluni" userId="754e41aadaf4a8ea" providerId="LiveId" clId="{A5C8D2C1-3933-4BA4-BD17-CEC4989ED55C}" dt="2023-04-28T13:32:10.345" v="0"/>
        <pc:sldMkLst>
          <pc:docMk/>
          <pc:sldMk cId="0" sldId="322"/>
        </pc:sldMkLst>
      </pc:sldChg>
      <pc:sldChg chg="del">
        <pc:chgData name="Federico Cluni" userId="754e41aadaf4a8ea" providerId="LiveId" clId="{A5C8D2C1-3933-4BA4-BD17-CEC4989ED55C}" dt="2023-04-28T13:36:56.066" v="4" actId="2696"/>
        <pc:sldMkLst>
          <pc:docMk/>
          <pc:sldMk cId="448035217" sldId="323"/>
        </pc:sldMkLst>
      </pc:sldChg>
      <pc:sldChg chg="add">
        <pc:chgData name="Federico Cluni" userId="754e41aadaf4a8ea" providerId="LiveId" clId="{A5C8D2C1-3933-4BA4-BD17-CEC4989ED55C}" dt="2023-04-28T13:32:10.345" v="0"/>
        <pc:sldMkLst>
          <pc:docMk/>
          <pc:sldMk cId="0" sldId="324"/>
        </pc:sldMkLst>
      </pc:sldChg>
      <pc:sldChg chg="add">
        <pc:chgData name="Federico Cluni" userId="754e41aadaf4a8ea" providerId="LiveId" clId="{A5C8D2C1-3933-4BA4-BD17-CEC4989ED55C}" dt="2023-04-28T13:32:10.345" v="0"/>
        <pc:sldMkLst>
          <pc:docMk/>
          <pc:sldMk cId="0" sldId="325"/>
        </pc:sldMkLst>
      </pc:sldChg>
      <pc:sldChg chg="add">
        <pc:chgData name="Federico Cluni" userId="754e41aadaf4a8ea" providerId="LiveId" clId="{A5C8D2C1-3933-4BA4-BD17-CEC4989ED55C}" dt="2023-04-28T13:32:10.345" v="0"/>
        <pc:sldMkLst>
          <pc:docMk/>
          <pc:sldMk cId="0" sldId="326"/>
        </pc:sldMkLst>
      </pc:sldChg>
      <pc:sldChg chg="add">
        <pc:chgData name="Federico Cluni" userId="754e41aadaf4a8ea" providerId="LiveId" clId="{A5C8D2C1-3933-4BA4-BD17-CEC4989ED55C}" dt="2023-04-28T13:32:10.345" v="0"/>
        <pc:sldMkLst>
          <pc:docMk/>
          <pc:sldMk cId="0" sldId="327"/>
        </pc:sldMkLst>
      </pc:sldChg>
      <pc:sldChg chg="add">
        <pc:chgData name="Federico Cluni" userId="754e41aadaf4a8ea" providerId="LiveId" clId="{A5C8D2C1-3933-4BA4-BD17-CEC4989ED55C}" dt="2023-04-28T13:32:10.345" v="0"/>
        <pc:sldMkLst>
          <pc:docMk/>
          <pc:sldMk cId="1438793502" sldId="328"/>
        </pc:sldMkLst>
      </pc:sldChg>
      <pc:sldChg chg="del">
        <pc:chgData name="Federico Cluni" userId="754e41aadaf4a8ea" providerId="LiveId" clId="{A5C8D2C1-3933-4BA4-BD17-CEC4989ED55C}" dt="2023-04-28T13:35:45.390" v="3" actId="2696"/>
        <pc:sldMkLst>
          <pc:docMk/>
          <pc:sldMk cId="2599392944" sldId="329"/>
        </pc:sldMkLst>
      </pc:sldChg>
      <pc:sldChg chg="del">
        <pc:chgData name="Federico Cluni" userId="754e41aadaf4a8ea" providerId="LiveId" clId="{A5C8D2C1-3933-4BA4-BD17-CEC4989ED55C}" dt="2023-04-28T13:35:45.390" v="3" actId="2696"/>
        <pc:sldMkLst>
          <pc:docMk/>
          <pc:sldMk cId="4201161828" sldId="330"/>
        </pc:sldMkLst>
      </pc:sldChg>
      <pc:sldChg chg="del">
        <pc:chgData name="Federico Cluni" userId="754e41aadaf4a8ea" providerId="LiveId" clId="{A5C8D2C1-3933-4BA4-BD17-CEC4989ED55C}" dt="2023-04-28T13:35:45.390" v="3" actId="2696"/>
        <pc:sldMkLst>
          <pc:docMk/>
          <pc:sldMk cId="1288811917" sldId="331"/>
        </pc:sldMkLst>
      </pc:sldChg>
      <pc:sldChg chg="add">
        <pc:chgData name="Federico Cluni" userId="754e41aadaf4a8ea" providerId="LiveId" clId="{A5C8D2C1-3933-4BA4-BD17-CEC4989ED55C}" dt="2023-04-28T13:33:49.150" v="2"/>
        <pc:sldMkLst>
          <pc:docMk/>
          <pc:sldMk cId="1143503960" sldId="332"/>
        </pc:sldMkLst>
      </pc:sldChg>
      <pc:sldChg chg="add">
        <pc:chgData name="Federico Cluni" userId="754e41aadaf4a8ea" providerId="LiveId" clId="{A5C8D2C1-3933-4BA4-BD17-CEC4989ED55C}" dt="2023-04-28T13:33:49.150" v="2"/>
        <pc:sldMkLst>
          <pc:docMk/>
          <pc:sldMk cId="3640886085" sldId="333"/>
        </pc:sldMkLst>
      </pc:sldChg>
      <pc:sldChg chg="del">
        <pc:chgData name="Federico Cluni" userId="754e41aadaf4a8ea" providerId="LiveId" clId="{A5C8D2C1-3933-4BA4-BD17-CEC4989ED55C}" dt="2023-04-28T13:35:45.390" v="3" actId="2696"/>
        <pc:sldMkLst>
          <pc:docMk/>
          <pc:sldMk cId="1825663349" sldId="335"/>
        </pc:sldMkLst>
      </pc:sldChg>
      <pc:sldChg chg="del">
        <pc:chgData name="Federico Cluni" userId="754e41aadaf4a8ea" providerId="LiveId" clId="{A5C8D2C1-3933-4BA4-BD17-CEC4989ED55C}" dt="2023-04-28T13:35:45.390" v="3" actId="2696"/>
        <pc:sldMkLst>
          <pc:docMk/>
          <pc:sldMk cId="3257790811" sldId="336"/>
        </pc:sldMkLst>
      </pc:sldChg>
      <pc:sldChg chg="del">
        <pc:chgData name="Federico Cluni" userId="754e41aadaf4a8ea" providerId="LiveId" clId="{A5C8D2C1-3933-4BA4-BD17-CEC4989ED55C}" dt="2023-04-28T13:37:39.981" v="5" actId="2696"/>
        <pc:sldMkLst>
          <pc:docMk/>
          <pc:sldMk cId="2444427496" sldId="337"/>
        </pc:sldMkLst>
      </pc:sldChg>
      <pc:sldChg chg="del">
        <pc:chgData name="Federico Cluni" userId="754e41aadaf4a8ea" providerId="LiveId" clId="{A5C8D2C1-3933-4BA4-BD17-CEC4989ED55C}" dt="2023-04-28T13:37:39.981" v="5" actId="2696"/>
        <pc:sldMkLst>
          <pc:docMk/>
          <pc:sldMk cId="818098444" sldId="338"/>
        </pc:sldMkLst>
      </pc:sldChg>
      <pc:sldChg chg="del">
        <pc:chgData name="Federico Cluni" userId="754e41aadaf4a8ea" providerId="LiveId" clId="{A5C8D2C1-3933-4BA4-BD17-CEC4989ED55C}" dt="2023-04-28T13:37:39.981" v="5" actId="2696"/>
        <pc:sldMkLst>
          <pc:docMk/>
          <pc:sldMk cId="699247522" sldId="339"/>
        </pc:sldMkLst>
      </pc:sldChg>
      <pc:sldChg chg="add">
        <pc:chgData name="Federico Cluni" userId="754e41aadaf4a8ea" providerId="LiveId" clId="{A5C8D2C1-3933-4BA4-BD17-CEC4989ED55C}" dt="2023-04-28T13:32:10.345" v="0"/>
        <pc:sldMkLst>
          <pc:docMk/>
          <pc:sldMk cId="2910906631" sldId="340"/>
        </pc:sldMkLst>
      </pc:sldChg>
      <pc:sldChg chg="add">
        <pc:chgData name="Federico Cluni" userId="754e41aadaf4a8ea" providerId="LiveId" clId="{A5C8D2C1-3933-4BA4-BD17-CEC4989ED55C}" dt="2023-04-28T13:32:10.345" v="0"/>
        <pc:sldMkLst>
          <pc:docMk/>
          <pc:sldMk cId="2328275835" sldId="341"/>
        </pc:sldMkLst>
      </pc:sldChg>
      <pc:sldChg chg="add">
        <pc:chgData name="Federico Cluni" userId="754e41aadaf4a8ea" providerId="LiveId" clId="{A5C8D2C1-3933-4BA4-BD17-CEC4989ED55C}" dt="2023-04-28T13:32:10.345" v="0"/>
        <pc:sldMkLst>
          <pc:docMk/>
          <pc:sldMk cId="2034763195" sldId="342"/>
        </pc:sldMkLst>
      </pc:sldChg>
      <pc:sldChg chg="new del">
        <pc:chgData name="Federico Cluni" userId="754e41aadaf4a8ea" providerId="LiveId" clId="{A5C8D2C1-3933-4BA4-BD17-CEC4989ED55C}" dt="2023-04-28T13:38:32.150" v="6" actId="47"/>
        <pc:sldMkLst>
          <pc:docMk/>
          <pc:sldMk cId="1967051363" sldId="343"/>
        </pc:sldMkLst>
      </pc:sldChg>
      <pc:sldChg chg="add">
        <pc:chgData name="Federico Cluni" userId="754e41aadaf4a8ea" providerId="LiveId" clId="{A5C8D2C1-3933-4BA4-BD17-CEC4989ED55C}" dt="2023-04-28T13:33:49.150" v="2"/>
        <pc:sldMkLst>
          <pc:docMk/>
          <pc:sldMk cId="1593534835" sldId="344"/>
        </pc:sldMkLst>
      </pc:sldChg>
    </pc:docChg>
  </pc:docChgLst>
  <pc:docChgLst>
    <pc:chgData name="Federico Cluni" userId="754e41aadaf4a8ea" providerId="LiveId" clId="{02E2C8D8-9081-4E9F-B21F-FA846432ADFC}"/>
    <pc:docChg chg="undo addSld delSld modSld">
      <pc:chgData name="Federico Cluni" userId="754e41aadaf4a8ea" providerId="LiveId" clId="{02E2C8D8-9081-4E9F-B21F-FA846432ADFC}" dt="2024-03-09T08:42:28.758" v="310" actId="2711"/>
      <pc:docMkLst>
        <pc:docMk/>
      </pc:docMkLst>
      <pc:sldChg chg="del">
        <pc:chgData name="Federico Cluni" userId="754e41aadaf4a8ea" providerId="LiveId" clId="{02E2C8D8-9081-4E9F-B21F-FA846432ADFC}" dt="2024-03-07T16:26:22.503" v="9" actId="47"/>
        <pc:sldMkLst>
          <pc:docMk/>
          <pc:sldMk cId="0" sldId="281"/>
        </pc:sldMkLst>
      </pc:sldChg>
      <pc:sldChg chg="del">
        <pc:chgData name="Federico Cluni" userId="754e41aadaf4a8ea" providerId="LiveId" clId="{02E2C8D8-9081-4E9F-B21F-FA846432ADFC}" dt="2024-03-07T16:26:22.503" v="9" actId="47"/>
        <pc:sldMkLst>
          <pc:docMk/>
          <pc:sldMk cId="0" sldId="282"/>
        </pc:sldMkLst>
      </pc:sldChg>
      <pc:sldChg chg="del">
        <pc:chgData name="Federico Cluni" userId="754e41aadaf4a8ea" providerId="LiveId" clId="{02E2C8D8-9081-4E9F-B21F-FA846432ADFC}" dt="2024-03-07T16:26:22.503" v="9" actId="47"/>
        <pc:sldMkLst>
          <pc:docMk/>
          <pc:sldMk cId="0" sldId="283"/>
        </pc:sldMkLst>
      </pc:sldChg>
      <pc:sldChg chg="del">
        <pc:chgData name="Federico Cluni" userId="754e41aadaf4a8ea" providerId="LiveId" clId="{02E2C8D8-9081-4E9F-B21F-FA846432ADFC}" dt="2024-03-07T16:26:22.503" v="9" actId="47"/>
        <pc:sldMkLst>
          <pc:docMk/>
          <pc:sldMk cId="0" sldId="284"/>
        </pc:sldMkLst>
      </pc:sldChg>
      <pc:sldChg chg="del">
        <pc:chgData name="Federico Cluni" userId="754e41aadaf4a8ea" providerId="LiveId" clId="{02E2C8D8-9081-4E9F-B21F-FA846432ADFC}" dt="2024-03-07T16:26:22.503" v="9" actId="47"/>
        <pc:sldMkLst>
          <pc:docMk/>
          <pc:sldMk cId="0" sldId="285"/>
        </pc:sldMkLst>
      </pc:sldChg>
      <pc:sldChg chg="del">
        <pc:chgData name="Federico Cluni" userId="754e41aadaf4a8ea" providerId="LiveId" clId="{02E2C8D8-9081-4E9F-B21F-FA846432ADFC}" dt="2024-03-07T16:26:22.503" v="9" actId="47"/>
        <pc:sldMkLst>
          <pc:docMk/>
          <pc:sldMk cId="0" sldId="286"/>
        </pc:sldMkLst>
      </pc:sldChg>
      <pc:sldChg chg="add">
        <pc:chgData name="Federico Cluni" userId="754e41aadaf4a8ea" providerId="LiveId" clId="{02E2C8D8-9081-4E9F-B21F-FA846432ADFC}" dt="2024-03-07T16:25:49.430" v="8"/>
        <pc:sldMkLst>
          <pc:docMk/>
          <pc:sldMk cId="3286911153" sldId="287"/>
        </pc:sldMkLst>
      </pc:sldChg>
      <pc:sldChg chg="add">
        <pc:chgData name="Federico Cluni" userId="754e41aadaf4a8ea" providerId="LiveId" clId="{02E2C8D8-9081-4E9F-B21F-FA846432ADFC}" dt="2024-03-07T16:25:49.430" v="8"/>
        <pc:sldMkLst>
          <pc:docMk/>
          <pc:sldMk cId="3077951468" sldId="290"/>
        </pc:sldMkLst>
      </pc:sldChg>
      <pc:sldChg chg="del">
        <pc:chgData name="Federico Cluni" userId="754e41aadaf4a8ea" providerId="LiveId" clId="{02E2C8D8-9081-4E9F-B21F-FA846432ADFC}" dt="2024-03-07T16:26:22.503" v="9" actId="47"/>
        <pc:sldMkLst>
          <pc:docMk/>
          <pc:sldMk cId="0" sldId="292"/>
        </pc:sldMkLst>
      </pc:sldChg>
      <pc:sldChg chg="del">
        <pc:chgData name="Federico Cluni" userId="754e41aadaf4a8ea" providerId="LiveId" clId="{02E2C8D8-9081-4E9F-B21F-FA846432ADFC}" dt="2024-03-07T16:26:22.503" v="9" actId="47"/>
        <pc:sldMkLst>
          <pc:docMk/>
          <pc:sldMk cId="0" sldId="300"/>
        </pc:sldMkLst>
      </pc:sldChg>
      <pc:sldChg chg="del">
        <pc:chgData name="Federico Cluni" userId="754e41aadaf4a8ea" providerId="LiveId" clId="{02E2C8D8-9081-4E9F-B21F-FA846432ADFC}" dt="2024-03-07T16:26:22.503" v="9" actId="47"/>
        <pc:sldMkLst>
          <pc:docMk/>
          <pc:sldMk cId="2909882934" sldId="301"/>
        </pc:sldMkLst>
      </pc:sldChg>
      <pc:sldChg chg="del">
        <pc:chgData name="Federico Cluni" userId="754e41aadaf4a8ea" providerId="LiveId" clId="{02E2C8D8-9081-4E9F-B21F-FA846432ADFC}" dt="2024-03-07T16:26:22.503" v="9" actId="47"/>
        <pc:sldMkLst>
          <pc:docMk/>
          <pc:sldMk cId="0" sldId="302"/>
        </pc:sldMkLst>
      </pc:sldChg>
      <pc:sldChg chg="del">
        <pc:chgData name="Federico Cluni" userId="754e41aadaf4a8ea" providerId="LiveId" clId="{02E2C8D8-9081-4E9F-B21F-FA846432ADFC}" dt="2024-03-07T16:26:22.503" v="9" actId="47"/>
        <pc:sldMkLst>
          <pc:docMk/>
          <pc:sldMk cId="0" sldId="306"/>
        </pc:sldMkLst>
      </pc:sldChg>
      <pc:sldChg chg="del">
        <pc:chgData name="Federico Cluni" userId="754e41aadaf4a8ea" providerId="LiveId" clId="{02E2C8D8-9081-4E9F-B21F-FA846432ADFC}" dt="2024-03-07T16:26:22.503" v="9" actId="47"/>
        <pc:sldMkLst>
          <pc:docMk/>
          <pc:sldMk cId="0" sldId="307"/>
        </pc:sldMkLst>
      </pc:sldChg>
      <pc:sldChg chg="del">
        <pc:chgData name="Federico Cluni" userId="754e41aadaf4a8ea" providerId="LiveId" clId="{02E2C8D8-9081-4E9F-B21F-FA846432ADFC}" dt="2024-03-07T16:26:22.503" v="9" actId="47"/>
        <pc:sldMkLst>
          <pc:docMk/>
          <pc:sldMk cId="0" sldId="308"/>
        </pc:sldMkLst>
      </pc:sldChg>
      <pc:sldChg chg="del">
        <pc:chgData name="Federico Cluni" userId="754e41aadaf4a8ea" providerId="LiveId" clId="{02E2C8D8-9081-4E9F-B21F-FA846432ADFC}" dt="2024-03-07T16:26:22.503" v="9" actId="47"/>
        <pc:sldMkLst>
          <pc:docMk/>
          <pc:sldMk cId="0" sldId="309"/>
        </pc:sldMkLst>
      </pc:sldChg>
      <pc:sldChg chg="del">
        <pc:chgData name="Federico Cluni" userId="754e41aadaf4a8ea" providerId="LiveId" clId="{02E2C8D8-9081-4E9F-B21F-FA846432ADFC}" dt="2024-03-07T16:26:22.503" v="9" actId="47"/>
        <pc:sldMkLst>
          <pc:docMk/>
          <pc:sldMk cId="0" sldId="310"/>
        </pc:sldMkLst>
      </pc:sldChg>
      <pc:sldChg chg="del">
        <pc:chgData name="Federico Cluni" userId="754e41aadaf4a8ea" providerId="LiveId" clId="{02E2C8D8-9081-4E9F-B21F-FA846432ADFC}" dt="2024-03-07T16:26:22.503" v="9" actId="47"/>
        <pc:sldMkLst>
          <pc:docMk/>
          <pc:sldMk cId="0" sldId="311"/>
        </pc:sldMkLst>
      </pc:sldChg>
      <pc:sldChg chg="del">
        <pc:chgData name="Federico Cluni" userId="754e41aadaf4a8ea" providerId="LiveId" clId="{02E2C8D8-9081-4E9F-B21F-FA846432ADFC}" dt="2024-03-07T16:26:22.503" v="9" actId="47"/>
        <pc:sldMkLst>
          <pc:docMk/>
          <pc:sldMk cId="0" sldId="312"/>
        </pc:sldMkLst>
      </pc:sldChg>
      <pc:sldChg chg="del">
        <pc:chgData name="Federico Cluni" userId="754e41aadaf4a8ea" providerId="LiveId" clId="{02E2C8D8-9081-4E9F-B21F-FA846432ADFC}" dt="2024-03-07T16:26:22.503" v="9" actId="47"/>
        <pc:sldMkLst>
          <pc:docMk/>
          <pc:sldMk cId="0" sldId="313"/>
        </pc:sldMkLst>
      </pc:sldChg>
      <pc:sldChg chg="del">
        <pc:chgData name="Federico Cluni" userId="754e41aadaf4a8ea" providerId="LiveId" clId="{02E2C8D8-9081-4E9F-B21F-FA846432ADFC}" dt="2024-03-07T16:26:22.503" v="9" actId="47"/>
        <pc:sldMkLst>
          <pc:docMk/>
          <pc:sldMk cId="0" sldId="314"/>
        </pc:sldMkLst>
      </pc:sldChg>
      <pc:sldChg chg="modSp add mod">
        <pc:chgData name="Federico Cluni" userId="754e41aadaf4a8ea" providerId="LiveId" clId="{02E2C8D8-9081-4E9F-B21F-FA846432ADFC}" dt="2024-03-09T08:38:20.598" v="283" actId="20577"/>
        <pc:sldMkLst>
          <pc:docMk/>
          <pc:sldMk cId="0" sldId="316"/>
        </pc:sldMkLst>
        <pc:spChg chg="mod">
          <ac:chgData name="Federico Cluni" userId="754e41aadaf4a8ea" providerId="LiveId" clId="{02E2C8D8-9081-4E9F-B21F-FA846432ADFC}" dt="2024-03-09T08:38:18.492" v="279" actId="20577"/>
          <ac:spMkLst>
            <pc:docMk/>
            <pc:sldMk cId="0" sldId="316"/>
            <ac:spMk id="3" creationId="{BDE2197A-9FEF-681D-9204-7000398C27C9}"/>
          </ac:spMkLst>
        </pc:spChg>
        <pc:spChg chg="mod">
          <ac:chgData name="Federico Cluni" userId="754e41aadaf4a8ea" providerId="LiveId" clId="{02E2C8D8-9081-4E9F-B21F-FA846432ADFC}" dt="2024-03-09T08:38:20.598" v="283" actId="20577"/>
          <ac:spMkLst>
            <pc:docMk/>
            <pc:sldMk cId="0" sldId="316"/>
            <ac:spMk id="5" creationId="{32751B2C-4DF0-39B7-DF91-C4EDC2FB8532}"/>
          </ac:spMkLst>
        </pc:spChg>
      </pc:sldChg>
      <pc:sldChg chg="modSp add mod">
        <pc:chgData name="Federico Cluni" userId="754e41aadaf4a8ea" providerId="LiveId" clId="{02E2C8D8-9081-4E9F-B21F-FA846432ADFC}" dt="2024-03-09T08:40:51.440" v="309"/>
        <pc:sldMkLst>
          <pc:docMk/>
          <pc:sldMk cId="0" sldId="317"/>
        </pc:sldMkLst>
        <pc:spChg chg="mod">
          <ac:chgData name="Federico Cluni" userId="754e41aadaf4a8ea" providerId="LiveId" clId="{02E2C8D8-9081-4E9F-B21F-FA846432ADFC}" dt="2024-03-09T08:40:49.953" v="307" actId="6549"/>
          <ac:spMkLst>
            <pc:docMk/>
            <pc:sldMk cId="0" sldId="317"/>
            <ac:spMk id="4" creationId="{0398D807-5CEB-D2D7-998A-084304EEE03A}"/>
          </ac:spMkLst>
        </pc:spChg>
        <pc:spChg chg="mod">
          <ac:chgData name="Federico Cluni" userId="754e41aadaf4a8ea" providerId="LiveId" clId="{02E2C8D8-9081-4E9F-B21F-FA846432ADFC}" dt="2024-03-09T08:40:51.440" v="309"/>
          <ac:spMkLst>
            <pc:docMk/>
            <pc:sldMk cId="0" sldId="317"/>
            <ac:spMk id="7" creationId="{6DB3E326-7374-41ED-4E24-A7D48B499A10}"/>
          </ac:spMkLst>
        </pc:spChg>
      </pc:sldChg>
      <pc:sldChg chg="add del">
        <pc:chgData name="Federico Cluni" userId="754e41aadaf4a8ea" providerId="LiveId" clId="{02E2C8D8-9081-4E9F-B21F-FA846432ADFC}" dt="2024-03-09T08:35:19.600" v="270" actId="47"/>
        <pc:sldMkLst>
          <pc:docMk/>
          <pc:sldMk cId="1303778938" sldId="318"/>
        </pc:sldMkLst>
      </pc:sldChg>
      <pc:sldChg chg="del">
        <pc:chgData name="Federico Cluni" userId="754e41aadaf4a8ea" providerId="LiveId" clId="{02E2C8D8-9081-4E9F-B21F-FA846432ADFC}" dt="2024-03-07T16:26:33.614" v="10" actId="2696"/>
        <pc:sldMkLst>
          <pc:docMk/>
          <pc:sldMk cId="2826614204" sldId="318"/>
        </pc:sldMkLst>
      </pc:sldChg>
      <pc:sldChg chg="del">
        <pc:chgData name="Federico Cluni" userId="754e41aadaf4a8ea" providerId="LiveId" clId="{02E2C8D8-9081-4E9F-B21F-FA846432ADFC}" dt="2024-03-07T16:26:33.614" v="10" actId="2696"/>
        <pc:sldMkLst>
          <pc:docMk/>
          <pc:sldMk cId="2341664799" sldId="319"/>
        </pc:sldMkLst>
      </pc:sldChg>
      <pc:sldChg chg="add del">
        <pc:chgData name="Federico Cluni" userId="754e41aadaf4a8ea" providerId="LiveId" clId="{02E2C8D8-9081-4E9F-B21F-FA846432ADFC}" dt="2024-03-09T08:35:19.600" v="270" actId="47"/>
        <pc:sldMkLst>
          <pc:docMk/>
          <pc:sldMk cId="2645868478" sldId="319"/>
        </pc:sldMkLst>
      </pc:sldChg>
      <pc:sldChg chg="del">
        <pc:chgData name="Federico Cluni" userId="754e41aadaf4a8ea" providerId="LiveId" clId="{02E2C8D8-9081-4E9F-B21F-FA846432ADFC}" dt="2024-03-07T16:26:33.614" v="10" actId="2696"/>
        <pc:sldMkLst>
          <pc:docMk/>
          <pc:sldMk cId="1726988474" sldId="320"/>
        </pc:sldMkLst>
      </pc:sldChg>
      <pc:sldChg chg="add del">
        <pc:chgData name="Federico Cluni" userId="754e41aadaf4a8ea" providerId="LiveId" clId="{02E2C8D8-9081-4E9F-B21F-FA846432ADFC}" dt="2024-03-09T08:35:19.600" v="270" actId="47"/>
        <pc:sldMkLst>
          <pc:docMk/>
          <pc:sldMk cId="4234175978" sldId="320"/>
        </pc:sldMkLst>
      </pc:sldChg>
      <pc:sldChg chg="del">
        <pc:chgData name="Federico Cluni" userId="754e41aadaf4a8ea" providerId="LiveId" clId="{02E2C8D8-9081-4E9F-B21F-FA846432ADFC}" dt="2024-03-07T16:26:22.503" v="9" actId="47"/>
        <pc:sldMkLst>
          <pc:docMk/>
          <pc:sldMk cId="448035217" sldId="323"/>
        </pc:sldMkLst>
      </pc:sldChg>
      <pc:sldChg chg="modSp add mod">
        <pc:chgData name="Federico Cluni" userId="754e41aadaf4a8ea" providerId="LiveId" clId="{02E2C8D8-9081-4E9F-B21F-FA846432ADFC}" dt="2024-03-09T08:30:55.406" v="168"/>
        <pc:sldMkLst>
          <pc:docMk/>
          <pc:sldMk cId="2154209998" sldId="329"/>
        </pc:sldMkLst>
        <pc:spChg chg="mod">
          <ac:chgData name="Federico Cluni" userId="754e41aadaf4a8ea" providerId="LiveId" clId="{02E2C8D8-9081-4E9F-B21F-FA846432ADFC}" dt="2024-03-09T08:30:55.406" v="168"/>
          <ac:spMkLst>
            <pc:docMk/>
            <pc:sldMk cId="2154209998" sldId="329"/>
            <ac:spMk id="3" creationId="{508DB327-6798-B969-3F70-2561FFE563A6}"/>
          </ac:spMkLst>
        </pc:spChg>
      </pc:sldChg>
      <pc:sldChg chg="del">
        <pc:chgData name="Federico Cluni" userId="754e41aadaf4a8ea" providerId="LiveId" clId="{02E2C8D8-9081-4E9F-B21F-FA846432ADFC}" dt="2024-03-07T16:26:33.614" v="10" actId="2696"/>
        <pc:sldMkLst>
          <pc:docMk/>
          <pc:sldMk cId="2599392944" sldId="329"/>
        </pc:sldMkLst>
      </pc:sldChg>
      <pc:sldChg chg="modSp add mod">
        <pc:chgData name="Federico Cluni" userId="754e41aadaf4a8ea" providerId="LiveId" clId="{02E2C8D8-9081-4E9F-B21F-FA846432ADFC}" dt="2024-03-09T08:42:28.758" v="310" actId="2711"/>
        <pc:sldMkLst>
          <pc:docMk/>
          <pc:sldMk cId="0" sldId="330"/>
        </pc:sldMkLst>
        <pc:spChg chg="mod">
          <ac:chgData name="Federico Cluni" userId="754e41aadaf4a8ea" providerId="LiveId" clId="{02E2C8D8-9081-4E9F-B21F-FA846432ADFC}" dt="2024-03-09T08:42:28.758" v="310" actId="2711"/>
          <ac:spMkLst>
            <pc:docMk/>
            <pc:sldMk cId="0" sldId="330"/>
            <ac:spMk id="10243" creationId="{4D213196-1290-462C-A590-4FB3CF51C244}"/>
          </ac:spMkLst>
        </pc:spChg>
      </pc:sldChg>
      <pc:sldChg chg="add">
        <pc:chgData name="Federico Cluni" userId="754e41aadaf4a8ea" providerId="LiveId" clId="{02E2C8D8-9081-4E9F-B21F-FA846432ADFC}" dt="2024-03-07T16:25:49.430" v="8"/>
        <pc:sldMkLst>
          <pc:docMk/>
          <pc:sldMk cId="0" sldId="331"/>
        </pc:sldMkLst>
      </pc:sldChg>
      <pc:sldChg chg="del">
        <pc:chgData name="Federico Cluni" userId="754e41aadaf4a8ea" providerId="LiveId" clId="{02E2C8D8-9081-4E9F-B21F-FA846432ADFC}" dt="2024-03-07T16:26:22.503" v="9" actId="47"/>
        <pc:sldMkLst>
          <pc:docMk/>
          <pc:sldMk cId="1143503960" sldId="332"/>
        </pc:sldMkLst>
      </pc:sldChg>
      <pc:sldChg chg="del">
        <pc:chgData name="Federico Cluni" userId="754e41aadaf4a8ea" providerId="LiveId" clId="{02E2C8D8-9081-4E9F-B21F-FA846432ADFC}" dt="2024-03-07T16:26:22.503" v="9" actId="47"/>
        <pc:sldMkLst>
          <pc:docMk/>
          <pc:sldMk cId="3640886085" sldId="333"/>
        </pc:sldMkLst>
      </pc:sldChg>
      <pc:sldChg chg="modSp mod">
        <pc:chgData name="Federico Cluni" userId="754e41aadaf4a8ea" providerId="LiveId" clId="{02E2C8D8-9081-4E9F-B21F-FA846432ADFC}" dt="2024-03-07T16:24:28.838" v="7" actId="20577"/>
        <pc:sldMkLst>
          <pc:docMk/>
          <pc:sldMk cId="0" sldId="334"/>
        </pc:sldMkLst>
        <pc:spChg chg="mod">
          <ac:chgData name="Federico Cluni" userId="754e41aadaf4a8ea" providerId="LiveId" clId="{02E2C8D8-9081-4E9F-B21F-FA846432ADFC}" dt="2024-03-07T16:24:28.838" v="7" actId="20577"/>
          <ac:spMkLst>
            <pc:docMk/>
            <pc:sldMk cId="0" sldId="334"/>
            <ac:spMk id="2055" creationId="{4CD9053A-D1BE-4AA5-A65E-5DD053F0E150}"/>
          </ac:spMkLst>
        </pc:spChg>
      </pc:sldChg>
      <pc:sldChg chg="add">
        <pc:chgData name="Federico Cluni" userId="754e41aadaf4a8ea" providerId="LiveId" clId="{02E2C8D8-9081-4E9F-B21F-FA846432ADFC}" dt="2024-03-07T16:25:49.430" v="8"/>
        <pc:sldMkLst>
          <pc:docMk/>
          <pc:sldMk cId="0" sldId="335"/>
        </pc:sldMkLst>
      </pc:sldChg>
      <pc:sldChg chg="add">
        <pc:chgData name="Federico Cluni" userId="754e41aadaf4a8ea" providerId="LiveId" clId="{02E2C8D8-9081-4E9F-B21F-FA846432ADFC}" dt="2024-03-07T16:25:49.430" v="8"/>
        <pc:sldMkLst>
          <pc:docMk/>
          <pc:sldMk cId="0" sldId="336"/>
        </pc:sldMkLst>
      </pc:sldChg>
      <pc:sldChg chg="del">
        <pc:chgData name="Federico Cluni" userId="754e41aadaf4a8ea" providerId="LiveId" clId="{02E2C8D8-9081-4E9F-B21F-FA846432ADFC}" dt="2024-03-07T16:26:22.503" v="9" actId="47"/>
        <pc:sldMkLst>
          <pc:docMk/>
          <pc:sldMk cId="3979534764" sldId="337"/>
        </pc:sldMkLst>
      </pc:sldChg>
      <pc:sldChg chg="del">
        <pc:chgData name="Federico Cluni" userId="754e41aadaf4a8ea" providerId="LiveId" clId="{02E2C8D8-9081-4E9F-B21F-FA846432ADFC}" dt="2024-03-07T16:26:22.503" v="9" actId="47"/>
        <pc:sldMkLst>
          <pc:docMk/>
          <pc:sldMk cId="1415372961" sldId="338"/>
        </pc:sldMkLst>
      </pc:sldChg>
      <pc:sldChg chg="del">
        <pc:chgData name="Federico Cluni" userId="754e41aadaf4a8ea" providerId="LiveId" clId="{02E2C8D8-9081-4E9F-B21F-FA846432ADFC}" dt="2024-03-07T16:26:22.503" v="9" actId="47"/>
        <pc:sldMkLst>
          <pc:docMk/>
          <pc:sldMk cId="538957913" sldId="339"/>
        </pc:sldMkLst>
      </pc:sldChg>
      <pc:sldChg chg="add">
        <pc:chgData name="Federico Cluni" userId="754e41aadaf4a8ea" providerId="LiveId" clId="{02E2C8D8-9081-4E9F-B21F-FA846432ADFC}" dt="2024-03-07T16:25:49.430" v="8"/>
        <pc:sldMkLst>
          <pc:docMk/>
          <pc:sldMk cId="360004768" sldId="340"/>
        </pc:sldMkLst>
      </pc:sldChg>
      <pc:sldChg chg="add">
        <pc:chgData name="Federico Cluni" userId="754e41aadaf4a8ea" providerId="LiveId" clId="{02E2C8D8-9081-4E9F-B21F-FA846432ADFC}" dt="2024-03-07T16:25:49.430" v="8"/>
        <pc:sldMkLst>
          <pc:docMk/>
          <pc:sldMk cId="2328275835" sldId="341"/>
        </pc:sldMkLst>
      </pc:sldChg>
      <pc:sldChg chg="add">
        <pc:chgData name="Federico Cluni" userId="754e41aadaf4a8ea" providerId="LiveId" clId="{02E2C8D8-9081-4E9F-B21F-FA846432ADFC}" dt="2024-03-07T16:25:49.430" v="8"/>
        <pc:sldMkLst>
          <pc:docMk/>
          <pc:sldMk cId="343869243" sldId="342"/>
        </pc:sldMkLst>
      </pc:sldChg>
      <pc:sldChg chg="add">
        <pc:chgData name="Federico Cluni" userId="754e41aadaf4a8ea" providerId="LiveId" clId="{02E2C8D8-9081-4E9F-B21F-FA846432ADFC}" dt="2024-03-07T16:25:49.430" v="8"/>
        <pc:sldMkLst>
          <pc:docMk/>
          <pc:sldMk cId="970148109" sldId="343"/>
        </pc:sldMkLst>
      </pc:sldChg>
      <pc:sldChg chg="add">
        <pc:chgData name="Federico Cluni" userId="754e41aadaf4a8ea" providerId="LiveId" clId="{02E2C8D8-9081-4E9F-B21F-FA846432ADFC}" dt="2024-03-07T16:25:49.430" v="8"/>
        <pc:sldMkLst>
          <pc:docMk/>
          <pc:sldMk cId="3157326155" sldId="344"/>
        </pc:sldMkLst>
      </pc:sldChg>
      <pc:sldChg chg="add">
        <pc:chgData name="Federico Cluni" userId="754e41aadaf4a8ea" providerId="LiveId" clId="{02E2C8D8-9081-4E9F-B21F-FA846432ADFC}" dt="2024-03-07T16:25:49.430" v="8"/>
        <pc:sldMkLst>
          <pc:docMk/>
          <pc:sldMk cId="4098119859" sldId="347"/>
        </pc:sldMkLst>
      </pc:sldChg>
      <pc:sldChg chg="add">
        <pc:chgData name="Federico Cluni" userId="754e41aadaf4a8ea" providerId="LiveId" clId="{02E2C8D8-9081-4E9F-B21F-FA846432ADFC}" dt="2024-03-07T16:25:49.430" v="8"/>
        <pc:sldMkLst>
          <pc:docMk/>
          <pc:sldMk cId="1142808522" sldId="348"/>
        </pc:sldMkLst>
      </pc:sldChg>
      <pc:sldChg chg="add del">
        <pc:chgData name="Federico Cluni" userId="754e41aadaf4a8ea" providerId="LiveId" clId="{02E2C8D8-9081-4E9F-B21F-FA846432ADFC}" dt="2024-03-08T16:31:49.124" v="134" actId="47"/>
        <pc:sldMkLst>
          <pc:docMk/>
          <pc:sldMk cId="1154455512" sldId="380"/>
        </pc:sldMkLst>
      </pc:sldChg>
      <pc:sldChg chg="add del">
        <pc:chgData name="Federico Cluni" userId="754e41aadaf4a8ea" providerId="LiveId" clId="{02E2C8D8-9081-4E9F-B21F-FA846432ADFC}" dt="2024-03-07T16:31:47.955" v="14" actId="47"/>
        <pc:sldMkLst>
          <pc:docMk/>
          <pc:sldMk cId="2681825558" sldId="381"/>
        </pc:sldMkLst>
      </pc:sldChg>
      <pc:sldChg chg="del">
        <pc:chgData name="Federico Cluni" userId="754e41aadaf4a8ea" providerId="LiveId" clId="{02E2C8D8-9081-4E9F-B21F-FA846432ADFC}" dt="2024-03-07T16:26:33.614" v="10" actId="2696"/>
        <pc:sldMkLst>
          <pc:docMk/>
          <pc:sldMk cId="2770015205" sldId="382"/>
        </pc:sldMkLst>
      </pc:sldChg>
      <pc:sldChg chg="add del">
        <pc:chgData name="Federico Cluni" userId="754e41aadaf4a8ea" providerId="LiveId" clId="{02E2C8D8-9081-4E9F-B21F-FA846432ADFC}" dt="2024-03-09T08:35:19.600" v="270" actId="47"/>
        <pc:sldMkLst>
          <pc:docMk/>
          <pc:sldMk cId="2842868473" sldId="382"/>
        </pc:sldMkLst>
      </pc:sldChg>
      <pc:sldChg chg="del">
        <pc:chgData name="Federico Cluni" userId="754e41aadaf4a8ea" providerId="LiveId" clId="{02E2C8D8-9081-4E9F-B21F-FA846432ADFC}" dt="2024-03-07T16:26:33.614" v="10" actId="2696"/>
        <pc:sldMkLst>
          <pc:docMk/>
          <pc:sldMk cId="61705939" sldId="383"/>
        </pc:sldMkLst>
      </pc:sldChg>
      <pc:sldChg chg="add del">
        <pc:chgData name="Federico Cluni" userId="754e41aadaf4a8ea" providerId="LiveId" clId="{02E2C8D8-9081-4E9F-B21F-FA846432ADFC}" dt="2024-03-09T08:35:19.600" v="270" actId="47"/>
        <pc:sldMkLst>
          <pc:docMk/>
          <pc:sldMk cId="737130717" sldId="383"/>
        </pc:sldMkLst>
      </pc:sldChg>
      <pc:sldChg chg="modSp add mod">
        <pc:chgData name="Federico Cluni" userId="754e41aadaf4a8ea" providerId="LiveId" clId="{02E2C8D8-9081-4E9F-B21F-FA846432ADFC}" dt="2024-03-09T08:31:31.014" v="209" actId="20577"/>
        <pc:sldMkLst>
          <pc:docMk/>
          <pc:sldMk cId="362754381" sldId="384"/>
        </pc:sldMkLst>
        <pc:spChg chg="mod">
          <ac:chgData name="Federico Cluni" userId="754e41aadaf4a8ea" providerId="LiveId" clId="{02E2C8D8-9081-4E9F-B21F-FA846432ADFC}" dt="2024-03-09T08:31:31.014" v="209" actId="20577"/>
          <ac:spMkLst>
            <pc:docMk/>
            <pc:sldMk cId="362754381" sldId="384"/>
            <ac:spMk id="3" creationId="{0FAF088C-7FE2-5530-F689-FC867D5432E2}"/>
          </ac:spMkLst>
        </pc:spChg>
      </pc:sldChg>
      <pc:sldChg chg="del">
        <pc:chgData name="Federico Cluni" userId="754e41aadaf4a8ea" providerId="LiveId" clId="{02E2C8D8-9081-4E9F-B21F-FA846432ADFC}" dt="2024-03-07T16:26:33.614" v="10" actId="2696"/>
        <pc:sldMkLst>
          <pc:docMk/>
          <pc:sldMk cId="4201161828" sldId="384"/>
        </pc:sldMkLst>
      </pc:sldChg>
      <pc:sldChg chg="modSp add mod">
        <pc:chgData name="Federico Cluni" userId="754e41aadaf4a8ea" providerId="LiveId" clId="{02E2C8D8-9081-4E9F-B21F-FA846432ADFC}" dt="2024-03-09T08:33:42.479" v="266" actId="20577"/>
        <pc:sldMkLst>
          <pc:docMk/>
          <pc:sldMk cId="1278425350" sldId="385"/>
        </pc:sldMkLst>
        <pc:spChg chg="mod">
          <ac:chgData name="Federico Cluni" userId="754e41aadaf4a8ea" providerId="LiveId" clId="{02E2C8D8-9081-4E9F-B21F-FA846432ADFC}" dt="2024-03-09T08:33:42.479" v="266" actId="20577"/>
          <ac:spMkLst>
            <pc:docMk/>
            <pc:sldMk cId="1278425350" sldId="385"/>
            <ac:spMk id="6" creationId="{45D9F38A-12F6-756F-D1FB-5925A5A91627}"/>
          </ac:spMkLst>
        </pc:spChg>
      </pc:sldChg>
      <pc:sldChg chg="del">
        <pc:chgData name="Federico Cluni" userId="754e41aadaf4a8ea" providerId="LiveId" clId="{02E2C8D8-9081-4E9F-B21F-FA846432ADFC}" dt="2024-03-07T16:26:33.614" v="10" actId="2696"/>
        <pc:sldMkLst>
          <pc:docMk/>
          <pc:sldMk cId="1288811917" sldId="385"/>
        </pc:sldMkLst>
      </pc:sldChg>
      <pc:sldChg chg="del">
        <pc:chgData name="Federico Cluni" userId="754e41aadaf4a8ea" providerId="LiveId" clId="{02E2C8D8-9081-4E9F-B21F-FA846432ADFC}" dt="2024-03-07T16:26:33.614" v="10" actId="2696"/>
        <pc:sldMkLst>
          <pc:docMk/>
          <pc:sldMk cId="228710562" sldId="386"/>
        </pc:sldMkLst>
      </pc:sldChg>
      <pc:sldChg chg="add del">
        <pc:chgData name="Federico Cluni" userId="754e41aadaf4a8ea" providerId="LiveId" clId="{02E2C8D8-9081-4E9F-B21F-FA846432ADFC}" dt="2024-03-07T16:26:46.701" v="12" actId="47"/>
        <pc:sldMkLst>
          <pc:docMk/>
          <pc:sldMk cId="2757032060" sldId="386"/>
        </pc:sldMkLst>
      </pc:sldChg>
      <pc:sldChg chg="add del">
        <pc:chgData name="Federico Cluni" userId="754e41aadaf4a8ea" providerId="LiveId" clId="{02E2C8D8-9081-4E9F-B21F-FA846432ADFC}" dt="2024-03-07T16:28:40.317" v="13" actId="47"/>
        <pc:sldMkLst>
          <pc:docMk/>
          <pc:sldMk cId="133934461" sldId="387"/>
        </pc:sldMkLst>
      </pc:sldChg>
      <pc:sldChg chg="add del">
        <pc:chgData name="Federico Cluni" userId="754e41aadaf4a8ea" providerId="LiveId" clId="{02E2C8D8-9081-4E9F-B21F-FA846432ADFC}" dt="2024-03-07T16:28:40.317" v="13" actId="47"/>
        <pc:sldMkLst>
          <pc:docMk/>
          <pc:sldMk cId="3022862947" sldId="388"/>
        </pc:sldMkLst>
      </pc:sldChg>
      <pc:sldChg chg="add del">
        <pc:chgData name="Federico Cluni" userId="754e41aadaf4a8ea" providerId="LiveId" clId="{02E2C8D8-9081-4E9F-B21F-FA846432ADFC}" dt="2024-03-07T16:28:40.317" v="13" actId="47"/>
        <pc:sldMkLst>
          <pc:docMk/>
          <pc:sldMk cId="3909985104" sldId="389"/>
        </pc:sldMkLst>
      </pc:sldChg>
      <pc:sldChg chg="modSp add mod">
        <pc:chgData name="Federico Cluni" userId="754e41aadaf4a8ea" providerId="LiveId" clId="{02E2C8D8-9081-4E9F-B21F-FA846432ADFC}" dt="2024-03-08T15:00:32.783" v="120"/>
        <pc:sldMkLst>
          <pc:docMk/>
          <pc:sldMk cId="3072934415" sldId="390"/>
        </pc:sldMkLst>
        <pc:spChg chg="mod">
          <ac:chgData name="Federico Cluni" userId="754e41aadaf4a8ea" providerId="LiveId" clId="{02E2C8D8-9081-4E9F-B21F-FA846432ADFC}" dt="2024-03-08T15:00:32.783" v="120"/>
          <ac:spMkLst>
            <pc:docMk/>
            <pc:sldMk cId="3072934415" sldId="390"/>
            <ac:spMk id="10243" creationId="{4D213196-1290-462C-A590-4FB3CF51C244}"/>
          </ac:spMkLst>
        </pc:spChg>
      </pc:sldChg>
      <pc:sldChg chg="add">
        <pc:chgData name="Federico Cluni" userId="754e41aadaf4a8ea" providerId="LiveId" clId="{02E2C8D8-9081-4E9F-B21F-FA846432ADFC}" dt="2024-03-07T16:25:49.430" v="8"/>
        <pc:sldMkLst>
          <pc:docMk/>
          <pc:sldMk cId="2791073292" sldId="391"/>
        </pc:sldMkLst>
      </pc:sldChg>
      <pc:sldChg chg="add">
        <pc:chgData name="Federico Cluni" userId="754e41aadaf4a8ea" providerId="LiveId" clId="{02E2C8D8-9081-4E9F-B21F-FA846432ADFC}" dt="2024-03-07T16:25:49.430" v="8"/>
        <pc:sldMkLst>
          <pc:docMk/>
          <pc:sldMk cId="76439775" sldId="392"/>
        </pc:sldMkLst>
      </pc:sldChg>
      <pc:sldChg chg="modSp add mod">
        <pc:chgData name="Federico Cluni" userId="754e41aadaf4a8ea" providerId="LiveId" clId="{02E2C8D8-9081-4E9F-B21F-FA846432ADFC}" dt="2024-03-08T15:17:08.885" v="126" actId="6549"/>
        <pc:sldMkLst>
          <pc:docMk/>
          <pc:sldMk cId="4140897932" sldId="393"/>
        </pc:sldMkLst>
        <pc:spChg chg="mod">
          <ac:chgData name="Federico Cluni" userId="754e41aadaf4a8ea" providerId="LiveId" clId="{02E2C8D8-9081-4E9F-B21F-FA846432ADFC}" dt="2024-03-08T15:17:08.885" v="126" actId="6549"/>
          <ac:spMkLst>
            <pc:docMk/>
            <pc:sldMk cId="4140897932" sldId="393"/>
            <ac:spMk id="10243" creationId="{4D213196-1290-462C-A590-4FB3CF51C244}"/>
          </ac:spMkLst>
        </pc:spChg>
      </pc:sldChg>
      <pc:sldChg chg="add">
        <pc:chgData name="Federico Cluni" userId="754e41aadaf4a8ea" providerId="LiveId" clId="{02E2C8D8-9081-4E9F-B21F-FA846432ADFC}" dt="2024-03-07T16:25:49.430" v="8"/>
        <pc:sldMkLst>
          <pc:docMk/>
          <pc:sldMk cId="1306537362" sldId="394"/>
        </pc:sldMkLst>
      </pc:sldChg>
      <pc:sldChg chg="add">
        <pc:chgData name="Federico Cluni" userId="754e41aadaf4a8ea" providerId="LiveId" clId="{02E2C8D8-9081-4E9F-B21F-FA846432ADFC}" dt="2024-03-07T16:25:49.430" v="8"/>
        <pc:sldMkLst>
          <pc:docMk/>
          <pc:sldMk cId="2311573374" sldId="395"/>
        </pc:sldMkLst>
      </pc:sldChg>
      <pc:sldChg chg="add del">
        <pc:chgData name="Federico Cluni" userId="754e41aadaf4a8ea" providerId="LiveId" clId="{02E2C8D8-9081-4E9F-B21F-FA846432ADFC}" dt="2024-03-08T16:31:49.124" v="134" actId="47"/>
        <pc:sldMkLst>
          <pc:docMk/>
          <pc:sldMk cId="1163152094" sldId="396"/>
        </pc:sldMkLst>
      </pc:sldChg>
      <pc:sldChg chg="add del">
        <pc:chgData name="Federico Cluni" userId="754e41aadaf4a8ea" providerId="LiveId" clId="{02E2C8D8-9081-4E9F-B21F-FA846432ADFC}" dt="2024-03-08T16:31:49.124" v="134" actId="47"/>
        <pc:sldMkLst>
          <pc:docMk/>
          <pc:sldMk cId="0" sldId="397"/>
        </pc:sldMkLst>
      </pc:sldChg>
      <pc:sldChg chg="delSp modSp add mod">
        <pc:chgData name="Federico Cluni" userId="754e41aadaf4a8ea" providerId="LiveId" clId="{02E2C8D8-9081-4E9F-B21F-FA846432ADFC}" dt="2024-03-09T08:34:21.261" v="269"/>
        <pc:sldMkLst>
          <pc:docMk/>
          <pc:sldMk cId="352406946" sldId="398"/>
        </pc:sldMkLst>
        <pc:spChg chg="mod ord">
          <ac:chgData name="Federico Cluni" userId="754e41aadaf4a8ea" providerId="LiveId" clId="{02E2C8D8-9081-4E9F-B21F-FA846432ADFC}" dt="2024-03-09T08:33:08.063" v="262" actId="171"/>
          <ac:spMkLst>
            <pc:docMk/>
            <pc:sldMk cId="352406946" sldId="398"/>
            <ac:spMk id="4" creationId="{5A6561FE-5E04-038D-490F-8ED28AB04806}"/>
          </ac:spMkLst>
        </pc:spChg>
        <pc:spChg chg="mod ord">
          <ac:chgData name="Federico Cluni" userId="754e41aadaf4a8ea" providerId="LiveId" clId="{02E2C8D8-9081-4E9F-B21F-FA846432ADFC}" dt="2024-03-09T08:34:21.261" v="269"/>
          <ac:spMkLst>
            <pc:docMk/>
            <pc:sldMk cId="352406946" sldId="398"/>
            <ac:spMk id="6" creationId="{BBF31407-4B0B-D272-8C55-57C008410EEF}"/>
          </ac:spMkLst>
        </pc:spChg>
        <pc:spChg chg="del">
          <ac:chgData name="Federico Cluni" userId="754e41aadaf4a8ea" providerId="LiveId" clId="{02E2C8D8-9081-4E9F-B21F-FA846432ADFC}" dt="2024-03-08T13:52:58.671" v="36" actId="478"/>
          <ac:spMkLst>
            <pc:docMk/>
            <pc:sldMk cId="352406946" sldId="398"/>
            <ac:spMk id="35844" creationId="{B949C01F-E92E-39F1-8706-EA763B10F774}"/>
          </ac:spMkLst>
        </pc:spChg>
      </pc:sldChg>
    </pc:docChg>
  </pc:docChgLst>
  <pc:docChgLst>
    <pc:chgData name="Federico Cluni" userId="754e41aadaf4a8ea" providerId="LiveId" clId="{A1300549-CB0F-41A9-A647-24B953CD8372}"/>
    <pc:docChg chg="modSld">
      <pc:chgData name="Federico Cluni" userId="754e41aadaf4a8ea" providerId="LiveId" clId="{A1300549-CB0F-41A9-A647-24B953CD8372}" dt="2021-09-07T12:05:55.272" v="28" actId="1038"/>
      <pc:docMkLst>
        <pc:docMk/>
      </pc:docMkLst>
      <pc:sldChg chg="modSp mod">
        <pc:chgData name="Federico Cluni" userId="754e41aadaf4a8ea" providerId="LiveId" clId="{A1300549-CB0F-41A9-A647-24B953CD8372}" dt="2021-09-07T12:05:55.272" v="28" actId="1038"/>
        <pc:sldMkLst>
          <pc:docMk/>
          <pc:sldMk cId="0" sldId="256"/>
        </pc:sldMkLst>
        <pc:spChg chg="mod">
          <ac:chgData name="Federico Cluni" userId="754e41aadaf4a8ea" providerId="LiveId" clId="{A1300549-CB0F-41A9-A647-24B953CD8372}" dt="2021-09-07T12:05:38.677" v="5" actId="20577"/>
          <ac:spMkLst>
            <pc:docMk/>
            <pc:sldMk cId="0" sldId="256"/>
            <ac:spMk id="2054" creationId="{10C4B9D1-AF21-45ED-B9CB-5E26D6FA8653}"/>
          </ac:spMkLst>
        </pc:spChg>
        <pc:spChg chg="mod">
          <ac:chgData name="Federico Cluni" userId="754e41aadaf4a8ea" providerId="LiveId" clId="{A1300549-CB0F-41A9-A647-24B953CD8372}" dt="2021-09-07T12:05:55.272" v="28" actId="1038"/>
          <ac:spMkLst>
            <pc:docMk/>
            <pc:sldMk cId="0" sldId="256"/>
            <ac:spMk id="2055" creationId="{4CD9053A-D1BE-4AA5-A65E-5DD053F0E150}"/>
          </ac:spMkLst>
        </pc:spChg>
      </pc:sldChg>
    </pc:docChg>
  </pc:docChgLst>
  <pc:docChgLst>
    <pc:chgData name="Federico Cluni" userId="754e41aadaf4a8ea" providerId="LiveId" clId="{174905C7-58A6-4609-A2A3-A06B79A952AF}"/>
    <pc:docChg chg="undo custSel addSld delSld modSld">
      <pc:chgData name="Federico Cluni" userId="754e41aadaf4a8ea" providerId="LiveId" clId="{174905C7-58A6-4609-A2A3-A06B79A952AF}" dt="2021-09-10T09:40:49.113" v="258"/>
      <pc:docMkLst>
        <pc:docMk/>
      </pc:docMkLst>
      <pc:sldChg chg="del">
        <pc:chgData name="Federico Cluni" userId="754e41aadaf4a8ea" providerId="LiveId" clId="{174905C7-58A6-4609-A2A3-A06B79A952AF}" dt="2021-09-09T11:31:14.940" v="0" actId="47"/>
        <pc:sldMkLst>
          <pc:docMk/>
          <pc:sldMk cId="0" sldId="268"/>
        </pc:sldMkLst>
      </pc:sldChg>
      <pc:sldChg chg="del">
        <pc:chgData name="Federico Cluni" userId="754e41aadaf4a8ea" providerId="LiveId" clId="{174905C7-58A6-4609-A2A3-A06B79A952AF}" dt="2021-09-09T11:31:14.940" v="0" actId="47"/>
        <pc:sldMkLst>
          <pc:docMk/>
          <pc:sldMk cId="0" sldId="270"/>
        </pc:sldMkLst>
      </pc:sldChg>
      <pc:sldChg chg="del">
        <pc:chgData name="Federico Cluni" userId="754e41aadaf4a8ea" providerId="LiveId" clId="{174905C7-58A6-4609-A2A3-A06B79A952AF}" dt="2021-09-09T11:31:14.940" v="0" actId="47"/>
        <pc:sldMkLst>
          <pc:docMk/>
          <pc:sldMk cId="0" sldId="271"/>
        </pc:sldMkLst>
      </pc:sldChg>
      <pc:sldChg chg="del">
        <pc:chgData name="Federico Cluni" userId="754e41aadaf4a8ea" providerId="LiveId" clId="{174905C7-58A6-4609-A2A3-A06B79A952AF}" dt="2021-09-09T11:31:14.940" v="0" actId="47"/>
        <pc:sldMkLst>
          <pc:docMk/>
          <pc:sldMk cId="0" sldId="272"/>
        </pc:sldMkLst>
      </pc:sldChg>
      <pc:sldChg chg="del">
        <pc:chgData name="Federico Cluni" userId="754e41aadaf4a8ea" providerId="LiveId" clId="{174905C7-58A6-4609-A2A3-A06B79A952AF}" dt="2021-09-09T11:31:14.940" v="0" actId="47"/>
        <pc:sldMkLst>
          <pc:docMk/>
          <pc:sldMk cId="0" sldId="273"/>
        </pc:sldMkLst>
      </pc:sldChg>
      <pc:sldChg chg="del">
        <pc:chgData name="Federico Cluni" userId="754e41aadaf4a8ea" providerId="LiveId" clId="{174905C7-58A6-4609-A2A3-A06B79A952AF}" dt="2021-09-09T11:31:14.940" v="0" actId="47"/>
        <pc:sldMkLst>
          <pc:docMk/>
          <pc:sldMk cId="0" sldId="274"/>
        </pc:sldMkLst>
      </pc:sldChg>
      <pc:sldChg chg="del">
        <pc:chgData name="Federico Cluni" userId="754e41aadaf4a8ea" providerId="LiveId" clId="{174905C7-58A6-4609-A2A3-A06B79A952AF}" dt="2021-09-09T11:31:14.940" v="0" actId="47"/>
        <pc:sldMkLst>
          <pc:docMk/>
          <pc:sldMk cId="0" sldId="275"/>
        </pc:sldMkLst>
      </pc:sldChg>
      <pc:sldChg chg="del">
        <pc:chgData name="Federico Cluni" userId="754e41aadaf4a8ea" providerId="LiveId" clId="{174905C7-58A6-4609-A2A3-A06B79A952AF}" dt="2021-09-09T11:31:14.940" v="0" actId="47"/>
        <pc:sldMkLst>
          <pc:docMk/>
          <pc:sldMk cId="0" sldId="276"/>
        </pc:sldMkLst>
      </pc:sldChg>
      <pc:sldChg chg="del">
        <pc:chgData name="Federico Cluni" userId="754e41aadaf4a8ea" providerId="LiveId" clId="{174905C7-58A6-4609-A2A3-A06B79A952AF}" dt="2021-09-09T11:31:14.940" v="0" actId="47"/>
        <pc:sldMkLst>
          <pc:docMk/>
          <pc:sldMk cId="0" sldId="277"/>
        </pc:sldMkLst>
      </pc:sldChg>
      <pc:sldChg chg="del">
        <pc:chgData name="Federico Cluni" userId="754e41aadaf4a8ea" providerId="LiveId" clId="{174905C7-58A6-4609-A2A3-A06B79A952AF}" dt="2021-09-09T11:31:14.940" v="0" actId="47"/>
        <pc:sldMkLst>
          <pc:docMk/>
          <pc:sldMk cId="0" sldId="278"/>
        </pc:sldMkLst>
      </pc:sldChg>
      <pc:sldChg chg="del">
        <pc:chgData name="Federico Cluni" userId="754e41aadaf4a8ea" providerId="LiveId" clId="{174905C7-58A6-4609-A2A3-A06B79A952AF}" dt="2021-09-09T11:31:14.940" v="0" actId="47"/>
        <pc:sldMkLst>
          <pc:docMk/>
          <pc:sldMk cId="0" sldId="279"/>
        </pc:sldMkLst>
      </pc:sldChg>
      <pc:sldChg chg="del">
        <pc:chgData name="Federico Cluni" userId="754e41aadaf4a8ea" providerId="LiveId" clId="{174905C7-58A6-4609-A2A3-A06B79A952AF}" dt="2021-09-09T11:31:14.940" v="0" actId="47"/>
        <pc:sldMkLst>
          <pc:docMk/>
          <pc:sldMk cId="0" sldId="280"/>
        </pc:sldMkLst>
      </pc:sldChg>
      <pc:sldChg chg="add del">
        <pc:chgData name="Federico Cluni" userId="754e41aadaf4a8ea" providerId="LiveId" clId="{174905C7-58A6-4609-A2A3-A06B79A952AF}" dt="2021-09-09T11:32:16.308" v="1"/>
        <pc:sldMkLst>
          <pc:docMk/>
          <pc:sldMk cId="0" sldId="281"/>
        </pc:sldMkLst>
      </pc:sldChg>
      <pc:sldChg chg="add del">
        <pc:chgData name="Federico Cluni" userId="754e41aadaf4a8ea" providerId="LiveId" clId="{174905C7-58A6-4609-A2A3-A06B79A952AF}" dt="2021-09-09T11:32:16.308" v="1"/>
        <pc:sldMkLst>
          <pc:docMk/>
          <pc:sldMk cId="0" sldId="282"/>
        </pc:sldMkLst>
      </pc:sldChg>
      <pc:sldChg chg="modSp add del">
        <pc:chgData name="Federico Cluni" userId="754e41aadaf4a8ea" providerId="LiveId" clId="{174905C7-58A6-4609-A2A3-A06B79A952AF}" dt="2021-09-09T14:13:27.229" v="73" actId="1076"/>
        <pc:sldMkLst>
          <pc:docMk/>
          <pc:sldMk cId="0" sldId="283"/>
        </pc:sldMkLst>
        <pc:spChg chg="mod">
          <ac:chgData name="Federico Cluni" userId="754e41aadaf4a8ea" providerId="LiveId" clId="{174905C7-58A6-4609-A2A3-A06B79A952AF}" dt="2021-09-09T14:13:27.229" v="73" actId="1076"/>
          <ac:spMkLst>
            <pc:docMk/>
            <pc:sldMk cId="0" sldId="283"/>
            <ac:spMk id="40963" creationId="{4D1415C6-EE30-4B14-81F0-9275AE6BF351}"/>
          </ac:spMkLst>
        </pc:spChg>
      </pc:sldChg>
      <pc:sldChg chg="add del">
        <pc:chgData name="Federico Cluni" userId="754e41aadaf4a8ea" providerId="LiveId" clId="{174905C7-58A6-4609-A2A3-A06B79A952AF}" dt="2021-09-09T11:32:16.308" v="1"/>
        <pc:sldMkLst>
          <pc:docMk/>
          <pc:sldMk cId="0" sldId="284"/>
        </pc:sldMkLst>
      </pc:sldChg>
      <pc:sldChg chg="add del">
        <pc:chgData name="Federico Cluni" userId="754e41aadaf4a8ea" providerId="LiveId" clId="{174905C7-58A6-4609-A2A3-A06B79A952AF}" dt="2021-09-09T11:32:16.308" v="1"/>
        <pc:sldMkLst>
          <pc:docMk/>
          <pc:sldMk cId="0" sldId="285"/>
        </pc:sldMkLst>
      </pc:sldChg>
      <pc:sldChg chg="add del">
        <pc:chgData name="Federico Cluni" userId="754e41aadaf4a8ea" providerId="LiveId" clId="{174905C7-58A6-4609-A2A3-A06B79A952AF}" dt="2021-09-09T11:32:16.308" v="1"/>
        <pc:sldMkLst>
          <pc:docMk/>
          <pc:sldMk cId="0" sldId="286"/>
        </pc:sldMkLst>
      </pc:sldChg>
      <pc:sldChg chg="del">
        <pc:chgData name="Federico Cluni" userId="754e41aadaf4a8ea" providerId="LiveId" clId="{174905C7-58A6-4609-A2A3-A06B79A952AF}" dt="2021-09-09T11:31:14.940" v="0" actId="47"/>
        <pc:sldMkLst>
          <pc:docMk/>
          <pc:sldMk cId="3788840518" sldId="291"/>
        </pc:sldMkLst>
      </pc:sldChg>
      <pc:sldChg chg="add del">
        <pc:chgData name="Federico Cluni" userId="754e41aadaf4a8ea" providerId="LiveId" clId="{174905C7-58A6-4609-A2A3-A06B79A952AF}" dt="2021-09-09T11:32:16.308" v="1"/>
        <pc:sldMkLst>
          <pc:docMk/>
          <pc:sldMk cId="0" sldId="292"/>
        </pc:sldMkLst>
      </pc:sldChg>
      <pc:sldChg chg="del">
        <pc:chgData name="Federico Cluni" userId="754e41aadaf4a8ea" providerId="LiveId" clId="{174905C7-58A6-4609-A2A3-A06B79A952AF}" dt="2021-09-09T11:31:14.940" v="0" actId="47"/>
        <pc:sldMkLst>
          <pc:docMk/>
          <pc:sldMk cId="0" sldId="293"/>
        </pc:sldMkLst>
      </pc:sldChg>
      <pc:sldChg chg="add del">
        <pc:chgData name="Federico Cluni" userId="754e41aadaf4a8ea" providerId="LiveId" clId="{174905C7-58A6-4609-A2A3-A06B79A952AF}" dt="2021-09-09T11:32:16.308" v="1"/>
        <pc:sldMkLst>
          <pc:docMk/>
          <pc:sldMk cId="0" sldId="300"/>
        </pc:sldMkLst>
      </pc:sldChg>
      <pc:sldChg chg="add del">
        <pc:chgData name="Federico Cluni" userId="754e41aadaf4a8ea" providerId="LiveId" clId="{174905C7-58A6-4609-A2A3-A06B79A952AF}" dt="2021-09-09T11:32:16.308" v="1"/>
        <pc:sldMkLst>
          <pc:docMk/>
          <pc:sldMk cId="2909882934" sldId="301"/>
        </pc:sldMkLst>
      </pc:sldChg>
      <pc:sldChg chg="add del">
        <pc:chgData name="Federico Cluni" userId="754e41aadaf4a8ea" providerId="LiveId" clId="{174905C7-58A6-4609-A2A3-A06B79A952AF}" dt="2021-09-09T11:32:16.308" v="1"/>
        <pc:sldMkLst>
          <pc:docMk/>
          <pc:sldMk cId="0" sldId="302"/>
        </pc:sldMkLst>
      </pc:sldChg>
      <pc:sldChg chg="modSp mod">
        <pc:chgData name="Federico Cluni" userId="754e41aadaf4a8ea" providerId="LiveId" clId="{174905C7-58A6-4609-A2A3-A06B79A952AF}" dt="2021-09-09T15:38:05.734" v="75" actId="6549"/>
        <pc:sldMkLst>
          <pc:docMk/>
          <pc:sldMk cId="0" sldId="308"/>
        </pc:sldMkLst>
        <pc:spChg chg="mod">
          <ac:chgData name="Federico Cluni" userId="754e41aadaf4a8ea" providerId="LiveId" clId="{174905C7-58A6-4609-A2A3-A06B79A952AF}" dt="2021-09-09T15:38:05.734" v="75" actId="6549"/>
          <ac:spMkLst>
            <pc:docMk/>
            <pc:sldMk cId="0" sldId="308"/>
            <ac:spMk id="55299" creationId="{CD15E60E-56BC-4EF8-940E-C5902B08B9BA}"/>
          </ac:spMkLst>
        </pc:spChg>
      </pc:sldChg>
      <pc:sldChg chg="modSp mod modNotesTx">
        <pc:chgData name="Federico Cluni" userId="754e41aadaf4a8ea" providerId="LiveId" clId="{174905C7-58A6-4609-A2A3-A06B79A952AF}" dt="2021-09-10T09:40:49.113" v="258"/>
        <pc:sldMkLst>
          <pc:docMk/>
          <pc:sldMk cId="0" sldId="310"/>
        </pc:sldMkLst>
        <pc:spChg chg="mod">
          <ac:chgData name="Federico Cluni" userId="754e41aadaf4a8ea" providerId="LiveId" clId="{174905C7-58A6-4609-A2A3-A06B79A952AF}" dt="2021-09-10T09:39:35.063" v="87" actId="207"/>
          <ac:spMkLst>
            <pc:docMk/>
            <pc:sldMk cId="0" sldId="310"/>
            <ac:spMk id="57347" creationId="{27A4A5CA-69B7-41B9-B033-C217FB7EEFBE}"/>
          </ac:spMkLst>
        </pc:spChg>
      </pc:sldChg>
      <pc:sldChg chg="add del">
        <pc:chgData name="Federico Cluni" userId="754e41aadaf4a8ea" providerId="LiveId" clId="{174905C7-58A6-4609-A2A3-A06B79A952AF}" dt="2021-09-09T11:32:16.308" v="1"/>
        <pc:sldMkLst>
          <pc:docMk/>
          <pc:sldMk cId="0" sldId="314"/>
        </pc:sldMkLst>
      </pc:sldChg>
      <pc:sldChg chg="del">
        <pc:chgData name="Federico Cluni" userId="754e41aadaf4a8ea" providerId="LiveId" clId="{174905C7-58A6-4609-A2A3-A06B79A952AF}" dt="2021-09-09T11:31:14.940" v="0" actId="47"/>
        <pc:sldMkLst>
          <pc:docMk/>
          <pc:sldMk cId="3640886085" sldId="315"/>
        </pc:sldMkLst>
      </pc:sldChg>
      <pc:sldChg chg="modNotesTx">
        <pc:chgData name="Federico Cluni" userId="754e41aadaf4a8ea" providerId="LiveId" clId="{174905C7-58A6-4609-A2A3-A06B79A952AF}" dt="2021-09-09T11:57:36.197" v="71"/>
        <pc:sldMkLst>
          <pc:docMk/>
          <pc:sldMk cId="2826614204" sldId="318"/>
        </pc:sldMkLst>
      </pc:sldChg>
      <pc:sldChg chg="del">
        <pc:chgData name="Federico Cluni" userId="754e41aadaf4a8ea" providerId="LiveId" clId="{174905C7-58A6-4609-A2A3-A06B79A952AF}" dt="2021-09-09T11:31:14.940" v="0" actId="47"/>
        <pc:sldMkLst>
          <pc:docMk/>
          <pc:sldMk cId="1143503960" sldId="322"/>
        </pc:sldMkLst>
      </pc:sldChg>
      <pc:sldChg chg="add">
        <pc:chgData name="Federico Cluni" userId="754e41aadaf4a8ea" providerId="LiveId" clId="{174905C7-58A6-4609-A2A3-A06B79A952AF}" dt="2021-09-09T11:32:16.308" v="1"/>
        <pc:sldMkLst>
          <pc:docMk/>
          <pc:sldMk cId="1143503960" sldId="332"/>
        </pc:sldMkLst>
      </pc:sldChg>
      <pc:sldChg chg="modSp add mod">
        <pc:chgData name="Federico Cluni" userId="754e41aadaf4a8ea" providerId="LiveId" clId="{174905C7-58A6-4609-A2A3-A06B79A952AF}" dt="2021-09-09T11:42:57.515" v="54" actId="20577"/>
        <pc:sldMkLst>
          <pc:docMk/>
          <pc:sldMk cId="3640886085" sldId="333"/>
        </pc:sldMkLst>
        <pc:spChg chg="mod">
          <ac:chgData name="Federico Cluni" userId="754e41aadaf4a8ea" providerId="LiveId" clId="{174905C7-58A6-4609-A2A3-A06B79A952AF}" dt="2021-09-09T11:42:57.515" v="54" actId="20577"/>
          <ac:spMkLst>
            <pc:docMk/>
            <pc:sldMk cId="3640886085" sldId="333"/>
            <ac:spMk id="39939" creationId="{141BD149-0FFB-40B5-96FB-BC7F0D8CD8D4}"/>
          </ac:spMkLst>
        </pc:spChg>
      </pc:sldChg>
    </pc:docChg>
  </pc:docChgLst>
  <pc:docChgLst>
    <pc:chgData name="Federico Cluni" userId="754e41aadaf4a8ea" providerId="LiveId" clId="{954D54E2-C2C3-4C93-82DE-6D34795FF0B1}"/>
    <pc:docChg chg="undo custSel addSld delSld modSld">
      <pc:chgData name="Federico Cluni" userId="754e41aadaf4a8ea" providerId="LiveId" clId="{954D54E2-C2C3-4C93-82DE-6D34795FF0B1}" dt="2023-04-14T10:38:52.678" v="396" actId="20577"/>
      <pc:docMkLst>
        <pc:docMk/>
      </pc:docMkLst>
      <pc:sldChg chg="del">
        <pc:chgData name="Federico Cluni" userId="754e41aadaf4a8ea" providerId="LiveId" clId="{954D54E2-C2C3-4C93-82DE-6D34795FF0B1}" dt="2023-04-13T12:39:53.738" v="1" actId="47"/>
        <pc:sldMkLst>
          <pc:docMk/>
          <pc:sldMk cId="0" sldId="256"/>
        </pc:sldMkLst>
      </pc:sldChg>
      <pc:sldChg chg="modSp add del mod">
        <pc:chgData name="Federico Cluni" userId="754e41aadaf4a8ea" providerId="LiveId" clId="{954D54E2-C2C3-4C93-82DE-6D34795FF0B1}" dt="2023-04-14T10:01:05.547" v="218" actId="2696"/>
        <pc:sldMkLst>
          <pc:docMk/>
          <pc:sldMk cId="0" sldId="281"/>
        </pc:sldMkLst>
        <pc:spChg chg="mod">
          <ac:chgData name="Federico Cluni" userId="754e41aadaf4a8ea" providerId="LiveId" clId="{954D54E2-C2C3-4C93-82DE-6D34795FF0B1}" dt="2023-04-14T09:45:57.201" v="6" actId="255"/>
          <ac:spMkLst>
            <pc:docMk/>
            <pc:sldMk cId="0" sldId="281"/>
            <ac:spMk id="37890" creationId="{361B014D-6404-45B2-87C0-5ADB2F5F362F}"/>
          </ac:spMkLst>
        </pc:spChg>
        <pc:spChg chg="mod">
          <ac:chgData name="Federico Cluni" userId="754e41aadaf4a8ea" providerId="LiveId" clId="{954D54E2-C2C3-4C93-82DE-6D34795FF0B1}" dt="2023-04-14T09:46:35.810" v="8" actId="2711"/>
          <ac:spMkLst>
            <pc:docMk/>
            <pc:sldMk cId="0" sldId="281"/>
            <ac:spMk id="37891" creationId="{000745D8-C5E9-47F7-A2F4-49642B1D77DE}"/>
          </ac:spMkLst>
        </pc:spChg>
      </pc:sldChg>
      <pc:sldChg chg="modSp add del">
        <pc:chgData name="Federico Cluni" userId="754e41aadaf4a8ea" providerId="LiveId" clId="{954D54E2-C2C3-4C93-82DE-6D34795FF0B1}" dt="2023-04-14T10:01:05.547" v="218" actId="2696"/>
        <pc:sldMkLst>
          <pc:docMk/>
          <pc:sldMk cId="0" sldId="282"/>
        </pc:sldMkLst>
        <pc:spChg chg="mod">
          <ac:chgData name="Federico Cluni" userId="754e41aadaf4a8ea" providerId="LiveId" clId="{954D54E2-C2C3-4C93-82DE-6D34795FF0B1}" dt="2023-04-14T09:47:48.812" v="10" actId="255"/>
          <ac:spMkLst>
            <pc:docMk/>
            <pc:sldMk cId="0" sldId="282"/>
            <ac:spMk id="4" creationId="{8B10E11A-5085-4E09-9E02-586329CB7D40}"/>
          </ac:spMkLst>
        </pc:spChg>
        <pc:spChg chg="mod">
          <ac:chgData name="Federico Cluni" userId="754e41aadaf4a8ea" providerId="LiveId" clId="{954D54E2-C2C3-4C93-82DE-6D34795FF0B1}" dt="2023-04-14T09:47:48.812" v="10" actId="255"/>
          <ac:spMkLst>
            <pc:docMk/>
            <pc:sldMk cId="0" sldId="282"/>
            <ac:spMk id="38915" creationId="{872DC20D-507F-4FDF-B4F6-8E8B40D18543}"/>
          </ac:spMkLst>
        </pc:spChg>
      </pc:sldChg>
      <pc:sldChg chg="modSp add del mod">
        <pc:chgData name="Federico Cluni" userId="754e41aadaf4a8ea" providerId="LiveId" clId="{954D54E2-C2C3-4C93-82DE-6D34795FF0B1}" dt="2023-04-14T10:01:05.547" v="218" actId="2696"/>
        <pc:sldMkLst>
          <pc:docMk/>
          <pc:sldMk cId="0" sldId="283"/>
        </pc:sldMkLst>
        <pc:spChg chg="mod">
          <ac:chgData name="Federico Cluni" userId="754e41aadaf4a8ea" providerId="LiveId" clId="{954D54E2-C2C3-4C93-82DE-6D34795FF0B1}" dt="2023-04-14T09:48:23.133" v="12" actId="255"/>
          <ac:spMkLst>
            <pc:docMk/>
            <pc:sldMk cId="0" sldId="283"/>
            <ac:spMk id="7" creationId="{25BD1288-BA25-421E-8654-EABDC76BF9A7}"/>
          </ac:spMkLst>
        </pc:spChg>
        <pc:spChg chg="mod">
          <ac:chgData name="Federico Cluni" userId="754e41aadaf4a8ea" providerId="LiveId" clId="{954D54E2-C2C3-4C93-82DE-6D34795FF0B1}" dt="2023-04-14T09:49:18.491" v="16" actId="2711"/>
          <ac:spMkLst>
            <pc:docMk/>
            <pc:sldMk cId="0" sldId="283"/>
            <ac:spMk id="40963" creationId="{4D1415C6-EE30-4B14-81F0-9275AE6BF351}"/>
          </ac:spMkLst>
        </pc:spChg>
        <pc:spChg chg="mod">
          <ac:chgData name="Federico Cluni" userId="754e41aadaf4a8ea" providerId="LiveId" clId="{954D54E2-C2C3-4C93-82DE-6D34795FF0B1}" dt="2023-04-14T09:49:24.774" v="17" actId="2711"/>
          <ac:spMkLst>
            <pc:docMk/>
            <pc:sldMk cId="0" sldId="283"/>
            <ac:spMk id="40964" creationId="{87FCD6AC-C812-4972-B2A3-DE697E0EEC59}"/>
          </ac:spMkLst>
        </pc:spChg>
        <pc:spChg chg="mod">
          <ac:chgData name="Federico Cluni" userId="754e41aadaf4a8ea" providerId="LiveId" clId="{954D54E2-C2C3-4C93-82DE-6D34795FF0B1}" dt="2023-04-14T09:48:23.133" v="12" actId="255"/>
          <ac:spMkLst>
            <pc:docMk/>
            <pc:sldMk cId="0" sldId="283"/>
            <ac:spMk id="40965" creationId="{627B40C2-DB4D-4949-8405-4D1E5D62A944}"/>
          </ac:spMkLst>
        </pc:spChg>
        <pc:spChg chg="mod">
          <ac:chgData name="Federico Cluni" userId="754e41aadaf4a8ea" providerId="LiveId" clId="{954D54E2-C2C3-4C93-82DE-6D34795FF0B1}" dt="2023-04-14T09:48:23.133" v="12" actId="255"/>
          <ac:spMkLst>
            <pc:docMk/>
            <pc:sldMk cId="0" sldId="283"/>
            <ac:spMk id="40966" creationId="{D7BAD7B8-3D7C-4D4D-9EE4-FA83C0F22DD8}"/>
          </ac:spMkLst>
        </pc:spChg>
      </pc:sldChg>
      <pc:sldChg chg="modSp add del mod">
        <pc:chgData name="Federico Cluni" userId="754e41aadaf4a8ea" providerId="LiveId" clId="{954D54E2-C2C3-4C93-82DE-6D34795FF0B1}" dt="2023-04-14T10:01:05.547" v="218" actId="2696"/>
        <pc:sldMkLst>
          <pc:docMk/>
          <pc:sldMk cId="0" sldId="284"/>
        </pc:sldMkLst>
        <pc:spChg chg="mod">
          <ac:chgData name="Federico Cluni" userId="754e41aadaf4a8ea" providerId="LiveId" clId="{954D54E2-C2C3-4C93-82DE-6D34795FF0B1}" dt="2023-04-14T09:49:03.688" v="14" actId="255"/>
          <ac:spMkLst>
            <pc:docMk/>
            <pc:sldMk cId="0" sldId="284"/>
            <ac:spMk id="4" creationId="{795CD148-7238-454B-8063-A4BBF5D51DC5}"/>
          </ac:spMkLst>
        </pc:spChg>
        <pc:spChg chg="mod">
          <ac:chgData name="Federico Cluni" userId="754e41aadaf4a8ea" providerId="LiveId" clId="{954D54E2-C2C3-4C93-82DE-6D34795FF0B1}" dt="2023-04-14T09:49:34.494" v="19"/>
          <ac:spMkLst>
            <pc:docMk/>
            <pc:sldMk cId="0" sldId="284"/>
            <ac:spMk id="41987" creationId="{4634B66A-46C2-4F21-ADEE-51244DF0455B}"/>
          </ac:spMkLst>
        </pc:spChg>
      </pc:sldChg>
      <pc:sldChg chg="modSp add del mod">
        <pc:chgData name="Federico Cluni" userId="754e41aadaf4a8ea" providerId="LiveId" clId="{954D54E2-C2C3-4C93-82DE-6D34795FF0B1}" dt="2023-04-14T10:01:05.547" v="218" actId="2696"/>
        <pc:sldMkLst>
          <pc:docMk/>
          <pc:sldMk cId="0" sldId="285"/>
        </pc:sldMkLst>
        <pc:spChg chg="mod">
          <ac:chgData name="Federico Cluni" userId="754e41aadaf4a8ea" providerId="LiveId" clId="{954D54E2-C2C3-4C93-82DE-6D34795FF0B1}" dt="2023-04-14T09:49:44.562" v="21" actId="255"/>
          <ac:spMkLst>
            <pc:docMk/>
            <pc:sldMk cId="0" sldId="285"/>
            <ac:spMk id="4" creationId="{46764DC0-F17D-4768-AF9D-089CABE21A1B}"/>
          </ac:spMkLst>
        </pc:spChg>
        <pc:spChg chg="mod">
          <ac:chgData name="Federico Cluni" userId="754e41aadaf4a8ea" providerId="LiveId" clId="{954D54E2-C2C3-4C93-82DE-6D34795FF0B1}" dt="2023-04-14T09:49:53.112" v="22" actId="2711"/>
          <ac:spMkLst>
            <pc:docMk/>
            <pc:sldMk cId="0" sldId="285"/>
            <ac:spMk id="43011" creationId="{530215A9-4BDE-4CBC-936D-2138A6982815}"/>
          </ac:spMkLst>
        </pc:spChg>
      </pc:sldChg>
      <pc:sldChg chg="addSp modSp add del mod">
        <pc:chgData name="Federico Cluni" userId="754e41aadaf4a8ea" providerId="LiveId" clId="{954D54E2-C2C3-4C93-82DE-6D34795FF0B1}" dt="2023-04-14T10:01:05.547" v="218" actId="2696"/>
        <pc:sldMkLst>
          <pc:docMk/>
          <pc:sldMk cId="0" sldId="286"/>
        </pc:sldMkLst>
        <pc:spChg chg="mod">
          <ac:chgData name="Federico Cluni" userId="754e41aadaf4a8ea" providerId="LiveId" clId="{954D54E2-C2C3-4C93-82DE-6D34795FF0B1}" dt="2023-04-14T09:52:05.823" v="29"/>
          <ac:spMkLst>
            <pc:docMk/>
            <pc:sldMk cId="0" sldId="286"/>
            <ac:spMk id="3" creationId="{9272375B-6ED8-43F6-98AC-DE3ACF0EA65C}"/>
          </ac:spMkLst>
        </pc:spChg>
        <pc:spChg chg="mod">
          <ac:chgData name="Federico Cluni" userId="754e41aadaf4a8ea" providerId="LiveId" clId="{954D54E2-C2C3-4C93-82DE-6D34795FF0B1}" dt="2023-04-14T09:52:32.767" v="108" actId="20577"/>
          <ac:spMkLst>
            <pc:docMk/>
            <pc:sldMk cId="0" sldId="286"/>
            <ac:spMk id="4" creationId="{21FC037F-7181-38C8-04F3-6EFC429DCA2C}"/>
          </ac:spMkLst>
        </pc:spChg>
        <pc:spChg chg="mod">
          <ac:chgData name="Federico Cluni" userId="754e41aadaf4a8ea" providerId="LiveId" clId="{954D54E2-C2C3-4C93-82DE-6D34795FF0B1}" dt="2023-04-14T09:51:28.793" v="27" actId="255"/>
          <ac:spMkLst>
            <pc:docMk/>
            <pc:sldMk cId="0" sldId="286"/>
            <ac:spMk id="5" creationId="{263DEA10-79FC-470D-8215-2C8A5F2D7BEE}"/>
          </ac:spMkLst>
        </pc:spChg>
        <pc:spChg chg="mod">
          <ac:chgData name="Federico Cluni" userId="754e41aadaf4a8ea" providerId="LiveId" clId="{954D54E2-C2C3-4C93-82DE-6D34795FF0B1}" dt="2023-04-14T09:51:50.068" v="28" actId="2711"/>
          <ac:spMkLst>
            <pc:docMk/>
            <pc:sldMk cId="0" sldId="286"/>
            <ac:spMk id="45059" creationId="{B29CAD21-7F16-443A-A012-B74A76C5BF5B}"/>
          </ac:spMkLst>
        </pc:spChg>
        <pc:spChg chg="mod">
          <ac:chgData name="Federico Cluni" userId="754e41aadaf4a8ea" providerId="LiveId" clId="{954D54E2-C2C3-4C93-82DE-6D34795FF0B1}" dt="2023-04-14T09:51:50.068" v="28" actId="2711"/>
          <ac:spMkLst>
            <pc:docMk/>
            <pc:sldMk cId="0" sldId="286"/>
            <ac:spMk id="45060" creationId="{EFE68B92-8428-485F-A609-20719AEEBA69}"/>
          </ac:spMkLst>
        </pc:spChg>
        <pc:grpChg chg="add mod">
          <ac:chgData name="Federico Cluni" userId="754e41aadaf4a8ea" providerId="LiveId" clId="{954D54E2-C2C3-4C93-82DE-6D34795FF0B1}" dt="2023-04-14T09:52:08.887" v="30" actId="1076"/>
          <ac:grpSpMkLst>
            <pc:docMk/>
            <pc:sldMk cId="0" sldId="286"/>
            <ac:grpSpMk id="2" creationId="{E88F6DBD-243A-6670-4B93-8D5FC4F6217D}"/>
          </ac:grpSpMkLst>
        </pc:grpChg>
      </pc:sldChg>
      <pc:sldChg chg="addSp modSp mod modNotesTx">
        <pc:chgData name="Federico Cluni" userId="754e41aadaf4a8ea" providerId="LiveId" clId="{954D54E2-C2C3-4C93-82DE-6D34795FF0B1}" dt="2023-04-14T10:38:52.678" v="396" actId="20577"/>
        <pc:sldMkLst>
          <pc:docMk/>
          <pc:sldMk cId="3286911153" sldId="287"/>
        </pc:sldMkLst>
        <pc:spChg chg="add mod">
          <ac:chgData name="Federico Cluni" userId="754e41aadaf4a8ea" providerId="LiveId" clId="{954D54E2-C2C3-4C93-82DE-6D34795FF0B1}" dt="2023-04-14T10:38:52.678" v="396" actId="20577"/>
          <ac:spMkLst>
            <pc:docMk/>
            <pc:sldMk cId="3286911153" sldId="287"/>
            <ac:spMk id="2" creationId="{D43DCC46-491D-C7A9-A8DC-F20E4D423EA4}"/>
          </ac:spMkLst>
        </pc:spChg>
        <pc:spChg chg="add mod">
          <ac:chgData name="Federico Cluni" userId="754e41aadaf4a8ea" providerId="LiveId" clId="{954D54E2-C2C3-4C93-82DE-6D34795FF0B1}" dt="2023-04-14T10:38:33.787" v="395" actId="207"/>
          <ac:spMkLst>
            <pc:docMk/>
            <pc:sldMk cId="3286911153" sldId="287"/>
            <ac:spMk id="3" creationId="{8DAA1E84-BD40-FAF6-3C2F-B8ECA27A6516}"/>
          </ac:spMkLst>
        </pc:spChg>
        <pc:spChg chg="mod">
          <ac:chgData name="Federico Cluni" userId="754e41aadaf4a8ea" providerId="LiveId" clId="{954D54E2-C2C3-4C93-82DE-6D34795FF0B1}" dt="2023-04-14T10:20:14.542" v="220" actId="255"/>
          <ac:spMkLst>
            <pc:docMk/>
            <pc:sldMk cId="3286911153" sldId="287"/>
            <ac:spMk id="5" creationId="{23A50B28-D705-411B-84F8-14538B50D1C4}"/>
          </ac:spMkLst>
        </pc:spChg>
        <pc:spChg chg="mod">
          <ac:chgData name="Federico Cluni" userId="754e41aadaf4a8ea" providerId="LiveId" clId="{954D54E2-C2C3-4C93-82DE-6D34795FF0B1}" dt="2023-04-14T10:32:50.342" v="321" actId="20577"/>
          <ac:spMkLst>
            <pc:docMk/>
            <pc:sldMk cId="3286911153" sldId="287"/>
            <ac:spMk id="49156" creationId="{6B1CEF43-8701-43B5-A0FF-2E0F4E6A20A0}"/>
          </ac:spMkLst>
        </pc:spChg>
      </pc:sldChg>
      <pc:sldChg chg="modSp mod">
        <pc:chgData name="Federico Cluni" userId="754e41aadaf4a8ea" providerId="LiveId" clId="{954D54E2-C2C3-4C93-82DE-6D34795FF0B1}" dt="2023-04-14T10:26:51.996" v="306" actId="2711"/>
        <pc:sldMkLst>
          <pc:docMk/>
          <pc:sldMk cId="3077951468" sldId="290"/>
        </pc:sldMkLst>
        <pc:spChg chg="mod">
          <ac:chgData name="Federico Cluni" userId="754e41aadaf4a8ea" providerId="LiveId" clId="{954D54E2-C2C3-4C93-82DE-6D34795FF0B1}" dt="2023-04-14T10:26:33.124" v="305" actId="255"/>
          <ac:spMkLst>
            <pc:docMk/>
            <pc:sldMk cId="3077951468" sldId="290"/>
            <ac:spMk id="4" creationId="{8DF2BBCF-A139-4938-9EB5-DDE3C8350C05}"/>
          </ac:spMkLst>
        </pc:spChg>
        <pc:spChg chg="mod">
          <ac:chgData name="Federico Cluni" userId="754e41aadaf4a8ea" providerId="LiveId" clId="{954D54E2-C2C3-4C93-82DE-6D34795FF0B1}" dt="2023-04-14T10:26:51.996" v="306" actId="2711"/>
          <ac:spMkLst>
            <pc:docMk/>
            <pc:sldMk cId="3077951468" sldId="290"/>
            <ac:spMk id="52227" creationId="{99FBDFD0-1935-4371-B600-89F689A1C6E7}"/>
          </ac:spMkLst>
        </pc:spChg>
      </pc:sldChg>
      <pc:sldChg chg="modSp add del mod">
        <pc:chgData name="Federico Cluni" userId="754e41aadaf4a8ea" providerId="LiveId" clId="{954D54E2-C2C3-4C93-82DE-6D34795FF0B1}" dt="2023-04-14T10:01:05.547" v="218" actId="2696"/>
        <pc:sldMkLst>
          <pc:docMk/>
          <pc:sldMk cId="0" sldId="292"/>
        </pc:sldMkLst>
        <pc:spChg chg="mod">
          <ac:chgData name="Federico Cluni" userId="754e41aadaf4a8ea" providerId="LiveId" clId="{954D54E2-C2C3-4C93-82DE-6D34795FF0B1}" dt="2023-04-14T09:52:45.163" v="110" actId="255"/>
          <ac:spMkLst>
            <pc:docMk/>
            <pc:sldMk cId="0" sldId="292"/>
            <ac:spMk id="4" creationId="{0212A5E6-77DC-4FAA-98FA-9E9922E08B97}"/>
          </ac:spMkLst>
        </pc:spChg>
        <pc:spChg chg="mod">
          <ac:chgData name="Federico Cluni" userId="754e41aadaf4a8ea" providerId="LiveId" clId="{954D54E2-C2C3-4C93-82DE-6D34795FF0B1}" dt="2023-04-14T09:52:55.370" v="111" actId="2711"/>
          <ac:spMkLst>
            <pc:docMk/>
            <pc:sldMk cId="0" sldId="292"/>
            <ac:spMk id="46083" creationId="{4BD9E5AE-ABE3-4473-B116-4358611DB157}"/>
          </ac:spMkLst>
        </pc:spChg>
      </pc:sldChg>
      <pc:sldChg chg="modSp add del mod">
        <pc:chgData name="Federico Cluni" userId="754e41aadaf4a8ea" providerId="LiveId" clId="{954D54E2-C2C3-4C93-82DE-6D34795FF0B1}" dt="2023-04-14T10:01:05.547" v="218" actId="2696"/>
        <pc:sldMkLst>
          <pc:docMk/>
          <pc:sldMk cId="0" sldId="300"/>
        </pc:sldMkLst>
        <pc:spChg chg="mod">
          <ac:chgData name="Federico Cluni" userId="754e41aadaf4a8ea" providerId="LiveId" clId="{954D54E2-C2C3-4C93-82DE-6D34795FF0B1}" dt="2023-04-14T09:56:12.816" v="158" actId="20577"/>
          <ac:spMkLst>
            <pc:docMk/>
            <pc:sldMk cId="0" sldId="300"/>
            <ac:spMk id="4" creationId="{1757A113-2160-4A40-B67E-037908788499}"/>
          </ac:spMkLst>
        </pc:spChg>
        <pc:spChg chg="mod">
          <ac:chgData name="Federico Cluni" userId="754e41aadaf4a8ea" providerId="LiveId" clId="{954D54E2-C2C3-4C93-82DE-6D34795FF0B1}" dt="2023-04-14T09:53:18.417" v="113" actId="255"/>
          <ac:spMkLst>
            <pc:docMk/>
            <pc:sldMk cId="0" sldId="300"/>
            <ac:spMk id="5" creationId="{CE269B7B-35D4-4F12-99F4-3BD7A8757DE1}"/>
          </ac:spMkLst>
        </pc:spChg>
        <pc:spChg chg="mod">
          <ac:chgData name="Federico Cluni" userId="754e41aadaf4a8ea" providerId="LiveId" clId="{954D54E2-C2C3-4C93-82DE-6D34795FF0B1}" dt="2023-04-14T09:53:39.199" v="114" actId="2711"/>
          <ac:spMkLst>
            <pc:docMk/>
            <pc:sldMk cId="0" sldId="300"/>
            <ac:spMk id="47107" creationId="{99C64C5A-F27B-4D5E-A469-247857D5FEFD}"/>
          </ac:spMkLst>
        </pc:spChg>
      </pc:sldChg>
      <pc:sldChg chg="modSp add del">
        <pc:chgData name="Federico Cluni" userId="754e41aadaf4a8ea" providerId="LiveId" clId="{954D54E2-C2C3-4C93-82DE-6D34795FF0B1}" dt="2023-04-14T10:01:05.547" v="218" actId="2696"/>
        <pc:sldMkLst>
          <pc:docMk/>
          <pc:sldMk cId="2909882934" sldId="301"/>
        </pc:sldMkLst>
        <pc:spChg chg="mod">
          <ac:chgData name="Federico Cluni" userId="754e41aadaf4a8ea" providerId="LiveId" clId="{954D54E2-C2C3-4C93-82DE-6D34795FF0B1}" dt="2023-04-14T09:57:34.967" v="179" actId="255"/>
          <ac:spMkLst>
            <pc:docMk/>
            <pc:sldMk cId="2909882934" sldId="301"/>
            <ac:spMk id="4" creationId="{3CF10B12-B102-46BE-AE13-25BDA808731C}"/>
          </ac:spMkLst>
        </pc:spChg>
        <pc:spChg chg="mod">
          <ac:chgData name="Federico Cluni" userId="754e41aadaf4a8ea" providerId="LiveId" clId="{954D54E2-C2C3-4C93-82DE-6D34795FF0B1}" dt="2023-04-14T09:57:34.967" v="179" actId="255"/>
          <ac:spMkLst>
            <pc:docMk/>
            <pc:sldMk cId="2909882934" sldId="301"/>
            <ac:spMk id="39939" creationId="{141BD149-0FFB-40B5-96FB-BC7F0D8CD8D4}"/>
          </ac:spMkLst>
        </pc:spChg>
      </pc:sldChg>
      <pc:sldChg chg="modSp add del mod">
        <pc:chgData name="Federico Cluni" userId="754e41aadaf4a8ea" providerId="LiveId" clId="{954D54E2-C2C3-4C93-82DE-6D34795FF0B1}" dt="2023-04-14T10:01:05.547" v="218" actId="2696"/>
        <pc:sldMkLst>
          <pc:docMk/>
          <pc:sldMk cId="0" sldId="302"/>
        </pc:sldMkLst>
        <pc:spChg chg="mod">
          <ac:chgData name="Federico Cluni" userId="754e41aadaf4a8ea" providerId="LiveId" clId="{954D54E2-C2C3-4C93-82DE-6D34795FF0B1}" dt="2023-04-14T09:51:11.862" v="24" actId="255"/>
          <ac:spMkLst>
            <pc:docMk/>
            <pc:sldMk cId="0" sldId="302"/>
            <ac:spMk id="4" creationId="{0A22BD09-EF34-4B81-922F-414C35510B85}"/>
          </ac:spMkLst>
        </pc:spChg>
        <pc:spChg chg="mod">
          <ac:chgData name="Federico Cluni" userId="754e41aadaf4a8ea" providerId="LiveId" clId="{954D54E2-C2C3-4C93-82DE-6D34795FF0B1}" dt="2023-04-14T09:51:17.925" v="25" actId="2711"/>
          <ac:spMkLst>
            <pc:docMk/>
            <pc:sldMk cId="0" sldId="302"/>
            <ac:spMk id="44035" creationId="{A9D92512-3529-405D-8C8E-F1A81D59CCCD}"/>
          </ac:spMkLst>
        </pc:spChg>
      </pc:sldChg>
      <pc:sldChg chg="addSp delSp modSp add del mod">
        <pc:chgData name="Federico Cluni" userId="754e41aadaf4a8ea" providerId="LiveId" clId="{954D54E2-C2C3-4C93-82DE-6D34795FF0B1}" dt="2023-04-14T10:01:05.547" v="218" actId="2696"/>
        <pc:sldMkLst>
          <pc:docMk/>
          <pc:sldMk cId="0" sldId="314"/>
        </pc:sldMkLst>
        <pc:spChg chg="mod">
          <ac:chgData name="Federico Cluni" userId="754e41aadaf4a8ea" providerId="LiveId" clId="{954D54E2-C2C3-4C93-82DE-6D34795FF0B1}" dt="2023-04-14T09:58:01.427" v="185" actId="255"/>
          <ac:spMkLst>
            <pc:docMk/>
            <pc:sldMk cId="0" sldId="314"/>
            <ac:spMk id="2" creationId="{C7CE77D6-3A10-4EC5-A503-E0E6006B57A1}"/>
          </ac:spMkLst>
        </pc:spChg>
        <pc:spChg chg="add del mod">
          <ac:chgData name="Federico Cluni" userId="754e41aadaf4a8ea" providerId="LiveId" clId="{954D54E2-C2C3-4C93-82DE-6D34795FF0B1}" dt="2023-04-14T09:59:14.685" v="211" actId="478"/>
          <ac:spMkLst>
            <pc:docMk/>
            <pc:sldMk cId="0" sldId="314"/>
            <ac:spMk id="3" creationId="{5D07C3E7-025A-ECAB-F517-FD9494B727EB}"/>
          </ac:spMkLst>
        </pc:spChg>
        <pc:spChg chg="add mod">
          <ac:chgData name="Federico Cluni" userId="754e41aadaf4a8ea" providerId="LiveId" clId="{954D54E2-C2C3-4C93-82DE-6D34795FF0B1}" dt="2023-04-14T09:59:46.632" v="215" actId="2085"/>
          <ac:spMkLst>
            <pc:docMk/>
            <pc:sldMk cId="0" sldId="314"/>
            <ac:spMk id="4" creationId="{F739B547-8DF8-26EB-296C-8BAB53F20C23}"/>
          </ac:spMkLst>
        </pc:spChg>
        <pc:spChg chg="mod">
          <ac:chgData name="Federico Cluni" userId="754e41aadaf4a8ea" providerId="LiveId" clId="{954D54E2-C2C3-4C93-82DE-6D34795FF0B1}" dt="2023-04-14T09:58:01.427" v="185" actId="255"/>
          <ac:spMkLst>
            <pc:docMk/>
            <pc:sldMk cId="0" sldId="314"/>
            <ac:spMk id="7" creationId="{FCCB3D06-8CFD-4DB6-BE00-2434CEF1892A}"/>
          </ac:spMkLst>
        </pc:spChg>
        <pc:spChg chg="mod">
          <ac:chgData name="Federico Cluni" userId="754e41aadaf4a8ea" providerId="LiveId" clId="{954D54E2-C2C3-4C93-82DE-6D34795FF0B1}" dt="2023-04-14T09:58:01.427" v="185" actId="255"/>
          <ac:spMkLst>
            <pc:docMk/>
            <pc:sldMk cId="0" sldId="314"/>
            <ac:spMk id="46083" creationId="{6ACC68DE-8CF4-432B-B0F9-A6F80B875381}"/>
          </ac:spMkLst>
        </pc:spChg>
        <pc:spChg chg="mod">
          <ac:chgData name="Federico Cluni" userId="754e41aadaf4a8ea" providerId="LiveId" clId="{954D54E2-C2C3-4C93-82DE-6D34795FF0B1}" dt="2023-04-14T09:58:01.427" v="185" actId="255"/>
          <ac:spMkLst>
            <pc:docMk/>
            <pc:sldMk cId="0" sldId="314"/>
            <ac:spMk id="48132" creationId="{A0FE7CB0-E481-4096-81C8-1764C2DA88DA}"/>
          </ac:spMkLst>
        </pc:spChg>
        <pc:spChg chg="mod">
          <ac:chgData name="Federico Cluni" userId="754e41aadaf4a8ea" providerId="LiveId" clId="{954D54E2-C2C3-4C93-82DE-6D34795FF0B1}" dt="2023-04-14T09:59:46.632" v="215" actId="2085"/>
          <ac:spMkLst>
            <pc:docMk/>
            <pc:sldMk cId="0" sldId="314"/>
            <ac:spMk id="48134" creationId="{774AE6C6-4588-4333-AB3D-72CBCBC40EC5}"/>
          </ac:spMkLst>
        </pc:spChg>
      </pc:sldChg>
      <pc:sldChg chg="modSp add del mod">
        <pc:chgData name="Federico Cluni" userId="754e41aadaf4a8ea" providerId="LiveId" clId="{954D54E2-C2C3-4C93-82DE-6D34795FF0B1}" dt="2023-04-14T10:01:05.547" v="218" actId="2696"/>
        <pc:sldMkLst>
          <pc:docMk/>
          <pc:sldMk cId="1143503960" sldId="332"/>
        </pc:sldMkLst>
        <pc:spChg chg="mod">
          <ac:chgData name="Federico Cluni" userId="754e41aadaf4a8ea" providerId="LiveId" clId="{954D54E2-C2C3-4C93-82DE-6D34795FF0B1}" dt="2023-04-14T09:56:40.585" v="160" actId="255"/>
          <ac:spMkLst>
            <pc:docMk/>
            <pc:sldMk cId="1143503960" sldId="332"/>
            <ac:spMk id="2" creationId="{C7CE77D6-3A10-4EC5-A503-E0E6006B57A1}"/>
          </ac:spMkLst>
        </pc:spChg>
        <pc:spChg chg="mod">
          <ac:chgData name="Federico Cluni" userId="754e41aadaf4a8ea" providerId="LiveId" clId="{954D54E2-C2C3-4C93-82DE-6D34795FF0B1}" dt="2023-04-14T09:56:40.585" v="160" actId="255"/>
          <ac:spMkLst>
            <pc:docMk/>
            <pc:sldMk cId="1143503960" sldId="332"/>
            <ac:spMk id="7" creationId="{FCCB3D06-8CFD-4DB6-BE00-2434CEF1892A}"/>
          </ac:spMkLst>
        </pc:spChg>
        <pc:spChg chg="mod">
          <ac:chgData name="Federico Cluni" userId="754e41aadaf4a8ea" providerId="LiveId" clId="{954D54E2-C2C3-4C93-82DE-6D34795FF0B1}" dt="2023-04-14T09:56:40.585" v="160" actId="255"/>
          <ac:spMkLst>
            <pc:docMk/>
            <pc:sldMk cId="1143503960" sldId="332"/>
            <ac:spMk id="46083" creationId="{6ACC68DE-8CF4-432B-B0F9-A6F80B875381}"/>
          </ac:spMkLst>
        </pc:spChg>
        <pc:spChg chg="mod">
          <ac:chgData name="Federico Cluni" userId="754e41aadaf4a8ea" providerId="LiveId" clId="{954D54E2-C2C3-4C93-82DE-6D34795FF0B1}" dt="2023-04-14T09:56:54.755" v="161" actId="2711"/>
          <ac:spMkLst>
            <pc:docMk/>
            <pc:sldMk cId="1143503960" sldId="332"/>
            <ac:spMk id="48132" creationId="{A0FE7CB0-E481-4096-81C8-1764C2DA88DA}"/>
          </ac:spMkLst>
        </pc:spChg>
        <pc:spChg chg="mod">
          <ac:chgData name="Federico Cluni" userId="754e41aadaf4a8ea" providerId="LiveId" clId="{954D54E2-C2C3-4C93-82DE-6D34795FF0B1}" dt="2023-04-14T09:57:06.244" v="177" actId="6549"/>
          <ac:spMkLst>
            <pc:docMk/>
            <pc:sldMk cId="1143503960" sldId="332"/>
            <ac:spMk id="48134" creationId="{774AE6C6-4588-4333-AB3D-72CBCBC40EC5}"/>
          </ac:spMkLst>
        </pc:spChg>
      </pc:sldChg>
      <pc:sldChg chg="modSp add del mod">
        <pc:chgData name="Federico Cluni" userId="754e41aadaf4a8ea" providerId="LiveId" clId="{954D54E2-C2C3-4C93-82DE-6D34795FF0B1}" dt="2023-04-14T10:01:05.547" v="218" actId="2696"/>
        <pc:sldMkLst>
          <pc:docMk/>
          <pc:sldMk cId="3640886085" sldId="333"/>
        </pc:sldMkLst>
        <pc:spChg chg="mod">
          <ac:chgData name="Federico Cluni" userId="754e41aadaf4a8ea" providerId="LiveId" clId="{954D54E2-C2C3-4C93-82DE-6D34795FF0B1}" dt="2023-04-14T09:57:43.231" v="181" actId="255"/>
          <ac:spMkLst>
            <pc:docMk/>
            <pc:sldMk cId="3640886085" sldId="333"/>
            <ac:spMk id="4" creationId="{E00B9A0C-DD66-4C5A-830E-EEEC9189156B}"/>
          </ac:spMkLst>
        </pc:spChg>
        <pc:spChg chg="mod">
          <ac:chgData name="Federico Cluni" userId="754e41aadaf4a8ea" providerId="LiveId" clId="{954D54E2-C2C3-4C93-82DE-6D34795FF0B1}" dt="2023-04-14T09:57:50.750" v="183" actId="20577"/>
          <ac:spMkLst>
            <pc:docMk/>
            <pc:sldMk cId="3640886085" sldId="333"/>
            <ac:spMk id="39939" creationId="{141BD149-0FFB-40B5-96FB-BC7F0D8CD8D4}"/>
          </ac:spMkLst>
        </pc:spChg>
        <pc:picChg chg="mod">
          <ac:chgData name="Federico Cluni" userId="754e41aadaf4a8ea" providerId="LiveId" clId="{954D54E2-C2C3-4C93-82DE-6D34795FF0B1}" dt="2023-04-14T09:57:43.231" v="181" actId="255"/>
          <ac:picMkLst>
            <pc:docMk/>
            <pc:sldMk cId="3640886085" sldId="333"/>
            <ac:picMk id="3" creationId="{065CDF21-4126-4A6D-962A-76791542F169}"/>
          </ac:picMkLst>
        </pc:picChg>
      </pc:sldChg>
      <pc:sldChg chg="modSp add mod">
        <pc:chgData name="Federico Cluni" userId="754e41aadaf4a8ea" providerId="LiveId" clId="{954D54E2-C2C3-4C93-82DE-6D34795FF0B1}" dt="2023-04-13T12:40:00.424" v="4" actId="20577"/>
        <pc:sldMkLst>
          <pc:docMk/>
          <pc:sldMk cId="0" sldId="334"/>
        </pc:sldMkLst>
        <pc:spChg chg="mod">
          <ac:chgData name="Federico Cluni" userId="754e41aadaf4a8ea" providerId="LiveId" clId="{954D54E2-C2C3-4C93-82DE-6D34795FF0B1}" dt="2023-04-13T12:40:00.424" v="4" actId="20577"/>
          <ac:spMkLst>
            <pc:docMk/>
            <pc:sldMk cId="0" sldId="334"/>
            <ac:spMk id="2055" creationId="{4CD9053A-D1BE-4AA5-A65E-5DD053F0E150}"/>
          </ac:spMkLst>
        </pc:spChg>
      </pc:sldChg>
    </pc:docChg>
  </pc:docChgLst>
  <pc:docChgLst>
    <pc:chgData name="Federico Cluni" userId="754e41aadaf4a8ea" providerId="LiveId" clId="{3C2A4BE2-CF98-44E4-90F2-E94C284B8C00}"/>
    <pc:docChg chg="undo custSel addSld delSld modSld sldOrd">
      <pc:chgData name="Federico Cluni" userId="754e41aadaf4a8ea" providerId="LiveId" clId="{3C2A4BE2-CF98-44E4-90F2-E94C284B8C00}" dt="2020-06-23T08:02:36.999" v="8701" actId="20577"/>
      <pc:docMkLst>
        <pc:docMk/>
      </pc:docMkLst>
      <pc:sldChg chg="modSp mod">
        <pc:chgData name="Federico Cluni" userId="754e41aadaf4a8ea" providerId="LiveId" clId="{3C2A4BE2-CF98-44E4-90F2-E94C284B8C00}" dt="2020-06-17T08:17:41.216" v="3" actId="20577"/>
        <pc:sldMkLst>
          <pc:docMk/>
          <pc:sldMk cId="0" sldId="256"/>
        </pc:sldMkLst>
        <pc:spChg chg="mod">
          <ac:chgData name="Federico Cluni" userId="754e41aadaf4a8ea" providerId="LiveId" clId="{3C2A4BE2-CF98-44E4-90F2-E94C284B8C00}" dt="2020-06-17T08:17:41.216" v="3" actId="20577"/>
          <ac:spMkLst>
            <pc:docMk/>
            <pc:sldMk cId="0" sldId="256"/>
            <ac:spMk id="2055" creationId="{4CD9053A-D1BE-4AA5-A65E-5DD053F0E150}"/>
          </ac:spMkLst>
        </pc:spChg>
      </pc:sldChg>
      <pc:sldChg chg="del">
        <pc:chgData name="Federico Cluni" userId="754e41aadaf4a8ea" providerId="LiveId" clId="{3C2A4BE2-CF98-44E4-90F2-E94C284B8C00}" dt="2020-06-17T08:17:57.251" v="4" actId="47"/>
        <pc:sldMkLst>
          <pc:docMk/>
          <pc:sldMk cId="0" sldId="257"/>
        </pc:sldMkLst>
      </pc:sldChg>
      <pc:sldChg chg="del">
        <pc:chgData name="Federico Cluni" userId="754e41aadaf4a8ea" providerId="LiveId" clId="{3C2A4BE2-CF98-44E4-90F2-E94C284B8C00}" dt="2020-06-17T08:17:57.251" v="4" actId="47"/>
        <pc:sldMkLst>
          <pc:docMk/>
          <pc:sldMk cId="0" sldId="259"/>
        </pc:sldMkLst>
      </pc:sldChg>
      <pc:sldChg chg="del">
        <pc:chgData name="Federico Cluni" userId="754e41aadaf4a8ea" providerId="LiveId" clId="{3C2A4BE2-CF98-44E4-90F2-E94C284B8C00}" dt="2020-06-17T08:17:57.251" v="4" actId="47"/>
        <pc:sldMkLst>
          <pc:docMk/>
          <pc:sldMk cId="0" sldId="260"/>
        </pc:sldMkLst>
      </pc:sldChg>
      <pc:sldChg chg="del">
        <pc:chgData name="Federico Cluni" userId="754e41aadaf4a8ea" providerId="LiveId" clId="{3C2A4BE2-CF98-44E4-90F2-E94C284B8C00}" dt="2020-06-17T08:17:57.251" v="4" actId="47"/>
        <pc:sldMkLst>
          <pc:docMk/>
          <pc:sldMk cId="0" sldId="261"/>
        </pc:sldMkLst>
      </pc:sldChg>
      <pc:sldChg chg="del">
        <pc:chgData name="Federico Cluni" userId="754e41aadaf4a8ea" providerId="LiveId" clId="{3C2A4BE2-CF98-44E4-90F2-E94C284B8C00}" dt="2020-06-17T08:17:57.251" v="4" actId="47"/>
        <pc:sldMkLst>
          <pc:docMk/>
          <pc:sldMk cId="0" sldId="262"/>
        </pc:sldMkLst>
      </pc:sldChg>
      <pc:sldChg chg="del">
        <pc:chgData name="Federico Cluni" userId="754e41aadaf4a8ea" providerId="LiveId" clId="{3C2A4BE2-CF98-44E4-90F2-E94C284B8C00}" dt="2020-06-17T08:17:57.251" v="4" actId="47"/>
        <pc:sldMkLst>
          <pc:docMk/>
          <pc:sldMk cId="0" sldId="263"/>
        </pc:sldMkLst>
      </pc:sldChg>
      <pc:sldChg chg="del">
        <pc:chgData name="Federico Cluni" userId="754e41aadaf4a8ea" providerId="LiveId" clId="{3C2A4BE2-CF98-44E4-90F2-E94C284B8C00}" dt="2020-06-17T08:17:57.251" v="4" actId="47"/>
        <pc:sldMkLst>
          <pc:docMk/>
          <pc:sldMk cId="0" sldId="264"/>
        </pc:sldMkLst>
      </pc:sldChg>
      <pc:sldChg chg="del">
        <pc:chgData name="Federico Cluni" userId="754e41aadaf4a8ea" providerId="LiveId" clId="{3C2A4BE2-CF98-44E4-90F2-E94C284B8C00}" dt="2020-06-17T08:17:57.251" v="4" actId="47"/>
        <pc:sldMkLst>
          <pc:docMk/>
          <pc:sldMk cId="0" sldId="265"/>
        </pc:sldMkLst>
      </pc:sldChg>
      <pc:sldChg chg="del">
        <pc:chgData name="Federico Cluni" userId="754e41aadaf4a8ea" providerId="LiveId" clId="{3C2A4BE2-CF98-44E4-90F2-E94C284B8C00}" dt="2020-06-17T08:17:57.251" v="4" actId="47"/>
        <pc:sldMkLst>
          <pc:docMk/>
          <pc:sldMk cId="0" sldId="266"/>
        </pc:sldMkLst>
      </pc:sldChg>
      <pc:sldChg chg="del">
        <pc:chgData name="Federico Cluni" userId="754e41aadaf4a8ea" providerId="LiveId" clId="{3C2A4BE2-CF98-44E4-90F2-E94C284B8C00}" dt="2020-06-17T08:17:57.251" v="4" actId="47"/>
        <pc:sldMkLst>
          <pc:docMk/>
          <pc:sldMk cId="0" sldId="267"/>
        </pc:sldMkLst>
      </pc:sldChg>
      <pc:sldChg chg="modSp mod">
        <pc:chgData name="Federico Cluni" userId="754e41aadaf4a8ea" providerId="LiveId" clId="{3C2A4BE2-CF98-44E4-90F2-E94C284B8C00}" dt="2020-06-18T07:23:48.662" v="8681" actId="20577"/>
        <pc:sldMkLst>
          <pc:docMk/>
          <pc:sldMk cId="0" sldId="268"/>
        </pc:sldMkLst>
        <pc:spChg chg="mod">
          <ac:chgData name="Federico Cluni" userId="754e41aadaf4a8ea" providerId="LiveId" clId="{3C2A4BE2-CF98-44E4-90F2-E94C284B8C00}" dt="2020-06-18T07:23:48.662" v="8681" actId="20577"/>
          <ac:spMkLst>
            <pc:docMk/>
            <pc:sldMk cId="0" sldId="268"/>
            <ac:spMk id="6" creationId="{9ED8ABB6-AF0A-42A5-AF65-767AB5F93706}"/>
          </ac:spMkLst>
        </pc:spChg>
        <pc:spChg chg="mod">
          <ac:chgData name="Federico Cluni" userId="754e41aadaf4a8ea" providerId="LiveId" clId="{3C2A4BE2-CF98-44E4-90F2-E94C284B8C00}" dt="2020-06-18T07:13:24.918" v="8680" actId="20577"/>
          <ac:spMkLst>
            <pc:docMk/>
            <pc:sldMk cId="0" sldId="268"/>
            <ac:spMk id="22531" creationId="{39233DBB-C68A-4241-91EF-A18A43DA6EC6}"/>
          </ac:spMkLst>
        </pc:spChg>
      </pc:sldChg>
      <pc:sldChg chg="modSp mod">
        <pc:chgData name="Federico Cluni" userId="754e41aadaf4a8ea" providerId="LiveId" clId="{3C2A4BE2-CF98-44E4-90F2-E94C284B8C00}" dt="2020-06-18T05:58:44.941" v="8324" actId="20577"/>
        <pc:sldMkLst>
          <pc:docMk/>
          <pc:sldMk cId="0" sldId="270"/>
        </pc:sldMkLst>
        <pc:spChg chg="mod">
          <ac:chgData name="Federico Cluni" userId="754e41aadaf4a8ea" providerId="LiveId" clId="{3C2A4BE2-CF98-44E4-90F2-E94C284B8C00}" dt="2020-06-18T05:58:44.941" v="8324" actId="20577"/>
          <ac:spMkLst>
            <pc:docMk/>
            <pc:sldMk cId="0" sldId="270"/>
            <ac:spMk id="24579" creationId="{DD94CCC3-7426-4499-B892-AD65FF7F07AA}"/>
          </ac:spMkLst>
        </pc:spChg>
      </pc:sldChg>
      <pc:sldChg chg="modSp mod">
        <pc:chgData name="Federico Cluni" userId="754e41aadaf4a8ea" providerId="LiveId" clId="{3C2A4BE2-CF98-44E4-90F2-E94C284B8C00}" dt="2020-06-18T06:00:35.740" v="8380" actId="2711"/>
        <pc:sldMkLst>
          <pc:docMk/>
          <pc:sldMk cId="0" sldId="271"/>
        </pc:sldMkLst>
        <pc:spChg chg="mod">
          <ac:chgData name="Federico Cluni" userId="754e41aadaf4a8ea" providerId="LiveId" clId="{3C2A4BE2-CF98-44E4-90F2-E94C284B8C00}" dt="2020-06-18T06:00:35.740" v="8380" actId="2711"/>
          <ac:spMkLst>
            <pc:docMk/>
            <pc:sldMk cId="0" sldId="271"/>
            <ac:spMk id="25603" creationId="{B2C9E3EA-DEFD-4712-83C3-493195BA3A4D}"/>
          </ac:spMkLst>
        </pc:spChg>
      </pc:sldChg>
      <pc:sldChg chg="modSp mod">
        <pc:chgData name="Federico Cluni" userId="754e41aadaf4a8ea" providerId="LiveId" clId="{3C2A4BE2-CF98-44E4-90F2-E94C284B8C00}" dt="2020-06-18T07:40:32.511" v="8682" actId="20577"/>
        <pc:sldMkLst>
          <pc:docMk/>
          <pc:sldMk cId="0" sldId="272"/>
        </pc:sldMkLst>
        <pc:spChg chg="mod">
          <ac:chgData name="Federico Cluni" userId="754e41aadaf4a8ea" providerId="LiveId" clId="{3C2A4BE2-CF98-44E4-90F2-E94C284B8C00}" dt="2020-06-18T07:40:32.511" v="8682" actId="20577"/>
          <ac:spMkLst>
            <pc:docMk/>
            <pc:sldMk cId="0" sldId="272"/>
            <ac:spMk id="26627" creationId="{5761D948-F146-4B33-992A-6B2BADFA563B}"/>
          </ac:spMkLst>
        </pc:spChg>
      </pc:sldChg>
      <pc:sldChg chg="modSp mod">
        <pc:chgData name="Federico Cluni" userId="754e41aadaf4a8ea" providerId="LiveId" clId="{3C2A4BE2-CF98-44E4-90F2-E94C284B8C00}" dt="2020-06-17T08:25:43.903" v="109" actId="20577"/>
        <pc:sldMkLst>
          <pc:docMk/>
          <pc:sldMk cId="0" sldId="273"/>
        </pc:sldMkLst>
        <pc:spChg chg="mod">
          <ac:chgData name="Federico Cluni" userId="754e41aadaf4a8ea" providerId="LiveId" clId="{3C2A4BE2-CF98-44E4-90F2-E94C284B8C00}" dt="2020-06-17T08:25:43.903" v="109" actId="20577"/>
          <ac:spMkLst>
            <pc:docMk/>
            <pc:sldMk cId="0" sldId="273"/>
            <ac:spMk id="27651" creationId="{37EC68AB-75F9-47B4-B985-79310AF55960}"/>
          </ac:spMkLst>
        </pc:spChg>
      </pc:sldChg>
      <pc:sldChg chg="modSp mod">
        <pc:chgData name="Federico Cluni" userId="754e41aadaf4a8ea" providerId="LiveId" clId="{3C2A4BE2-CF98-44E4-90F2-E94C284B8C00}" dt="2020-06-18T06:04:49.453" v="8381" actId="20577"/>
        <pc:sldMkLst>
          <pc:docMk/>
          <pc:sldMk cId="0" sldId="275"/>
        </pc:sldMkLst>
        <pc:spChg chg="mod">
          <ac:chgData name="Federico Cluni" userId="754e41aadaf4a8ea" providerId="LiveId" clId="{3C2A4BE2-CF98-44E4-90F2-E94C284B8C00}" dt="2020-06-18T06:04:49.453" v="8381" actId="20577"/>
          <ac:spMkLst>
            <pc:docMk/>
            <pc:sldMk cId="0" sldId="275"/>
            <ac:spMk id="4" creationId="{4C43C1B0-F2BD-44A8-9345-753B7206AD3B}"/>
          </ac:spMkLst>
        </pc:spChg>
      </pc:sldChg>
      <pc:sldChg chg="modSp mod">
        <pc:chgData name="Federico Cluni" userId="754e41aadaf4a8ea" providerId="LiveId" clId="{3C2A4BE2-CF98-44E4-90F2-E94C284B8C00}" dt="2020-06-18T06:06:22.437" v="8427" actId="14100"/>
        <pc:sldMkLst>
          <pc:docMk/>
          <pc:sldMk cId="0" sldId="276"/>
        </pc:sldMkLst>
        <pc:spChg chg="mod">
          <ac:chgData name="Federico Cluni" userId="754e41aadaf4a8ea" providerId="LiveId" clId="{3C2A4BE2-CF98-44E4-90F2-E94C284B8C00}" dt="2020-06-18T06:06:22.437" v="8427" actId="14100"/>
          <ac:spMkLst>
            <pc:docMk/>
            <pc:sldMk cId="0" sldId="276"/>
            <ac:spMk id="30723" creationId="{9A82AA15-C861-429E-9AE3-B204135A0812}"/>
          </ac:spMkLst>
        </pc:spChg>
      </pc:sldChg>
      <pc:sldChg chg="modSp mod">
        <pc:chgData name="Federico Cluni" userId="754e41aadaf4a8ea" providerId="LiveId" clId="{3C2A4BE2-CF98-44E4-90F2-E94C284B8C00}" dt="2020-06-17T08:29:09.134" v="110" actId="313"/>
        <pc:sldMkLst>
          <pc:docMk/>
          <pc:sldMk cId="0" sldId="279"/>
        </pc:sldMkLst>
        <pc:spChg chg="mod">
          <ac:chgData name="Federico Cluni" userId="754e41aadaf4a8ea" providerId="LiveId" clId="{3C2A4BE2-CF98-44E4-90F2-E94C284B8C00}" dt="2020-06-17T08:29:09.134" v="110" actId="313"/>
          <ac:spMkLst>
            <pc:docMk/>
            <pc:sldMk cId="0" sldId="279"/>
            <ac:spMk id="33795" creationId="{683B5865-B015-4177-B9F1-1E95303FD325}"/>
          </ac:spMkLst>
        </pc:spChg>
      </pc:sldChg>
      <pc:sldChg chg="modSp add mod">
        <pc:chgData name="Federico Cluni" userId="754e41aadaf4a8ea" providerId="LiveId" clId="{3C2A4BE2-CF98-44E4-90F2-E94C284B8C00}" dt="2020-06-17T14:32:50.246" v="7876" actId="207"/>
        <pc:sldMkLst>
          <pc:docMk/>
          <pc:sldMk cId="0" sldId="281"/>
        </pc:sldMkLst>
        <pc:spChg chg="mod">
          <ac:chgData name="Federico Cluni" userId="754e41aadaf4a8ea" providerId="LiveId" clId="{3C2A4BE2-CF98-44E4-90F2-E94C284B8C00}" dt="2020-06-17T08:30:45.664" v="125" actId="207"/>
          <ac:spMkLst>
            <pc:docMk/>
            <pc:sldMk cId="0" sldId="281"/>
            <ac:spMk id="37890" creationId="{361B014D-6404-45B2-87C0-5ADB2F5F362F}"/>
          </ac:spMkLst>
        </pc:spChg>
        <pc:spChg chg="mod">
          <ac:chgData name="Federico Cluni" userId="754e41aadaf4a8ea" providerId="LiveId" clId="{3C2A4BE2-CF98-44E4-90F2-E94C284B8C00}" dt="2020-06-17T14:32:50.246" v="7876" actId="207"/>
          <ac:spMkLst>
            <pc:docMk/>
            <pc:sldMk cId="0" sldId="281"/>
            <ac:spMk id="37891" creationId="{000745D8-C5E9-47F7-A2F4-49642B1D77DE}"/>
          </ac:spMkLst>
        </pc:spChg>
      </pc:sldChg>
      <pc:sldChg chg="addSp delSp modSp add mod">
        <pc:chgData name="Federico Cluni" userId="754e41aadaf4a8ea" providerId="LiveId" clId="{3C2A4BE2-CF98-44E4-90F2-E94C284B8C00}" dt="2020-06-17T14:32:54.381" v="7877" actId="207"/>
        <pc:sldMkLst>
          <pc:docMk/>
          <pc:sldMk cId="0" sldId="282"/>
        </pc:sldMkLst>
        <pc:spChg chg="add mod">
          <ac:chgData name="Federico Cluni" userId="754e41aadaf4a8ea" providerId="LiveId" clId="{3C2A4BE2-CF98-44E4-90F2-E94C284B8C00}" dt="2020-06-17T10:07:12.623" v="3057"/>
          <ac:spMkLst>
            <pc:docMk/>
            <pc:sldMk cId="0" sldId="282"/>
            <ac:spMk id="4" creationId="{8B10E11A-5085-4E09-9E02-586329CB7D40}"/>
          </ac:spMkLst>
        </pc:spChg>
        <pc:spChg chg="del">
          <ac:chgData name="Federico Cluni" userId="754e41aadaf4a8ea" providerId="LiveId" clId="{3C2A4BE2-CF98-44E4-90F2-E94C284B8C00}" dt="2020-06-17T10:07:12.172" v="3056" actId="478"/>
          <ac:spMkLst>
            <pc:docMk/>
            <pc:sldMk cId="0" sldId="282"/>
            <ac:spMk id="38914" creationId="{B2098D0A-E631-41AC-89B6-99245EC64DFF}"/>
          </ac:spMkLst>
        </pc:spChg>
        <pc:spChg chg="mod">
          <ac:chgData name="Federico Cluni" userId="754e41aadaf4a8ea" providerId="LiveId" clId="{3C2A4BE2-CF98-44E4-90F2-E94C284B8C00}" dt="2020-06-17T14:32:54.381" v="7877" actId="207"/>
          <ac:spMkLst>
            <pc:docMk/>
            <pc:sldMk cId="0" sldId="282"/>
            <ac:spMk id="38915" creationId="{872DC20D-507F-4FDF-B4F6-8E8B40D18543}"/>
          </ac:spMkLst>
        </pc:spChg>
      </pc:sldChg>
      <pc:sldChg chg="addSp delSp modSp add mod">
        <pc:chgData name="Federico Cluni" userId="754e41aadaf4a8ea" providerId="LiveId" clId="{3C2A4BE2-CF98-44E4-90F2-E94C284B8C00}" dt="2020-06-17T14:32:58.173" v="7878" actId="207"/>
        <pc:sldMkLst>
          <pc:docMk/>
          <pc:sldMk cId="0" sldId="283"/>
        </pc:sldMkLst>
        <pc:spChg chg="add mod">
          <ac:chgData name="Federico Cluni" userId="754e41aadaf4a8ea" providerId="LiveId" clId="{3C2A4BE2-CF98-44E4-90F2-E94C284B8C00}" dt="2020-06-17T10:07:25.382" v="3063"/>
          <ac:spMkLst>
            <pc:docMk/>
            <pc:sldMk cId="0" sldId="283"/>
            <ac:spMk id="7" creationId="{25BD1288-BA25-421E-8654-EABDC76BF9A7}"/>
          </ac:spMkLst>
        </pc:spChg>
        <pc:spChg chg="del">
          <ac:chgData name="Federico Cluni" userId="754e41aadaf4a8ea" providerId="LiveId" clId="{3C2A4BE2-CF98-44E4-90F2-E94C284B8C00}" dt="2020-06-17T10:07:24.954" v="3062" actId="478"/>
          <ac:spMkLst>
            <pc:docMk/>
            <pc:sldMk cId="0" sldId="283"/>
            <ac:spMk id="40962" creationId="{811E4A55-6845-4659-A1C7-28A7B5464917}"/>
          </ac:spMkLst>
        </pc:spChg>
        <pc:spChg chg="mod">
          <ac:chgData name="Federico Cluni" userId="754e41aadaf4a8ea" providerId="LiveId" clId="{3C2A4BE2-CF98-44E4-90F2-E94C284B8C00}" dt="2020-06-17T14:32:58.173" v="7878" actId="207"/>
          <ac:spMkLst>
            <pc:docMk/>
            <pc:sldMk cId="0" sldId="283"/>
            <ac:spMk id="40963" creationId="{4D1415C6-EE30-4B14-81F0-9275AE6BF351}"/>
          </ac:spMkLst>
        </pc:spChg>
        <pc:spChg chg="mod">
          <ac:chgData name="Federico Cluni" userId="754e41aadaf4a8ea" providerId="LiveId" clId="{3C2A4BE2-CF98-44E4-90F2-E94C284B8C00}" dt="2020-06-17T09:32:50.783" v="1356" actId="20577"/>
          <ac:spMkLst>
            <pc:docMk/>
            <pc:sldMk cId="0" sldId="283"/>
            <ac:spMk id="40964" creationId="{87FCD6AC-C812-4972-B2A3-DE697E0EEC59}"/>
          </ac:spMkLst>
        </pc:spChg>
      </pc:sldChg>
      <pc:sldChg chg="addSp delSp modSp add mod">
        <pc:chgData name="Federico Cluni" userId="754e41aadaf4a8ea" providerId="LiveId" clId="{3C2A4BE2-CF98-44E4-90F2-E94C284B8C00}" dt="2020-06-17T14:33:02.965" v="7879" actId="207"/>
        <pc:sldMkLst>
          <pc:docMk/>
          <pc:sldMk cId="0" sldId="284"/>
        </pc:sldMkLst>
        <pc:spChg chg="add mod">
          <ac:chgData name="Federico Cluni" userId="754e41aadaf4a8ea" providerId="LiveId" clId="{3C2A4BE2-CF98-44E4-90F2-E94C284B8C00}" dt="2020-06-17T10:07:29.343" v="3065"/>
          <ac:spMkLst>
            <pc:docMk/>
            <pc:sldMk cId="0" sldId="284"/>
            <ac:spMk id="4" creationId="{795CD148-7238-454B-8063-A4BBF5D51DC5}"/>
          </ac:spMkLst>
        </pc:spChg>
        <pc:spChg chg="del">
          <ac:chgData name="Federico Cluni" userId="754e41aadaf4a8ea" providerId="LiveId" clId="{3C2A4BE2-CF98-44E4-90F2-E94C284B8C00}" dt="2020-06-17T10:07:28.976" v="3064" actId="478"/>
          <ac:spMkLst>
            <pc:docMk/>
            <pc:sldMk cId="0" sldId="284"/>
            <ac:spMk id="41986" creationId="{1F6CB3A0-6E2C-4874-9A5D-05CEA9D5EB39}"/>
          </ac:spMkLst>
        </pc:spChg>
        <pc:spChg chg="mod">
          <ac:chgData name="Federico Cluni" userId="754e41aadaf4a8ea" providerId="LiveId" clId="{3C2A4BE2-CF98-44E4-90F2-E94C284B8C00}" dt="2020-06-17T14:33:02.965" v="7879" actId="207"/>
          <ac:spMkLst>
            <pc:docMk/>
            <pc:sldMk cId="0" sldId="284"/>
            <ac:spMk id="41987" creationId="{4634B66A-46C2-4F21-ADEE-51244DF0455B}"/>
          </ac:spMkLst>
        </pc:spChg>
      </pc:sldChg>
      <pc:sldChg chg="addSp delSp modSp add mod">
        <pc:chgData name="Federico Cluni" userId="754e41aadaf4a8ea" providerId="LiveId" clId="{3C2A4BE2-CF98-44E4-90F2-E94C284B8C00}" dt="2020-06-17T14:33:07.333" v="7880" actId="207"/>
        <pc:sldMkLst>
          <pc:docMk/>
          <pc:sldMk cId="0" sldId="285"/>
        </pc:sldMkLst>
        <pc:spChg chg="add mod">
          <ac:chgData name="Federico Cluni" userId="754e41aadaf4a8ea" providerId="LiveId" clId="{3C2A4BE2-CF98-44E4-90F2-E94C284B8C00}" dt="2020-06-17T10:07:33.164" v="3067"/>
          <ac:spMkLst>
            <pc:docMk/>
            <pc:sldMk cId="0" sldId="285"/>
            <ac:spMk id="4" creationId="{46764DC0-F17D-4768-AF9D-089CABE21A1B}"/>
          </ac:spMkLst>
        </pc:spChg>
        <pc:spChg chg="del">
          <ac:chgData name="Federico Cluni" userId="754e41aadaf4a8ea" providerId="LiveId" clId="{3C2A4BE2-CF98-44E4-90F2-E94C284B8C00}" dt="2020-06-17T10:07:32.816" v="3066" actId="478"/>
          <ac:spMkLst>
            <pc:docMk/>
            <pc:sldMk cId="0" sldId="285"/>
            <ac:spMk id="43010" creationId="{7F8497D9-1CA1-4D05-8703-20F38AE10678}"/>
          </ac:spMkLst>
        </pc:spChg>
        <pc:spChg chg="mod">
          <ac:chgData name="Federico Cluni" userId="754e41aadaf4a8ea" providerId="LiveId" clId="{3C2A4BE2-CF98-44E4-90F2-E94C284B8C00}" dt="2020-06-17T14:33:07.333" v="7880" actId="207"/>
          <ac:spMkLst>
            <pc:docMk/>
            <pc:sldMk cId="0" sldId="285"/>
            <ac:spMk id="43011" creationId="{530215A9-4BDE-4CBC-936D-2138A6982815}"/>
          </ac:spMkLst>
        </pc:spChg>
      </pc:sldChg>
      <pc:sldChg chg="addSp delSp modSp add mod">
        <pc:chgData name="Federico Cluni" userId="754e41aadaf4a8ea" providerId="LiveId" clId="{3C2A4BE2-CF98-44E4-90F2-E94C284B8C00}" dt="2020-06-23T07:19:01.077" v="8700" actId="207"/>
        <pc:sldMkLst>
          <pc:docMk/>
          <pc:sldMk cId="0" sldId="286"/>
        </pc:sldMkLst>
        <pc:spChg chg="add mod">
          <ac:chgData name="Federico Cluni" userId="754e41aadaf4a8ea" providerId="LiveId" clId="{3C2A4BE2-CF98-44E4-90F2-E94C284B8C00}" dt="2020-06-17T10:07:41.219" v="3071"/>
          <ac:spMkLst>
            <pc:docMk/>
            <pc:sldMk cId="0" sldId="286"/>
            <ac:spMk id="5" creationId="{263DEA10-79FC-470D-8215-2C8A5F2D7BEE}"/>
          </ac:spMkLst>
        </pc:spChg>
        <pc:spChg chg="del">
          <ac:chgData name="Federico Cluni" userId="754e41aadaf4a8ea" providerId="LiveId" clId="{3C2A4BE2-CF98-44E4-90F2-E94C284B8C00}" dt="2020-06-17T10:07:40.880" v="3070" actId="478"/>
          <ac:spMkLst>
            <pc:docMk/>
            <pc:sldMk cId="0" sldId="286"/>
            <ac:spMk id="45058" creationId="{EAD2260B-A0A2-4F26-9A2D-FA17EDEBB891}"/>
          </ac:spMkLst>
        </pc:spChg>
        <pc:spChg chg="mod">
          <ac:chgData name="Federico Cluni" userId="754e41aadaf4a8ea" providerId="LiveId" clId="{3C2A4BE2-CF98-44E4-90F2-E94C284B8C00}" dt="2020-06-23T07:19:01.077" v="8700" actId="207"/>
          <ac:spMkLst>
            <pc:docMk/>
            <pc:sldMk cId="0" sldId="286"/>
            <ac:spMk id="45059" creationId="{B29CAD21-7F16-443A-A012-B74A76C5BF5B}"/>
          </ac:spMkLst>
        </pc:spChg>
        <pc:spChg chg="mod">
          <ac:chgData name="Federico Cluni" userId="754e41aadaf4a8ea" providerId="LiveId" clId="{3C2A4BE2-CF98-44E4-90F2-E94C284B8C00}" dt="2020-06-17T09:45:17.540" v="1916" actId="20577"/>
          <ac:spMkLst>
            <pc:docMk/>
            <pc:sldMk cId="0" sldId="286"/>
            <ac:spMk id="45060" creationId="{EFE68B92-8428-485F-A609-20719AEEBA69}"/>
          </ac:spMkLst>
        </pc:spChg>
      </pc:sldChg>
      <pc:sldChg chg="addSp delSp modSp add del mod">
        <pc:chgData name="Federico Cluni" userId="754e41aadaf4a8ea" providerId="LiveId" clId="{3C2A4BE2-CF98-44E4-90F2-E94C284B8C00}" dt="2020-06-18T06:54:08.878" v="8679" actId="114"/>
        <pc:sldMkLst>
          <pc:docMk/>
          <pc:sldMk cId="3286911153" sldId="287"/>
        </pc:sldMkLst>
        <pc:spChg chg="add mod">
          <ac:chgData name="Federico Cluni" userId="754e41aadaf4a8ea" providerId="LiveId" clId="{3C2A4BE2-CF98-44E4-90F2-E94C284B8C00}" dt="2020-06-17T13:54:53.568" v="6343" actId="20577"/>
          <ac:spMkLst>
            <pc:docMk/>
            <pc:sldMk cId="3286911153" sldId="287"/>
            <ac:spMk id="5" creationId="{23A50B28-D705-411B-84F8-14538B50D1C4}"/>
          </ac:spMkLst>
        </pc:spChg>
        <pc:spChg chg="del">
          <ac:chgData name="Federico Cluni" userId="754e41aadaf4a8ea" providerId="LiveId" clId="{3C2A4BE2-CF98-44E4-90F2-E94C284B8C00}" dt="2020-06-17T13:54:38.059" v="6320" actId="478"/>
          <ac:spMkLst>
            <pc:docMk/>
            <pc:sldMk cId="3286911153" sldId="287"/>
            <ac:spMk id="49154" creationId="{A9CFA50B-E77B-43A6-A368-625B09739D2E}"/>
          </ac:spMkLst>
        </pc:spChg>
        <pc:spChg chg="mod">
          <ac:chgData name="Federico Cluni" userId="754e41aadaf4a8ea" providerId="LiveId" clId="{3C2A4BE2-CF98-44E4-90F2-E94C284B8C00}" dt="2020-06-17T10:14:28.622" v="3148" actId="20577"/>
          <ac:spMkLst>
            <pc:docMk/>
            <pc:sldMk cId="3286911153" sldId="287"/>
            <ac:spMk id="49155" creationId="{D354007A-39EA-443A-8E64-150723E95206}"/>
          </ac:spMkLst>
        </pc:spChg>
        <pc:spChg chg="mod">
          <ac:chgData name="Federico Cluni" userId="754e41aadaf4a8ea" providerId="LiveId" clId="{3C2A4BE2-CF98-44E4-90F2-E94C284B8C00}" dt="2020-06-18T06:54:08.878" v="8679" actId="114"/>
          <ac:spMkLst>
            <pc:docMk/>
            <pc:sldMk cId="3286911153" sldId="287"/>
            <ac:spMk id="49156" creationId="{6B1CEF43-8701-43B5-A0FF-2E0F4E6A20A0}"/>
          </ac:spMkLst>
        </pc:spChg>
      </pc:sldChg>
      <pc:sldChg chg="add del">
        <pc:chgData name="Federico Cluni" userId="754e41aadaf4a8ea" providerId="LiveId" clId="{3C2A4BE2-CF98-44E4-90F2-E94C284B8C00}" dt="2020-06-17T10:17:26.531" v="3255" actId="47"/>
        <pc:sldMkLst>
          <pc:docMk/>
          <pc:sldMk cId="0" sldId="288"/>
        </pc:sldMkLst>
      </pc:sldChg>
      <pc:sldChg chg="modSp add del mod">
        <pc:chgData name="Federico Cluni" userId="754e41aadaf4a8ea" providerId="LiveId" clId="{3C2A4BE2-CF98-44E4-90F2-E94C284B8C00}" dt="2020-06-17T13:55:05.431" v="6346" actId="2696"/>
        <pc:sldMkLst>
          <pc:docMk/>
          <pc:sldMk cId="0" sldId="289"/>
        </pc:sldMkLst>
        <pc:spChg chg="mod">
          <ac:chgData name="Federico Cluni" userId="754e41aadaf4a8ea" providerId="LiveId" clId="{3C2A4BE2-CF98-44E4-90F2-E94C284B8C00}" dt="2020-06-17T10:19:28.704" v="3487" actId="6549"/>
          <ac:spMkLst>
            <pc:docMk/>
            <pc:sldMk cId="0" sldId="289"/>
            <ac:spMk id="51203" creationId="{7038C185-D10E-4F27-A339-76B3C7E837C8}"/>
          </ac:spMkLst>
        </pc:spChg>
      </pc:sldChg>
      <pc:sldChg chg="add del">
        <pc:chgData name="Federico Cluni" userId="754e41aadaf4a8ea" providerId="LiveId" clId="{3C2A4BE2-CF98-44E4-90F2-E94C284B8C00}" dt="2020-06-17T14:26:14.126" v="7594" actId="47"/>
        <pc:sldMkLst>
          <pc:docMk/>
          <pc:sldMk cId="1649203960" sldId="289"/>
        </pc:sldMkLst>
      </pc:sldChg>
      <pc:sldChg chg="addSp delSp modSp add">
        <pc:chgData name="Federico Cluni" userId="754e41aadaf4a8ea" providerId="LiveId" clId="{3C2A4BE2-CF98-44E4-90F2-E94C284B8C00}" dt="2020-06-17T14:31:33.113" v="7821"/>
        <pc:sldMkLst>
          <pc:docMk/>
          <pc:sldMk cId="3077951468" sldId="290"/>
        </pc:sldMkLst>
        <pc:spChg chg="add mod">
          <ac:chgData name="Federico Cluni" userId="754e41aadaf4a8ea" providerId="LiveId" clId="{3C2A4BE2-CF98-44E4-90F2-E94C284B8C00}" dt="2020-06-17T14:31:33.113" v="7821"/>
          <ac:spMkLst>
            <pc:docMk/>
            <pc:sldMk cId="3077951468" sldId="290"/>
            <ac:spMk id="4" creationId="{8DF2BBCF-A139-4938-9EB5-DDE3C8350C05}"/>
          </ac:spMkLst>
        </pc:spChg>
        <pc:spChg chg="del">
          <ac:chgData name="Federico Cluni" userId="754e41aadaf4a8ea" providerId="LiveId" clId="{3C2A4BE2-CF98-44E4-90F2-E94C284B8C00}" dt="2020-06-17T14:31:32.726" v="7820" actId="478"/>
          <ac:spMkLst>
            <pc:docMk/>
            <pc:sldMk cId="3077951468" sldId="290"/>
            <ac:spMk id="52226" creationId="{C95518DE-5B6F-4A98-B5BE-048571D27422}"/>
          </ac:spMkLst>
        </pc:spChg>
        <pc:spChg chg="mod">
          <ac:chgData name="Federico Cluni" userId="754e41aadaf4a8ea" providerId="LiveId" clId="{3C2A4BE2-CF98-44E4-90F2-E94C284B8C00}" dt="2020-06-17T10:22:43.347" v="3867" actId="20577"/>
          <ac:spMkLst>
            <pc:docMk/>
            <pc:sldMk cId="3077951468" sldId="290"/>
            <ac:spMk id="52227" creationId="{99FBDFD0-1935-4371-B600-89F689A1C6E7}"/>
          </ac:spMkLst>
        </pc:spChg>
      </pc:sldChg>
      <pc:sldChg chg="addSp delSp modSp add mod">
        <pc:chgData name="Federico Cluni" userId="754e41aadaf4a8ea" providerId="LiveId" clId="{3C2A4BE2-CF98-44E4-90F2-E94C284B8C00}" dt="2020-06-17T14:33:40.580" v="7885" actId="207"/>
        <pc:sldMkLst>
          <pc:docMk/>
          <pc:sldMk cId="0" sldId="292"/>
        </pc:sldMkLst>
        <pc:spChg chg="add mod">
          <ac:chgData name="Federico Cluni" userId="754e41aadaf4a8ea" providerId="LiveId" clId="{3C2A4BE2-CF98-44E4-90F2-E94C284B8C00}" dt="2020-06-17T10:07:45.655" v="3073"/>
          <ac:spMkLst>
            <pc:docMk/>
            <pc:sldMk cId="0" sldId="292"/>
            <ac:spMk id="4" creationId="{0212A5E6-77DC-4FAA-98FA-9E9922E08B97}"/>
          </ac:spMkLst>
        </pc:spChg>
        <pc:spChg chg="del">
          <ac:chgData name="Federico Cluni" userId="754e41aadaf4a8ea" providerId="LiveId" clId="{3C2A4BE2-CF98-44E4-90F2-E94C284B8C00}" dt="2020-06-17T10:07:44.877" v="3072" actId="478"/>
          <ac:spMkLst>
            <pc:docMk/>
            <pc:sldMk cId="0" sldId="292"/>
            <ac:spMk id="46082" creationId="{3CB08C05-7392-4438-B9BB-8B4ABCEE2E55}"/>
          </ac:spMkLst>
        </pc:spChg>
        <pc:spChg chg="mod">
          <ac:chgData name="Federico Cluni" userId="754e41aadaf4a8ea" providerId="LiveId" clId="{3C2A4BE2-CF98-44E4-90F2-E94C284B8C00}" dt="2020-06-17T14:33:40.580" v="7885" actId="207"/>
          <ac:spMkLst>
            <pc:docMk/>
            <pc:sldMk cId="0" sldId="292"/>
            <ac:spMk id="46083" creationId="{4BD9E5AE-ABE3-4473-B116-4358611DB157}"/>
          </ac:spMkLst>
        </pc:spChg>
      </pc:sldChg>
      <pc:sldChg chg="del">
        <pc:chgData name="Federico Cluni" userId="754e41aadaf4a8ea" providerId="LiveId" clId="{3C2A4BE2-CF98-44E4-90F2-E94C284B8C00}" dt="2020-06-17T08:17:57.251" v="4" actId="47"/>
        <pc:sldMkLst>
          <pc:docMk/>
          <pc:sldMk cId="1165524876" sldId="295"/>
        </pc:sldMkLst>
      </pc:sldChg>
      <pc:sldChg chg="del">
        <pc:chgData name="Federico Cluni" userId="754e41aadaf4a8ea" providerId="LiveId" clId="{3C2A4BE2-CF98-44E4-90F2-E94C284B8C00}" dt="2020-06-17T08:17:57.251" v="4" actId="47"/>
        <pc:sldMkLst>
          <pc:docMk/>
          <pc:sldMk cId="0" sldId="296"/>
        </pc:sldMkLst>
      </pc:sldChg>
      <pc:sldChg chg="del">
        <pc:chgData name="Federico Cluni" userId="754e41aadaf4a8ea" providerId="LiveId" clId="{3C2A4BE2-CF98-44E4-90F2-E94C284B8C00}" dt="2020-06-17T08:17:57.251" v="4" actId="47"/>
        <pc:sldMkLst>
          <pc:docMk/>
          <pc:sldMk cId="0" sldId="297"/>
        </pc:sldMkLst>
      </pc:sldChg>
      <pc:sldChg chg="del">
        <pc:chgData name="Federico Cluni" userId="754e41aadaf4a8ea" providerId="LiveId" clId="{3C2A4BE2-CF98-44E4-90F2-E94C284B8C00}" dt="2020-06-17T08:17:57.251" v="4" actId="47"/>
        <pc:sldMkLst>
          <pc:docMk/>
          <pc:sldMk cId="0" sldId="298"/>
        </pc:sldMkLst>
      </pc:sldChg>
      <pc:sldChg chg="del">
        <pc:chgData name="Federico Cluni" userId="754e41aadaf4a8ea" providerId="LiveId" clId="{3C2A4BE2-CF98-44E4-90F2-E94C284B8C00}" dt="2020-06-17T08:17:57.251" v="4" actId="47"/>
        <pc:sldMkLst>
          <pc:docMk/>
          <pc:sldMk cId="0" sldId="299"/>
        </pc:sldMkLst>
      </pc:sldChg>
      <pc:sldChg chg="addSp delSp modSp add mod">
        <pc:chgData name="Federico Cluni" userId="754e41aadaf4a8ea" providerId="LiveId" clId="{3C2A4BE2-CF98-44E4-90F2-E94C284B8C00}" dt="2020-06-18T06:16:39.975" v="8594" actId="20577"/>
        <pc:sldMkLst>
          <pc:docMk/>
          <pc:sldMk cId="0" sldId="300"/>
        </pc:sldMkLst>
        <pc:spChg chg="del">
          <ac:chgData name="Federico Cluni" userId="754e41aadaf4a8ea" providerId="LiveId" clId="{3C2A4BE2-CF98-44E4-90F2-E94C284B8C00}" dt="2020-06-17T10:00:23.499" v="2714" actId="478"/>
          <ac:spMkLst>
            <pc:docMk/>
            <pc:sldMk cId="0" sldId="300"/>
            <ac:spMk id="2" creationId="{3EB24B92-A823-46D9-9AB9-161C11913CC4}"/>
          </ac:spMkLst>
        </pc:spChg>
        <pc:spChg chg="add mod">
          <ac:chgData name="Federico Cluni" userId="754e41aadaf4a8ea" providerId="LiveId" clId="{3C2A4BE2-CF98-44E4-90F2-E94C284B8C00}" dt="2020-06-18T06:16:39.975" v="8594" actId="20577"/>
          <ac:spMkLst>
            <pc:docMk/>
            <pc:sldMk cId="0" sldId="300"/>
            <ac:spMk id="4" creationId="{1757A113-2160-4A40-B67E-037908788499}"/>
          </ac:spMkLst>
        </pc:spChg>
        <pc:spChg chg="add mod">
          <ac:chgData name="Federico Cluni" userId="754e41aadaf4a8ea" providerId="LiveId" clId="{3C2A4BE2-CF98-44E4-90F2-E94C284B8C00}" dt="2020-06-17T10:07:50.252" v="3075"/>
          <ac:spMkLst>
            <pc:docMk/>
            <pc:sldMk cId="0" sldId="300"/>
            <ac:spMk id="5" creationId="{CE269B7B-35D4-4F12-99F4-3BD7A8757DE1}"/>
          </ac:spMkLst>
        </pc:spChg>
        <pc:spChg chg="del">
          <ac:chgData name="Federico Cluni" userId="754e41aadaf4a8ea" providerId="LiveId" clId="{3C2A4BE2-CF98-44E4-90F2-E94C284B8C00}" dt="2020-06-17T10:07:49.856" v="3074" actId="478"/>
          <ac:spMkLst>
            <pc:docMk/>
            <pc:sldMk cId="0" sldId="300"/>
            <ac:spMk id="47106" creationId="{00364813-5B13-443D-B937-A39AC47821E7}"/>
          </ac:spMkLst>
        </pc:spChg>
        <pc:spChg chg="mod">
          <ac:chgData name="Federico Cluni" userId="754e41aadaf4a8ea" providerId="LiveId" clId="{3C2A4BE2-CF98-44E4-90F2-E94C284B8C00}" dt="2020-06-17T14:33:54.246" v="7887" actId="207"/>
          <ac:spMkLst>
            <pc:docMk/>
            <pc:sldMk cId="0" sldId="300"/>
            <ac:spMk id="47107" creationId="{99C64C5A-F27B-4D5E-A469-247857D5FEFD}"/>
          </ac:spMkLst>
        </pc:spChg>
      </pc:sldChg>
      <pc:sldChg chg="addSp delSp modSp add del mod">
        <pc:chgData name="Federico Cluni" userId="754e41aadaf4a8ea" providerId="LiveId" clId="{3C2A4BE2-CF98-44E4-90F2-E94C284B8C00}" dt="2020-06-17T13:34:18.523" v="6075" actId="2696"/>
        <pc:sldMkLst>
          <pc:docMk/>
          <pc:sldMk cId="2909882934" sldId="301"/>
        </pc:sldMkLst>
        <pc:spChg chg="add mod">
          <ac:chgData name="Federico Cluni" userId="754e41aadaf4a8ea" providerId="LiveId" clId="{3C2A4BE2-CF98-44E4-90F2-E94C284B8C00}" dt="2020-06-17T10:07:16.867" v="3059"/>
          <ac:spMkLst>
            <pc:docMk/>
            <pc:sldMk cId="2909882934" sldId="301"/>
            <ac:spMk id="4" creationId="{3CF10B12-B102-46BE-AE13-25BDA808731C}"/>
          </ac:spMkLst>
        </pc:spChg>
        <pc:spChg chg="del">
          <ac:chgData name="Federico Cluni" userId="754e41aadaf4a8ea" providerId="LiveId" clId="{3C2A4BE2-CF98-44E4-90F2-E94C284B8C00}" dt="2020-06-17T10:07:16.463" v="3058" actId="478"/>
          <ac:spMkLst>
            <pc:docMk/>
            <pc:sldMk cId="2909882934" sldId="301"/>
            <ac:spMk id="39938" creationId="{B313FE4B-8740-4F8B-AC63-0314C8543804}"/>
          </ac:spMkLst>
        </pc:spChg>
        <pc:spChg chg="mod">
          <ac:chgData name="Federico Cluni" userId="754e41aadaf4a8ea" providerId="LiveId" clId="{3C2A4BE2-CF98-44E4-90F2-E94C284B8C00}" dt="2020-06-17T09:30:18.455" v="1221" actId="6549"/>
          <ac:spMkLst>
            <pc:docMk/>
            <pc:sldMk cId="2909882934" sldId="301"/>
            <ac:spMk id="39939" creationId="{141BD149-0FFB-40B5-96FB-BC7F0D8CD8D4}"/>
          </ac:spMkLst>
        </pc:spChg>
      </pc:sldChg>
      <pc:sldChg chg="addSp delSp modSp add mod">
        <pc:chgData name="Federico Cluni" userId="754e41aadaf4a8ea" providerId="LiveId" clId="{3C2A4BE2-CF98-44E4-90F2-E94C284B8C00}" dt="2020-06-17T14:33:15.669" v="7881" actId="207"/>
        <pc:sldMkLst>
          <pc:docMk/>
          <pc:sldMk cId="0" sldId="302"/>
        </pc:sldMkLst>
        <pc:spChg chg="add mod">
          <ac:chgData name="Federico Cluni" userId="754e41aadaf4a8ea" providerId="LiveId" clId="{3C2A4BE2-CF98-44E4-90F2-E94C284B8C00}" dt="2020-06-17T10:07:37.098" v="3069"/>
          <ac:spMkLst>
            <pc:docMk/>
            <pc:sldMk cId="0" sldId="302"/>
            <ac:spMk id="4" creationId="{0A22BD09-EF34-4B81-922F-414C35510B85}"/>
          </ac:spMkLst>
        </pc:spChg>
        <pc:spChg chg="del">
          <ac:chgData name="Federico Cluni" userId="754e41aadaf4a8ea" providerId="LiveId" clId="{3C2A4BE2-CF98-44E4-90F2-E94C284B8C00}" dt="2020-06-17T10:07:36.692" v="3068" actId="478"/>
          <ac:spMkLst>
            <pc:docMk/>
            <pc:sldMk cId="0" sldId="302"/>
            <ac:spMk id="44034" creationId="{0C7DFD8C-00BD-4103-A060-1F36E9A6E738}"/>
          </ac:spMkLst>
        </pc:spChg>
        <pc:spChg chg="mod">
          <ac:chgData name="Federico Cluni" userId="754e41aadaf4a8ea" providerId="LiveId" clId="{3C2A4BE2-CF98-44E4-90F2-E94C284B8C00}" dt="2020-06-17T14:33:15.669" v="7881" actId="207"/>
          <ac:spMkLst>
            <pc:docMk/>
            <pc:sldMk cId="0" sldId="302"/>
            <ac:spMk id="44035" creationId="{A9D92512-3529-405D-8C8E-F1A81D59CCCD}"/>
          </ac:spMkLst>
        </pc:spChg>
      </pc:sldChg>
      <pc:sldChg chg="del">
        <pc:chgData name="Federico Cluni" userId="754e41aadaf4a8ea" providerId="LiveId" clId="{3C2A4BE2-CF98-44E4-90F2-E94C284B8C00}" dt="2020-06-17T08:17:57.251" v="4" actId="47"/>
        <pc:sldMkLst>
          <pc:docMk/>
          <pc:sldMk cId="0" sldId="303"/>
        </pc:sldMkLst>
      </pc:sldChg>
      <pc:sldChg chg="del">
        <pc:chgData name="Federico Cluni" userId="754e41aadaf4a8ea" providerId="LiveId" clId="{3C2A4BE2-CF98-44E4-90F2-E94C284B8C00}" dt="2020-06-17T08:17:57.251" v="4" actId="47"/>
        <pc:sldMkLst>
          <pc:docMk/>
          <pc:sldMk cId="0" sldId="304"/>
        </pc:sldMkLst>
      </pc:sldChg>
      <pc:sldChg chg="del">
        <pc:chgData name="Federico Cluni" userId="754e41aadaf4a8ea" providerId="LiveId" clId="{3C2A4BE2-CF98-44E4-90F2-E94C284B8C00}" dt="2020-06-17T08:17:57.251" v="4" actId="47"/>
        <pc:sldMkLst>
          <pc:docMk/>
          <pc:sldMk cId="0" sldId="305"/>
        </pc:sldMkLst>
      </pc:sldChg>
      <pc:sldChg chg="modSp add mod modNotesTx">
        <pc:chgData name="Federico Cluni" userId="754e41aadaf4a8ea" providerId="LiveId" clId="{3C2A4BE2-CF98-44E4-90F2-E94C284B8C00}" dt="2020-06-18T10:37:18.064" v="8684" actId="20577"/>
        <pc:sldMkLst>
          <pc:docMk/>
          <pc:sldMk cId="0" sldId="306"/>
        </pc:sldMkLst>
        <pc:spChg chg="mod">
          <ac:chgData name="Federico Cluni" userId="754e41aadaf4a8ea" providerId="LiveId" clId="{3C2A4BE2-CF98-44E4-90F2-E94C284B8C00}" dt="2020-06-17T10:30:37.633" v="3872" actId="207"/>
          <ac:spMkLst>
            <pc:docMk/>
            <pc:sldMk cId="0" sldId="306"/>
            <ac:spMk id="53250" creationId="{18CD9BC8-C129-43D2-8128-06A814C2C5F5}"/>
          </ac:spMkLst>
        </pc:spChg>
        <pc:spChg chg="mod">
          <ac:chgData name="Federico Cluni" userId="754e41aadaf4a8ea" providerId="LiveId" clId="{3C2A4BE2-CF98-44E4-90F2-E94C284B8C00}" dt="2020-06-18T10:37:18.064" v="8684" actId="20577"/>
          <ac:spMkLst>
            <pc:docMk/>
            <pc:sldMk cId="0" sldId="306"/>
            <ac:spMk id="53251" creationId="{B32536A9-90A3-4A3F-AC07-594D85CB2542}"/>
          </ac:spMkLst>
        </pc:spChg>
      </pc:sldChg>
      <pc:sldChg chg="addSp delSp modSp add mod">
        <pc:chgData name="Federico Cluni" userId="754e41aadaf4a8ea" providerId="LiveId" clId="{3C2A4BE2-CF98-44E4-90F2-E94C284B8C00}" dt="2020-06-17T14:42:14.986" v="8144" actId="20577"/>
        <pc:sldMkLst>
          <pc:docMk/>
          <pc:sldMk cId="0" sldId="307"/>
        </pc:sldMkLst>
        <pc:spChg chg="add mod">
          <ac:chgData name="Federico Cluni" userId="754e41aadaf4a8ea" providerId="LiveId" clId="{3C2A4BE2-CF98-44E4-90F2-E94C284B8C00}" dt="2020-06-17T10:46:59.300" v="4741" actId="20577"/>
          <ac:spMkLst>
            <pc:docMk/>
            <pc:sldMk cId="0" sldId="307"/>
            <ac:spMk id="4" creationId="{EFBB445F-35AB-4EC1-B355-910AA8ACCC46}"/>
          </ac:spMkLst>
        </pc:spChg>
        <pc:spChg chg="del">
          <ac:chgData name="Federico Cluni" userId="754e41aadaf4a8ea" providerId="LiveId" clId="{3C2A4BE2-CF98-44E4-90F2-E94C284B8C00}" dt="2020-06-17T10:46:53.379" v="4726" actId="478"/>
          <ac:spMkLst>
            <pc:docMk/>
            <pc:sldMk cId="0" sldId="307"/>
            <ac:spMk id="54274" creationId="{529B81B0-8208-4B6F-8196-38094201D299}"/>
          </ac:spMkLst>
        </pc:spChg>
        <pc:spChg chg="mod">
          <ac:chgData name="Federico Cluni" userId="754e41aadaf4a8ea" providerId="LiveId" clId="{3C2A4BE2-CF98-44E4-90F2-E94C284B8C00}" dt="2020-06-17T14:42:14.986" v="8144" actId="20577"/>
          <ac:spMkLst>
            <pc:docMk/>
            <pc:sldMk cId="0" sldId="307"/>
            <ac:spMk id="54275" creationId="{90CF1CCD-6B1C-4856-8E13-E28A8438CA31}"/>
          </ac:spMkLst>
        </pc:spChg>
      </pc:sldChg>
      <pc:sldChg chg="addSp delSp modSp add mod">
        <pc:chgData name="Federico Cluni" userId="754e41aadaf4a8ea" providerId="LiveId" clId="{3C2A4BE2-CF98-44E4-90F2-E94C284B8C00}" dt="2020-06-18T10:50:07.739" v="8699" actId="6549"/>
        <pc:sldMkLst>
          <pc:docMk/>
          <pc:sldMk cId="0" sldId="308"/>
        </pc:sldMkLst>
        <pc:spChg chg="add mod">
          <ac:chgData name="Federico Cluni" userId="754e41aadaf4a8ea" providerId="LiveId" clId="{3C2A4BE2-CF98-44E4-90F2-E94C284B8C00}" dt="2020-06-17T10:47:40.596" v="4792"/>
          <ac:spMkLst>
            <pc:docMk/>
            <pc:sldMk cId="0" sldId="308"/>
            <ac:spMk id="5" creationId="{70FD258E-8675-4227-8E24-636C9B23E3DD}"/>
          </ac:spMkLst>
        </pc:spChg>
        <pc:spChg chg="del">
          <ac:chgData name="Federico Cluni" userId="754e41aadaf4a8ea" providerId="LiveId" clId="{3C2A4BE2-CF98-44E4-90F2-E94C284B8C00}" dt="2020-06-17T10:47:39.899" v="4791" actId="478"/>
          <ac:spMkLst>
            <pc:docMk/>
            <pc:sldMk cId="0" sldId="308"/>
            <ac:spMk id="55298" creationId="{DA952007-CA8B-47AF-871D-D8F0C5A08C3F}"/>
          </ac:spMkLst>
        </pc:spChg>
        <pc:spChg chg="mod">
          <ac:chgData name="Federico Cluni" userId="754e41aadaf4a8ea" providerId="LiveId" clId="{3C2A4BE2-CF98-44E4-90F2-E94C284B8C00}" dt="2020-06-18T10:50:07.739" v="8699" actId="6549"/>
          <ac:spMkLst>
            <pc:docMk/>
            <pc:sldMk cId="0" sldId="308"/>
            <ac:spMk id="55299" creationId="{CD15E60E-56BC-4EF8-940E-C5902B08B9BA}"/>
          </ac:spMkLst>
        </pc:spChg>
        <pc:spChg chg="mod">
          <ac:chgData name="Federico Cluni" userId="754e41aadaf4a8ea" providerId="LiveId" clId="{3C2A4BE2-CF98-44E4-90F2-E94C284B8C00}" dt="2020-06-17T10:49:23.220" v="4982" actId="20577"/>
          <ac:spMkLst>
            <pc:docMk/>
            <pc:sldMk cId="0" sldId="308"/>
            <ac:spMk id="55300" creationId="{F03F0B5F-2F75-4990-B08E-02B933201531}"/>
          </ac:spMkLst>
        </pc:spChg>
      </pc:sldChg>
      <pc:sldChg chg="addSp delSp modSp add mod">
        <pc:chgData name="Federico Cluni" userId="754e41aadaf4a8ea" providerId="LiveId" clId="{3C2A4BE2-CF98-44E4-90F2-E94C284B8C00}" dt="2020-06-17T14:36:06.950" v="7976" actId="207"/>
        <pc:sldMkLst>
          <pc:docMk/>
          <pc:sldMk cId="0" sldId="309"/>
        </pc:sldMkLst>
        <pc:spChg chg="add mod">
          <ac:chgData name="Federico Cluni" userId="754e41aadaf4a8ea" providerId="LiveId" clId="{3C2A4BE2-CF98-44E4-90F2-E94C284B8C00}" dt="2020-06-17T10:53:07.326" v="5012" actId="20577"/>
          <ac:spMkLst>
            <pc:docMk/>
            <pc:sldMk cId="0" sldId="309"/>
            <ac:spMk id="9" creationId="{B2D81CDC-6FD6-4F7F-9514-BCBF1AD2571A}"/>
          </ac:spMkLst>
        </pc:spChg>
        <pc:spChg chg="del">
          <ac:chgData name="Federico Cluni" userId="754e41aadaf4a8ea" providerId="LiveId" clId="{3C2A4BE2-CF98-44E4-90F2-E94C284B8C00}" dt="2020-06-17T10:52:58.220" v="4985" actId="478"/>
          <ac:spMkLst>
            <pc:docMk/>
            <pc:sldMk cId="0" sldId="309"/>
            <ac:spMk id="56322" creationId="{F3099BDC-9C8E-4740-BEA8-0853AA4BA9B3}"/>
          </ac:spMkLst>
        </pc:spChg>
        <pc:spChg chg="mod">
          <ac:chgData name="Federico Cluni" userId="754e41aadaf4a8ea" providerId="LiveId" clId="{3C2A4BE2-CF98-44E4-90F2-E94C284B8C00}" dt="2020-06-17T14:36:06.950" v="7976" actId="207"/>
          <ac:spMkLst>
            <pc:docMk/>
            <pc:sldMk cId="0" sldId="309"/>
            <ac:spMk id="56323" creationId="{F04628DC-64BE-4BB1-B0B0-9EF18EDB47AF}"/>
          </ac:spMkLst>
        </pc:spChg>
        <pc:spChg chg="del mod">
          <ac:chgData name="Federico Cluni" userId="754e41aadaf4a8ea" providerId="LiveId" clId="{3C2A4BE2-CF98-44E4-90F2-E94C284B8C00}" dt="2020-06-17T10:56:11.637" v="5168" actId="478"/>
          <ac:spMkLst>
            <pc:docMk/>
            <pc:sldMk cId="0" sldId="309"/>
            <ac:spMk id="56324" creationId="{1F1D5F53-3FF2-4FD8-80FD-067674727DA2}"/>
          </ac:spMkLst>
        </pc:spChg>
        <pc:spChg chg="mod">
          <ac:chgData name="Federico Cluni" userId="754e41aadaf4a8ea" providerId="LiveId" clId="{3C2A4BE2-CF98-44E4-90F2-E94C284B8C00}" dt="2020-06-17T10:55:54.843" v="5165" actId="1076"/>
          <ac:spMkLst>
            <pc:docMk/>
            <pc:sldMk cId="0" sldId="309"/>
            <ac:spMk id="56325" creationId="{0AF642C5-2755-4EBD-BE9D-C355124DCB79}"/>
          </ac:spMkLst>
        </pc:spChg>
        <pc:spChg chg="mod">
          <ac:chgData name="Federico Cluni" userId="754e41aadaf4a8ea" providerId="LiveId" clId="{3C2A4BE2-CF98-44E4-90F2-E94C284B8C00}" dt="2020-06-17T10:55:54.843" v="5165" actId="1076"/>
          <ac:spMkLst>
            <pc:docMk/>
            <pc:sldMk cId="0" sldId="309"/>
            <ac:spMk id="56326" creationId="{7683477A-8B88-4D5B-8D86-4891C55CF028}"/>
          </ac:spMkLst>
        </pc:spChg>
        <pc:spChg chg="mod">
          <ac:chgData name="Federico Cluni" userId="754e41aadaf4a8ea" providerId="LiveId" clId="{3C2A4BE2-CF98-44E4-90F2-E94C284B8C00}" dt="2020-06-17T10:55:54.843" v="5165" actId="1076"/>
          <ac:spMkLst>
            <pc:docMk/>
            <pc:sldMk cId="0" sldId="309"/>
            <ac:spMk id="56327" creationId="{175D6CC5-79E2-400B-9379-9C4627959354}"/>
          </ac:spMkLst>
        </pc:spChg>
        <pc:spChg chg="mod">
          <ac:chgData name="Federico Cluni" userId="754e41aadaf4a8ea" providerId="LiveId" clId="{3C2A4BE2-CF98-44E4-90F2-E94C284B8C00}" dt="2020-06-17T10:55:54.843" v="5165" actId="1076"/>
          <ac:spMkLst>
            <pc:docMk/>
            <pc:sldMk cId="0" sldId="309"/>
            <ac:spMk id="56328" creationId="{FB6EDBCC-9BF3-4B6E-AF3E-8BD3E82A9EA3}"/>
          </ac:spMkLst>
        </pc:spChg>
      </pc:sldChg>
      <pc:sldChg chg="addSp delSp modSp add mod">
        <pc:chgData name="Federico Cluni" userId="754e41aadaf4a8ea" providerId="LiveId" clId="{3C2A4BE2-CF98-44E4-90F2-E94C284B8C00}" dt="2020-06-17T14:36:18.951" v="7977" actId="207"/>
        <pc:sldMkLst>
          <pc:docMk/>
          <pc:sldMk cId="0" sldId="310"/>
        </pc:sldMkLst>
        <pc:spChg chg="add mod">
          <ac:chgData name="Federico Cluni" userId="754e41aadaf4a8ea" providerId="LiveId" clId="{3C2A4BE2-CF98-44E4-90F2-E94C284B8C00}" dt="2020-06-17T10:59:08.778" v="5265" actId="20577"/>
          <ac:spMkLst>
            <pc:docMk/>
            <pc:sldMk cId="0" sldId="310"/>
            <ac:spMk id="4" creationId="{8E81E1BE-0151-4B2B-8ED8-26EB841CE581}"/>
          </ac:spMkLst>
        </pc:spChg>
        <pc:spChg chg="del">
          <ac:chgData name="Federico Cluni" userId="754e41aadaf4a8ea" providerId="LiveId" clId="{3C2A4BE2-CF98-44E4-90F2-E94C284B8C00}" dt="2020-06-17T10:58:37.288" v="5249" actId="478"/>
          <ac:spMkLst>
            <pc:docMk/>
            <pc:sldMk cId="0" sldId="310"/>
            <ac:spMk id="57346" creationId="{5566956C-761F-40B1-9302-475E7D05A1D3}"/>
          </ac:spMkLst>
        </pc:spChg>
        <pc:spChg chg="mod">
          <ac:chgData name="Federico Cluni" userId="754e41aadaf4a8ea" providerId="LiveId" clId="{3C2A4BE2-CF98-44E4-90F2-E94C284B8C00}" dt="2020-06-17T14:36:18.951" v="7977" actId="207"/>
          <ac:spMkLst>
            <pc:docMk/>
            <pc:sldMk cId="0" sldId="310"/>
            <ac:spMk id="57347" creationId="{27A4A5CA-69B7-41B9-B033-C217FB7EEFBE}"/>
          </ac:spMkLst>
        </pc:spChg>
      </pc:sldChg>
      <pc:sldChg chg="addSp delSp modSp add mod">
        <pc:chgData name="Federico Cluni" userId="754e41aadaf4a8ea" providerId="LiveId" clId="{3C2A4BE2-CF98-44E4-90F2-E94C284B8C00}" dt="2020-06-18T06:12:21.951" v="8435" actId="20577"/>
        <pc:sldMkLst>
          <pc:docMk/>
          <pc:sldMk cId="0" sldId="311"/>
        </pc:sldMkLst>
        <pc:spChg chg="add mod">
          <ac:chgData name="Federico Cluni" userId="754e41aadaf4a8ea" providerId="LiveId" clId="{3C2A4BE2-CF98-44E4-90F2-E94C284B8C00}" dt="2020-06-17T13:10:06.906" v="5380" actId="20577"/>
          <ac:spMkLst>
            <pc:docMk/>
            <pc:sldMk cId="0" sldId="311"/>
            <ac:spMk id="4" creationId="{5CAFEFF0-0A7B-4E43-A252-786CA3938B88}"/>
          </ac:spMkLst>
        </pc:spChg>
        <pc:spChg chg="del">
          <ac:chgData name="Federico Cluni" userId="754e41aadaf4a8ea" providerId="LiveId" clId="{3C2A4BE2-CF98-44E4-90F2-E94C284B8C00}" dt="2020-06-17T13:10:02.138" v="5371" actId="478"/>
          <ac:spMkLst>
            <pc:docMk/>
            <pc:sldMk cId="0" sldId="311"/>
            <ac:spMk id="58370" creationId="{5AD84078-D536-4DB0-8E35-0C3288BD2CA1}"/>
          </ac:spMkLst>
        </pc:spChg>
        <pc:spChg chg="mod">
          <ac:chgData name="Federico Cluni" userId="754e41aadaf4a8ea" providerId="LiveId" clId="{3C2A4BE2-CF98-44E4-90F2-E94C284B8C00}" dt="2020-06-18T06:12:21.951" v="8435" actId="20577"/>
          <ac:spMkLst>
            <pc:docMk/>
            <pc:sldMk cId="0" sldId="311"/>
            <ac:spMk id="58371" creationId="{7D14B1CE-538B-4A79-BFD0-D54055953175}"/>
          </ac:spMkLst>
        </pc:spChg>
      </pc:sldChg>
      <pc:sldChg chg="addSp delSp modSp add mod">
        <pc:chgData name="Federico Cluni" userId="754e41aadaf4a8ea" providerId="LiveId" clId="{3C2A4BE2-CF98-44E4-90F2-E94C284B8C00}" dt="2020-06-17T14:36:31.213" v="7979" actId="207"/>
        <pc:sldMkLst>
          <pc:docMk/>
          <pc:sldMk cId="0" sldId="312"/>
        </pc:sldMkLst>
        <pc:spChg chg="add mod">
          <ac:chgData name="Federico Cluni" userId="754e41aadaf4a8ea" providerId="LiveId" clId="{3C2A4BE2-CF98-44E4-90F2-E94C284B8C00}" dt="2020-06-17T13:14:18.895" v="5512" actId="20577"/>
          <ac:spMkLst>
            <pc:docMk/>
            <pc:sldMk cId="0" sldId="312"/>
            <ac:spMk id="4" creationId="{1D0568E1-C7A9-4922-A2AF-0ADF6B31744E}"/>
          </ac:spMkLst>
        </pc:spChg>
        <pc:spChg chg="add mod">
          <ac:chgData name="Federico Cluni" userId="754e41aadaf4a8ea" providerId="LiveId" clId="{3C2A4BE2-CF98-44E4-90F2-E94C284B8C00}" dt="2020-06-17T13:14:59.316" v="5568" actId="1076"/>
          <ac:spMkLst>
            <pc:docMk/>
            <pc:sldMk cId="0" sldId="312"/>
            <ac:spMk id="5" creationId="{DDDF1180-733F-4A60-BDF4-8A026584591C}"/>
          </ac:spMkLst>
        </pc:spChg>
        <pc:spChg chg="del">
          <ac:chgData name="Federico Cluni" userId="754e41aadaf4a8ea" providerId="LiveId" clId="{3C2A4BE2-CF98-44E4-90F2-E94C284B8C00}" dt="2020-06-17T13:11:15.098" v="5471" actId="478"/>
          <ac:spMkLst>
            <pc:docMk/>
            <pc:sldMk cId="0" sldId="312"/>
            <ac:spMk id="59394" creationId="{F8A0612B-FB0A-4366-B4F0-E2893FB967B2}"/>
          </ac:spMkLst>
        </pc:spChg>
        <pc:spChg chg="mod">
          <ac:chgData name="Federico Cluni" userId="754e41aadaf4a8ea" providerId="LiveId" clId="{3C2A4BE2-CF98-44E4-90F2-E94C284B8C00}" dt="2020-06-17T14:36:31.213" v="7979" actId="207"/>
          <ac:spMkLst>
            <pc:docMk/>
            <pc:sldMk cId="0" sldId="312"/>
            <ac:spMk id="59395" creationId="{188C0C7E-B87C-45A0-B1AE-EE834A7A5042}"/>
          </ac:spMkLst>
        </pc:spChg>
      </pc:sldChg>
      <pc:sldChg chg="addSp delSp modSp add mod">
        <pc:chgData name="Federico Cluni" userId="754e41aadaf4a8ea" providerId="LiveId" clId="{3C2A4BE2-CF98-44E4-90F2-E94C284B8C00}" dt="2020-06-17T14:47:27.685" v="8153" actId="20577"/>
        <pc:sldMkLst>
          <pc:docMk/>
          <pc:sldMk cId="0" sldId="313"/>
        </pc:sldMkLst>
        <pc:spChg chg="add mod">
          <ac:chgData name="Federico Cluni" userId="754e41aadaf4a8ea" providerId="LiveId" clId="{3C2A4BE2-CF98-44E4-90F2-E94C284B8C00}" dt="2020-06-17T13:15:17.978" v="5574" actId="20577"/>
          <ac:spMkLst>
            <pc:docMk/>
            <pc:sldMk cId="0" sldId="313"/>
            <ac:spMk id="4" creationId="{753B658E-4C5B-49B9-88CD-5D1178CB9FE9}"/>
          </ac:spMkLst>
        </pc:spChg>
        <pc:spChg chg="del">
          <ac:chgData name="Federico Cluni" userId="754e41aadaf4a8ea" providerId="LiveId" clId="{3C2A4BE2-CF98-44E4-90F2-E94C284B8C00}" dt="2020-06-17T13:15:12.321" v="5569" actId="478"/>
          <ac:spMkLst>
            <pc:docMk/>
            <pc:sldMk cId="0" sldId="313"/>
            <ac:spMk id="60418" creationId="{CD253A1F-35E2-40B4-B887-C6E518C85299}"/>
          </ac:spMkLst>
        </pc:spChg>
        <pc:spChg chg="mod">
          <ac:chgData name="Federico Cluni" userId="754e41aadaf4a8ea" providerId="LiveId" clId="{3C2A4BE2-CF98-44E4-90F2-E94C284B8C00}" dt="2020-06-17T14:47:27.685" v="8153" actId="20577"/>
          <ac:spMkLst>
            <pc:docMk/>
            <pc:sldMk cId="0" sldId="313"/>
            <ac:spMk id="60419" creationId="{1DCB188F-CBF2-4118-B7D2-2063D15CE157}"/>
          </ac:spMkLst>
        </pc:spChg>
      </pc:sldChg>
      <pc:sldChg chg="addSp delSp modSp add mod ord">
        <pc:chgData name="Federico Cluni" userId="754e41aadaf4a8ea" providerId="LiveId" clId="{3C2A4BE2-CF98-44E4-90F2-E94C284B8C00}" dt="2020-06-17T14:35:24.092" v="7973" actId="20577"/>
        <pc:sldMkLst>
          <pc:docMk/>
          <pc:sldMk cId="0" sldId="314"/>
        </pc:sldMkLst>
        <pc:spChg chg="mod">
          <ac:chgData name="Federico Cluni" userId="754e41aadaf4a8ea" providerId="LiveId" clId="{3C2A4BE2-CF98-44E4-90F2-E94C284B8C00}" dt="2020-06-17T10:05:45.402" v="3038" actId="20577"/>
          <ac:spMkLst>
            <pc:docMk/>
            <pc:sldMk cId="0" sldId="314"/>
            <ac:spMk id="2" creationId="{C7CE77D6-3A10-4EC5-A503-E0E6006B57A1}"/>
          </ac:spMkLst>
        </pc:spChg>
        <pc:spChg chg="add mod">
          <ac:chgData name="Federico Cluni" userId="754e41aadaf4a8ea" providerId="LiveId" clId="{3C2A4BE2-CF98-44E4-90F2-E94C284B8C00}" dt="2020-06-17T10:07:55.214" v="3077"/>
          <ac:spMkLst>
            <pc:docMk/>
            <pc:sldMk cId="0" sldId="314"/>
            <ac:spMk id="7" creationId="{FCCB3D06-8CFD-4DB6-BE00-2434CEF1892A}"/>
          </ac:spMkLst>
        </pc:spChg>
        <pc:spChg chg="mod">
          <ac:chgData name="Federico Cluni" userId="754e41aadaf4a8ea" providerId="LiveId" clId="{3C2A4BE2-CF98-44E4-90F2-E94C284B8C00}" dt="2020-06-17T14:35:24.092" v="7973" actId="20577"/>
          <ac:spMkLst>
            <pc:docMk/>
            <pc:sldMk cId="0" sldId="314"/>
            <ac:spMk id="46083" creationId="{6ACC68DE-8CF4-432B-B0F9-A6F80B875381}"/>
          </ac:spMkLst>
        </pc:spChg>
        <pc:spChg chg="del">
          <ac:chgData name="Federico Cluni" userId="754e41aadaf4a8ea" providerId="LiveId" clId="{3C2A4BE2-CF98-44E4-90F2-E94C284B8C00}" dt="2020-06-17T10:07:54.838" v="3076" actId="478"/>
          <ac:spMkLst>
            <pc:docMk/>
            <pc:sldMk cId="0" sldId="314"/>
            <ac:spMk id="48130" creationId="{4F3D2287-1109-450D-A21C-C43EFA756FA6}"/>
          </ac:spMkLst>
        </pc:spChg>
        <pc:spChg chg="mod">
          <ac:chgData name="Federico Cluni" userId="754e41aadaf4a8ea" providerId="LiveId" clId="{3C2A4BE2-CF98-44E4-90F2-E94C284B8C00}" dt="2020-06-17T10:05:49.911" v="3040" actId="20577"/>
          <ac:spMkLst>
            <pc:docMk/>
            <pc:sldMk cId="0" sldId="314"/>
            <ac:spMk id="48132" creationId="{A0FE7CB0-E481-4096-81C8-1764C2DA88DA}"/>
          </ac:spMkLst>
        </pc:spChg>
        <pc:spChg chg="mod">
          <ac:chgData name="Federico Cluni" userId="754e41aadaf4a8ea" providerId="LiveId" clId="{3C2A4BE2-CF98-44E4-90F2-E94C284B8C00}" dt="2020-06-17T10:06:03.373" v="3055" actId="20577"/>
          <ac:spMkLst>
            <pc:docMk/>
            <pc:sldMk cId="0" sldId="314"/>
            <ac:spMk id="48134" creationId="{774AE6C6-4588-4333-AB3D-72CBCBC40EC5}"/>
          </ac:spMkLst>
        </pc:spChg>
      </pc:sldChg>
      <pc:sldChg chg="addSp delSp modSp add del mod modNotesTx">
        <pc:chgData name="Federico Cluni" userId="754e41aadaf4a8ea" providerId="LiveId" clId="{3C2A4BE2-CF98-44E4-90F2-E94C284B8C00}" dt="2020-06-17T13:34:18.523" v="6075" actId="2696"/>
        <pc:sldMkLst>
          <pc:docMk/>
          <pc:sldMk cId="3167600321" sldId="315"/>
        </pc:sldMkLst>
        <pc:spChg chg="add mod">
          <ac:chgData name="Federico Cluni" userId="754e41aadaf4a8ea" providerId="LiveId" clId="{3C2A4BE2-CF98-44E4-90F2-E94C284B8C00}" dt="2020-06-17T10:07:21.277" v="3061"/>
          <ac:spMkLst>
            <pc:docMk/>
            <pc:sldMk cId="3167600321" sldId="315"/>
            <ac:spMk id="4" creationId="{E00B9A0C-DD66-4C5A-830E-EEEC9189156B}"/>
          </ac:spMkLst>
        </pc:spChg>
        <pc:spChg chg="del">
          <ac:chgData name="Federico Cluni" userId="754e41aadaf4a8ea" providerId="LiveId" clId="{3C2A4BE2-CF98-44E4-90F2-E94C284B8C00}" dt="2020-06-17T10:07:20.866" v="3060" actId="478"/>
          <ac:spMkLst>
            <pc:docMk/>
            <pc:sldMk cId="3167600321" sldId="315"/>
            <ac:spMk id="39938" creationId="{B313FE4B-8740-4F8B-AC63-0314C8543804}"/>
          </ac:spMkLst>
        </pc:spChg>
        <pc:spChg chg="mod">
          <ac:chgData name="Federico Cluni" userId="754e41aadaf4a8ea" providerId="LiveId" clId="{3C2A4BE2-CF98-44E4-90F2-E94C284B8C00}" dt="2020-06-17T09:30:11.325" v="1220" actId="6549"/>
          <ac:spMkLst>
            <pc:docMk/>
            <pc:sldMk cId="3167600321" sldId="315"/>
            <ac:spMk id="39939" creationId="{141BD149-0FFB-40B5-96FB-BC7F0D8CD8D4}"/>
          </ac:spMkLst>
        </pc:spChg>
      </pc:sldChg>
      <pc:sldChg chg="addSp modSp add mod">
        <pc:chgData name="Federico Cluni" userId="754e41aadaf4a8ea" providerId="LiveId" clId="{3C2A4BE2-CF98-44E4-90F2-E94C284B8C00}" dt="2020-06-17T15:05:13.088" v="8246" actId="1076"/>
        <pc:sldMkLst>
          <pc:docMk/>
          <pc:sldMk cId="3640886085" sldId="315"/>
        </pc:sldMkLst>
        <pc:spChg chg="mod">
          <ac:chgData name="Federico Cluni" userId="754e41aadaf4a8ea" providerId="LiveId" clId="{3C2A4BE2-CF98-44E4-90F2-E94C284B8C00}" dt="2020-06-17T15:04:39.449" v="8239" actId="20577"/>
          <ac:spMkLst>
            <pc:docMk/>
            <pc:sldMk cId="3640886085" sldId="315"/>
            <ac:spMk id="39939" creationId="{141BD149-0FFB-40B5-96FB-BC7F0D8CD8D4}"/>
          </ac:spMkLst>
        </pc:spChg>
        <pc:picChg chg="add mod">
          <ac:chgData name="Federico Cluni" userId="754e41aadaf4a8ea" providerId="LiveId" clId="{3C2A4BE2-CF98-44E4-90F2-E94C284B8C00}" dt="2020-06-17T15:05:13.088" v="8246" actId="1076"/>
          <ac:picMkLst>
            <pc:docMk/>
            <pc:sldMk cId="3640886085" sldId="315"/>
            <ac:picMk id="3" creationId="{065CDF21-4126-4A6D-962A-76791542F169}"/>
          </ac:picMkLst>
        </pc:picChg>
      </pc:sldChg>
      <pc:sldChg chg="del">
        <pc:chgData name="Federico Cluni" userId="754e41aadaf4a8ea" providerId="LiveId" clId="{3C2A4BE2-CF98-44E4-90F2-E94C284B8C00}" dt="2020-06-17T08:17:57.251" v="4" actId="47"/>
        <pc:sldMkLst>
          <pc:docMk/>
          <pc:sldMk cId="3826106657" sldId="315"/>
        </pc:sldMkLst>
      </pc:sldChg>
      <pc:sldChg chg="addSp delSp modSp add mod">
        <pc:chgData name="Federico Cluni" userId="754e41aadaf4a8ea" providerId="LiveId" clId="{3C2A4BE2-CF98-44E4-90F2-E94C284B8C00}" dt="2020-06-17T14:31:54.339" v="7867" actId="313"/>
        <pc:sldMkLst>
          <pc:docMk/>
          <pc:sldMk cId="0" sldId="316"/>
        </pc:sldMkLst>
        <pc:spChg chg="add mod">
          <ac:chgData name="Federico Cluni" userId="754e41aadaf4a8ea" providerId="LiveId" clId="{3C2A4BE2-CF98-44E4-90F2-E94C284B8C00}" dt="2020-06-17T14:31:54.339" v="7867" actId="313"/>
          <ac:spMkLst>
            <pc:docMk/>
            <pc:sldMk cId="0" sldId="316"/>
            <ac:spMk id="6" creationId="{C2C1527B-4E35-485A-8915-3A2C3E67154C}"/>
          </ac:spMkLst>
        </pc:spChg>
        <pc:spChg chg="del">
          <ac:chgData name="Federico Cluni" userId="754e41aadaf4a8ea" providerId="LiveId" clId="{3C2A4BE2-CF98-44E4-90F2-E94C284B8C00}" dt="2020-06-17T14:31:37.082" v="7822" actId="478"/>
          <ac:spMkLst>
            <pc:docMk/>
            <pc:sldMk cId="0" sldId="316"/>
            <ac:spMk id="3074" creationId="{DC57F949-65B7-43E5-9AF4-BAE42EFC222B}"/>
          </ac:spMkLst>
        </pc:spChg>
        <pc:spChg chg="mod">
          <ac:chgData name="Federico Cluni" userId="754e41aadaf4a8ea" providerId="LiveId" clId="{3C2A4BE2-CF98-44E4-90F2-E94C284B8C00}" dt="2020-06-17T14:31:39.859" v="7824" actId="20577"/>
          <ac:spMkLst>
            <pc:docMk/>
            <pc:sldMk cId="0" sldId="316"/>
            <ac:spMk id="3075" creationId="{89F30D77-6E3A-4C72-95DE-B0519E83D042}"/>
          </ac:spMkLst>
        </pc:spChg>
        <pc:spChg chg="del">
          <ac:chgData name="Federico Cluni" userId="754e41aadaf4a8ea" providerId="LiveId" clId="{3C2A4BE2-CF98-44E4-90F2-E94C284B8C00}" dt="2020-06-17T14:07:26.253" v="6589" actId="478"/>
          <ac:spMkLst>
            <pc:docMk/>
            <pc:sldMk cId="0" sldId="316"/>
            <ac:spMk id="3076" creationId="{5415C968-111A-429B-8BE3-3029705925B2}"/>
          </ac:spMkLst>
        </pc:spChg>
        <pc:spChg chg="mod">
          <ac:chgData name="Federico Cluni" userId="754e41aadaf4a8ea" providerId="LiveId" clId="{3C2A4BE2-CF98-44E4-90F2-E94C284B8C00}" dt="2020-06-17T14:07:56.382" v="6648" actId="1076"/>
          <ac:spMkLst>
            <pc:docMk/>
            <pc:sldMk cId="0" sldId="316"/>
            <ac:spMk id="3077" creationId="{D472E0EA-BF4C-4778-A556-93A63E17C952}"/>
          </ac:spMkLst>
        </pc:spChg>
      </pc:sldChg>
      <pc:sldChg chg="del">
        <pc:chgData name="Federico Cluni" userId="754e41aadaf4a8ea" providerId="LiveId" clId="{3C2A4BE2-CF98-44E4-90F2-E94C284B8C00}" dt="2020-06-17T08:17:57.251" v="4" actId="47"/>
        <pc:sldMkLst>
          <pc:docMk/>
          <pc:sldMk cId="2150309443" sldId="316"/>
        </pc:sldMkLst>
      </pc:sldChg>
      <pc:sldChg chg="addSp delSp modSp add mod">
        <pc:chgData name="Federico Cluni" userId="754e41aadaf4a8ea" providerId="LiveId" clId="{3C2A4BE2-CF98-44E4-90F2-E94C284B8C00}" dt="2020-06-23T08:02:36.999" v="8701" actId="20577"/>
        <pc:sldMkLst>
          <pc:docMk/>
          <pc:sldMk cId="0" sldId="317"/>
        </pc:sldMkLst>
        <pc:spChg chg="add mod">
          <ac:chgData name="Federico Cluni" userId="754e41aadaf4a8ea" providerId="LiveId" clId="{3C2A4BE2-CF98-44E4-90F2-E94C284B8C00}" dt="2020-06-17T14:15:47.063" v="6939" actId="14100"/>
          <ac:spMkLst>
            <pc:docMk/>
            <pc:sldMk cId="0" sldId="317"/>
            <ac:spMk id="2" creationId="{825055C3-849E-46D1-84BF-69C034990B4A}"/>
          </ac:spMkLst>
        </pc:spChg>
        <pc:spChg chg="add mod">
          <ac:chgData name="Federico Cluni" userId="754e41aadaf4a8ea" providerId="LiveId" clId="{3C2A4BE2-CF98-44E4-90F2-E94C284B8C00}" dt="2020-06-17T14:31:59.976" v="7869"/>
          <ac:spMkLst>
            <pc:docMk/>
            <pc:sldMk cId="0" sldId="317"/>
            <ac:spMk id="6" creationId="{F9C7C76A-0F1F-436D-A67D-4F2ABCC895C0}"/>
          </ac:spMkLst>
        </pc:spChg>
        <pc:spChg chg="del">
          <ac:chgData name="Federico Cluni" userId="754e41aadaf4a8ea" providerId="LiveId" clId="{3C2A4BE2-CF98-44E4-90F2-E94C284B8C00}" dt="2020-06-17T14:31:59.539" v="7868" actId="478"/>
          <ac:spMkLst>
            <pc:docMk/>
            <pc:sldMk cId="0" sldId="317"/>
            <ac:spMk id="4098" creationId="{32EF5F9D-635A-459B-AC1F-41D74B500DD0}"/>
          </ac:spMkLst>
        </pc:spChg>
        <pc:spChg chg="mod">
          <ac:chgData name="Federico Cluni" userId="754e41aadaf4a8ea" providerId="LiveId" clId="{3C2A4BE2-CF98-44E4-90F2-E94C284B8C00}" dt="2020-06-23T08:02:36.999" v="8701" actId="20577"/>
          <ac:spMkLst>
            <pc:docMk/>
            <pc:sldMk cId="0" sldId="317"/>
            <ac:spMk id="4099" creationId="{8FE567D3-B3AF-46B5-93DF-9AA3822D885E}"/>
          </ac:spMkLst>
        </pc:spChg>
        <pc:spChg chg="del">
          <ac:chgData name="Federico Cluni" userId="754e41aadaf4a8ea" providerId="LiveId" clId="{3C2A4BE2-CF98-44E4-90F2-E94C284B8C00}" dt="2020-06-17T14:13:10.378" v="6809" actId="478"/>
          <ac:spMkLst>
            <pc:docMk/>
            <pc:sldMk cId="0" sldId="317"/>
            <ac:spMk id="4100" creationId="{3BAAF17F-35BE-44AB-B6A5-3E0D3ABC5FAD}"/>
          </ac:spMkLst>
        </pc:spChg>
      </pc:sldChg>
      <pc:sldChg chg="addSp delSp modSp add mod">
        <pc:chgData name="Federico Cluni" userId="754e41aadaf4a8ea" providerId="LiveId" clId="{3C2A4BE2-CF98-44E4-90F2-E94C284B8C00}" dt="2020-06-17T14:32:04.122" v="7871"/>
        <pc:sldMkLst>
          <pc:docMk/>
          <pc:sldMk cId="2826614204" sldId="318"/>
        </pc:sldMkLst>
        <pc:spChg chg="add mod">
          <ac:chgData name="Federico Cluni" userId="754e41aadaf4a8ea" providerId="LiveId" clId="{3C2A4BE2-CF98-44E4-90F2-E94C284B8C00}" dt="2020-06-17T14:32:04.122" v="7871"/>
          <ac:spMkLst>
            <pc:docMk/>
            <pc:sldMk cId="2826614204" sldId="318"/>
            <ac:spMk id="4" creationId="{160FC093-5872-4A45-97A1-1D88D2489D2E}"/>
          </ac:spMkLst>
        </pc:spChg>
        <pc:spChg chg="del">
          <ac:chgData name="Federico Cluni" userId="754e41aadaf4a8ea" providerId="LiveId" clId="{3C2A4BE2-CF98-44E4-90F2-E94C284B8C00}" dt="2020-06-17T14:32:03.732" v="7870" actId="478"/>
          <ac:spMkLst>
            <pc:docMk/>
            <pc:sldMk cId="2826614204" sldId="318"/>
            <ac:spMk id="5122" creationId="{334D18F2-A6F4-4175-986B-11F3ACA86055}"/>
          </ac:spMkLst>
        </pc:spChg>
        <pc:spChg chg="mod">
          <ac:chgData name="Federico Cluni" userId="754e41aadaf4a8ea" providerId="LiveId" clId="{3C2A4BE2-CF98-44E4-90F2-E94C284B8C00}" dt="2020-06-17T14:19:03.356" v="7099" actId="20577"/>
          <ac:spMkLst>
            <pc:docMk/>
            <pc:sldMk cId="2826614204" sldId="318"/>
            <ac:spMk id="5123" creationId="{BDAFBA14-00C1-46D1-A857-BA87C4CCFCEE}"/>
          </ac:spMkLst>
        </pc:spChg>
      </pc:sldChg>
      <pc:sldChg chg="addSp delSp modSp add mod">
        <pc:chgData name="Federico Cluni" userId="754e41aadaf4a8ea" providerId="LiveId" clId="{3C2A4BE2-CF98-44E4-90F2-E94C284B8C00}" dt="2020-06-17T14:32:08.066" v="7873"/>
        <pc:sldMkLst>
          <pc:docMk/>
          <pc:sldMk cId="2341664799" sldId="319"/>
        </pc:sldMkLst>
        <pc:spChg chg="add mod">
          <ac:chgData name="Federico Cluni" userId="754e41aadaf4a8ea" providerId="LiveId" clId="{3C2A4BE2-CF98-44E4-90F2-E94C284B8C00}" dt="2020-06-17T14:32:08.066" v="7873"/>
          <ac:spMkLst>
            <pc:docMk/>
            <pc:sldMk cId="2341664799" sldId="319"/>
            <ac:spMk id="4" creationId="{213F7448-B61C-4948-9995-F838107C89BE}"/>
          </ac:spMkLst>
        </pc:spChg>
        <pc:spChg chg="mod">
          <ac:chgData name="Federico Cluni" userId="754e41aadaf4a8ea" providerId="LiveId" clId="{3C2A4BE2-CF98-44E4-90F2-E94C284B8C00}" dt="2020-06-17T14:22:39.280" v="7439" actId="6549"/>
          <ac:spMkLst>
            <pc:docMk/>
            <pc:sldMk cId="2341664799" sldId="319"/>
            <ac:spMk id="6146" creationId="{933073BA-9C1F-4630-9489-E9D03284E331}"/>
          </ac:spMkLst>
        </pc:spChg>
        <pc:spChg chg="del">
          <ac:chgData name="Federico Cluni" userId="754e41aadaf4a8ea" providerId="LiveId" clId="{3C2A4BE2-CF98-44E4-90F2-E94C284B8C00}" dt="2020-06-17T14:32:07.674" v="7872" actId="478"/>
          <ac:spMkLst>
            <pc:docMk/>
            <pc:sldMk cId="2341664799" sldId="319"/>
            <ac:spMk id="6147" creationId="{9773D900-751E-4FA4-A82F-F16A27C0A4BB}"/>
          </ac:spMkLst>
        </pc:spChg>
      </pc:sldChg>
      <pc:sldChg chg="addSp delSp modSp add mod">
        <pc:chgData name="Federico Cluni" userId="754e41aadaf4a8ea" providerId="LiveId" clId="{3C2A4BE2-CF98-44E4-90F2-E94C284B8C00}" dt="2020-06-17T14:32:14.823" v="7875"/>
        <pc:sldMkLst>
          <pc:docMk/>
          <pc:sldMk cId="1726988474" sldId="320"/>
        </pc:sldMkLst>
        <pc:spChg chg="add del mod">
          <ac:chgData name="Federico Cluni" userId="754e41aadaf4a8ea" providerId="LiveId" clId="{3C2A4BE2-CF98-44E4-90F2-E94C284B8C00}" dt="2020-06-17T14:30:46.499" v="7812"/>
          <ac:spMkLst>
            <pc:docMk/>
            <pc:sldMk cId="1726988474" sldId="320"/>
            <ac:spMk id="2" creationId="{7D7D9A61-73DB-4E60-9DCD-20834C6325FB}"/>
          </ac:spMkLst>
        </pc:spChg>
        <pc:spChg chg="add mod">
          <ac:chgData name="Federico Cluni" userId="754e41aadaf4a8ea" providerId="LiveId" clId="{3C2A4BE2-CF98-44E4-90F2-E94C284B8C00}" dt="2020-06-17T14:31:02.196" v="7815" actId="1076"/>
          <ac:spMkLst>
            <pc:docMk/>
            <pc:sldMk cId="1726988474" sldId="320"/>
            <ac:spMk id="14" creationId="{0BD208A3-DACD-488A-B03A-008E30E7807E}"/>
          </ac:spMkLst>
        </pc:spChg>
        <pc:spChg chg="add mod">
          <ac:chgData name="Federico Cluni" userId="754e41aadaf4a8ea" providerId="LiveId" clId="{3C2A4BE2-CF98-44E4-90F2-E94C284B8C00}" dt="2020-06-17T14:32:14.823" v="7875"/>
          <ac:spMkLst>
            <pc:docMk/>
            <pc:sldMk cId="1726988474" sldId="320"/>
            <ac:spMk id="15" creationId="{410238A7-E645-49F5-8B6A-62D378DB6534}"/>
          </ac:spMkLst>
        </pc:spChg>
        <pc:spChg chg="mod">
          <ac:chgData name="Federico Cluni" userId="754e41aadaf4a8ea" providerId="LiveId" clId="{3C2A4BE2-CF98-44E4-90F2-E94C284B8C00}" dt="2020-06-17T14:29:50.754" v="7784" actId="6549"/>
          <ac:spMkLst>
            <pc:docMk/>
            <pc:sldMk cId="1726988474" sldId="320"/>
            <ac:spMk id="7170" creationId="{74B85464-72B9-4C35-A7B9-DE595F7A850C}"/>
          </ac:spMkLst>
        </pc:spChg>
        <pc:spChg chg="del">
          <ac:chgData name="Federico Cluni" userId="754e41aadaf4a8ea" providerId="LiveId" clId="{3C2A4BE2-CF98-44E4-90F2-E94C284B8C00}" dt="2020-06-17T14:32:14.485" v="7874" actId="478"/>
          <ac:spMkLst>
            <pc:docMk/>
            <pc:sldMk cId="1726988474" sldId="320"/>
            <ac:spMk id="7171" creationId="{11FA8F94-78C1-4083-87F2-4D7C0BB27068}"/>
          </ac:spMkLst>
        </pc:spChg>
        <pc:spChg chg="mod">
          <ac:chgData name="Federico Cluni" userId="754e41aadaf4a8ea" providerId="LiveId" clId="{3C2A4BE2-CF98-44E4-90F2-E94C284B8C00}" dt="2020-06-17T14:30:05.535" v="7790" actId="1035"/>
          <ac:spMkLst>
            <pc:docMk/>
            <pc:sldMk cId="1726988474" sldId="320"/>
            <ac:spMk id="7172" creationId="{EBC9A981-8E8A-4F37-8455-B0FFF0DAE65A}"/>
          </ac:spMkLst>
        </pc:spChg>
        <pc:spChg chg="mod">
          <ac:chgData name="Federico Cluni" userId="754e41aadaf4a8ea" providerId="LiveId" clId="{3C2A4BE2-CF98-44E4-90F2-E94C284B8C00}" dt="2020-06-17T14:30:05.535" v="7790" actId="1035"/>
          <ac:spMkLst>
            <pc:docMk/>
            <pc:sldMk cId="1726988474" sldId="320"/>
            <ac:spMk id="7173" creationId="{A6361171-7144-4EA8-B83E-3DE6185B2B16}"/>
          </ac:spMkLst>
        </pc:spChg>
        <pc:spChg chg="mod">
          <ac:chgData name="Federico Cluni" userId="754e41aadaf4a8ea" providerId="LiveId" clId="{3C2A4BE2-CF98-44E4-90F2-E94C284B8C00}" dt="2020-06-17T14:30:05.535" v="7790" actId="1035"/>
          <ac:spMkLst>
            <pc:docMk/>
            <pc:sldMk cId="1726988474" sldId="320"/>
            <ac:spMk id="7174" creationId="{7AC3BD99-BAFD-4006-B461-E27960D04A94}"/>
          </ac:spMkLst>
        </pc:spChg>
        <pc:spChg chg="mod">
          <ac:chgData name="Federico Cluni" userId="754e41aadaf4a8ea" providerId="LiveId" clId="{3C2A4BE2-CF98-44E4-90F2-E94C284B8C00}" dt="2020-06-17T14:30:05.535" v="7790" actId="1035"/>
          <ac:spMkLst>
            <pc:docMk/>
            <pc:sldMk cId="1726988474" sldId="320"/>
            <ac:spMk id="7175" creationId="{C71CB869-9477-4389-AAA5-FD923FDC2CBF}"/>
          </ac:spMkLst>
        </pc:spChg>
        <pc:spChg chg="mod">
          <ac:chgData name="Federico Cluni" userId="754e41aadaf4a8ea" providerId="LiveId" clId="{3C2A4BE2-CF98-44E4-90F2-E94C284B8C00}" dt="2020-06-17T14:30:15.548" v="7803" actId="1035"/>
          <ac:spMkLst>
            <pc:docMk/>
            <pc:sldMk cId="1726988474" sldId="320"/>
            <ac:spMk id="7176" creationId="{59F2C932-02FF-4FE9-B100-A099075A2DEC}"/>
          </ac:spMkLst>
        </pc:spChg>
        <pc:spChg chg="mod">
          <ac:chgData name="Federico Cluni" userId="754e41aadaf4a8ea" providerId="LiveId" clId="{3C2A4BE2-CF98-44E4-90F2-E94C284B8C00}" dt="2020-06-17T14:30:15.548" v="7803" actId="1035"/>
          <ac:spMkLst>
            <pc:docMk/>
            <pc:sldMk cId="1726988474" sldId="320"/>
            <ac:spMk id="7177" creationId="{6E3CA91D-804A-453F-A69A-2A7BED1CEB47}"/>
          </ac:spMkLst>
        </pc:spChg>
        <pc:spChg chg="mod">
          <ac:chgData name="Federico Cluni" userId="754e41aadaf4a8ea" providerId="LiveId" clId="{3C2A4BE2-CF98-44E4-90F2-E94C284B8C00}" dt="2020-06-17T14:30:15.548" v="7803" actId="1035"/>
          <ac:spMkLst>
            <pc:docMk/>
            <pc:sldMk cId="1726988474" sldId="320"/>
            <ac:spMk id="7178" creationId="{484E4262-67F8-49BD-9173-9E4AC03AF8FE}"/>
          </ac:spMkLst>
        </pc:spChg>
        <pc:spChg chg="mod">
          <ac:chgData name="Federico Cluni" userId="754e41aadaf4a8ea" providerId="LiveId" clId="{3C2A4BE2-CF98-44E4-90F2-E94C284B8C00}" dt="2020-06-17T14:30:15.548" v="7803" actId="1035"/>
          <ac:spMkLst>
            <pc:docMk/>
            <pc:sldMk cId="1726988474" sldId="320"/>
            <ac:spMk id="7179" creationId="{E066E321-6221-4F08-A07F-94518DAF0760}"/>
          </ac:spMkLst>
        </pc:spChg>
        <pc:spChg chg="mod">
          <ac:chgData name="Federico Cluni" userId="754e41aadaf4a8ea" providerId="LiveId" clId="{3C2A4BE2-CF98-44E4-90F2-E94C284B8C00}" dt="2020-06-17T14:30:10.536" v="7797" actId="1035"/>
          <ac:spMkLst>
            <pc:docMk/>
            <pc:sldMk cId="1726988474" sldId="320"/>
            <ac:spMk id="7180" creationId="{AFAF10AE-711B-458E-A043-EDAA912AD2A2}"/>
          </ac:spMkLst>
        </pc:spChg>
      </pc:sldChg>
      <pc:sldChg chg="delSp modSp add del mod">
        <pc:chgData name="Federico Cluni" userId="754e41aadaf4a8ea" providerId="LiveId" clId="{3C2A4BE2-CF98-44E4-90F2-E94C284B8C00}" dt="2020-06-17T14:31:10.803" v="7816" actId="47"/>
        <pc:sldMkLst>
          <pc:docMk/>
          <pc:sldMk cId="0" sldId="321"/>
        </pc:sldMkLst>
        <pc:spChg chg="mod">
          <ac:chgData name="Federico Cluni" userId="754e41aadaf4a8ea" providerId="LiveId" clId="{3C2A4BE2-CF98-44E4-90F2-E94C284B8C00}" dt="2020-06-17T14:30:41.465" v="7810" actId="313"/>
          <ac:spMkLst>
            <pc:docMk/>
            <pc:sldMk cId="0" sldId="321"/>
            <ac:spMk id="8194" creationId="{FD2CEC1C-1742-4346-906D-AC060BB614DC}"/>
          </ac:spMkLst>
        </pc:spChg>
        <pc:spChg chg="mod">
          <ac:chgData name="Federico Cluni" userId="754e41aadaf4a8ea" providerId="LiveId" clId="{3C2A4BE2-CF98-44E4-90F2-E94C284B8C00}" dt="2020-06-17T14:30:38.684" v="7809" actId="14100"/>
          <ac:spMkLst>
            <pc:docMk/>
            <pc:sldMk cId="0" sldId="321"/>
            <ac:spMk id="8195" creationId="{1DF8155E-34B0-4386-8DAC-A4ABC3A85FA3}"/>
          </ac:spMkLst>
        </pc:spChg>
        <pc:spChg chg="del">
          <ac:chgData name="Federico Cluni" userId="754e41aadaf4a8ea" providerId="LiveId" clId="{3C2A4BE2-CF98-44E4-90F2-E94C284B8C00}" dt="2020-06-17T14:30:26.457" v="7807" actId="478"/>
          <ac:spMkLst>
            <pc:docMk/>
            <pc:sldMk cId="0" sldId="321"/>
            <ac:spMk id="8197" creationId="{2434BD2C-6EA7-48E5-B689-89E89F0638E5}"/>
          </ac:spMkLst>
        </pc:spChg>
        <pc:spChg chg="del">
          <ac:chgData name="Federico Cluni" userId="754e41aadaf4a8ea" providerId="LiveId" clId="{3C2A4BE2-CF98-44E4-90F2-E94C284B8C00}" dt="2020-06-17T14:30:27.777" v="7808" actId="478"/>
          <ac:spMkLst>
            <pc:docMk/>
            <pc:sldMk cId="0" sldId="321"/>
            <ac:spMk id="8199" creationId="{6C10D1F5-831E-42CA-A88C-8296C9EF977F}"/>
          </ac:spMkLst>
        </pc:spChg>
        <pc:grpChg chg="del">
          <ac:chgData name="Federico Cluni" userId="754e41aadaf4a8ea" providerId="LiveId" clId="{3C2A4BE2-CF98-44E4-90F2-E94C284B8C00}" dt="2020-06-17T14:30:22.967" v="7805" actId="478"/>
          <ac:grpSpMkLst>
            <pc:docMk/>
            <pc:sldMk cId="0" sldId="321"/>
            <ac:grpSpMk id="8196" creationId="{4594EFAA-BCFD-4B83-8565-30756103D053}"/>
          </ac:grpSpMkLst>
        </pc:grpChg>
        <pc:grpChg chg="del">
          <ac:chgData name="Federico Cluni" userId="754e41aadaf4a8ea" providerId="LiveId" clId="{3C2A4BE2-CF98-44E4-90F2-E94C284B8C00}" dt="2020-06-17T14:30:23.611" v="7806" actId="478"/>
          <ac:grpSpMkLst>
            <pc:docMk/>
            <pc:sldMk cId="0" sldId="321"/>
            <ac:grpSpMk id="8198" creationId="{8D5864E0-E7ED-4D62-91C2-53A612AC4C2E}"/>
          </ac:grpSpMkLst>
        </pc:grpChg>
      </pc:sldChg>
      <pc:sldChg chg="modSp add mod">
        <pc:chgData name="Federico Cluni" userId="754e41aadaf4a8ea" providerId="LiveId" clId="{3C2A4BE2-CF98-44E4-90F2-E94C284B8C00}" dt="2020-06-17T10:45:01.268" v="4725" actId="1076"/>
        <pc:sldMkLst>
          <pc:docMk/>
          <pc:sldMk cId="1143503960" sldId="322"/>
        </pc:sldMkLst>
        <pc:spChg chg="mod">
          <ac:chgData name="Federico Cluni" userId="754e41aadaf4a8ea" providerId="LiveId" clId="{3C2A4BE2-CF98-44E4-90F2-E94C284B8C00}" dt="2020-06-17T10:41:03.778" v="4528" actId="6549"/>
          <ac:spMkLst>
            <pc:docMk/>
            <pc:sldMk cId="1143503960" sldId="322"/>
            <ac:spMk id="2" creationId="{C7CE77D6-3A10-4EC5-A503-E0E6006B57A1}"/>
          </ac:spMkLst>
        </pc:spChg>
        <pc:spChg chg="mod">
          <ac:chgData name="Federico Cluni" userId="754e41aadaf4a8ea" providerId="LiveId" clId="{3C2A4BE2-CF98-44E4-90F2-E94C284B8C00}" dt="2020-06-17T10:44:44.216" v="4724" actId="1076"/>
          <ac:spMkLst>
            <pc:docMk/>
            <pc:sldMk cId="1143503960" sldId="322"/>
            <ac:spMk id="46083" creationId="{6ACC68DE-8CF4-432B-B0F9-A6F80B875381}"/>
          </ac:spMkLst>
        </pc:spChg>
        <pc:spChg chg="mod">
          <ac:chgData name="Federico Cluni" userId="754e41aadaf4a8ea" providerId="LiveId" clId="{3C2A4BE2-CF98-44E4-90F2-E94C284B8C00}" dt="2020-06-17T10:44:04.036" v="4709" actId="20577"/>
          <ac:spMkLst>
            <pc:docMk/>
            <pc:sldMk cId="1143503960" sldId="322"/>
            <ac:spMk id="48132" creationId="{A0FE7CB0-E481-4096-81C8-1764C2DA88DA}"/>
          </ac:spMkLst>
        </pc:spChg>
        <pc:spChg chg="mod">
          <ac:chgData name="Federico Cluni" userId="754e41aadaf4a8ea" providerId="LiveId" clId="{3C2A4BE2-CF98-44E4-90F2-E94C284B8C00}" dt="2020-06-17T10:45:01.268" v="4725" actId="1076"/>
          <ac:spMkLst>
            <pc:docMk/>
            <pc:sldMk cId="1143503960" sldId="322"/>
            <ac:spMk id="48134" creationId="{774AE6C6-4588-4333-AB3D-72CBCBC40EC5}"/>
          </ac:spMkLst>
        </pc:spChg>
      </pc:sldChg>
      <pc:sldChg chg="modSp add mod">
        <pc:chgData name="Federico Cluni" userId="754e41aadaf4a8ea" providerId="LiveId" clId="{3C2A4BE2-CF98-44E4-90F2-E94C284B8C00}" dt="2020-06-17T13:33:43.659" v="6074" actId="20577"/>
        <pc:sldMkLst>
          <pc:docMk/>
          <pc:sldMk cId="448035217" sldId="323"/>
        </pc:sldMkLst>
        <pc:spChg chg="mod">
          <ac:chgData name="Federico Cluni" userId="754e41aadaf4a8ea" providerId="LiveId" clId="{3C2A4BE2-CF98-44E4-90F2-E94C284B8C00}" dt="2020-06-17T13:33:43.659" v="6074" actId="20577"/>
          <ac:spMkLst>
            <pc:docMk/>
            <pc:sldMk cId="448035217" sldId="323"/>
            <ac:spMk id="60419" creationId="{1DCB188F-CBF2-4118-B7D2-2063D15CE1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F14BE-B858-49B2-9B40-FD654FE47247}" type="datetimeFigureOut">
              <a:rPr lang="en-US" smtClean="0"/>
              <a:t>3/15/2024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20E84-F079-4CED-9269-6E9B8C321040}" type="slidenum">
              <a:rPr lang="en-US" smtClean="0"/>
              <a:t>‹N›</a:t>
            </a:fld>
            <a:endParaRPr lang="en-US"/>
          </a:p>
        </p:txBody>
      </p:sp>
    </p:spTree>
    <p:extLst>
      <p:ext uri="{BB962C8B-B14F-4D97-AF65-F5344CB8AC3E}">
        <p14:creationId xmlns:p14="http://schemas.microsoft.com/office/powerpoint/2010/main" val="409253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ddit.com/r/IPython/comments/cs4beg/whats_the_point_of_ipywidgets_interact_v/"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eddit.com/r/IPython/comments/cs4beg/whats_the_point_of_ipywidgets_interact_v/"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python.org/ipython-doc/stable/config/extensions/storemagic.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ataquest.io/blog/jupyter-notebook-tips-tricks-shortcu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From official </a:t>
            </a:r>
            <a:r>
              <a:rPr lang="it-IT" dirty="0" err="1"/>
              <a:t>documentation</a:t>
            </a:r>
            <a:r>
              <a:rPr lang="it-IT" dirty="0"/>
              <a:t>: "</a:t>
            </a:r>
            <a:r>
              <a:rPr lang="en-US" altLang="en-US" sz="1200" dirty="0">
                <a:latin typeface="Courier New" panose="02070309020205020404" pitchFamily="49" charset="0"/>
              </a:rPr>
              <a:t>Matplotlib's documentation and examples use both the OO and the </a:t>
            </a:r>
            <a:r>
              <a:rPr lang="en-US" altLang="en-US" sz="1200" dirty="0" err="1">
                <a:latin typeface="Courier New" panose="02070309020205020404" pitchFamily="49" charset="0"/>
              </a:rPr>
              <a:t>pyplot</a:t>
            </a:r>
            <a:r>
              <a:rPr lang="en-US" altLang="en-US" sz="1200" dirty="0">
                <a:latin typeface="Courier New" panose="02070309020205020404" pitchFamily="49" charset="0"/>
              </a:rPr>
              <a:t> styles. In general, we suggest using the OO style, particularly for complicated plots, and functions and scripts that are intended to be reused as part of a larger project. However, the </a:t>
            </a:r>
            <a:r>
              <a:rPr lang="en-US" altLang="en-US" sz="1200" dirty="0" err="1">
                <a:latin typeface="Courier New" panose="02070309020205020404" pitchFamily="49" charset="0"/>
              </a:rPr>
              <a:t>pyplot</a:t>
            </a:r>
            <a:r>
              <a:rPr lang="en-US" altLang="en-US" sz="1200" dirty="0">
                <a:latin typeface="Courier New" panose="02070309020205020404" pitchFamily="49" charset="0"/>
              </a:rPr>
              <a:t> style can be very convenient for quick interactive work."</a:t>
            </a:r>
          </a:p>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3</a:t>
            </a:fld>
            <a:endParaRPr lang="en-US"/>
          </a:p>
        </p:txBody>
      </p:sp>
    </p:spTree>
    <p:extLst>
      <p:ext uri="{BB962C8B-B14F-4D97-AF65-F5344CB8AC3E}">
        <p14:creationId xmlns:p14="http://schemas.microsoft.com/office/powerpoint/2010/main" val="279476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14</a:t>
            </a:fld>
            <a:endParaRPr lang="en-US"/>
          </a:p>
        </p:txBody>
      </p:sp>
    </p:spTree>
    <p:extLst>
      <p:ext uri="{BB962C8B-B14F-4D97-AF65-F5344CB8AC3E}">
        <p14:creationId xmlns:p14="http://schemas.microsoft.com/office/powerpoint/2010/main" val="98580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15</a:t>
            </a:fld>
            <a:endParaRPr lang="en-US"/>
          </a:p>
        </p:txBody>
      </p:sp>
    </p:spTree>
    <p:extLst>
      <p:ext uri="{BB962C8B-B14F-4D97-AF65-F5344CB8AC3E}">
        <p14:creationId xmlns:p14="http://schemas.microsoft.com/office/powerpoint/2010/main" val="16985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fontAlgn="base"/>
            <a:r>
              <a:rPr lang="it-IT"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@interact is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if you are interested in exploring some data, and manipulating the "view" of some data.</a:t>
            </a:r>
          </a:p>
          <a:p>
            <a:pPr fontAlgn="base"/>
            <a:r>
              <a:rPr lang="en-US" sz="1200" b="0" i="0" kern="1200" dirty="0">
                <a:solidFill>
                  <a:schemeClr val="tx1"/>
                </a:solidFill>
                <a:effectLst/>
                <a:latin typeface="+mn-lt"/>
                <a:ea typeface="+mn-ea"/>
                <a:cs typeface="+mn-cs"/>
              </a:rPr>
              <a:t>Say you have precipitation graph per days for year 2000 to 2019, you don't want to plot 19 graph, you want to have 1 graph with a slider to select which year you want to see. Then you can do</a:t>
            </a:r>
          </a:p>
          <a:p>
            <a:pPr fontAlgn="base"/>
            <a:r>
              <a:rPr lang="en-US" dirty="0"/>
              <a:t>@interact(year=(2000, 2019)) def </a:t>
            </a:r>
            <a:r>
              <a:rPr lang="en-US" dirty="0" err="1"/>
              <a:t>plot_graph</a:t>
            </a:r>
            <a:r>
              <a:rPr lang="en-US" dirty="0"/>
              <a:t>(year): ... </a:t>
            </a:r>
            <a:r>
              <a:rPr lang="en-US" sz="1200" b="0" i="0" kern="1200" dirty="0">
                <a:solidFill>
                  <a:schemeClr val="tx1"/>
                </a:solidFill>
                <a:effectLst/>
                <a:latin typeface="+mn-lt"/>
                <a:ea typeface="+mn-ea"/>
                <a:cs typeface="+mn-cs"/>
              </a:rPr>
              <a:t>That's it. You don't want to reuse the widget; you just interested in the interactivity and ability to change the "view". In this case we don't care about the user input. We really only care about changing some view parameters.</a:t>
            </a:r>
          </a:p>
          <a:p>
            <a:pPr fontAlgn="base"/>
            <a:r>
              <a:rPr lang="en-US" sz="1200" b="0" i="0" kern="1200" dirty="0">
                <a:solidFill>
                  <a:schemeClr val="tx1"/>
                </a:solidFill>
                <a:effectLst/>
                <a:latin typeface="+mn-lt"/>
                <a:ea typeface="+mn-ea"/>
                <a:cs typeface="+mn-cs"/>
              </a:rPr>
              <a:t>interactive() is there if you actually want to build something more tightly integrated; but for most data scientist </a:t>
            </a:r>
            <a:r>
              <a:rPr lang="en-US" sz="1200" b="0" i="0" kern="1200" dirty="0" err="1">
                <a:solidFill>
                  <a:schemeClr val="tx1"/>
                </a:solidFill>
                <a:effectLst/>
                <a:latin typeface="+mn-lt"/>
                <a:ea typeface="+mn-ea"/>
                <a:cs typeface="+mn-cs"/>
              </a:rPr>
              <a:t>inputing</a:t>
            </a:r>
            <a:r>
              <a:rPr lang="en-US" sz="1200" b="0" i="0" kern="1200" dirty="0">
                <a:solidFill>
                  <a:schemeClr val="tx1"/>
                </a:solidFill>
                <a:effectLst/>
                <a:latin typeface="+mn-lt"/>
                <a:ea typeface="+mn-ea"/>
                <a:cs typeface="+mn-cs"/>
              </a:rPr>
              <a:t> data via widgets is not that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It is also a bad habit as this prevent the notebook from being reproducible with "restart and run all" as result depends from user input.» (from </a:t>
            </a:r>
            <a:r>
              <a:rPr lang="en-US" dirty="0">
                <a:hlinkClick r:id="rId3"/>
              </a:rPr>
              <a:t>https://www.reddit.com/r/IPython/comments/cs4beg/whats_the_point_of_ipywidgets_interact_v/</a:t>
            </a:r>
            <a:r>
              <a:rPr lang="en-US" dirty="0"/>
              <a:t>)</a:t>
            </a:r>
            <a:endParaRPr lang="en-US"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1C020E84-F079-4CED-9269-6E9B8C321040}" type="slidenum">
              <a:rPr lang="en-US" smtClean="0"/>
              <a:t>16</a:t>
            </a:fld>
            <a:endParaRPr lang="en-US"/>
          </a:p>
        </p:txBody>
      </p:sp>
    </p:spTree>
    <p:extLst>
      <p:ext uri="{BB962C8B-B14F-4D97-AF65-F5344CB8AC3E}">
        <p14:creationId xmlns:p14="http://schemas.microsoft.com/office/powerpoint/2010/main" val="315479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fontAlgn="base"/>
            <a:r>
              <a:rPr lang="it-IT"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@interact is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if you are interested in exploring some data, and manipulating the "view" of some data.</a:t>
            </a:r>
          </a:p>
          <a:p>
            <a:pPr fontAlgn="base"/>
            <a:r>
              <a:rPr lang="en-US" sz="1200" b="0" i="0" kern="1200" dirty="0">
                <a:solidFill>
                  <a:schemeClr val="tx1"/>
                </a:solidFill>
                <a:effectLst/>
                <a:latin typeface="+mn-lt"/>
                <a:ea typeface="+mn-ea"/>
                <a:cs typeface="+mn-cs"/>
              </a:rPr>
              <a:t>Say you have precipitation graph per days for year 2000 to 2019, you don't want to plot 19 graph, you want to have 1 graph with a slider to select which year you want to see. Then you can do</a:t>
            </a:r>
          </a:p>
          <a:p>
            <a:pPr fontAlgn="base"/>
            <a:r>
              <a:rPr lang="en-US" dirty="0"/>
              <a:t>@interact(year=(2000, 2019)) def </a:t>
            </a:r>
            <a:r>
              <a:rPr lang="en-US" dirty="0" err="1"/>
              <a:t>plot_graph</a:t>
            </a:r>
            <a:r>
              <a:rPr lang="en-US" dirty="0"/>
              <a:t>(year): ... </a:t>
            </a:r>
            <a:r>
              <a:rPr lang="en-US" sz="1200" b="0" i="0" kern="1200" dirty="0">
                <a:solidFill>
                  <a:schemeClr val="tx1"/>
                </a:solidFill>
                <a:effectLst/>
                <a:latin typeface="+mn-lt"/>
                <a:ea typeface="+mn-ea"/>
                <a:cs typeface="+mn-cs"/>
              </a:rPr>
              <a:t>That's it. You don't want to reuse the widget; you just interested in the interactivity and ability to change the "view". In this case we don't care about the user input. We really only care about changing some view parameters.</a:t>
            </a:r>
          </a:p>
          <a:p>
            <a:pPr fontAlgn="base"/>
            <a:r>
              <a:rPr lang="en-US" sz="1200" b="0" i="0" kern="1200" dirty="0">
                <a:solidFill>
                  <a:schemeClr val="tx1"/>
                </a:solidFill>
                <a:effectLst/>
                <a:latin typeface="+mn-lt"/>
                <a:ea typeface="+mn-ea"/>
                <a:cs typeface="+mn-cs"/>
              </a:rPr>
              <a:t>interactive() is there if you actually want to build something more tightly integrated; but for most data scientist </a:t>
            </a:r>
            <a:r>
              <a:rPr lang="en-US" sz="1200" b="0" i="0" kern="1200" dirty="0" err="1">
                <a:solidFill>
                  <a:schemeClr val="tx1"/>
                </a:solidFill>
                <a:effectLst/>
                <a:latin typeface="+mn-lt"/>
                <a:ea typeface="+mn-ea"/>
                <a:cs typeface="+mn-cs"/>
              </a:rPr>
              <a:t>inputing</a:t>
            </a:r>
            <a:r>
              <a:rPr lang="en-US" sz="1200" b="0" i="0" kern="1200" dirty="0">
                <a:solidFill>
                  <a:schemeClr val="tx1"/>
                </a:solidFill>
                <a:effectLst/>
                <a:latin typeface="+mn-lt"/>
                <a:ea typeface="+mn-ea"/>
                <a:cs typeface="+mn-cs"/>
              </a:rPr>
              <a:t> data via widgets is not that </a:t>
            </a:r>
            <a:r>
              <a:rPr lang="en-US" sz="1200" b="0" i="0" kern="1200" dirty="0" err="1">
                <a:solidFill>
                  <a:schemeClr val="tx1"/>
                </a:solidFill>
                <a:effectLst/>
                <a:latin typeface="+mn-lt"/>
                <a:ea typeface="+mn-ea"/>
                <a:cs typeface="+mn-cs"/>
              </a:rPr>
              <a:t>usefull</a:t>
            </a:r>
            <a:r>
              <a:rPr lang="en-US" sz="1200" b="0" i="0" kern="1200" dirty="0">
                <a:solidFill>
                  <a:schemeClr val="tx1"/>
                </a:solidFill>
                <a:effectLst/>
                <a:latin typeface="+mn-lt"/>
                <a:ea typeface="+mn-ea"/>
                <a:cs typeface="+mn-cs"/>
              </a:rPr>
              <a:t>. It is also a bad habit as this prevent the notebook from being reproducible with "restart and run all" as result depends from user input.» (from </a:t>
            </a:r>
            <a:r>
              <a:rPr lang="en-US" dirty="0">
                <a:hlinkClick r:id="rId3"/>
              </a:rPr>
              <a:t>https://www.reddit.com/r/IPython/comments/cs4beg/whats_the_point_of_ipywidgets_interact_v/</a:t>
            </a:r>
            <a:r>
              <a:rPr lang="en-US" dirty="0"/>
              <a:t>)</a:t>
            </a:r>
            <a:endParaRPr lang="en-US" sz="1200" b="0" i="0" kern="1200" dirty="0">
              <a:solidFill>
                <a:schemeClr val="tx1"/>
              </a:solidFill>
              <a:effectLst/>
              <a:latin typeface="+mn-lt"/>
              <a:ea typeface="+mn-ea"/>
              <a:cs typeface="+mn-cs"/>
            </a:endParaRPr>
          </a:p>
        </p:txBody>
      </p:sp>
      <p:sp>
        <p:nvSpPr>
          <p:cNvPr id="4" name="Segnaposto numero diapositiva 3"/>
          <p:cNvSpPr>
            <a:spLocks noGrp="1"/>
          </p:cNvSpPr>
          <p:nvPr>
            <p:ph type="sldNum" sz="quarter" idx="5"/>
          </p:nvPr>
        </p:nvSpPr>
        <p:spPr/>
        <p:txBody>
          <a:bodyPr/>
          <a:lstStyle/>
          <a:p>
            <a:fld id="{1C020E84-F079-4CED-9269-6E9B8C321040}" type="slidenum">
              <a:rPr lang="en-US" smtClean="0"/>
              <a:t>17</a:t>
            </a:fld>
            <a:endParaRPr lang="en-US"/>
          </a:p>
        </p:txBody>
      </p:sp>
    </p:spTree>
    <p:extLst>
      <p:ext uri="{BB962C8B-B14F-4D97-AF65-F5344CB8AC3E}">
        <p14:creationId xmlns:p14="http://schemas.microsoft.com/office/powerpoint/2010/main" val="4004066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https://colab.research.google.com/drive/1Ss8oeR_y0bTNUUP7Tm8Kz1BLvn-tO_Na?usp=sharing</a:t>
            </a:r>
          </a:p>
        </p:txBody>
      </p:sp>
      <p:sp>
        <p:nvSpPr>
          <p:cNvPr id="4" name="Segnaposto numero diapositiva 3"/>
          <p:cNvSpPr>
            <a:spLocks noGrp="1"/>
          </p:cNvSpPr>
          <p:nvPr>
            <p:ph type="sldNum" sz="quarter" idx="5"/>
          </p:nvPr>
        </p:nvSpPr>
        <p:spPr/>
        <p:txBody>
          <a:bodyPr/>
          <a:lstStyle/>
          <a:p>
            <a:fld id="{1C020E84-F079-4CED-9269-6E9B8C321040}" type="slidenum">
              <a:rPr lang="en-US" smtClean="0"/>
              <a:t>18</a:t>
            </a:fld>
            <a:endParaRPr lang="en-US"/>
          </a:p>
        </p:txBody>
      </p:sp>
    </p:spTree>
    <p:extLst>
      <p:ext uri="{BB962C8B-B14F-4D97-AF65-F5344CB8AC3E}">
        <p14:creationId xmlns:p14="http://schemas.microsoft.com/office/powerpoint/2010/main" val="4189382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https://colab.research.google.com/drive/1Ss8oeR_y0bTNUUP7Tm8Kz1BLvn-tO_Na?usp=sharing</a:t>
            </a:r>
          </a:p>
        </p:txBody>
      </p:sp>
      <p:sp>
        <p:nvSpPr>
          <p:cNvPr id="4" name="Segnaposto numero diapositiva 3"/>
          <p:cNvSpPr>
            <a:spLocks noGrp="1"/>
          </p:cNvSpPr>
          <p:nvPr>
            <p:ph type="sldNum" sz="quarter" idx="5"/>
          </p:nvPr>
        </p:nvSpPr>
        <p:spPr/>
        <p:txBody>
          <a:bodyPr/>
          <a:lstStyle/>
          <a:p>
            <a:fld id="{1C020E84-F079-4CED-9269-6E9B8C321040}" type="slidenum">
              <a:rPr lang="en-US" smtClean="0"/>
              <a:t>19</a:t>
            </a:fld>
            <a:endParaRPr lang="en-US"/>
          </a:p>
        </p:txBody>
      </p:sp>
    </p:spTree>
    <p:extLst>
      <p:ext uri="{BB962C8B-B14F-4D97-AF65-F5344CB8AC3E}">
        <p14:creationId xmlns:p14="http://schemas.microsoft.com/office/powerpoint/2010/main" val="2515272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a:p>
            <a:r>
              <a:rPr lang="en-US" dirty="0"/>
              <a:t>for more information on %store </a:t>
            </a:r>
            <a:r>
              <a:rPr lang="en-US" dirty="0">
                <a:hlinkClick r:id="rId3"/>
              </a:rPr>
              <a:t>https://ipython.org/ipython-doc/stable/config/extensions/storemagic.html</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20</a:t>
            </a:fld>
            <a:endParaRPr lang="en-US"/>
          </a:p>
        </p:txBody>
      </p:sp>
    </p:spTree>
    <p:extLst>
      <p:ext uri="{BB962C8B-B14F-4D97-AF65-F5344CB8AC3E}">
        <p14:creationId xmlns:p14="http://schemas.microsoft.com/office/powerpoint/2010/main" val="719376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HTML Color names: https://www.w3schools.com/tags/ref_colornames.asp</a:t>
            </a:r>
          </a:p>
          <a:p>
            <a:endParaRPr lang="en-US" dirty="0"/>
          </a:p>
          <a:p>
            <a:r>
              <a:rPr lang="en-US" dirty="0"/>
              <a:t>For Matplotlib default color cycle: https://matplotlib.org/stable/gallery/color/color_cycle_default.html</a:t>
            </a:r>
          </a:p>
        </p:txBody>
      </p:sp>
      <p:sp>
        <p:nvSpPr>
          <p:cNvPr id="4" name="Segnaposto numero diapositiva 3"/>
          <p:cNvSpPr>
            <a:spLocks noGrp="1"/>
          </p:cNvSpPr>
          <p:nvPr>
            <p:ph type="sldNum" sz="quarter" idx="5"/>
          </p:nvPr>
        </p:nvSpPr>
        <p:spPr/>
        <p:txBody>
          <a:bodyPr/>
          <a:lstStyle/>
          <a:p>
            <a:fld id="{1C020E84-F079-4CED-9269-6E9B8C321040}" type="slidenum">
              <a:rPr lang="en-US" smtClean="0"/>
              <a:t>4</a:t>
            </a:fld>
            <a:endParaRPr lang="en-US"/>
          </a:p>
        </p:txBody>
      </p:sp>
    </p:spTree>
    <p:extLst>
      <p:ext uri="{BB962C8B-B14F-4D97-AF65-F5344CB8AC3E}">
        <p14:creationId xmlns:p14="http://schemas.microsoft.com/office/powerpoint/2010/main" val="264952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7</a:t>
            </a:fld>
            <a:endParaRPr lang="en-US"/>
          </a:p>
        </p:txBody>
      </p:sp>
    </p:spTree>
    <p:extLst>
      <p:ext uri="{BB962C8B-B14F-4D97-AF65-F5344CB8AC3E}">
        <p14:creationId xmlns:p14="http://schemas.microsoft.com/office/powerpoint/2010/main" val="73471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see</a:t>
            </a:r>
            <a:r>
              <a:rPr lang="it-IT" dirty="0"/>
              <a:t> </a:t>
            </a:r>
            <a:r>
              <a:rPr lang="it-IT" dirty="0" err="1"/>
              <a:t>also</a:t>
            </a:r>
            <a:r>
              <a:rPr lang="it-IT" dirty="0"/>
              <a:t> </a:t>
            </a:r>
            <a:r>
              <a:rPr lang="en-US" dirty="0">
                <a:hlinkClick r:id="rId3"/>
              </a:rPr>
              <a:t>https://www.dataquest.io/blog/jupyter-notebook-tips-tricks-shortcuts/</a:t>
            </a:r>
            <a:endParaRPr lang="en-US" dirty="0"/>
          </a:p>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8</a:t>
            </a:fld>
            <a:endParaRPr lang="en-US"/>
          </a:p>
        </p:txBody>
      </p:sp>
    </p:spTree>
    <p:extLst>
      <p:ext uri="{BB962C8B-B14F-4D97-AF65-F5344CB8AC3E}">
        <p14:creationId xmlns:p14="http://schemas.microsoft.com/office/powerpoint/2010/main" val="378804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9</a:t>
            </a:fld>
            <a:endParaRPr lang="en-US"/>
          </a:p>
        </p:txBody>
      </p:sp>
    </p:spTree>
    <p:extLst>
      <p:ext uri="{BB962C8B-B14F-4D97-AF65-F5344CB8AC3E}">
        <p14:creationId xmlns:p14="http://schemas.microsoft.com/office/powerpoint/2010/main" val="191852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10</a:t>
            </a:fld>
            <a:endParaRPr lang="en-US"/>
          </a:p>
        </p:txBody>
      </p:sp>
    </p:spTree>
    <p:extLst>
      <p:ext uri="{BB962C8B-B14F-4D97-AF65-F5344CB8AC3E}">
        <p14:creationId xmlns:p14="http://schemas.microsoft.com/office/powerpoint/2010/main" val="377370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11</a:t>
            </a:fld>
            <a:endParaRPr lang="en-US"/>
          </a:p>
        </p:txBody>
      </p:sp>
    </p:spTree>
    <p:extLst>
      <p:ext uri="{BB962C8B-B14F-4D97-AF65-F5344CB8AC3E}">
        <p14:creationId xmlns:p14="http://schemas.microsoft.com/office/powerpoint/2010/main" val="380771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https://markdown-it.github.io/</a:t>
            </a:r>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12</a:t>
            </a:fld>
            <a:endParaRPr lang="en-US"/>
          </a:p>
        </p:txBody>
      </p:sp>
    </p:spTree>
    <p:extLst>
      <p:ext uri="{BB962C8B-B14F-4D97-AF65-F5344CB8AC3E}">
        <p14:creationId xmlns:p14="http://schemas.microsoft.com/office/powerpoint/2010/main" val="110373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C020E84-F079-4CED-9269-6E9B8C321040}" type="slidenum">
              <a:rPr lang="en-US" smtClean="0"/>
              <a:t>13</a:t>
            </a:fld>
            <a:endParaRPr lang="en-US"/>
          </a:p>
        </p:txBody>
      </p:sp>
    </p:spTree>
    <p:extLst>
      <p:ext uri="{BB962C8B-B14F-4D97-AF65-F5344CB8AC3E}">
        <p14:creationId xmlns:p14="http://schemas.microsoft.com/office/powerpoint/2010/main" val="60867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FD62D735-3B8D-4F4F-ACC7-E786E907A71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AA63801B-B797-41C3-AB45-28310D466BD4}"/>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DBEF374-03DC-475B-9197-CC66EAA0FB5E}"/>
              </a:ext>
            </a:extLst>
          </p:cNvPr>
          <p:cNvSpPr>
            <a:spLocks noGrp="1" noChangeArrowheads="1"/>
          </p:cNvSpPr>
          <p:nvPr>
            <p:ph type="sldNum" sz="quarter" idx="12"/>
          </p:nvPr>
        </p:nvSpPr>
        <p:spPr>
          <a:ln/>
        </p:spPr>
        <p:txBody>
          <a:bodyPr/>
          <a:lstStyle>
            <a:lvl1pPr>
              <a:defRPr/>
            </a:lvl1pPr>
          </a:lstStyle>
          <a:p>
            <a:pPr>
              <a:defRPr/>
            </a:pPr>
            <a:fld id="{A356F19E-01EC-4C01-8F8D-BD07CA8637FF}" type="slidenum">
              <a:rPr lang="it-IT" altLang="it-IT"/>
              <a:pPr>
                <a:defRPr/>
              </a:pPr>
              <a:t>‹N›</a:t>
            </a:fld>
            <a:endParaRPr lang="it-IT" altLang="it-IT"/>
          </a:p>
        </p:txBody>
      </p:sp>
    </p:spTree>
    <p:extLst>
      <p:ext uri="{BB962C8B-B14F-4D97-AF65-F5344CB8AC3E}">
        <p14:creationId xmlns:p14="http://schemas.microsoft.com/office/powerpoint/2010/main" val="20187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8A32135-47FE-4140-A8A8-4CDFAB3DCA0E}"/>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E08F25C8-77AE-4772-986F-E80DDED7BDD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C5BDF148-5239-43A6-AF59-9EF3259EA41D}"/>
              </a:ext>
            </a:extLst>
          </p:cNvPr>
          <p:cNvSpPr>
            <a:spLocks noGrp="1" noChangeArrowheads="1"/>
          </p:cNvSpPr>
          <p:nvPr>
            <p:ph type="sldNum" sz="quarter" idx="12"/>
          </p:nvPr>
        </p:nvSpPr>
        <p:spPr>
          <a:ln/>
        </p:spPr>
        <p:txBody>
          <a:bodyPr/>
          <a:lstStyle>
            <a:lvl1pPr>
              <a:defRPr/>
            </a:lvl1pPr>
          </a:lstStyle>
          <a:p>
            <a:pPr>
              <a:defRPr/>
            </a:pPr>
            <a:fld id="{CB58D17F-8E59-4CBB-8513-1B7ABA69A376}" type="slidenum">
              <a:rPr lang="it-IT" altLang="it-IT"/>
              <a:pPr>
                <a:defRPr/>
              </a:pPr>
              <a:t>‹N›</a:t>
            </a:fld>
            <a:endParaRPr lang="it-IT" altLang="it-IT"/>
          </a:p>
        </p:txBody>
      </p:sp>
    </p:spTree>
    <p:extLst>
      <p:ext uri="{BB962C8B-B14F-4D97-AF65-F5344CB8AC3E}">
        <p14:creationId xmlns:p14="http://schemas.microsoft.com/office/powerpoint/2010/main" val="291101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7583AB54-B684-4843-991A-52D5CF020CC0}"/>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758ED3CB-A1A7-4176-8959-3B53F8E77799}"/>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801677C9-01FC-4287-A0C9-24016EE64792}"/>
              </a:ext>
            </a:extLst>
          </p:cNvPr>
          <p:cNvSpPr>
            <a:spLocks noGrp="1" noChangeArrowheads="1"/>
          </p:cNvSpPr>
          <p:nvPr>
            <p:ph type="sldNum" sz="quarter" idx="12"/>
          </p:nvPr>
        </p:nvSpPr>
        <p:spPr>
          <a:ln/>
        </p:spPr>
        <p:txBody>
          <a:bodyPr/>
          <a:lstStyle>
            <a:lvl1pPr>
              <a:defRPr/>
            </a:lvl1pPr>
          </a:lstStyle>
          <a:p>
            <a:pPr>
              <a:defRPr/>
            </a:pPr>
            <a:fld id="{1653C72A-C17E-49DE-A9B9-8274F3C1EAC3}" type="slidenum">
              <a:rPr lang="it-IT" altLang="it-IT"/>
              <a:pPr>
                <a:defRPr/>
              </a:pPr>
              <a:t>‹N›</a:t>
            </a:fld>
            <a:endParaRPr lang="it-IT" altLang="it-IT"/>
          </a:p>
        </p:txBody>
      </p:sp>
    </p:spTree>
    <p:extLst>
      <p:ext uri="{BB962C8B-B14F-4D97-AF65-F5344CB8AC3E}">
        <p14:creationId xmlns:p14="http://schemas.microsoft.com/office/powerpoint/2010/main" val="294735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2B660AF0-1309-4137-9DB1-567784BC681D}"/>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BD82119-9A83-4B7F-A572-D2CCD3839872}"/>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61936A53-A23B-40A7-AA50-300E9820359E}"/>
              </a:ext>
            </a:extLst>
          </p:cNvPr>
          <p:cNvSpPr>
            <a:spLocks noGrp="1" noChangeArrowheads="1"/>
          </p:cNvSpPr>
          <p:nvPr>
            <p:ph type="sldNum" sz="quarter" idx="12"/>
          </p:nvPr>
        </p:nvSpPr>
        <p:spPr>
          <a:ln/>
        </p:spPr>
        <p:txBody>
          <a:bodyPr/>
          <a:lstStyle>
            <a:lvl1pPr>
              <a:defRPr/>
            </a:lvl1pPr>
          </a:lstStyle>
          <a:p>
            <a:pPr>
              <a:defRPr/>
            </a:pPr>
            <a:fld id="{AE5BE084-6E31-4ED3-8B23-5225A6249020}" type="slidenum">
              <a:rPr lang="it-IT" altLang="it-IT"/>
              <a:pPr>
                <a:defRPr/>
              </a:pPr>
              <a:t>‹N›</a:t>
            </a:fld>
            <a:endParaRPr lang="it-IT" altLang="it-IT"/>
          </a:p>
        </p:txBody>
      </p:sp>
    </p:spTree>
    <p:extLst>
      <p:ext uri="{BB962C8B-B14F-4D97-AF65-F5344CB8AC3E}">
        <p14:creationId xmlns:p14="http://schemas.microsoft.com/office/powerpoint/2010/main" val="380037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a:extLst>
              <a:ext uri="{FF2B5EF4-FFF2-40B4-BE49-F238E27FC236}">
                <a16:creationId xmlns:a16="http://schemas.microsoft.com/office/drawing/2014/main" id="{220E641D-BAB8-4F10-A77E-FE4D5164093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5" name="Rectangle 5">
            <a:extLst>
              <a:ext uri="{FF2B5EF4-FFF2-40B4-BE49-F238E27FC236}">
                <a16:creationId xmlns:a16="http://schemas.microsoft.com/office/drawing/2014/main" id="{D685047D-0F7D-4A85-87F6-DA5B5028B5C3}"/>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a:extLst>
              <a:ext uri="{FF2B5EF4-FFF2-40B4-BE49-F238E27FC236}">
                <a16:creationId xmlns:a16="http://schemas.microsoft.com/office/drawing/2014/main" id="{966E2E4D-FA7D-49FA-B9D7-EDB17F0F03B2}"/>
              </a:ext>
            </a:extLst>
          </p:cNvPr>
          <p:cNvSpPr>
            <a:spLocks noGrp="1" noChangeArrowheads="1"/>
          </p:cNvSpPr>
          <p:nvPr>
            <p:ph type="sldNum" sz="quarter" idx="12"/>
          </p:nvPr>
        </p:nvSpPr>
        <p:spPr>
          <a:ln/>
        </p:spPr>
        <p:txBody>
          <a:bodyPr/>
          <a:lstStyle>
            <a:lvl1pPr>
              <a:defRPr/>
            </a:lvl1pPr>
          </a:lstStyle>
          <a:p>
            <a:pPr>
              <a:defRPr/>
            </a:pPr>
            <a:fld id="{047246F3-0CC3-450E-830B-02E30A0715A4}" type="slidenum">
              <a:rPr lang="it-IT" altLang="it-IT"/>
              <a:pPr>
                <a:defRPr/>
              </a:pPr>
              <a:t>‹N›</a:t>
            </a:fld>
            <a:endParaRPr lang="it-IT" altLang="it-IT"/>
          </a:p>
        </p:txBody>
      </p:sp>
    </p:spTree>
    <p:extLst>
      <p:ext uri="{BB962C8B-B14F-4D97-AF65-F5344CB8AC3E}">
        <p14:creationId xmlns:p14="http://schemas.microsoft.com/office/powerpoint/2010/main" val="358395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91F0ABF3-C283-452B-8DBA-27F3A276F1A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4684D533-741F-4358-8A0B-DD6D8642AB5E}"/>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8D5CB60D-E770-4343-96B8-FB7D4A02811D}"/>
              </a:ext>
            </a:extLst>
          </p:cNvPr>
          <p:cNvSpPr>
            <a:spLocks noGrp="1" noChangeArrowheads="1"/>
          </p:cNvSpPr>
          <p:nvPr>
            <p:ph type="sldNum" sz="quarter" idx="12"/>
          </p:nvPr>
        </p:nvSpPr>
        <p:spPr>
          <a:ln/>
        </p:spPr>
        <p:txBody>
          <a:bodyPr/>
          <a:lstStyle>
            <a:lvl1pPr>
              <a:defRPr/>
            </a:lvl1pPr>
          </a:lstStyle>
          <a:p>
            <a:pPr>
              <a:defRPr/>
            </a:pPr>
            <a:fld id="{2ADDB48B-C24D-4A8C-92D8-E55CD0EF04DE}" type="slidenum">
              <a:rPr lang="it-IT" altLang="it-IT"/>
              <a:pPr>
                <a:defRPr/>
              </a:pPr>
              <a:t>‹N›</a:t>
            </a:fld>
            <a:endParaRPr lang="it-IT" altLang="it-IT"/>
          </a:p>
        </p:txBody>
      </p:sp>
    </p:spTree>
    <p:extLst>
      <p:ext uri="{BB962C8B-B14F-4D97-AF65-F5344CB8AC3E}">
        <p14:creationId xmlns:p14="http://schemas.microsoft.com/office/powerpoint/2010/main" val="420143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B38C4BF9-EC42-4AB5-A1F6-A419E9FDC366}"/>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8" name="Rectangle 5">
            <a:extLst>
              <a:ext uri="{FF2B5EF4-FFF2-40B4-BE49-F238E27FC236}">
                <a16:creationId xmlns:a16="http://schemas.microsoft.com/office/drawing/2014/main" id="{BA41AB7A-11C9-4566-8AD9-83F03E30E1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a:extLst>
              <a:ext uri="{FF2B5EF4-FFF2-40B4-BE49-F238E27FC236}">
                <a16:creationId xmlns:a16="http://schemas.microsoft.com/office/drawing/2014/main" id="{0380319C-4F26-48C8-84E0-D037B7569ABD}"/>
              </a:ext>
            </a:extLst>
          </p:cNvPr>
          <p:cNvSpPr>
            <a:spLocks noGrp="1" noChangeArrowheads="1"/>
          </p:cNvSpPr>
          <p:nvPr>
            <p:ph type="sldNum" sz="quarter" idx="12"/>
          </p:nvPr>
        </p:nvSpPr>
        <p:spPr>
          <a:ln/>
        </p:spPr>
        <p:txBody>
          <a:bodyPr/>
          <a:lstStyle>
            <a:lvl1pPr>
              <a:defRPr/>
            </a:lvl1pPr>
          </a:lstStyle>
          <a:p>
            <a:pPr>
              <a:defRPr/>
            </a:pPr>
            <a:fld id="{B54323A4-79ED-441A-B6FF-BA177A29560B}" type="slidenum">
              <a:rPr lang="it-IT" altLang="it-IT"/>
              <a:pPr>
                <a:defRPr/>
              </a:pPr>
              <a:t>‹N›</a:t>
            </a:fld>
            <a:endParaRPr lang="it-IT" altLang="it-IT"/>
          </a:p>
        </p:txBody>
      </p:sp>
    </p:spTree>
    <p:extLst>
      <p:ext uri="{BB962C8B-B14F-4D97-AF65-F5344CB8AC3E}">
        <p14:creationId xmlns:p14="http://schemas.microsoft.com/office/powerpoint/2010/main" val="23796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a:extLst>
              <a:ext uri="{FF2B5EF4-FFF2-40B4-BE49-F238E27FC236}">
                <a16:creationId xmlns:a16="http://schemas.microsoft.com/office/drawing/2014/main" id="{2FF87FD5-FC56-46C6-ABCF-0D1D93CAABA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4" name="Rectangle 5">
            <a:extLst>
              <a:ext uri="{FF2B5EF4-FFF2-40B4-BE49-F238E27FC236}">
                <a16:creationId xmlns:a16="http://schemas.microsoft.com/office/drawing/2014/main" id="{79DD5251-2939-4153-B62D-883F4FFFF60F}"/>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a:extLst>
              <a:ext uri="{FF2B5EF4-FFF2-40B4-BE49-F238E27FC236}">
                <a16:creationId xmlns:a16="http://schemas.microsoft.com/office/drawing/2014/main" id="{61A17E77-FE45-4BC9-A50F-D1356997DCBB}"/>
              </a:ext>
            </a:extLst>
          </p:cNvPr>
          <p:cNvSpPr>
            <a:spLocks noGrp="1" noChangeArrowheads="1"/>
          </p:cNvSpPr>
          <p:nvPr>
            <p:ph type="sldNum" sz="quarter" idx="12"/>
          </p:nvPr>
        </p:nvSpPr>
        <p:spPr>
          <a:ln/>
        </p:spPr>
        <p:txBody>
          <a:bodyPr/>
          <a:lstStyle>
            <a:lvl1pPr>
              <a:defRPr/>
            </a:lvl1pPr>
          </a:lstStyle>
          <a:p>
            <a:pPr>
              <a:defRPr/>
            </a:pPr>
            <a:fld id="{9EE2F9B5-1975-48B8-9209-83BF82C0AF5A}" type="slidenum">
              <a:rPr lang="it-IT" altLang="it-IT"/>
              <a:pPr>
                <a:defRPr/>
              </a:pPr>
              <a:t>‹N›</a:t>
            </a:fld>
            <a:endParaRPr lang="it-IT" altLang="it-IT"/>
          </a:p>
        </p:txBody>
      </p:sp>
    </p:spTree>
    <p:extLst>
      <p:ext uri="{BB962C8B-B14F-4D97-AF65-F5344CB8AC3E}">
        <p14:creationId xmlns:p14="http://schemas.microsoft.com/office/powerpoint/2010/main" val="29342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FA3106-BE48-487A-94C6-A8C7A2873432}"/>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3" name="Rectangle 5">
            <a:extLst>
              <a:ext uri="{FF2B5EF4-FFF2-40B4-BE49-F238E27FC236}">
                <a16:creationId xmlns:a16="http://schemas.microsoft.com/office/drawing/2014/main" id="{5DC3EA0E-B180-44BC-A85F-BEDC0F24377D}"/>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a:extLst>
              <a:ext uri="{FF2B5EF4-FFF2-40B4-BE49-F238E27FC236}">
                <a16:creationId xmlns:a16="http://schemas.microsoft.com/office/drawing/2014/main" id="{3F33F376-01C0-4616-A698-4BA2BAB16709}"/>
              </a:ext>
            </a:extLst>
          </p:cNvPr>
          <p:cNvSpPr>
            <a:spLocks noGrp="1" noChangeArrowheads="1"/>
          </p:cNvSpPr>
          <p:nvPr>
            <p:ph type="sldNum" sz="quarter" idx="12"/>
          </p:nvPr>
        </p:nvSpPr>
        <p:spPr>
          <a:ln/>
        </p:spPr>
        <p:txBody>
          <a:bodyPr/>
          <a:lstStyle>
            <a:lvl1pPr>
              <a:defRPr/>
            </a:lvl1pPr>
          </a:lstStyle>
          <a:p>
            <a:pPr>
              <a:defRPr/>
            </a:pPr>
            <a:fld id="{73B904DD-609E-431E-8C83-7C65939C3730}" type="slidenum">
              <a:rPr lang="it-IT" altLang="it-IT"/>
              <a:pPr>
                <a:defRPr/>
              </a:pPr>
              <a:t>‹N›</a:t>
            </a:fld>
            <a:endParaRPr lang="it-IT" altLang="it-IT"/>
          </a:p>
        </p:txBody>
      </p:sp>
    </p:spTree>
    <p:extLst>
      <p:ext uri="{BB962C8B-B14F-4D97-AF65-F5344CB8AC3E}">
        <p14:creationId xmlns:p14="http://schemas.microsoft.com/office/powerpoint/2010/main" val="270370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95FC3C1A-624F-41A0-A1F2-A58A933EF7B4}"/>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A2E81EBA-1B70-4573-84F4-D41D93C19B17}"/>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CB5AA609-484F-4D5E-A032-46CCBA3FFDA3}"/>
              </a:ext>
            </a:extLst>
          </p:cNvPr>
          <p:cNvSpPr>
            <a:spLocks noGrp="1" noChangeArrowheads="1"/>
          </p:cNvSpPr>
          <p:nvPr>
            <p:ph type="sldNum" sz="quarter" idx="12"/>
          </p:nvPr>
        </p:nvSpPr>
        <p:spPr>
          <a:ln/>
        </p:spPr>
        <p:txBody>
          <a:bodyPr/>
          <a:lstStyle>
            <a:lvl1pPr>
              <a:defRPr/>
            </a:lvl1pPr>
          </a:lstStyle>
          <a:p>
            <a:pPr>
              <a:defRPr/>
            </a:pPr>
            <a:fld id="{6E0D9F09-35C2-4C44-BA20-F0F620FB44AE}" type="slidenum">
              <a:rPr lang="it-IT" altLang="it-IT"/>
              <a:pPr>
                <a:defRPr/>
              </a:pPr>
              <a:t>‹N›</a:t>
            </a:fld>
            <a:endParaRPr lang="it-IT" altLang="it-IT"/>
          </a:p>
        </p:txBody>
      </p:sp>
    </p:spTree>
    <p:extLst>
      <p:ext uri="{BB962C8B-B14F-4D97-AF65-F5344CB8AC3E}">
        <p14:creationId xmlns:p14="http://schemas.microsoft.com/office/powerpoint/2010/main" val="360795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a:extLst>
              <a:ext uri="{FF2B5EF4-FFF2-40B4-BE49-F238E27FC236}">
                <a16:creationId xmlns:a16="http://schemas.microsoft.com/office/drawing/2014/main" id="{CF8C27EF-A28B-4E68-9473-59DBBCA7173F}"/>
              </a:ext>
            </a:extLst>
          </p:cNvPr>
          <p:cNvSpPr>
            <a:spLocks noGrp="1" noChangeArrowheads="1"/>
          </p:cNvSpPr>
          <p:nvPr>
            <p:ph type="dt" sz="half" idx="10"/>
          </p:nvPr>
        </p:nvSpPr>
        <p:spPr>
          <a:ln/>
        </p:spPr>
        <p:txBody>
          <a:bodyPr/>
          <a:lstStyle>
            <a:lvl1pPr>
              <a:defRPr/>
            </a:lvl1pPr>
          </a:lstStyle>
          <a:p>
            <a:pPr>
              <a:defRPr/>
            </a:pPr>
            <a:endParaRPr lang="it-IT" altLang="it-IT"/>
          </a:p>
        </p:txBody>
      </p:sp>
      <p:sp>
        <p:nvSpPr>
          <p:cNvPr id="6" name="Rectangle 5">
            <a:extLst>
              <a:ext uri="{FF2B5EF4-FFF2-40B4-BE49-F238E27FC236}">
                <a16:creationId xmlns:a16="http://schemas.microsoft.com/office/drawing/2014/main" id="{27C7F0A5-5A32-4398-9251-C9E60CEF9650}"/>
              </a:ext>
            </a:extLst>
          </p:cNvPr>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a:extLst>
              <a:ext uri="{FF2B5EF4-FFF2-40B4-BE49-F238E27FC236}">
                <a16:creationId xmlns:a16="http://schemas.microsoft.com/office/drawing/2014/main" id="{D33B1982-119A-4DE8-B411-E188A6F9AD26}"/>
              </a:ext>
            </a:extLst>
          </p:cNvPr>
          <p:cNvSpPr>
            <a:spLocks noGrp="1" noChangeArrowheads="1"/>
          </p:cNvSpPr>
          <p:nvPr>
            <p:ph type="sldNum" sz="quarter" idx="12"/>
          </p:nvPr>
        </p:nvSpPr>
        <p:spPr>
          <a:ln/>
        </p:spPr>
        <p:txBody>
          <a:bodyPr/>
          <a:lstStyle>
            <a:lvl1pPr>
              <a:defRPr/>
            </a:lvl1pPr>
          </a:lstStyle>
          <a:p>
            <a:pPr>
              <a:defRPr/>
            </a:pPr>
            <a:fld id="{B2DDA6EB-21F6-4D0D-B09F-BF7E8F89DB7F}" type="slidenum">
              <a:rPr lang="it-IT" altLang="it-IT"/>
              <a:pPr>
                <a:defRPr/>
              </a:pPr>
              <a:t>‹N›</a:t>
            </a:fld>
            <a:endParaRPr lang="it-IT" altLang="it-IT"/>
          </a:p>
        </p:txBody>
      </p:sp>
    </p:spTree>
    <p:extLst>
      <p:ext uri="{BB962C8B-B14F-4D97-AF65-F5344CB8AC3E}">
        <p14:creationId xmlns:p14="http://schemas.microsoft.com/office/powerpoint/2010/main" val="191617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DFA9A6C-0490-449A-9260-B3012BA8C58C}"/>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36E0E4F2-AD12-4F0A-B89A-F235C928D43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C78596FE-9848-4531-81FA-5248BCA4B741}"/>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cs typeface="Arial" charset="0"/>
              </a:defRPr>
            </a:lvl1pPr>
          </a:lstStyle>
          <a:p>
            <a:pPr>
              <a:defRPr/>
            </a:pPr>
            <a:endParaRPr lang="it-IT" altLang="it-IT"/>
          </a:p>
        </p:txBody>
      </p:sp>
      <p:sp>
        <p:nvSpPr>
          <p:cNvPr id="1029" name="Rectangle 5">
            <a:extLst>
              <a:ext uri="{FF2B5EF4-FFF2-40B4-BE49-F238E27FC236}">
                <a16:creationId xmlns:a16="http://schemas.microsoft.com/office/drawing/2014/main" id="{30A0F014-9AD1-400C-8DD7-1016A22C6F4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it-IT" altLang="it-IT"/>
          </a:p>
        </p:txBody>
      </p:sp>
      <p:sp>
        <p:nvSpPr>
          <p:cNvPr id="1030" name="Rectangle 6">
            <a:extLst>
              <a:ext uri="{FF2B5EF4-FFF2-40B4-BE49-F238E27FC236}">
                <a16:creationId xmlns:a16="http://schemas.microsoft.com/office/drawing/2014/main" id="{602D3DF1-96E6-48C0-A16E-BD41C69E661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22E2873-795C-47C5-B6F1-E95A0C1D691C}"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markdown-it.github.i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ipywidgets.readthedocs.io/en/latest/examples/Using%20Interact.ht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ipywidgets.readthedocs.io/en/latest/examples/Using%20Interact.ht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coderefinery.github.io/jupyter/sharin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colab.research.google.com/drive/1Ss8oeR_y0bTNUUP7Tm8Kz1BLvn-tO_Na?usp=sharing"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matplotlib.org/stable/gallery/index.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mathproblems123.wordpress.com/2012/10/19/finite-difference-method-for-2d-laplace-equatio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matplotlib.org/stable/tutorials/introductory/quick_start.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Apress/python-graphics" TargetMode="External"/><Relationship Id="rId5" Type="http://schemas.openxmlformats.org/officeDocument/2006/relationships/hyperlink" Target="https://matplotlib.org/stable/gallery/index.html" TargetMode="External"/><Relationship Id="rId4" Type="http://schemas.openxmlformats.org/officeDocument/2006/relationships/hyperlink" Target="https://jakevdp.github.io/PythonDataScienceHandbook/04.00-introduction-to-matplotlib.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id="{5E20FB2C-AA7B-4022-B8FA-2ED2910057C9}"/>
              </a:ext>
            </a:extLst>
          </p:cNvPr>
          <p:cNvSpPr txBox="1">
            <a:spLocks noChangeArrowheads="1"/>
          </p:cNvSpPr>
          <p:nvPr/>
        </p:nvSpPr>
        <p:spPr bwMode="auto">
          <a:xfrm>
            <a:off x="250825" y="2241550"/>
            <a:ext cx="86423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800" b="1" dirty="0">
                <a:ln w="9525">
                  <a:solidFill>
                    <a:schemeClr val="bg1"/>
                  </a:solidFill>
                  <a:prstDash val="solid"/>
                </a:ln>
                <a:effectLst>
                  <a:outerShdw blurRad="12700" dist="38100" dir="2700000" algn="tl" rotWithShape="0">
                    <a:schemeClr val="bg1">
                      <a:lumMod val="50000"/>
                    </a:schemeClr>
                  </a:outerShdw>
                </a:effectLst>
                <a:latin typeface="Work Sans" pitchFamily="2" charset="0"/>
              </a:rPr>
              <a:t>PYTHON FOR NUMERICAL COMPUTING AND DEVELOPMENT OF SCIENTIFIC APPLICATION</a:t>
            </a:r>
          </a:p>
          <a:p>
            <a:pPr algn="ctr" eaLnBrk="1" hangingPunct="1">
              <a:spcBef>
                <a:spcPct val="0"/>
              </a:spcBef>
              <a:buFontTx/>
              <a:buNone/>
            </a:pPr>
            <a:endParaRPr lang="it-IT" altLang="it-IT" sz="2400" b="1" dirty="0">
              <a:solidFill>
                <a:srgbClr val="0000FF"/>
              </a:solidFill>
              <a:latin typeface="Work Sans" pitchFamily="2" charset="0"/>
            </a:endParaRPr>
          </a:p>
        </p:txBody>
      </p:sp>
      <p:sp>
        <p:nvSpPr>
          <p:cNvPr id="2051" name="Text Box 5">
            <a:extLst>
              <a:ext uri="{FF2B5EF4-FFF2-40B4-BE49-F238E27FC236}">
                <a16:creationId xmlns:a16="http://schemas.microsoft.com/office/drawing/2014/main" id="{8492BE0A-49EE-4BB4-BD8D-BD2FD278BEBF}"/>
              </a:ext>
            </a:extLst>
          </p:cNvPr>
          <p:cNvSpPr txBox="1">
            <a:spLocks noChangeArrowheads="1"/>
          </p:cNvSpPr>
          <p:nvPr/>
        </p:nvSpPr>
        <p:spPr bwMode="auto">
          <a:xfrm>
            <a:off x="3159125" y="4300538"/>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i="1" dirty="0">
                <a:latin typeface="Work Sans" pitchFamily="2" charset="0"/>
              </a:rPr>
              <a:t>Prof. Federico Cluni</a:t>
            </a:r>
          </a:p>
        </p:txBody>
      </p:sp>
      <p:sp>
        <p:nvSpPr>
          <p:cNvPr id="2052" name="Text Box 6">
            <a:extLst>
              <a:ext uri="{FF2B5EF4-FFF2-40B4-BE49-F238E27FC236}">
                <a16:creationId xmlns:a16="http://schemas.microsoft.com/office/drawing/2014/main" id="{DF09738C-41A2-4080-AD54-62D7FB00F540}"/>
              </a:ext>
            </a:extLst>
          </p:cNvPr>
          <p:cNvSpPr txBox="1">
            <a:spLocks noChangeArrowheads="1"/>
          </p:cNvSpPr>
          <p:nvPr/>
        </p:nvSpPr>
        <p:spPr bwMode="auto">
          <a:xfrm>
            <a:off x="1454150" y="196594"/>
            <a:ext cx="44967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b="1" dirty="0">
                <a:latin typeface="Work Sans" pitchFamily="2" charset="0"/>
              </a:rPr>
              <a:t>UNIVERSITÀ DEGLI STUDI DI PERUGIA</a:t>
            </a:r>
          </a:p>
          <a:p>
            <a:pPr eaLnBrk="1" hangingPunct="1">
              <a:spcBef>
                <a:spcPct val="0"/>
              </a:spcBef>
              <a:buFontTx/>
              <a:buNone/>
            </a:pPr>
            <a:endParaRPr lang="it-IT" altLang="it-IT" sz="1800" b="1" i="1" dirty="0">
              <a:latin typeface="Work Sans" pitchFamily="2" charset="0"/>
            </a:endParaRPr>
          </a:p>
          <a:p>
            <a:pPr eaLnBrk="1" hangingPunct="1">
              <a:spcBef>
                <a:spcPct val="0"/>
              </a:spcBef>
              <a:buFontTx/>
              <a:buNone/>
            </a:pPr>
            <a:r>
              <a:rPr lang="en-US" altLang="it-IT" sz="1800" b="1" i="1" dirty="0">
                <a:latin typeface="Work Sans" pitchFamily="2" charset="0"/>
              </a:rPr>
              <a:t>International Doctoral Program in </a:t>
            </a:r>
          </a:p>
          <a:p>
            <a:pPr eaLnBrk="1" hangingPunct="1">
              <a:spcBef>
                <a:spcPct val="0"/>
              </a:spcBef>
              <a:buFontTx/>
              <a:buNone/>
            </a:pPr>
            <a:r>
              <a:rPr lang="en-US" altLang="it-IT" sz="1800" b="1" i="1" dirty="0">
                <a:latin typeface="Work Sans" pitchFamily="2" charset="0"/>
              </a:rPr>
              <a:t>Civil and Environmental Engineering </a:t>
            </a:r>
            <a:endParaRPr lang="it-IT" altLang="it-IT" sz="1800" b="1" i="1" dirty="0">
              <a:latin typeface="Work Sans" pitchFamily="2" charset="0"/>
            </a:endParaRPr>
          </a:p>
        </p:txBody>
      </p:sp>
      <p:sp>
        <p:nvSpPr>
          <p:cNvPr id="2054" name="Text Box 8">
            <a:extLst>
              <a:ext uri="{FF2B5EF4-FFF2-40B4-BE49-F238E27FC236}">
                <a16:creationId xmlns:a16="http://schemas.microsoft.com/office/drawing/2014/main" id="{10C4B9D1-AF21-45ED-B9CB-5E26D6FA8653}"/>
              </a:ext>
            </a:extLst>
          </p:cNvPr>
          <p:cNvSpPr txBox="1">
            <a:spLocks noChangeArrowheads="1"/>
          </p:cNvSpPr>
          <p:nvPr/>
        </p:nvSpPr>
        <p:spPr bwMode="auto">
          <a:xfrm>
            <a:off x="3715036" y="5969000"/>
            <a:ext cx="1713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dirty="0">
                <a:solidFill>
                  <a:schemeClr val="hlink"/>
                </a:solidFill>
                <a:latin typeface="Work Sans" pitchFamily="2" charset="0"/>
              </a:rPr>
              <a:t>A. Y. 2023/24</a:t>
            </a:r>
          </a:p>
        </p:txBody>
      </p:sp>
      <p:sp>
        <p:nvSpPr>
          <p:cNvPr id="2055" name="CasellaDiTesto 6">
            <a:extLst>
              <a:ext uri="{FF2B5EF4-FFF2-40B4-BE49-F238E27FC236}">
                <a16:creationId xmlns:a16="http://schemas.microsoft.com/office/drawing/2014/main" id="{4CD9053A-D1BE-4AA5-A65E-5DD053F0E150}"/>
              </a:ext>
            </a:extLst>
          </p:cNvPr>
          <p:cNvSpPr txBox="1">
            <a:spLocks noChangeArrowheads="1"/>
          </p:cNvSpPr>
          <p:nvPr/>
        </p:nvSpPr>
        <p:spPr bwMode="auto">
          <a:xfrm>
            <a:off x="5434749" y="6477648"/>
            <a:ext cx="35878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800" b="1" i="1" dirty="0">
                <a:solidFill>
                  <a:srgbClr val="FF9900"/>
                </a:solidFill>
                <a:latin typeface="Work Sans" pitchFamily="2" charset="0"/>
              </a:rPr>
              <a:t>Lesson #4 – March 15th, 2024</a:t>
            </a:r>
          </a:p>
        </p:txBody>
      </p:sp>
      <p:pic>
        <p:nvPicPr>
          <p:cNvPr id="3" name="Immagine 2">
            <a:extLst>
              <a:ext uri="{FF2B5EF4-FFF2-40B4-BE49-F238E27FC236}">
                <a16:creationId xmlns:a16="http://schemas.microsoft.com/office/drawing/2014/main" id="{77C0527B-D9BC-F028-05AE-A98EB3F1B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18" y="173937"/>
            <a:ext cx="1259632" cy="1242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worth noting that several "kernels" may be used with </a:t>
            </a:r>
            <a:r>
              <a:rPr lang="en-US" altLang="en-US" sz="1600" dirty="0" err="1">
                <a:latin typeface="Work Sans" pitchFamily="2" charset="0"/>
              </a:rPr>
              <a:t>Jupyter</a:t>
            </a:r>
            <a:r>
              <a:rPr lang="en-US" altLang="en-US" sz="1600" dirty="0">
                <a:latin typeface="Work Sans" pitchFamily="2"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5" name="Immagine 4">
            <a:extLst>
              <a:ext uri="{FF2B5EF4-FFF2-40B4-BE49-F238E27FC236}">
                <a16:creationId xmlns:a16="http://schemas.microsoft.com/office/drawing/2014/main" id="{EF5B8D0A-A44C-5752-8F12-FA82A306A3B0}"/>
              </a:ext>
            </a:extLst>
          </p:cNvPr>
          <p:cNvPicPr>
            <a:picLocks noChangeAspect="1"/>
          </p:cNvPicPr>
          <p:nvPr/>
        </p:nvPicPr>
        <p:blipFill>
          <a:blip r:embed="rId3"/>
          <a:stretch>
            <a:fillRect/>
          </a:stretch>
        </p:blipFill>
        <p:spPr>
          <a:xfrm>
            <a:off x="1511666" y="1844824"/>
            <a:ext cx="6120667" cy="4753639"/>
          </a:xfrm>
          <a:prstGeom prst="rect">
            <a:avLst/>
          </a:prstGeom>
        </p:spPr>
      </p:pic>
    </p:spTree>
    <p:extLst>
      <p:ext uri="{BB962C8B-B14F-4D97-AF65-F5344CB8AC3E}">
        <p14:creationId xmlns:p14="http://schemas.microsoft.com/office/powerpoint/2010/main" val="130653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Python code in the cell.</a:t>
            </a:r>
          </a:p>
          <a:p>
            <a:pPr algn="just" eaLnBrk="1" hangingPunct="1">
              <a:spcBef>
                <a:spcPct val="0"/>
              </a:spcBef>
              <a:buFontTx/>
              <a:buNone/>
            </a:pPr>
            <a:r>
              <a:rPr lang="en-US" altLang="en-US" sz="1600" dirty="0">
                <a:latin typeface="Work Sans" pitchFamily="2" charset="0"/>
              </a:rPr>
              <a:t>Note that "return" key allows to insert a new line of code, "</a:t>
            </a:r>
            <a:r>
              <a:rPr lang="en-US" altLang="en-US" sz="1600" dirty="0" err="1">
                <a:latin typeface="Work Sans" pitchFamily="2" charset="0"/>
              </a:rPr>
              <a:t>shift"+"return</a:t>
            </a:r>
            <a:r>
              <a:rPr lang="en-US" altLang="en-US" sz="1600" dirty="0">
                <a:latin typeface="Work Sans" pitchFamily="2" charset="0"/>
              </a:rPr>
              <a:t>" keys run the inserted code.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4009706F-48FA-9601-3A56-097CDF179EA0}"/>
              </a:ext>
            </a:extLst>
          </p:cNvPr>
          <p:cNvPicPr>
            <a:picLocks noChangeAspect="1"/>
          </p:cNvPicPr>
          <p:nvPr/>
        </p:nvPicPr>
        <p:blipFill>
          <a:blip r:embed="rId3"/>
          <a:stretch>
            <a:fillRect/>
          </a:stretch>
        </p:blipFill>
        <p:spPr>
          <a:xfrm>
            <a:off x="1511666" y="1988840"/>
            <a:ext cx="6120667" cy="4753639"/>
          </a:xfrm>
          <a:prstGeom prst="rect">
            <a:avLst/>
          </a:prstGeom>
        </p:spPr>
      </p:pic>
    </p:spTree>
    <p:extLst>
      <p:ext uri="{BB962C8B-B14F-4D97-AF65-F5344CB8AC3E}">
        <p14:creationId xmlns:p14="http://schemas.microsoft.com/office/powerpoint/2010/main" val="167449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Markdown code in the cell, which can also render math.</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1695DA98-EB41-856D-5EC2-CF405BE60220}"/>
              </a:ext>
            </a:extLst>
          </p:cNvPr>
          <p:cNvPicPr>
            <a:picLocks noChangeAspect="1"/>
          </p:cNvPicPr>
          <p:nvPr/>
        </p:nvPicPr>
        <p:blipFill>
          <a:blip r:embed="rId3"/>
          <a:stretch>
            <a:fillRect/>
          </a:stretch>
        </p:blipFill>
        <p:spPr>
          <a:xfrm>
            <a:off x="1539642" y="1844824"/>
            <a:ext cx="5753903" cy="433448"/>
          </a:xfrm>
          <a:prstGeom prst="rect">
            <a:avLst/>
          </a:prstGeom>
        </p:spPr>
      </p:pic>
      <p:pic>
        <p:nvPicPr>
          <p:cNvPr id="5" name="Immagine 4">
            <a:extLst>
              <a:ext uri="{FF2B5EF4-FFF2-40B4-BE49-F238E27FC236}">
                <a16:creationId xmlns:a16="http://schemas.microsoft.com/office/drawing/2014/main" id="{5B718AA5-257E-C74D-F8A5-3A054C583765}"/>
              </a:ext>
            </a:extLst>
          </p:cNvPr>
          <p:cNvPicPr>
            <a:picLocks noChangeAspect="1"/>
          </p:cNvPicPr>
          <p:nvPr/>
        </p:nvPicPr>
        <p:blipFill>
          <a:blip r:embed="rId4"/>
          <a:stretch>
            <a:fillRect/>
          </a:stretch>
        </p:blipFill>
        <p:spPr>
          <a:xfrm>
            <a:off x="1372930" y="2492547"/>
            <a:ext cx="6087325" cy="1390844"/>
          </a:xfrm>
          <a:prstGeom prst="rect">
            <a:avLst/>
          </a:prstGeom>
        </p:spPr>
      </p:pic>
      <p:pic>
        <p:nvPicPr>
          <p:cNvPr id="7" name="Immagine 6">
            <a:extLst>
              <a:ext uri="{FF2B5EF4-FFF2-40B4-BE49-F238E27FC236}">
                <a16:creationId xmlns:a16="http://schemas.microsoft.com/office/drawing/2014/main" id="{9B6862DE-88A3-E5A0-DEEB-35AD7C62B582}"/>
              </a:ext>
            </a:extLst>
          </p:cNvPr>
          <p:cNvPicPr>
            <a:picLocks noChangeAspect="1"/>
          </p:cNvPicPr>
          <p:nvPr/>
        </p:nvPicPr>
        <p:blipFill>
          <a:blip r:embed="rId5"/>
          <a:stretch>
            <a:fillRect/>
          </a:stretch>
        </p:blipFill>
        <p:spPr>
          <a:xfrm>
            <a:off x="1388387" y="4349600"/>
            <a:ext cx="6077798" cy="523948"/>
          </a:xfrm>
          <a:prstGeom prst="rect">
            <a:avLst/>
          </a:prstGeom>
        </p:spPr>
      </p:pic>
    </p:spTree>
    <p:extLst>
      <p:ext uri="{BB962C8B-B14F-4D97-AF65-F5344CB8AC3E}">
        <p14:creationId xmlns:p14="http://schemas.microsoft.com/office/powerpoint/2010/main" val="400952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insert Markdown code in the cell, which can also render math.</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To see how to use markdown see here </a:t>
            </a:r>
            <a:r>
              <a:rPr lang="en-US" sz="1600" dirty="0">
                <a:latin typeface="Work Sans" pitchFamily="2" charset="0"/>
                <a:hlinkClick r:id="rId3"/>
              </a:rPr>
              <a:t>https://markdown-it.github.io/</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4A367E34-FA3C-A04E-F368-CED31155A068}"/>
              </a:ext>
            </a:extLst>
          </p:cNvPr>
          <p:cNvPicPr>
            <a:picLocks noChangeAspect="1"/>
          </p:cNvPicPr>
          <p:nvPr/>
        </p:nvPicPr>
        <p:blipFill>
          <a:blip r:embed="rId4"/>
          <a:stretch>
            <a:fillRect/>
          </a:stretch>
        </p:blipFill>
        <p:spPr>
          <a:xfrm>
            <a:off x="1511666" y="1484784"/>
            <a:ext cx="6120667" cy="4753639"/>
          </a:xfrm>
          <a:prstGeom prst="rect">
            <a:avLst/>
          </a:prstGeom>
        </p:spPr>
      </p:pic>
    </p:spTree>
    <p:extLst>
      <p:ext uri="{BB962C8B-B14F-4D97-AF65-F5344CB8AC3E}">
        <p14:creationId xmlns:p14="http://schemas.microsoft.com/office/powerpoint/2010/main" val="351555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In Markdown cell html (markup) code can be executed.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A4AE69B3-0851-3B21-46F1-E559DF1DD79C}"/>
              </a:ext>
            </a:extLst>
          </p:cNvPr>
          <p:cNvPicPr>
            <a:picLocks noChangeAspect="1"/>
          </p:cNvPicPr>
          <p:nvPr/>
        </p:nvPicPr>
        <p:blipFill>
          <a:blip r:embed="rId3"/>
          <a:stretch>
            <a:fillRect/>
          </a:stretch>
        </p:blipFill>
        <p:spPr>
          <a:xfrm>
            <a:off x="971600" y="1988840"/>
            <a:ext cx="6077798" cy="423922"/>
          </a:xfrm>
          <a:prstGeom prst="rect">
            <a:avLst/>
          </a:prstGeom>
        </p:spPr>
      </p:pic>
      <p:pic>
        <p:nvPicPr>
          <p:cNvPr id="3" name="Immagine 2">
            <a:extLst>
              <a:ext uri="{FF2B5EF4-FFF2-40B4-BE49-F238E27FC236}">
                <a16:creationId xmlns:a16="http://schemas.microsoft.com/office/drawing/2014/main" id="{E8370458-2E60-498A-2B77-FFE5A137FFAB}"/>
              </a:ext>
            </a:extLst>
          </p:cNvPr>
          <p:cNvPicPr>
            <a:picLocks noChangeAspect="1"/>
          </p:cNvPicPr>
          <p:nvPr/>
        </p:nvPicPr>
        <p:blipFill>
          <a:blip r:embed="rId4"/>
          <a:stretch>
            <a:fillRect/>
          </a:stretch>
        </p:blipFill>
        <p:spPr>
          <a:xfrm>
            <a:off x="962073" y="3502234"/>
            <a:ext cx="6087325" cy="700185"/>
          </a:xfrm>
          <a:prstGeom prst="rect">
            <a:avLst/>
          </a:prstGeom>
        </p:spPr>
      </p:pic>
    </p:spTree>
    <p:extLst>
      <p:ext uri="{BB962C8B-B14F-4D97-AF65-F5344CB8AC3E}">
        <p14:creationId xmlns:p14="http://schemas.microsoft.com/office/powerpoint/2010/main" val="18057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edit the code previously inserted and see what happens!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DA9E240D-A587-427D-AEE1-99BC2EEDE6B9}"/>
              </a:ext>
            </a:extLst>
          </p:cNvPr>
          <p:cNvPicPr>
            <a:picLocks noChangeAspect="1"/>
          </p:cNvPicPr>
          <p:nvPr/>
        </p:nvPicPr>
        <p:blipFill>
          <a:blip r:embed="rId3"/>
          <a:stretch>
            <a:fillRect/>
          </a:stretch>
        </p:blipFill>
        <p:spPr>
          <a:xfrm>
            <a:off x="1511666" y="1628800"/>
            <a:ext cx="6120667" cy="4753639"/>
          </a:xfrm>
          <a:prstGeom prst="rect">
            <a:avLst/>
          </a:prstGeom>
        </p:spPr>
      </p:pic>
    </p:spTree>
    <p:extLst>
      <p:ext uri="{BB962C8B-B14F-4D97-AF65-F5344CB8AC3E}">
        <p14:creationId xmlns:p14="http://schemas.microsoft.com/office/powerpoint/2010/main" val="353797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define interactive controls.</a:t>
            </a:r>
          </a:p>
          <a:p>
            <a:pPr algn="just" eaLnBrk="1" hangingPunct="1">
              <a:spcBef>
                <a:spcPct val="0"/>
              </a:spcBef>
              <a:buFontTx/>
              <a:buNone/>
            </a:pPr>
            <a:r>
              <a:rPr lang="en-US" altLang="en-US" sz="1600" dirty="0">
                <a:latin typeface="Work Sans" pitchFamily="2" charset="0"/>
              </a:rPr>
              <a:t>See </a:t>
            </a:r>
            <a:r>
              <a:rPr lang="en-US" altLang="en-US" sz="1600" dirty="0">
                <a:latin typeface="Work Sans" pitchFamily="2" charset="0"/>
                <a:hlinkClick r:id="rId3"/>
              </a:rPr>
              <a:t>https://ipywidgets.readthedocs.io/en/latest/examples/Using%20Interact.htm</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C589CDEB-6EC6-9C88-24CA-9E0D3270AF31}"/>
              </a:ext>
            </a:extLst>
          </p:cNvPr>
          <p:cNvPicPr>
            <a:picLocks noChangeAspect="1"/>
          </p:cNvPicPr>
          <p:nvPr/>
        </p:nvPicPr>
        <p:blipFill>
          <a:blip r:embed="rId4"/>
          <a:stretch>
            <a:fillRect/>
          </a:stretch>
        </p:blipFill>
        <p:spPr>
          <a:xfrm>
            <a:off x="1511666" y="1795353"/>
            <a:ext cx="6120667" cy="4753639"/>
          </a:xfrm>
          <a:prstGeom prst="rect">
            <a:avLst/>
          </a:prstGeom>
        </p:spPr>
      </p:pic>
    </p:spTree>
    <p:extLst>
      <p:ext uri="{BB962C8B-B14F-4D97-AF65-F5344CB8AC3E}">
        <p14:creationId xmlns:p14="http://schemas.microsoft.com/office/powerpoint/2010/main" val="36136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It is possible to define interactive controls.</a:t>
            </a:r>
          </a:p>
          <a:p>
            <a:pPr algn="just" eaLnBrk="1" hangingPunct="1">
              <a:spcBef>
                <a:spcPct val="0"/>
              </a:spcBef>
              <a:buFontTx/>
              <a:buNone/>
            </a:pPr>
            <a:r>
              <a:rPr lang="en-US" altLang="en-US" sz="1600" dirty="0">
                <a:latin typeface="Work Sans" pitchFamily="2" charset="0"/>
              </a:rPr>
              <a:t>See </a:t>
            </a:r>
            <a:r>
              <a:rPr lang="en-US" altLang="en-US" sz="1600" dirty="0">
                <a:latin typeface="Work Sans" pitchFamily="2" charset="0"/>
                <a:hlinkClick r:id="rId3"/>
              </a:rPr>
              <a:t>https://ipywidgets.readthedocs.io/en/latest/examples/Using%20Interact.htm</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3" name="Immagine 2">
            <a:extLst>
              <a:ext uri="{FF2B5EF4-FFF2-40B4-BE49-F238E27FC236}">
                <a16:creationId xmlns:a16="http://schemas.microsoft.com/office/drawing/2014/main" id="{9763C1CF-EFD5-DE7A-ACC9-2E65E45BB942}"/>
              </a:ext>
            </a:extLst>
          </p:cNvPr>
          <p:cNvPicPr>
            <a:picLocks noChangeAspect="1"/>
          </p:cNvPicPr>
          <p:nvPr/>
        </p:nvPicPr>
        <p:blipFill>
          <a:blip r:embed="rId4"/>
          <a:stretch>
            <a:fillRect/>
          </a:stretch>
        </p:blipFill>
        <p:spPr>
          <a:xfrm>
            <a:off x="1511666" y="1916832"/>
            <a:ext cx="6120667" cy="4753639"/>
          </a:xfrm>
          <a:prstGeom prst="rect">
            <a:avLst/>
          </a:prstGeom>
        </p:spPr>
      </p:pic>
    </p:spTree>
    <p:extLst>
      <p:ext uri="{BB962C8B-B14F-4D97-AF65-F5344CB8AC3E}">
        <p14:creationId xmlns:p14="http://schemas.microsoft.com/office/powerpoint/2010/main" val="231157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Note that several actions are possible on the notebook (for example, clear output and/or restart the cell).</a:t>
            </a:r>
          </a:p>
          <a:p>
            <a:pPr algn="just" eaLnBrk="1" hangingPunct="1">
              <a:spcBef>
                <a:spcPct val="0"/>
              </a:spcBef>
              <a:buFontTx/>
              <a:buNone/>
            </a:pPr>
            <a:r>
              <a:rPr lang="en-US" altLang="en-US" sz="1600" dirty="0">
                <a:latin typeface="Work Sans" pitchFamily="2" charset="0"/>
              </a:rPr>
              <a:t>Moreover, it is also possible to export the notebook, for example to LaTeX format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B525E731-41DC-6CD4-B028-FD2B896511DD}"/>
              </a:ext>
            </a:extLst>
          </p:cNvPr>
          <p:cNvPicPr>
            <a:picLocks noChangeAspect="1"/>
          </p:cNvPicPr>
          <p:nvPr/>
        </p:nvPicPr>
        <p:blipFill>
          <a:blip r:embed="rId3"/>
          <a:stretch>
            <a:fillRect/>
          </a:stretch>
        </p:blipFill>
        <p:spPr>
          <a:xfrm>
            <a:off x="930870" y="2060848"/>
            <a:ext cx="7282259" cy="4702424"/>
          </a:xfrm>
          <a:prstGeom prst="rect">
            <a:avLst/>
          </a:prstGeom>
        </p:spPr>
      </p:pic>
    </p:spTree>
    <p:extLst>
      <p:ext uri="{BB962C8B-B14F-4D97-AF65-F5344CB8AC3E}">
        <p14:creationId xmlns:p14="http://schemas.microsoft.com/office/powerpoint/2010/main" val="270664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Sharing notebooks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Sharing notebooks</a:t>
            </a:r>
          </a:p>
          <a:p>
            <a:pPr algn="just" eaLnBrk="1" hangingPunct="1">
              <a:spcBef>
                <a:spcPct val="0"/>
              </a:spcBef>
              <a:buFontTx/>
              <a:buNone/>
            </a:pPr>
            <a:r>
              <a:rPr lang="en-US" altLang="en-US" sz="1600" dirty="0">
                <a:latin typeface="Work Sans" pitchFamily="2" charset="0"/>
                <a:hlinkClick r:id="rId3"/>
              </a:rPr>
              <a:t>https://coderefinery.github.io/jupyter/sharing/</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Google </a:t>
            </a:r>
            <a:r>
              <a:rPr lang="en-US" altLang="en-US" sz="1600" dirty="0" err="1">
                <a:latin typeface="Work Sans" pitchFamily="2" charset="0"/>
              </a:rPr>
              <a:t>colab</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Example: </a:t>
            </a:r>
            <a:r>
              <a:rPr lang="en-US" altLang="en-US" sz="1600" dirty="0">
                <a:latin typeface="Work Sans" pitchFamily="2" charset="0"/>
                <a:hlinkClick r:id="rId4"/>
              </a:rPr>
              <a:t>https://colab.research.google.com/drive/1Ss8oeR_y0bTNUUP7Tm8Kz1BLvn-tO_Na?usp=sharing</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spTree>
    <p:extLst>
      <p:ext uri="{BB962C8B-B14F-4D97-AF65-F5344CB8AC3E}">
        <p14:creationId xmlns:p14="http://schemas.microsoft.com/office/powerpoint/2010/main" val="116315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2D813CF5-A2CC-42DC-AD05-A057CB148B32}"/>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
        <p:nvSpPr>
          <p:cNvPr id="17411" name="Text Box 3">
            <a:extLst>
              <a:ext uri="{FF2B5EF4-FFF2-40B4-BE49-F238E27FC236}">
                <a16:creationId xmlns:a16="http://schemas.microsoft.com/office/drawing/2014/main" id="{32C54829-4DC3-47C9-B500-B6BCDD1ACD27}"/>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To create graphs </a:t>
            </a:r>
            <a:r>
              <a:rPr lang="en-US" altLang="en-US" sz="1600" dirty="0" err="1">
                <a:latin typeface="Work Sans" pitchFamily="2" charset="0"/>
              </a:rPr>
              <a:t>MatLab</a:t>
            </a:r>
            <a:r>
              <a:rPr lang="en-US" altLang="en-US" sz="1600" dirty="0">
                <a:latin typeface="Work Sans" pitchFamily="2" charset="0"/>
              </a:rPr>
              <a:t>-like.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matplotlib as </a:t>
            </a:r>
            <a:r>
              <a:rPr lang="en-US" altLang="en-US" sz="1600" dirty="0" err="1">
                <a:latin typeface="Consolas" panose="020B0609020204030204" pitchFamily="49" charset="0"/>
              </a:rPr>
              <a:t>mpl</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matplotlib.pyplot</a:t>
            </a:r>
            <a:r>
              <a:rPr lang="en-US" altLang="en-US" sz="1600" dirty="0">
                <a:latin typeface="Consolas" panose="020B0609020204030204" pitchFamily="49" charset="0"/>
              </a:rPr>
              <a:t> as </a:t>
            </a:r>
            <a:r>
              <a:rPr lang="en-US" altLang="en-US" sz="1600" dirty="0" err="1">
                <a:latin typeface="Consolas" panose="020B0609020204030204" pitchFamily="49" charset="0"/>
              </a:rPr>
              <a:t>plt</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x = </a:t>
            </a:r>
            <a:r>
              <a:rPr lang="en-US" altLang="en-US" sz="1600" dirty="0" err="1">
                <a:latin typeface="Consolas" panose="020B0609020204030204" pitchFamily="49" charset="0"/>
              </a:rPr>
              <a:t>np.linspace</a:t>
            </a:r>
            <a:r>
              <a:rPr lang="en-US" altLang="en-US" sz="1600" dirty="0">
                <a:latin typeface="Consolas" panose="020B0609020204030204" pitchFamily="49" charset="0"/>
              </a:rPr>
              <a:t>(0.,2*</a:t>
            </a:r>
            <a:r>
              <a:rPr lang="en-US" altLang="en-US" sz="1600" dirty="0" err="1">
                <a:latin typeface="Consolas" panose="020B0609020204030204" pitchFamily="49" charset="0"/>
              </a:rPr>
              <a:t>np.pi</a:t>
            </a:r>
            <a:r>
              <a:rPr lang="en-US" altLang="en-US" sz="1600" dirty="0">
                <a:latin typeface="Consolas" panose="020B0609020204030204" pitchFamily="49" charset="0"/>
              </a:rPr>
              <a:t>, 101)</a:t>
            </a:r>
          </a:p>
          <a:p>
            <a:pPr algn="just" eaLnBrk="1" hangingPunct="1">
              <a:spcBef>
                <a:spcPct val="0"/>
              </a:spcBef>
              <a:buFontTx/>
              <a:buNone/>
            </a:pPr>
            <a:r>
              <a:rPr lang="en-US" altLang="en-US" sz="1600" dirty="0">
                <a:latin typeface="Consolas" panose="020B0609020204030204" pitchFamily="49" charset="0"/>
              </a:rPr>
              <a:t>y = </a:t>
            </a:r>
            <a:r>
              <a:rPr lang="en-US" altLang="en-US" sz="1600" dirty="0" err="1">
                <a:latin typeface="Consolas" panose="020B0609020204030204" pitchFamily="49" charset="0"/>
              </a:rPr>
              <a:t>np.sin</a:t>
            </a:r>
            <a:r>
              <a:rPr lang="en-US" altLang="en-US" sz="1600" dirty="0">
                <a:latin typeface="Consolas" panose="020B0609020204030204" pitchFamily="49" charset="0"/>
              </a:rPr>
              <a:t>(x)</a:t>
            </a:r>
          </a:p>
          <a:p>
            <a:pPr algn="just" eaLnBrk="1" hangingPunct="1">
              <a:spcBef>
                <a:spcPct val="0"/>
              </a:spcBef>
              <a:buFontTx/>
              <a:buNone/>
            </a:pPr>
            <a:r>
              <a:rPr lang="en-US" altLang="en-US" sz="1600" dirty="0" err="1">
                <a:latin typeface="Consolas" panose="020B0609020204030204" pitchFamily="49" charset="0"/>
              </a:rPr>
              <a:t>ys</a:t>
            </a:r>
            <a:r>
              <a:rPr lang="en-US" altLang="en-US" sz="1600" dirty="0">
                <a:latin typeface="Consolas" panose="020B0609020204030204" pitchFamily="49" charset="0"/>
              </a:rPr>
              <a:t> = x-x**3/6+x**5/120-x**7/5040+x**9/362880</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err="1">
                <a:latin typeface="Consolas" panose="020B0609020204030204" pitchFamily="49" charset="0"/>
              </a:rPr>
              <a:t>plt.plot</a:t>
            </a:r>
            <a:r>
              <a:rPr lang="en-US" altLang="en-US" sz="1600" dirty="0">
                <a:latin typeface="Consolas" panose="020B0609020204030204" pitchFamily="49" charset="0"/>
              </a:rPr>
              <a:t>( x, y, '</a:t>
            </a:r>
            <a:r>
              <a:rPr lang="en-US" altLang="en-US" sz="1600" dirty="0" err="1">
                <a:latin typeface="Consolas" panose="020B0609020204030204" pitchFamily="49" charset="0"/>
              </a:rPr>
              <a:t>bo</a:t>
            </a:r>
            <a:r>
              <a:rPr lang="en-US" altLang="en-US" sz="1600" dirty="0">
                <a:latin typeface="Consolas" panose="020B0609020204030204" pitchFamily="49" charset="0"/>
              </a:rPr>
              <a:t>-', label='true')</a:t>
            </a:r>
          </a:p>
          <a:p>
            <a:pPr algn="just" eaLnBrk="1" hangingPunct="1">
              <a:spcBef>
                <a:spcPct val="0"/>
              </a:spcBef>
              <a:buNone/>
            </a:pPr>
            <a:r>
              <a:rPr lang="en-US" altLang="en-US" sz="1600" dirty="0" err="1">
                <a:latin typeface="Consolas" panose="020B0609020204030204" pitchFamily="49" charset="0"/>
              </a:rPr>
              <a:t>plt.plot</a:t>
            </a:r>
            <a:r>
              <a:rPr lang="en-US" altLang="en-US" sz="1600" dirty="0">
                <a:latin typeface="Consolas" panose="020B0609020204030204" pitchFamily="49" charset="0"/>
              </a:rPr>
              <a:t>( x, </a:t>
            </a:r>
            <a:r>
              <a:rPr lang="en-US" altLang="en-US" sz="1600" dirty="0" err="1">
                <a:latin typeface="Consolas" panose="020B0609020204030204" pitchFamily="49" charset="0"/>
              </a:rPr>
              <a:t>ys</a:t>
            </a:r>
            <a:r>
              <a:rPr lang="en-US" altLang="en-US" sz="1600" dirty="0">
                <a:latin typeface="Consolas" panose="020B0609020204030204" pitchFamily="49" charset="0"/>
              </a:rPr>
              <a:t>, 'r-', label='</a:t>
            </a:r>
            <a:r>
              <a:rPr lang="en-US" altLang="en-US" sz="1600" dirty="0" err="1">
                <a:latin typeface="Consolas" panose="020B0609020204030204" pitchFamily="49" charset="0"/>
              </a:rPr>
              <a:t>serie</a:t>
            </a:r>
            <a:r>
              <a:rPr lang="en-US" altLang="en-US" sz="1600" dirty="0">
                <a:latin typeface="Consolas" panose="020B0609020204030204" pitchFamily="49" charset="0"/>
              </a:rPr>
              <a:t> 5 terms')</a:t>
            </a:r>
          </a:p>
          <a:p>
            <a:pPr algn="just" eaLnBrk="1" hangingPunct="1">
              <a:spcBef>
                <a:spcPct val="0"/>
              </a:spcBef>
              <a:buFontTx/>
              <a:buNone/>
            </a:pPr>
            <a:r>
              <a:rPr lang="en-US" altLang="en-US" sz="1600" dirty="0" err="1">
                <a:latin typeface="Consolas" panose="020B0609020204030204" pitchFamily="49" charset="0"/>
              </a:rPr>
              <a:t>plt.xlabel</a:t>
            </a:r>
            <a:r>
              <a:rPr lang="en-US" altLang="en-US" sz="1600" dirty="0">
                <a:latin typeface="Consolas" panose="020B0609020204030204" pitchFamily="49" charset="0"/>
              </a:rPr>
              <a:t>('$x$')</a:t>
            </a:r>
          </a:p>
          <a:p>
            <a:pPr algn="just" eaLnBrk="1" hangingPunct="1">
              <a:spcBef>
                <a:spcPct val="0"/>
              </a:spcBef>
              <a:buFontTx/>
              <a:buNone/>
            </a:pPr>
            <a:r>
              <a:rPr lang="en-US" altLang="en-US" sz="1600" dirty="0" err="1">
                <a:latin typeface="Consolas" panose="020B0609020204030204" pitchFamily="49" charset="0"/>
              </a:rPr>
              <a:t>plt.ylabel</a:t>
            </a:r>
            <a:r>
              <a:rPr lang="en-US" altLang="en-US" sz="1600" dirty="0">
                <a:latin typeface="Consolas" panose="020B0609020204030204" pitchFamily="49" charset="0"/>
              </a:rPr>
              <a:t>('$y$')</a:t>
            </a:r>
          </a:p>
          <a:p>
            <a:pPr algn="just" eaLnBrk="1" hangingPunct="1">
              <a:spcBef>
                <a:spcPct val="0"/>
              </a:spcBef>
              <a:buFontTx/>
              <a:buNone/>
            </a:pPr>
            <a:r>
              <a:rPr lang="en-US" altLang="en-US" sz="1600" dirty="0" err="1">
                <a:latin typeface="Consolas" panose="020B0609020204030204" pitchFamily="49" charset="0"/>
              </a:rPr>
              <a:t>plt.title</a:t>
            </a:r>
            <a:r>
              <a:rPr lang="en-US" altLang="en-US" sz="1600" dirty="0">
                <a:latin typeface="Consolas" panose="020B0609020204030204" pitchFamily="49" charset="0"/>
              </a:rPr>
              <a:t>('Graph of $y = \\sin(x)$')</a:t>
            </a:r>
          </a:p>
          <a:p>
            <a:pPr algn="just" eaLnBrk="1" hangingPunct="1">
              <a:spcBef>
                <a:spcPct val="0"/>
              </a:spcBef>
              <a:buNone/>
            </a:pPr>
            <a:r>
              <a:rPr lang="en-US" altLang="en-US" sz="1600" dirty="0" err="1">
                <a:latin typeface="Consolas" panose="020B0609020204030204" pitchFamily="49" charset="0"/>
              </a:rPr>
              <a:t>plt.legend</a:t>
            </a:r>
            <a:r>
              <a:rPr lang="en-US" altLang="en-US" sz="1600" dirty="0">
                <a:latin typeface="Consolas" panose="020B0609020204030204" pitchFamily="49" charset="0"/>
              </a:rPr>
              <a:t>()</a:t>
            </a:r>
          </a:p>
          <a:p>
            <a:pPr algn="just" eaLnBrk="1" hangingPunct="1">
              <a:spcBef>
                <a:spcPct val="0"/>
              </a:spcBef>
              <a:buNone/>
            </a:pPr>
            <a:r>
              <a:rPr lang="en-US" altLang="en-US" sz="1600" dirty="0" err="1">
                <a:latin typeface="Consolas" panose="020B0609020204030204" pitchFamily="49" charset="0"/>
              </a:rPr>
              <a:t>plt.grid</a:t>
            </a:r>
            <a:r>
              <a:rPr lang="en-US" altLang="en-US" sz="1600" dirty="0">
                <a:latin typeface="Consolas" panose="020B0609020204030204" pitchFamily="49" charset="0"/>
              </a:rPr>
              <a:t>(True)</a:t>
            </a:r>
          </a:p>
          <a:p>
            <a:pPr algn="just" eaLnBrk="1" hangingPunct="1">
              <a:spcBef>
                <a:spcPct val="0"/>
              </a:spcBef>
              <a:buFontTx/>
              <a:buNone/>
            </a:pPr>
            <a:r>
              <a:rPr lang="en-US" altLang="en-US" sz="1600" dirty="0" err="1">
                <a:latin typeface="Consolas" panose="020B0609020204030204" pitchFamily="49" charset="0"/>
              </a:rPr>
              <a:t>plt.show</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To see several examples of use</a:t>
            </a:r>
          </a:p>
          <a:p>
            <a:pPr algn="just" eaLnBrk="1" hangingPunct="1">
              <a:spcBef>
                <a:spcPct val="0"/>
              </a:spcBef>
              <a:buFontTx/>
              <a:buNone/>
            </a:pPr>
            <a:r>
              <a:rPr lang="en-US" sz="1600" dirty="0">
                <a:latin typeface="Work Sans" pitchFamily="2" charset="0"/>
                <a:hlinkClick r:id="rId2"/>
              </a:rPr>
              <a:t>https://matplotlib.org/stable/gallery/index.html</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Text Box 6">
            <a:extLst>
              <a:ext uri="{FF2B5EF4-FFF2-40B4-BE49-F238E27FC236}">
                <a16:creationId xmlns:a16="http://schemas.microsoft.com/office/drawing/2014/main" id="{74BD46DF-3719-F9EB-4507-B6DC6329E103}"/>
              </a:ext>
            </a:extLst>
          </p:cNvPr>
          <p:cNvSpPr txBox="1">
            <a:spLocks noChangeArrowheads="1"/>
          </p:cNvSpPr>
          <p:nvPr/>
        </p:nvSpPr>
        <p:spPr bwMode="auto">
          <a:xfrm>
            <a:off x="5548044" y="1412776"/>
            <a:ext cx="3189288" cy="584775"/>
          </a:xfrm>
          <a:prstGeom prst="rect">
            <a:avLst/>
          </a:prstGeom>
          <a:solidFill>
            <a:schemeClr val="accent1"/>
          </a:solidFill>
          <a:ln>
            <a:noFill/>
          </a:ln>
          <a:effec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it-IT" sz="1600" dirty="0">
                <a:latin typeface="Work Sans" pitchFamily="2" charset="0"/>
              </a:rPr>
              <a:t>N.B this is the “standard” way of importing </a:t>
            </a:r>
            <a:r>
              <a:rPr lang="en-US" altLang="it-IT" sz="1600" dirty="0" err="1">
                <a:latin typeface="Work Sans" pitchFamily="2" charset="0"/>
              </a:rPr>
              <a:t>pyplot</a:t>
            </a:r>
            <a:endParaRPr lang="en-US" altLang="it-IT" sz="1600" dirty="0">
              <a:latin typeface="Work Sans" pitchFamily="2" charset="0"/>
            </a:endParaRPr>
          </a:p>
        </p:txBody>
      </p:sp>
      <p:cxnSp>
        <p:nvCxnSpPr>
          <p:cNvPr id="3" name="Connettore 2 2">
            <a:extLst>
              <a:ext uri="{FF2B5EF4-FFF2-40B4-BE49-F238E27FC236}">
                <a16:creationId xmlns:a16="http://schemas.microsoft.com/office/drawing/2014/main" id="{22D51650-341C-0533-F0D8-4893AB60756B}"/>
              </a:ext>
            </a:extLst>
          </p:cNvPr>
          <p:cNvCxnSpPr/>
          <p:nvPr/>
        </p:nvCxnSpPr>
        <p:spPr bwMode="auto">
          <a:xfrm>
            <a:off x="6444208" y="5373216"/>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Connettore 2 7">
            <a:extLst>
              <a:ext uri="{FF2B5EF4-FFF2-40B4-BE49-F238E27FC236}">
                <a16:creationId xmlns:a16="http://schemas.microsoft.com/office/drawing/2014/main" id="{D3FCB571-5184-4955-85BB-E918C9FA56D7}"/>
              </a:ext>
            </a:extLst>
          </p:cNvPr>
          <p:cNvCxnSpPr/>
          <p:nvPr/>
        </p:nvCxnSpPr>
        <p:spPr bwMode="auto">
          <a:xfrm flipV="1">
            <a:off x="6660232" y="4149080"/>
            <a:ext cx="0" cy="14401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CasellaDiTesto 8">
            <a:extLst>
              <a:ext uri="{FF2B5EF4-FFF2-40B4-BE49-F238E27FC236}">
                <a16:creationId xmlns:a16="http://schemas.microsoft.com/office/drawing/2014/main" id="{A87F897F-BFBF-078F-043F-F68E85D468D5}"/>
              </a:ext>
            </a:extLst>
          </p:cNvPr>
          <p:cNvSpPr txBox="1"/>
          <p:nvPr/>
        </p:nvSpPr>
        <p:spPr>
          <a:xfrm>
            <a:off x="8316416" y="5373216"/>
            <a:ext cx="293670" cy="338554"/>
          </a:xfrm>
          <a:prstGeom prst="rect">
            <a:avLst/>
          </a:prstGeom>
          <a:noFill/>
        </p:spPr>
        <p:txBody>
          <a:bodyPr wrap="none" rtlCol="0">
            <a:spAutoFit/>
          </a:bodyPr>
          <a:lstStyle/>
          <a:p>
            <a:r>
              <a:rPr lang="it-IT" sz="1600" dirty="0">
                <a:latin typeface="Work Sans" pitchFamily="2" charset="0"/>
              </a:rPr>
              <a:t>x</a:t>
            </a:r>
            <a:endParaRPr lang="en-US" sz="1600" dirty="0">
              <a:latin typeface="Work Sans" pitchFamily="2" charset="0"/>
            </a:endParaRPr>
          </a:p>
        </p:txBody>
      </p:sp>
      <p:sp>
        <p:nvSpPr>
          <p:cNvPr id="10" name="CasellaDiTesto 9">
            <a:extLst>
              <a:ext uri="{FF2B5EF4-FFF2-40B4-BE49-F238E27FC236}">
                <a16:creationId xmlns:a16="http://schemas.microsoft.com/office/drawing/2014/main" id="{628ABCF1-1567-9B83-1EAC-07F39B6DC421}"/>
              </a:ext>
            </a:extLst>
          </p:cNvPr>
          <p:cNvSpPr txBox="1"/>
          <p:nvPr/>
        </p:nvSpPr>
        <p:spPr>
          <a:xfrm>
            <a:off x="6804248" y="4005064"/>
            <a:ext cx="290464" cy="338554"/>
          </a:xfrm>
          <a:prstGeom prst="rect">
            <a:avLst/>
          </a:prstGeom>
          <a:noFill/>
        </p:spPr>
        <p:txBody>
          <a:bodyPr wrap="none" rtlCol="0">
            <a:spAutoFit/>
          </a:bodyPr>
          <a:lstStyle/>
          <a:p>
            <a:r>
              <a:rPr lang="it-IT" sz="1600" dirty="0">
                <a:latin typeface="Work Sans" pitchFamily="2" charset="0"/>
              </a:rPr>
              <a:t>y</a:t>
            </a:r>
            <a:endParaRPr lang="en-US" sz="1600" dirty="0">
              <a:latin typeface="Work Sans"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Magic commands</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err="1">
                <a:latin typeface="Work Sans" pitchFamily="2" charset="0"/>
                <a:cs typeface="Courier New" panose="02070309020205020404" pitchFamily="49" charset="0"/>
              </a:rPr>
              <a:t>Jupyter</a:t>
            </a:r>
            <a:r>
              <a:rPr lang="en-US" altLang="en-US" sz="1600" dirty="0">
                <a:latin typeface="Work Sans" pitchFamily="2" charset="0"/>
                <a:cs typeface="Courier New" panose="02070309020205020404" pitchFamily="49" charset="0"/>
              </a:rPr>
              <a:t> Notebook inherits some magic commands from </a:t>
            </a:r>
            <a:r>
              <a:rPr lang="en-US" altLang="en-US" sz="1600" dirty="0" err="1">
                <a:latin typeface="Work Sans" pitchFamily="2" charset="0"/>
                <a:cs typeface="Courier New" panose="02070309020205020404" pitchFamily="49" charset="0"/>
              </a:rPr>
              <a:t>IPython</a:t>
            </a:r>
            <a:r>
              <a:rPr lang="en-US" altLang="en-US" sz="1600" dirty="0">
                <a:latin typeface="Work Sans" pitchFamily="2" charset="0"/>
                <a:cs typeface="Courier New" panose="02070309020205020404" pitchFamily="49" charset="0"/>
              </a:rPr>
              <a:t> </a:t>
            </a:r>
          </a:p>
          <a:p>
            <a:pPr algn="just" eaLnBrk="1" hangingPunct="1">
              <a:spcBef>
                <a:spcPct val="0"/>
              </a:spcBef>
              <a:buFontTx/>
              <a:buNone/>
            </a:pPr>
            <a:endParaRPr lang="en-US" altLang="en-US" sz="1600" dirty="0">
              <a:latin typeface="Work Sans" pitchFamily="2" charset="0"/>
              <a:cs typeface="Courier New" panose="02070309020205020404" pitchFamily="49"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a:t>
            </a:r>
            <a:r>
              <a:rPr lang="en-US" altLang="en-US" sz="1600" dirty="0" err="1">
                <a:latin typeface="Consolas" panose="020B0609020204030204" pitchFamily="49" charset="0"/>
                <a:cs typeface="Courier New" panose="02070309020205020404" pitchFamily="49" charset="0"/>
              </a:rPr>
              <a:t>timeit</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evaluate the time of execution of a command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%run                 </a:t>
            </a:r>
            <a:r>
              <a:rPr lang="en-US" altLang="en-US" sz="1600" dirty="0">
                <a:latin typeface="Work Sans" pitchFamily="2" charset="0"/>
              </a:rPr>
              <a:t>execute code in a script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%store </a:t>
            </a:r>
            <a:r>
              <a:rPr lang="en-US" altLang="en-US" sz="1600" i="1" dirty="0" err="1">
                <a:latin typeface="Consolas" panose="020B0609020204030204" pitchFamily="49" charset="0"/>
                <a:cs typeface="Courier New" panose="02070309020205020404" pitchFamily="49" charset="0"/>
              </a:rPr>
              <a:t>varname</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save the variable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%store –r </a:t>
            </a:r>
            <a:r>
              <a:rPr lang="en-US" altLang="en-US" sz="1600" i="1" dirty="0" err="1">
                <a:latin typeface="Consolas" panose="020B0609020204030204" pitchFamily="49" charset="0"/>
                <a:cs typeface="Courier New" panose="02070309020205020404" pitchFamily="49" charset="0"/>
              </a:rPr>
              <a:t>varname</a:t>
            </a:r>
            <a:r>
              <a:rPr lang="en-US" altLang="en-US" sz="1600" dirty="0">
                <a:latin typeface="Consolas" panose="020B0609020204030204" pitchFamily="49" charset="0"/>
                <a:cs typeface="Courier New" panose="02070309020205020404" pitchFamily="49" charset="0"/>
              </a:rPr>
              <a:t>    </a:t>
            </a:r>
            <a:r>
              <a:rPr lang="en-US" altLang="en-US" sz="1600" dirty="0">
                <a:latin typeface="Work Sans" pitchFamily="2" charset="0"/>
              </a:rPr>
              <a:t>load the variable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%who                 </a:t>
            </a:r>
            <a:r>
              <a:rPr lang="en-US" altLang="en-US" sz="1600" dirty="0">
                <a:latin typeface="Work Sans" pitchFamily="2" charset="0"/>
              </a:rPr>
              <a:t>list names in global scope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Consolas" panose="020B0609020204030204" pitchFamily="49" charset="0"/>
                <a:cs typeface="Courier New" panose="02070309020205020404" pitchFamily="49" charset="0"/>
              </a:rPr>
              <a:t>%matplotlib inline   </a:t>
            </a:r>
            <a:r>
              <a:rPr lang="en-US" altLang="en-US" sz="1600" dirty="0">
                <a:latin typeface="Work Sans" pitchFamily="2" charset="0"/>
              </a:rPr>
              <a:t>plot the graphs in the notebook	</a:t>
            </a:r>
          </a:p>
          <a:p>
            <a:pPr algn="just" eaLnBrk="1" hangingPunct="1">
              <a:spcBef>
                <a:spcPct val="0"/>
              </a:spcBef>
              <a:buNone/>
            </a:pPr>
            <a:endParaRPr lang="en-US" altLang="en-US" sz="1600" dirty="0">
              <a:latin typeface="Consolas" panose="020B0609020204030204" pitchFamily="49" charset="0"/>
              <a:cs typeface="Courier New" panose="02070309020205020404" pitchFamily="49" charset="0"/>
            </a:endParaRPr>
          </a:p>
          <a:p>
            <a:pPr algn="just" eaLnBrk="1" hangingPunct="1">
              <a:spcBef>
                <a:spcPct val="0"/>
              </a:spcBef>
              <a:buNone/>
            </a:pPr>
            <a:r>
              <a:rPr lang="en-US" altLang="en-US" sz="1600" dirty="0">
                <a:latin typeface="Consolas" panose="020B0609020204030204" pitchFamily="49" charset="0"/>
                <a:cs typeface="Courier New" panose="02070309020205020404" pitchFamily="49" charset="0"/>
              </a:rPr>
              <a:t>%matplotlib notebook </a:t>
            </a:r>
            <a:r>
              <a:rPr lang="en-US" altLang="en-US" sz="1600" dirty="0">
                <a:latin typeface="Work Sans" pitchFamily="2" charset="0"/>
                <a:cs typeface="Courier New" panose="02070309020205020404" pitchFamily="49" charset="0"/>
              </a:rPr>
              <a:t>add interactive exploring tools to the plot</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spTree>
    <p:extLst>
      <p:ext uri="{BB962C8B-B14F-4D97-AF65-F5344CB8AC3E}">
        <p14:creationId xmlns:p14="http://schemas.microsoft.com/office/powerpoint/2010/main" val="418937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D2F68E11-D2D6-444D-9559-0153027350DA}"/>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It is possible to have an interface (IDE) similar to that of </a:t>
            </a:r>
            <a:r>
              <a:rPr lang="en-US" altLang="en-US" sz="1600" dirty="0" err="1">
                <a:latin typeface="Work Sans" pitchFamily="2" charset="0"/>
              </a:rPr>
              <a:t>Matlab</a:t>
            </a:r>
            <a:r>
              <a:rPr lang="en-US" altLang="en-US" sz="1600" dirty="0">
                <a:latin typeface="Work Sans" pitchFamily="2" charset="0"/>
              </a:rPr>
              <a:t> through Spyder</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Text Box 2">
            <a:extLst>
              <a:ext uri="{FF2B5EF4-FFF2-40B4-BE49-F238E27FC236}">
                <a16:creationId xmlns:a16="http://schemas.microsoft.com/office/drawing/2014/main" id="{32B5422C-67B4-4BEC-A8B0-BF42390183E5}"/>
              </a:ext>
            </a:extLst>
          </p:cNvPr>
          <p:cNvSpPr txBox="1">
            <a:spLocks noChangeArrowheads="1"/>
          </p:cNvSpPr>
          <p:nvPr/>
        </p:nvSpPr>
        <p:spPr bwMode="auto">
          <a:xfrm>
            <a:off x="0" y="0"/>
            <a:ext cx="1643308"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SPYDER</a:t>
            </a:r>
          </a:p>
        </p:txBody>
      </p:sp>
      <p:pic>
        <p:nvPicPr>
          <p:cNvPr id="2" name="Immagine 1">
            <a:extLst>
              <a:ext uri="{FF2B5EF4-FFF2-40B4-BE49-F238E27FC236}">
                <a16:creationId xmlns:a16="http://schemas.microsoft.com/office/drawing/2014/main" id="{1E0F1B22-042E-D298-DB6D-AED13A39EFAC}"/>
              </a:ext>
            </a:extLst>
          </p:cNvPr>
          <p:cNvPicPr>
            <a:picLocks noChangeAspect="1"/>
          </p:cNvPicPr>
          <p:nvPr/>
        </p:nvPicPr>
        <p:blipFill>
          <a:blip r:embed="rId2"/>
          <a:stretch>
            <a:fillRect/>
          </a:stretch>
        </p:blipFill>
        <p:spPr>
          <a:xfrm>
            <a:off x="125760" y="1268760"/>
            <a:ext cx="8892480" cy="5146564"/>
          </a:xfrm>
          <a:prstGeom prst="rect">
            <a:avLst/>
          </a:prstGeom>
        </p:spPr>
      </p:pic>
    </p:spTree>
    <p:extLst>
      <p:ext uri="{BB962C8B-B14F-4D97-AF65-F5344CB8AC3E}">
        <p14:creationId xmlns:p14="http://schemas.microsoft.com/office/powerpoint/2010/main" val="171811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D2F68E11-D2D6-444D-9559-0153027350DA}"/>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It is possible to have an interface (IDE) similar to that of </a:t>
            </a:r>
            <a:r>
              <a:rPr lang="en-US" altLang="en-US" sz="1600" dirty="0" err="1">
                <a:latin typeface="Work Sans" pitchFamily="2" charset="0"/>
              </a:rPr>
              <a:t>Matlab</a:t>
            </a:r>
            <a:r>
              <a:rPr lang="en-US" altLang="en-US" sz="1600" dirty="0">
                <a:latin typeface="Work Sans" pitchFamily="2" charset="0"/>
              </a:rPr>
              <a:t> through Spyder</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
        <p:nvSpPr>
          <p:cNvPr id="4" name="Text Box 2">
            <a:extLst>
              <a:ext uri="{FF2B5EF4-FFF2-40B4-BE49-F238E27FC236}">
                <a16:creationId xmlns:a16="http://schemas.microsoft.com/office/drawing/2014/main" id="{32B5422C-67B4-4BEC-A8B0-BF42390183E5}"/>
              </a:ext>
            </a:extLst>
          </p:cNvPr>
          <p:cNvSpPr txBox="1">
            <a:spLocks noChangeArrowheads="1"/>
          </p:cNvSpPr>
          <p:nvPr/>
        </p:nvSpPr>
        <p:spPr bwMode="auto">
          <a:xfrm>
            <a:off x="0" y="0"/>
            <a:ext cx="1643308"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SPYDER</a:t>
            </a:r>
          </a:p>
        </p:txBody>
      </p:sp>
      <p:pic>
        <p:nvPicPr>
          <p:cNvPr id="2" name="Immagine 1">
            <a:extLst>
              <a:ext uri="{FF2B5EF4-FFF2-40B4-BE49-F238E27FC236}">
                <a16:creationId xmlns:a16="http://schemas.microsoft.com/office/drawing/2014/main" id="{1E0F1B22-042E-D298-DB6D-AED13A39EFAC}"/>
              </a:ext>
            </a:extLst>
          </p:cNvPr>
          <p:cNvPicPr>
            <a:picLocks noChangeAspect="1"/>
          </p:cNvPicPr>
          <p:nvPr/>
        </p:nvPicPr>
        <p:blipFill>
          <a:blip r:embed="rId2"/>
          <a:stretch>
            <a:fillRect/>
          </a:stretch>
        </p:blipFill>
        <p:spPr>
          <a:xfrm>
            <a:off x="125760" y="1268760"/>
            <a:ext cx="8892480" cy="5146564"/>
          </a:xfrm>
          <a:prstGeom prst="rect">
            <a:avLst/>
          </a:prstGeom>
        </p:spPr>
      </p:pic>
      <p:sp>
        <p:nvSpPr>
          <p:cNvPr id="3" name="Ovale 2">
            <a:extLst>
              <a:ext uri="{FF2B5EF4-FFF2-40B4-BE49-F238E27FC236}">
                <a16:creationId xmlns:a16="http://schemas.microsoft.com/office/drawing/2014/main" id="{7B92BB7D-9FD4-0EF8-1FB9-E74BEFC3C1F8}"/>
              </a:ext>
            </a:extLst>
          </p:cNvPr>
          <p:cNvSpPr/>
          <p:nvPr/>
        </p:nvSpPr>
        <p:spPr bwMode="auto">
          <a:xfrm>
            <a:off x="4499992" y="4149080"/>
            <a:ext cx="792088" cy="288032"/>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pic>
        <p:nvPicPr>
          <p:cNvPr id="5" name="Immagine 4">
            <a:extLst>
              <a:ext uri="{FF2B5EF4-FFF2-40B4-BE49-F238E27FC236}">
                <a16:creationId xmlns:a16="http://schemas.microsoft.com/office/drawing/2014/main" id="{7D808B7C-EEF8-959D-A11B-54668F1205E9}"/>
              </a:ext>
            </a:extLst>
          </p:cNvPr>
          <p:cNvPicPr>
            <a:picLocks noChangeAspect="1"/>
          </p:cNvPicPr>
          <p:nvPr/>
        </p:nvPicPr>
        <p:blipFill rotWithShape="1">
          <a:blip r:embed="rId2"/>
          <a:srcRect l="46667" t="48807" r="39567" b="33004"/>
          <a:stretch/>
        </p:blipFill>
        <p:spPr>
          <a:xfrm>
            <a:off x="1643308" y="2098524"/>
            <a:ext cx="2263423" cy="1730853"/>
          </a:xfrm>
          <a:prstGeom prst="rect">
            <a:avLst/>
          </a:prstGeom>
          <a:ln>
            <a:solidFill>
              <a:srgbClr val="C00000"/>
            </a:solidFill>
          </a:ln>
        </p:spPr>
      </p:pic>
      <p:cxnSp>
        <p:nvCxnSpPr>
          <p:cNvPr id="7" name="Connettore 2 6">
            <a:extLst>
              <a:ext uri="{FF2B5EF4-FFF2-40B4-BE49-F238E27FC236}">
                <a16:creationId xmlns:a16="http://schemas.microsoft.com/office/drawing/2014/main" id="{B1F2BDDD-D262-8F5C-39E8-0114CB778D11}"/>
              </a:ext>
            </a:extLst>
          </p:cNvPr>
          <p:cNvCxnSpPr>
            <a:cxnSpLocks/>
            <a:endCxn id="5" idx="3"/>
          </p:cNvCxnSpPr>
          <p:nvPr/>
        </p:nvCxnSpPr>
        <p:spPr bwMode="auto">
          <a:xfrm flipH="1" flipV="1">
            <a:off x="3906731" y="2963951"/>
            <a:ext cx="663963" cy="8484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Immagine 8">
            <a:extLst>
              <a:ext uri="{FF2B5EF4-FFF2-40B4-BE49-F238E27FC236}">
                <a16:creationId xmlns:a16="http://schemas.microsoft.com/office/drawing/2014/main" id="{395A50D9-D069-E19A-026C-B4589B328F82}"/>
              </a:ext>
            </a:extLst>
          </p:cNvPr>
          <p:cNvPicPr>
            <a:picLocks noChangeAspect="1"/>
          </p:cNvPicPr>
          <p:nvPr/>
        </p:nvPicPr>
        <p:blipFill rotWithShape="1">
          <a:blip r:embed="rId3"/>
          <a:srcRect r="72811" b="57431"/>
          <a:stretch/>
        </p:blipFill>
        <p:spPr>
          <a:xfrm>
            <a:off x="1192329" y="4437112"/>
            <a:ext cx="2659591" cy="2206523"/>
          </a:xfrm>
          <a:prstGeom prst="rect">
            <a:avLst/>
          </a:prstGeom>
        </p:spPr>
      </p:pic>
    </p:spTree>
    <p:extLst>
      <p:ext uri="{BB962C8B-B14F-4D97-AF65-F5344CB8AC3E}">
        <p14:creationId xmlns:p14="http://schemas.microsoft.com/office/powerpoint/2010/main" val="425790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DB678F4F-2E19-7340-DBE9-0C507B20A89E}"/>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sp>
        <p:nvSpPr>
          <p:cNvPr id="20483" name="Text Box 3">
            <a:extLst>
              <a:ext uri="{FF2B5EF4-FFF2-40B4-BE49-F238E27FC236}">
                <a16:creationId xmlns:a16="http://schemas.microsoft.com/office/drawing/2014/main" id="{C2CB8986-C143-B8E5-69D2-4E7B4406B93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en-US" sz="1400" spc="-100" dirty="0">
                <a:latin typeface="Work Sans" pitchFamily="2" charset="0"/>
                <a:hlinkClick r:id="rId2"/>
              </a:rPr>
              <a:t>https://mathproblems123.wordpress.com/2012/10/19/finite-difference-method-for-2d-laplace-equation/</a:t>
            </a:r>
            <a:endParaRPr lang="it-IT" altLang="en-US" sz="1400" spc="-100" dirty="0">
              <a:latin typeface="Work Sans" pitchFamily="2" charset="0"/>
            </a:endParaRPr>
          </a:p>
          <a:p>
            <a:pPr algn="just" eaLnBrk="1" hangingPunct="1">
              <a:spcBef>
                <a:spcPct val="0"/>
              </a:spcBef>
              <a:buFontTx/>
              <a:buNone/>
            </a:pPr>
            <a:endParaRPr lang="it-IT" altLang="en-US" sz="14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p:txBody>
      </p:sp>
      <p:pic>
        <p:nvPicPr>
          <p:cNvPr id="20484" name="Picture 2">
            <a:extLst>
              <a:ext uri="{FF2B5EF4-FFF2-40B4-BE49-F238E27FC236}">
                <a16:creationId xmlns:a16="http://schemas.microsoft.com/office/drawing/2014/main" id="{FF915BC8-3EF3-51E0-D54C-C7CB25692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972" t="9325" r="34518" b="38519"/>
          <a:stretch>
            <a:fillRect/>
          </a:stretch>
        </p:blipFill>
        <p:spPr bwMode="auto">
          <a:xfrm>
            <a:off x="323850" y="938213"/>
            <a:ext cx="8396288" cy="553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124E22DD-243A-8B84-977A-ABB2A8C8CC9C}"/>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it-IT" altLang="en-US" sz="14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p:txBody>
      </p:sp>
      <p:pic>
        <p:nvPicPr>
          <p:cNvPr id="21508" name="Picture 3">
            <a:extLst>
              <a:ext uri="{FF2B5EF4-FFF2-40B4-BE49-F238E27FC236}">
                <a16:creationId xmlns:a16="http://schemas.microsoft.com/office/drawing/2014/main" id="{BD1B3E06-FA52-06B4-5B57-4E8C605B5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60" t="12103" r="34630" b="32341"/>
          <a:stretch>
            <a:fillRect/>
          </a:stretch>
        </p:blipFill>
        <p:spPr bwMode="auto">
          <a:xfrm>
            <a:off x="179388" y="954088"/>
            <a:ext cx="8397875" cy="589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2">
            <a:extLst>
              <a:ext uri="{FF2B5EF4-FFF2-40B4-BE49-F238E27FC236}">
                <a16:creationId xmlns:a16="http://schemas.microsoft.com/office/drawing/2014/main" id="{E6EE5B91-7A81-C240-CD6C-016E549C0BBA}"/>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4433FCE1-7B9D-AA29-F9B6-124EBC2B978D}"/>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it-IT" altLang="en-US" sz="14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p:txBody>
      </p:sp>
      <p:pic>
        <p:nvPicPr>
          <p:cNvPr id="22532" name="Picture 2">
            <a:extLst>
              <a:ext uri="{FF2B5EF4-FFF2-40B4-BE49-F238E27FC236}">
                <a16:creationId xmlns:a16="http://schemas.microsoft.com/office/drawing/2014/main" id="{70DC0469-27AC-4C1A-930B-E0F8E65E5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307" t="18056" r="36079" b="31151"/>
          <a:stretch>
            <a:fillRect/>
          </a:stretch>
        </p:blipFill>
        <p:spPr bwMode="auto">
          <a:xfrm>
            <a:off x="323850" y="1009650"/>
            <a:ext cx="8039100" cy="538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2">
            <a:extLst>
              <a:ext uri="{FF2B5EF4-FFF2-40B4-BE49-F238E27FC236}">
                <a16:creationId xmlns:a16="http://schemas.microsoft.com/office/drawing/2014/main" id="{9FC40A16-C8BB-86D5-EE2E-20B0555EA902}"/>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a:extLst>
              <a:ext uri="{FF2B5EF4-FFF2-40B4-BE49-F238E27FC236}">
                <a16:creationId xmlns:a16="http://schemas.microsoft.com/office/drawing/2014/main" id="{5375619A-D75D-60B9-DA57-5AA85B3964DF}"/>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charset="0"/>
                <a:cs typeface="Arial" charset="0"/>
              </a:defRPr>
            </a:lvl1pPr>
            <a:lvl2pPr marL="742950" indent="-285750" algn="l" eaLnBrk="0" hangingPunct="0">
              <a:spcBef>
                <a:spcPct val="20000"/>
              </a:spcBef>
              <a:buChar char="–"/>
              <a:defRPr sz="2800">
                <a:solidFill>
                  <a:schemeClr val="tx1"/>
                </a:solidFill>
                <a:latin typeface="Arial" charset="0"/>
                <a:cs typeface="Arial" charset="0"/>
              </a:defRPr>
            </a:lvl2pPr>
            <a:lvl3pPr marL="1143000" indent="-228600" algn="l" eaLnBrk="0" hangingPunct="0">
              <a:spcBef>
                <a:spcPct val="20000"/>
              </a:spcBef>
              <a:buChar char="•"/>
              <a:defRPr sz="2400">
                <a:solidFill>
                  <a:schemeClr val="tx1"/>
                </a:solidFill>
                <a:latin typeface="Arial" charset="0"/>
                <a:cs typeface="Arial" charset="0"/>
              </a:defRPr>
            </a:lvl3pPr>
            <a:lvl4pPr marL="1600200" indent="-228600" algn="l" eaLnBrk="0" hangingPunct="0">
              <a:spcBef>
                <a:spcPct val="20000"/>
              </a:spcBef>
              <a:buChar char="–"/>
              <a:defRPr sz="2000">
                <a:solidFill>
                  <a:schemeClr val="tx1"/>
                </a:solidFill>
                <a:latin typeface="Arial" charset="0"/>
                <a:cs typeface="Arial" charset="0"/>
              </a:defRPr>
            </a:lvl4pPr>
            <a:lvl5pPr marL="2057400" indent="-228600" algn="l"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just" eaLnBrk="1" hangingPunct="1">
              <a:spcBef>
                <a:spcPct val="0"/>
              </a:spcBef>
              <a:buFontTx/>
              <a:buNone/>
              <a:defRPr/>
            </a:pPr>
            <a:endParaRPr lang="it-IT" altLang="en-US" sz="1400" dirty="0">
              <a:latin typeface="Courier New" pitchFamily="49" charset="0"/>
            </a:endParaRPr>
          </a:p>
          <a:p>
            <a:pPr algn="just" eaLnBrk="1" hangingPunct="1">
              <a:spcBef>
                <a:spcPct val="0"/>
              </a:spcBef>
              <a:buFontTx/>
              <a:buNone/>
              <a:defRPr/>
            </a:pPr>
            <a:r>
              <a:rPr lang="it-IT" altLang="en-US" sz="1600" dirty="0">
                <a:latin typeface="Work Sans" pitchFamily="2" charset="0"/>
              </a:rPr>
              <a:t>In </a:t>
            </a:r>
            <a:r>
              <a:rPr lang="it-IT" altLang="en-US" sz="1600" dirty="0" err="1">
                <a:latin typeface="Work Sans" pitchFamily="2" charset="0"/>
              </a:rPr>
              <a:t>Python</a:t>
            </a:r>
            <a:r>
              <a:rPr lang="it-IT" altLang="en-US" sz="1600" dirty="0">
                <a:latin typeface="Work Sans" pitchFamily="2" charset="0"/>
              </a:rPr>
              <a:t>…</a:t>
            </a:r>
          </a:p>
          <a:p>
            <a:pPr algn="just" eaLnBrk="1" hangingPunct="1">
              <a:spcBef>
                <a:spcPct val="0"/>
              </a:spcBef>
              <a:buFontTx/>
              <a:buNone/>
              <a:defRPr/>
            </a:pPr>
            <a:endParaRPr lang="it-IT" altLang="en-US" sz="1800" dirty="0">
              <a:latin typeface="+mn-lt"/>
            </a:endParaRP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import </a:t>
            </a:r>
            <a:r>
              <a:rPr lang="it-IT" altLang="en-US" sz="1600" dirty="0" err="1">
                <a:latin typeface="Consolas" panose="020B0609020204030204" pitchFamily="49" charset="0"/>
                <a:cs typeface="Courier New" panose="02070309020205020404" pitchFamily="49" charset="0"/>
              </a:rPr>
              <a:t>numpy</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as</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np</a:t>
            </a:r>
            <a:r>
              <a:rPr lang="it-IT" altLang="en-US" sz="1600" dirty="0">
                <a:latin typeface="Consolas" panose="020B0609020204030204" pitchFamily="49" charset="0"/>
                <a:cs typeface="Courier New" panose="02070309020205020404" pitchFamily="49" charset="0"/>
              </a:rPr>
              <a:t>; import </a:t>
            </a:r>
            <a:r>
              <a:rPr lang="it-IT" altLang="en-US" sz="1600" dirty="0" err="1">
                <a:latin typeface="Consolas" panose="020B0609020204030204" pitchFamily="49" charset="0"/>
                <a:cs typeface="Courier New" panose="02070309020205020404" pitchFamily="49" charset="0"/>
              </a:rPr>
              <a:t>sys</a:t>
            </a:r>
            <a:r>
              <a:rPr lang="it-IT" altLang="en-US" sz="1600" dirty="0">
                <a:latin typeface="Consolas" panose="020B0609020204030204" pitchFamily="49" charset="0"/>
                <a:cs typeface="Courier New" panose="02070309020205020404" pitchFamily="49" charset="0"/>
              </a:rPr>
              <a:t>; import </a:t>
            </a:r>
            <a:r>
              <a:rPr lang="it-IT" altLang="en-US" sz="1600" dirty="0" err="1">
                <a:latin typeface="Consolas" panose="020B0609020204030204" pitchFamily="49" charset="0"/>
                <a:cs typeface="Courier New" panose="02070309020205020404" pitchFamily="49" charset="0"/>
              </a:rPr>
              <a:t>numpy.linalg</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as</a:t>
            </a:r>
            <a:r>
              <a:rPr lang="it-IT" altLang="en-US" sz="1600" dirty="0">
                <a:latin typeface="Consolas" panose="020B0609020204030204" pitchFamily="49" charset="0"/>
                <a:cs typeface="Courier New" panose="02070309020205020404" pitchFamily="49" charset="0"/>
              </a:rPr>
              <a:t> la</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from </a:t>
            </a:r>
            <a:r>
              <a:rPr lang="it-IT" altLang="en-US" sz="1600" dirty="0" err="1">
                <a:latin typeface="Consolas" panose="020B0609020204030204" pitchFamily="49" charset="0"/>
                <a:cs typeface="Courier New" panose="02070309020205020404" pitchFamily="49" charset="0"/>
              </a:rPr>
              <a:t>mpl_toolkits</a:t>
            </a:r>
            <a:r>
              <a:rPr lang="it-IT" altLang="en-US" sz="1600" dirty="0">
                <a:latin typeface="Consolas" panose="020B0609020204030204" pitchFamily="49" charset="0"/>
                <a:cs typeface="Courier New" panose="02070309020205020404" pitchFamily="49" charset="0"/>
              </a:rPr>
              <a:t> import mplot3d</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from </a:t>
            </a:r>
            <a:r>
              <a:rPr lang="it-IT" altLang="en-US" sz="1600" dirty="0" err="1">
                <a:latin typeface="Consolas" panose="020B0609020204030204" pitchFamily="49" charset="0"/>
                <a:cs typeface="Courier New" panose="02070309020205020404" pitchFamily="49" charset="0"/>
              </a:rPr>
              <a:t>matplotlib</a:t>
            </a:r>
            <a:r>
              <a:rPr lang="it-IT" altLang="en-US" sz="1600" dirty="0">
                <a:latin typeface="Consolas" panose="020B0609020204030204" pitchFamily="49" charset="0"/>
                <a:cs typeface="Courier New" panose="02070309020205020404" pitchFamily="49" charset="0"/>
              </a:rPr>
              <a:t> import cm; import </a:t>
            </a:r>
            <a:r>
              <a:rPr lang="it-IT" altLang="en-US" sz="1600" dirty="0" err="1">
                <a:latin typeface="Consolas" panose="020B0609020204030204" pitchFamily="49" charset="0"/>
                <a:cs typeface="Courier New" panose="02070309020205020404" pitchFamily="49" charset="0"/>
              </a:rPr>
              <a:t>matplotlib.pyplot</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as</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plt</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600" dirty="0" err="1">
                <a:latin typeface="Consolas" panose="020B0609020204030204" pitchFamily="49" charset="0"/>
                <a:cs typeface="Courier New" panose="02070309020205020404" pitchFamily="49" charset="0"/>
              </a:rPr>
              <a:t>def</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createmat</a:t>
            </a:r>
            <a:r>
              <a:rPr lang="it-IT" altLang="en-US" sz="1600" dirty="0">
                <a:latin typeface="Consolas" panose="020B0609020204030204" pitchFamily="49" charset="0"/>
                <a:cs typeface="Courier New" panose="02070309020205020404" pitchFamily="49" charset="0"/>
              </a:rPr>
              <a:t>(n):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cell1 = </a:t>
            </a:r>
            <a:r>
              <a:rPr lang="it-IT" altLang="en-US" sz="1600" dirty="0" err="1">
                <a:latin typeface="Consolas" panose="020B0609020204030204" pitchFamily="49" charset="0"/>
                <a:cs typeface="Courier New" panose="02070309020205020404" pitchFamily="49" charset="0"/>
              </a:rPr>
              <a:t>np.diag</a:t>
            </a:r>
            <a:r>
              <a:rPr lang="it-IT" altLang="en-US" sz="1600" dirty="0">
                <a:latin typeface="Consolas" panose="020B0609020204030204" pitchFamily="49" charset="0"/>
                <a:cs typeface="Courier New" panose="02070309020205020404" pitchFamily="49" charset="0"/>
              </a:rPr>
              <a:t>(4*</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a:t>
            </a:r>
            <a:r>
              <a:rPr lang="it-IT" altLang="en-US" sz="1600" dirty="0" err="1">
                <a:latin typeface="Consolas" panose="020B0609020204030204" pitchFamily="49" charset="0"/>
                <a:cs typeface="Courier New" panose="02070309020205020404" pitchFamily="49" charset="0"/>
              </a:rPr>
              <a:t>np.diag</a:t>
            </a:r>
            <a:r>
              <a:rPr lang="it-IT" altLang="en-US" sz="1600" dirty="0">
                <a:latin typeface="Consolas" panose="020B0609020204030204" pitchFamily="49" charset="0"/>
                <a:cs typeface="Courier New" panose="02070309020205020404" pitchFamily="49" charset="0"/>
              </a:rPr>
              <a:t>(-1*</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(n-1),-1)+</a:t>
            </a:r>
            <a:r>
              <a:rPr lang="it-IT" altLang="en-US" sz="1600" dirty="0" err="1">
                <a:latin typeface="Consolas" panose="020B0609020204030204" pitchFamily="49" charset="0"/>
                <a:cs typeface="Courier New" panose="02070309020205020404" pitchFamily="49" charset="0"/>
              </a:rPr>
              <a:t>np.diag</a:t>
            </a:r>
            <a:r>
              <a:rPr lang="it-IT" altLang="en-US" sz="1600" dirty="0">
                <a:latin typeface="Consolas" panose="020B0609020204030204" pitchFamily="49" charset="0"/>
                <a:cs typeface="Courier New" panose="02070309020205020404" pitchFamily="49" charset="0"/>
              </a:rPr>
              <a:t>(-1*</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(n-1),1)</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tridiag</a:t>
            </a:r>
            <a:r>
              <a:rPr lang="it-IT" altLang="en-US" sz="1600" dirty="0">
                <a:latin typeface="Consolas" panose="020B0609020204030204" pitchFamily="49" charset="0"/>
                <a:cs typeface="Courier New" panose="02070309020205020404" pitchFamily="49" charset="0"/>
              </a:rPr>
              <a:t> = </a:t>
            </a:r>
            <a:r>
              <a:rPr lang="it-IT" altLang="en-US" sz="1600" dirty="0" err="1">
                <a:latin typeface="Consolas" panose="020B0609020204030204" pitchFamily="49" charset="0"/>
                <a:cs typeface="Courier New" panose="02070309020205020404" pitchFamily="49" charset="0"/>
              </a:rPr>
              <a:t>np.kron</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np.eye</a:t>
            </a:r>
            <a:r>
              <a:rPr lang="it-IT" altLang="en-US" sz="1600" dirty="0">
                <a:latin typeface="Consolas" panose="020B0609020204030204" pitchFamily="49" charset="0"/>
                <a:cs typeface="Courier New" panose="02070309020205020404" pitchFamily="49" charset="0"/>
              </a:rPr>
              <a:t>(n),cell1)</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cell2 = </a:t>
            </a:r>
            <a:r>
              <a:rPr lang="it-IT" altLang="en-US" sz="1600" dirty="0" err="1">
                <a:latin typeface="Consolas" panose="020B0609020204030204" pitchFamily="49" charset="0"/>
                <a:cs typeface="Courier New" panose="02070309020205020404" pitchFamily="49" charset="0"/>
              </a:rPr>
              <a:t>np.diag</a:t>
            </a:r>
            <a:r>
              <a:rPr lang="it-IT" altLang="en-US" sz="1600" dirty="0">
                <a:latin typeface="Consolas" panose="020B0609020204030204" pitchFamily="49" charset="0"/>
                <a:cs typeface="Courier New" panose="02070309020205020404" pitchFamily="49" charset="0"/>
              </a:rPr>
              <a:t>(-1*</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(n**2-n),-n)+</a:t>
            </a:r>
            <a:r>
              <a:rPr lang="it-IT" altLang="en-US" sz="1600" dirty="0" err="1">
                <a:latin typeface="Consolas" panose="020B0609020204030204" pitchFamily="49" charset="0"/>
                <a:cs typeface="Courier New" panose="02070309020205020404" pitchFamily="49" charset="0"/>
              </a:rPr>
              <a:t>np.diag</a:t>
            </a:r>
            <a:r>
              <a:rPr lang="it-IT" altLang="en-US" sz="1600" dirty="0">
                <a:latin typeface="Consolas" panose="020B0609020204030204" pitchFamily="49" charset="0"/>
                <a:cs typeface="Courier New" panose="02070309020205020404" pitchFamily="49" charset="0"/>
              </a:rPr>
              <a:t>(-1*</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(n**2-n),n)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return</a:t>
            </a: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tridiag</a:t>
            </a:r>
            <a:r>
              <a:rPr lang="it-IT" altLang="en-US" sz="1600" dirty="0">
                <a:latin typeface="Consolas" panose="020B0609020204030204" pitchFamily="49" charset="0"/>
                <a:cs typeface="Courier New" panose="02070309020205020404" pitchFamily="49" charset="0"/>
              </a:rPr>
              <a:t> + cell2</a:t>
            </a:r>
          </a:p>
          <a:p>
            <a:pPr algn="just" eaLnBrk="1" hangingPunct="1">
              <a:spcBef>
                <a:spcPct val="0"/>
              </a:spcBef>
              <a:buFontTx/>
              <a:buNone/>
              <a:defRPr/>
            </a:pP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defRPr/>
            </a:pPr>
            <a:r>
              <a:rPr lang="it-IT" altLang="en-US" sz="1600" dirty="0" err="1">
                <a:latin typeface="Consolas" panose="020B0609020204030204" pitchFamily="49" charset="0"/>
                <a:cs typeface="Courier New" panose="02070309020205020404" pitchFamily="49" charset="0"/>
              </a:rPr>
              <a:t>def</a:t>
            </a:r>
            <a:r>
              <a:rPr lang="it-IT" altLang="en-US" sz="1600" dirty="0">
                <a:latin typeface="Consolas" panose="020B0609020204030204" pitchFamily="49" charset="0"/>
                <a:cs typeface="Courier New" panose="02070309020205020404" pitchFamily="49" charset="0"/>
              </a:rPr>
              <a:t> laplacefd2(n):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x = </a:t>
            </a:r>
            <a:r>
              <a:rPr lang="it-IT" altLang="en-US" sz="1600" dirty="0" err="1">
                <a:latin typeface="Consolas" panose="020B0609020204030204" pitchFamily="49" charset="0"/>
                <a:cs typeface="Courier New" panose="02070309020205020404" pitchFamily="49" charset="0"/>
              </a:rPr>
              <a:t>np.linspace</a:t>
            </a:r>
            <a:r>
              <a:rPr lang="it-IT" altLang="en-US" sz="1600" dirty="0">
                <a:latin typeface="Consolas" panose="020B0609020204030204" pitchFamily="49" charset="0"/>
                <a:cs typeface="Courier New" panose="02070309020205020404" pitchFamily="49" charset="0"/>
              </a:rPr>
              <a:t>(0,1,n)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y = </a:t>
            </a:r>
            <a:r>
              <a:rPr lang="it-IT" altLang="en-US" sz="1600" dirty="0" err="1">
                <a:latin typeface="Consolas" panose="020B0609020204030204" pitchFamily="49" charset="0"/>
                <a:cs typeface="Courier New" panose="02070309020205020404" pitchFamily="49" charset="0"/>
              </a:rPr>
              <a:t>np.linspace</a:t>
            </a:r>
            <a:r>
              <a:rPr lang="it-IT" altLang="en-US" sz="1600" dirty="0">
                <a:latin typeface="Consolas" panose="020B0609020204030204" pitchFamily="49" charset="0"/>
                <a:cs typeface="Courier New" panose="02070309020205020404" pitchFamily="49" charset="0"/>
              </a:rPr>
              <a:t>(0,1,n)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h = 1./n</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 = </a:t>
            </a:r>
            <a:r>
              <a:rPr lang="it-IT" altLang="en-US" sz="1600" dirty="0" err="1">
                <a:latin typeface="Consolas" panose="020B0609020204030204" pitchFamily="49" charset="0"/>
                <a:cs typeface="Courier New" panose="02070309020205020404" pitchFamily="49" charset="0"/>
              </a:rPr>
              <a:t>createmat</a:t>
            </a:r>
            <a:r>
              <a:rPr lang="it-IT" altLang="en-US" sz="1600" dirty="0">
                <a:latin typeface="Consolas" panose="020B0609020204030204" pitchFamily="49" charset="0"/>
                <a:cs typeface="Courier New" panose="02070309020205020404" pitchFamily="49" charset="0"/>
              </a:rPr>
              <a:t>(n-2)</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 = A/h**2</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f = </a:t>
            </a:r>
            <a:r>
              <a:rPr lang="it-IT" altLang="en-US" sz="1600" dirty="0" err="1">
                <a:latin typeface="Consolas" panose="020B0609020204030204" pitchFamily="49" charset="0"/>
                <a:cs typeface="Courier New" panose="02070309020205020404" pitchFamily="49" charset="0"/>
              </a:rPr>
              <a:t>np.ones</a:t>
            </a:r>
            <a:r>
              <a:rPr lang="it-IT" altLang="en-US" sz="1600" dirty="0">
                <a:latin typeface="Consolas" panose="020B0609020204030204" pitchFamily="49" charset="0"/>
                <a:cs typeface="Courier New" panose="02070309020205020404" pitchFamily="49" charset="0"/>
              </a:rPr>
              <a:t>((n-2)**2)</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u = </a:t>
            </a:r>
            <a:r>
              <a:rPr lang="it-IT" altLang="en-US" sz="1600" dirty="0" err="1">
                <a:latin typeface="Consolas" panose="020B0609020204030204" pitchFamily="49" charset="0"/>
                <a:cs typeface="Courier New" panose="02070309020205020404" pitchFamily="49" charset="0"/>
              </a:rPr>
              <a:t>la.solve</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A,f</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Ui</a:t>
            </a:r>
            <a:r>
              <a:rPr lang="it-IT" altLang="en-US" sz="1600" dirty="0">
                <a:latin typeface="Consolas" panose="020B0609020204030204" pitchFamily="49" charset="0"/>
                <a:cs typeface="Courier New" panose="02070309020205020404" pitchFamily="49" charset="0"/>
              </a:rPr>
              <a:t> = </a:t>
            </a:r>
            <a:r>
              <a:rPr lang="it-IT" altLang="en-US" sz="1600" dirty="0" err="1">
                <a:latin typeface="Consolas" panose="020B0609020204030204" pitchFamily="49" charset="0"/>
                <a:cs typeface="Courier New" panose="02070309020205020404" pitchFamily="49" charset="0"/>
              </a:rPr>
              <a:t>np.reshape</a:t>
            </a:r>
            <a:r>
              <a:rPr lang="it-IT" altLang="en-US" sz="1600" dirty="0">
                <a:latin typeface="Consolas" panose="020B0609020204030204" pitchFamily="49" charset="0"/>
                <a:cs typeface="Courier New" panose="02070309020205020404" pitchFamily="49" charset="0"/>
              </a:rPr>
              <a:t>(u, (n-2,n-2))</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U = </a:t>
            </a:r>
            <a:r>
              <a:rPr lang="it-IT" altLang="en-US" sz="1600" dirty="0" err="1">
                <a:latin typeface="Consolas" panose="020B0609020204030204" pitchFamily="49" charset="0"/>
                <a:cs typeface="Courier New" panose="02070309020205020404" pitchFamily="49" charset="0"/>
              </a:rPr>
              <a:t>np.zeros</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n,n</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U[1:n-1,1:n-1] = </a:t>
            </a:r>
            <a:r>
              <a:rPr lang="it-IT" altLang="en-US" sz="1600" dirty="0" err="1">
                <a:latin typeface="Consolas" panose="020B0609020204030204" pitchFamily="49" charset="0"/>
                <a:cs typeface="Courier New" panose="02070309020205020404" pitchFamily="49" charset="0"/>
              </a:rPr>
              <a:t>Ui</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defRPr/>
            </a:pPr>
            <a:r>
              <a:rPr lang="it-IT" altLang="en-US" sz="1600" dirty="0">
                <a:latin typeface="Consolas" panose="020B0609020204030204" pitchFamily="49" charset="0"/>
                <a:cs typeface="Courier New" panose="02070309020205020404" pitchFamily="49" charset="0"/>
              </a:rPr>
              <a:t>    </a:t>
            </a:r>
            <a:endParaRPr lang="it-IT" altLang="en-US" sz="1400" dirty="0">
              <a:latin typeface="Courier New" panose="02070309020205020404" pitchFamily="49" charset="0"/>
              <a:cs typeface="Courier New" panose="02070309020205020404" pitchFamily="49" charset="0"/>
            </a:endParaRPr>
          </a:p>
          <a:p>
            <a:pPr algn="just" eaLnBrk="1" hangingPunct="1">
              <a:spcBef>
                <a:spcPct val="0"/>
              </a:spcBef>
              <a:buFontTx/>
              <a:buNone/>
              <a:defRPr/>
            </a:pPr>
            <a:endParaRPr lang="it-IT" altLang="en-US" sz="1400" dirty="0">
              <a:latin typeface="Courier New" pitchFamily="49" charset="0"/>
            </a:endParaRPr>
          </a:p>
          <a:p>
            <a:pPr algn="just" eaLnBrk="1" hangingPunct="1">
              <a:spcBef>
                <a:spcPct val="0"/>
              </a:spcBef>
              <a:buFontTx/>
              <a:buNone/>
              <a:defRPr/>
            </a:pPr>
            <a:endParaRPr lang="it-IT" altLang="en-US" sz="1800" dirty="0">
              <a:latin typeface="Courier New" pitchFamily="49" charset="0"/>
            </a:endParaRPr>
          </a:p>
          <a:p>
            <a:pPr algn="just" eaLnBrk="1" hangingPunct="1">
              <a:spcBef>
                <a:spcPct val="0"/>
              </a:spcBef>
              <a:buFontTx/>
              <a:buNone/>
              <a:defRPr/>
            </a:pPr>
            <a:endParaRPr lang="it-IT" altLang="en-US" sz="1800" dirty="0">
              <a:latin typeface="Courier New" pitchFamily="49" charset="0"/>
            </a:endParaRPr>
          </a:p>
          <a:p>
            <a:pPr algn="just" eaLnBrk="1" hangingPunct="1">
              <a:spcBef>
                <a:spcPct val="0"/>
              </a:spcBef>
              <a:buFontTx/>
              <a:buNone/>
              <a:defRPr/>
            </a:pPr>
            <a:endParaRPr lang="it-IT" altLang="en-US" sz="1800" dirty="0">
              <a:latin typeface="Courier New" pitchFamily="49" charset="0"/>
            </a:endParaRPr>
          </a:p>
        </p:txBody>
      </p:sp>
      <p:sp>
        <p:nvSpPr>
          <p:cNvPr id="2" name="Text Box 2">
            <a:extLst>
              <a:ext uri="{FF2B5EF4-FFF2-40B4-BE49-F238E27FC236}">
                <a16:creationId xmlns:a16="http://schemas.microsoft.com/office/drawing/2014/main" id="{53787492-8A85-98FC-3E99-819192259E2B}"/>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7EA530C5-0C78-62DC-5747-BE724CDB1A0B}"/>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 plot the </a:t>
            </a:r>
            <a:r>
              <a:rPr lang="it-IT" altLang="en-US" sz="1600" dirty="0" err="1">
                <a:latin typeface="Consolas" panose="020B0609020204030204" pitchFamily="49" charset="0"/>
                <a:cs typeface="Courier New" panose="02070309020205020404" pitchFamily="49" charset="0"/>
              </a:rPr>
              <a:t>solution</a:t>
            </a:r>
            <a:endParaRPr lang="it-IT" altLang="en-US" sz="1600" dirty="0">
              <a:latin typeface="Consolas" panose="020B0609020204030204" pitchFamily="49" charset="0"/>
              <a:cs typeface="Courier New" panose="02070309020205020404" pitchFamily="49" charset="0"/>
            </a:endParaRP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fig</a:t>
            </a:r>
            <a:r>
              <a:rPr lang="it-IT" altLang="en-US" sz="1600" dirty="0">
                <a:latin typeface="Consolas" panose="020B0609020204030204" pitchFamily="49" charset="0"/>
                <a:cs typeface="Courier New" panose="02070309020205020404" pitchFamily="49" charset="0"/>
              </a:rPr>
              <a:t> = </a:t>
            </a:r>
            <a:r>
              <a:rPr lang="it-IT" altLang="en-US" sz="1600" dirty="0" err="1">
                <a:latin typeface="Consolas" panose="020B0609020204030204" pitchFamily="49" charset="0"/>
                <a:cs typeface="Courier New" panose="02070309020205020404" pitchFamily="49" charset="0"/>
              </a:rPr>
              <a:t>plt.figure</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figsize</a:t>
            </a:r>
            <a:r>
              <a:rPr lang="it-IT" altLang="en-US" sz="1600" dirty="0">
                <a:latin typeface="Consolas" panose="020B0609020204030204" pitchFamily="49" charset="0"/>
                <a:cs typeface="Courier New" panose="02070309020205020404" pitchFamily="49" charset="0"/>
              </a:rPr>
              <a:t>=(8,6))</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ax</a:t>
            </a:r>
            <a:r>
              <a:rPr lang="it-IT" altLang="en-US" sz="1600" dirty="0">
                <a:latin typeface="Consolas" panose="020B0609020204030204" pitchFamily="49" charset="0"/>
                <a:cs typeface="Courier New" panose="02070309020205020404" pitchFamily="49" charset="0"/>
              </a:rPr>
              <a:t> = </a:t>
            </a:r>
            <a:r>
              <a:rPr lang="it-IT" altLang="en-US" sz="1600" dirty="0" err="1">
                <a:latin typeface="Consolas" panose="020B0609020204030204" pitchFamily="49" charset="0"/>
                <a:cs typeface="Courier New" panose="02070309020205020404" pitchFamily="49" charset="0"/>
              </a:rPr>
              <a:t>fig.add_subplot</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projection</a:t>
            </a:r>
            <a:r>
              <a:rPr lang="it-IT" altLang="en-US" sz="1600" dirty="0">
                <a:latin typeface="Consolas" panose="020B0609020204030204" pitchFamily="49" charset="0"/>
                <a:cs typeface="Courier New" panose="02070309020205020404" pitchFamily="49" charset="0"/>
              </a:rPr>
              <a:t>='3d')</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[X,Y] = </a:t>
            </a:r>
            <a:r>
              <a:rPr lang="it-IT" altLang="en-US" sz="1600" dirty="0" err="1">
                <a:latin typeface="Consolas" panose="020B0609020204030204" pitchFamily="49" charset="0"/>
                <a:cs typeface="Courier New" panose="02070309020205020404" pitchFamily="49" charset="0"/>
              </a:rPr>
              <a:t>np.meshgrid</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x,y</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surf = </a:t>
            </a:r>
            <a:r>
              <a:rPr lang="it-IT" altLang="en-US" sz="1600" dirty="0" err="1">
                <a:latin typeface="Consolas" panose="020B0609020204030204" pitchFamily="49" charset="0"/>
                <a:cs typeface="Courier New" panose="02070309020205020404" pitchFamily="49" charset="0"/>
              </a:rPr>
              <a:t>ax.plot_surface</a:t>
            </a:r>
            <a:r>
              <a:rPr lang="it-IT" altLang="en-US" sz="1600" dirty="0">
                <a:latin typeface="Consolas" panose="020B0609020204030204" pitchFamily="49" charset="0"/>
                <a:cs typeface="Courier New" panose="02070309020205020404" pitchFamily="49" charset="0"/>
              </a:rPr>
              <a:t>(X, Y, U, </a:t>
            </a:r>
            <a:r>
              <a:rPr lang="it-IT" altLang="en-US" sz="1600" dirty="0" err="1">
                <a:latin typeface="Consolas" panose="020B0609020204030204" pitchFamily="49" charset="0"/>
                <a:cs typeface="Courier New" panose="02070309020205020404" pitchFamily="49" charset="0"/>
              </a:rPr>
              <a:t>rstride</a:t>
            </a:r>
            <a:r>
              <a:rPr lang="it-IT" altLang="en-US" sz="1600" dirty="0">
                <a:latin typeface="Consolas" panose="020B0609020204030204" pitchFamily="49" charset="0"/>
                <a:cs typeface="Courier New" panose="02070309020205020404" pitchFamily="49" charset="0"/>
              </a:rPr>
              <a:t>=1, </a:t>
            </a:r>
            <a:r>
              <a:rPr lang="it-IT" altLang="en-US" sz="1600" dirty="0" err="1">
                <a:latin typeface="Consolas" panose="020B0609020204030204" pitchFamily="49" charset="0"/>
                <a:cs typeface="Courier New" panose="02070309020205020404" pitchFamily="49" charset="0"/>
              </a:rPr>
              <a:t>cstride</a:t>
            </a:r>
            <a:r>
              <a:rPr lang="it-IT" altLang="en-US" sz="1600" dirty="0">
                <a:latin typeface="Consolas" panose="020B0609020204030204" pitchFamily="49" charset="0"/>
                <a:cs typeface="Courier New" panose="02070309020205020404" pitchFamily="49" charset="0"/>
              </a:rPr>
              <a:t>=1, </a:t>
            </a:r>
            <a:r>
              <a:rPr lang="it-IT" altLang="en-US" sz="1600" dirty="0" err="1">
                <a:latin typeface="Consolas" panose="020B0609020204030204" pitchFamily="49" charset="0"/>
                <a:cs typeface="Courier New" panose="02070309020205020404" pitchFamily="49" charset="0"/>
              </a:rPr>
              <a:t>cmap</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cm.coolwarm</a:t>
            </a:r>
            <a:r>
              <a:rPr lang="it-IT" altLang="en-US" sz="1600" dirty="0">
                <a:latin typeface="Consolas" panose="020B0609020204030204" pitchFamily="49" charset="0"/>
                <a:cs typeface="Courier New" panose="02070309020205020404" pitchFamily="49" charset="0"/>
              </a:rPr>
              <a:t>, </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linewidth</a:t>
            </a:r>
            <a:r>
              <a:rPr lang="it-IT" altLang="en-US" sz="1600" dirty="0">
                <a:latin typeface="Consolas" panose="020B0609020204030204" pitchFamily="49" charset="0"/>
                <a:cs typeface="Courier New" panose="02070309020205020404" pitchFamily="49" charset="0"/>
              </a:rPr>
              <a:t>=0, </a:t>
            </a:r>
            <a:r>
              <a:rPr lang="it-IT" altLang="en-US" sz="1600" dirty="0" err="1">
                <a:latin typeface="Consolas" panose="020B0609020204030204" pitchFamily="49" charset="0"/>
                <a:cs typeface="Courier New" panose="02070309020205020404" pitchFamily="49" charset="0"/>
              </a:rPr>
              <a:t>antialiased</a:t>
            </a:r>
            <a:r>
              <a:rPr lang="it-IT" altLang="en-US" sz="1600" dirty="0">
                <a:latin typeface="Consolas" panose="020B0609020204030204" pitchFamily="49" charset="0"/>
                <a:cs typeface="Courier New" panose="02070309020205020404" pitchFamily="49" charset="0"/>
              </a:rPr>
              <a:t>=False)</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cset</a:t>
            </a:r>
            <a:r>
              <a:rPr lang="it-IT" altLang="en-US" sz="1600" dirty="0">
                <a:latin typeface="Consolas" panose="020B0609020204030204" pitchFamily="49" charset="0"/>
                <a:cs typeface="Courier New" panose="02070309020205020404" pitchFamily="49" charset="0"/>
              </a:rPr>
              <a:t> = </a:t>
            </a:r>
            <a:r>
              <a:rPr lang="it-IT" altLang="en-US" sz="1600" dirty="0" err="1">
                <a:latin typeface="Consolas" panose="020B0609020204030204" pitchFamily="49" charset="0"/>
                <a:cs typeface="Courier New" panose="02070309020205020404" pitchFamily="49" charset="0"/>
              </a:rPr>
              <a:t>ax.contour</a:t>
            </a:r>
            <a:r>
              <a:rPr lang="it-IT" altLang="en-US" sz="1600" dirty="0">
                <a:latin typeface="Consolas" panose="020B0609020204030204" pitchFamily="49" charset="0"/>
                <a:cs typeface="Courier New" panose="02070309020205020404" pitchFamily="49" charset="0"/>
              </a:rPr>
              <a:t>(X, Y, U, </a:t>
            </a:r>
            <a:r>
              <a:rPr lang="it-IT" altLang="en-US" sz="1600" dirty="0" err="1">
                <a:latin typeface="Consolas" panose="020B0609020204030204" pitchFamily="49" charset="0"/>
                <a:cs typeface="Courier New" panose="02070309020205020404" pitchFamily="49" charset="0"/>
              </a:rPr>
              <a:t>zdir</a:t>
            </a:r>
            <a:r>
              <a:rPr lang="it-IT" altLang="en-US" sz="1600" dirty="0">
                <a:latin typeface="Consolas" panose="020B0609020204030204" pitchFamily="49" charset="0"/>
                <a:cs typeface="Courier New" panose="02070309020205020404" pitchFamily="49" charset="0"/>
              </a:rPr>
              <a:t>='z', offset=-0.05, </a:t>
            </a:r>
            <a:r>
              <a:rPr lang="it-IT" altLang="en-US" sz="1600" dirty="0" err="1">
                <a:latin typeface="Consolas" panose="020B0609020204030204" pitchFamily="49" charset="0"/>
                <a:cs typeface="Courier New" panose="02070309020205020404" pitchFamily="49" charset="0"/>
              </a:rPr>
              <a:t>cmap</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cm.coolwarm</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ax.set_zlim</a:t>
            </a:r>
            <a:r>
              <a:rPr lang="it-IT" altLang="en-US" sz="1600" dirty="0">
                <a:latin typeface="Consolas" panose="020B0609020204030204" pitchFamily="49" charset="0"/>
                <a:cs typeface="Courier New" panose="02070309020205020404" pitchFamily="49" charset="0"/>
              </a:rPr>
              <a:t>(-0.05,0.1)</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fig.colorbar</a:t>
            </a:r>
            <a:r>
              <a:rPr lang="it-IT" altLang="en-US" sz="1600" dirty="0">
                <a:latin typeface="Consolas" panose="020B0609020204030204" pitchFamily="49" charset="0"/>
                <a:cs typeface="Courier New" panose="02070309020205020404" pitchFamily="49" charset="0"/>
              </a:rPr>
              <a:t>(surf, </a:t>
            </a:r>
            <a:r>
              <a:rPr lang="it-IT" altLang="en-US" sz="1600" dirty="0" err="1">
                <a:latin typeface="Consolas" panose="020B0609020204030204" pitchFamily="49" charset="0"/>
                <a:cs typeface="Courier New" panose="02070309020205020404" pitchFamily="49" charset="0"/>
              </a:rPr>
              <a:t>shrink</a:t>
            </a:r>
            <a:r>
              <a:rPr lang="it-IT" altLang="en-US" sz="1600" dirty="0">
                <a:latin typeface="Consolas" panose="020B0609020204030204" pitchFamily="49" charset="0"/>
                <a:cs typeface="Courier New" panose="02070309020205020404" pitchFamily="49" charset="0"/>
              </a:rPr>
              <a:t>=0.5, </a:t>
            </a:r>
            <a:r>
              <a:rPr lang="it-IT" altLang="en-US" sz="1600" dirty="0" err="1">
                <a:latin typeface="Consolas" panose="020B0609020204030204" pitchFamily="49" charset="0"/>
                <a:cs typeface="Courier New" panose="02070309020205020404" pitchFamily="49" charset="0"/>
              </a:rPr>
              <a:t>aspect</a:t>
            </a:r>
            <a:r>
              <a:rPr lang="it-IT" altLang="en-US" sz="1600" dirty="0">
                <a:latin typeface="Consolas" panose="020B0609020204030204" pitchFamily="49" charset="0"/>
                <a:cs typeface="Courier New" panose="02070309020205020404" pitchFamily="49" charset="0"/>
              </a:rPr>
              <a:t>=5)</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ax.set</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xlabel</a:t>
            </a:r>
            <a:r>
              <a:rPr lang="it-IT" altLang="en-US" sz="1600" dirty="0">
                <a:latin typeface="Consolas" panose="020B0609020204030204" pitchFamily="49" charset="0"/>
                <a:cs typeface="Courier New" panose="02070309020205020404" pitchFamily="49" charset="0"/>
              </a:rPr>
              <a:t>='x', </a:t>
            </a:r>
            <a:r>
              <a:rPr lang="it-IT" altLang="en-US" sz="1600" dirty="0" err="1">
                <a:latin typeface="Consolas" panose="020B0609020204030204" pitchFamily="49" charset="0"/>
                <a:cs typeface="Courier New" panose="02070309020205020404" pitchFamily="49" charset="0"/>
              </a:rPr>
              <a:t>ylabel</a:t>
            </a:r>
            <a:r>
              <a:rPr lang="it-IT" altLang="en-US" sz="1600" dirty="0">
                <a:latin typeface="Consolas" panose="020B0609020204030204" pitchFamily="49" charset="0"/>
                <a:cs typeface="Courier New" panose="02070309020205020404" pitchFamily="49" charset="0"/>
              </a:rPr>
              <a:t>='y', </a:t>
            </a:r>
            <a:r>
              <a:rPr lang="it-IT" altLang="en-US" sz="1600" dirty="0" err="1">
                <a:latin typeface="Consolas" panose="020B0609020204030204" pitchFamily="49" charset="0"/>
                <a:cs typeface="Courier New" panose="02070309020205020404" pitchFamily="49" charset="0"/>
              </a:rPr>
              <a:t>zlabel</a:t>
            </a:r>
            <a:r>
              <a:rPr lang="it-IT" altLang="en-US" sz="1600" dirty="0">
                <a:latin typeface="Consolas" panose="020B0609020204030204" pitchFamily="49" charset="0"/>
                <a:cs typeface="Courier New" panose="02070309020205020404" pitchFamily="49" charset="0"/>
              </a:rPr>
              <a:t>='u')</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plt.show</a:t>
            </a:r>
            <a:r>
              <a:rPr lang="it-IT" altLang="en-US" sz="1600" dirty="0">
                <a:latin typeface="Consolas" panose="020B0609020204030204" pitchFamily="49" charset="0"/>
                <a:cs typeface="Courier New" panose="02070309020205020404" pitchFamily="49" charset="0"/>
              </a:rPr>
              <a:t>()</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r>
              <a:rPr lang="it-IT" altLang="en-US" sz="1600" dirty="0" err="1">
                <a:latin typeface="Consolas" panose="020B0609020204030204" pitchFamily="49" charset="0"/>
                <a:cs typeface="Courier New" panose="02070309020205020404" pitchFamily="49" charset="0"/>
              </a:rPr>
              <a:t>return</a:t>
            </a:r>
            <a:r>
              <a:rPr lang="it-IT" altLang="en-US" sz="1600" dirty="0">
                <a:latin typeface="Consolas" panose="020B0609020204030204" pitchFamily="49" charset="0"/>
                <a:cs typeface="Courier New" panose="02070309020205020404" pitchFamily="49" charset="0"/>
              </a:rPr>
              <a:t> U</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a:t>
            </a:r>
          </a:p>
          <a:p>
            <a:pPr algn="just" eaLnBrk="1" hangingPunct="1">
              <a:spcBef>
                <a:spcPct val="0"/>
              </a:spcBef>
              <a:buFontTx/>
              <a:buNone/>
            </a:pPr>
            <a:r>
              <a:rPr lang="it-IT" altLang="en-US" sz="1600" dirty="0" err="1">
                <a:latin typeface="Consolas" panose="020B0609020204030204" pitchFamily="49" charset="0"/>
                <a:cs typeface="Courier New" panose="02070309020205020404" pitchFamily="49" charset="0"/>
              </a:rPr>
              <a:t>if</a:t>
            </a:r>
            <a:r>
              <a:rPr lang="it-IT" altLang="en-US" sz="1600" dirty="0">
                <a:latin typeface="Consolas" panose="020B0609020204030204" pitchFamily="49" charset="0"/>
                <a:cs typeface="Courier New" panose="02070309020205020404" pitchFamily="49" charset="0"/>
              </a:rPr>
              <a:t> __name__ == "__</a:t>
            </a:r>
            <a:r>
              <a:rPr lang="it-IT" altLang="en-US" sz="1600" dirty="0" err="1">
                <a:latin typeface="Consolas" panose="020B0609020204030204" pitchFamily="49" charset="0"/>
                <a:cs typeface="Courier New" panose="02070309020205020404" pitchFamily="49" charset="0"/>
              </a:rPr>
              <a:t>main</a:t>
            </a:r>
            <a:r>
              <a:rPr lang="it-IT" altLang="en-US" sz="1600" dirty="0">
                <a:latin typeface="Consolas" panose="020B0609020204030204" pitchFamily="49" charset="0"/>
                <a:cs typeface="Courier New" panose="02070309020205020404" pitchFamily="49" charset="0"/>
              </a:rPr>
              <a:t>__":</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n = </a:t>
            </a:r>
            <a:r>
              <a:rPr lang="it-IT" altLang="en-US" sz="1600" dirty="0" err="1">
                <a:latin typeface="Consolas" panose="020B0609020204030204" pitchFamily="49" charset="0"/>
                <a:cs typeface="Courier New" panose="02070309020205020404" pitchFamily="49" charset="0"/>
              </a:rPr>
              <a:t>int</a:t>
            </a:r>
            <a:r>
              <a:rPr lang="it-IT" altLang="en-US" sz="1600" dirty="0">
                <a:latin typeface="Consolas" panose="020B0609020204030204" pitchFamily="49" charset="0"/>
                <a:cs typeface="Courier New" panose="02070309020205020404" pitchFamily="49" charset="0"/>
              </a:rPr>
              <a:t>(</a:t>
            </a:r>
            <a:r>
              <a:rPr lang="it-IT" altLang="en-US" sz="1600" dirty="0" err="1">
                <a:latin typeface="Consolas" panose="020B0609020204030204" pitchFamily="49" charset="0"/>
                <a:cs typeface="Courier New" panose="02070309020205020404" pitchFamily="49" charset="0"/>
              </a:rPr>
              <a:t>sys.argv</a:t>
            </a:r>
            <a:r>
              <a:rPr lang="it-IT" altLang="en-US" sz="1600" dirty="0">
                <a:latin typeface="Consolas" panose="020B0609020204030204" pitchFamily="49" charset="0"/>
                <a:cs typeface="Courier New" panose="02070309020205020404" pitchFamily="49" charset="0"/>
              </a:rPr>
              <a:t>[1])</a:t>
            </a:r>
          </a:p>
          <a:p>
            <a:pPr algn="just" eaLnBrk="1" hangingPunct="1">
              <a:spcBef>
                <a:spcPct val="0"/>
              </a:spcBef>
              <a:buFontTx/>
              <a:buNone/>
            </a:pPr>
            <a:r>
              <a:rPr lang="it-IT" altLang="en-US" sz="1600" dirty="0">
                <a:latin typeface="Consolas" panose="020B0609020204030204" pitchFamily="49" charset="0"/>
                <a:cs typeface="Courier New" panose="02070309020205020404" pitchFamily="49" charset="0"/>
              </a:rPr>
              <a:t>    U = laplacefd2(n)     </a:t>
            </a: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p:txBody>
      </p:sp>
      <p:sp>
        <p:nvSpPr>
          <p:cNvPr id="2" name="Text Box 2">
            <a:extLst>
              <a:ext uri="{FF2B5EF4-FFF2-40B4-BE49-F238E27FC236}">
                <a16:creationId xmlns:a16="http://schemas.microsoft.com/office/drawing/2014/main" id="{0C3B2DED-D409-98C5-2A88-C0169577725A}"/>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628162C-9C7E-8F47-CED5-2893C1E181ED}"/>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endParaRPr lang="it-IT" altLang="en-US" sz="1400" dirty="0"/>
          </a:p>
          <a:p>
            <a:pPr algn="just" eaLnBrk="1" hangingPunct="1">
              <a:spcBef>
                <a:spcPct val="0"/>
              </a:spcBef>
              <a:buFontTx/>
              <a:buNone/>
            </a:pPr>
            <a:endParaRPr lang="it-IT" altLang="en-US" sz="1400" dirty="0">
              <a:latin typeface="Courier New" panose="02070309020205020404" pitchFamily="49" charset="0"/>
            </a:endParaRPr>
          </a:p>
          <a:p>
            <a:pPr algn="just" eaLnBrk="1" hangingPunct="1">
              <a:spcBef>
                <a:spcPct val="0"/>
              </a:spcBef>
              <a:buFontTx/>
              <a:buNone/>
            </a:pPr>
            <a:endParaRPr lang="it-IT" altLang="en-US" sz="14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a:p>
            <a:pPr algn="just" eaLnBrk="1" hangingPunct="1">
              <a:spcBef>
                <a:spcPct val="0"/>
              </a:spcBef>
              <a:buFontTx/>
              <a:buNone/>
            </a:pPr>
            <a:endParaRPr lang="it-IT" altLang="en-US" sz="1800" dirty="0">
              <a:latin typeface="Courier New" panose="02070309020205020404" pitchFamily="49" charset="0"/>
            </a:endParaRPr>
          </a:p>
        </p:txBody>
      </p:sp>
      <p:sp>
        <p:nvSpPr>
          <p:cNvPr id="25605" name="CasellaDiTesto 1">
            <a:extLst>
              <a:ext uri="{FF2B5EF4-FFF2-40B4-BE49-F238E27FC236}">
                <a16:creationId xmlns:a16="http://schemas.microsoft.com/office/drawing/2014/main" id="{E4112F60-DDDD-6F49-91D3-F14FCB9A0D1E}"/>
              </a:ext>
            </a:extLst>
          </p:cNvPr>
          <p:cNvSpPr txBox="1">
            <a:spLocks noChangeArrowheads="1"/>
          </p:cNvSpPr>
          <p:nvPr/>
        </p:nvSpPr>
        <p:spPr bwMode="auto">
          <a:xfrm>
            <a:off x="323850" y="980728"/>
            <a:ext cx="22156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600" dirty="0">
                <a:latin typeface="Work Sans" pitchFamily="2" charset="0"/>
              </a:rPr>
              <a:t>From </a:t>
            </a:r>
            <a:r>
              <a:rPr lang="it-IT" altLang="it-IT" sz="1600" dirty="0" err="1">
                <a:latin typeface="Work Sans" pitchFamily="2" charset="0"/>
              </a:rPr>
              <a:t>command</a:t>
            </a:r>
            <a:r>
              <a:rPr lang="it-IT" altLang="it-IT" sz="1600" dirty="0">
                <a:latin typeface="Work Sans" pitchFamily="2" charset="0"/>
              </a:rPr>
              <a:t> line</a:t>
            </a:r>
          </a:p>
          <a:p>
            <a:pPr eaLnBrk="1" hangingPunct="1">
              <a:spcBef>
                <a:spcPct val="0"/>
              </a:spcBef>
              <a:buFontTx/>
              <a:buNone/>
            </a:pPr>
            <a:r>
              <a:rPr lang="it-IT" altLang="it-IT" sz="1600" dirty="0" err="1">
                <a:latin typeface="Consolas" panose="020B0609020204030204" pitchFamily="49" charset="0"/>
                <a:cs typeface="Courier New" panose="02070309020205020404" pitchFamily="49" charset="0"/>
              </a:rPr>
              <a:t>python</a:t>
            </a:r>
            <a:r>
              <a:rPr lang="it-IT" altLang="it-IT" sz="1600" dirty="0">
                <a:latin typeface="Consolas" panose="020B0609020204030204" pitchFamily="49" charset="0"/>
                <a:cs typeface="Courier New" panose="02070309020205020404" pitchFamily="49" charset="0"/>
              </a:rPr>
              <a:t> lap.py 15</a:t>
            </a:r>
          </a:p>
        </p:txBody>
      </p:sp>
      <p:sp>
        <p:nvSpPr>
          <p:cNvPr id="2" name="Text Box 2">
            <a:extLst>
              <a:ext uri="{FF2B5EF4-FFF2-40B4-BE49-F238E27FC236}">
                <a16:creationId xmlns:a16="http://schemas.microsoft.com/office/drawing/2014/main" id="{87ADD303-8BA4-7A13-425C-DA3077A759E6}"/>
              </a:ext>
            </a:extLst>
          </p:cNvPr>
          <p:cNvSpPr txBox="1">
            <a:spLocks noChangeArrowheads="1"/>
          </p:cNvSpPr>
          <p:nvPr/>
        </p:nvSpPr>
        <p:spPr bwMode="auto">
          <a:xfrm>
            <a:off x="0" y="0"/>
            <a:ext cx="425940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None/>
            </a:pPr>
            <a:r>
              <a:rPr lang="it-IT" altLang="en-US" sz="1600" b="1" dirty="0">
                <a:solidFill>
                  <a:srgbClr val="FF9900"/>
                </a:solidFill>
                <a:latin typeface="Work Sans" pitchFamily="2" charset="0"/>
              </a:rPr>
              <a:t>EXAMPLE: NUMPY + MATPLOTLIB</a:t>
            </a:r>
          </a:p>
        </p:txBody>
      </p:sp>
      <p:pic>
        <p:nvPicPr>
          <p:cNvPr id="4" name="Immagine 3">
            <a:extLst>
              <a:ext uri="{FF2B5EF4-FFF2-40B4-BE49-F238E27FC236}">
                <a16:creationId xmlns:a16="http://schemas.microsoft.com/office/drawing/2014/main" id="{3D220099-78F1-E511-B722-6E1C8A5AE412}"/>
              </a:ext>
            </a:extLst>
          </p:cNvPr>
          <p:cNvPicPr>
            <a:picLocks noChangeAspect="1"/>
          </p:cNvPicPr>
          <p:nvPr/>
        </p:nvPicPr>
        <p:blipFill>
          <a:blip r:embed="rId2"/>
          <a:stretch>
            <a:fillRect/>
          </a:stretch>
        </p:blipFill>
        <p:spPr>
          <a:xfrm>
            <a:off x="1649957" y="1785217"/>
            <a:ext cx="5844085" cy="48530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2D813CF5-A2CC-42DC-AD05-A057CB148B32}"/>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
        <p:nvSpPr>
          <p:cNvPr id="17411" name="Text Box 3">
            <a:extLst>
              <a:ext uri="{FF2B5EF4-FFF2-40B4-BE49-F238E27FC236}">
                <a16:creationId xmlns:a16="http://schemas.microsoft.com/office/drawing/2014/main" id="{32C54829-4DC3-47C9-B500-B6BCDD1ACD27}"/>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with an object-oriented approach</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matplotlib as </a:t>
            </a:r>
            <a:r>
              <a:rPr lang="en-US" altLang="en-US" sz="1600" dirty="0" err="1">
                <a:latin typeface="Consolas" panose="020B0609020204030204" pitchFamily="49" charset="0"/>
              </a:rPr>
              <a:t>mpl</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matplotlib.pyplot</a:t>
            </a:r>
            <a:r>
              <a:rPr lang="en-US" altLang="en-US" sz="1600" dirty="0">
                <a:latin typeface="Consolas" panose="020B0609020204030204" pitchFamily="49" charset="0"/>
              </a:rPr>
              <a:t> as </a:t>
            </a:r>
            <a:r>
              <a:rPr lang="en-US" altLang="en-US" sz="1600" dirty="0" err="1">
                <a:latin typeface="Consolas" panose="020B0609020204030204" pitchFamily="49" charset="0"/>
              </a:rPr>
              <a:t>plt</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x = </a:t>
            </a:r>
            <a:r>
              <a:rPr lang="en-US" altLang="en-US" sz="1600" dirty="0" err="1">
                <a:latin typeface="Consolas" panose="020B0609020204030204" pitchFamily="49" charset="0"/>
              </a:rPr>
              <a:t>np.linspace</a:t>
            </a:r>
            <a:r>
              <a:rPr lang="en-US" altLang="en-US" sz="1600" dirty="0">
                <a:latin typeface="Consolas" panose="020B0609020204030204" pitchFamily="49" charset="0"/>
              </a:rPr>
              <a:t>(0.,2*</a:t>
            </a:r>
            <a:r>
              <a:rPr lang="en-US" altLang="en-US" sz="1600" dirty="0" err="1">
                <a:latin typeface="Consolas" panose="020B0609020204030204" pitchFamily="49" charset="0"/>
              </a:rPr>
              <a:t>np.pi</a:t>
            </a:r>
            <a:r>
              <a:rPr lang="en-US" altLang="en-US" sz="1600" dirty="0">
                <a:latin typeface="Consolas" panose="020B0609020204030204" pitchFamily="49" charset="0"/>
              </a:rPr>
              <a:t>, 101)</a:t>
            </a:r>
          </a:p>
          <a:p>
            <a:pPr algn="just" eaLnBrk="1" hangingPunct="1">
              <a:spcBef>
                <a:spcPct val="0"/>
              </a:spcBef>
              <a:buFontTx/>
              <a:buNone/>
            </a:pPr>
            <a:r>
              <a:rPr lang="en-US" altLang="en-US" sz="1600" dirty="0">
                <a:latin typeface="Consolas" panose="020B0609020204030204" pitchFamily="49" charset="0"/>
              </a:rPr>
              <a:t>y = </a:t>
            </a:r>
            <a:r>
              <a:rPr lang="en-US" altLang="en-US" sz="1600" dirty="0" err="1">
                <a:latin typeface="Consolas" panose="020B0609020204030204" pitchFamily="49" charset="0"/>
              </a:rPr>
              <a:t>np.sin</a:t>
            </a:r>
            <a:r>
              <a:rPr lang="en-US" altLang="en-US" sz="1600" dirty="0">
                <a:latin typeface="Consolas" panose="020B0609020204030204" pitchFamily="49" charset="0"/>
              </a:rPr>
              <a:t>(x)</a:t>
            </a:r>
          </a:p>
          <a:p>
            <a:pPr algn="just" eaLnBrk="1" hangingPunct="1">
              <a:spcBef>
                <a:spcPct val="0"/>
              </a:spcBef>
              <a:buFontTx/>
              <a:buNone/>
            </a:pPr>
            <a:r>
              <a:rPr lang="en-US" altLang="en-US" sz="1600" dirty="0" err="1">
                <a:latin typeface="Consolas" panose="020B0609020204030204" pitchFamily="49" charset="0"/>
              </a:rPr>
              <a:t>ys</a:t>
            </a:r>
            <a:r>
              <a:rPr lang="en-US" altLang="en-US" sz="1600" dirty="0">
                <a:latin typeface="Consolas" panose="020B0609020204030204" pitchFamily="49" charset="0"/>
              </a:rPr>
              <a:t> = x-x**3/6+x**5/120-x**7/5040+x**9/362880</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fig, ax = </a:t>
            </a:r>
            <a:r>
              <a:rPr lang="en-US" altLang="en-US" sz="1600" dirty="0" err="1">
                <a:latin typeface="Consolas" panose="020B0609020204030204" pitchFamily="49" charset="0"/>
              </a:rPr>
              <a:t>plt.subplots</a:t>
            </a:r>
            <a:r>
              <a:rPr lang="en-US" altLang="en-US" sz="1600" dirty="0">
                <a:latin typeface="Consolas" panose="020B0609020204030204" pitchFamily="49" charset="0"/>
              </a:rPr>
              <a:t>(1,1,num='Test figure')</a:t>
            </a:r>
          </a:p>
          <a:p>
            <a:pPr algn="just" eaLnBrk="1" hangingPunct="1">
              <a:spcBef>
                <a:spcPct val="0"/>
              </a:spcBef>
              <a:buFontTx/>
              <a:buNone/>
            </a:pPr>
            <a:r>
              <a:rPr lang="en-US" altLang="en-US" sz="1600" dirty="0" err="1">
                <a:latin typeface="Consolas" panose="020B0609020204030204" pitchFamily="49" charset="0"/>
              </a:rPr>
              <a:t>ax.plot</a:t>
            </a:r>
            <a:r>
              <a:rPr lang="en-US" altLang="en-US" sz="1600" dirty="0">
                <a:latin typeface="Consolas" panose="020B0609020204030204" pitchFamily="49" charset="0"/>
              </a:rPr>
              <a:t>( x, y, '</a:t>
            </a:r>
            <a:r>
              <a:rPr lang="en-US" altLang="en-US" sz="1600" dirty="0" err="1">
                <a:latin typeface="Consolas" panose="020B0609020204030204" pitchFamily="49" charset="0"/>
              </a:rPr>
              <a:t>bo</a:t>
            </a:r>
            <a:r>
              <a:rPr lang="en-US" altLang="en-US" sz="1600" dirty="0">
                <a:latin typeface="Consolas" panose="020B0609020204030204" pitchFamily="49" charset="0"/>
              </a:rPr>
              <a:t>-', label='true')</a:t>
            </a:r>
          </a:p>
          <a:p>
            <a:pPr algn="just" eaLnBrk="1" hangingPunct="1">
              <a:spcBef>
                <a:spcPct val="0"/>
              </a:spcBef>
              <a:buNone/>
            </a:pPr>
            <a:r>
              <a:rPr lang="en-US" altLang="en-US" sz="1600" dirty="0" err="1">
                <a:latin typeface="Consolas" panose="020B0609020204030204" pitchFamily="49" charset="0"/>
              </a:rPr>
              <a:t>ax.plot</a:t>
            </a:r>
            <a:r>
              <a:rPr lang="en-US" altLang="en-US" sz="1600" dirty="0">
                <a:latin typeface="Consolas" panose="020B0609020204030204" pitchFamily="49" charset="0"/>
              </a:rPr>
              <a:t>( x, </a:t>
            </a:r>
            <a:r>
              <a:rPr lang="en-US" altLang="en-US" sz="1600" dirty="0" err="1">
                <a:latin typeface="Consolas" panose="020B0609020204030204" pitchFamily="49" charset="0"/>
              </a:rPr>
              <a:t>ys</a:t>
            </a:r>
            <a:r>
              <a:rPr lang="en-US" altLang="en-US" sz="1600" dirty="0">
                <a:latin typeface="Consolas" panose="020B0609020204030204" pitchFamily="49" charset="0"/>
              </a:rPr>
              <a:t>, 'r-', label='</a:t>
            </a:r>
            <a:r>
              <a:rPr lang="en-US" altLang="en-US" sz="1600" dirty="0" err="1">
                <a:latin typeface="Consolas" panose="020B0609020204030204" pitchFamily="49" charset="0"/>
              </a:rPr>
              <a:t>serie</a:t>
            </a:r>
            <a:r>
              <a:rPr lang="en-US" altLang="en-US" sz="1600" dirty="0">
                <a:latin typeface="Consolas" panose="020B0609020204030204" pitchFamily="49" charset="0"/>
              </a:rPr>
              <a:t> 5 terms')</a:t>
            </a:r>
          </a:p>
          <a:p>
            <a:pPr algn="just" eaLnBrk="1" hangingPunct="1">
              <a:spcBef>
                <a:spcPct val="0"/>
              </a:spcBef>
              <a:buFontTx/>
              <a:buNone/>
            </a:pPr>
            <a:r>
              <a:rPr lang="en-US" altLang="en-US" sz="1600" dirty="0" err="1">
                <a:latin typeface="Consolas" panose="020B0609020204030204" pitchFamily="49" charset="0"/>
              </a:rPr>
              <a:t>ax.set</a:t>
            </a:r>
            <a:r>
              <a:rPr lang="en-US" altLang="en-US" sz="1600" dirty="0">
                <a:latin typeface="Consolas" panose="020B0609020204030204" pitchFamily="49" charset="0"/>
              </a:rPr>
              <a:t>(</a:t>
            </a:r>
            <a:r>
              <a:rPr lang="en-US" altLang="en-US" sz="1600" dirty="0" err="1">
                <a:latin typeface="Consolas" panose="020B0609020204030204" pitchFamily="49" charset="0"/>
              </a:rPr>
              <a:t>xlabel</a:t>
            </a:r>
            <a:r>
              <a:rPr lang="en-US" altLang="en-US" sz="1600" dirty="0">
                <a:latin typeface="Consolas" panose="020B0609020204030204" pitchFamily="49" charset="0"/>
              </a:rPr>
              <a:t>='$x$', </a:t>
            </a:r>
            <a:r>
              <a:rPr lang="en-US" altLang="en-US" sz="1600" dirty="0" err="1">
                <a:latin typeface="Consolas" panose="020B0609020204030204" pitchFamily="49" charset="0"/>
              </a:rPr>
              <a:t>ylabel</a:t>
            </a:r>
            <a:r>
              <a:rPr lang="en-US" altLang="en-US" sz="1600" dirty="0">
                <a:latin typeface="Consolas" panose="020B0609020204030204" pitchFamily="49" charset="0"/>
              </a:rPr>
              <a:t>='$y$', title='Graph of $y = \\sin(x)$')</a:t>
            </a:r>
          </a:p>
          <a:p>
            <a:pPr algn="just" eaLnBrk="1" hangingPunct="1">
              <a:spcBef>
                <a:spcPct val="0"/>
              </a:spcBef>
              <a:buNone/>
            </a:pPr>
            <a:r>
              <a:rPr lang="en-US" altLang="en-US" sz="1600" dirty="0" err="1">
                <a:latin typeface="Consolas" panose="020B0609020204030204" pitchFamily="49" charset="0"/>
              </a:rPr>
              <a:t>ax.legend</a:t>
            </a:r>
            <a:r>
              <a:rPr lang="en-US" altLang="en-US" sz="1600" dirty="0">
                <a:latin typeface="Consolas" panose="020B0609020204030204" pitchFamily="49" charset="0"/>
              </a:rPr>
              <a:t>()</a:t>
            </a:r>
          </a:p>
          <a:p>
            <a:pPr algn="just" eaLnBrk="1" hangingPunct="1">
              <a:spcBef>
                <a:spcPct val="0"/>
              </a:spcBef>
              <a:buNone/>
            </a:pPr>
            <a:r>
              <a:rPr lang="en-US" altLang="en-US" sz="1600" dirty="0" err="1">
                <a:latin typeface="Consolas" panose="020B0609020204030204" pitchFamily="49" charset="0"/>
              </a:rPr>
              <a:t>ax.grid</a:t>
            </a:r>
            <a:r>
              <a:rPr lang="en-US" altLang="en-US" sz="1600" dirty="0">
                <a:latin typeface="Consolas" panose="020B0609020204030204" pitchFamily="49" charset="0"/>
              </a:rPr>
              <a:t>(True)</a:t>
            </a:r>
          </a:p>
          <a:p>
            <a:pPr algn="just" eaLnBrk="1" hangingPunct="1">
              <a:spcBef>
                <a:spcPct val="0"/>
              </a:spcBef>
              <a:buFontTx/>
              <a:buNone/>
            </a:pPr>
            <a:r>
              <a:rPr lang="en-US" altLang="en-US" sz="1600" dirty="0" err="1">
                <a:latin typeface="Consolas" panose="020B0609020204030204" pitchFamily="49" charset="0"/>
              </a:rPr>
              <a:t>plt.show</a:t>
            </a:r>
            <a:r>
              <a:rPr lang="en-US" altLang="en-US" sz="1600" dirty="0">
                <a:latin typeface="Consolas" panose="020B0609020204030204" pitchFamily="49" charset="0"/>
              </a:rPr>
              <a:t>()</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In </a:t>
            </a:r>
            <a:r>
              <a:rPr lang="en-US" altLang="en-US" sz="1600" dirty="0" err="1">
                <a:latin typeface="Work Sans" pitchFamily="2" charset="0"/>
              </a:rPr>
              <a:t>IPython</a:t>
            </a:r>
            <a:r>
              <a:rPr lang="en-US" altLang="en-US" sz="1600" dirty="0">
                <a:latin typeface="Work Sans" pitchFamily="2" charset="0"/>
              </a:rPr>
              <a:t>, if we digit</a:t>
            </a:r>
          </a:p>
          <a:p>
            <a:pPr algn="just" eaLnBrk="1" hangingPunct="1">
              <a:spcBef>
                <a:spcPct val="0"/>
              </a:spcBef>
              <a:buNone/>
            </a:pPr>
            <a:r>
              <a:rPr lang="en-US" altLang="en-US" sz="1600" dirty="0">
                <a:latin typeface="Consolas" panose="020B0609020204030204" pitchFamily="49" charset="0"/>
              </a:rPr>
              <a:t>%matplotlib</a:t>
            </a:r>
          </a:p>
          <a:p>
            <a:pPr algn="just" eaLnBrk="1" hangingPunct="1">
              <a:spcBef>
                <a:spcPct val="0"/>
              </a:spcBef>
              <a:buNone/>
            </a:pPr>
            <a:r>
              <a:rPr lang="en-US" altLang="en-US" sz="1600" dirty="0">
                <a:latin typeface="Work Sans" pitchFamily="2" charset="0"/>
              </a:rPr>
              <a:t>we can omit the </a:t>
            </a:r>
            <a:r>
              <a:rPr lang="en-US" altLang="en-US" sz="1600" dirty="0" err="1">
                <a:latin typeface="Consolas" panose="020B0609020204030204" pitchFamily="49" charset="0"/>
              </a:rPr>
              <a:t>plt.show</a:t>
            </a:r>
            <a:r>
              <a:rPr lang="en-US" altLang="en-US" sz="1600" dirty="0">
                <a:latin typeface="Consolas" panose="020B0609020204030204" pitchFamily="49" charset="0"/>
              </a:rPr>
              <a:t>()</a:t>
            </a:r>
          </a:p>
          <a:p>
            <a:pPr algn="just" eaLnBrk="1" hangingPunct="1">
              <a:spcBef>
                <a:spcPct val="0"/>
              </a:spcBef>
              <a:buNone/>
            </a:pPr>
            <a:endParaRPr lang="en-US" altLang="en-US" sz="1600" dirty="0">
              <a:latin typeface="Consolas" panose="020B0609020204030204" pitchFamily="49" charset="0"/>
            </a:endParaRPr>
          </a:p>
          <a:p>
            <a:pPr algn="just" eaLnBrk="1" hangingPunct="1">
              <a:spcBef>
                <a:spcPct val="0"/>
              </a:spcBef>
              <a:buNone/>
            </a:pPr>
            <a:r>
              <a:rPr lang="en-US" altLang="en-US" sz="1600" dirty="0">
                <a:latin typeface="Work Sans" pitchFamily="2" charset="0"/>
              </a:rPr>
              <a:t>To close existing figures</a:t>
            </a:r>
          </a:p>
          <a:p>
            <a:pPr algn="just" eaLnBrk="1" hangingPunct="1">
              <a:spcBef>
                <a:spcPct val="0"/>
              </a:spcBef>
              <a:buNone/>
            </a:pPr>
            <a:r>
              <a:rPr lang="en-US" altLang="en-US" sz="1600" dirty="0" err="1">
                <a:latin typeface="Consolas" panose="020B0609020204030204" pitchFamily="49" charset="0"/>
              </a:rPr>
              <a:t>plt.close</a:t>
            </a:r>
            <a:r>
              <a:rPr lang="en-US" altLang="en-US" sz="1600" dirty="0">
                <a:latin typeface="Consolas" panose="020B0609020204030204" pitchFamily="49" charset="0"/>
              </a:rPr>
              <a:t>('all')</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248728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2D813CF5-A2CC-42DC-AD05-A057CB148B32}"/>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
        <p:nvSpPr>
          <p:cNvPr id="17411" name="Text Box 3">
            <a:extLst>
              <a:ext uri="{FF2B5EF4-FFF2-40B4-BE49-F238E27FC236}">
                <a16:creationId xmlns:a16="http://schemas.microsoft.com/office/drawing/2014/main" id="{32C54829-4DC3-47C9-B500-B6BCDD1ACD27}"/>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Defining subplots</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numpy</a:t>
            </a:r>
            <a:r>
              <a:rPr lang="en-US" altLang="en-US" sz="1600" dirty="0">
                <a:latin typeface="Consolas" panose="020B0609020204030204" pitchFamily="49" charset="0"/>
              </a:rPr>
              <a:t> as np</a:t>
            </a:r>
          </a:p>
          <a:p>
            <a:pPr algn="just" eaLnBrk="1" hangingPunct="1">
              <a:spcBef>
                <a:spcPct val="0"/>
              </a:spcBef>
              <a:buFontTx/>
              <a:buNone/>
            </a:pPr>
            <a:r>
              <a:rPr lang="en-US" altLang="en-US" sz="1600" dirty="0">
                <a:latin typeface="Consolas" panose="020B0609020204030204" pitchFamily="49" charset="0"/>
              </a:rPr>
              <a:t>import matplotlib as </a:t>
            </a:r>
            <a:r>
              <a:rPr lang="en-US" altLang="en-US" sz="1600" dirty="0" err="1">
                <a:latin typeface="Consolas" panose="020B0609020204030204" pitchFamily="49" charset="0"/>
              </a:rPr>
              <a:t>mpl</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import </a:t>
            </a:r>
            <a:r>
              <a:rPr lang="en-US" altLang="en-US" sz="1600" dirty="0" err="1">
                <a:latin typeface="Consolas" panose="020B0609020204030204" pitchFamily="49" charset="0"/>
              </a:rPr>
              <a:t>matplotlib.pyplot</a:t>
            </a:r>
            <a:r>
              <a:rPr lang="en-US" altLang="en-US" sz="1600" dirty="0">
                <a:latin typeface="Consolas" panose="020B0609020204030204" pitchFamily="49" charset="0"/>
              </a:rPr>
              <a:t> as </a:t>
            </a:r>
            <a:r>
              <a:rPr lang="en-US" altLang="en-US" sz="1600" dirty="0" err="1">
                <a:latin typeface="Consolas" panose="020B0609020204030204" pitchFamily="49" charset="0"/>
              </a:rPr>
              <a:t>plt</a:t>
            </a: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from fractions import Fraction</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spc="-150" dirty="0">
                <a:latin typeface="Consolas" panose="020B0609020204030204" pitchFamily="49" charset="0"/>
              </a:rPr>
              <a:t>x = </a:t>
            </a:r>
            <a:r>
              <a:rPr lang="en-US" altLang="en-US" sz="1600" spc="-150" dirty="0" err="1">
                <a:latin typeface="Consolas" panose="020B0609020204030204" pitchFamily="49" charset="0"/>
              </a:rPr>
              <a:t>np.linspace</a:t>
            </a:r>
            <a:r>
              <a:rPr lang="en-US" altLang="en-US" sz="1600" spc="-150" dirty="0">
                <a:latin typeface="Consolas" panose="020B0609020204030204" pitchFamily="49" charset="0"/>
              </a:rPr>
              <a:t>(0.,2*</a:t>
            </a:r>
            <a:r>
              <a:rPr lang="en-US" altLang="en-US" sz="1600" spc="-150" dirty="0" err="1">
                <a:latin typeface="Consolas" panose="020B0609020204030204" pitchFamily="49" charset="0"/>
              </a:rPr>
              <a:t>np.pi</a:t>
            </a:r>
            <a:r>
              <a:rPr lang="en-US" altLang="en-US" sz="1600" spc="-150" dirty="0">
                <a:latin typeface="Consolas" panose="020B0609020204030204" pitchFamily="49" charset="0"/>
              </a:rPr>
              <a:t>, 101); y1 = </a:t>
            </a:r>
            <a:r>
              <a:rPr lang="en-US" altLang="en-US" sz="1600" spc="-150" dirty="0" err="1">
                <a:latin typeface="Consolas" panose="020B0609020204030204" pitchFamily="49" charset="0"/>
              </a:rPr>
              <a:t>np.sin</a:t>
            </a:r>
            <a:r>
              <a:rPr lang="en-US" altLang="en-US" sz="1600" spc="-150" dirty="0">
                <a:latin typeface="Consolas" panose="020B0609020204030204" pitchFamily="49" charset="0"/>
              </a:rPr>
              <a:t>(x); y2 = </a:t>
            </a:r>
            <a:r>
              <a:rPr lang="en-US" altLang="en-US" sz="1600" spc="-150" dirty="0" err="1">
                <a:latin typeface="Consolas" panose="020B0609020204030204" pitchFamily="49" charset="0"/>
              </a:rPr>
              <a:t>np.cos</a:t>
            </a:r>
            <a:r>
              <a:rPr lang="en-US" altLang="en-US" sz="1600" spc="-150" dirty="0">
                <a:latin typeface="Consolas" panose="020B0609020204030204" pitchFamily="49" charset="0"/>
              </a:rPr>
              <a:t>(x); y3 = </a:t>
            </a:r>
            <a:r>
              <a:rPr lang="en-US" altLang="en-US" sz="1600" spc="-150" dirty="0" err="1">
                <a:latin typeface="Consolas" panose="020B0609020204030204" pitchFamily="49" charset="0"/>
              </a:rPr>
              <a:t>np.sin</a:t>
            </a:r>
            <a:r>
              <a:rPr lang="en-US" altLang="en-US" sz="1600" spc="-150" dirty="0">
                <a:latin typeface="Consolas" panose="020B0609020204030204" pitchFamily="49" charset="0"/>
              </a:rPr>
              <a:t>(x)*</a:t>
            </a:r>
            <a:r>
              <a:rPr lang="en-US" altLang="en-US" sz="1600" spc="-150" dirty="0" err="1">
                <a:latin typeface="Consolas" panose="020B0609020204030204" pitchFamily="49" charset="0"/>
              </a:rPr>
              <a:t>np.cos</a:t>
            </a:r>
            <a:r>
              <a:rPr lang="en-US" altLang="en-US" sz="1600" spc="-150" dirty="0">
                <a:latin typeface="Consolas" panose="020B0609020204030204" pitchFamily="49" charset="0"/>
              </a:rPr>
              <a:t>(x)</a:t>
            </a:r>
          </a:p>
          <a:p>
            <a:pPr algn="just" eaLnBrk="1" hangingPunct="1">
              <a:spcBef>
                <a:spcPct val="0"/>
              </a:spcBef>
              <a:buFontTx/>
              <a:buNone/>
            </a:pPr>
            <a:endParaRPr lang="en-US" altLang="en-US" sz="1600" dirty="0">
              <a:latin typeface="Consolas" panose="020B0609020204030204" pitchFamily="49" charset="0"/>
            </a:endParaRPr>
          </a:p>
          <a:p>
            <a:pPr algn="just" eaLnBrk="1" hangingPunct="1">
              <a:spcBef>
                <a:spcPct val="0"/>
              </a:spcBef>
              <a:buFontTx/>
              <a:buNone/>
            </a:pPr>
            <a:r>
              <a:rPr lang="en-US" altLang="en-US" sz="1600" dirty="0">
                <a:latin typeface="Consolas" panose="020B0609020204030204" pitchFamily="49" charset="0"/>
              </a:rPr>
              <a:t>fig, ax = </a:t>
            </a:r>
            <a:r>
              <a:rPr lang="en-US" altLang="en-US" sz="1600" dirty="0" err="1">
                <a:latin typeface="Consolas" panose="020B0609020204030204" pitchFamily="49" charset="0"/>
              </a:rPr>
              <a:t>plt.subplots</a:t>
            </a:r>
            <a:r>
              <a:rPr lang="en-US" altLang="en-US" sz="1600" dirty="0">
                <a:latin typeface="Consolas" panose="020B0609020204030204" pitchFamily="49" charset="0"/>
              </a:rPr>
              <a:t>(1, 2, </a:t>
            </a:r>
            <a:r>
              <a:rPr lang="en-US" altLang="en-US" sz="1600" dirty="0" err="1">
                <a:latin typeface="Consolas" panose="020B0609020204030204" pitchFamily="49" charset="0"/>
              </a:rPr>
              <a:t>figsize</a:t>
            </a:r>
            <a:r>
              <a:rPr lang="en-US" altLang="en-US" sz="1600" dirty="0">
                <a:latin typeface="Consolas" panose="020B0609020204030204" pitchFamily="49" charset="0"/>
              </a:rPr>
              <a:t>=(8,5), </a:t>
            </a:r>
            <a:r>
              <a:rPr lang="en-US" altLang="en-US" sz="1600" dirty="0" err="1">
                <a:latin typeface="Consolas" panose="020B0609020204030204" pitchFamily="49" charset="0"/>
              </a:rPr>
              <a:t>sharey</a:t>
            </a:r>
            <a:r>
              <a:rPr lang="en-US" altLang="en-US" sz="1600" dirty="0">
                <a:latin typeface="Consolas" panose="020B0609020204030204" pitchFamily="49" charset="0"/>
              </a:rPr>
              <a:t>=True, num='Test figure')</a:t>
            </a:r>
          </a:p>
          <a:p>
            <a:pPr algn="just" eaLnBrk="1" hangingPunct="1">
              <a:spcBef>
                <a:spcPct val="0"/>
              </a:spcBef>
              <a:buFontTx/>
              <a:buNone/>
            </a:pPr>
            <a:r>
              <a:rPr lang="en-US" altLang="en-US" sz="1600" dirty="0">
                <a:latin typeface="Consolas" panose="020B0609020204030204" pitchFamily="49" charset="0"/>
              </a:rPr>
              <a:t>ax[0].plot( x, y1, color='C1', </a:t>
            </a:r>
            <a:r>
              <a:rPr lang="en-US" altLang="en-US" sz="1600" dirty="0" err="1">
                <a:latin typeface="Consolas" panose="020B0609020204030204" pitchFamily="49" charset="0"/>
              </a:rPr>
              <a:t>linestyle</a:t>
            </a:r>
            <a:r>
              <a:rPr lang="en-US" altLang="en-US" sz="1600" dirty="0">
                <a:latin typeface="Consolas" panose="020B0609020204030204" pitchFamily="49" charset="0"/>
              </a:rPr>
              <a:t> = 'dashed', marker = 'o', </a:t>
            </a:r>
          </a:p>
          <a:p>
            <a:pPr algn="just" eaLnBrk="1" hangingPunct="1">
              <a:spcBef>
                <a:spcPct val="0"/>
              </a:spcBef>
              <a:buFontTx/>
              <a:buNone/>
            </a:pPr>
            <a:r>
              <a:rPr lang="en-US" altLang="en-US" sz="1600" dirty="0" err="1">
                <a:latin typeface="Consolas" panose="020B0609020204030204" pitchFamily="49" charset="0"/>
              </a:rPr>
              <a:t>markerfacecolor</a:t>
            </a:r>
            <a:r>
              <a:rPr lang="en-US" altLang="en-US" sz="1600" dirty="0">
                <a:latin typeface="Consolas" panose="020B0609020204030204" pitchFamily="49" charset="0"/>
              </a:rPr>
              <a:t> = 'r', </a:t>
            </a:r>
            <a:r>
              <a:rPr lang="en-US" altLang="en-US" sz="1600" dirty="0" err="1">
                <a:latin typeface="Consolas" panose="020B0609020204030204" pitchFamily="49" charset="0"/>
              </a:rPr>
              <a:t>markeredgecolor</a:t>
            </a:r>
            <a:r>
              <a:rPr lang="en-US" altLang="en-US" sz="1600" dirty="0">
                <a:latin typeface="Consolas" panose="020B0609020204030204" pitchFamily="49" charset="0"/>
              </a:rPr>
              <a:t>='b')</a:t>
            </a:r>
          </a:p>
          <a:p>
            <a:pPr algn="just" eaLnBrk="1" hangingPunct="1">
              <a:spcBef>
                <a:spcPct val="0"/>
              </a:spcBef>
              <a:buNone/>
            </a:pPr>
            <a:r>
              <a:rPr lang="en-US" altLang="en-US" sz="1600" dirty="0">
                <a:latin typeface="Consolas" panose="020B0609020204030204" pitchFamily="49" charset="0"/>
              </a:rPr>
              <a:t>ax[1].plot( x, y2, color='C3', </a:t>
            </a:r>
            <a:r>
              <a:rPr lang="en-US" altLang="en-US" sz="1600" dirty="0" err="1">
                <a:latin typeface="Consolas" panose="020B0609020204030204" pitchFamily="49" charset="0"/>
              </a:rPr>
              <a:t>linestyle</a:t>
            </a:r>
            <a:r>
              <a:rPr lang="en-US" altLang="en-US" sz="1600" dirty="0">
                <a:latin typeface="Consolas" panose="020B0609020204030204" pitchFamily="49" charset="0"/>
              </a:rPr>
              <a:t> = '--' )</a:t>
            </a:r>
          </a:p>
          <a:p>
            <a:pPr algn="just" eaLnBrk="1" hangingPunct="1">
              <a:spcBef>
                <a:spcPct val="0"/>
              </a:spcBef>
              <a:buNone/>
            </a:pPr>
            <a:r>
              <a:rPr lang="en-US" altLang="en-US" sz="1600" dirty="0">
                <a:latin typeface="Consolas" panose="020B0609020204030204" pitchFamily="49" charset="0"/>
              </a:rPr>
              <a:t>ax[1].plot( x, y3, color='</a:t>
            </a:r>
            <a:r>
              <a:rPr lang="en-US" altLang="en-US" sz="1600" dirty="0" err="1">
                <a:latin typeface="Consolas" panose="020B0609020204030204" pitchFamily="49" charset="0"/>
              </a:rPr>
              <a:t>CadetBlue</a:t>
            </a:r>
            <a:r>
              <a:rPr lang="en-US" altLang="en-US" sz="1600" dirty="0">
                <a:latin typeface="Consolas" panose="020B0609020204030204" pitchFamily="49" charset="0"/>
              </a:rPr>
              <a:t>', </a:t>
            </a:r>
            <a:r>
              <a:rPr lang="en-US" altLang="en-US" sz="1600" dirty="0" err="1">
                <a:latin typeface="Consolas" panose="020B0609020204030204" pitchFamily="49" charset="0"/>
              </a:rPr>
              <a:t>linestyle</a:t>
            </a:r>
            <a:r>
              <a:rPr lang="en-US" altLang="en-US" sz="1600" dirty="0">
                <a:latin typeface="Consolas" panose="020B0609020204030204" pitchFamily="49" charset="0"/>
              </a:rPr>
              <a:t> = '-' )</a:t>
            </a:r>
          </a:p>
          <a:p>
            <a:pPr algn="just" eaLnBrk="1" hangingPunct="1">
              <a:spcBef>
                <a:spcPct val="0"/>
              </a:spcBef>
              <a:buNone/>
            </a:pPr>
            <a:r>
              <a:rPr lang="en-US" altLang="en-US" sz="1600" dirty="0">
                <a:latin typeface="Consolas" panose="020B0609020204030204" pitchFamily="49" charset="0"/>
              </a:rPr>
              <a:t>ax[1].plot( x, -y3, color='#BDB76B', </a:t>
            </a:r>
            <a:r>
              <a:rPr lang="en-US" altLang="en-US" sz="1600" dirty="0" err="1">
                <a:latin typeface="Consolas" panose="020B0609020204030204" pitchFamily="49" charset="0"/>
              </a:rPr>
              <a:t>linestyle</a:t>
            </a:r>
            <a:r>
              <a:rPr lang="en-US" altLang="en-US" sz="1600" dirty="0">
                <a:latin typeface="Consolas" panose="020B0609020204030204" pitchFamily="49" charset="0"/>
              </a:rPr>
              <a:t> = '-' )</a:t>
            </a:r>
          </a:p>
          <a:p>
            <a:pPr algn="just" eaLnBrk="1" hangingPunct="1">
              <a:spcBef>
                <a:spcPct val="0"/>
              </a:spcBef>
              <a:buFontTx/>
              <a:buNone/>
            </a:pPr>
            <a:r>
              <a:rPr lang="en-US" altLang="en-US" sz="1600" dirty="0">
                <a:latin typeface="Consolas" panose="020B0609020204030204" pitchFamily="49" charset="0"/>
              </a:rPr>
              <a:t>ax[0].set(</a:t>
            </a:r>
            <a:r>
              <a:rPr lang="en-US" altLang="en-US" sz="1600" dirty="0" err="1">
                <a:latin typeface="Consolas" panose="020B0609020204030204" pitchFamily="49" charset="0"/>
              </a:rPr>
              <a:t>xlabel</a:t>
            </a:r>
            <a:r>
              <a:rPr lang="en-US" altLang="en-US" sz="1600" dirty="0">
                <a:latin typeface="Consolas" panose="020B0609020204030204" pitchFamily="49" charset="0"/>
              </a:rPr>
              <a:t>='$x$', </a:t>
            </a:r>
            <a:r>
              <a:rPr lang="en-US" altLang="en-US" sz="1600" dirty="0" err="1">
                <a:latin typeface="Consolas" panose="020B0609020204030204" pitchFamily="49" charset="0"/>
              </a:rPr>
              <a:t>ylabel</a:t>
            </a:r>
            <a:r>
              <a:rPr lang="en-US" altLang="en-US" sz="1600" dirty="0">
                <a:latin typeface="Consolas" panose="020B0609020204030204" pitchFamily="49" charset="0"/>
              </a:rPr>
              <a:t>='$y$', title='Graph of $y = \\sin(x)$',</a:t>
            </a:r>
          </a:p>
          <a:p>
            <a:pPr algn="just" eaLnBrk="1" hangingPunct="1">
              <a:spcBef>
                <a:spcPct val="0"/>
              </a:spcBef>
              <a:buFontTx/>
              <a:buNone/>
            </a:pPr>
            <a:r>
              <a:rPr lang="en-US" altLang="en-US" sz="1600" dirty="0">
                <a:latin typeface="Consolas" panose="020B0609020204030204" pitchFamily="49" charset="0"/>
              </a:rPr>
              <a:t>  </a:t>
            </a:r>
            <a:r>
              <a:rPr lang="en-US" altLang="en-US" sz="1600" dirty="0" err="1">
                <a:latin typeface="Consolas" panose="020B0609020204030204" pitchFamily="49" charset="0"/>
              </a:rPr>
              <a:t>xticks</a:t>
            </a:r>
            <a:r>
              <a:rPr lang="en-US" altLang="en-US" sz="1600" dirty="0">
                <a:latin typeface="Consolas" panose="020B0609020204030204" pitchFamily="49" charset="0"/>
              </a:rPr>
              <a:t> = </a:t>
            </a:r>
            <a:r>
              <a:rPr lang="en-US" altLang="en-US" sz="1600" dirty="0" err="1">
                <a:latin typeface="Consolas" panose="020B0609020204030204" pitchFamily="49" charset="0"/>
              </a:rPr>
              <a:t>np.arange</a:t>
            </a:r>
            <a:r>
              <a:rPr lang="en-US" altLang="en-US" sz="1600" dirty="0">
                <a:latin typeface="Consolas" panose="020B0609020204030204" pitchFamily="49" charset="0"/>
              </a:rPr>
              <a:t>(5)/2*</a:t>
            </a:r>
            <a:r>
              <a:rPr lang="en-US" altLang="en-US" sz="1600" dirty="0" err="1">
                <a:latin typeface="Consolas" panose="020B0609020204030204" pitchFamily="49" charset="0"/>
              </a:rPr>
              <a:t>np.pi</a:t>
            </a:r>
            <a:r>
              <a:rPr lang="en-US" altLang="en-US" sz="1600" dirty="0">
                <a:latin typeface="Consolas" panose="020B0609020204030204" pitchFamily="49" charset="0"/>
              </a:rPr>
              <a:t>, </a:t>
            </a:r>
          </a:p>
          <a:p>
            <a:pPr algn="just" eaLnBrk="1" hangingPunct="1">
              <a:spcBef>
                <a:spcPct val="0"/>
              </a:spcBef>
              <a:buFontTx/>
              <a:buNone/>
            </a:pPr>
            <a:r>
              <a:rPr lang="en-US" altLang="en-US" sz="1600" spc="-100" dirty="0">
                <a:latin typeface="Consolas" panose="020B0609020204030204" pitchFamily="49" charset="0"/>
              </a:rPr>
              <a:t>  </a:t>
            </a:r>
            <a:r>
              <a:rPr lang="en-US" altLang="en-US" sz="1600" spc="-100" dirty="0" err="1">
                <a:latin typeface="Consolas" panose="020B0609020204030204" pitchFamily="49" charset="0"/>
              </a:rPr>
              <a:t>xticklabels</a:t>
            </a:r>
            <a:r>
              <a:rPr lang="en-US" altLang="en-US" sz="1600" spc="-100" dirty="0">
                <a:latin typeface="Consolas" panose="020B0609020204030204" pitchFamily="49" charset="0"/>
              </a:rPr>
              <a:t> = [f"${</a:t>
            </a:r>
            <a:r>
              <a:rPr lang="en-US" altLang="en-US" sz="1600" spc="-100" dirty="0" err="1">
                <a:latin typeface="Consolas" panose="020B0609020204030204" pitchFamily="49" charset="0"/>
              </a:rPr>
              <a:t>n:s</a:t>
            </a:r>
            <a:r>
              <a:rPr lang="en-US" altLang="en-US" sz="1600" spc="-100" dirty="0">
                <a:latin typeface="Consolas" panose="020B0609020204030204" pitchFamily="49" charset="0"/>
              </a:rPr>
              <a:t>}\\pi$" for n in [str(Fraction(n,2)) for n in </a:t>
            </a:r>
            <a:r>
              <a:rPr lang="en-US" altLang="en-US" sz="1600" spc="-100" dirty="0" err="1">
                <a:latin typeface="Consolas" panose="020B0609020204030204" pitchFamily="49" charset="0"/>
              </a:rPr>
              <a:t>np.arange</a:t>
            </a:r>
            <a:r>
              <a:rPr lang="en-US" altLang="en-US" sz="1600" spc="-100" dirty="0">
                <a:latin typeface="Consolas" panose="020B0609020204030204" pitchFamily="49" charset="0"/>
              </a:rPr>
              <a:t>(5)]],</a:t>
            </a:r>
          </a:p>
          <a:p>
            <a:pPr algn="just" eaLnBrk="1" hangingPunct="1">
              <a:spcBef>
                <a:spcPct val="0"/>
              </a:spcBef>
              <a:buFontTx/>
              <a:buNone/>
            </a:pPr>
            <a:r>
              <a:rPr lang="en-US" altLang="en-US" sz="1600" dirty="0">
                <a:latin typeface="Consolas" panose="020B0609020204030204" pitchFamily="49" charset="0"/>
              </a:rPr>
              <a:t>  </a:t>
            </a:r>
            <a:r>
              <a:rPr lang="en-US" altLang="en-US" sz="1600" dirty="0" err="1">
                <a:latin typeface="Consolas" panose="020B0609020204030204" pitchFamily="49" charset="0"/>
              </a:rPr>
              <a:t>xlim</a:t>
            </a:r>
            <a:r>
              <a:rPr lang="en-US" altLang="en-US" sz="1600" dirty="0">
                <a:latin typeface="Consolas" panose="020B0609020204030204" pitchFamily="49" charset="0"/>
              </a:rPr>
              <a:t> = (0, 2*</a:t>
            </a:r>
            <a:r>
              <a:rPr lang="en-US" altLang="en-US" sz="1600" dirty="0" err="1">
                <a:latin typeface="Consolas" panose="020B0609020204030204" pitchFamily="49" charset="0"/>
              </a:rPr>
              <a:t>np.pi</a:t>
            </a:r>
            <a:r>
              <a:rPr lang="en-US" altLang="en-US" sz="1600" dirty="0">
                <a:latin typeface="Consolas" panose="020B0609020204030204" pitchFamily="49" charset="0"/>
              </a:rPr>
              <a:t>))</a:t>
            </a:r>
          </a:p>
          <a:p>
            <a:pPr algn="just" eaLnBrk="1" hangingPunct="1">
              <a:spcBef>
                <a:spcPct val="0"/>
              </a:spcBef>
              <a:buFontTx/>
              <a:buNone/>
            </a:pPr>
            <a:r>
              <a:rPr lang="en-US" altLang="en-US" sz="1600" dirty="0">
                <a:latin typeface="Consolas" panose="020B0609020204030204" pitchFamily="49" charset="0"/>
              </a:rPr>
              <a:t>ax[1].set(</a:t>
            </a:r>
            <a:r>
              <a:rPr lang="en-US" altLang="en-US" sz="1600" dirty="0" err="1">
                <a:latin typeface="Consolas" panose="020B0609020204030204" pitchFamily="49" charset="0"/>
              </a:rPr>
              <a:t>xlabel</a:t>
            </a:r>
            <a:r>
              <a:rPr lang="en-US" altLang="en-US" sz="1600" dirty="0">
                <a:latin typeface="Consolas" panose="020B0609020204030204" pitchFamily="49" charset="0"/>
              </a:rPr>
              <a:t>='$x$', title='Graph of $y = \\cos(x)$')</a:t>
            </a:r>
          </a:p>
          <a:p>
            <a:pPr algn="just" eaLnBrk="1" hangingPunct="1">
              <a:spcBef>
                <a:spcPct val="0"/>
              </a:spcBef>
              <a:buNone/>
            </a:pPr>
            <a:r>
              <a:rPr lang="en-US" altLang="en-US" sz="1600" dirty="0">
                <a:latin typeface="Consolas" panose="020B0609020204030204" pitchFamily="49" charset="0"/>
              </a:rPr>
              <a:t>ax[0].grid(True)</a:t>
            </a:r>
          </a:p>
          <a:p>
            <a:pPr algn="just" eaLnBrk="1" hangingPunct="1">
              <a:spcBef>
                <a:spcPct val="0"/>
              </a:spcBef>
              <a:buNone/>
            </a:pPr>
            <a:r>
              <a:rPr lang="en-US" altLang="en-US" sz="1600" dirty="0">
                <a:latin typeface="Consolas" panose="020B0609020204030204" pitchFamily="49" charset="0"/>
              </a:rPr>
              <a:t>ax[1].grid(True)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To save to a file</a:t>
            </a:r>
          </a:p>
          <a:p>
            <a:pPr algn="just" eaLnBrk="1" hangingPunct="1">
              <a:spcBef>
                <a:spcPct val="0"/>
              </a:spcBef>
              <a:buNone/>
            </a:pPr>
            <a:r>
              <a:rPr lang="en-US" altLang="en-US" sz="1600" dirty="0" err="1">
                <a:latin typeface="Consolas" panose="020B0609020204030204" pitchFamily="49" charset="0"/>
              </a:rPr>
              <a:t>plt.savefig</a:t>
            </a:r>
            <a:r>
              <a:rPr lang="en-US" altLang="en-US" sz="1600" dirty="0">
                <a:latin typeface="Consolas" panose="020B0609020204030204" pitchFamily="49" charset="0"/>
              </a:rPr>
              <a:t>('test_fig.png', dpi = 300)</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166906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D2F68E11-D2D6-444D-9559-0153027350DA}"/>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en-US" sz="1600" dirty="0">
                <a:latin typeface="Work Sans" pitchFamily="2" charset="0"/>
              </a:rPr>
              <a:t>To plot 3d </a:t>
            </a:r>
            <a:r>
              <a:rPr lang="it-IT" altLang="en-US" sz="1600" dirty="0" err="1">
                <a:latin typeface="Work Sans" pitchFamily="2" charset="0"/>
              </a:rPr>
              <a:t>graphs</a:t>
            </a:r>
            <a:endParaRPr lang="it-IT" altLang="en-US" sz="1600" dirty="0">
              <a:latin typeface="Work Sans" pitchFamily="2" charset="0"/>
            </a:endParaRPr>
          </a:p>
          <a:p>
            <a:pPr algn="just" eaLnBrk="1" hangingPunct="1">
              <a:spcBef>
                <a:spcPct val="0"/>
              </a:spcBef>
              <a:buFontTx/>
              <a:buNone/>
            </a:pPr>
            <a:endParaRPr lang="it-IT" altLang="en-US" sz="1600" dirty="0">
              <a:latin typeface="Work Sans" pitchFamily="2"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numpy</a:t>
            </a:r>
            <a:r>
              <a:rPr lang="it-IT" altLang="en-US" sz="1600" dirty="0">
                <a:latin typeface="Consolas" panose="020B0609020204030204" pitchFamily="49" charset="0"/>
              </a:rPr>
              <a:t> </a:t>
            </a:r>
            <a:r>
              <a:rPr lang="it-IT" altLang="en-US" sz="1600" b="1"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np</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matplotlib</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matplotlib.pyplot</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plt</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from</a:t>
            </a:r>
            <a:r>
              <a:rPr lang="it-IT" altLang="en-US" sz="1600" dirty="0">
                <a:latin typeface="Consolas" panose="020B0609020204030204" pitchFamily="49" charset="0"/>
              </a:rPr>
              <a:t> </a:t>
            </a:r>
            <a:r>
              <a:rPr lang="it-IT" altLang="en-US" sz="1600" dirty="0" err="1">
                <a:latin typeface="Consolas" panose="020B0609020204030204" pitchFamily="49" charset="0"/>
              </a:rPr>
              <a:t>mpl_toolkits</a:t>
            </a:r>
            <a:r>
              <a:rPr lang="it-IT" altLang="en-US" sz="1600" dirty="0">
                <a:latin typeface="Consolas" panose="020B0609020204030204" pitchFamily="49" charset="0"/>
              </a:rPr>
              <a:t> </a:t>
            </a:r>
            <a:r>
              <a:rPr lang="it-IT" altLang="en-US" sz="1600" b="1" dirty="0">
                <a:latin typeface="Consolas" panose="020B0609020204030204" pitchFamily="49" charset="0"/>
              </a:rPr>
              <a:t>import</a:t>
            </a:r>
            <a:r>
              <a:rPr lang="it-IT" altLang="en-US" sz="1600" dirty="0">
                <a:latin typeface="Consolas" panose="020B0609020204030204" pitchFamily="49" charset="0"/>
              </a:rPr>
              <a:t> mplot3d</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z = </a:t>
            </a:r>
            <a:r>
              <a:rPr lang="it-IT" altLang="en-US" sz="1600" dirty="0" err="1">
                <a:latin typeface="Consolas" panose="020B0609020204030204" pitchFamily="49" charset="0"/>
              </a:rPr>
              <a:t>np.linspace</a:t>
            </a:r>
            <a:r>
              <a:rPr lang="it-IT" altLang="en-US" sz="1600" dirty="0">
                <a:latin typeface="Consolas" panose="020B0609020204030204" pitchFamily="49" charset="0"/>
              </a:rPr>
              <a:t>(0,4*</a:t>
            </a:r>
            <a:r>
              <a:rPr lang="it-IT" altLang="en-US" sz="1600" dirty="0" err="1">
                <a:latin typeface="Consolas" panose="020B0609020204030204" pitchFamily="49" charset="0"/>
              </a:rPr>
              <a:t>np.pi</a:t>
            </a:r>
            <a:r>
              <a:rPr lang="it-IT" altLang="en-US" sz="1600" dirty="0">
                <a:latin typeface="Consolas" panose="020B0609020204030204" pitchFamily="49" charset="0"/>
              </a:rPr>
              <a:t>, 101)</a:t>
            </a:r>
          </a:p>
          <a:p>
            <a:pPr algn="just" eaLnBrk="1" hangingPunct="1">
              <a:spcBef>
                <a:spcPct val="0"/>
              </a:spcBef>
              <a:buFontTx/>
              <a:buNone/>
            </a:pPr>
            <a:r>
              <a:rPr lang="it-IT" altLang="en-US" sz="1600" dirty="0">
                <a:latin typeface="Consolas" panose="020B0609020204030204" pitchFamily="49" charset="0"/>
              </a:rPr>
              <a:t>x = </a:t>
            </a:r>
            <a:r>
              <a:rPr lang="it-IT" altLang="en-US" sz="1600" dirty="0" err="1">
                <a:latin typeface="Consolas" panose="020B0609020204030204" pitchFamily="49" charset="0"/>
              </a:rPr>
              <a:t>np.cos</a:t>
            </a:r>
            <a:r>
              <a:rPr lang="it-IT" altLang="en-US" sz="1600" dirty="0">
                <a:latin typeface="Consolas" panose="020B0609020204030204" pitchFamily="49" charset="0"/>
              </a:rPr>
              <a:t>(z)</a:t>
            </a:r>
          </a:p>
          <a:p>
            <a:pPr algn="just" eaLnBrk="1" hangingPunct="1">
              <a:spcBef>
                <a:spcPct val="0"/>
              </a:spcBef>
              <a:buFontTx/>
              <a:buNone/>
            </a:pPr>
            <a:r>
              <a:rPr lang="it-IT" altLang="en-US" sz="1600" dirty="0">
                <a:latin typeface="Consolas" panose="020B0609020204030204" pitchFamily="49" charset="0"/>
              </a:rPr>
              <a:t>y = </a:t>
            </a:r>
            <a:r>
              <a:rPr lang="it-IT" altLang="en-US" sz="1600" dirty="0" err="1">
                <a:latin typeface="Consolas" panose="020B0609020204030204" pitchFamily="49" charset="0"/>
              </a:rPr>
              <a:t>np.sin</a:t>
            </a:r>
            <a:r>
              <a:rPr lang="it-IT" altLang="en-US" sz="1600" dirty="0">
                <a:latin typeface="Consolas" panose="020B0609020204030204" pitchFamily="49" charset="0"/>
              </a:rPr>
              <a:t>(z) </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fig</a:t>
            </a:r>
            <a:r>
              <a:rPr lang="it-IT" altLang="en-US" sz="1600" dirty="0">
                <a:latin typeface="Consolas" panose="020B0609020204030204" pitchFamily="49" charset="0"/>
              </a:rPr>
              <a:t> = </a:t>
            </a:r>
            <a:r>
              <a:rPr lang="it-IT" altLang="en-US" sz="1600" dirty="0" err="1">
                <a:latin typeface="Consolas" panose="020B0609020204030204" pitchFamily="49" charset="0"/>
              </a:rPr>
              <a:t>plt.figure</a:t>
            </a:r>
            <a:r>
              <a:rPr lang="it-IT" altLang="en-US" sz="1600" dirty="0">
                <a:latin typeface="Consolas" panose="020B0609020204030204" pitchFamily="49" charset="0"/>
              </a:rPr>
              <a:t>(</a:t>
            </a:r>
            <a:r>
              <a:rPr lang="it-IT" altLang="en-US" sz="1600" dirty="0" err="1">
                <a:latin typeface="Consolas" panose="020B0609020204030204" pitchFamily="49" charset="0"/>
              </a:rPr>
              <a:t>figsize</a:t>
            </a:r>
            <a:r>
              <a:rPr lang="it-IT" altLang="en-US" sz="1600" dirty="0">
                <a:latin typeface="Consolas" panose="020B0609020204030204" pitchFamily="49" charset="0"/>
              </a:rPr>
              <a:t>=(8,6))</a:t>
            </a:r>
          </a:p>
          <a:p>
            <a:pPr algn="just" eaLnBrk="1" hangingPunct="1">
              <a:spcBef>
                <a:spcPct val="0"/>
              </a:spcBef>
              <a:buFontTx/>
              <a:buNone/>
            </a:pPr>
            <a:r>
              <a:rPr lang="it-IT" altLang="en-US" sz="1600" dirty="0" err="1">
                <a:latin typeface="Consolas" panose="020B0609020204030204" pitchFamily="49" charset="0"/>
              </a:rPr>
              <a:t>ax</a:t>
            </a:r>
            <a:r>
              <a:rPr lang="it-IT" altLang="en-US" sz="1600" dirty="0">
                <a:latin typeface="Consolas" panose="020B0609020204030204" pitchFamily="49" charset="0"/>
              </a:rPr>
              <a:t> = </a:t>
            </a:r>
            <a:r>
              <a:rPr lang="it-IT" altLang="en-US" sz="1600" dirty="0" err="1">
                <a:latin typeface="Consolas" panose="020B0609020204030204" pitchFamily="49" charset="0"/>
              </a:rPr>
              <a:t>fig.add_subplot</a:t>
            </a:r>
            <a:r>
              <a:rPr lang="it-IT" altLang="en-US" sz="1600" dirty="0">
                <a:latin typeface="Consolas" panose="020B0609020204030204" pitchFamily="49" charset="0"/>
              </a:rPr>
              <a:t>(</a:t>
            </a:r>
            <a:r>
              <a:rPr lang="it-IT" altLang="en-US" sz="1600" dirty="0" err="1">
                <a:latin typeface="Consolas" panose="020B0609020204030204" pitchFamily="49" charset="0"/>
              </a:rPr>
              <a:t>projection</a:t>
            </a:r>
            <a:r>
              <a:rPr lang="it-IT" altLang="en-US" sz="1600" dirty="0">
                <a:latin typeface="Consolas" panose="020B0609020204030204" pitchFamily="49" charset="0"/>
              </a:rPr>
              <a:t>='3d')</a:t>
            </a:r>
          </a:p>
          <a:p>
            <a:pPr algn="just" eaLnBrk="1" hangingPunct="1">
              <a:spcBef>
                <a:spcPct val="0"/>
              </a:spcBef>
              <a:buFontTx/>
              <a:buNone/>
            </a:pPr>
            <a:r>
              <a:rPr lang="it-IT" altLang="en-US" sz="1600" dirty="0">
                <a:latin typeface="Consolas" panose="020B0609020204030204" pitchFamily="49" charset="0"/>
              </a:rPr>
              <a:t>ax.plot3D(</a:t>
            </a:r>
            <a:r>
              <a:rPr lang="it-IT" altLang="en-US" sz="1600" dirty="0" err="1">
                <a:latin typeface="Consolas" panose="020B0609020204030204" pitchFamily="49" charset="0"/>
              </a:rPr>
              <a:t>x,y,z</a:t>
            </a:r>
            <a:r>
              <a:rPr lang="it-IT" altLang="en-US" sz="1600" dirty="0">
                <a:latin typeface="Consolas" panose="020B0609020204030204" pitchFamily="49" charset="0"/>
              </a:rPr>
              <a:t>)</a:t>
            </a:r>
          </a:p>
          <a:p>
            <a:pPr algn="just" eaLnBrk="1" hangingPunct="1">
              <a:spcBef>
                <a:spcPct val="0"/>
              </a:spcBef>
              <a:buFontTx/>
              <a:buNone/>
            </a:pPr>
            <a:r>
              <a:rPr lang="it-IT" altLang="en-US" sz="1600" dirty="0" err="1">
                <a:latin typeface="Consolas" panose="020B0609020204030204" pitchFamily="49" charset="0"/>
              </a:rPr>
              <a:t>ax.set</a:t>
            </a:r>
            <a:r>
              <a:rPr lang="it-IT" altLang="en-US" sz="1600" dirty="0">
                <a:latin typeface="Consolas" panose="020B0609020204030204" pitchFamily="49" charset="0"/>
              </a:rPr>
              <a:t>(</a:t>
            </a:r>
            <a:r>
              <a:rPr lang="it-IT" altLang="en-US" sz="1600" dirty="0" err="1">
                <a:latin typeface="Consolas" panose="020B0609020204030204" pitchFamily="49" charset="0"/>
              </a:rPr>
              <a:t>xlabel</a:t>
            </a:r>
            <a:r>
              <a:rPr lang="it-IT" altLang="en-US" sz="1600" dirty="0">
                <a:latin typeface="Consolas" panose="020B0609020204030204" pitchFamily="49" charset="0"/>
              </a:rPr>
              <a:t>='x', </a:t>
            </a:r>
            <a:r>
              <a:rPr lang="it-IT" altLang="en-US" sz="1600" dirty="0" err="1">
                <a:latin typeface="Consolas" panose="020B0609020204030204" pitchFamily="49" charset="0"/>
              </a:rPr>
              <a:t>ylabel</a:t>
            </a:r>
            <a:r>
              <a:rPr lang="it-IT" altLang="en-US" sz="1600" dirty="0">
                <a:latin typeface="Consolas" panose="020B0609020204030204" pitchFamily="49" charset="0"/>
              </a:rPr>
              <a:t>='y', </a:t>
            </a:r>
            <a:r>
              <a:rPr lang="it-IT" altLang="en-US" sz="1600" dirty="0" err="1">
                <a:latin typeface="Consolas" panose="020B0609020204030204" pitchFamily="49" charset="0"/>
              </a:rPr>
              <a:t>zlabel</a:t>
            </a:r>
            <a:r>
              <a:rPr lang="it-IT" altLang="en-US" sz="1600" dirty="0">
                <a:latin typeface="Consolas" panose="020B0609020204030204" pitchFamily="49" charset="0"/>
              </a:rPr>
              <a:t>='z')</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plt.show</a:t>
            </a:r>
            <a:r>
              <a:rPr lang="it-IT" altLang="en-US" sz="1600" dirty="0">
                <a:latin typeface="Consolas" panose="020B0609020204030204" pitchFamily="49" charset="0"/>
              </a:rPr>
              <a:t>()</a:t>
            </a:r>
          </a:p>
          <a:p>
            <a:pPr algn="just" eaLnBrk="1" hangingPunct="1">
              <a:spcBef>
                <a:spcPct val="0"/>
              </a:spcBef>
              <a:buFontTx/>
              <a:buNone/>
            </a:pPr>
            <a:endParaRPr lang="it-IT" altLang="en-US" sz="1600" dirty="0">
              <a:latin typeface="Work Sans" pitchFamily="2" charset="0"/>
            </a:endParaRPr>
          </a:p>
          <a:p>
            <a:pPr algn="just" eaLnBrk="1" hangingPunct="1">
              <a:spcBef>
                <a:spcPct val="0"/>
              </a:spcBef>
              <a:buFontTx/>
              <a:buNone/>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32B5422C-67B4-4BEC-A8B0-BF42390183E5}"/>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Tree>
    <p:extLst>
      <p:ext uri="{BB962C8B-B14F-4D97-AF65-F5344CB8AC3E}">
        <p14:creationId xmlns:p14="http://schemas.microsoft.com/office/powerpoint/2010/main" val="166500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D2F68E11-D2D6-444D-9559-0153027350DA}"/>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it-IT" altLang="en-US" sz="1600" dirty="0">
                <a:latin typeface="Work Sans" pitchFamily="2" charset="0"/>
              </a:rPr>
              <a:t>To plot 3d </a:t>
            </a:r>
            <a:r>
              <a:rPr lang="it-IT" altLang="en-US" sz="1600" dirty="0" err="1">
                <a:latin typeface="Work Sans" pitchFamily="2" charset="0"/>
              </a:rPr>
              <a:t>graphs</a:t>
            </a:r>
            <a:endParaRPr lang="it-IT" altLang="en-US" sz="1600" dirty="0">
              <a:latin typeface="Work Sans" pitchFamily="2" charset="0"/>
            </a:endParaRPr>
          </a:p>
          <a:p>
            <a:pPr algn="just" eaLnBrk="1" hangingPunct="1">
              <a:spcBef>
                <a:spcPct val="0"/>
              </a:spcBef>
              <a:buFontTx/>
              <a:buNone/>
            </a:pPr>
            <a:endParaRPr lang="it-IT" altLang="en-US" sz="1600" dirty="0">
              <a:latin typeface="Work Sans" pitchFamily="2"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numpy</a:t>
            </a:r>
            <a:r>
              <a:rPr lang="it-IT" altLang="en-US" sz="1600" dirty="0">
                <a:latin typeface="Consolas" panose="020B0609020204030204" pitchFamily="49" charset="0"/>
              </a:rPr>
              <a:t> </a:t>
            </a:r>
            <a:r>
              <a:rPr lang="it-IT" altLang="en-US" sz="1600" b="1"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np</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matplotlib</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import</a:t>
            </a:r>
            <a:r>
              <a:rPr lang="it-IT" altLang="en-US" sz="1600" dirty="0">
                <a:latin typeface="Consolas" panose="020B0609020204030204" pitchFamily="49" charset="0"/>
              </a:rPr>
              <a:t> </a:t>
            </a:r>
            <a:r>
              <a:rPr lang="it-IT" altLang="en-US" sz="1600" dirty="0" err="1">
                <a:latin typeface="Consolas" panose="020B0609020204030204" pitchFamily="49" charset="0"/>
              </a:rPr>
              <a:t>matplotlib.pyplot</a:t>
            </a:r>
            <a:r>
              <a:rPr lang="it-IT" altLang="en-US" sz="1600" dirty="0">
                <a:latin typeface="Consolas" panose="020B0609020204030204" pitchFamily="49" charset="0"/>
              </a:rPr>
              <a:t> </a:t>
            </a:r>
            <a:r>
              <a:rPr lang="it-IT" altLang="en-US" sz="1600" dirty="0" err="1">
                <a:latin typeface="Consolas" panose="020B0609020204030204" pitchFamily="49" charset="0"/>
              </a:rPr>
              <a:t>as</a:t>
            </a:r>
            <a:r>
              <a:rPr lang="it-IT" altLang="en-US" sz="1600" dirty="0">
                <a:latin typeface="Consolas" panose="020B0609020204030204" pitchFamily="49" charset="0"/>
              </a:rPr>
              <a:t> </a:t>
            </a:r>
            <a:r>
              <a:rPr lang="it-IT" altLang="en-US" sz="1600" dirty="0" err="1">
                <a:latin typeface="Consolas" panose="020B0609020204030204" pitchFamily="49" charset="0"/>
              </a:rPr>
              <a:t>plt</a:t>
            </a:r>
            <a:endParaRPr lang="it-IT" altLang="en-US" sz="1600" dirty="0">
              <a:latin typeface="Consolas" panose="020B0609020204030204" pitchFamily="49" charset="0"/>
            </a:endParaRPr>
          </a:p>
          <a:p>
            <a:pPr algn="just" eaLnBrk="1" hangingPunct="1">
              <a:spcBef>
                <a:spcPct val="0"/>
              </a:spcBef>
              <a:buFontTx/>
              <a:buNone/>
            </a:pPr>
            <a:r>
              <a:rPr lang="it-IT" altLang="en-US" sz="1600" b="1" dirty="0">
                <a:latin typeface="Consolas" panose="020B0609020204030204" pitchFamily="49" charset="0"/>
              </a:rPr>
              <a:t>from</a:t>
            </a:r>
            <a:r>
              <a:rPr lang="it-IT" altLang="en-US" sz="1600" dirty="0">
                <a:latin typeface="Consolas" panose="020B0609020204030204" pitchFamily="49" charset="0"/>
              </a:rPr>
              <a:t> </a:t>
            </a:r>
            <a:r>
              <a:rPr lang="it-IT" altLang="en-US" sz="1600" dirty="0" err="1">
                <a:latin typeface="Consolas" panose="020B0609020204030204" pitchFamily="49" charset="0"/>
              </a:rPr>
              <a:t>mpl_toolkits</a:t>
            </a:r>
            <a:r>
              <a:rPr lang="it-IT" altLang="en-US" sz="1600" dirty="0">
                <a:latin typeface="Consolas" panose="020B0609020204030204" pitchFamily="49" charset="0"/>
              </a:rPr>
              <a:t> </a:t>
            </a:r>
            <a:r>
              <a:rPr lang="it-IT" altLang="en-US" sz="1600" b="1" dirty="0">
                <a:latin typeface="Consolas" panose="020B0609020204030204" pitchFamily="49" charset="0"/>
              </a:rPr>
              <a:t>import</a:t>
            </a:r>
            <a:r>
              <a:rPr lang="it-IT" altLang="en-US" sz="1600" dirty="0">
                <a:latin typeface="Consolas" panose="020B0609020204030204" pitchFamily="49" charset="0"/>
              </a:rPr>
              <a:t> mplot3d</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X, Y = </a:t>
            </a:r>
            <a:r>
              <a:rPr lang="it-IT" altLang="en-US" sz="1600" dirty="0" err="1">
                <a:latin typeface="Consolas" panose="020B0609020204030204" pitchFamily="49" charset="0"/>
              </a:rPr>
              <a:t>np.meshgrid</a:t>
            </a:r>
            <a:r>
              <a:rPr lang="it-IT" altLang="en-US" sz="1600" dirty="0">
                <a:latin typeface="Consolas" panose="020B0609020204030204" pitchFamily="49" charset="0"/>
              </a:rPr>
              <a:t>( </a:t>
            </a:r>
            <a:r>
              <a:rPr lang="it-IT" altLang="en-US" sz="1600" dirty="0" err="1">
                <a:latin typeface="Consolas" panose="020B0609020204030204" pitchFamily="49" charset="0"/>
              </a:rPr>
              <a:t>np.linspace</a:t>
            </a:r>
            <a:r>
              <a:rPr lang="it-IT" altLang="en-US" sz="1600" dirty="0">
                <a:latin typeface="Consolas" panose="020B0609020204030204" pitchFamily="49" charset="0"/>
              </a:rPr>
              <a:t>(-np.pi,np.pi,51),</a:t>
            </a:r>
          </a:p>
          <a:p>
            <a:pPr algn="just" eaLnBrk="1" hangingPunct="1">
              <a:spcBef>
                <a:spcPct val="0"/>
              </a:spcBef>
              <a:buFontTx/>
              <a:buNone/>
            </a:pPr>
            <a:r>
              <a:rPr lang="it-IT" altLang="en-US" sz="1600" dirty="0">
                <a:latin typeface="Consolas" panose="020B0609020204030204" pitchFamily="49" charset="0"/>
              </a:rPr>
              <a:t>                    </a:t>
            </a:r>
            <a:r>
              <a:rPr lang="it-IT" altLang="en-US" sz="1600" dirty="0" err="1">
                <a:latin typeface="Consolas" panose="020B0609020204030204" pitchFamily="49" charset="0"/>
              </a:rPr>
              <a:t>np.linspace</a:t>
            </a:r>
            <a:r>
              <a:rPr lang="it-IT" altLang="en-US" sz="1600" dirty="0">
                <a:latin typeface="Consolas" panose="020B0609020204030204" pitchFamily="49" charset="0"/>
              </a:rPr>
              <a:t>(-np.pi,np.pi,51) )</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a:latin typeface="Consolas" panose="020B0609020204030204" pitchFamily="49" charset="0"/>
              </a:rPr>
              <a:t>Z = </a:t>
            </a:r>
            <a:r>
              <a:rPr lang="it-IT" altLang="en-US" sz="1600" dirty="0" err="1">
                <a:latin typeface="Consolas" panose="020B0609020204030204" pitchFamily="49" charset="0"/>
              </a:rPr>
              <a:t>np.sin</a:t>
            </a:r>
            <a:r>
              <a:rPr lang="it-IT" altLang="en-US" sz="1600" dirty="0">
                <a:latin typeface="Consolas" panose="020B0609020204030204" pitchFamily="49" charset="0"/>
              </a:rPr>
              <a:t>( X*Y )</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fig</a:t>
            </a:r>
            <a:r>
              <a:rPr lang="it-IT" altLang="en-US" sz="1600" dirty="0">
                <a:latin typeface="Consolas" panose="020B0609020204030204" pitchFamily="49" charset="0"/>
              </a:rPr>
              <a:t> = </a:t>
            </a:r>
            <a:r>
              <a:rPr lang="it-IT" altLang="en-US" sz="1600" dirty="0" err="1">
                <a:latin typeface="Consolas" panose="020B0609020204030204" pitchFamily="49" charset="0"/>
              </a:rPr>
              <a:t>plt.figure</a:t>
            </a:r>
            <a:r>
              <a:rPr lang="it-IT" altLang="en-US" sz="1600" dirty="0">
                <a:latin typeface="Consolas" panose="020B0609020204030204" pitchFamily="49" charset="0"/>
              </a:rPr>
              <a:t>()</a:t>
            </a:r>
          </a:p>
          <a:p>
            <a:pPr algn="just" eaLnBrk="1" hangingPunct="1">
              <a:spcBef>
                <a:spcPct val="0"/>
              </a:spcBef>
              <a:buFontTx/>
              <a:buNone/>
            </a:pPr>
            <a:r>
              <a:rPr lang="it-IT" altLang="en-US" sz="1600" dirty="0">
                <a:latin typeface="Consolas" panose="020B0609020204030204" pitchFamily="49" charset="0"/>
              </a:rPr>
              <a:t>ax1 = </a:t>
            </a:r>
            <a:r>
              <a:rPr lang="it-IT" altLang="en-US" sz="1600" dirty="0" err="1">
                <a:latin typeface="Consolas" panose="020B0609020204030204" pitchFamily="49" charset="0"/>
              </a:rPr>
              <a:t>fig.add_subplot</a:t>
            </a:r>
            <a:r>
              <a:rPr lang="it-IT" altLang="en-US" sz="1600" dirty="0">
                <a:latin typeface="Consolas" panose="020B0609020204030204" pitchFamily="49" charset="0"/>
              </a:rPr>
              <a:t>(1, 2, 1, </a:t>
            </a:r>
            <a:r>
              <a:rPr lang="it-IT" altLang="en-US" sz="1600" dirty="0" err="1">
                <a:latin typeface="Consolas" panose="020B0609020204030204" pitchFamily="49" charset="0"/>
              </a:rPr>
              <a:t>projection</a:t>
            </a:r>
            <a:r>
              <a:rPr lang="it-IT" altLang="en-US" sz="1600" dirty="0">
                <a:latin typeface="Consolas" panose="020B0609020204030204" pitchFamily="49" charset="0"/>
              </a:rPr>
              <a:t>='3d')</a:t>
            </a:r>
          </a:p>
          <a:p>
            <a:pPr algn="just" eaLnBrk="1" hangingPunct="1">
              <a:spcBef>
                <a:spcPct val="0"/>
              </a:spcBef>
              <a:buFontTx/>
              <a:buNone/>
            </a:pPr>
            <a:r>
              <a:rPr lang="it-IT" altLang="en-US" sz="1600" dirty="0">
                <a:latin typeface="Consolas" panose="020B0609020204030204" pitchFamily="49" charset="0"/>
              </a:rPr>
              <a:t>ax1.plot_surface(X,Y,Z)</a:t>
            </a:r>
          </a:p>
          <a:p>
            <a:pPr algn="just" eaLnBrk="1" hangingPunct="1">
              <a:spcBef>
                <a:spcPct val="0"/>
              </a:spcBef>
              <a:buFontTx/>
              <a:buNone/>
            </a:pPr>
            <a:r>
              <a:rPr lang="it-IT" altLang="en-US" sz="1600" dirty="0">
                <a:latin typeface="Consolas" panose="020B0609020204030204" pitchFamily="49" charset="0"/>
              </a:rPr>
              <a:t>ax2 = </a:t>
            </a:r>
            <a:r>
              <a:rPr lang="it-IT" altLang="en-US" sz="1600" dirty="0" err="1">
                <a:latin typeface="Consolas" panose="020B0609020204030204" pitchFamily="49" charset="0"/>
              </a:rPr>
              <a:t>fig.add_subplot</a:t>
            </a:r>
            <a:r>
              <a:rPr lang="it-IT" altLang="en-US" sz="1600" dirty="0">
                <a:latin typeface="Consolas" panose="020B0609020204030204" pitchFamily="49" charset="0"/>
              </a:rPr>
              <a:t>(1, 2, 2)</a:t>
            </a:r>
          </a:p>
          <a:p>
            <a:pPr algn="just" eaLnBrk="1" hangingPunct="1">
              <a:spcBef>
                <a:spcPct val="0"/>
              </a:spcBef>
              <a:buFontTx/>
              <a:buNone/>
            </a:pPr>
            <a:r>
              <a:rPr lang="it-IT" altLang="en-US" sz="1600" dirty="0">
                <a:latin typeface="Consolas" panose="020B0609020204030204" pitchFamily="49" charset="0"/>
              </a:rPr>
              <a:t>CS = ax2.contour(X, Y, Z, </a:t>
            </a:r>
            <a:r>
              <a:rPr lang="it-IT" altLang="en-US" sz="1600" dirty="0" err="1">
                <a:latin typeface="Consolas" panose="020B0609020204030204" pitchFamily="49" charset="0"/>
              </a:rPr>
              <a:t>np.linspace</a:t>
            </a:r>
            <a:r>
              <a:rPr lang="it-IT" altLang="en-US" sz="1600" dirty="0">
                <a:latin typeface="Consolas" panose="020B0609020204030204" pitchFamily="49" charset="0"/>
              </a:rPr>
              <a:t>(-1.,1.,10))</a:t>
            </a:r>
          </a:p>
          <a:p>
            <a:pPr algn="just" eaLnBrk="1" hangingPunct="1">
              <a:spcBef>
                <a:spcPct val="0"/>
              </a:spcBef>
              <a:buFontTx/>
              <a:buNone/>
            </a:pPr>
            <a:r>
              <a:rPr lang="it-IT" altLang="en-US" sz="1600" dirty="0">
                <a:latin typeface="Consolas" panose="020B0609020204030204" pitchFamily="49" charset="0"/>
              </a:rPr>
              <a:t>ax2.clabel( CS, </a:t>
            </a:r>
            <a:r>
              <a:rPr lang="it-IT" altLang="en-US" sz="1600" dirty="0" err="1">
                <a:latin typeface="Consolas" panose="020B0609020204030204" pitchFamily="49" charset="0"/>
              </a:rPr>
              <a:t>fontsize</a:t>
            </a:r>
            <a:r>
              <a:rPr lang="it-IT" altLang="en-US" sz="1600" dirty="0">
                <a:latin typeface="Consolas" panose="020B0609020204030204" pitchFamily="49" charset="0"/>
              </a:rPr>
              <a:t>=9, </a:t>
            </a:r>
            <a:r>
              <a:rPr lang="it-IT" altLang="en-US" sz="1600" dirty="0" err="1">
                <a:latin typeface="Consolas" panose="020B0609020204030204" pitchFamily="49" charset="0"/>
              </a:rPr>
              <a:t>inline</a:t>
            </a:r>
            <a:r>
              <a:rPr lang="it-IT" altLang="en-US" sz="1600" dirty="0">
                <a:latin typeface="Consolas" panose="020B0609020204030204" pitchFamily="49" charset="0"/>
              </a:rPr>
              <a:t>=1)</a:t>
            </a:r>
          </a:p>
          <a:p>
            <a:pPr algn="just" eaLnBrk="1" hangingPunct="1">
              <a:spcBef>
                <a:spcPct val="0"/>
              </a:spcBef>
              <a:buFontTx/>
              <a:buNone/>
            </a:pPr>
            <a:endParaRPr lang="it-IT" altLang="en-US" sz="1600" dirty="0">
              <a:latin typeface="Consolas" panose="020B0609020204030204" pitchFamily="49" charset="0"/>
            </a:endParaRPr>
          </a:p>
          <a:p>
            <a:pPr algn="just" eaLnBrk="1" hangingPunct="1">
              <a:spcBef>
                <a:spcPct val="0"/>
              </a:spcBef>
              <a:buFontTx/>
              <a:buNone/>
            </a:pPr>
            <a:r>
              <a:rPr lang="it-IT" altLang="en-US" sz="1600" dirty="0" err="1">
                <a:latin typeface="Consolas" panose="020B0609020204030204" pitchFamily="49" charset="0"/>
              </a:rPr>
              <a:t>plt.show</a:t>
            </a:r>
            <a:r>
              <a:rPr lang="it-IT" altLang="en-US" sz="1600" dirty="0">
                <a:latin typeface="Consolas" panose="020B0609020204030204" pitchFamily="49" charset="0"/>
              </a:rPr>
              <a:t>()</a:t>
            </a:r>
          </a:p>
          <a:p>
            <a:pPr algn="just" eaLnBrk="1" hangingPunct="1">
              <a:spcBef>
                <a:spcPct val="0"/>
              </a:spcBef>
              <a:buFontTx/>
              <a:buNone/>
            </a:pPr>
            <a:endParaRPr lang="it-IT" altLang="en-US" sz="1600" dirty="0">
              <a:latin typeface="Work Sans" pitchFamily="2" charset="0"/>
            </a:endParaRPr>
          </a:p>
          <a:p>
            <a:pPr algn="just" eaLnBrk="1" hangingPunct="1">
              <a:spcBef>
                <a:spcPct val="0"/>
              </a:spcBef>
              <a:buFontTx/>
              <a:buNone/>
            </a:pPr>
            <a:endParaRPr lang="it-IT" altLang="en-US" sz="1600" dirty="0">
              <a:latin typeface="Work Sans" pitchFamily="2" charset="0"/>
            </a:endParaRPr>
          </a:p>
        </p:txBody>
      </p:sp>
      <p:sp>
        <p:nvSpPr>
          <p:cNvPr id="4" name="Text Box 2">
            <a:extLst>
              <a:ext uri="{FF2B5EF4-FFF2-40B4-BE49-F238E27FC236}">
                <a16:creationId xmlns:a16="http://schemas.microsoft.com/office/drawing/2014/main" id="{32B5422C-67B4-4BEC-A8B0-BF42390183E5}"/>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2D813CF5-A2CC-42DC-AD05-A057CB148B32}"/>
              </a:ext>
            </a:extLst>
          </p:cNvPr>
          <p:cNvSpPr txBox="1">
            <a:spLocks noChangeArrowheads="1"/>
          </p:cNvSpPr>
          <p:nvPr/>
        </p:nvSpPr>
        <p:spPr bwMode="auto">
          <a:xfrm>
            <a:off x="0" y="0"/>
            <a:ext cx="2156269"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dirty="0">
                <a:solidFill>
                  <a:srgbClr val="FF9900"/>
                </a:solidFill>
                <a:latin typeface="Work Sans" pitchFamily="2" charset="0"/>
              </a:rPr>
              <a:t>MATPLOTLIB</a:t>
            </a:r>
          </a:p>
        </p:txBody>
      </p:sp>
      <p:sp>
        <p:nvSpPr>
          <p:cNvPr id="17411" name="Text Box 3">
            <a:extLst>
              <a:ext uri="{FF2B5EF4-FFF2-40B4-BE49-F238E27FC236}">
                <a16:creationId xmlns:a16="http://schemas.microsoft.com/office/drawing/2014/main" id="{32C54829-4DC3-47C9-B500-B6BCDD1ACD27}"/>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dirty="0">
                <a:latin typeface="Work Sans" pitchFamily="2" charset="0"/>
              </a:rPr>
              <a:t>Some references</a:t>
            </a:r>
            <a:endParaRPr lang="en-US" altLang="en-US" sz="1600" dirty="0">
              <a:latin typeface="Consolas" panose="020B0609020204030204" pitchFamily="49"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Official quick start</a:t>
            </a:r>
          </a:p>
          <a:p>
            <a:pPr algn="just" eaLnBrk="1" hangingPunct="1">
              <a:spcBef>
                <a:spcPct val="0"/>
              </a:spcBef>
              <a:buFontTx/>
              <a:buNone/>
            </a:pPr>
            <a:endParaRPr lang="en-US" altLang="en-US" sz="1600" dirty="0">
              <a:latin typeface="Work Sans" pitchFamily="2" charset="0"/>
              <a:hlinkClick r:id="rId3"/>
            </a:endParaRPr>
          </a:p>
          <a:p>
            <a:pPr algn="just" eaLnBrk="1" hangingPunct="1">
              <a:spcBef>
                <a:spcPct val="0"/>
              </a:spcBef>
              <a:buFontTx/>
              <a:buNone/>
            </a:pPr>
            <a:r>
              <a:rPr lang="en-US" altLang="en-US" sz="1600" dirty="0">
                <a:latin typeface="Work Sans" pitchFamily="2" charset="0"/>
                <a:hlinkClick r:id="rId3"/>
              </a:rPr>
              <a:t>https://matplotlib.org/stable/tutorials/introductory/quick_start.html</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From</a:t>
            </a:r>
            <a:r>
              <a:rPr lang="en-US" altLang="en-US" sz="1600" i="1" dirty="0">
                <a:latin typeface="Work Sans" pitchFamily="2" charset="0"/>
              </a:rPr>
              <a:t> Python Data Science Handbook </a:t>
            </a:r>
            <a:r>
              <a:rPr lang="en-US" altLang="en-US" sz="1600" dirty="0">
                <a:latin typeface="Work Sans" pitchFamily="2" charset="0"/>
              </a:rPr>
              <a:t>by Jake </a:t>
            </a:r>
            <a:r>
              <a:rPr lang="en-US" altLang="en-US" sz="1600" dirty="0" err="1">
                <a:latin typeface="Work Sans" pitchFamily="2" charset="0"/>
              </a:rPr>
              <a:t>VanderPlas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hlinkClick r:id="rId4"/>
              </a:rPr>
              <a:t>https://jakevdp.github.io/PythonDataScienceHandbook/04.00-introduction-to-matplotlib.html</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 and the page Example on the official website!</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hlinkClick r:id="rId5"/>
              </a:rPr>
              <a:t>https://matplotlib.org/stable/gallery/index.html</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r>
              <a:rPr lang="en-US" altLang="en-US" sz="1600" dirty="0">
                <a:latin typeface="Work Sans" pitchFamily="2" charset="0"/>
              </a:rPr>
              <a:t>Moreover, the book  </a:t>
            </a:r>
            <a:r>
              <a:rPr lang="en-US" altLang="en-US" sz="1600" i="1">
                <a:latin typeface="Work Sans" pitchFamily="2" charset="0"/>
              </a:rPr>
              <a:t>Python Graphics: A Reference for Creating 2D and 3D Images </a:t>
            </a:r>
            <a:r>
              <a:rPr lang="en-US" altLang="en-US" sz="1600" dirty="0">
                <a:latin typeface="Work Sans" pitchFamily="2" charset="0"/>
              </a:rPr>
              <a:t>by </a:t>
            </a:r>
            <a:r>
              <a:rPr lang="en-US" altLang="en-US" sz="1600" dirty="0" err="1">
                <a:latin typeface="Work Sans" pitchFamily="2" charset="0"/>
              </a:rPr>
              <a:t>Bernand</a:t>
            </a:r>
            <a:r>
              <a:rPr lang="en-US" altLang="en-US" sz="1600" dirty="0">
                <a:latin typeface="Work Sans" pitchFamily="2" charset="0"/>
              </a:rPr>
              <a:t> </a:t>
            </a:r>
            <a:r>
              <a:rPr lang="en-US" altLang="en-US" sz="1600" dirty="0" err="1">
                <a:latin typeface="Work Sans" pitchFamily="2" charset="0"/>
              </a:rPr>
              <a:t>Korites</a:t>
            </a:r>
            <a:r>
              <a:rPr lang="en-US" altLang="en-US" sz="1600" dirty="0">
                <a:latin typeface="Work Sans" pitchFamily="2" charset="0"/>
              </a:rPr>
              <a:t> (</a:t>
            </a:r>
            <a:r>
              <a:rPr lang="en-US" altLang="en-US" sz="1600" dirty="0" err="1">
                <a:latin typeface="Work Sans" pitchFamily="2" charset="0"/>
              </a:rPr>
              <a:t>Apress</a:t>
            </a:r>
            <a:r>
              <a:rPr lang="en-US" altLang="en-US" sz="1600" dirty="0">
                <a:latin typeface="Work Sans" pitchFamily="2" charset="0"/>
              </a:rPr>
              <a:t>, 2023 2nd ed.)</a:t>
            </a:r>
          </a:p>
          <a:p>
            <a:pPr algn="just" eaLnBrk="1" hangingPunct="1">
              <a:spcBef>
                <a:spcPct val="0"/>
              </a:spcBef>
              <a:buFontTx/>
              <a:buNone/>
            </a:pPr>
            <a:r>
              <a:rPr lang="en-US" altLang="en-US" sz="1600" dirty="0">
                <a:latin typeface="Work Sans" pitchFamily="2" charset="0"/>
              </a:rPr>
              <a:t>which has also a GitHub repository (for the 1st edition)</a:t>
            </a:r>
          </a:p>
          <a:p>
            <a:pPr algn="just" eaLnBrk="1" hangingPunct="1">
              <a:spcBef>
                <a:spcPct val="0"/>
              </a:spcBef>
              <a:buFontTx/>
              <a:buNone/>
            </a:pPr>
            <a:r>
              <a:rPr lang="en-US" altLang="en-US" sz="1600" dirty="0">
                <a:latin typeface="Work Sans" pitchFamily="2" charset="0"/>
                <a:hlinkClick r:id="rId6"/>
              </a:rPr>
              <a:t>https://github.com/Apress/python-graphics</a:t>
            </a: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p:txBody>
      </p:sp>
    </p:spTree>
    <p:extLst>
      <p:ext uri="{BB962C8B-B14F-4D97-AF65-F5344CB8AC3E}">
        <p14:creationId xmlns:p14="http://schemas.microsoft.com/office/powerpoint/2010/main" val="115445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When launching </a:t>
            </a:r>
            <a:r>
              <a:rPr lang="en-US" altLang="en-US" sz="1600" dirty="0" err="1">
                <a:latin typeface="Work Sans" pitchFamily="2" charset="0"/>
              </a:rPr>
              <a:t>Jupyter</a:t>
            </a:r>
            <a:r>
              <a:rPr lang="en-US" altLang="en-US" sz="1600" dirty="0">
                <a:latin typeface="Work Sans" pitchFamily="2" charset="0"/>
              </a:rPr>
              <a:t>, a server providing the notebook functionality through the web browser is started.</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5" name="Immagine 4">
            <a:extLst>
              <a:ext uri="{FF2B5EF4-FFF2-40B4-BE49-F238E27FC236}">
                <a16:creationId xmlns:a16="http://schemas.microsoft.com/office/drawing/2014/main" id="{A0FC4B7D-C86A-7ADA-3C13-03E7F333AE65}"/>
              </a:ext>
            </a:extLst>
          </p:cNvPr>
          <p:cNvPicPr>
            <a:picLocks noChangeAspect="1"/>
          </p:cNvPicPr>
          <p:nvPr/>
        </p:nvPicPr>
        <p:blipFill>
          <a:blip r:embed="rId3"/>
          <a:stretch>
            <a:fillRect/>
          </a:stretch>
        </p:blipFill>
        <p:spPr>
          <a:xfrm>
            <a:off x="1511666" y="1772816"/>
            <a:ext cx="6120667" cy="4753639"/>
          </a:xfrm>
          <a:prstGeom prst="rect">
            <a:avLst/>
          </a:prstGeom>
        </p:spPr>
      </p:pic>
    </p:spTree>
    <p:extLst>
      <p:ext uri="{BB962C8B-B14F-4D97-AF65-F5344CB8AC3E}">
        <p14:creationId xmlns:p14="http://schemas.microsoft.com/office/powerpoint/2010/main" val="133911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5">
            <a:extLst>
              <a:ext uri="{FF2B5EF4-FFF2-40B4-BE49-F238E27FC236}">
                <a16:creationId xmlns:a16="http://schemas.microsoft.com/office/drawing/2014/main" id="{4D213196-1290-462C-A590-4FB3CF51C244}"/>
              </a:ext>
            </a:extLst>
          </p:cNvPr>
          <p:cNvSpPr txBox="1">
            <a:spLocks noChangeArrowheads="1"/>
          </p:cNvSpPr>
          <p:nvPr/>
        </p:nvSpPr>
        <p:spPr bwMode="auto">
          <a:xfrm>
            <a:off x="0" y="549275"/>
            <a:ext cx="9144000"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90000" rIns="360000" bIns="90000"/>
          <a:lstStyle>
            <a:lvl1pPr algn="l"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1600" b="1" dirty="0">
                <a:solidFill>
                  <a:schemeClr val="hlink"/>
                </a:solidFill>
                <a:latin typeface="Work Sans" pitchFamily="2" charset="0"/>
              </a:rPr>
              <a:t>The notebook server</a:t>
            </a:r>
          </a:p>
          <a:p>
            <a:pPr algn="just" eaLnBrk="1" hangingPunct="1">
              <a:spcBef>
                <a:spcPct val="0"/>
              </a:spcBef>
              <a:buFontTx/>
              <a:buNone/>
            </a:pPr>
            <a:endParaRPr lang="en-US" altLang="en-US" sz="1600" b="1" dirty="0">
              <a:solidFill>
                <a:schemeClr val="hlink"/>
              </a:solidFill>
              <a:latin typeface="Work Sans" pitchFamily="2" charset="0"/>
            </a:endParaRPr>
          </a:p>
          <a:p>
            <a:pPr algn="just" eaLnBrk="1" hangingPunct="1">
              <a:spcBef>
                <a:spcPct val="0"/>
              </a:spcBef>
              <a:buFontTx/>
              <a:buNone/>
            </a:pPr>
            <a:r>
              <a:rPr lang="en-US" altLang="en-US" sz="1600" dirty="0">
                <a:latin typeface="Work Sans" pitchFamily="2" charset="0"/>
              </a:rPr>
              <a:t>The interface act as a "file explorer". </a:t>
            </a: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None/>
            </a:pPr>
            <a:endParaRPr lang="en-US" altLang="en-US" sz="1600" dirty="0">
              <a:latin typeface="Work Sans" pitchFamily="2" charset="0"/>
            </a:endParaRPr>
          </a:p>
          <a:p>
            <a:pPr algn="just" eaLnBrk="1" hangingPunct="1">
              <a:spcBef>
                <a:spcPct val="0"/>
              </a:spcBef>
              <a:buFontTx/>
              <a:buNone/>
            </a:pPr>
            <a:endParaRPr lang="en-US" altLang="en-US" sz="1600" dirty="0">
              <a:latin typeface="Work Sans" pitchFamily="2" charset="0"/>
            </a:endParaRPr>
          </a:p>
          <a:p>
            <a:pPr algn="just" eaLnBrk="1" hangingPunct="1">
              <a:spcBef>
                <a:spcPct val="0"/>
              </a:spcBef>
              <a:buFontTx/>
              <a:buNone/>
            </a:pPr>
            <a:endParaRPr lang="pt-BR" altLang="en-US" sz="1600" dirty="0">
              <a:latin typeface="Work Sans" pitchFamily="2" charset="0"/>
            </a:endParaRPr>
          </a:p>
        </p:txBody>
      </p:sp>
      <p:sp>
        <p:nvSpPr>
          <p:cNvPr id="4" name="Text Box 2">
            <a:extLst>
              <a:ext uri="{FF2B5EF4-FFF2-40B4-BE49-F238E27FC236}">
                <a16:creationId xmlns:a16="http://schemas.microsoft.com/office/drawing/2014/main" id="{5B3A1815-0F2C-4A4F-9BF8-9DE9263D7642}"/>
              </a:ext>
            </a:extLst>
          </p:cNvPr>
          <p:cNvSpPr txBox="1">
            <a:spLocks noChangeArrowheads="1"/>
          </p:cNvSpPr>
          <p:nvPr/>
        </p:nvSpPr>
        <p:spPr bwMode="auto">
          <a:xfrm>
            <a:off x="0" y="0"/>
            <a:ext cx="3114864" cy="42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0" tIns="90000" bIns="90000">
            <a:spAutoFit/>
          </a:bodyPr>
          <a:lstStyle>
            <a:defPPr>
              <a:defRPr lang="it-IT"/>
            </a:defPPr>
            <a:lvl1pPr eaLnBrk="1" hangingPunct="1">
              <a:buFontTx/>
              <a:buNone/>
              <a:defRPr sz="1800" b="1">
                <a:solidFill>
                  <a:srgbClr val="FF9900"/>
                </a:solidFill>
              </a:defRPr>
            </a:lvl1pPr>
            <a:lvl2pPr marL="742950" indent="-285750">
              <a:spcBef>
                <a:spcPct val="20000"/>
              </a:spcBef>
              <a:buChar char="–"/>
              <a:defRPr sz="2800"/>
            </a:lvl2pPr>
            <a:lvl3pPr marL="1143000" indent="-228600">
              <a:spcBef>
                <a:spcPct val="20000"/>
              </a:spcBef>
              <a:buChar char="•"/>
              <a:defRPr sz="2400"/>
            </a:lvl3pPr>
            <a:lvl4pPr marL="1600200" indent="-228600">
              <a:spcBef>
                <a:spcPct val="20000"/>
              </a:spcBef>
              <a:buChar char="–"/>
              <a:defRPr sz="2000"/>
            </a:lvl4pPr>
            <a:lvl5pPr marL="2057400" indent="-22860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en-US" sz="1600" dirty="0">
                <a:latin typeface="Work Sans" pitchFamily="2" charset="0"/>
              </a:rPr>
              <a:t>JUPYTER NOTEBOOKS</a:t>
            </a:r>
          </a:p>
        </p:txBody>
      </p:sp>
      <p:pic>
        <p:nvPicPr>
          <p:cNvPr id="2" name="Immagine 1">
            <a:extLst>
              <a:ext uri="{FF2B5EF4-FFF2-40B4-BE49-F238E27FC236}">
                <a16:creationId xmlns:a16="http://schemas.microsoft.com/office/drawing/2014/main" id="{EF241DAB-C18B-A2BD-3D6E-6D785871A6C2}"/>
              </a:ext>
            </a:extLst>
          </p:cNvPr>
          <p:cNvPicPr>
            <a:picLocks noChangeAspect="1"/>
          </p:cNvPicPr>
          <p:nvPr/>
        </p:nvPicPr>
        <p:blipFill>
          <a:blip r:embed="rId3"/>
          <a:stretch>
            <a:fillRect/>
          </a:stretch>
        </p:blipFill>
        <p:spPr>
          <a:xfrm>
            <a:off x="1511666" y="1700808"/>
            <a:ext cx="6120667" cy="4753639"/>
          </a:xfrm>
          <a:prstGeom prst="rect">
            <a:avLst/>
          </a:prstGeom>
        </p:spPr>
      </p:pic>
    </p:spTree>
    <p:extLst>
      <p:ext uri="{BB962C8B-B14F-4D97-AF65-F5344CB8AC3E}">
        <p14:creationId xmlns:p14="http://schemas.microsoft.com/office/powerpoint/2010/main" val="789019855"/>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it-IT" altLang="it-IT"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3950</TotalTime>
  <Words>2657</Words>
  <Application>Microsoft Office PowerPoint</Application>
  <PresentationFormat>Presentazione su schermo (4:3)</PresentationFormat>
  <Paragraphs>423</Paragraphs>
  <Slides>28</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28</vt:i4>
      </vt:variant>
    </vt:vector>
  </HeadingPairs>
  <TitlesOfParts>
    <vt:vector size="34" baseType="lpstr">
      <vt:lpstr>Arial</vt:lpstr>
      <vt:lpstr>Calibri</vt:lpstr>
      <vt:lpstr>Consolas</vt:lpstr>
      <vt:lpstr>Courier New</vt:lpstr>
      <vt:lpstr>Work Sans</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Dip.to di Ing. Civ. e Amb. - Università di Perugia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Federico Cluni</dc:creator>
  <cp:lastModifiedBy>Federico Cluni</cp:lastModifiedBy>
  <cp:revision>279</cp:revision>
  <dcterms:created xsi:type="dcterms:W3CDTF">2010-04-21T10:08:30Z</dcterms:created>
  <dcterms:modified xsi:type="dcterms:W3CDTF">2024-03-15T14:27:20Z</dcterms:modified>
</cp:coreProperties>
</file>