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8381ce48f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381ce48f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381ce48f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381ce48f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381ce48f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381ce48f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381ce48f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381ce48f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0"/>
            <a:ext cx="8520600" cy="437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Capstone 2: Image Classification Using Convolutional Neural Networks</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Medical image recognition is an established field where data science techniques and especially deep learning with neural networks, are useful. Automating image recognition of diagnostic material can save valuable physician time and improve outcomes for patients.</a:t>
            </a:r>
            <a:endParaRPr/>
          </a:p>
          <a:p>
            <a:pPr indent="0" lvl="0" marL="0" rtl="0" algn="l">
              <a:spcBef>
                <a:spcPts val="1600"/>
              </a:spcBef>
              <a:spcAft>
                <a:spcPts val="0"/>
              </a:spcAft>
              <a:buNone/>
            </a:pPr>
            <a:r>
              <a:rPr lang="en"/>
              <a:t>In this specific case, the problem is to correctly classify whether patients are pneumonic, based on a single x-ray image. To do so I have built a convolutional neural network.</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122025" y="1687700"/>
            <a:ext cx="4298174" cy="3355348"/>
          </a:xfrm>
          <a:prstGeom prst="rect">
            <a:avLst/>
          </a:prstGeom>
          <a:noFill/>
          <a:ln>
            <a:noFill/>
          </a:ln>
        </p:spPr>
      </p:pic>
      <p:pic>
        <p:nvPicPr>
          <p:cNvPr id="65" name="Google Shape;65;p15"/>
          <p:cNvPicPr preferRelativeResize="0"/>
          <p:nvPr/>
        </p:nvPicPr>
        <p:blipFill>
          <a:blip r:embed="rId4">
            <a:alphaModFix/>
          </a:blip>
          <a:stretch>
            <a:fillRect/>
          </a:stretch>
        </p:blipFill>
        <p:spPr>
          <a:xfrm>
            <a:off x="4512325" y="1687700"/>
            <a:ext cx="4419000" cy="3355350"/>
          </a:xfrm>
          <a:prstGeom prst="rect">
            <a:avLst/>
          </a:prstGeom>
          <a:noFill/>
          <a:ln>
            <a:noFill/>
          </a:ln>
        </p:spPr>
      </p:pic>
      <p:sp>
        <p:nvSpPr>
          <p:cNvPr id="66" name="Google Shape;66;p15"/>
          <p:cNvSpPr txBox="1"/>
          <p:nvPr/>
        </p:nvSpPr>
        <p:spPr>
          <a:xfrm>
            <a:off x="90425" y="70325"/>
            <a:ext cx="8841000" cy="15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Here are two example images from the dataset, obtained from kaggle. Left is a non-pneumonic patient and right is pneumonic. Differentiating these by eye is impossible for me as someone completely untrained in medicine. Fortunately, the dataset is pre-labeled.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Neural Network</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800">
                <a:solidFill>
                  <a:schemeClr val="dk1"/>
                </a:solidFill>
              </a:rPr>
              <a:t>The CNN I built consisted of six layers. The first convolutional, the second a flattening layer and the rest dense ReLu activation layers with teh final one being a single node as this is a binary classifcation problem.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Conclusion</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iterating over 10 epochs in training and validation, the weights from the best performing epoch were used in on the testing data. The accuracy on the test data was 83%. I believe that this is satisfactory given the limitations, although high level </a:t>
            </a:r>
            <a:r>
              <a:rPr lang="en"/>
              <a:t>professional</a:t>
            </a:r>
            <a:r>
              <a:rPr lang="en"/>
              <a:t> models trained on much larger datasets have accuracies of approximately 99% on similar classification problems.</a:t>
            </a:r>
            <a:endParaRPr/>
          </a:p>
          <a:p>
            <a:pPr indent="0" lvl="0" marL="0" rtl="0" algn="l">
              <a:spcBef>
                <a:spcPts val="1600"/>
              </a:spcBef>
              <a:spcAft>
                <a:spcPts val="1600"/>
              </a:spcAft>
              <a:buNone/>
            </a:pPr>
            <a:r>
              <a:rPr lang="en"/>
              <a:t>The main limiting factor was available RAM. This limited the size of the convoluted images and thus resolution, losing details early 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