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381ce48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381ce48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381ce48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381ce48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381ce48f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381ce48f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381ce48f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381ce48f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3a838e1b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3a838e1b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0"/>
            <a:ext cx="8520600" cy="437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Capstone 2: Image Classification Using Convolutional Neural Networks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Medical image recognition is an established field where data science techniques and especially deep learning with neural networks, are useful. Automating image recognition of diagnostic material can save valuable physician time and improve outcomes for patients.</a:t>
            </a:r>
            <a:endParaRPr/>
          </a:p>
          <a:p>
            <a:pPr indent="0" lvl="0" marL="0" rtl="0" algn="l">
              <a:spcBef>
                <a:spcPts val="1600"/>
              </a:spcBef>
              <a:spcAft>
                <a:spcPts val="0"/>
              </a:spcAft>
              <a:buNone/>
            </a:pPr>
            <a:r>
              <a:rPr lang="en"/>
              <a:t>In this specific case, the problem is to correctly classify whether patients are pneumonic, based on a single x-ray image. To do so I have built a convolutional neural network.</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122025" y="1737950"/>
            <a:ext cx="4298174" cy="3305099"/>
          </a:xfrm>
          <a:prstGeom prst="rect">
            <a:avLst/>
          </a:prstGeom>
          <a:noFill/>
          <a:ln>
            <a:noFill/>
          </a:ln>
        </p:spPr>
      </p:pic>
      <p:pic>
        <p:nvPicPr>
          <p:cNvPr id="78" name="Google Shape;78;p15"/>
          <p:cNvPicPr preferRelativeResize="0"/>
          <p:nvPr/>
        </p:nvPicPr>
        <p:blipFill>
          <a:blip r:embed="rId4">
            <a:alphaModFix/>
          </a:blip>
          <a:stretch>
            <a:fillRect/>
          </a:stretch>
        </p:blipFill>
        <p:spPr>
          <a:xfrm>
            <a:off x="4512325" y="1788175"/>
            <a:ext cx="4419000" cy="3254874"/>
          </a:xfrm>
          <a:prstGeom prst="rect">
            <a:avLst/>
          </a:prstGeom>
          <a:noFill/>
          <a:ln>
            <a:noFill/>
          </a:ln>
        </p:spPr>
      </p:pic>
      <p:sp>
        <p:nvSpPr>
          <p:cNvPr id="79" name="Google Shape;79;p15"/>
          <p:cNvSpPr txBox="1"/>
          <p:nvPr/>
        </p:nvSpPr>
        <p:spPr>
          <a:xfrm>
            <a:off x="90425" y="70325"/>
            <a:ext cx="8841000" cy="15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Here are two example images from the dataset, obtained from kaggle. Left is a non-pneumonic patient and right is pneumonic. Differentiating these by eye is impossible for me as someone completely untrained in medicine. Fortunately, the dataset is pre-labeled.</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solidFill>
                  <a:srgbClr val="000000"/>
                </a:solidFill>
              </a:rPr>
              <a:t>The CNN I built consisted of six layers. The first convolutional, the second a flattening layer and the rest dense ReLu activation layers with teh final one being a single node as this is a binary classifcation problem.</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Conclusion</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After iterating over 10 epochs in training and validation, the weights from the best performing epoch were used in on the testing data. The accuracy on the test data was 83%. I believe that this is satisfactory given the limitations, although high level </a:t>
            </a:r>
            <a:r>
              <a:rPr lang="en">
                <a:solidFill>
                  <a:srgbClr val="000000"/>
                </a:solidFill>
              </a:rPr>
              <a:t>professional</a:t>
            </a:r>
            <a:r>
              <a:rPr lang="en">
                <a:solidFill>
                  <a:srgbClr val="000000"/>
                </a:solidFill>
              </a:rPr>
              <a:t> models trained on much larger datasets have accuracies of approximately 99% on similar classification problems.</a:t>
            </a:r>
            <a:endParaRPr>
              <a:solidFill>
                <a:srgbClr val="000000"/>
              </a:solidFill>
            </a:endParaRPr>
          </a:p>
          <a:p>
            <a:pPr indent="0" lvl="0" marL="0" rtl="0" algn="l">
              <a:spcBef>
                <a:spcPts val="1600"/>
              </a:spcBef>
              <a:spcAft>
                <a:spcPts val="1600"/>
              </a:spcAft>
              <a:buNone/>
            </a:pPr>
            <a:r>
              <a:rPr lang="en">
                <a:solidFill>
                  <a:srgbClr val="000000"/>
                </a:solidFill>
              </a:rPr>
              <a:t>The main limiting factor was available RAM. This limited the size of the convoluted images and thus resolution, losing details early on.</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Improving the Model and Future Works</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None/>
            </a:pPr>
            <a:r>
              <a:rPr lang="en">
                <a:solidFill>
                  <a:srgbClr val="000000"/>
                </a:solidFill>
                <a:highlight>
                  <a:srgbClr val="FFFFFF"/>
                </a:highlight>
                <a:latin typeface="Arial"/>
                <a:ea typeface="Arial"/>
                <a:cs typeface="Arial"/>
                <a:sym typeface="Arial"/>
              </a:rPr>
              <a:t>The model overfits, to improve is this in future two things to try to use are regularization and dropouts. Systematic hyper-parameter optimization could also be done, with the hyper-parameters being earning rate, Number of epochs, Batch size and Weight initialization. Finally, using image interpolation techniques could be used to enlarge smaller images so that the standard image size input into the model can be bigger.</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