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BFF6-15B9-44CA-B4D0-166ECCB7AB43}" type="datetimeFigureOut">
              <a:rPr lang="it-IT" smtClean="0"/>
              <a:t>08/12/2023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C59C-E6D9-4C14-B7D4-06F6B768314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3423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BFF6-15B9-44CA-B4D0-166ECCB7AB43}" type="datetimeFigureOut">
              <a:rPr lang="it-IT" smtClean="0"/>
              <a:t>08/12/2023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C59C-E6D9-4C14-B7D4-06F6B768314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7822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BFF6-15B9-44CA-B4D0-166ECCB7AB43}" type="datetimeFigureOut">
              <a:rPr lang="it-IT" smtClean="0"/>
              <a:t>08/12/2023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C59C-E6D9-4C14-B7D4-06F6B768314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1739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BFF6-15B9-44CA-B4D0-166ECCB7AB43}" type="datetimeFigureOut">
              <a:rPr lang="it-IT" smtClean="0"/>
              <a:t>08/12/2023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C59C-E6D9-4C14-B7D4-06F6B768314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8983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BFF6-15B9-44CA-B4D0-166ECCB7AB43}" type="datetimeFigureOut">
              <a:rPr lang="it-IT" smtClean="0"/>
              <a:t>08/12/2023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C59C-E6D9-4C14-B7D4-06F6B768314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965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BFF6-15B9-44CA-B4D0-166ECCB7AB43}" type="datetimeFigureOut">
              <a:rPr lang="it-IT" smtClean="0"/>
              <a:t>08/12/2023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C59C-E6D9-4C14-B7D4-06F6B768314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109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BFF6-15B9-44CA-B4D0-166ECCB7AB43}" type="datetimeFigureOut">
              <a:rPr lang="it-IT" smtClean="0"/>
              <a:t>08/12/2023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C59C-E6D9-4C14-B7D4-06F6B768314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1528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BFF6-15B9-44CA-B4D0-166ECCB7AB43}" type="datetimeFigureOut">
              <a:rPr lang="it-IT" smtClean="0"/>
              <a:t>08/12/2023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C59C-E6D9-4C14-B7D4-06F6B768314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3180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BFF6-15B9-44CA-B4D0-166ECCB7AB43}" type="datetimeFigureOut">
              <a:rPr lang="it-IT" smtClean="0"/>
              <a:t>08/12/2023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C59C-E6D9-4C14-B7D4-06F6B768314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4630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BFF6-15B9-44CA-B4D0-166ECCB7AB43}" type="datetimeFigureOut">
              <a:rPr lang="it-IT" smtClean="0"/>
              <a:t>08/12/2023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C59C-E6D9-4C14-B7D4-06F6B768314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6967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BFF6-15B9-44CA-B4D0-166ECCB7AB43}" type="datetimeFigureOut">
              <a:rPr lang="it-IT" smtClean="0"/>
              <a:t>08/12/2023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C59C-E6D9-4C14-B7D4-06F6B768314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5680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ABFF6-15B9-44CA-B4D0-166ECCB7AB43}" type="datetimeFigureOut">
              <a:rPr lang="it-IT" smtClean="0"/>
              <a:t>08/12/2023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8C59C-E6D9-4C14-B7D4-06F6B768314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6312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19231" cy="1330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sellaDiTesto 4"/>
          <p:cNvSpPr txBox="1"/>
          <p:nvPr/>
        </p:nvSpPr>
        <p:spPr>
          <a:xfrm>
            <a:off x="3491346" y="741412"/>
            <a:ext cx="78056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DIPARTIMENTO DI SCIENZE MATEMATICHE, INFORMATICHE E FISICHE</a:t>
            </a:r>
          </a:p>
        </p:txBody>
      </p:sp>
      <p:sp>
        <p:nvSpPr>
          <p:cNvPr id="7" name="Rettangolo 6"/>
          <p:cNvSpPr/>
          <p:nvPr/>
        </p:nvSpPr>
        <p:spPr>
          <a:xfrm>
            <a:off x="4659857" y="6302200"/>
            <a:ext cx="28995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anno accademico 2022/2023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1048256" y="1624526"/>
            <a:ext cx="9115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Corso di laurea in Informatica</a:t>
            </a:r>
          </a:p>
        </p:txBody>
      </p:sp>
      <p:sp>
        <p:nvSpPr>
          <p:cNvPr id="9" name="CasellaDiTesto 8"/>
          <p:cNvSpPr txBox="1">
            <a:spLocks/>
          </p:cNvSpPr>
          <p:nvPr/>
        </p:nvSpPr>
        <p:spPr>
          <a:xfrm>
            <a:off x="1491167" y="4414437"/>
            <a:ext cx="8672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RELATORE</a:t>
            </a:r>
            <a:r>
              <a: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Prof. Marino </a:t>
            </a:r>
            <a:r>
              <a:rPr kumimoji="0" lang="it-IT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Miculan</a:t>
            </a:r>
            <a:r>
              <a: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			</a:t>
            </a:r>
            <a:r>
              <a:rPr kumimoji="0" lang="it-IT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CANDIDATO</a:t>
            </a:r>
            <a:r>
              <a:rPr lang="it-IT" kern="0" dirty="0">
                <a:solidFill>
                  <a:prstClr val="black"/>
                </a:solidFill>
              </a:rPr>
              <a:t> </a:t>
            </a:r>
            <a:r>
              <a: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Federico Dittaro	</a:t>
            </a:r>
          </a:p>
        </p:txBody>
      </p:sp>
      <p:sp>
        <p:nvSpPr>
          <p:cNvPr id="10" name="CasellaDiTesto 9"/>
          <p:cNvSpPr txBox="1">
            <a:spLocks/>
          </p:cNvSpPr>
          <p:nvPr/>
        </p:nvSpPr>
        <p:spPr>
          <a:xfrm>
            <a:off x="1491167" y="5037412"/>
            <a:ext cx="8672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kern="0" dirty="0">
                <a:solidFill>
                  <a:prstClr val="black"/>
                </a:solidFill>
              </a:rPr>
              <a:t>CORRELATORE</a:t>
            </a:r>
            <a:r>
              <a:rPr lang="it-IT" kern="0" dirty="0">
                <a:solidFill>
                  <a:prstClr val="black"/>
                </a:solidFill>
              </a:rPr>
              <a:t> Dott. Matteo </a:t>
            </a:r>
            <a:r>
              <a:rPr lang="it-IT" kern="0" dirty="0" err="1">
                <a:solidFill>
                  <a:prstClr val="black"/>
                </a:solidFill>
              </a:rPr>
              <a:t>Paier</a:t>
            </a:r>
            <a:r>
              <a: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	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1269711" y="2788649"/>
            <a:ext cx="9115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Sito web statico per gruppo di ricerca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accademico: analisi e implementazione</a:t>
            </a:r>
          </a:p>
        </p:txBody>
      </p:sp>
    </p:spTree>
    <p:extLst>
      <p:ext uri="{BB962C8B-B14F-4D97-AF65-F5344CB8AC3E}">
        <p14:creationId xmlns:p14="http://schemas.microsoft.com/office/powerpoint/2010/main" val="994332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19231" cy="1330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tangolo 4"/>
          <p:cNvSpPr/>
          <p:nvPr/>
        </p:nvSpPr>
        <p:spPr>
          <a:xfrm>
            <a:off x="3496886" y="739832"/>
            <a:ext cx="823237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DIPARTIMENTO DI SCIENZE MATEMATICHE, INFORMATICHE E FISICHE</a:t>
            </a:r>
          </a:p>
        </p:txBody>
      </p:sp>
      <p:sp>
        <p:nvSpPr>
          <p:cNvPr id="6" name="Titolo 4"/>
          <p:cNvSpPr txBox="1">
            <a:spLocks/>
          </p:cNvSpPr>
          <p:nvPr/>
        </p:nvSpPr>
        <p:spPr>
          <a:xfrm>
            <a:off x="969818" y="1636825"/>
            <a:ext cx="9864437" cy="426278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100794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643D38"/>
                </a:solidFill>
                <a:latin typeface="Arial" charset="0"/>
                <a:ea typeface="Arial" charset="0"/>
                <a:cs typeface="Arial" charset="0"/>
              </a:rPr>
              <a:t>La differenza principale tra i siti web statici e dinamici riguarda il tipo di architettura utilizzata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it-IT" sz="2000" dirty="0">
              <a:solidFill>
                <a:srgbClr val="643D38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643D38"/>
                </a:solidFill>
                <a:latin typeface="Arial" charset="0"/>
                <a:cs typeface="Arial" charset="0"/>
              </a:rPr>
              <a:t>Nei siti statici, il contenuto è uniforme per tutti gli utenti che vi accedono</a:t>
            </a:r>
          </a:p>
          <a:p>
            <a:pPr algn="just"/>
            <a:endParaRPr lang="it-IT" sz="2000" dirty="0">
              <a:solidFill>
                <a:srgbClr val="643D38"/>
              </a:solidFill>
              <a:latin typeface="Arial" charset="0"/>
              <a:cs typeface="Arial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643D38"/>
                </a:solidFill>
                <a:latin typeface="Arial" charset="0"/>
                <a:ea typeface="Arial" charset="0"/>
                <a:cs typeface="Arial" charset="0"/>
              </a:rPr>
              <a:t>Gli SSG generano pagine statiche caricabili sul server di hosting mentre le pagine web dei siti dinamici sono create direttamente dai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>
              <a:solidFill>
                <a:srgbClr val="643D38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643D38"/>
                </a:solidFill>
                <a:latin typeface="Arial" charset="0"/>
                <a:cs typeface="Arial" charset="0"/>
              </a:rPr>
              <a:t>È stato utilizzato l’SSG Hugo ed il servizio di hosting «GitHub Pages». Durante il lavoro s</a:t>
            </a:r>
            <a:r>
              <a:rPr lang="it-IT" sz="2000" dirty="0">
                <a:solidFill>
                  <a:srgbClr val="643D38"/>
                </a:solidFill>
                <a:latin typeface="Arial" charset="0"/>
                <a:ea typeface="Arial" charset="0"/>
                <a:cs typeface="Arial" charset="0"/>
              </a:rPr>
              <a:t>ono stati adottati accorgimenti riguardo l’esperienza utente, attuando ad esempio modifiche all’organizzazione dei contenuti presenti nella pagina in base alle dimensioni dello schermo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>
              <a:solidFill>
                <a:srgbClr val="643D38"/>
              </a:solidFill>
              <a:latin typeface="Arial" charset="0"/>
              <a:ea typeface="Arial" charset="0"/>
              <a:cs typeface="Arial" charset="0"/>
            </a:endParaRPr>
          </a:p>
          <a:p>
            <a:endParaRPr lang="it-IT" sz="2000" dirty="0">
              <a:solidFill>
                <a:srgbClr val="643D38"/>
              </a:solidFill>
              <a:latin typeface="Arial" charset="0"/>
              <a:ea typeface="Arial" charset="0"/>
              <a:cs typeface="Arial" charset="0"/>
            </a:endParaRPr>
          </a:p>
          <a:p>
            <a:endParaRPr lang="it-IT" sz="2000" dirty="0">
              <a:solidFill>
                <a:srgbClr val="643D38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2" name="Immagine 11" descr="Immagine che contiene testo, schermata, diagramma, Carattere&#10;&#10;Descrizione generata automaticamente">
            <a:extLst>
              <a:ext uri="{FF2B5EF4-FFF2-40B4-BE49-F238E27FC236}">
                <a16:creationId xmlns:a16="http://schemas.microsoft.com/office/drawing/2014/main" id="{CA88A4E9-484D-B4DE-B3B6-1AFA0CC31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906" y="4955816"/>
            <a:ext cx="4326187" cy="188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5827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4e974b0-9b50-4fd7-b693-ebff31e9f880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E940D80746E144082B707BEAC473C41" ma:contentTypeVersion="16" ma:contentTypeDescription="Creare un nuovo documento." ma:contentTypeScope="" ma:versionID="6cb796c52f8ff616c0a059217b822a1f">
  <xsd:schema xmlns:xsd="http://www.w3.org/2001/XMLSchema" xmlns:xs="http://www.w3.org/2001/XMLSchema" xmlns:p="http://schemas.microsoft.com/office/2006/metadata/properties" xmlns:ns3="484e58ae-2b38-4f25-b32a-c26c0767fe58" xmlns:ns4="94e974b0-9b50-4fd7-b693-ebff31e9f880" targetNamespace="http://schemas.microsoft.com/office/2006/metadata/properties" ma:root="true" ma:fieldsID="151a041d77b71e4335cf52ec90cad5a0" ns3:_="" ns4:_="">
    <xsd:import namespace="484e58ae-2b38-4f25-b32a-c26c0767fe58"/>
    <xsd:import namespace="94e974b0-9b50-4fd7-b693-ebff31e9f88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LengthInSeconds" minOccurs="0"/>
                <xsd:element ref="ns4:MediaServiceAutoKeyPoints" minOccurs="0"/>
                <xsd:element ref="ns4:MediaServiceKeyPoints" minOccurs="0"/>
                <xsd:element ref="ns4:MediaServiceLocation" minOccurs="0"/>
                <xsd:element ref="ns4:MediaServiceSearchPropertie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4e58ae-2b38-4f25-b32a-c26c0767fe5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ndiviso con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Condiviso con dettagli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suggerimento condivisione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e974b0-9b50-4fd7-b693-ebff31e9f8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2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0810D1-350C-4625-8C23-087313757C34}">
  <ds:schemaRefs>
    <ds:schemaRef ds:uri="http://purl.org/dc/elements/1.1/"/>
    <ds:schemaRef ds:uri="http://www.w3.org/XML/1998/namespace"/>
    <ds:schemaRef ds:uri="http://schemas.microsoft.com/office/infopath/2007/PartnerControls"/>
    <ds:schemaRef ds:uri="484e58ae-2b38-4f25-b32a-c26c0767fe58"/>
    <ds:schemaRef ds:uri="http://purl.org/dc/terms/"/>
    <ds:schemaRef ds:uri="http://schemas.microsoft.com/office/2006/metadata/properties"/>
    <ds:schemaRef ds:uri="94e974b0-9b50-4fd7-b693-ebff31e9f880"/>
    <ds:schemaRef ds:uri="http://schemas.microsoft.com/office/2006/documentManagement/types"/>
    <ds:schemaRef ds:uri="http://purl.org/dc/dcmitype/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F436D043-DA48-46E7-9DB5-7087974DED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30AE499-A959-4DAE-9BFB-3BBD9CCEDB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4e58ae-2b38-4f25-b32a-c26c0767fe58"/>
    <ds:schemaRef ds:uri="94e974b0-9b50-4fd7-b693-ebff31e9f8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Debora Fantini</dc:creator>
  <cp:lastModifiedBy>Federico Dittaro</cp:lastModifiedBy>
  <cp:revision>17</cp:revision>
  <dcterms:created xsi:type="dcterms:W3CDTF">2023-07-04T09:04:56Z</dcterms:created>
  <dcterms:modified xsi:type="dcterms:W3CDTF">2023-12-08T16:28:34Z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0x0101001E940D80746E144082B707BEAC473C41</vt:lpwstr>
  </property>
</Properties>
</file>