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CAD70-5DCF-40E4-8D50-7FC1E801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67C946-A680-4636-9A05-C3FC4255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F5B41-34B5-4192-9DCB-30C3B362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D08AD-D1EC-4312-976A-693093B7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9AE5AF-515D-424B-859A-EED7CA3C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756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EC4B9-F1B1-435F-B952-39F5926C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511557-87C1-4F20-8BF6-0D827A22A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8227BF-439C-4F5C-B62F-82D15816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12AEBF-B62F-434D-B5AE-6B761D12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1E7B5-0653-4696-8F43-C4D4AC1A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37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3BE65D-44D1-4C12-BF8B-E30943976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D827E5-69E5-4D00-84DC-D5D1F9382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B2A529-9FE0-42D7-B77F-C435C50D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95DD3E-F081-4AAC-ABCF-847B191C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26E54C-93C0-4660-BCAC-0B945F58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3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A05D0-645B-4464-B8C2-2DF322A3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2F06C-1503-47C0-95DF-64F9073D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E2AA6E-94FA-4AD5-8B03-BA263AB1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DDD1-92D8-40C4-9920-432D28CD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8B32E-95E9-4B50-B809-EE0DD8C8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217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3478E-5DD3-4192-8D7F-B672FC8B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EA73F-5A8D-458E-BDFF-83A2C9AA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45F64D-7F7D-4FCC-BCCA-3FB209A3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C07ED-9441-4E71-AACE-2457E547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6A959-7BB1-4D27-9D18-647158EE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74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80C05-6B03-45CD-8099-552BFE39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02EF7-EB8B-458C-B736-2166EBFA9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42972D-D59C-4C59-B1F3-89631F3F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4077FC-EC83-4B62-8F5E-CF5A8201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3B1CF-1FDF-4EE3-B297-D9E7D449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3D52DD-7F76-4434-BC36-0D89ED8B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021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49528-C692-43CD-B577-B8CA0E85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7CD577-FCE7-4973-B3FE-7D423F35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74A51A-A00C-4D45-A1AC-19F02007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7A6D04-DDA8-46A8-BF5E-FEDCD7D8A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57AF0-2364-4A81-8F16-E725F3ABC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C85B2C-7642-4472-98AD-8F1C65B5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08C510-6EA9-49B2-B81F-765EF7CF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EA03FA-6D6C-4B97-A92F-AD0FF41A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792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1CB47-4868-4832-9187-99328B2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D98984-B087-473E-89DE-1F7260A8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7B7C4-1C7F-4BE8-A8F2-8097ACF1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C56E3-3393-4B7D-A61A-C038A45D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510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B08233-25FA-4D08-AE4C-53F201DC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E170F0-E951-40DF-8E7D-4FD3515F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EE301E-0281-4581-920C-4DBCF602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2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6C9F4-0E5F-455D-B593-248CAA2E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786C82-E68C-45CE-9299-C4127422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44EA3E-8A14-46B2-8751-05A3A154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F1C70-BD96-4BCF-B83A-63694CB1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A83BDB-2C7E-4B8F-B2A3-824CFDA4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0CE6B0-DD8F-42CF-B406-5A4EE1AF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84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06119-5791-45C2-B9D5-8A2BB86F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2097A6-CB1F-4240-8FF7-FEAF7F39F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8FEA5C-D7B2-43CC-B57D-63C5C14F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27B827-53E0-4485-92F6-7982F90F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5999A4-4156-4832-9FD0-A09D1B0F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AEEABD-4B03-4083-A29C-60F2F904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19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26EB5A-2DC6-45E0-99A9-9FA72486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00B7EE-796A-4D6B-A3B7-AC90F7FD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6264C-461C-4226-930F-A4744F148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DA82-5FA8-4618-A059-DC59E5418A03}" type="datetimeFigureOut">
              <a:rPr lang="fr-BE" smtClean="0"/>
              <a:t>22-02-19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1FA35-36CF-4756-B071-BCBFA6D84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5F05C-36E2-4032-8131-EB39CA863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C462-9E0F-45E8-A67D-922D3C21E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610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sandberg/facenet" TargetMode="External"/><Relationship Id="rId2" Type="http://schemas.openxmlformats.org/officeDocument/2006/relationships/hyperlink" Target="https://github.com/pillarpond/face-recognizer-andro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8PKs8k0cmE" TargetMode="External"/><Relationship Id="rId2" Type="http://schemas.openxmlformats.org/officeDocument/2006/relationships/hyperlink" Target="https://github.com/amitshekhariitbhu/Android-TensorFlow-Lite-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bscription.packtpub.com/book/big_data_and_business_intelligence/9781786469786/9/ch09lvl1sec84/deep-learning-on-androi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Xavier.lessage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9800B-C61D-4F2E-A4FC-9B4B96D2E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Projets mobiles</a:t>
            </a:r>
          </a:p>
        </p:txBody>
      </p:sp>
    </p:spTree>
    <p:extLst>
      <p:ext uri="{BB962C8B-B14F-4D97-AF65-F5344CB8AC3E}">
        <p14:creationId xmlns:p14="http://schemas.microsoft.com/office/powerpoint/2010/main" val="293897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20DAC-8E98-4550-B820-9DBD226D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3600" b="1" dirty="0">
                <a:solidFill>
                  <a:srgbClr val="7030A0"/>
                </a:solidFill>
              </a:rPr>
              <a:t>1. </a:t>
            </a:r>
            <a:r>
              <a:rPr lang="fr-BE" sz="3600" b="1" dirty="0" err="1">
                <a:solidFill>
                  <a:srgbClr val="7030A0"/>
                </a:solidFill>
              </a:rPr>
              <a:t>Realtime</a:t>
            </a:r>
            <a:r>
              <a:rPr lang="fr-BE" sz="3600" b="1" dirty="0">
                <a:solidFill>
                  <a:srgbClr val="7030A0"/>
                </a:solidFill>
              </a:rPr>
              <a:t> Face Recognizer</a:t>
            </a:r>
            <a:br>
              <a:rPr lang="fr-BE" sz="3600" b="1" dirty="0">
                <a:solidFill>
                  <a:srgbClr val="7030A0"/>
                </a:solidFill>
              </a:rPr>
            </a:br>
            <a:endParaRPr lang="fr-BE" sz="3600" b="1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F21EF-C446-4BC9-8CAD-4A62C3FD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Implémenter le réseau de neurone </a:t>
            </a:r>
            <a:r>
              <a:rPr lang="fr-BE" dirty="0" err="1"/>
              <a:t>FaceNet</a:t>
            </a:r>
            <a:r>
              <a:rPr lang="fr-BE" dirty="0"/>
              <a:t> sur une application </a:t>
            </a:r>
            <a:r>
              <a:rPr lang="fr-BE" dirty="0" err="1"/>
              <a:t>android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 lien utiles :</a:t>
            </a:r>
          </a:p>
          <a:p>
            <a:pPr marL="0" indent="0">
              <a:buNone/>
            </a:pPr>
            <a:r>
              <a:rPr lang="fr-BE" dirty="0"/>
              <a:t> </a:t>
            </a:r>
          </a:p>
          <a:p>
            <a:pPr lvl="0"/>
            <a:r>
              <a:rPr lang="fr-BE" u="sng" dirty="0">
                <a:hlinkClick r:id="rId2"/>
              </a:rPr>
              <a:t>https://github.com/pillarpond/face-recognizer-android</a:t>
            </a:r>
            <a:endParaRPr lang="fr-BE" dirty="0"/>
          </a:p>
          <a:p>
            <a:pPr lvl="0"/>
            <a:r>
              <a:rPr lang="fr-BE" u="sng" dirty="0">
                <a:hlinkClick r:id="rId3"/>
              </a:rPr>
              <a:t>https://github.com/davidsandberg/facenet</a:t>
            </a:r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Contact : Mohammed Amin Belarbi</a:t>
            </a:r>
          </a:p>
        </p:txBody>
      </p:sp>
    </p:spTree>
    <p:extLst>
      <p:ext uri="{BB962C8B-B14F-4D97-AF65-F5344CB8AC3E}">
        <p14:creationId xmlns:p14="http://schemas.microsoft.com/office/powerpoint/2010/main" val="386195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6D830-36D9-42C1-A304-5C6FA53C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246"/>
            <a:ext cx="10515600" cy="963945"/>
          </a:xfrm>
        </p:spPr>
        <p:txBody>
          <a:bodyPr>
            <a:noAutofit/>
          </a:bodyPr>
          <a:lstStyle/>
          <a:p>
            <a:pPr algn="ctr"/>
            <a:r>
              <a:rPr lang="fr-BE" sz="3600" b="1" dirty="0">
                <a:solidFill>
                  <a:srgbClr val="7030A0"/>
                </a:solidFill>
              </a:rPr>
              <a:t>2. Tri des déchets à l'aide d'une application mobile</a:t>
            </a:r>
            <a:br>
              <a:rPr lang="fr-BE" sz="3600" dirty="0">
                <a:solidFill>
                  <a:srgbClr val="7030A0"/>
                </a:solidFill>
              </a:rPr>
            </a:br>
            <a:endParaRPr lang="fr-BE" sz="3600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C55E2-B55A-4442-93D6-7B3A0E0B8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2400" dirty="0"/>
              <a:t> </a:t>
            </a:r>
          </a:p>
          <a:p>
            <a:r>
              <a:rPr lang="fr-BE" sz="2400" dirty="0"/>
              <a:t>L'objectif est de développer une application mobile qui utilise les réseaux de neurones, afin de déterminer le type des déchets (PMC,  autres, Carton).</a:t>
            </a:r>
          </a:p>
          <a:p>
            <a:pPr lvl="0"/>
            <a:endParaRPr lang="fr-BE" sz="2400" u="sng" dirty="0">
              <a:hlinkClick r:id="rId2"/>
            </a:endParaRPr>
          </a:p>
          <a:p>
            <a:pPr lvl="0"/>
            <a:r>
              <a:rPr lang="fr-BE" sz="2400" u="sng" dirty="0">
                <a:hlinkClick r:id="rId2"/>
              </a:rPr>
              <a:t>https://github.com/amitshekhariitbhu/Android-TensorFlow-Lite-Example</a:t>
            </a:r>
            <a:endParaRPr lang="fr-BE" sz="2400" dirty="0"/>
          </a:p>
          <a:p>
            <a:pPr lvl="0"/>
            <a:endParaRPr lang="fr-BE" sz="2400" dirty="0"/>
          </a:p>
          <a:p>
            <a:pPr lvl="0"/>
            <a:r>
              <a:rPr lang="fr-BE" sz="2400" dirty="0"/>
              <a:t>Liens utiles : </a:t>
            </a:r>
            <a:r>
              <a:rPr lang="fr-BE" sz="2400" u="sng" dirty="0">
                <a:hlinkClick r:id="rId3"/>
              </a:rPr>
              <a:t>https://www.youtube.com/watch?v=_8PKs8k0cmE</a:t>
            </a:r>
            <a:endParaRPr lang="fr-BE" sz="2400" dirty="0"/>
          </a:p>
          <a:p>
            <a:pPr lvl="0"/>
            <a:endParaRPr lang="fr-BE" sz="2400" u="sng" dirty="0">
              <a:hlinkClick r:id="rId4"/>
            </a:endParaRPr>
          </a:p>
          <a:p>
            <a:pPr lvl="0"/>
            <a:r>
              <a:rPr lang="fr-BE" sz="2400" u="sng" dirty="0">
                <a:hlinkClick r:id="rId4"/>
              </a:rPr>
              <a:t>https://subscription.packtpub.com/book/big_data_and_business_intelligence/9781786469786/9/ch09lvl1sec84/deep-learning-on-android</a:t>
            </a:r>
            <a:endParaRPr lang="fr-BE" sz="2400" dirty="0"/>
          </a:p>
          <a:p>
            <a:pPr marL="0" indent="0">
              <a:buNone/>
            </a:pPr>
            <a:r>
              <a:rPr lang="fr-BE" sz="2400" dirty="0"/>
              <a:t> </a:t>
            </a:r>
          </a:p>
          <a:p>
            <a:pPr marL="0" indent="0">
              <a:buNone/>
            </a:pPr>
            <a:r>
              <a:rPr lang="fr-BE" sz="2400" dirty="0"/>
              <a:t> Contact : Mohammed Amin Belarbi</a:t>
            </a:r>
          </a:p>
          <a:p>
            <a:pPr marL="0" indent="0">
              <a:buNone/>
            </a:pPr>
            <a:endParaRPr lang="fr-BE" sz="2400" dirty="0"/>
          </a:p>
          <a:p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4805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C1905-6DC5-402A-B3BB-E5EBBFF9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6470" cy="1325563"/>
          </a:xfrm>
        </p:spPr>
        <p:txBody>
          <a:bodyPr/>
          <a:lstStyle/>
          <a:p>
            <a:r>
              <a:rPr lang="fr-BE" dirty="0">
                <a:solidFill>
                  <a:srgbClr val="7030A0"/>
                </a:solidFill>
              </a:rPr>
              <a:t>3,4 Plateforme d’encodage de données patients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C21F0-67D0-4B98-A49E-4F43F120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5324"/>
          </a:xfrm>
        </p:spPr>
        <p:txBody>
          <a:bodyPr>
            <a:normAutofit fontScale="92500" lnSpcReduction="10000"/>
          </a:bodyPr>
          <a:lstStyle/>
          <a:p>
            <a:r>
              <a:rPr lang="fr-BE" sz="2400" dirty="0"/>
              <a:t>Mise en œuvre d’une application web et mobile qui va permette aux radiologues de divers services/institutions d’encoder sur une plateforme sécurisée le protocole des patients qui ont donnés leur accord pour que leurs données (images et protocoles) puissent être utilisées à des fins de recherche.</a:t>
            </a:r>
          </a:p>
          <a:p>
            <a:endParaRPr lang="fr-BE" sz="2400" dirty="0"/>
          </a:p>
          <a:p>
            <a:r>
              <a:rPr lang="fr-BE" sz="2400" dirty="0"/>
              <a:t>/!\ : Les images seront stockées sur le cloud aussi mais pas dans la base de données ! </a:t>
            </a:r>
            <a:br>
              <a:rPr lang="fr-BE" sz="2400" dirty="0"/>
            </a:br>
            <a:r>
              <a:rPr lang="fr-BE" sz="2400" dirty="0"/>
              <a:t>Dans la DB, on enregistrera que </a:t>
            </a:r>
            <a:r>
              <a:rPr lang="fr-BE" sz="2400" dirty="0" err="1"/>
              <a:t>l’id</a:t>
            </a:r>
            <a:r>
              <a:rPr lang="fr-BE" sz="2400" dirty="0"/>
              <a:t> des images et les images seront dans un répertoire classé par année (de l’ordre de 10.000 images / an).  </a:t>
            </a:r>
          </a:p>
          <a:p>
            <a:endParaRPr lang="fr-BE" sz="2400" dirty="0"/>
          </a:p>
          <a:p>
            <a:pPr algn="just"/>
            <a:r>
              <a:rPr lang="fr-BE" sz="2400" dirty="0"/>
              <a:t>Cette application permettra de constituer une base de données qui sera exploitée dans le cadre d’une thèse de doctorat sur le </a:t>
            </a:r>
            <a:r>
              <a:rPr lang="fr-BE" sz="2400" dirty="0" err="1"/>
              <a:t>Deep</a:t>
            </a:r>
            <a:r>
              <a:rPr lang="fr-BE" sz="2400" dirty="0"/>
              <a:t> Learning appliqué à l’imagerie médicale.</a:t>
            </a:r>
          </a:p>
          <a:p>
            <a:endParaRPr lang="fr-BE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5CF59-83A7-4BFF-A45A-5C277FA770BB}"/>
              </a:ext>
            </a:extLst>
          </p:cNvPr>
          <p:cNvSpPr/>
          <p:nvPr/>
        </p:nvSpPr>
        <p:spPr>
          <a:xfrm>
            <a:off x="93921" y="5941229"/>
            <a:ext cx="11353800" cy="45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fr-BE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Xavier Lessage, Ingénieur civil au </a:t>
            </a:r>
            <a:r>
              <a:rPr lang="fr-BE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Cetic</a:t>
            </a:r>
            <a:r>
              <a:rPr lang="fr-BE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BE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Phd</a:t>
            </a:r>
            <a:r>
              <a:rPr lang="fr-BE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fr-BE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</a:t>
            </a:r>
            <a:r>
              <a:rPr lang="fr-BE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UMons</a:t>
            </a:r>
            <a:r>
              <a:rPr lang="fr-BE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 </a:t>
            </a:r>
            <a:r>
              <a:rPr lang="fr-BE" sz="2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Xavier.lessage@gmail.com</a:t>
            </a:r>
            <a:endParaRPr lang="fr-BE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8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23202-F29F-4CF0-81A9-BA59CCE6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Application Web responsive</a:t>
            </a:r>
            <a:endParaRPr lang="fr-BE" sz="3600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064F-50F9-45DE-92E2-F05BE16F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19" y="1508512"/>
            <a:ext cx="10515600" cy="5073041"/>
          </a:xfrm>
        </p:spPr>
        <p:txBody>
          <a:bodyPr>
            <a:normAutofit fontScale="70000" lnSpcReduction="20000"/>
          </a:bodyPr>
          <a:lstStyle/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fr-BE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Accès en https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fr-BE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Authentification pour les radiologues avec un user et mot de passe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fr-BE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Authentification forte (à double facteur ou similaire) pour l’administrateur du site (Intégration avec Google </a:t>
            </a:r>
            <a:r>
              <a:rPr lang="fr-BE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Authenticator</a:t>
            </a:r>
            <a:r>
              <a:rPr lang="fr-BE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car données très sensibles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fr-BE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Créations de plusieurs formulaires  pour :</a:t>
            </a:r>
          </a:p>
          <a:p>
            <a:pPr lvl="2">
              <a:lnSpc>
                <a:spcPct val="115000"/>
              </a:lnSpc>
            </a:pPr>
            <a:r>
              <a:rPr lang="fr-BE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les utilisateurs (radiologues), institutions, …</a:t>
            </a:r>
          </a:p>
          <a:p>
            <a:pPr lvl="2">
              <a:lnSpc>
                <a:spcPct val="115000"/>
              </a:lnSpc>
            </a:pPr>
            <a:r>
              <a:rPr lang="fr-BE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Encoder les patients, protocoles, …</a:t>
            </a:r>
          </a:p>
          <a:p>
            <a:pPr lvl="2">
              <a:lnSpc>
                <a:spcPct val="115000"/>
              </a:lnSpc>
            </a:pPr>
            <a:r>
              <a:rPr lang="fr-BE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Exporter les données au format .SCV</a:t>
            </a:r>
          </a:p>
          <a:p>
            <a:pPr lvl="2">
              <a:lnSpc>
                <a:spcPct val="115000"/>
              </a:lnSpc>
            </a:pPr>
            <a:r>
              <a:rPr lang="fr-BE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Visualiser les statistiques</a:t>
            </a:r>
          </a:p>
          <a:p>
            <a:pPr lvl="2">
              <a:lnSpc>
                <a:spcPct val="115000"/>
              </a:lnSpc>
            </a:pPr>
            <a:r>
              <a:rPr lang="fr-BE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Download/</a:t>
            </a:r>
            <a:r>
              <a:rPr lang="fr-BE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</a:t>
            </a:r>
            <a:r>
              <a:rPr lang="fr-BE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images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307C5-24B4-4181-ACD8-056EEF712A57}"/>
              </a:ext>
            </a:extLst>
          </p:cNvPr>
          <p:cNvSpPr/>
          <p:nvPr/>
        </p:nvSpPr>
        <p:spPr>
          <a:xfrm>
            <a:off x="3048000" y="1738473"/>
            <a:ext cx="6096000" cy="2755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B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845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F582B-8DA2-4B4D-B6E1-DE63F284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0391"/>
          </a:xfrm>
        </p:spPr>
        <p:txBody>
          <a:bodyPr>
            <a:normAutofit/>
          </a:bodyPr>
          <a:lstStyle/>
          <a:p>
            <a:pPr algn="ctr"/>
            <a:r>
              <a:rPr lang="fr-BE" sz="3600" dirty="0">
                <a:solidFill>
                  <a:srgbClr val="7030A0"/>
                </a:solidFill>
              </a:rPr>
              <a:t>4. Application Mobile (à des fins de </a:t>
            </a:r>
            <a:r>
              <a:rPr lang="fr-BE" sz="3600" dirty="0" err="1">
                <a:solidFill>
                  <a:srgbClr val="7030A0"/>
                </a:solidFill>
              </a:rPr>
              <a:t>reporting</a:t>
            </a:r>
            <a:r>
              <a:rPr lang="fr-BE" sz="3600" dirty="0">
                <a:solidFill>
                  <a:srgbClr val="7030A0"/>
                </a:solidFill>
              </a:rPr>
              <a:t>)</a:t>
            </a:r>
            <a:br>
              <a:rPr lang="fr-BE" sz="3600" dirty="0">
                <a:solidFill>
                  <a:srgbClr val="7030A0"/>
                </a:solidFill>
              </a:rPr>
            </a:br>
            <a:endParaRPr lang="fr-BE" sz="3600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12214-21B6-4B6A-9F11-2938477B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9119"/>
          </a:xfrm>
        </p:spPr>
        <p:txBody>
          <a:bodyPr/>
          <a:lstStyle/>
          <a:p>
            <a:pPr lvl="1"/>
            <a:r>
              <a:rPr lang="fr-BE" dirty="0"/>
              <a:t>Application (Progressive Web App) sur IOS et Android  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Authentification simple pour disposer de statistiques sur un smartphone :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nombre de protocole encodé / médecins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nombre de protocole positif et négatif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Moyenne par radiologues</a:t>
            </a:r>
          </a:p>
          <a:p>
            <a:pPr marL="457200" lvl="1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7088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DEA8C-ED98-4D69-9A2D-B79502AF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7030A0"/>
                </a:solidFill>
              </a:rPr>
              <a:t>5. Le calendrier d’arrosage des plantes</a:t>
            </a:r>
            <a:br>
              <a:rPr lang="fr-BE" sz="3600" dirty="0">
                <a:solidFill>
                  <a:srgbClr val="7030A0"/>
                </a:solidFill>
              </a:rPr>
            </a:br>
            <a:endParaRPr lang="fr-BE" sz="3600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15378-BD58-4090-AF12-10E24A46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L’application doit permettre d’encoder les plantes ainsi que leur fréquence et quantité d’arrosage. Un système d’alerte prévient l’utilisateur du moment ou il doit arroser certaines plantes.</a:t>
            </a:r>
          </a:p>
          <a:p>
            <a:r>
              <a:rPr lang="fr-FR" dirty="0"/>
              <a:t> L’application devra essayer de regrouper les arrosages pour en optimiser le nombre.</a:t>
            </a:r>
            <a:endParaRPr lang="fr-BE" dirty="0"/>
          </a:p>
          <a:p>
            <a:endParaRPr lang="fr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8256C-6998-43AF-82E6-BD5361799295}"/>
              </a:ext>
            </a:extLst>
          </p:cNvPr>
          <p:cNvSpPr/>
          <p:nvPr/>
        </p:nvSpPr>
        <p:spPr>
          <a:xfrm>
            <a:off x="684141" y="5942568"/>
            <a:ext cx="406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/>
              <a:t>Contact : Olivier </a:t>
            </a:r>
            <a:r>
              <a:rPr lang="fr-BE" sz="2800" dirty="0" err="1"/>
              <a:t>Debauche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4187014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Grand écran</PresentationFormat>
  <Paragraphs>53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Projets mobiles</vt:lpstr>
      <vt:lpstr>1. Realtime Face Recognizer </vt:lpstr>
      <vt:lpstr>2. Tri des déchets à l'aide d'une application mobile </vt:lpstr>
      <vt:lpstr>3,4 Plateforme d’encodage de données patients</vt:lpstr>
      <vt:lpstr>3. Application Web responsive</vt:lpstr>
      <vt:lpstr>4. Application Mobile (à des fins de reporting) </vt:lpstr>
      <vt:lpstr>5. Le calendrier d’arrosage des plantes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Projets mobiles</dc:title>
  <dc:creator>Saïd MAHMOUDI</dc:creator>
  <cp:lastModifiedBy>Saïd MAHMOUDI</cp:lastModifiedBy>
  <cp:revision>6</cp:revision>
  <dcterms:created xsi:type="dcterms:W3CDTF">2019-02-22T11:27:03Z</dcterms:created>
  <dcterms:modified xsi:type="dcterms:W3CDTF">2019-02-22T14:49:37Z</dcterms:modified>
</cp:coreProperties>
</file>