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306" r:id="rId4"/>
    <p:sldId id="307" r:id="rId5"/>
    <p:sldId id="262" r:id="rId6"/>
    <p:sldId id="263" r:id="rId7"/>
    <p:sldId id="261" r:id="rId8"/>
    <p:sldId id="264" r:id="rId9"/>
    <p:sldId id="266" r:id="rId10"/>
    <p:sldId id="267" r:id="rId11"/>
    <p:sldId id="289" r:id="rId12"/>
    <p:sldId id="291" r:id="rId13"/>
    <p:sldId id="300" r:id="rId14"/>
    <p:sldId id="271" r:id="rId15"/>
    <p:sldId id="272" r:id="rId16"/>
    <p:sldId id="273" r:id="rId17"/>
    <p:sldId id="274" r:id="rId18"/>
    <p:sldId id="275" r:id="rId19"/>
    <p:sldId id="276" r:id="rId20"/>
    <p:sldId id="268" r:id="rId21"/>
    <p:sldId id="298" r:id="rId22"/>
    <p:sldId id="292" r:id="rId23"/>
    <p:sldId id="303" r:id="rId24"/>
    <p:sldId id="277" r:id="rId25"/>
    <p:sldId id="278" r:id="rId26"/>
    <p:sldId id="279" r:id="rId27"/>
    <p:sldId id="280" r:id="rId28"/>
    <p:sldId id="281" r:id="rId29"/>
    <p:sldId id="282" r:id="rId30"/>
    <p:sldId id="293" r:id="rId31"/>
    <p:sldId id="296" r:id="rId32"/>
    <p:sldId id="294" r:id="rId33"/>
    <p:sldId id="302" r:id="rId34"/>
    <p:sldId id="283" r:id="rId35"/>
    <p:sldId id="284" r:id="rId36"/>
    <p:sldId id="285" r:id="rId37"/>
    <p:sldId id="286" r:id="rId38"/>
    <p:sldId id="287" r:id="rId39"/>
    <p:sldId id="288" r:id="rId40"/>
    <p:sldId id="270" r:id="rId41"/>
    <p:sldId id="297" r:id="rId42"/>
    <p:sldId id="295" r:id="rId43"/>
    <p:sldId id="30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CF4500-9E7B-4CAF-8C56-216398ADDCA2}" v="125" dt="2024-11-19T12:25:12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Gentile" userId="9d6f71f4-01b2-43b3-9fdf-a6d2abbecdc3" providerId="ADAL" clId="{C2CF4500-9E7B-4CAF-8C56-216398ADDCA2}"/>
    <pc:docChg chg="undo custSel addSld delSld modSld sldOrd">
      <pc:chgData name="Federico Gentile" userId="9d6f71f4-01b2-43b3-9fdf-a6d2abbecdc3" providerId="ADAL" clId="{C2CF4500-9E7B-4CAF-8C56-216398ADDCA2}" dt="2024-11-19T12:25:31.837" v="901" actId="14100"/>
      <pc:docMkLst>
        <pc:docMk/>
      </pc:docMkLst>
      <pc:sldChg chg="addSp delSp modSp mod setBg delDesignElem">
        <pc:chgData name="Federico Gentile" userId="9d6f71f4-01b2-43b3-9fdf-a6d2abbecdc3" providerId="ADAL" clId="{C2CF4500-9E7B-4CAF-8C56-216398ADDCA2}" dt="2024-11-19T12:20:51.198" v="776" actId="26606"/>
        <pc:sldMkLst>
          <pc:docMk/>
          <pc:sldMk cId="3337860745" sldId="256"/>
        </pc:sldMkLst>
        <pc:spChg chg="mod">
          <ac:chgData name="Federico Gentile" userId="9d6f71f4-01b2-43b3-9fdf-a6d2abbecdc3" providerId="ADAL" clId="{C2CF4500-9E7B-4CAF-8C56-216398ADDCA2}" dt="2024-11-19T12:20:51.198" v="776" actId="26606"/>
          <ac:spMkLst>
            <pc:docMk/>
            <pc:sldMk cId="3337860745" sldId="256"/>
            <ac:spMk id="2" creationId="{A917F12C-BCB0-3872-542D-FBC62158810F}"/>
          </ac:spMkLst>
        </pc:spChg>
        <pc:spChg chg="mod">
          <ac:chgData name="Federico Gentile" userId="9d6f71f4-01b2-43b3-9fdf-a6d2abbecdc3" providerId="ADAL" clId="{C2CF4500-9E7B-4CAF-8C56-216398ADDCA2}" dt="2024-11-19T12:20:51.198" v="776" actId="26606"/>
          <ac:spMkLst>
            <pc:docMk/>
            <pc:sldMk cId="3337860745" sldId="256"/>
            <ac:spMk id="3" creationId="{ADC962E4-BFEC-3035-F85F-5B12516BD4CF}"/>
          </ac:spMkLst>
        </pc:spChg>
        <pc:spChg chg="add">
          <ac:chgData name="Federico Gentile" userId="9d6f71f4-01b2-43b3-9fdf-a6d2abbecdc3" providerId="ADAL" clId="{C2CF4500-9E7B-4CAF-8C56-216398ADDCA2}" dt="2024-11-19T12:20:51.198" v="776" actId="26606"/>
          <ac:spMkLst>
            <pc:docMk/>
            <pc:sldMk cId="3337860745" sldId="256"/>
            <ac:spMk id="5" creationId="{9CD9ACDE-8038-488C-AB0C-5FD1A373C8CD}"/>
          </ac:spMkLst>
        </pc:spChg>
        <pc:spChg chg="add">
          <ac:chgData name="Federico Gentile" userId="9d6f71f4-01b2-43b3-9fdf-a6d2abbecdc3" providerId="ADAL" clId="{C2CF4500-9E7B-4CAF-8C56-216398ADDCA2}" dt="2024-11-19T12:20:51.198" v="776" actId="26606"/>
          <ac:spMkLst>
            <pc:docMk/>
            <pc:sldMk cId="3337860745" sldId="256"/>
            <ac:spMk id="6" creationId="{DA6C2449-5F66-4753-AAA3-4AD81E57A0E5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3337860745" sldId="256"/>
            <ac:spMk id="8" creationId="{6F5A5072-7B47-4D32-B52A-4EBBF590B8A5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3337860745" sldId="256"/>
            <ac:spMk id="10" creationId="{9715DAF0-AE1B-46C9-8A6B-DB2AA05AB91D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3337860745" sldId="256"/>
            <ac:spMk id="12" creationId="{6016219D-510E-4184-9090-6D5578A87BD1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3337860745" sldId="256"/>
            <ac:spMk id="14" creationId="{AFF4A713-7B75-4B21-90D7-5AB19547C728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3337860745" sldId="256"/>
            <ac:spMk id="16" creationId="{DC631C0B-6DA6-4E57-8231-CE32B3434A7E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3337860745" sldId="256"/>
            <ac:spMk id="18" creationId="{C29501E6-A978-4A61-9689-9085AF97A53A}"/>
          </ac:spMkLst>
        </pc:spChg>
        <pc:grpChg chg="add">
          <ac:chgData name="Federico Gentile" userId="9d6f71f4-01b2-43b3-9fdf-a6d2abbecdc3" providerId="ADAL" clId="{C2CF4500-9E7B-4CAF-8C56-216398ADDCA2}" dt="2024-11-19T12:20:51.198" v="776" actId="26606"/>
          <ac:grpSpMkLst>
            <pc:docMk/>
            <pc:sldMk cId="3337860745" sldId="256"/>
            <ac:grpSpMk id="7" creationId="{329F7DAB-18F4-436A-A0D8-61013DEB6F50}"/>
          </ac:grpSpMkLst>
        </pc:grpChg>
      </pc:sldChg>
      <pc:sldChg chg="delSp modSp mod delDesignElem">
        <pc:chgData name="Federico Gentile" userId="9d6f71f4-01b2-43b3-9fdf-a6d2abbecdc3" providerId="ADAL" clId="{C2CF4500-9E7B-4CAF-8C56-216398ADDCA2}" dt="2024-11-19T09:51:19.378" v="303" actId="207"/>
        <pc:sldMkLst>
          <pc:docMk/>
          <pc:sldMk cId="1604530628" sldId="257"/>
        </pc:sldMkLst>
        <pc:spChg chg="mod">
          <ac:chgData name="Federico Gentile" userId="9d6f71f4-01b2-43b3-9fdf-a6d2abbecdc3" providerId="ADAL" clId="{C2CF4500-9E7B-4CAF-8C56-216398ADDCA2}" dt="2024-11-19T09:51:19.378" v="303" actId="207"/>
          <ac:spMkLst>
            <pc:docMk/>
            <pc:sldMk cId="1604530628" sldId="257"/>
            <ac:spMk id="2" creationId="{7200C84E-FDCB-E469-577D-CFAB9C2E35F1}"/>
          </ac:spMkLst>
        </pc:spChg>
        <pc:spChg chg="mod">
          <ac:chgData name="Federico Gentile" userId="9d6f71f4-01b2-43b3-9fdf-a6d2abbecdc3" providerId="ADAL" clId="{C2CF4500-9E7B-4CAF-8C56-216398ADDCA2}" dt="2024-11-19T08:02:15.376" v="52" actId="20577"/>
          <ac:spMkLst>
            <pc:docMk/>
            <pc:sldMk cId="1604530628" sldId="257"/>
            <ac:spMk id="3" creationId="{63412089-C4E2-E7C1-3C71-AE956DEF7F4B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1604530628" sldId="257"/>
            <ac:spMk id="8" creationId="{1B15ED52-F352-441B-82BF-E0EA34836D08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1604530628" sldId="257"/>
            <ac:spMk id="10" creationId="{3B2E3793-BFE6-45A2-9B7B-E18844431C99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1604530628" sldId="257"/>
            <ac:spMk id="12" creationId="{BC4C4868-CB8F-4AF9-9CDB-8108F2C19B67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1604530628" sldId="257"/>
            <ac:spMk id="14" creationId="{375E0459-6403-40CD-989D-56A4407CA12E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1604530628" sldId="257"/>
            <ac:spMk id="16" creationId="{53E5B1A8-3AC9-4BD1-9BBC-78CA94F2D1BA}"/>
          </ac:spMkLst>
        </pc:spChg>
      </pc:sldChg>
      <pc:sldChg chg="addSp delSp modSp del mod setBg modAnim delDesignElem">
        <pc:chgData name="Federico Gentile" userId="9d6f71f4-01b2-43b3-9fdf-a6d2abbecdc3" providerId="ADAL" clId="{C2CF4500-9E7B-4CAF-8C56-216398ADDCA2}" dt="2024-11-19T12:23:18.473" v="785" actId="47"/>
        <pc:sldMkLst>
          <pc:docMk/>
          <pc:sldMk cId="2152121134" sldId="258"/>
        </pc:sldMkLst>
        <pc:spChg chg="mod">
          <ac:chgData name="Federico Gentile" userId="9d6f71f4-01b2-43b3-9fdf-a6d2abbecdc3" providerId="ADAL" clId="{C2CF4500-9E7B-4CAF-8C56-216398ADDCA2}" dt="2024-11-19T10:13:07.064" v="495" actId="20577"/>
          <ac:spMkLst>
            <pc:docMk/>
            <pc:sldMk cId="2152121134" sldId="258"/>
            <ac:spMk id="2" creationId="{4D1F21E5-9861-62A6-F725-F35541B566B0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2152121134" sldId="258"/>
            <ac:spMk id="8" creationId="{1B15ED52-F352-441B-82BF-E0EA34836D08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2152121134" sldId="258"/>
            <ac:spMk id="10" creationId="{3B2E3793-BFE6-45A2-9B7B-E18844431C99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2152121134" sldId="258"/>
            <ac:spMk id="12" creationId="{BC4C4868-CB8F-4AF9-9CDB-8108F2C19B67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2152121134" sldId="258"/>
            <ac:spMk id="14" creationId="{375E0459-6403-40CD-989D-56A4407CA12E}"/>
          </ac:spMkLst>
        </pc:spChg>
        <pc:spChg chg="del">
          <ac:chgData name="Federico Gentile" userId="9d6f71f4-01b2-43b3-9fdf-a6d2abbecdc3" providerId="ADAL" clId="{C2CF4500-9E7B-4CAF-8C56-216398ADDCA2}" dt="2024-11-19T09:50:56.774" v="302"/>
          <ac:spMkLst>
            <pc:docMk/>
            <pc:sldMk cId="2152121134" sldId="258"/>
            <ac:spMk id="16" creationId="{53E5B1A8-3AC9-4BD1-9BBC-78CA94F2D1BA}"/>
          </ac:spMkLst>
        </pc:spChg>
        <pc:spChg chg="add del mod">
          <ac:chgData name="Federico Gentile" userId="9d6f71f4-01b2-43b3-9fdf-a6d2abbecdc3" providerId="ADAL" clId="{C2CF4500-9E7B-4CAF-8C56-216398ADDCA2}" dt="2024-11-19T09:47:38.184" v="257" actId="478"/>
          <ac:spMkLst>
            <pc:docMk/>
            <pc:sldMk cId="2152121134" sldId="258"/>
            <ac:spMk id="26" creationId="{FEE1C5D5-D8E8-B854-9714-AD9DB2DBF23D}"/>
          </ac:spMkLst>
        </pc:spChg>
        <pc:spChg chg="add del mod">
          <ac:chgData name="Federico Gentile" userId="9d6f71f4-01b2-43b3-9fdf-a6d2abbecdc3" providerId="ADAL" clId="{C2CF4500-9E7B-4CAF-8C56-216398ADDCA2}" dt="2024-11-19T09:47:38.184" v="257" actId="478"/>
          <ac:spMkLst>
            <pc:docMk/>
            <pc:sldMk cId="2152121134" sldId="258"/>
            <ac:spMk id="27" creationId="{2BAF5B3F-A6DD-D1B7-4844-D6E5BEAF631F}"/>
          </ac:spMkLst>
        </pc:spChg>
        <pc:spChg chg="add del mod">
          <ac:chgData name="Federico Gentile" userId="9d6f71f4-01b2-43b3-9fdf-a6d2abbecdc3" providerId="ADAL" clId="{C2CF4500-9E7B-4CAF-8C56-216398ADDCA2}" dt="2024-11-19T09:47:38.184" v="257" actId="478"/>
          <ac:spMkLst>
            <pc:docMk/>
            <pc:sldMk cId="2152121134" sldId="258"/>
            <ac:spMk id="28" creationId="{3BB319D4-D98F-ED87-7322-B2E1232284CC}"/>
          </ac:spMkLst>
        </pc:spChg>
        <pc:spChg chg="add del mod">
          <ac:chgData name="Federico Gentile" userId="9d6f71f4-01b2-43b3-9fdf-a6d2abbecdc3" providerId="ADAL" clId="{C2CF4500-9E7B-4CAF-8C56-216398ADDCA2}" dt="2024-11-19T09:47:38.184" v="257" actId="478"/>
          <ac:spMkLst>
            <pc:docMk/>
            <pc:sldMk cId="2152121134" sldId="258"/>
            <ac:spMk id="29" creationId="{4B422C69-0718-BBBB-BD1B-8C64FE90EC81}"/>
          </ac:spMkLst>
        </pc:spChg>
        <pc:spChg chg="add del mod">
          <ac:chgData name="Federico Gentile" userId="9d6f71f4-01b2-43b3-9fdf-a6d2abbecdc3" providerId="ADAL" clId="{C2CF4500-9E7B-4CAF-8C56-216398ADDCA2}" dt="2024-11-19T09:47:38.184" v="257" actId="478"/>
          <ac:spMkLst>
            <pc:docMk/>
            <pc:sldMk cId="2152121134" sldId="258"/>
            <ac:spMk id="30" creationId="{E0A4E2FA-E348-8D5C-C9B8-3EDC662D18CA}"/>
          </ac:spMkLst>
        </pc:spChg>
        <pc:spChg chg="add del mod">
          <ac:chgData name="Federico Gentile" userId="9d6f71f4-01b2-43b3-9fdf-a6d2abbecdc3" providerId="ADAL" clId="{C2CF4500-9E7B-4CAF-8C56-216398ADDCA2}" dt="2024-11-19T09:47:38.184" v="257" actId="478"/>
          <ac:spMkLst>
            <pc:docMk/>
            <pc:sldMk cId="2152121134" sldId="258"/>
            <ac:spMk id="31" creationId="{E6B796DD-14A0-1D5B-8618-1B71AAF9045F}"/>
          </ac:spMkLst>
        </pc:spChg>
        <pc:spChg chg="add del mod">
          <ac:chgData name="Federico Gentile" userId="9d6f71f4-01b2-43b3-9fdf-a6d2abbecdc3" providerId="ADAL" clId="{C2CF4500-9E7B-4CAF-8C56-216398ADDCA2}" dt="2024-11-19T09:47:38.184" v="257" actId="478"/>
          <ac:spMkLst>
            <pc:docMk/>
            <pc:sldMk cId="2152121134" sldId="258"/>
            <ac:spMk id="32" creationId="{DDAC01FB-7726-6E28-0B7A-070B510B7577}"/>
          </ac:spMkLst>
        </pc:spChg>
        <pc:spChg chg="add del mod">
          <ac:chgData name="Federico Gentile" userId="9d6f71f4-01b2-43b3-9fdf-a6d2abbecdc3" providerId="ADAL" clId="{C2CF4500-9E7B-4CAF-8C56-216398ADDCA2}" dt="2024-11-19T09:47:38.184" v="257" actId="478"/>
          <ac:spMkLst>
            <pc:docMk/>
            <pc:sldMk cId="2152121134" sldId="258"/>
            <ac:spMk id="33" creationId="{50572391-1D07-C684-B4CD-D8563EF971A5}"/>
          </ac:spMkLst>
        </pc:spChg>
        <pc:spChg chg="add del mod">
          <ac:chgData name="Federico Gentile" userId="9d6f71f4-01b2-43b3-9fdf-a6d2abbecdc3" providerId="ADAL" clId="{C2CF4500-9E7B-4CAF-8C56-216398ADDCA2}" dt="2024-11-19T09:47:38.184" v="257" actId="478"/>
          <ac:spMkLst>
            <pc:docMk/>
            <pc:sldMk cId="2152121134" sldId="258"/>
            <ac:spMk id="34" creationId="{40258C92-81FD-227B-C9DC-9E2957745394}"/>
          </ac:spMkLst>
        </pc:spChg>
        <pc:spChg chg="add del mod">
          <ac:chgData name="Federico Gentile" userId="9d6f71f4-01b2-43b3-9fdf-a6d2abbecdc3" providerId="ADAL" clId="{C2CF4500-9E7B-4CAF-8C56-216398ADDCA2}" dt="2024-11-19T09:47:38.184" v="257" actId="478"/>
          <ac:spMkLst>
            <pc:docMk/>
            <pc:sldMk cId="2152121134" sldId="258"/>
            <ac:spMk id="35" creationId="{4F80C288-7D8A-C882-02D0-8CEE5FBAEBC0}"/>
          </ac:spMkLst>
        </pc:spChg>
        <pc:graphicFrameChg chg="del">
          <ac:chgData name="Federico Gentile" userId="9d6f71f4-01b2-43b3-9fdf-a6d2abbecdc3" providerId="ADAL" clId="{C2CF4500-9E7B-4CAF-8C56-216398ADDCA2}" dt="2024-11-19T09:47:35.609" v="256" actId="478"/>
          <ac:graphicFrameMkLst>
            <pc:docMk/>
            <pc:sldMk cId="2152121134" sldId="258"/>
            <ac:graphicFrameMk id="13" creationId="{A1625873-961E-2D50-B30A-103D3AD395B9}"/>
          </ac:graphicFrameMkLst>
        </pc:graphicFrameChg>
        <pc:graphicFrameChg chg="del">
          <ac:chgData name="Federico Gentile" userId="9d6f71f4-01b2-43b3-9fdf-a6d2abbecdc3" providerId="ADAL" clId="{C2CF4500-9E7B-4CAF-8C56-216398ADDCA2}" dt="2024-11-19T09:47:35.609" v="256" actId="478"/>
          <ac:graphicFrameMkLst>
            <pc:docMk/>
            <pc:sldMk cId="2152121134" sldId="258"/>
            <ac:graphicFrameMk id="15" creationId="{3A6C080C-2914-8E0D-6823-4106BA7B5839}"/>
          </ac:graphicFrameMkLst>
        </pc:graphicFrameChg>
        <pc:graphicFrameChg chg="del">
          <ac:chgData name="Federico Gentile" userId="9d6f71f4-01b2-43b3-9fdf-a6d2abbecdc3" providerId="ADAL" clId="{C2CF4500-9E7B-4CAF-8C56-216398ADDCA2}" dt="2024-11-19T09:47:35.609" v="256" actId="478"/>
          <ac:graphicFrameMkLst>
            <pc:docMk/>
            <pc:sldMk cId="2152121134" sldId="258"/>
            <ac:graphicFrameMk id="17" creationId="{6CAF5B81-7878-0316-02BF-5BEF54447C8A}"/>
          </ac:graphicFrameMkLst>
        </pc:graphicFrameChg>
        <pc:graphicFrameChg chg="del">
          <ac:chgData name="Federico Gentile" userId="9d6f71f4-01b2-43b3-9fdf-a6d2abbecdc3" providerId="ADAL" clId="{C2CF4500-9E7B-4CAF-8C56-216398ADDCA2}" dt="2024-11-19T09:47:35.609" v="256" actId="478"/>
          <ac:graphicFrameMkLst>
            <pc:docMk/>
            <pc:sldMk cId="2152121134" sldId="258"/>
            <ac:graphicFrameMk id="18" creationId="{B0FB49CF-F9FE-6608-A4DC-EA490E1DC4CA}"/>
          </ac:graphicFrameMkLst>
        </pc:graphicFrameChg>
        <pc:graphicFrameChg chg="del modGraphic">
          <ac:chgData name="Federico Gentile" userId="9d6f71f4-01b2-43b3-9fdf-a6d2abbecdc3" providerId="ADAL" clId="{C2CF4500-9E7B-4CAF-8C56-216398ADDCA2}" dt="2024-11-19T08:05:59.916" v="72" actId="478"/>
          <ac:graphicFrameMkLst>
            <pc:docMk/>
            <pc:sldMk cId="2152121134" sldId="258"/>
            <ac:graphicFrameMk id="19" creationId="{3D971A39-6720-2465-FB54-89E71C151A76}"/>
          </ac:graphicFrameMkLst>
        </pc:graphicFrameChg>
        <pc:graphicFrameChg chg="del modGraphic">
          <ac:chgData name="Federico Gentile" userId="9d6f71f4-01b2-43b3-9fdf-a6d2abbecdc3" providerId="ADAL" clId="{C2CF4500-9E7B-4CAF-8C56-216398ADDCA2}" dt="2024-11-19T08:05:59.916" v="72" actId="478"/>
          <ac:graphicFrameMkLst>
            <pc:docMk/>
            <pc:sldMk cId="2152121134" sldId="258"/>
            <ac:graphicFrameMk id="20" creationId="{2E47A424-CD54-031D-D769-6A704DE37816}"/>
          </ac:graphicFrameMkLst>
        </pc:graphicFrameChg>
        <pc:graphicFrameChg chg="del modGraphic">
          <ac:chgData name="Federico Gentile" userId="9d6f71f4-01b2-43b3-9fdf-a6d2abbecdc3" providerId="ADAL" clId="{C2CF4500-9E7B-4CAF-8C56-216398ADDCA2}" dt="2024-11-19T08:05:59.916" v="72" actId="478"/>
          <ac:graphicFrameMkLst>
            <pc:docMk/>
            <pc:sldMk cId="2152121134" sldId="258"/>
            <ac:graphicFrameMk id="21" creationId="{76C6BFED-69F4-EA95-F63E-586495E1356A}"/>
          </ac:graphicFrameMkLst>
        </pc:graphicFrameChg>
        <pc:graphicFrameChg chg="del">
          <ac:chgData name="Federico Gentile" userId="9d6f71f4-01b2-43b3-9fdf-a6d2abbecdc3" providerId="ADAL" clId="{C2CF4500-9E7B-4CAF-8C56-216398ADDCA2}" dt="2024-11-19T08:05:59.916" v="72" actId="478"/>
          <ac:graphicFrameMkLst>
            <pc:docMk/>
            <pc:sldMk cId="2152121134" sldId="258"/>
            <ac:graphicFrameMk id="22" creationId="{FE8FF785-5189-FE69-70BF-CCA8E612018B}"/>
          </ac:graphicFrameMkLst>
        </pc:graphicFrameChg>
        <pc:graphicFrameChg chg="del modGraphic">
          <ac:chgData name="Federico Gentile" userId="9d6f71f4-01b2-43b3-9fdf-a6d2abbecdc3" providerId="ADAL" clId="{C2CF4500-9E7B-4CAF-8C56-216398ADDCA2}" dt="2024-11-19T08:05:59.916" v="72" actId="478"/>
          <ac:graphicFrameMkLst>
            <pc:docMk/>
            <pc:sldMk cId="2152121134" sldId="258"/>
            <ac:graphicFrameMk id="23" creationId="{61EA7E6F-E71D-F548-BCAA-A354D0FBA63F}"/>
          </ac:graphicFrameMkLst>
        </pc:graphicFrameChg>
        <pc:graphicFrameChg chg="del modGraphic">
          <ac:chgData name="Federico Gentile" userId="9d6f71f4-01b2-43b3-9fdf-a6d2abbecdc3" providerId="ADAL" clId="{C2CF4500-9E7B-4CAF-8C56-216398ADDCA2}" dt="2024-11-19T08:05:59.916" v="72" actId="478"/>
          <ac:graphicFrameMkLst>
            <pc:docMk/>
            <pc:sldMk cId="2152121134" sldId="258"/>
            <ac:graphicFrameMk id="24" creationId="{1ED2E969-2AB7-FB21-7711-ABE60B999BE8}"/>
          </ac:graphicFrameMkLst>
        </pc:graphicFrameChg>
        <pc:graphicFrameChg chg="del modGraphic">
          <ac:chgData name="Federico Gentile" userId="9d6f71f4-01b2-43b3-9fdf-a6d2abbecdc3" providerId="ADAL" clId="{C2CF4500-9E7B-4CAF-8C56-216398ADDCA2}" dt="2024-11-19T08:05:59.916" v="72" actId="478"/>
          <ac:graphicFrameMkLst>
            <pc:docMk/>
            <pc:sldMk cId="2152121134" sldId="258"/>
            <ac:graphicFrameMk id="25" creationId="{9D480708-2461-AED3-ADD0-A7DDBB525BCF}"/>
          </ac:graphicFrameMkLst>
        </pc:graphicFrameChg>
      </pc:sldChg>
      <pc:sldChg chg="delSp add del ord setBg delDesignElem">
        <pc:chgData name="Federico Gentile" userId="9d6f71f4-01b2-43b3-9fdf-a6d2abbecdc3" providerId="ADAL" clId="{C2CF4500-9E7B-4CAF-8C56-216398ADDCA2}" dt="2024-11-19T10:23:04.087" v="590" actId="47"/>
        <pc:sldMkLst>
          <pc:docMk/>
          <pc:sldMk cId="1063846426" sldId="259"/>
        </pc:sldMkLst>
        <pc:spChg chg="del">
          <ac:chgData name="Federico Gentile" userId="9d6f71f4-01b2-43b3-9fdf-a6d2abbecdc3" providerId="ADAL" clId="{C2CF4500-9E7B-4CAF-8C56-216398ADDCA2}" dt="2024-11-19T08:05:43.891" v="69"/>
          <ac:spMkLst>
            <pc:docMk/>
            <pc:sldMk cId="1063846426" sldId="259"/>
            <ac:spMk id="8" creationId="{1B15ED52-F352-441B-82BF-E0EA34836D08}"/>
          </ac:spMkLst>
        </pc:spChg>
        <pc:spChg chg="del">
          <ac:chgData name="Federico Gentile" userId="9d6f71f4-01b2-43b3-9fdf-a6d2abbecdc3" providerId="ADAL" clId="{C2CF4500-9E7B-4CAF-8C56-216398ADDCA2}" dt="2024-11-19T08:05:43.891" v="69"/>
          <ac:spMkLst>
            <pc:docMk/>
            <pc:sldMk cId="1063846426" sldId="259"/>
            <ac:spMk id="10" creationId="{3B2E3793-BFE6-45A2-9B7B-E18844431C99}"/>
          </ac:spMkLst>
        </pc:spChg>
        <pc:spChg chg="del">
          <ac:chgData name="Federico Gentile" userId="9d6f71f4-01b2-43b3-9fdf-a6d2abbecdc3" providerId="ADAL" clId="{C2CF4500-9E7B-4CAF-8C56-216398ADDCA2}" dt="2024-11-19T08:05:43.891" v="69"/>
          <ac:spMkLst>
            <pc:docMk/>
            <pc:sldMk cId="1063846426" sldId="259"/>
            <ac:spMk id="12" creationId="{BC4C4868-CB8F-4AF9-9CDB-8108F2C19B67}"/>
          </ac:spMkLst>
        </pc:spChg>
        <pc:spChg chg="del">
          <ac:chgData name="Federico Gentile" userId="9d6f71f4-01b2-43b3-9fdf-a6d2abbecdc3" providerId="ADAL" clId="{C2CF4500-9E7B-4CAF-8C56-216398ADDCA2}" dt="2024-11-19T08:05:43.891" v="69"/>
          <ac:spMkLst>
            <pc:docMk/>
            <pc:sldMk cId="1063846426" sldId="259"/>
            <ac:spMk id="14" creationId="{375E0459-6403-40CD-989D-56A4407CA12E}"/>
          </ac:spMkLst>
        </pc:spChg>
        <pc:spChg chg="del">
          <ac:chgData name="Federico Gentile" userId="9d6f71f4-01b2-43b3-9fdf-a6d2abbecdc3" providerId="ADAL" clId="{C2CF4500-9E7B-4CAF-8C56-216398ADDCA2}" dt="2024-11-19T08:05:43.891" v="69"/>
          <ac:spMkLst>
            <pc:docMk/>
            <pc:sldMk cId="1063846426" sldId="259"/>
            <ac:spMk id="16" creationId="{53E5B1A8-3AC9-4BD1-9BBC-78CA94F2D1BA}"/>
          </ac:spMkLst>
        </pc:spChg>
      </pc:sldChg>
      <pc:sldChg chg="delSp add del ord setBg delDesignElem">
        <pc:chgData name="Federico Gentile" userId="9d6f71f4-01b2-43b3-9fdf-a6d2abbecdc3" providerId="ADAL" clId="{C2CF4500-9E7B-4CAF-8C56-216398ADDCA2}" dt="2024-11-19T10:31:13.317" v="660" actId="47"/>
        <pc:sldMkLst>
          <pc:docMk/>
          <pc:sldMk cId="2261474077" sldId="260"/>
        </pc:sldMkLst>
        <pc:spChg chg="del">
          <ac:chgData name="Federico Gentile" userId="9d6f71f4-01b2-43b3-9fdf-a6d2abbecdc3" providerId="ADAL" clId="{C2CF4500-9E7B-4CAF-8C56-216398ADDCA2}" dt="2024-11-19T08:05:45.295" v="71"/>
          <ac:spMkLst>
            <pc:docMk/>
            <pc:sldMk cId="2261474077" sldId="260"/>
            <ac:spMk id="8" creationId="{1B15ED52-F352-441B-82BF-E0EA34836D08}"/>
          </ac:spMkLst>
        </pc:spChg>
        <pc:spChg chg="del">
          <ac:chgData name="Federico Gentile" userId="9d6f71f4-01b2-43b3-9fdf-a6d2abbecdc3" providerId="ADAL" clId="{C2CF4500-9E7B-4CAF-8C56-216398ADDCA2}" dt="2024-11-19T08:05:45.295" v="71"/>
          <ac:spMkLst>
            <pc:docMk/>
            <pc:sldMk cId="2261474077" sldId="260"/>
            <ac:spMk id="10" creationId="{3B2E3793-BFE6-45A2-9B7B-E18844431C99}"/>
          </ac:spMkLst>
        </pc:spChg>
        <pc:spChg chg="del">
          <ac:chgData name="Federico Gentile" userId="9d6f71f4-01b2-43b3-9fdf-a6d2abbecdc3" providerId="ADAL" clId="{C2CF4500-9E7B-4CAF-8C56-216398ADDCA2}" dt="2024-11-19T08:05:45.295" v="71"/>
          <ac:spMkLst>
            <pc:docMk/>
            <pc:sldMk cId="2261474077" sldId="260"/>
            <ac:spMk id="12" creationId="{BC4C4868-CB8F-4AF9-9CDB-8108F2C19B67}"/>
          </ac:spMkLst>
        </pc:spChg>
        <pc:spChg chg="del">
          <ac:chgData name="Federico Gentile" userId="9d6f71f4-01b2-43b3-9fdf-a6d2abbecdc3" providerId="ADAL" clId="{C2CF4500-9E7B-4CAF-8C56-216398ADDCA2}" dt="2024-11-19T08:05:45.295" v="71"/>
          <ac:spMkLst>
            <pc:docMk/>
            <pc:sldMk cId="2261474077" sldId="260"/>
            <ac:spMk id="14" creationId="{375E0459-6403-40CD-989D-56A4407CA12E}"/>
          </ac:spMkLst>
        </pc:spChg>
        <pc:spChg chg="del">
          <ac:chgData name="Federico Gentile" userId="9d6f71f4-01b2-43b3-9fdf-a6d2abbecdc3" providerId="ADAL" clId="{C2CF4500-9E7B-4CAF-8C56-216398ADDCA2}" dt="2024-11-19T08:05:45.295" v="71"/>
          <ac:spMkLst>
            <pc:docMk/>
            <pc:sldMk cId="2261474077" sldId="260"/>
            <ac:spMk id="16" creationId="{53E5B1A8-3AC9-4BD1-9BBC-78CA94F2D1BA}"/>
          </ac:spMkLst>
        </pc:spChg>
      </pc:sldChg>
      <pc:sldChg chg="delSp modSp add mod setBg delDesignElem">
        <pc:chgData name="Federico Gentile" userId="9d6f71f4-01b2-43b3-9fdf-a6d2abbecdc3" providerId="ADAL" clId="{C2CF4500-9E7B-4CAF-8C56-216398ADDCA2}" dt="2024-11-19T10:13:22.096" v="501" actId="20577"/>
        <pc:sldMkLst>
          <pc:docMk/>
          <pc:sldMk cId="3651239621" sldId="261"/>
        </pc:sldMkLst>
        <pc:spChg chg="mod">
          <ac:chgData name="Federico Gentile" userId="9d6f71f4-01b2-43b3-9fdf-a6d2abbecdc3" providerId="ADAL" clId="{C2CF4500-9E7B-4CAF-8C56-216398ADDCA2}" dt="2024-11-19T10:13:22.096" v="501" actId="20577"/>
          <ac:spMkLst>
            <pc:docMk/>
            <pc:sldMk cId="3651239621" sldId="261"/>
            <ac:spMk id="2" creationId="{4D1F21E5-9861-62A6-F725-F35541B566B0}"/>
          </ac:spMkLst>
        </pc:spChg>
        <pc:spChg chg="del">
          <ac:chgData name="Federico Gentile" userId="9d6f71f4-01b2-43b3-9fdf-a6d2abbecdc3" providerId="ADAL" clId="{C2CF4500-9E7B-4CAF-8C56-216398ADDCA2}" dt="2024-11-19T09:47:20.273" v="253"/>
          <ac:spMkLst>
            <pc:docMk/>
            <pc:sldMk cId="3651239621" sldId="261"/>
            <ac:spMk id="8" creationId="{1B15ED52-F352-441B-82BF-E0EA34836D08}"/>
          </ac:spMkLst>
        </pc:spChg>
        <pc:spChg chg="del">
          <ac:chgData name="Federico Gentile" userId="9d6f71f4-01b2-43b3-9fdf-a6d2abbecdc3" providerId="ADAL" clId="{C2CF4500-9E7B-4CAF-8C56-216398ADDCA2}" dt="2024-11-19T09:47:20.273" v="253"/>
          <ac:spMkLst>
            <pc:docMk/>
            <pc:sldMk cId="3651239621" sldId="261"/>
            <ac:spMk id="10" creationId="{3B2E3793-BFE6-45A2-9B7B-E18844431C99}"/>
          </ac:spMkLst>
        </pc:spChg>
        <pc:spChg chg="del">
          <ac:chgData name="Federico Gentile" userId="9d6f71f4-01b2-43b3-9fdf-a6d2abbecdc3" providerId="ADAL" clId="{C2CF4500-9E7B-4CAF-8C56-216398ADDCA2}" dt="2024-11-19T09:47:20.273" v="253"/>
          <ac:spMkLst>
            <pc:docMk/>
            <pc:sldMk cId="3651239621" sldId="261"/>
            <ac:spMk id="12" creationId="{BC4C4868-CB8F-4AF9-9CDB-8108F2C19B67}"/>
          </ac:spMkLst>
        </pc:spChg>
        <pc:spChg chg="del">
          <ac:chgData name="Federico Gentile" userId="9d6f71f4-01b2-43b3-9fdf-a6d2abbecdc3" providerId="ADAL" clId="{C2CF4500-9E7B-4CAF-8C56-216398ADDCA2}" dt="2024-11-19T09:47:20.273" v="253"/>
          <ac:spMkLst>
            <pc:docMk/>
            <pc:sldMk cId="3651239621" sldId="261"/>
            <ac:spMk id="14" creationId="{375E0459-6403-40CD-989D-56A4407CA12E}"/>
          </ac:spMkLst>
        </pc:spChg>
        <pc:spChg chg="del">
          <ac:chgData name="Federico Gentile" userId="9d6f71f4-01b2-43b3-9fdf-a6d2abbecdc3" providerId="ADAL" clId="{C2CF4500-9E7B-4CAF-8C56-216398ADDCA2}" dt="2024-11-19T09:47:20.273" v="253"/>
          <ac:spMkLst>
            <pc:docMk/>
            <pc:sldMk cId="3651239621" sldId="261"/>
            <ac:spMk id="16" creationId="{53E5B1A8-3AC9-4BD1-9BBC-78CA94F2D1BA}"/>
          </ac:spMkLst>
        </pc:spChg>
        <pc:spChg chg="mod">
          <ac:chgData name="Federico Gentile" userId="9d6f71f4-01b2-43b3-9fdf-a6d2abbecdc3" providerId="ADAL" clId="{C2CF4500-9E7B-4CAF-8C56-216398ADDCA2}" dt="2024-11-19T09:54:41.588" v="330" actId="14100"/>
          <ac:spMkLst>
            <pc:docMk/>
            <pc:sldMk cId="3651239621" sldId="261"/>
            <ac:spMk id="26" creationId="{FEE1C5D5-D8E8-B854-9714-AD9DB2DBF23D}"/>
          </ac:spMkLst>
        </pc:spChg>
        <pc:spChg chg="mod">
          <ac:chgData name="Federico Gentile" userId="9d6f71f4-01b2-43b3-9fdf-a6d2abbecdc3" providerId="ADAL" clId="{C2CF4500-9E7B-4CAF-8C56-216398ADDCA2}" dt="2024-11-19T09:58:35.318" v="384" actId="1076"/>
          <ac:spMkLst>
            <pc:docMk/>
            <pc:sldMk cId="3651239621" sldId="261"/>
            <ac:spMk id="27" creationId="{2BAF5B3F-A6DD-D1B7-4844-D6E5BEAF631F}"/>
          </ac:spMkLst>
        </pc:spChg>
        <pc:spChg chg="mod">
          <ac:chgData name="Federico Gentile" userId="9d6f71f4-01b2-43b3-9fdf-a6d2abbecdc3" providerId="ADAL" clId="{C2CF4500-9E7B-4CAF-8C56-216398ADDCA2}" dt="2024-11-19T09:58:42.989" v="386" actId="1076"/>
          <ac:spMkLst>
            <pc:docMk/>
            <pc:sldMk cId="3651239621" sldId="261"/>
            <ac:spMk id="28" creationId="{3BB319D4-D98F-ED87-7322-B2E1232284CC}"/>
          </ac:spMkLst>
        </pc:spChg>
        <pc:spChg chg="del">
          <ac:chgData name="Federico Gentile" userId="9d6f71f4-01b2-43b3-9fdf-a6d2abbecdc3" providerId="ADAL" clId="{C2CF4500-9E7B-4CAF-8C56-216398ADDCA2}" dt="2024-11-19T09:48:42.704" v="278" actId="478"/>
          <ac:spMkLst>
            <pc:docMk/>
            <pc:sldMk cId="3651239621" sldId="261"/>
            <ac:spMk id="29" creationId="{4B422C69-0718-BBBB-BD1B-8C64FE90EC81}"/>
          </ac:spMkLst>
        </pc:spChg>
        <pc:spChg chg="del">
          <ac:chgData name="Federico Gentile" userId="9d6f71f4-01b2-43b3-9fdf-a6d2abbecdc3" providerId="ADAL" clId="{C2CF4500-9E7B-4CAF-8C56-216398ADDCA2}" dt="2024-11-19T09:48:47.878" v="282" actId="478"/>
          <ac:spMkLst>
            <pc:docMk/>
            <pc:sldMk cId="3651239621" sldId="261"/>
            <ac:spMk id="31" creationId="{E6B796DD-14A0-1D5B-8618-1B71AAF9045F}"/>
          </ac:spMkLst>
        </pc:spChg>
        <pc:spChg chg="mod">
          <ac:chgData name="Federico Gentile" userId="9d6f71f4-01b2-43b3-9fdf-a6d2abbecdc3" providerId="ADAL" clId="{C2CF4500-9E7B-4CAF-8C56-216398ADDCA2}" dt="2024-11-19T09:58:47.789" v="387" actId="1076"/>
          <ac:spMkLst>
            <pc:docMk/>
            <pc:sldMk cId="3651239621" sldId="261"/>
            <ac:spMk id="32" creationId="{DDAC01FB-7726-6E28-0B7A-070B510B7577}"/>
          </ac:spMkLst>
        </pc:spChg>
        <pc:spChg chg="del">
          <ac:chgData name="Federico Gentile" userId="9d6f71f4-01b2-43b3-9fdf-a6d2abbecdc3" providerId="ADAL" clId="{C2CF4500-9E7B-4CAF-8C56-216398ADDCA2}" dt="2024-11-19T09:48:46.275" v="281" actId="478"/>
          <ac:spMkLst>
            <pc:docMk/>
            <pc:sldMk cId="3651239621" sldId="261"/>
            <ac:spMk id="33" creationId="{50572391-1D07-C684-B4CD-D8563EF971A5}"/>
          </ac:spMkLst>
        </pc:spChg>
        <pc:spChg chg="del">
          <ac:chgData name="Federico Gentile" userId="9d6f71f4-01b2-43b3-9fdf-a6d2abbecdc3" providerId="ADAL" clId="{C2CF4500-9E7B-4CAF-8C56-216398ADDCA2}" dt="2024-11-19T09:48:45.179" v="280" actId="478"/>
          <ac:spMkLst>
            <pc:docMk/>
            <pc:sldMk cId="3651239621" sldId="261"/>
            <ac:spMk id="34" creationId="{40258C92-81FD-227B-C9DC-9E2957745394}"/>
          </ac:spMkLst>
        </pc:spChg>
        <pc:spChg chg="del">
          <ac:chgData name="Federico Gentile" userId="9d6f71f4-01b2-43b3-9fdf-a6d2abbecdc3" providerId="ADAL" clId="{C2CF4500-9E7B-4CAF-8C56-216398ADDCA2}" dt="2024-11-19T09:48:44.230" v="279" actId="478"/>
          <ac:spMkLst>
            <pc:docMk/>
            <pc:sldMk cId="3651239621" sldId="261"/>
            <ac:spMk id="35" creationId="{4F80C288-7D8A-C882-02D0-8CEE5FBAEBC0}"/>
          </ac:spMkLst>
        </pc:spChg>
        <pc:graphicFrameChg chg="del">
          <ac:chgData name="Federico Gentile" userId="9d6f71f4-01b2-43b3-9fdf-a6d2abbecdc3" providerId="ADAL" clId="{C2CF4500-9E7B-4CAF-8C56-216398ADDCA2}" dt="2024-11-19T09:48:40.776" v="277" actId="478"/>
          <ac:graphicFrameMkLst>
            <pc:docMk/>
            <pc:sldMk cId="3651239621" sldId="261"/>
            <ac:graphicFrameMk id="18" creationId="{B0FB49CF-F9FE-6608-A4DC-EA490E1DC4CA}"/>
          </ac:graphicFrameMkLst>
        </pc:graphicFrameChg>
      </pc:sldChg>
      <pc:sldChg chg="delSp modSp add mod setBg delDesignElem">
        <pc:chgData name="Federico Gentile" userId="9d6f71f4-01b2-43b3-9fdf-a6d2abbecdc3" providerId="ADAL" clId="{C2CF4500-9E7B-4CAF-8C56-216398ADDCA2}" dt="2024-11-19T10:13:13.442" v="497"/>
        <pc:sldMkLst>
          <pc:docMk/>
          <pc:sldMk cId="639246070" sldId="262"/>
        </pc:sldMkLst>
        <pc:spChg chg="mod">
          <ac:chgData name="Federico Gentile" userId="9d6f71f4-01b2-43b3-9fdf-a6d2abbecdc3" providerId="ADAL" clId="{C2CF4500-9E7B-4CAF-8C56-216398ADDCA2}" dt="2024-11-19T10:13:13.442" v="497"/>
          <ac:spMkLst>
            <pc:docMk/>
            <pc:sldMk cId="639246070" sldId="262"/>
            <ac:spMk id="2" creationId="{4D1F21E5-9861-62A6-F725-F35541B566B0}"/>
          </ac:spMkLst>
        </pc:spChg>
        <pc:spChg chg="del">
          <ac:chgData name="Federico Gentile" userId="9d6f71f4-01b2-43b3-9fdf-a6d2abbecdc3" providerId="ADAL" clId="{C2CF4500-9E7B-4CAF-8C56-216398ADDCA2}" dt="2024-11-19T09:47:30.294" v="255"/>
          <ac:spMkLst>
            <pc:docMk/>
            <pc:sldMk cId="639246070" sldId="262"/>
            <ac:spMk id="8" creationId="{1B15ED52-F352-441B-82BF-E0EA34836D08}"/>
          </ac:spMkLst>
        </pc:spChg>
        <pc:spChg chg="del">
          <ac:chgData name="Federico Gentile" userId="9d6f71f4-01b2-43b3-9fdf-a6d2abbecdc3" providerId="ADAL" clId="{C2CF4500-9E7B-4CAF-8C56-216398ADDCA2}" dt="2024-11-19T09:47:30.294" v="255"/>
          <ac:spMkLst>
            <pc:docMk/>
            <pc:sldMk cId="639246070" sldId="262"/>
            <ac:spMk id="10" creationId="{3B2E3793-BFE6-45A2-9B7B-E18844431C99}"/>
          </ac:spMkLst>
        </pc:spChg>
        <pc:spChg chg="del">
          <ac:chgData name="Federico Gentile" userId="9d6f71f4-01b2-43b3-9fdf-a6d2abbecdc3" providerId="ADAL" clId="{C2CF4500-9E7B-4CAF-8C56-216398ADDCA2}" dt="2024-11-19T09:47:30.294" v="255"/>
          <ac:spMkLst>
            <pc:docMk/>
            <pc:sldMk cId="639246070" sldId="262"/>
            <ac:spMk id="12" creationId="{BC4C4868-CB8F-4AF9-9CDB-8108F2C19B67}"/>
          </ac:spMkLst>
        </pc:spChg>
        <pc:spChg chg="del">
          <ac:chgData name="Federico Gentile" userId="9d6f71f4-01b2-43b3-9fdf-a6d2abbecdc3" providerId="ADAL" clId="{C2CF4500-9E7B-4CAF-8C56-216398ADDCA2}" dt="2024-11-19T09:47:30.294" v="255"/>
          <ac:spMkLst>
            <pc:docMk/>
            <pc:sldMk cId="639246070" sldId="262"/>
            <ac:spMk id="14" creationId="{375E0459-6403-40CD-989D-56A4407CA12E}"/>
          </ac:spMkLst>
        </pc:spChg>
        <pc:spChg chg="del">
          <ac:chgData name="Federico Gentile" userId="9d6f71f4-01b2-43b3-9fdf-a6d2abbecdc3" providerId="ADAL" clId="{C2CF4500-9E7B-4CAF-8C56-216398ADDCA2}" dt="2024-11-19T09:47:30.294" v="255"/>
          <ac:spMkLst>
            <pc:docMk/>
            <pc:sldMk cId="639246070" sldId="262"/>
            <ac:spMk id="16" creationId="{53E5B1A8-3AC9-4BD1-9BBC-78CA94F2D1BA}"/>
          </ac:spMkLst>
        </pc:spChg>
        <pc:spChg chg="mod">
          <ac:chgData name="Federico Gentile" userId="9d6f71f4-01b2-43b3-9fdf-a6d2abbecdc3" providerId="ADAL" clId="{C2CF4500-9E7B-4CAF-8C56-216398ADDCA2}" dt="2024-11-19T09:54:14.355" v="327" actId="14100"/>
          <ac:spMkLst>
            <pc:docMk/>
            <pc:sldMk cId="639246070" sldId="262"/>
            <ac:spMk id="26" creationId="{FEE1C5D5-D8E8-B854-9714-AD9DB2DBF23D}"/>
          </ac:spMkLst>
        </pc:spChg>
        <pc:spChg chg="del">
          <ac:chgData name="Federico Gentile" userId="9d6f71f4-01b2-43b3-9fdf-a6d2abbecdc3" providerId="ADAL" clId="{C2CF4500-9E7B-4CAF-8C56-216398ADDCA2}" dt="2024-11-19T09:47:58.049" v="262" actId="478"/>
          <ac:spMkLst>
            <pc:docMk/>
            <pc:sldMk cId="639246070" sldId="262"/>
            <ac:spMk id="27" creationId="{2BAF5B3F-A6DD-D1B7-4844-D6E5BEAF631F}"/>
          </ac:spMkLst>
        </pc:spChg>
        <pc:spChg chg="del">
          <ac:chgData name="Federico Gentile" userId="9d6f71f4-01b2-43b3-9fdf-a6d2abbecdc3" providerId="ADAL" clId="{C2CF4500-9E7B-4CAF-8C56-216398ADDCA2}" dt="2024-11-19T09:47:58.049" v="262" actId="478"/>
          <ac:spMkLst>
            <pc:docMk/>
            <pc:sldMk cId="639246070" sldId="262"/>
            <ac:spMk id="28" creationId="{3BB319D4-D98F-ED87-7322-B2E1232284CC}"/>
          </ac:spMkLst>
        </pc:spChg>
        <pc:spChg chg="del">
          <ac:chgData name="Federico Gentile" userId="9d6f71f4-01b2-43b3-9fdf-a6d2abbecdc3" providerId="ADAL" clId="{C2CF4500-9E7B-4CAF-8C56-216398ADDCA2}" dt="2024-11-19T09:47:54.180" v="261" actId="478"/>
          <ac:spMkLst>
            <pc:docMk/>
            <pc:sldMk cId="639246070" sldId="262"/>
            <ac:spMk id="29" creationId="{4B422C69-0718-BBBB-BD1B-8C64FE90EC81}"/>
          </ac:spMkLst>
        </pc:spChg>
        <pc:spChg chg="del">
          <ac:chgData name="Federico Gentile" userId="9d6f71f4-01b2-43b3-9fdf-a6d2abbecdc3" providerId="ADAL" clId="{C2CF4500-9E7B-4CAF-8C56-216398ADDCA2}" dt="2024-11-19T09:47:54.180" v="261" actId="478"/>
          <ac:spMkLst>
            <pc:docMk/>
            <pc:sldMk cId="639246070" sldId="262"/>
            <ac:spMk id="31" creationId="{E6B796DD-14A0-1D5B-8618-1B71AAF9045F}"/>
          </ac:spMkLst>
        </pc:spChg>
        <pc:spChg chg="mod">
          <ac:chgData name="Federico Gentile" userId="9d6f71f4-01b2-43b3-9fdf-a6d2abbecdc3" providerId="ADAL" clId="{C2CF4500-9E7B-4CAF-8C56-216398ADDCA2}" dt="2024-11-19T09:59:43.133" v="395" actId="1076"/>
          <ac:spMkLst>
            <pc:docMk/>
            <pc:sldMk cId="639246070" sldId="262"/>
            <ac:spMk id="32" creationId="{DDAC01FB-7726-6E28-0B7A-070B510B7577}"/>
          </ac:spMkLst>
        </pc:spChg>
        <pc:spChg chg="del mod">
          <ac:chgData name="Federico Gentile" userId="9d6f71f4-01b2-43b3-9fdf-a6d2abbecdc3" providerId="ADAL" clId="{C2CF4500-9E7B-4CAF-8C56-216398ADDCA2}" dt="2024-11-19T09:47:49.924" v="260" actId="478"/>
          <ac:spMkLst>
            <pc:docMk/>
            <pc:sldMk cId="639246070" sldId="262"/>
            <ac:spMk id="33" creationId="{50572391-1D07-C684-B4CD-D8563EF971A5}"/>
          </ac:spMkLst>
        </pc:spChg>
        <pc:spChg chg="del">
          <ac:chgData name="Federico Gentile" userId="9d6f71f4-01b2-43b3-9fdf-a6d2abbecdc3" providerId="ADAL" clId="{C2CF4500-9E7B-4CAF-8C56-216398ADDCA2}" dt="2024-11-19T09:47:49.924" v="260" actId="478"/>
          <ac:spMkLst>
            <pc:docMk/>
            <pc:sldMk cId="639246070" sldId="262"/>
            <ac:spMk id="34" creationId="{40258C92-81FD-227B-C9DC-9E2957745394}"/>
          </ac:spMkLst>
        </pc:spChg>
        <pc:spChg chg="del">
          <ac:chgData name="Federico Gentile" userId="9d6f71f4-01b2-43b3-9fdf-a6d2abbecdc3" providerId="ADAL" clId="{C2CF4500-9E7B-4CAF-8C56-216398ADDCA2}" dt="2024-11-19T09:47:49.924" v="260" actId="478"/>
          <ac:spMkLst>
            <pc:docMk/>
            <pc:sldMk cId="639246070" sldId="262"/>
            <ac:spMk id="35" creationId="{4F80C288-7D8A-C882-02D0-8CEE5FBAEBC0}"/>
          </ac:spMkLst>
        </pc:spChg>
        <pc:graphicFrameChg chg="del">
          <ac:chgData name="Federico Gentile" userId="9d6f71f4-01b2-43b3-9fdf-a6d2abbecdc3" providerId="ADAL" clId="{C2CF4500-9E7B-4CAF-8C56-216398ADDCA2}" dt="2024-11-19T09:47:45.091" v="258" actId="478"/>
          <ac:graphicFrameMkLst>
            <pc:docMk/>
            <pc:sldMk cId="639246070" sldId="262"/>
            <ac:graphicFrameMk id="15" creationId="{3A6C080C-2914-8E0D-6823-4106BA7B5839}"/>
          </ac:graphicFrameMkLst>
        </pc:graphicFrameChg>
        <pc:graphicFrameChg chg="del">
          <ac:chgData name="Federico Gentile" userId="9d6f71f4-01b2-43b3-9fdf-a6d2abbecdc3" providerId="ADAL" clId="{C2CF4500-9E7B-4CAF-8C56-216398ADDCA2}" dt="2024-11-19T09:47:45.091" v="258" actId="478"/>
          <ac:graphicFrameMkLst>
            <pc:docMk/>
            <pc:sldMk cId="639246070" sldId="262"/>
            <ac:graphicFrameMk id="17" creationId="{6CAF5B81-7878-0316-02BF-5BEF54447C8A}"/>
          </ac:graphicFrameMkLst>
        </pc:graphicFrameChg>
        <pc:graphicFrameChg chg="del">
          <ac:chgData name="Federico Gentile" userId="9d6f71f4-01b2-43b3-9fdf-a6d2abbecdc3" providerId="ADAL" clId="{C2CF4500-9E7B-4CAF-8C56-216398ADDCA2}" dt="2024-11-19T09:47:45.091" v="258" actId="478"/>
          <ac:graphicFrameMkLst>
            <pc:docMk/>
            <pc:sldMk cId="639246070" sldId="262"/>
            <ac:graphicFrameMk id="18" creationId="{B0FB49CF-F9FE-6608-A4DC-EA490E1DC4CA}"/>
          </ac:graphicFrameMkLst>
        </pc:graphicFrameChg>
      </pc:sldChg>
      <pc:sldChg chg="delSp modSp add mod ord">
        <pc:chgData name="Federico Gentile" userId="9d6f71f4-01b2-43b3-9fdf-a6d2abbecdc3" providerId="ADAL" clId="{C2CF4500-9E7B-4CAF-8C56-216398ADDCA2}" dt="2024-11-19T10:13:18.249" v="499" actId="20577"/>
        <pc:sldMkLst>
          <pc:docMk/>
          <pc:sldMk cId="2490511760" sldId="263"/>
        </pc:sldMkLst>
        <pc:spChg chg="mod">
          <ac:chgData name="Federico Gentile" userId="9d6f71f4-01b2-43b3-9fdf-a6d2abbecdc3" providerId="ADAL" clId="{C2CF4500-9E7B-4CAF-8C56-216398ADDCA2}" dt="2024-11-19T10:13:18.249" v="499" actId="20577"/>
          <ac:spMkLst>
            <pc:docMk/>
            <pc:sldMk cId="2490511760" sldId="263"/>
            <ac:spMk id="2" creationId="{4D1F21E5-9861-62A6-F725-F35541B566B0}"/>
          </ac:spMkLst>
        </pc:spChg>
        <pc:spChg chg="mod">
          <ac:chgData name="Federico Gentile" userId="9d6f71f4-01b2-43b3-9fdf-a6d2abbecdc3" providerId="ADAL" clId="{C2CF4500-9E7B-4CAF-8C56-216398ADDCA2}" dt="2024-11-19T09:54:24.915" v="328" actId="14100"/>
          <ac:spMkLst>
            <pc:docMk/>
            <pc:sldMk cId="2490511760" sldId="263"/>
            <ac:spMk id="26" creationId="{FEE1C5D5-D8E8-B854-9714-AD9DB2DBF23D}"/>
          </ac:spMkLst>
        </pc:spChg>
        <pc:spChg chg="mod">
          <ac:chgData name="Federico Gentile" userId="9d6f71f4-01b2-43b3-9fdf-a6d2abbecdc3" providerId="ADAL" clId="{C2CF4500-9E7B-4CAF-8C56-216398ADDCA2}" dt="2024-11-19T09:58:21.177" v="382" actId="1076"/>
          <ac:spMkLst>
            <pc:docMk/>
            <pc:sldMk cId="2490511760" sldId="263"/>
            <ac:spMk id="27" creationId="{2BAF5B3F-A6DD-D1B7-4844-D6E5BEAF631F}"/>
          </ac:spMkLst>
        </pc:spChg>
        <pc:spChg chg="del">
          <ac:chgData name="Federico Gentile" userId="9d6f71f4-01b2-43b3-9fdf-a6d2abbecdc3" providerId="ADAL" clId="{C2CF4500-9E7B-4CAF-8C56-216398ADDCA2}" dt="2024-11-19T09:48:19.197" v="267" actId="478"/>
          <ac:spMkLst>
            <pc:docMk/>
            <pc:sldMk cId="2490511760" sldId="263"/>
            <ac:spMk id="28" creationId="{3BB319D4-D98F-ED87-7322-B2E1232284CC}"/>
          </ac:spMkLst>
        </pc:spChg>
        <pc:spChg chg="del">
          <ac:chgData name="Federico Gentile" userId="9d6f71f4-01b2-43b3-9fdf-a6d2abbecdc3" providerId="ADAL" clId="{C2CF4500-9E7B-4CAF-8C56-216398ADDCA2}" dt="2024-11-19T09:48:19.197" v="267" actId="478"/>
          <ac:spMkLst>
            <pc:docMk/>
            <pc:sldMk cId="2490511760" sldId="263"/>
            <ac:spMk id="29" creationId="{4B422C69-0718-BBBB-BD1B-8C64FE90EC81}"/>
          </ac:spMkLst>
        </pc:spChg>
        <pc:spChg chg="del">
          <ac:chgData name="Federico Gentile" userId="9d6f71f4-01b2-43b3-9fdf-a6d2abbecdc3" providerId="ADAL" clId="{C2CF4500-9E7B-4CAF-8C56-216398ADDCA2}" dt="2024-11-19T09:48:19.197" v="267" actId="478"/>
          <ac:spMkLst>
            <pc:docMk/>
            <pc:sldMk cId="2490511760" sldId="263"/>
            <ac:spMk id="31" creationId="{E6B796DD-14A0-1D5B-8618-1B71AAF9045F}"/>
          </ac:spMkLst>
        </pc:spChg>
        <pc:spChg chg="mod">
          <ac:chgData name="Federico Gentile" userId="9d6f71f4-01b2-43b3-9fdf-a6d2abbecdc3" providerId="ADAL" clId="{C2CF4500-9E7B-4CAF-8C56-216398ADDCA2}" dt="2024-11-19T09:58:11.075" v="380" actId="1076"/>
          <ac:spMkLst>
            <pc:docMk/>
            <pc:sldMk cId="2490511760" sldId="263"/>
            <ac:spMk id="32" creationId="{DDAC01FB-7726-6E28-0B7A-070B510B7577}"/>
          </ac:spMkLst>
        </pc:spChg>
        <pc:spChg chg="del">
          <ac:chgData name="Federico Gentile" userId="9d6f71f4-01b2-43b3-9fdf-a6d2abbecdc3" providerId="ADAL" clId="{C2CF4500-9E7B-4CAF-8C56-216398ADDCA2}" dt="2024-11-19T09:48:28.077" v="272" actId="478"/>
          <ac:spMkLst>
            <pc:docMk/>
            <pc:sldMk cId="2490511760" sldId="263"/>
            <ac:spMk id="33" creationId="{50572391-1D07-C684-B4CD-D8563EF971A5}"/>
          </ac:spMkLst>
        </pc:spChg>
        <pc:spChg chg="del mod">
          <ac:chgData name="Federico Gentile" userId="9d6f71f4-01b2-43b3-9fdf-a6d2abbecdc3" providerId="ADAL" clId="{C2CF4500-9E7B-4CAF-8C56-216398ADDCA2}" dt="2024-11-19T09:48:29.155" v="273" actId="478"/>
          <ac:spMkLst>
            <pc:docMk/>
            <pc:sldMk cId="2490511760" sldId="263"/>
            <ac:spMk id="34" creationId="{40258C92-81FD-227B-C9DC-9E2957745394}"/>
          </ac:spMkLst>
        </pc:spChg>
        <pc:spChg chg="del mod">
          <ac:chgData name="Federico Gentile" userId="9d6f71f4-01b2-43b3-9fdf-a6d2abbecdc3" providerId="ADAL" clId="{C2CF4500-9E7B-4CAF-8C56-216398ADDCA2}" dt="2024-11-19T09:48:25.850" v="270" actId="478"/>
          <ac:spMkLst>
            <pc:docMk/>
            <pc:sldMk cId="2490511760" sldId="263"/>
            <ac:spMk id="35" creationId="{4F80C288-7D8A-C882-02D0-8CEE5FBAEBC0}"/>
          </ac:spMkLst>
        </pc:spChg>
        <pc:graphicFrameChg chg="del">
          <ac:chgData name="Federico Gentile" userId="9d6f71f4-01b2-43b3-9fdf-a6d2abbecdc3" providerId="ADAL" clId="{C2CF4500-9E7B-4CAF-8C56-216398ADDCA2}" dt="2024-11-19T09:48:12.807" v="266" actId="478"/>
          <ac:graphicFrameMkLst>
            <pc:docMk/>
            <pc:sldMk cId="2490511760" sldId="263"/>
            <ac:graphicFrameMk id="17" creationId="{6CAF5B81-7878-0316-02BF-5BEF54447C8A}"/>
          </ac:graphicFrameMkLst>
        </pc:graphicFrameChg>
        <pc:graphicFrameChg chg="del">
          <ac:chgData name="Federico Gentile" userId="9d6f71f4-01b2-43b3-9fdf-a6d2abbecdc3" providerId="ADAL" clId="{C2CF4500-9E7B-4CAF-8C56-216398ADDCA2}" dt="2024-11-19T09:48:12.807" v="266" actId="478"/>
          <ac:graphicFrameMkLst>
            <pc:docMk/>
            <pc:sldMk cId="2490511760" sldId="263"/>
            <ac:graphicFrameMk id="18" creationId="{B0FB49CF-F9FE-6608-A4DC-EA490E1DC4CA}"/>
          </ac:graphicFrameMkLst>
        </pc:graphicFrameChg>
      </pc:sldChg>
      <pc:sldChg chg="delSp modSp add mod">
        <pc:chgData name="Federico Gentile" userId="9d6f71f4-01b2-43b3-9fdf-a6d2abbecdc3" providerId="ADAL" clId="{C2CF4500-9E7B-4CAF-8C56-216398ADDCA2}" dt="2024-11-19T10:13:26.893" v="503"/>
        <pc:sldMkLst>
          <pc:docMk/>
          <pc:sldMk cId="929662778" sldId="264"/>
        </pc:sldMkLst>
        <pc:spChg chg="mod">
          <ac:chgData name="Federico Gentile" userId="9d6f71f4-01b2-43b3-9fdf-a6d2abbecdc3" providerId="ADAL" clId="{C2CF4500-9E7B-4CAF-8C56-216398ADDCA2}" dt="2024-11-19T10:13:26.893" v="503"/>
          <ac:spMkLst>
            <pc:docMk/>
            <pc:sldMk cId="929662778" sldId="264"/>
            <ac:spMk id="2" creationId="{4D1F21E5-9861-62A6-F725-F35541B566B0}"/>
          </ac:spMkLst>
        </pc:spChg>
        <pc:spChg chg="mod">
          <ac:chgData name="Federico Gentile" userId="9d6f71f4-01b2-43b3-9fdf-a6d2abbecdc3" providerId="ADAL" clId="{C2CF4500-9E7B-4CAF-8C56-216398ADDCA2}" dt="2024-11-19T09:54:55.901" v="332" actId="14100"/>
          <ac:spMkLst>
            <pc:docMk/>
            <pc:sldMk cId="929662778" sldId="264"/>
            <ac:spMk id="26" creationId="{FEE1C5D5-D8E8-B854-9714-AD9DB2DBF23D}"/>
          </ac:spMkLst>
        </pc:spChg>
        <pc:spChg chg="mod">
          <ac:chgData name="Federico Gentile" userId="9d6f71f4-01b2-43b3-9fdf-a6d2abbecdc3" providerId="ADAL" clId="{C2CF4500-9E7B-4CAF-8C56-216398ADDCA2}" dt="2024-11-19T09:59:02.318" v="390" actId="1076"/>
          <ac:spMkLst>
            <pc:docMk/>
            <pc:sldMk cId="929662778" sldId="264"/>
            <ac:spMk id="27" creationId="{2BAF5B3F-A6DD-D1B7-4844-D6E5BEAF631F}"/>
          </ac:spMkLst>
        </pc:spChg>
        <pc:spChg chg="mod">
          <ac:chgData name="Federico Gentile" userId="9d6f71f4-01b2-43b3-9fdf-a6d2abbecdc3" providerId="ADAL" clId="{C2CF4500-9E7B-4CAF-8C56-216398ADDCA2}" dt="2024-11-19T09:59:04.894" v="391" actId="1076"/>
          <ac:spMkLst>
            <pc:docMk/>
            <pc:sldMk cId="929662778" sldId="264"/>
            <ac:spMk id="28" creationId="{3BB319D4-D98F-ED87-7322-B2E1232284CC}"/>
          </ac:spMkLst>
        </pc:spChg>
        <pc:spChg chg="mod">
          <ac:chgData name="Federico Gentile" userId="9d6f71f4-01b2-43b3-9fdf-a6d2abbecdc3" providerId="ADAL" clId="{C2CF4500-9E7B-4CAF-8C56-216398ADDCA2}" dt="2024-11-19T09:59:11.609" v="393" actId="1076"/>
          <ac:spMkLst>
            <pc:docMk/>
            <pc:sldMk cId="929662778" sldId="264"/>
            <ac:spMk id="29" creationId="{4B422C69-0718-BBBB-BD1B-8C64FE90EC81}"/>
          </ac:spMkLst>
        </pc:spChg>
        <pc:spChg chg="mod">
          <ac:chgData name="Federico Gentile" userId="9d6f71f4-01b2-43b3-9fdf-a6d2abbecdc3" providerId="ADAL" clId="{C2CF4500-9E7B-4CAF-8C56-216398ADDCA2}" dt="2024-11-19T09:59:20.749" v="394" actId="1076"/>
          <ac:spMkLst>
            <pc:docMk/>
            <pc:sldMk cId="929662778" sldId="264"/>
            <ac:spMk id="32" creationId="{DDAC01FB-7726-6E28-0B7A-070B510B7577}"/>
          </ac:spMkLst>
        </pc:spChg>
        <pc:spChg chg="del">
          <ac:chgData name="Federico Gentile" userId="9d6f71f4-01b2-43b3-9fdf-a6d2abbecdc3" providerId="ADAL" clId="{C2CF4500-9E7B-4CAF-8C56-216398ADDCA2}" dt="2024-11-19T09:49:15.210" v="291" actId="478"/>
          <ac:spMkLst>
            <pc:docMk/>
            <pc:sldMk cId="929662778" sldId="264"/>
            <ac:spMk id="33" creationId="{50572391-1D07-C684-B4CD-D8563EF971A5}"/>
          </ac:spMkLst>
        </pc:spChg>
        <pc:spChg chg="del">
          <ac:chgData name="Federico Gentile" userId="9d6f71f4-01b2-43b3-9fdf-a6d2abbecdc3" providerId="ADAL" clId="{C2CF4500-9E7B-4CAF-8C56-216398ADDCA2}" dt="2024-11-19T09:49:14.600" v="290" actId="478"/>
          <ac:spMkLst>
            <pc:docMk/>
            <pc:sldMk cId="929662778" sldId="264"/>
            <ac:spMk id="34" creationId="{40258C92-81FD-227B-C9DC-9E2957745394}"/>
          </ac:spMkLst>
        </pc:spChg>
        <pc:spChg chg="del">
          <ac:chgData name="Federico Gentile" userId="9d6f71f4-01b2-43b3-9fdf-a6d2abbecdc3" providerId="ADAL" clId="{C2CF4500-9E7B-4CAF-8C56-216398ADDCA2}" dt="2024-11-19T09:49:13.900" v="289" actId="478"/>
          <ac:spMkLst>
            <pc:docMk/>
            <pc:sldMk cId="929662778" sldId="264"/>
            <ac:spMk id="35" creationId="{4F80C288-7D8A-C882-02D0-8CEE5FBAEBC0}"/>
          </ac:spMkLst>
        </pc:spChg>
      </pc:sldChg>
      <pc:sldChg chg="modSp add del mod">
        <pc:chgData name="Federico Gentile" userId="9d6f71f4-01b2-43b3-9fdf-a6d2abbecdc3" providerId="ADAL" clId="{C2CF4500-9E7B-4CAF-8C56-216398ADDCA2}" dt="2024-11-19T10:02:19.457" v="410" actId="47"/>
        <pc:sldMkLst>
          <pc:docMk/>
          <pc:sldMk cId="2594736409" sldId="265"/>
        </pc:sldMkLst>
        <pc:spChg chg="mod">
          <ac:chgData name="Federico Gentile" userId="9d6f71f4-01b2-43b3-9fdf-a6d2abbecdc3" providerId="ADAL" clId="{C2CF4500-9E7B-4CAF-8C56-216398ADDCA2}" dt="2024-11-19T10:01:54.465" v="408" actId="1076"/>
          <ac:spMkLst>
            <pc:docMk/>
            <pc:sldMk cId="2594736409" sldId="265"/>
            <ac:spMk id="26" creationId="{FEE1C5D5-D8E8-B854-9714-AD9DB2DBF23D}"/>
          </ac:spMkLst>
        </pc:spChg>
        <pc:spChg chg="mod">
          <ac:chgData name="Federico Gentile" userId="9d6f71f4-01b2-43b3-9fdf-a6d2abbecdc3" providerId="ADAL" clId="{C2CF4500-9E7B-4CAF-8C56-216398ADDCA2}" dt="2024-11-19T10:00:09.066" v="399" actId="1076"/>
          <ac:spMkLst>
            <pc:docMk/>
            <pc:sldMk cId="2594736409" sldId="265"/>
            <ac:spMk id="27" creationId="{2BAF5B3F-A6DD-D1B7-4844-D6E5BEAF631F}"/>
          </ac:spMkLst>
        </pc:spChg>
        <pc:spChg chg="mod">
          <ac:chgData name="Federico Gentile" userId="9d6f71f4-01b2-43b3-9fdf-a6d2abbecdc3" providerId="ADAL" clId="{C2CF4500-9E7B-4CAF-8C56-216398ADDCA2}" dt="2024-11-19T10:01:10.942" v="407" actId="1076"/>
          <ac:spMkLst>
            <pc:docMk/>
            <pc:sldMk cId="2594736409" sldId="265"/>
            <ac:spMk id="28" creationId="{3BB319D4-D98F-ED87-7322-B2E1232284CC}"/>
          </ac:spMkLst>
        </pc:spChg>
        <pc:spChg chg="mod">
          <ac:chgData name="Federico Gentile" userId="9d6f71f4-01b2-43b3-9fdf-a6d2abbecdc3" providerId="ADAL" clId="{C2CF4500-9E7B-4CAF-8C56-216398ADDCA2}" dt="2024-11-19T10:02:07.596" v="409" actId="1076"/>
          <ac:spMkLst>
            <pc:docMk/>
            <pc:sldMk cId="2594736409" sldId="265"/>
            <ac:spMk id="29" creationId="{4B422C69-0718-BBBB-BD1B-8C64FE90EC81}"/>
          </ac:spMkLst>
        </pc:spChg>
      </pc:sldChg>
      <pc:sldChg chg="addSp modSp add del">
        <pc:chgData name="Federico Gentile" userId="9d6f71f4-01b2-43b3-9fdf-a6d2abbecdc3" providerId="ADAL" clId="{C2CF4500-9E7B-4CAF-8C56-216398ADDCA2}" dt="2024-11-19T09:55:19.445" v="336" actId="47"/>
        <pc:sldMkLst>
          <pc:docMk/>
          <pc:sldMk cId="2843917781" sldId="265"/>
        </pc:sldMkLst>
        <pc:graphicFrameChg chg="add mod">
          <ac:chgData name="Federico Gentile" userId="9d6f71f4-01b2-43b3-9fdf-a6d2abbecdc3" providerId="ADAL" clId="{C2CF4500-9E7B-4CAF-8C56-216398ADDCA2}" dt="2024-11-19T09:53:27.821" v="326"/>
          <ac:graphicFrameMkLst>
            <pc:docMk/>
            <pc:sldMk cId="2843917781" sldId="265"/>
            <ac:graphicFrameMk id="3" creationId="{3E9968CB-96E4-EBC5-9CC4-DFD880224C57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09:53:27.821" v="326"/>
          <ac:graphicFrameMkLst>
            <pc:docMk/>
            <pc:sldMk cId="2843917781" sldId="265"/>
            <ac:graphicFrameMk id="4" creationId="{CB1A361B-926D-61C7-E554-063ABFDF7074}"/>
          </ac:graphicFrameMkLst>
        </pc:graphicFrameChg>
      </pc:sldChg>
      <pc:sldChg chg="addSp delSp modSp add del mod setBg delDesignElem">
        <pc:chgData name="Federico Gentile" userId="9d6f71f4-01b2-43b3-9fdf-a6d2abbecdc3" providerId="ADAL" clId="{C2CF4500-9E7B-4CAF-8C56-216398ADDCA2}" dt="2024-11-19T09:51:48.603" v="313" actId="47"/>
        <pc:sldMkLst>
          <pc:docMk/>
          <pc:sldMk cId="3663680006" sldId="265"/>
        </pc:sldMkLst>
        <pc:spChg chg="add mod">
          <ac:chgData name="Federico Gentile" userId="9d6f71f4-01b2-43b3-9fdf-a6d2abbecdc3" providerId="ADAL" clId="{C2CF4500-9E7B-4CAF-8C56-216398ADDCA2}" dt="2024-11-19T09:50:56.774" v="302"/>
          <ac:spMkLst>
            <pc:docMk/>
            <pc:sldMk cId="3663680006" sldId="265"/>
            <ac:spMk id="4" creationId="{FACA289A-0D01-5286-5226-F5368CCD6C20}"/>
          </ac:spMkLst>
        </pc:spChg>
        <pc:spChg chg="del">
          <ac:chgData name="Federico Gentile" userId="9d6f71f4-01b2-43b3-9fdf-a6d2abbecdc3" providerId="ADAL" clId="{C2CF4500-9E7B-4CAF-8C56-216398ADDCA2}" dt="2024-11-19T09:50:15.144" v="295"/>
          <ac:spMkLst>
            <pc:docMk/>
            <pc:sldMk cId="3663680006" sldId="265"/>
            <ac:spMk id="8" creationId="{1B15ED52-F352-441B-82BF-E0EA34836D08}"/>
          </ac:spMkLst>
        </pc:spChg>
        <pc:spChg chg="del">
          <ac:chgData name="Federico Gentile" userId="9d6f71f4-01b2-43b3-9fdf-a6d2abbecdc3" providerId="ADAL" clId="{C2CF4500-9E7B-4CAF-8C56-216398ADDCA2}" dt="2024-11-19T09:50:15.144" v="295"/>
          <ac:spMkLst>
            <pc:docMk/>
            <pc:sldMk cId="3663680006" sldId="265"/>
            <ac:spMk id="10" creationId="{3B2E3793-BFE6-45A2-9B7B-E18844431C99}"/>
          </ac:spMkLst>
        </pc:spChg>
        <pc:spChg chg="del">
          <ac:chgData name="Federico Gentile" userId="9d6f71f4-01b2-43b3-9fdf-a6d2abbecdc3" providerId="ADAL" clId="{C2CF4500-9E7B-4CAF-8C56-216398ADDCA2}" dt="2024-11-19T09:50:15.144" v="295"/>
          <ac:spMkLst>
            <pc:docMk/>
            <pc:sldMk cId="3663680006" sldId="265"/>
            <ac:spMk id="12" creationId="{BC4C4868-CB8F-4AF9-9CDB-8108F2C19B67}"/>
          </ac:spMkLst>
        </pc:spChg>
        <pc:spChg chg="del">
          <ac:chgData name="Federico Gentile" userId="9d6f71f4-01b2-43b3-9fdf-a6d2abbecdc3" providerId="ADAL" clId="{C2CF4500-9E7B-4CAF-8C56-216398ADDCA2}" dt="2024-11-19T09:50:15.144" v="295"/>
          <ac:spMkLst>
            <pc:docMk/>
            <pc:sldMk cId="3663680006" sldId="265"/>
            <ac:spMk id="14" creationId="{375E0459-6403-40CD-989D-56A4407CA12E}"/>
          </ac:spMkLst>
        </pc:spChg>
        <pc:spChg chg="del">
          <ac:chgData name="Federico Gentile" userId="9d6f71f4-01b2-43b3-9fdf-a6d2abbecdc3" providerId="ADAL" clId="{C2CF4500-9E7B-4CAF-8C56-216398ADDCA2}" dt="2024-11-19T09:50:15.144" v="295"/>
          <ac:spMkLst>
            <pc:docMk/>
            <pc:sldMk cId="3663680006" sldId="265"/>
            <ac:spMk id="16" creationId="{53E5B1A8-3AC9-4BD1-9BBC-78CA94F2D1BA}"/>
          </ac:spMkLst>
        </pc:spChg>
        <pc:graphicFrameChg chg="del">
          <ac:chgData name="Federico Gentile" userId="9d6f71f4-01b2-43b3-9fdf-a6d2abbecdc3" providerId="ADAL" clId="{C2CF4500-9E7B-4CAF-8C56-216398ADDCA2}" dt="2024-11-19T09:50:38.936" v="296" actId="478"/>
          <ac:graphicFrameMkLst>
            <pc:docMk/>
            <pc:sldMk cId="3663680006" sldId="265"/>
            <ac:graphicFrameMk id="9" creationId="{6F1C63DA-217B-6992-25DE-A59B69293490}"/>
          </ac:graphicFrameMkLst>
        </pc:graphicFrameChg>
      </pc:sldChg>
      <pc:sldChg chg="addSp delSp modSp add mod">
        <pc:chgData name="Federico Gentile" userId="9d6f71f4-01b2-43b3-9fdf-a6d2abbecdc3" providerId="ADAL" clId="{C2CF4500-9E7B-4CAF-8C56-216398ADDCA2}" dt="2024-11-19T10:13:32.447" v="505" actId="20577"/>
        <pc:sldMkLst>
          <pc:docMk/>
          <pc:sldMk cId="955926987" sldId="266"/>
        </pc:sldMkLst>
        <pc:spChg chg="mod">
          <ac:chgData name="Federico Gentile" userId="9d6f71f4-01b2-43b3-9fdf-a6d2abbecdc3" providerId="ADAL" clId="{C2CF4500-9E7B-4CAF-8C56-216398ADDCA2}" dt="2024-11-19T10:13:32.447" v="505" actId="20577"/>
          <ac:spMkLst>
            <pc:docMk/>
            <pc:sldMk cId="955926987" sldId="266"/>
            <ac:spMk id="2" creationId="{4D1F21E5-9861-62A6-F725-F35541B566B0}"/>
          </ac:spMkLst>
        </pc:spChg>
        <pc:spChg chg="add mod">
          <ac:chgData name="Federico Gentile" userId="9d6f71f4-01b2-43b3-9fdf-a6d2abbecdc3" providerId="ADAL" clId="{C2CF4500-9E7B-4CAF-8C56-216398ADDCA2}" dt="2024-11-19T09:56:49.196" v="358" actId="1076"/>
          <ac:spMkLst>
            <pc:docMk/>
            <pc:sldMk cId="955926987" sldId="266"/>
            <ac:spMk id="5" creationId="{5B502515-4CBE-C100-0427-0FA2D6FDFBC5}"/>
          </ac:spMkLst>
        </pc:spChg>
        <pc:spChg chg="add mod">
          <ac:chgData name="Federico Gentile" userId="9d6f71f4-01b2-43b3-9fdf-a6d2abbecdc3" providerId="ADAL" clId="{C2CF4500-9E7B-4CAF-8C56-216398ADDCA2}" dt="2024-11-19T09:57:33.102" v="367" actId="207"/>
          <ac:spMkLst>
            <pc:docMk/>
            <pc:sldMk cId="955926987" sldId="266"/>
            <ac:spMk id="6" creationId="{B7E7DC33-3379-7E1E-5675-7B821251602F}"/>
          </ac:spMkLst>
        </pc:spChg>
        <pc:spChg chg="add mod">
          <ac:chgData name="Federico Gentile" userId="9d6f71f4-01b2-43b3-9fdf-a6d2abbecdc3" providerId="ADAL" clId="{C2CF4500-9E7B-4CAF-8C56-216398ADDCA2}" dt="2024-11-19T09:57:40.494" v="372" actId="20577"/>
          <ac:spMkLst>
            <pc:docMk/>
            <pc:sldMk cId="955926987" sldId="266"/>
            <ac:spMk id="7" creationId="{4C9A2663-37D1-CA1A-E0C7-3C9E130F1327}"/>
          </ac:spMkLst>
        </pc:spChg>
        <pc:spChg chg="mod">
          <ac:chgData name="Federico Gentile" userId="9d6f71f4-01b2-43b3-9fdf-a6d2abbecdc3" providerId="ADAL" clId="{C2CF4500-9E7B-4CAF-8C56-216398ADDCA2}" dt="2024-11-19T09:56:08.125" v="349" actId="20577"/>
          <ac:spMkLst>
            <pc:docMk/>
            <pc:sldMk cId="955926987" sldId="266"/>
            <ac:spMk id="26" creationId="{FEE1C5D5-D8E8-B854-9714-AD9DB2DBF23D}"/>
          </ac:spMkLst>
        </pc:spChg>
        <pc:spChg chg="mod">
          <ac:chgData name="Federico Gentile" userId="9d6f71f4-01b2-43b3-9fdf-a6d2abbecdc3" providerId="ADAL" clId="{C2CF4500-9E7B-4CAF-8C56-216398ADDCA2}" dt="2024-11-19T09:56:31.591" v="353" actId="1076"/>
          <ac:spMkLst>
            <pc:docMk/>
            <pc:sldMk cId="955926987" sldId="266"/>
            <ac:spMk id="27" creationId="{2BAF5B3F-A6DD-D1B7-4844-D6E5BEAF631F}"/>
          </ac:spMkLst>
        </pc:spChg>
        <pc:spChg chg="del mod">
          <ac:chgData name="Federico Gentile" userId="9d6f71f4-01b2-43b3-9fdf-a6d2abbecdc3" providerId="ADAL" clId="{C2CF4500-9E7B-4CAF-8C56-216398ADDCA2}" dt="2024-11-19T09:56:36.838" v="355" actId="478"/>
          <ac:spMkLst>
            <pc:docMk/>
            <pc:sldMk cId="955926987" sldId="266"/>
            <ac:spMk id="28" creationId="{3BB319D4-D98F-ED87-7322-B2E1232284CC}"/>
          </ac:spMkLst>
        </pc:spChg>
        <pc:spChg chg="mod">
          <ac:chgData name="Federico Gentile" userId="9d6f71f4-01b2-43b3-9fdf-a6d2abbecdc3" providerId="ADAL" clId="{C2CF4500-9E7B-4CAF-8C56-216398ADDCA2}" dt="2024-11-19T09:57:05.433" v="360" actId="1076"/>
          <ac:spMkLst>
            <pc:docMk/>
            <pc:sldMk cId="955926987" sldId="266"/>
            <ac:spMk id="29" creationId="{4B422C69-0718-BBBB-BD1B-8C64FE90EC81}"/>
          </ac:spMkLst>
        </pc:spChg>
        <pc:spChg chg="mod">
          <ac:chgData name="Federico Gentile" userId="9d6f71f4-01b2-43b3-9fdf-a6d2abbecdc3" providerId="ADAL" clId="{C2CF4500-9E7B-4CAF-8C56-216398ADDCA2}" dt="2024-11-19T09:57:56.853" v="379" actId="20577"/>
          <ac:spMkLst>
            <pc:docMk/>
            <pc:sldMk cId="955926987" sldId="266"/>
            <ac:spMk id="32" creationId="{DDAC01FB-7726-6E28-0B7A-070B510B7577}"/>
          </ac:spMkLst>
        </pc:spChg>
        <pc:graphicFrameChg chg="add mod">
          <ac:chgData name="Federico Gentile" userId="9d6f71f4-01b2-43b3-9fdf-a6d2abbecdc3" providerId="ADAL" clId="{C2CF4500-9E7B-4CAF-8C56-216398ADDCA2}" dt="2024-11-19T09:55:37.466" v="339"/>
          <ac:graphicFrameMkLst>
            <pc:docMk/>
            <pc:sldMk cId="955926987" sldId="266"/>
            <ac:graphicFrameMk id="3" creationId="{3F973136-EC29-CA11-157C-CEF00C3A718E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09:55:37.466" v="339"/>
          <ac:graphicFrameMkLst>
            <pc:docMk/>
            <pc:sldMk cId="955926987" sldId="266"/>
            <ac:graphicFrameMk id="4" creationId="{72A01492-EDBB-C6D2-27BD-622BF15A880D}"/>
          </ac:graphicFrameMkLst>
        </pc:graphicFrameChg>
      </pc:sldChg>
      <pc:sldChg chg="delSp add del setBg delDesignElem">
        <pc:chgData name="Federico Gentile" userId="9d6f71f4-01b2-43b3-9fdf-a6d2abbecdc3" providerId="ADAL" clId="{C2CF4500-9E7B-4CAF-8C56-216398ADDCA2}" dt="2024-11-19T09:51:44.789" v="312" actId="47"/>
        <pc:sldMkLst>
          <pc:docMk/>
          <pc:sldMk cId="3114882466" sldId="266"/>
        </pc:sldMkLst>
        <pc:spChg chg="del">
          <ac:chgData name="Federico Gentile" userId="9d6f71f4-01b2-43b3-9fdf-a6d2abbecdc3" providerId="ADAL" clId="{C2CF4500-9E7B-4CAF-8C56-216398ADDCA2}" dt="2024-11-19T09:50:42.587" v="298"/>
          <ac:spMkLst>
            <pc:docMk/>
            <pc:sldMk cId="3114882466" sldId="266"/>
            <ac:spMk id="8" creationId="{1B15ED52-F352-441B-82BF-E0EA34836D08}"/>
          </ac:spMkLst>
        </pc:spChg>
        <pc:spChg chg="del">
          <ac:chgData name="Federico Gentile" userId="9d6f71f4-01b2-43b3-9fdf-a6d2abbecdc3" providerId="ADAL" clId="{C2CF4500-9E7B-4CAF-8C56-216398ADDCA2}" dt="2024-11-19T09:50:42.587" v="298"/>
          <ac:spMkLst>
            <pc:docMk/>
            <pc:sldMk cId="3114882466" sldId="266"/>
            <ac:spMk id="10" creationId="{3B2E3793-BFE6-45A2-9B7B-E18844431C99}"/>
          </ac:spMkLst>
        </pc:spChg>
        <pc:spChg chg="del">
          <ac:chgData name="Federico Gentile" userId="9d6f71f4-01b2-43b3-9fdf-a6d2abbecdc3" providerId="ADAL" clId="{C2CF4500-9E7B-4CAF-8C56-216398ADDCA2}" dt="2024-11-19T09:50:42.587" v="298"/>
          <ac:spMkLst>
            <pc:docMk/>
            <pc:sldMk cId="3114882466" sldId="266"/>
            <ac:spMk id="12" creationId="{BC4C4868-CB8F-4AF9-9CDB-8108F2C19B67}"/>
          </ac:spMkLst>
        </pc:spChg>
        <pc:spChg chg="del">
          <ac:chgData name="Federico Gentile" userId="9d6f71f4-01b2-43b3-9fdf-a6d2abbecdc3" providerId="ADAL" clId="{C2CF4500-9E7B-4CAF-8C56-216398ADDCA2}" dt="2024-11-19T09:50:42.587" v="298"/>
          <ac:spMkLst>
            <pc:docMk/>
            <pc:sldMk cId="3114882466" sldId="266"/>
            <ac:spMk id="14" creationId="{375E0459-6403-40CD-989D-56A4407CA12E}"/>
          </ac:spMkLst>
        </pc:spChg>
        <pc:spChg chg="del">
          <ac:chgData name="Federico Gentile" userId="9d6f71f4-01b2-43b3-9fdf-a6d2abbecdc3" providerId="ADAL" clId="{C2CF4500-9E7B-4CAF-8C56-216398ADDCA2}" dt="2024-11-19T09:50:42.587" v="298"/>
          <ac:spMkLst>
            <pc:docMk/>
            <pc:sldMk cId="3114882466" sldId="266"/>
            <ac:spMk id="16" creationId="{53E5B1A8-3AC9-4BD1-9BBC-78CA94F2D1BA}"/>
          </ac:spMkLst>
        </pc:spChg>
      </pc:sldChg>
      <pc:sldChg chg="addSp delSp modSp add mod">
        <pc:chgData name="Federico Gentile" userId="9d6f71f4-01b2-43b3-9fdf-a6d2abbecdc3" providerId="ADAL" clId="{C2CF4500-9E7B-4CAF-8C56-216398ADDCA2}" dt="2024-11-19T10:18:06.608" v="560" actId="1076"/>
        <pc:sldMkLst>
          <pc:docMk/>
          <pc:sldMk cId="4214511141" sldId="267"/>
        </pc:sldMkLst>
        <pc:spChg chg="mod">
          <ac:chgData name="Federico Gentile" userId="9d6f71f4-01b2-43b3-9fdf-a6d2abbecdc3" providerId="ADAL" clId="{C2CF4500-9E7B-4CAF-8C56-216398ADDCA2}" dt="2024-11-19T10:03:59.333" v="428" actId="20577"/>
          <ac:spMkLst>
            <pc:docMk/>
            <pc:sldMk cId="4214511141" sldId="267"/>
            <ac:spMk id="2" creationId="{4D1F21E5-9861-62A6-F725-F35541B566B0}"/>
          </ac:spMkLst>
        </pc:spChg>
        <pc:spChg chg="mod">
          <ac:chgData name="Federico Gentile" userId="9d6f71f4-01b2-43b3-9fdf-a6d2abbecdc3" providerId="ADAL" clId="{C2CF4500-9E7B-4CAF-8C56-216398ADDCA2}" dt="2024-11-19T10:18:06.608" v="560" actId="1076"/>
          <ac:spMkLst>
            <pc:docMk/>
            <pc:sldMk cId="4214511141" sldId="267"/>
            <ac:spMk id="5" creationId="{5B502515-4CBE-C100-0427-0FA2D6FDFBC5}"/>
          </ac:spMkLst>
        </pc:spChg>
        <pc:spChg chg="del">
          <ac:chgData name="Federico Gentile" userId="9d6f71f4-01b2-43b3-9fdf-a6d2abbecdc3" providerId="ADAL" clId="{C2CF4500-9E7B-4CAF-8C56-216398ADDCA2}" dt="2024-11-19T10:04:56.958" v="429" actId="478"/>
          <ac:spMkLst>
            <pc:docMk/>
            <pc:sldMk cId="4214511141" sldId="267"/>
            <ac:spMk id="26" creationId="{FEE1C5D5-D8E8-B854-9714-AD9DB2DBF23D}"/>
          </ac:spMkLst>
        </pc:spChg>
        <pc:spChg chg="mod">
          <ac:chgData name="Federico Gentile" userId="9d6f71f4-01b2-43b3-9fdf-a6d2abbecdc3" providerId="ADAL" clId="{C2CF4500-9E7B-4CAF-8C56-216398ADDCA2}" dt="2024-11-19T10:17:57.015" v="559" actId="1076"/>
          <ac:spMkLst>
            <pc:docMk/>
            <pc:sldMk cId="4214511141" sldId="267"/>
            <ac:spMk id="27" creationId="{2BAF5B3F-A6DD-D1B7-4844-D6E5BEAF631F}"/>
          </ac:spMkLst>
        </pc:spChg>
        <pc:spChg chg="mod">
          <ac:chgData name="Federico Gentile" userId="9d6f71f4-01b2-43b3-9fdf-a6d2abbecdc3" providerId="ADAL" clId="{C2CF4500-9E7B-4CAF-8C56-216398ADDCA2}" dt="2024-11-19T10:02:53.361" v="416" actId="20577"/>
          <ac:spMkLst>
            <pc:docMk/>
            <pc:sldMk cId="4214511141" sldId="267"/>
            <ac:spMk id="32" creationId="{DDAC01FB-7726-6E28-0B7A-070B510B7577}"/>
          </ac:spMkLst>
        </pc:spChg>
        <pc:graphicFrameChg chg="add mod">
          <ac:chgData name="Federico Gentile" userId="9d6f71f4-01b2-43b3-9fdf-a6d2abbecdc3" providerId="ADAL" clId="{C2CF4500-9E7B-4CAF-8C56-216398ADDCA2}" dt="2024-11-19T10:02:41.062" v="412"/>
          <ac:graphicFrameMkLst>
            <pc:docMk/>
            <pc:sldMk cId="4214511141" sldId="267"/>
            <ac:graphicFrameMk id="8" creationId="{BD8FCC0D-72CD-F0AE-2FB0-038AE5E4F3F5}"/>
          </ac:graphicFrameMkLst>
        </pc:graphicFrameChg>
      </pc:sldChg>
      <pc:sldChg chg="addSp delSp modSp add mod ord">
        <pc:chgData name="Federico Gentile" userId="9d6f71f4-01b2-43b3-9fdf-a6d2abbecdc3" providerId="ADAL" clId="{C2CF4500-9E7B-4CAF-8C56-216398ADDCA2}" dt="2024-11-19T10:33:46.369" v="676" actId="20577"/>
        <pc:sldMkLst>
          <pc:docMk/>
          <pc:sldMk cId="110374483" sldId="268"/>
        </pc:sldMkLst>
        <pc:spChg chg="mod">
          <ac:chgData name="Federico Gentile" userId="9d6f71f4-01b2-43b3-9fdf-a6d2abbecdc3" providerId="ADAL" clId="{C2CF4500-9E7B-4CAF-8C56-216398ADDCA2}" dt="2024-11-19T10:06:54.545" v="450" actId="20577"/>
          <ac:spMkLst>
            <pc:docMk/>
            <pc:sldMk cId="110374483" sldId="268"/>
            <ac:spMk id="2" creationId="{4D1F21E5-9861-62A6-F725-F35541B566B0}"/>
          </ac:spMkLst>
        </pc:spChg>
        <pc:spChg chg="del">
          <ac:chgData name="Federico Gentile" userId="9d6f71f4-01b2-43b3-9fdf-a6d2abbecdc3" providerId="ADAL" clId="{C2CF4500-9E7B-4CAF-8C56-216398ADDCA2}" dt="2024-11-19T10:07:29.555" v="452" actId="478"/>
          <ac:spMkLst>
            <pc:docMk/>
            <pc:sldMk cId="110374483" sldId="268"/>
            <ac:spMk id="5" creationId="{5B502515-4CBE-C100-0427-0FA2D6FDFBC5}"/>
          </ac:spMkLst>
        </pc:spChg>
        <pc:spChg chg="add del mod">
          <ac:chgData name="Federico Gentile" userId="9d6f71f4-01b2-43b3-9fdf-a6d2abbecdc3" providerId="ADAL" clId="{C2CF4500-9E7B-4CAF-8C56-216398ADDCA2}" dt="2024-11-19T10:33:41.893" v="673" actId="478"/>
          <ac:spMkLst>
            <pc:docMk/>
            <pc:sldMk cId="110374483" sldId="268"/>
            <ac:spMk id="11" creationId="{65E80C8F-440D-34D4-DB32-9BC88C824D13}"/>
          </ac:spMkLst>
        </pc:spChg>
        <pc:spChg chg="mod">
          <ac:chgData name="Federico Gentile" userId="9d6f71f4-01b2-43b3-9fdf-a6d2abbecdc3" providerId="ADAL" clId="{C2CF4500-9E7B-4CAF-8C56-216398ADDCA2}" dt="2024-11-19T10:18:50.954" v="565" actId="1076"/>
          <ac:spMkLst>
            <pc:docMk/>
            <pc:sldMk cId="110374483" sldId="268"/>
            <ac:spMk id="27" creationId="{2BAF5B3F-A6DD-D1B7-4844-D6E5BEAF631F}"/>
          </ac:spMkLst>
        </pc:spChg>
        <pc:spChg chg="mod">
          <ac:chgData name="Federico Gentile" userId="9d6f71f4-01b2-43b3-9fdf-a6d2abbecdc3" providerId="ADAL" clId="{C2CF4500-9E7B-4CAF-8C56-216398ADDCA2}" dt="2024-11-19T10:33:46.369" v="676" actId="20577"/>
          <ac:spMkLst>
            <pc:docMk/>
            <pc:sldMk cId="110374483" sldId="268"/>
            <ac:spMk id="32" creationId="{DDAC01FB-7726-6E28-0B7A-070B510B7577}"/>
          </ac:spMkLst>
        </pc:spChg>
        <pc:graphicFrameChg chg="add mod">
          <ac:chgData name="Federico Gentile" userId="9d6f71f4-01b2-43b3-9fdf-a6d2abbecdc3" providerId="ADAL" clId="{C2CF4500-9E7B-4CAF-8C56-216398ADDCA2}" dt="2024-11-19T10:07:18.515" v="451"/>
          <ac:graphicFrameMkLst>
            <pc:docMk/>
            <pc:sldMk cId="110374483" sldId="268"/>
            <ac:graphicFrameMk id="8" creationId="{73CC0D44-03F5-E59E-803B-D5BAB8DC460E}"/>
          </ac:graphicFrameMkLst>
        </pc:graphicFrameChg>
        <pc:graphicFrameChg chg="add del mod">
          <ac:chgData name="Federico Gentile" userId="9d6f71f4-01b2-43b3-9fdf-a6d2abbecdc3" providerId="ADAL" clId="{C2CF4500-9E7B-4CAF-8C56-216398ADDCA2}" dt="2024-11-19T10:33:43.318" v="674" actId="478"/>
          <ac:graphicFrameMkLst>
            <pc:docMk/>
            <pc:sldMk cId="110374483" sldId="268"/>
            <ac:graphicFrameMk id="10" creationId="{E8829C9E-B369-70B4-CD09-77CE64899E94}"/>
          </ac:graphicFrameMkLst>
        </pc:graphicFrameChg>
      </pc:sldChg>
      <pc:sldChg chg="addSp delSp modSp add del mod ord">
        <pc:chgData name="Federico Gentile" userId="9d6f71f4-01b2-43b3-9fdf-a6d2abbecdc3" providerId="ADAL" clId="{C2CF4500-9E7B-4CAF-8C56-216398ADDCA2}" dt="2024-11-19T10:31:54.312" v="661" actId="47"/>
        <pc:sldMkLst>
          <pc:docMk/>
          <pc:sldMk cId="2579912415" sldId="269"/>
        </pc:sldMkLst>
        <pc:spChg chg="mod">
          <ac:chgData name="Federico Gentile" userId="9d6f71f4-01b2-43b3-9fdf-a6d2abbecdc3" providerId="ADAL" clId="{C2CF4500-9E7B-4CAF-8C56-216398ADDCA2}" dt="2024-11-19T10:08:11.564" v="468" actId="20577"/>
          <ac:spMkLst>
            <pc:docMk/>
            <pc:sldMk cId="2579912415" sldId="269"/>
            <ac:spMk id="2" creationId="{4D1F21E5-9861-62A6-F725-F35541B566B0}"/>
          </ac:spMkLst>
        </pc:spChg>
        <pc:spChg chg="mod">
          <ac:chgData name="Federico Gentile" userId="9d6f71f4-01b2-43b3-9fdf-a6d2abbecdc3" providerId="ADAL" clId="{C2CF4500-9E7B-4CAF-8C56-216398ADDCA2}" dt="2024-11-19T10:08:35.782" v="472" actId="1076"/>
          <ac:spMkLst>
            <pc:docMk/>
            <pc:sldMk cId="2579912415" sldId="269"/>
            <ac:spMk id="5" creationId="{5B502515-4CBE-C100-0427-0FA2D6FDFBC5}"/>
          </ac:spMkLst>
        </pc:spChg>
        <pc:spChg chg="add del">
          <ac:chgData name="Federico Gentile" userId="9d6f71f4-01b2-43b3-9fdf-a6d2abbecdc3" providerId="ADAL" clId="{C2CF4500-9E7B-4CAF-8C56-216398ADDCA2}" dt="2024-11-19T10:22:00.389" v="582" actId="22"/>
          <ac:spMkLst>
            <pc:docMk/>
            <pc:sldMk cId="2579912415" sldId="269"/>
            <ac:spMk id="11" creationId="{0B2856A4-0634-739B-A9B6-0A91A66CE47D}"/>
          </ac:spMkLst>
        </pc:spChg>
        <pc:spChg chg="add mod">
          <ac:chgData name="Federico Gentile" userId="9d6f71f4-01b2-43b3-9fdf-a6d2abbecdc3" providerId="ADAL" clId="{C2CF4500-9E7B-4CAF-8C56-216398ADDCA2}" dt="2024-11-19T10:22:30.586" v="585"/>
          <ac:spMkLst>
            <pc:docMk/>
            <pc:sldMk cId="2579912415" sldId="269"/>
            <ac:spMk id="16" creationId="{2BAF8440-2BD7-4ACA-6202-BA263AA35EB8}"/>
          </ac:spMkLst>
        </pc:spChg>
        <pc:spChg chg="del">
          <ac:chgData name="Federico Gentile" userId="9d6f71f4-01b2-43b3-9fdf-a6d2abbecdc3" providerId="ADAL" clId="{C2CF4500-9E7B-4CAF-8C56-216398ADDCA2}" dt="2024-11-19T10:08:27.968" v="470" actId="478"/>
          <ac:spMkLst>
            <pc:docMk/>
            <pc:sldMk cId="2579912415" sldId="269"/>
            <ac:spMk id="26" creationId="{FEE1C5D5-D8E8-B854-9714-AD9DB2DBF23D}"/>
          </ac:spMkLst>
        </pc:spChg>
        <pc:spChg chg="del">
          <ac:chgData name="Federico Gentile" userId="9d6f71f4-01b2-43b3-9fdf-a6d2abbecdc3" providerId="ADAL" clId="{C2CF4500-9E7B-4CAF-8C56-216398ADDCA2}" dt="2024-11-19T10:08:30.284" v="471" actId="478"/>
          <ac:spMkLst>
            <pc:docMk/>
            <pc:sldMk cId="2579912415" sldId="269"/>
            <ac:spMk id="27" creationId="{2BAF5B3F-A6DD-D1B7-4844-D6E5BEAF631F}"/>
          </ac:spMkLst>
        </pc:spChg>
        <pc:spChg chg="mod">
          <ac:chgData name="Federico Gentile" userId="9d6f71f4-01b2-43b3-9fdf-a6d2abbecdc3" providerId="ADAL" clId="{C2CF4500-9E7B-4CAF-8C56-216398ADDCA2}" dt="2024-11-19T10:24:30.347" v="602" actId="20577"/>
          <ac:spMkLst>
            <pc:docMk/>
            <pc:sldMk cId="2579912415" sldId="269"/>
            <ac:spMk id="32" creationId="{DDAC01FB-7726-6E28-0B7A-070B510B7577}"/>
          </ac:spMkLst>
        </pc:spChg>
        <pc:graphicFrameChg chg="add mod">
          <ac:chgData name="Federico Gentile" userId="9d6f71f4-01b2-43b3-9fdf-a6d2abbecdc3" providerId="ADAL" clId="{C2CF4500-9E7B-4CAF-8C56-216398ADDCA2}" dt="2024-11-19T10:08:18.073" v="469"/>
          <ac:graphicFrameMkLst>
            <pc:docMk/>
            <pc:sldMk cId="2579912415" sldId="269"/>
            <ac:graphicFrameMk id="8" creationId="{43560F95-B091-EB16-1724-DA0BF765CCDC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0:22:05.973" v="583"/>
          <ac:graphicFrameMkLst>
            <pc:docMk/>
            <pc:sldMk cId="2579912415" sldId="269"/>
            <ac:graphicFrameMk id="12" creationId="{EA6D3DC6-1ACA-87CA-6EC6-28D26E7E4D34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0:22:19.026" v="584"/>
          <ac:graphicFrameMkLst>
            <pc:docMk/>
            <pc:sldMk cId="2579912415" sldId="269"/>
            <ac:graphicFrameMk id="14" creationId="{A3D2748F-4E1B-6DE6-E67F-A1382BE2B7AA}"/>
          </ac:graphicFrameMkLst>
        </pc:graphicFrameChg>
      </pc:sldChg>
      <pc:sldChg chg="addSp delSp modSp add mod">
        <pc:chgData name="Federico Gentile" userId="9d6f71f4-01b2-43b3-9fdf-a6d2abbecdc3" providerId="ADAL" clId="{C2CF4500-9E7B-4CAF-8C56-216398ADDCA2}" dt="2024-11-19T10:32:56.736" v="671" actId="20577"/>
        <pc:sldMkLst>
          <pc:docMk/>
          <pc:sldMk cId="1911559970" sldId="270"/>
        </pc:sldMkLst>
        <pc:spChg chg="mod">
          <ac:chgData name="Federico Gentile" userId="9d6f71f4-01b2-43b3-9fdf-a6d2abbecdc3" providerId="ADAL" clId="{C2CF4500-9E7B-4CAF-8C56-216398ADDCA2}" dt="2024-11-19T10:10:24.002" v="487" actId="20577"/>
          <ac:spMkLst>
            <pc:docMk/>
            <pc:sldMk cId="1911559970" sldId="270"/>
            <ac:spMk id="2" creationId="{4D1F21E5-9861-62A6-F725-F35541B566B0}"/>
          </ac:spMkLst>
        </pc:spChg>
        <pc:spChg chg="del">
          <ac:chgData name="Federico Gentile" userId="9d6f71f4-01b2-43b3-9fdf-a6d2abbecdc3" providerId="ADAL" clId="{C2CF4500-9E7B-4CAF-8C56-216398ADDCA2}" dt="2024-11-19T10:11:35.892" v="488" actId="478"/>
          <ac:spMkLst>
            <pc:docMk/>
            <pc:sldMk cId="1911559970" sldId="270"/>
            <ac:spMk id="5" creationId="{5B502515-4CBE-C100-0427-0FA2D6FDFBC5}"/>
          </ac:spMkLst>
        </pc:spChg>
        <pc:spChg chg="add mod">
          <ac:chgData name="Federico Gentile" userId="9d6f71f4-01b2-43b3-9fdf-a6d2abbecdc3" providerId="ADAL" clId="{C2CF4500-9E7B-4CAF-8C56-216398ADDCA2}" dt="2024-11-19T10:11:36.214" v="489"/>
          <ac:spMkLst>
            <pc:docMk/>
            <pc:sldMk cId="1911559970" sldId="270"/>
            <ac:spMk id="10" creationId="{88AFDF2A-F09F-AA09-E246-771C096D2E21}"/>
          </ac:spMkLst>
        </pc:spChg>
        <pc:spChg chg="add mod">
          <ac:chgData name="Federico Gentile" userId="9d6f71f4-01b2-43b3-9fdf-a6d2abbecdc3" providerId="ADAL" clId="{C2CF4500-9E7B-4CAF-8C56-216398ADDCA2}" dt="2024-11-19T10:19:18.906" v="567" actId="1076"/>
          <ac:spMkLst>
            <pc:docMk/>
            <pc:sldMk cId="1911559970" sldId="270"/>
            <ac:spMk id="11" creationId="{76CCD407-0CEE-D606-7F31-6538B2DEF0E3}"/>
          </ac:spMkLst>
        </pc:spChg>
        <pc:spChg chg="add del mod">
          <ac:chgData name="Federico Gentile" userId="9d6f71f4-01b2-43b3-9fdf-a6d2abbecdc3" providerId="ADAL" clId="{C2CF4500-9E7B-4CAF-8C56-216398ADDCA2}" dt="2024-11-19T10:32:53.119" v="669" actId="478"/>
          <ac:spMkLst>
            <pc:docMk/>
            <pc:sldMk cId="1911559970" sldId="270"/>
            <ac:spMk id="14" creationId="{076938FF-E3A4-C660-C0F6-56B8D3C9BE4D}"/>
          </ac:spMkLst>
        </pc:spChg>
        <pc:spChg chg="mod">
          <ac:chgData name="Federico Gentile" userId="9d6f71f4-01b2-43b3-9fdf-a6d2abbecdc3" providerId="ADAL" clId="{C2CF4500-9E7B-4CAF-8C56-216398ADDCA2}" dt="2024-11-19T10:32:56.736" v="671" actId="20577"/>
          <ac:spMkLst>
            <pc:docMk/>
            <pc:sldMk cId="1911559970" sldId="270"/>
            <ac:spMk id="32" creationId="{DDAC01FB-7726-6E28-0B7A-070B510B7577}"/>
          </ac:spMkLst>
        </pc:spChg>
        <pc:graphicFrameChg chg="add del mod modGraphic">
          <ac:chgData name="Federico Gentile" userId="9d6f71f4-01b2-43b3-9fdf-a6d2abbecdc3" providerId="ADAL" clId="{C2CF4500-9E7B-4CAF-8C56-216398ADDCA2}" dt="2024-11-19T10:32:51.005" v="668" actId="478"/>
          <ac:graphicFrameMkLst>
            <pc:docMk/>
            <pc:sldMk cId="1911559970" sldId="270"/>
            <ac:graphicFrameMk id="12" creationId="{CEE90927-D8BE-3F1A-5539-975D16C8BF3B}"/>
          </ac:graphicFrameMkLst>
        </pc:graphicFrameChg>
      </pc:sldChg>
      <pc:sldChg chg="modSp add mod setBg">
        <pc:chgData name="Federico Gentile" userId="9d6f71f4-01b2-43b3-9fdf-a6d2abbecdc3" providerId="ADAL" clId="{C2CF4500-9E7B-4CAF-8C56-216398ADDCA2}" dt="2024-11-19T10:13:56.275" v="510" actId="20577"/>
        <pc:sldMkLst>
          <pc:docMk/>
          <pc:sldMk cId="446092705" sldId="271"/>
        </pc:sldMkLst>
        <pc:spChg chg="mod">
          <ac:chgData name="Federico Gentile" userId="9d6f71f4-01b2-43b3-9fdf-a6d2abbecdc3" providerId="ADAL" clId="{C2CF4500-9E7B-4CAF-8C56-216398ADDCA2}" dt="2024-11-19T10:13:56.275" v="510" actId="20577"/>
          <ac:spMkLst>
            <pc:docMk/>
            <pc:sldMk cId="446092705" sldId="271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48.835" v="526" actId="20577"/>
        <pc:sldMkLst>
          <pc:docMk/>
          <pc:sldMk cId="1411902771" sldId="272"/>
        </pc:sldMkLst>
        <pc:spChg chg="mod">
          <ac:chgData name="Federico Gentile" userId="9d6f71f4-01b2-43b3-9fdf-a6d2abbecdc3" providerId="ADAL" clId="{C2CF4500-9E7B-4CAF-8C56-216398ADDCA2}" dt="2024-11-19T10:14:48.835" v="526" actId="20577"/>
          <ac:spMkLst>
            <pc:docMk/>
            <pc:sldMk cId="1411902771" sldId="272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01.368" v="511"/>
        <pc:sldMkLst>
          <pc:docMk/>
          <pc:sldMk cId="7465091" sldId="273"/>
        </pc:sldMkLst>
        <pc:spChg chg="mod">
          <ac:chgData name="Federico Gentile" userId="9d6f71f4-01b2-43b3-9fdf-a6d2abbecdc3" providerId="ADAL" clId="{C2CF4500-9E7B-4CAF-8C56-216398ADDCA2}" dt="2024-11-19T10:14:01.368" v="511"/>
          <ac:spMkLst>
            <pc:docMk/>
            <pc:sldMk cId="7465091" sldId="273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03.125" v="512"/>
        <pc:sldMkLst>
          <pc:docMk/>
          <pc:sldMk cId="3179044139" sldId="274"/>
        </pc:sldMkLst>
        <pc:spChg chg="mod">
          <ac:chgData name="Federico Gentile" userId="9d6f71f4-01b2-43b3-9fdf-a6d2abbecdc3" providerId="ADAL" clId="{C2CF4500-9E7B-4CAF-8C56-216398ADDCA2}" dt="2024-11-19T10:14:03.125" v="512"/>
          <ac:spMkLst>
            <pc:docMk/>
            <pc:sldMk cId="3179044139" sldId="274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04.853" v="513"/>
        <pc:sldMkLst>
          <pc:docMk/>
          <pc:sldMk cId="2893978616" sldId="275"/>
        </pc:sldMkLst>
        <pc:spChg chg="mod">
          <ac:chgData name="Federico Gentile" userId="9d6f71f4-01b2-43b3-9fdf-a6d2abbecdc3" providerId="ADAL" clId="{C2CF4500-9E7B-4CAF-8C56-216398ADDCA2}" dt="2024-11-19T10:14:04.853" v="513"/>
          <ac:spMkLst>
            <pc:docMk/>
            <pc:sldMk cId="2893978616" sldId="275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07.217" v="514"/>
        <pc:sldMkLst>
          <pc:docMk/>
          <pc:sldMk cId="945469421" sldId="276"/>
        </pc:sldMkLst>
        <pc:spChg chg="mod">
          <ac:chgData name="Federico Gentile" userId="9d6f71f4-01b2-43b3-9fdf-a6d2abbecdc3" providerId="ADAL" clId="{C2CF4500-9E7B-4CAF-8C56-216398ADDCA2}" dt="2024-11-19T10:14:07.217" v="514"/>
          <ac:spMkLst>
            <pc:docMk/>
            <pc:sldMk cId="945469421" sldId="276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24.761" v="517" actId="20577"/>
        <pc:sldMkLst>
          <pc:docMk/>
          <pc:sldMk cId="2516804671" sldId="277"/>
        </pc:sldMkLst>
        <pc:spChg chg="mod">
          <ac:chgData name="Federico Gentile" userId="9d6f71f4-01b2-43b3-9fdf-a6d2abbecdc3" providerId="ADAL" clId="{C2CF4500-9E7B-4CAF-8C56-216398ADDCA2}" dt="2024-11-19T10:14:24.761" v="517" actId="20577"/>
          <ac:spMkLst>
            <pc:docMk/>
            <pc:sldMk cId="2516804671" sldId="277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32.844" v="518"/>
        <pc:sldMkLst>
          <pc:docMk/>
          <pc:sldMk cId="67435216" sldId="278"/>
        </pc:sldMkLst>
        <pc:spChg chg="mod">
          <ac:chgData name="Federico Gentile" userId="9d6f71f4-01b2-43b3-9fdf-a6d2abbecdc3" providerId="ADAL" clId="{C2CF4500-9E7B-4CAF-8C56-216398ADDCA2}" dt="2024-11-19T10:14:32.844" v="518"/>
          <ac:spMkLst>
            <pc:docMk/>
            <pc:sldMk cId="67435216" sldId="278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37.299" v="519"/>
        <pc:sldMkLst>
          <pc:docMk/>
          <pc:sldMk cId="2639770257" sldId="279"/>
        </pc:sldMkLst>
        <pc:spChg chg="mod">
          <ac:chgData name="Federico Gentile" userId="9d6f71f4-01b2-43b3-9fdf-a6d2abbecdc3" providerId="ADAL" clId="{C2CF4500-9E7B-4CAF-8C56-216398ADDCA2}" dt="2024-11-19T10:14:37.299" v="519"/>
          <ac:spMkLst>
            <pc:docMk/>
            <pc:sldMk cId="2639770257" sldId="279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38.901" v="520"/>
        <pc:sldMkLst>
          <pc:docMk/>
          <pc:sldMk cId="2489938314" sldId="280"/>
        </pc:sldMkLst>
        <pc:spChg chg="mod">
          <ac:chgData name="Federico Gentile" userId="9d6f71f4-01b2-43b3-9fdf-a6d2abbecdc3" providerId="ADAL" clId="{C2CF4500-9E7B-4CAF-8C56-216398ADDCA2}" dt="2024-11-19T10:14:38.901" v="520"/>
          <ac:spMkLst>
            <pc:docMk/>
            <pc:sldMk cId="2489938314" sldId="280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40.743" v="521"/>
        <pc:sldMkLst>
          <pc:docMk/>
          <pc:sldMk cId="2101541762" sldId="281"/>
        </pc:sldMkLst>
        <pc:spChg chg="mod">
          <ac:chgData name="Federico Gentile" userId="9d6f71f4-01b2-43b3-9fdf-a6d2abbecdc3" providerId="ADAL" clId="{C2CF4500-9E7B-4CAF-8C56-216398ADDCA2}" dt="2024-11-19T10:14:40.743" v="521"/>
          <ac:spMkLst>
            <pc:docMk/>
            <pc:sldMk cId="2101541762" sldId="281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4:42.743" v="522"/>
        <pc:sldMkLst>
          <pc:docMk/>
          <pc:sldMk cId="3508128521" sldId="282"/>
        </pc:sldMkLst>
        <pc:spChg chg="mod">
          <ac:chgData name="Federico Gentile" userId="9d6f71f4-01b2-43b3-9fdf-a6d2abbecdc3" providerId="ADAL" clId="{C2CF4500-9E7B-4CAF-8C56-216398ADDCA2}" dt="2024-11-19T10:14:42.743" v="522"/>
          <ac:spMkLst>
            <pc:docMk/>
            <pc:sldMk cId="3508128521" sldId="282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5:11.244" v="529" actId="20577"/>
        <pc:sldMkLst>
          <pc:docMk/>
          <pc:sldMk cId="3451585257" sldId="283"/>
        </pc:sldMkLst>
        <pc:spChg chg="mod">
          <ac:chgData name="Federico Gentile" userId="9d6f71f4-01b2-43b3-9fdf-a6d2abbecdc3" providerId="ADAL" clId="{C2CF4500-9E7B-4CAF-8C56-216398ADDCA2}" dt="2024-11-19T10:15:11.244" v="529" actId="20577"/>
          <ac:spMkLst>
            <pc:docMk/>
            <pc:sldMk cId="3451585257" sldId="283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5:15.461" v="530"/>
        <pc:sldMkLst>
          <pc:docMk/>
          <pc:sldMk cId="1553357133" sldId="284"/>
        </pc:sldMkLst>
        <pc:spChg chg="mod">
          <ac:chgData name="Federico Gentile" userId="9d6f71f4-01b2-43b3-9fdf-a6d2abbecdc3" providerId="ADAL" clId="{C2CF4500-9E7B-4CAF-8C56-216398ADDCA2}" dt="2024-11-19T10:15:15.461" v="530"/>
          <ac:spMkLst>
            <pc:docMk/>
            <pc:sldMk cId="1553357133" sldId="284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5:17.461" v="531"/>
        <pc:sldMkLst>
          <pc:docMk/>
          <pc:sldMk cId="716162125" sldId="285"/>
        </pc:sldMkLst>
        <pc:spChg chg="mod">
          <ac:chgData name="Federico Gentile" userId="9d6f71f4-01b2-43b3-9fdf-a6d2abbecdc3" providerId="ADAL" clId="{C2CF4500-9E7B-4CAF-8C56-216398ADDCA2}" dt="2024-11-19T10:15:17.461" v="531"/>
          <ac:spMkLst>
            <pc:docMk/>
            <pc:sldMk cId="716162125" sldId="285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5:19.307" v="532"/>
        <pc:sldMkLst>
          <pc:docMk/>
          <pc:sldMk cId="976314826" sldId="286"/>
        </pc:sldMkLst>
        <pc:spChg chg="mod">
          <ac:chgData name="Federico Gentile" userId="9d6f71f4-01b2-43b3-9fdf-a6d2abbecdc3" providerId="ADAL" clId="{C2CF4500-9E7B-4CAF-8C56-216398ADDCA2}" dt="2024-11-19T10:15:19.307" v="532"/>
          <ac:spMkLst>
            <pc:docMk/>
            <pc:sldMk cId="976314826" sldId="286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5:21.237" v="533"/>
        <pc:sldMkLst>
          <pc:docMk/>
          <pc:sldMk cId="3299363012" sldId="287"/>
        </pc:sldMkLst>
        <pc:spChg chg="mod">
          <ac:chgData name="Federico Gentile" userId="9d6f71f4-01b2-43b3-9fdf-a6d2abbecdc3" providerId="ADAL" clId="{C2CF4500-9E7B-4CAF-8C56-216398ADDCA2}" dt="2024-11-19T10:15:21.237" v="533"/>
          <ac:spMkLst>
            <pc:docMk/>
            <pc:sldMk cId="3299363012" sldId="287"/>
            <ac:spMk id="2" creationId="{4D1F21E5-9861-62A6-F725-F35541B566B0}"/>
          </ac:spMkLst>
        </pc:spChg>
      </pc:sldChg>
      <pc:sldChg chg="modSp add mod">
        <pc:chgData name="Federico Gentile" userId="9d6f71f4-01b2-43b3-9fdf-a6d2abbecdc3" providerId="ADAL" clId="{C2CF4500-9E7B-4CAF-8C56-216398ADDCA2}" dt="2024-11-19T10:15:25.966" v="534"/>
        <pc:sldMkLst>
          <pc:docMk/>
          <pc:sldMk cId="3221495882" sldId="288"/>
        </pc:sldMkLst>
        <pc:spChg chg="mod">
          <ac:chgData name="Federico Gentile" userId="9d6f71f4-01b2-43b3-9fdf-a6d2abbecdc3" providerId="ADAL" clId="{C2CF4500-9E7B-4CAF-8C56-216398ADDCA2}" dt="2024-11-19T10:15:25.966" v="534"/>
          <ac:spMkLst>
            <pc:docMk/>
            <pc:sldMk cId="3221495882" sldId="288"/>
            <ac:spMk id="2" creationId="{4D1F21E5-9861-62A6-F725-F35541B566B0}"/>
          </ac:spMkLst>
        </pc:spChg>
      </pc:sldChg>
      <pc:sldChg chg="addSp delSp modSp add mod">
        <pc:chgData name="Federico Gentile" userId="9d6f71f4-01b2-43b3-9fdf-a6d2abbecdc3" providerId="ADAL" clId="{C2CF4500-9E7B-4CAF-8C56-216398ADDCA2}" dt="2024-11-19T10:24:07.983" v="596" actId="478"/>
        <pc:sldMkLst>
          <pc:docMk/>
          <pc:sldMk cId="4039553077" sldId="289"/>
        </pc:sldMkLst>
        <pc:spChg chg="del">
          <ac:chgData name="Federico Gentile" userId="9d6f71f4-01b2-43b3-9fdf-a6d2abbecdc3" providerId="ADAL" clId="{C2CF4500-9E7B-4CAF-8C56-216398ADDCA2}" dt="2024-11-19T10:18:22.446" v="561" actId="478"/>
          <ac:spMkLst>
            <pc:docMk/>
            <pc:sldMk cId="4039553077" sldId="289"/>
            <ac:spMk id="5" creationId="{5B502515-4CBE-C100-0427-0FA2D6FDFBC5}"/>
          </ac:spMkLst>
        </pc:spChg>
        <pc:spChg chg="add mod">
          <ac:chgData name="Federico Gentile" userId="9d6f71f4-01b2-43b3-9fdf-a6d2abbecdc3" providerId="ADAL" clId="{C2CF4500-9E7B-4CAF-8C56-216398ADDCA2}" dt="2024-11-19T10:18:26.729" v="563" actId="1076"/>
          <ac:spMkLst>
            <pc:docMk/>
            <pc:sldMk cId="4039553077" sldId="289"/>
            <ac:spMk id="11" creationId="{440AECCF-59BD-4849-620D-035C18FE5B75}"/>
          </ac:spMkLst>
        </pc:spChg>
        <pc:spChg chg="add mod">
          <ac:chgData name="Federico Gentile" userId="9d6f71f4-01b2-43b3-9fdf-a6d2abbecdc3" providerId="ADAL" clId="{C2CF4500-9E7B-4CAF-8C56-216398ADDCA2}" dt="2024-11-19T10:18:22.882" v="562"/>
          <ac:spMkLst>
            <pc:docMk/>
            <pc:sldMk cId="4039553077" sldId="289"/>
            <ac:spMk id="12" creationId="{AC5D99F9-8A14-E89D-DC0F-03B90BD535A0}"/>
          </ac:spMkLst>
        </pc:spChg>
        <pc:spChg chg="add mod">
          <ac:chgData name="Federico Gentile" userId="9d6f71f4-01b2-43b3-9fdf-a6d2abbecdc3" providerId="ADAL" clId="{C2CF4500-9E7B-4CAF-8C56-216398ADDCA2}" dt="2024-11-19T10:18:22.882" v="562"/>
          <ac:spMkLst>
            <pc:docMk/>
            <pc:sldMk cId="4039553077" sldId="289"/>
            <ac:spMk id="14" creationId="{91E5BD4E-4E3C-4EA8-311C-426C981236E3}"/>
          </ac:spMkLst>
        </pc:spChg>
        <pc:spChg chg="del">
          <ac:chgData name="Federico Gentile" userId="9d6f71f4-01b2-43b3-9fdf-a6d2abbecdc3" providerId="ADAL" clId="{C2CF4500-9E7B-4CAF-8C56-216398ADDCA2}" dt="2024-11-19T10:18:22.446" v="561" actId="478"/>
          <ac:spMkLst>
            <pc:docMk/>
            <pc:sldMk cId="4039553077" sldId="289"/>
            <ac:spMk id="27" creationId="{2BAF5B3F-A6DD-D1B7-4844-D6E5BEAF631F}"/>
          </ac:spMkLst>
        </pc:spChg>
        <pc:spChg chg="mod">
          <ac:chgData name="Federico Gentile" userId="9d6f71f4-01b2-43b3-9fdf-a6d2abbecdc3" providerId="ADAL" clId="{C2CF4500-9E7B-4CAF-8C56-216398ADDCA2}" dt="2024-11-19T10:23:50.028" v="595" actId="20577"/>
          <ac:spMkLst>
            <pc:docMk/>
            <pc:sldMk cId="4039553077" sldId="289"/>
            <ac:spMk id="32" creationId="{DDAC01FB-7726-6E28-0B7A-070B510B7577}"/>
          </ac:spMkLst>
        </pc:spChg>
        <pc:graphicFrameChg chg="add mod">
          <ac:chgData name="Federico Gentile" userId="9d6f71f4-01b2-43b3-9fdf-a6d2abbecdc3" providerId="ADAL" clId="{C2CF4500-9E7B-4CAF-8C56-216398ADDCA2}" dt="2024-11-19T10:16:42.085" v="538"/>
          <ac:graphicFrameMkLst>
            <pc:docMk/>
            <pc:sldMk cId="4039553077" sldId="289"/>
            <ac:graphicFrameMk id="10" creationId="{B3FC3279-883B-C640-5090-233F7A8CF6EB}"/>
          </ac:graphicFrameMkLst>
        </pc:graphicFrameChg>
        <pc:graphicFrameChg chg="add del mod">
          <ac:chgData name="Federico Gentile" userId="9d6f71f4-01b2-43b3-9fdf-a6d2abbecdc3" providerId="ADAL" clId="{C2CF4500-9E7B-4CAF-8C56-216398ADDCA2}" dt="2024-11-19T10:24:07.983" v="596" actId="478"/>
          <ac:graphicFrameMkLst>
            <pc:docMk/>
            <pc:sldMk cId="4039553077" sldId="289"/>
            <ac:graphicFrameMk id="16" creationId="{8B125515-2272-4DA2-779E-1C2BF49F5AD8}"/>
          </ac:graphicFrameMkLst>
        </pc:graphicFrameChg>
        <pc:graphicFrameChg chg="add del mod">
          <ac:chgData name="Federico Gentile" userId="9d6f71f4-01b2-43b3-9fdf-a6d2abbecdc3" providerId="ADAL" clId="{C2CF4500-9E7B-4CAF-8C56-216398ADDCA2}" dt="2024-11-19T10:24:07.983" v="596" actId="478"/>
          <ac:graphicFrameMkLst>
            <pc:docMk/>
            <pc:sldMk cId="4039553077" sldId="289"/>
            <ac:graphicFrameMk id="19" creationId="{BF83D1C7-B15F-A2D6-94D3-D23AF2EFAAE5}"/>
          </ac:graphicFrameMkLst>
        </pc:graphicFrameChg>
      </pc:sldChg>
      <pc:sldChg chg="add del ord">
        <pc:chgData name="Federico Gentile" userId="9d6f71f4-01b2-43b3-9fdf-a6d2abbecdc3" providerId="ADAL" clId="{C2CF4500-9E7B-4CAF-8C56-216398ADDCA2}" dt="2024-11-19T12:18:58.761" v="775" actId="47"/>
        <pc:sldMkLst>
          <pc:docMk/>
          <pc:sldMk cId="378678960" sldId="290"/>
        </pc:sldMkLst>
      </pc:sldChg>
      <pc:sldChg chg="addSp modSp add mod">
        <pc:chgData name="Federico Gentile" userId="9d6f71f4-01b2-43b3-9fdf-a6d2abbecdc3" providerId="ADAL" clId="{C2CF4500-9E7B-4CAF-8C56-216398ADDCA2}" dt="2024-11-19T10:28:34.926" v="630" actId="20577"/>
        <pc:sldMkLst>
          <pc:docMk/>
          <pc:sldMk cId="2530653028" sldId="291"/>
        </pc:sldMkLst>
        <pc:spChg chg="mod">
          <ac:chgData name="Federico Gentile" userId="9d6f71f4-01b2-43b3-9fdf-a6d2abbecdc3" providerId="ADAL" clId="{C2CF4500-9E7B-4CAF-8C56-216398ADDCA2}" dt="2024-11-19T10:27:12.319" v="610" actId="1076"/>
          <ac:spMkLst>
            <pc:docMk/>
            <pc:sldMk cId="2530653028" sldId="291"/>
            <ac:spMk id="6" creationId="{B7E7DC33-3379-7E1E-5675-7B821251602F}"/>
          </ac:spMkLst>
        </pc:spChg>
        <pc:spChg chg="add mod">
          <ac:chgData name="Federico Gentile" userId="9d6f71f4-01b2-43b3-9fdf-a6d2abbecdc3" providerId="ADAL" clId="{C2CF4500-9E7B-4CAF-8C56-216398ADDCA2}" dt="2024-11-19T10:27:56.219" v="622" actId="1076"/>
          <ac:spMkLst>
            <pc:docMk/>
            <pc:sldMk cId="2530653028" sldId="291"/>
            <ac:spMk id="19" creationId="{C4BC26EA-768E-DD3C-08A2-C22C84523F79}"/>
          </ac:spMkLst>
        </pc:spChg>
        <pc:spChg chg="mod">
          <ac:chgData name="Federico Gentile" userId="9d6f71f4-01b2-43b3-9fdf-a6d2abbecdc3" providerId="ADAL" clId="{C2CF4500-9E7B-4CAF-8C56-216398ADDCA2}" dt="2024-11-19T10:28:34.926" v="630" actId="20577"/>
          <ac:spMkLst>
            <pc:docMk/>
            <pc:sldMk cId="2530653028" sldId="291"/>
            <ac:spMk id="32" creationId="{DDAC01FB-7726-6E28-0B7A-070B510B7577}"/>
          </ac:spMkLst>
        </pc:spChg>
        <pc:graphicFrameChg chg="add mod">
          <ac:chgData name="Federico Gentile" userId="9d6f71f4-01b2-43b3-9fdf-a6d2abbecdc3" providerId="ADAL" clId="{C2CF4500-9E7B-4CAF-8C56-216398ADDCA2}" dt="2024-11-19T10:26:43.781" v="607"/>
          <ac:graphicFrameMkLst>
            <pc:docMk/>
            <pc:sldMk cId="2530653028" sldId="291"/>
            <ac:graphicFrameMk id="5" creationId="{E2D68E91-E824-8E01-7ECE-491AE9E477D6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0:26:43.781" v="607"/>
          <ac:graphicFrameMkLst>
            <pc:docMk/>
            <pc:sldMk cId="2530653028" sldId="291"/>
            <ac:graphicFrameMk id="16" creationId="{1D18C1D2-6FC5-BB9F-DBB1-F237715D9797}"/>
          </ac:graphicFrameMkLst>
        </pc:graphicFrameChg>
      </pc:sldChg>
      <pc:sldChg chg="addSp modSp add mod">
        <pc:chgData name="Federico Gentile" userId="9d6f71f4-01b2-43b3-9fdf-a6d2abbecdc3" providerId="ADAL" clId="{C2CF4500-9E7B-4CAF-8C56-216398ADDCA2}" dt="2024-11-19T10:29:37.457" v="638" actId="1076"/>
        <pc:sldMkLst>
          <pc:docMk/>
          <pc:sldMk cId="816555683" sldId="292"/>
        </pc:sldMkLst>
        <pc:spChg chg="mod">
          <ac:chgData name="Federico Gentile" userId="9d6f71f4-01b2-43b3-9fdf-a6d2abbecdc3" providerId="ADAL" clId="{C2CF4500-9E7B-4CAF-8C56-216398ADDCA2}" dt="2024-11-19T10:29:37.457" v="638" actId="1076"/>
          <ac:spMkLst>
            <pc:docMk/>
            <pc:sldMk cId="816555683" sldId="292"/>
            <ac:spMk id="6" creationId="{B7E7DC33-3379-7E1E-5675-7B821251602F}"/>
          </ac:spMkLst>
        </pc:spChg>
        <pc:spChg chg="add mod">
          <ac:chgData name="Federico Gentile" userId="9d6f71f4-01b2-43b3-9fdf-a6d2abbecdc3" providerId="ADAL" clId="{C2CF4500-9E7B-4CAF-8C56-216398ADDCA2}" dt="2024-11-19T10:28:47.844" v="632" actId="1076"/>
          <ac:spMkLst>
            <pc:docMk/>
            <pc:sldMk cId="816555683" sldId="292"/>
            <ac:spMk id="14" creationId="{A2A8CEDF-CC17-B5A8-6C1A-1C8B16D7E6C4}"/>
          </ac:spMkLst>
        </pc:spChg>
        <pc:spChg chg="mod">
          <ac:chgData name="Federico Gentile" userId="9d6f71f4-01b2-43b3-9fdf-a6d2abbecdc3" providerId="ADAL" clId="{C2CF4500-9E7B-4CAF-8C56-216398ADDCA2}" dt="2024-11-19T10:28:27.661" v="628" actId="20577"/>
          <ac:spMkLst>
            <pc:docMk/>
            <pc:sldMk cId="816555683" sldId="292"/>
            <ac:spMk id="32" creationId="{DDAC01FB-7726-6E28-0B7A-070B510B7577}"/>
          </ac:spMkLst>
        </pc:spChg>
        <pc:graphicFrameChg chg="add mod">
          <ac:chgData name="Federico Gentile" userId="9d6f71f4-01b2-43b3-9fdf-a6d2abbecdc3" providerId="ADAL" clId="{C2CF4500-9E7B-4CAF-8C56-216398ADDCA2}" dt="2024-11-19T10:28:23.932" v="626"/>
          <ac:graphicFrameMkLst>
            <pc:docMk/>
            <pc:sldMk cId="816555683" sldId="292"/>
            <ac:graphicFrameMk id="5" creationId="{EDA8927C-75A7-8A86-8B20-93598AFDC378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0:28:23.932" v="626"/>
          <ac:graphicFrameMkLst>
            <pc:docMk/>
            <pc:sldMk cId="816555683" sldId="292"/>
            <ac:graphicFrameMk id="12" creationId="{206C50E2-2029-8116-D4CF-C86B1A0653BB}"/>
          </ac:graphicFrameMkLst>
        </pc:graphicFrameChg>
      </pc:sldChg>
      <pc:sldChg chg="delSp modSp add mod">
        <pc:chgData name="Federico Gentile" userId="9d6f71f4-01b2-43b3-9fdf-a6d2abbecdc3" providerId="ADAL" clId="{C2CF4500-9E7B-4CAF-8C56-216398ADDCA2}" dt="2024-11-19T10:32:24.524" v="665" actId="478"/>
        <pc:sldMkLst>
          <pc:docMk/>
          <pc:sldMk cId="1212070113" sldId="293"/>
        </pc:sldMkLst>
        <pc:spChg chg="del">
          <ac:chgData name="Federico Gentile" userId="9d6f71f4-01b2-43b3-9fdf-a6d2abbecdc3" providerId="ADAL" clId="{C2CF4500-9E7B-4CAF-8C56-216398ADDCA2}" dt="2024-11-19T10:32:24.524" v="665" actId="478"/>
          <ac:spMkLst>
            <pc:docMk/>
            <pc:sldMk cId="1212070113" sldId="293"/>
            <ac:spMk id="16" creationId="{2BAF8440-2BD7-4ACA-6202-BA263AA35EB8}"/>
          </ac:spMkLst>
        </pc:spChg>
        <pc:graphicFrameChg chg="del modGraphic">
          <ac:chgData name="Federico Gentile" userId="9d6f71f4-01b2-43b3-9fdf-a6d2abbecdc3" providerId="ADAL" clId="{C2CF4500-9E7B-4CAF-8C56-216398ADDCA2}" dt="2024-11-19T10:32:21.977" v="664" actId="478"/>
          <ac:graphicFrameMkLst>
            <pc:docMk/>
            <pc:sldMk cId="1212070113" sldId="293"/>
            <ac:graphicFrameMk id="12" creationId="{EA6D3DC6-1ACA-87CA-6EC6-28D26E7E4D34}"/>
          </ac:graphicFrameMkLst>
        </pc:graphicFrameChg>
      </pc:sldChg>
      <pc:sldChg chg="addSp modSp add mod">
        <pc:chgData name="Federico Gentile" userId="9d6f71f4-01b2-43b3-9fdf-a6d2abbecdc3" providerId="ADAL" clId="{C2CF4500-9E7B-4CAF-8C56-216398ADDCA2}" dt="2024-11-19T10:30:18.609" v="646" actId="1076"/>
        <pc:sldMkLst>
          <pc:docMk/>
          <pc:sldMk cId="641090939" sldId="294"/>
        </pc:sldMkLst>
        <pc:spChg chg="mod">
          <ac:chgData name="Federico Gentile" userId="9d6f71f4-01b2-43b3-9fdf-a6d2abbecdc3" providerId="ADAL" clId="{C2CF4500-9E7B-4CAF-8C56-216398ADDCA2}" dt="2024-11-19T10:30:18.609" v="646" actId="1076"/>
          <ac:spMkLst>
            <pc:docMk/>
            <pc:sldMk cId="641090939" sldId="294"/>
            <ac:spMk id="6" creationId="{B7E7DC33-3379-7E1E-5675-7B821251602F}"/>
          </ac:spMkLst>
        </pc:spChg>
        <pc:spChg chg="add mod">
          <ac:chgData name="Federico Gentile" userId="9d6f71f4-01b2-43b3-9fdf-a6d2abbecdc3" providerId="ADAL" clId="{C2CF4500-9E7B-4CAF-8C56-216398ADDCA2}" dt="2024-11-19T10:30:06.169" v="643"/>
          <ac:spMkLst>
            <pc:docMk/>
            <pc:sldMk cId="641090939" sldId="294"/>
            <ac:spMk id="14" creationId="{C1DE61E0-53C2-085C-2C10-2095371A5D20}"/>
          </ac:spMkLst>
        </pc:spChg>
        <pc:spChg chg="mod">
          <ac:chgData name="Federico Gentile" userId="9d6f71f4-01b2-43b3-9fdf-a6d2abbecdc3" providerId="ADAL" clId="{C2CF4500-9E7B-4CAF-8C56-216398ADDCA2}" dt="2024-11-19T10:29:57.235" v="642" actId="20577"/>
          <ac:spMkLst>
            <pc:docMk/>
            <pc:sldMk cId="641090939" sldId="294"/>
            <ac:spMk id="32" creationId="{DDAC01FB-7726-6E28-0B7A-070B510B7577}"/>
          </ac:spMkLst>
        </pc:spChg>
        <pc:graphicFrameChg chg="add mod">
          <ac:chgData name="Federico Gentile" userId="9d6f71f4-01b2-43b3-9fdf-a6d2abbecdc3" providerId="ADAL" clId="{C2CF4500-9E7B-4CAF-8C56-216398ADDCA2}" dt="2024-11-19T10:29:53.670" v="640"/>
          <ac:graphicFrameMkLst>
            <pc:docMk/>
            <pc:sldMk cId="641090939" sldId="294"/>
            <ac:graphicFrameMk id="10" creationId="{718DA436-63F0-7DBB-6DF4-8C0F800CE9B5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0:29:53.670" v="640"/>
          <ac:graphicFrameMkLst>
            <pc:docMk/>
            <pc:sldMk cId="641090939" sldId="294"/>
            <ac:graphicFrameMk id="11" creationId="{9FB51488-F534-935E-EBB0-4EB5BEE5FF92}"/>
          </ac:graphicFrameMkLst>
        </pc:graphicFrameChg>
      </pc:sldChg>
      <pc:sldChg chg="addSp modSp add mod">
        <pc:chgData name="Federico Gentile" userId="9d6f71f4-01b2-43b3-9fdf-a6d2abbecdc3" providerId="ADAL" clId="{C2CF4500-9E7B-4CAF-8C56-216398ADDCA2}" dt="2024-11-19T10:58:29.686" v="755" actId="1076"/>
        <pc:sldMkLst>
          <pc:docMk/>
          <pc:sldMk cId="263667900" sldId="295"/>
        </pc:sldMkLst>
        <pc:spChg chg="mod">
          <ac:chgData name="Federico Gentile" userId="9d6f71f4-01b2-43b3-9fdf-a6d2abbecdc3" providerId="ADAL" clId="{C2CF4500-9E7B-4CAF-8C56-216398ADDCA2}" dt="2024-11-19T10:31:08.970" v="659" actId="1076"/>
          <ac:spMkLst>
            <pc:docMk/>
            <pc:sldMk cId="263667900" sldId="295"/>
            <ac:spMk id="6" creationId="{B7E7DC33-3379-7E1E-5675-7B821251602F}"/>
          </ac:spMkLst>
        </pc:spChg>
        <pc:spChg chg="mod">
          <ac:chgData name="Federico Gentile" userId="9d6f71f4-01b2-43b3-9fdf-a6d2abbecdc3" providerId="ADAL" clId="{C2CF4500-9E7B-4CAF-8C56-216398ADDCA2}" dt="2024-11-19T10:58:23.042" v="753" actId="1076"/>
          <ac:spMkLst>
            <pc:docMk/>
            <pc:sldMk cId="263667900" sldId="295"/>
            <ac:spMk id="11" creationId="{76CCD407-0CEE-D606-7F31-6538B2DEF0E3}"/>
          </ac:spMkLst>
        </pc:spChg>
        <pc:spChg chg="mod">
          <ac:chgData name="Federico Gentile" userId="9d6f71f4-01b2-43b3-9fdf-a6d2abbecdc3" providerId="ADAL" clId="{C2CF4500-9E7B-4CAF-8C56-216398ADDCA2}" dt="2024-11-19T10:58:29.686" v="755" actId="1076"/>
          <ac:spMkLst>
            <pc:docMk/>
            <pc:sldMk cId="263667900" sldId="295"/>
            <ac:spMk id="14" creationId="{076938FF-E3A4-C660-C0F6-56B8D3C9BE4D}"/>
          </ac:spMkLst>
        </pc:spChg>
        <pc:spChg chg="add mod">
          <ac:chgData name="Federico Gentile" userId="9d6f71f4-01b2-43b3-9fdf-a6d2abbecdc3" providerId="ADAL" clId="{C2CF4500-9E7B-4CAF-8C56-216398ADDCA2}" dt="2024-11-19T10:30:47.618" v="655"/>
          <ac:spMkLst>
            <pc:docMk/>
            <pc:sldMk cId="263667900" sldId="295"/>
            <ac:spMk id="19" creationId="{CBD38568-B36B-A484-BD75-62B66E32A35C}"/>
          </ac:spMkLst>
        </pc:spChg>
        <pc:spChg chg="mod">
          <ac:chgData name="Federico Gentile" userId="9d6f71f4-01b2-43b3-9fdf-a6d2abbecdc3" providerId="ADAL" clId="{C2CF4500-9E7B-4CAF-8C56-216398ADDCA2}" dt="2024-11-19T10:30:40.345" v="654" actId="20577"/>
          <ac:spMkLst>
            <pc:docMk/>
            <pc:sldMk cId="263667900" sldId="295"/>
            <ac:spMk id="32" creationId="{DDAC01FB-7726-6E28-0B7A-070B510B7577}"/>
          </ac:spMkLst>
        </pc:spChg>
        <pc:graphicFrameChg chg="add mod">
          <ac:chgData name="Federico Gentile" userId="9d6f71f4-01b2-43b3-9fdf-a6d2abbecdc3" providerId="ADAL" clId="{C2CF4500-9E7B-4CAF-8C56-216398ADDCA2}" dt="2024-11-19T10:30:32.934" v="650"/>
          <ac:graphicFrameMkLst>
            <pc:docMk/>
            <pc:sldMk cId="263667900" sldId="295"/>
            <ac:graphicFrameMk id="5" creationId="{321488E1-85E4-9BF7-4E3A-34555F2D70DC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0:30:32.934" v="650"/>
          <ac:graphicFrameMkLst>
            <pc:docMk/>
            <pc:sldMk cId="263667900" sldId="295"/>
            <ac:graphicFrameMk id="16" creationId="{940C4FC5-5BEA-754C-2B10-79FE5F3877B4}"/>
          </ac:graphicFrameMkLst>
        </pc:graphicFrameChg>
      </pc:sldChg>
      <pc:sldChg chg="add">
        <pc:chgData name="Federico Gentile" userId="9d6f71f4-01b2-43b3-9fdf-a6d2abbecdc3" providerId="ADAL" clId="{C2CF4500-9E7B-4CAF-8C56-216398ADDCA2}" dt="2024-11-19T10:32:12.836" v="662"/>
        <pc:sldMkLst>
          <pc:docMk/>
          <pc:sldMk cId="1477772678" sldId="296"/>
        </pc:sldMkLst>
      </pc:sldChg>
      <pc:sldChg chg="modSp add mod">
        <pc:chgData name="Federico Gentile" userId="9d6f71f4-01b2-43b3-9fdf-a6d2abbecdc3" providerId="ADAL" clId="{C2CF4500-9E7B-4CAF-8C56-216398ADDCA2}" dt="2024-11-19T10:58:15.961" v="751" actId="1076"/>
        <pc:sldMkLst>
          <pc:docMk/>
          <pc:sldMk cId="851382960" sldId="297"/>
        </pc:sldMkLst>
        <pc:spChg chg="mod">
          <ac:chgData name="Federico Gentile" userId="9d6f71f4-01b2-43b3-9fdf-a6d2abbecdc3" providerId="ADAL" clId="{C2CF4500-9E7B-4CAF-8C56-216398ADDCA2}" dt="2024-11-19T10:58:15.961" v="751" actId="1076"/>
          <ac:spMkLst>
            <pc:docMk/>
            <pc:sldMk cId="851382960" sldId="297"/>
            <ac:spMk id="11" creationId="{76CCD407-0CEE-D606-7F31-6538B2DEF0E3}"/>
          </ac:spMkLst>
        </pc:spChg>
        <pc:spChg chg="mod">
          <ac:chgData name="Federico Gentile" userId="9d6f71f4-01b2-43b3-9fdf-a6d2abbecdc3" providerId="ADAL" clId="{C2CF4500-9E7B-4CAF-8C56-216398ADDCA2}" dt="2024-11-19T10:58:13.500" v="750" actId="1076"/>
          <ac:spMkLst>
            <pc:docMk/>
            <pc:sldMk cId="851382960" sldId="297"/>
            <ac:spMk id="14" creationId="{076938FF-E3A4-C660-C0F6-56B8D3C9BE4D}"/>
          </ac:spMkLst>
        </pc:spChg>
      </pc:sldChg>
      <pc:sldChg chg="add">
        <pc:chgData name="Federico Gentile" userId="9d6f71f4-01b2-43b3-9fdf-a6d2abbecdc3" providerId="ADAL" clId="{C2CF4500-9E7B-4CAF-8C56-216398ADDCA2}" dt="2024-11-19T10:33:37.065" v="672"/>
        <pc:sldMkLst>
          <pc:docMk/>
          <pc:sldMk cId="4060865236" sldId="298"/>
        </pc:sldMkLst>
      </pc:sldChg>
      <pc:sldChg chg="add del">
        <pc:chgData name="Federico Gentile" userId="9d6f71f4-01b2-43b3-9fdf-a6d2abbecdc3" providerId="ADAL" clId="{C2CF4500-9E7B-4CAF-8C56-216398ADDCA2}" dt="2024-11-19T10:54:46.302" v="722" actId="47"/>
        <pc:sldMkLst>
          <pc:docMk/>
          <pc:sldMk cId="2919071281" sldId="299"/>
        </pc:sldMkLst>
      </pc:sldChg>
      <pc:sldChg chg="addSp modSp add mod">
        <pc:chgData name="Federico Gentile" userId="9d6f71f4-01b2-43b3-9fdf-a6d2abbecdc3" providerId="ADAL" clId="{C2CF4500-9E7B-4CAF-8C56-216398ADDCA2}" dt="2024-11-19T10:39:27.848" v="721" actId="1076"/>
        <pc:sldMkLst>
          <pc:docMk/>
          <pc:sldMk cId="311305836" sldId="300"/>
        </pc:sldMkLst>
        <pc:spChg chg="mod">
          <ac:chgData name="Federico Gentile" userId="9d6f71f4-01b2-43b3-9fdf-a6d2abbecdc3" providerId="ADAL" clId="{C2CF4500-9E7B-4CAF-8C56-216398ADDCA2}" dt="2024-11-19T10:39:25.717" v="720" actId="1076"/>
          <ac:spMkLst>
            <pc:docMk/>
            <pc:sldMk cId="311305836" sldId="300"/>
            <ac:spMk id="11" creationId="{440AECCF-59BD-4849-620D-035C18FE5B75}"/>
          </ac:spMkLst>
        </pc:spChg>
        <pc:spChg chg="mod">
          <ac:chgData name="Federico Gentile" userId="9d6f71f4-01b2-43b3-9fdf-a6d2abbecdc3" providerId="ADAL" clId="{C2CF4500-9E7B-4CAF-8C56-216398ADDCA2}" dt="2024-11-19T10:39:18.226" v="718" actId="1076"/>
          <ac:spMkLst>
            <pc:docMk/>
            <pc:sldMk cId="311305836" sldId="300"/>
            <ac:spMk id="12" creationId="{AC5D99F9-8A14-E89D-DC0F-03B90BD535A0}"/>
          </ac:spMkLst>
        </pc:spChg>
        <pc:spChg chg="mod">
          <ac:chgData name="Federico Gentile" userId="9d6f71f4-01b2-43b3-9fdf-a6d2abbecdc3" providerId="ADAL" clId="{C2CF4500-9E7B-4CAF-8C56-216398ADDCA2}" dt="2024-11-19T10:39:23.222" v="719" actId="1076"/>
          <ac:spMkLst>
            <pc:docMk/>
            <pc:sldMk cId="311305836" sldId="300"/>
            <ac:spMk id="14" creationId="{91E5BD4E-4E3C-4EA8-311C-426C981236E3}"/>
          </ac:spMkLst>
        </pc:spChg>
        <pc:spChg chg="mod">
          <ac:chgData name="Federico Gentile" userId="9d6f71f4-01b2-43b3-9fdf-a6d2abbecdc3" providerId="ADAL" clId="{C2CF4500-9E7B-4CAF-8C56-216398ADDCA2}" dt="2024-11-19T10:39:27.848" v="721" actId="1076"/>
          <ac:spMkLst>
            <pc:docMk/>
            <pc:sldMk cId="311305836" sldId="300"/>
            <ac:spMk id="19" creationId="{C4BC26EA-768E-DD3C-08A2-C22C84523F79}"/>
          </ac:spMkLst>
        </pc:spChg>
        <pc:graphicFrameChg chg="add">
          <ac:chgData name="Federico Gentile" userId="9d6f71f4-01b2-43b3-9fdf-a6d2abbecdc3" providerId="ADAL" clId="{C2CF4500-9E7B-4CAF-8C56-216398ADDCA2}" dt="2024-11-19T10:36:00.327" v="679"/>
          <ac:graphicFrameMkLst>
            <pc:docMk/>
            <pc:sldMk cId="311305836" sldId="300"/>
            <ac:graphicFrameMk id="20" creationId="{1236F0C6-F67A-332A-C3A8-DF339A3FCFB6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0:36:15.432" v="681" actId="1076"/>
          <ac:graphicFrameMkLst>
            <pc:docMk/>
            <pc:sldMk cId="311305836" sldId="300"/>
            <ac:graphicFrameMk id="21" creationId="{B4ABCD0C-5B57-CF18-B141-35BB2657F2C4}"/>
          </ac:graphicFrameMkLst>
        </pc:graphicFrameChg>
      </pc:sldChg>
      <pc:sldChg chg="add del ord">
        <pc:chgData name="Federico Gentile" userId="9d6f71f4-01b2-43b3-9fdf-a6d2abbecdc3" providerId="ADAL" clId="{C2CF4500-9E7B-4CAF-8C56-216398ADDCA2}" dt="2024-11-19T12:18:57.032" v="774" actId="47"/>
        <pc:sldMkLst>
          <pc:docMk/>
          <pc:sldMk cId="1732713206" sldId="301"/>
        </pc:sldMkLst>
      </pc:sldChg>
      <pc:sldChg chg="addSp modSp add mod">
        <pc:chgData name="Federico Gentile" userId="9d6f71f4-01b2-43b3-9fdf-a6d2abbecdc3" providerId="ADAL" clId="{C2CF4500-9E7B-4CAF-8C56-216398ADDCA2}" dt="2024-11-19T10:56:36.996" v="734" actId="1076"/>
        <pc:sldMkLst>
          <pc:docMk/>
          <pc:sldMk cId="2734329602" sldId="302"/>
        </pc:sldMkLst>
        <pc:spChg chg="mod">
          <ac:chgData name="Federico Gentile" userId="9d6f71f4-01b2-43b3-9fdf-a6d2abbecdc3" providerId="ADAL" clId="{C2CF4500-9E7B-4CAF-8C56-216398ADDCA2}" dt="2024-11-19T10:56:32.248" v="732" actId="1076"/>
          <ac:spMkLst>
            <pc:docMk/>
            <pc:sldMk cId="2734329602" sldId="302"/>
            <ac:spMk id="5" creationId="{5B502515-4CBE-C100-0427-0FA2D6FDFBC5}"/>
          </ac:spMkLst>
        </pc:spChg>
        <pc:spChg chg="mod">
          <ac:chgData name="Federico Gentile" userId="9d6f71f4-01b2-43b3-9fdf-a6d2abbecdc3" providerId="ADAL" clId="{C2CF4500-9E7B-4CAF-8C56-216398ADDCA2}" dt="2024-11-19T10:56:36.996" v="734" actId="1076"/>
          <ac:spMkLst>
            <pc:docMk/>
            <pc:sldMk cId="2734329602" sldId="302"/>
            <ac:spMk id="14" creationId="{C1DE61E0-53C2-085C-2C10-2095371A5D20}"/>
          </ac:spMkLst>
        </pc:spChg>
        <pc:spChg chg="mod">
          <ac:chgData name="Federico Gentile" userId="9d6f71f4-01b2-43b3-9fdf-a6d2abbecdc3" providerId="ADAL" clId="{C2CF4500-9E7B-4CAF-8C56-216398ADDCA2}" dt="2024-11-19T10:56:34.387" v="733" actId="1076"/>
          <ac:spMkLst>
            <pc:docMk/>
            <pc:sldMk cId="2734329602" sldId="302"/>
            <ac:spMk id="16" creationId="{2BAF8440-2BD7-4ACA-6202-BA263AA35EB8}"/>
          </ac:spMkLst>
        </pc:spChg>
        <pc:graphicFrameChg chg="add mod">
          <ac:chgData name="Federico Gentile" userId="9d6f71f4-01b2-43b3-9fdf-a6d2abbecdc3" providerId="ADAL" clId="{C2CF4500-9E7B-4CAF-8C56-216398ADDCA2}" dt="2024-11-19T10:55:44.076" v="726" actId="1076"/>
          <ac:graphicFrameMkLst>
            <pc:docMk/>
            <pc:sldMk cId="2734329602" sldId="302"/>
            <ac:graphicFrameMk id="19" creationId="{C2570AC9-97AD-B3BF-A120-8D76A59D99D0}"/>
          </ac:graphicFrameMkLst>
        </pc:graphicFrameChg>
      </pc:sldChg>
      <pc:sldChg chg="addSp modSp add mod">
        <pc:chgData name="Federico Gentile" userId="9d6f71f4-01b2-43b3-9fdf-a6d2abbecdc3" providerId="ADAL" clId="{C2CF4500-9E7B-4CAF-8C56-216398ADDCA2}" dt="2024-11-19T10:57:34.950" v="744" actId="1076"/>
        <pc:sldMkLst>
          <pc:docMk/>
          <pc:sldMk cId="2160830036" sldId="303"/>
        </pc:sldMkLst>
        <pc:spChg chg="mod">
          <ac:chgData name="Federico Gentile" userId="9d6f71f4-01b2-43b3-9fdf-a6d2abbecdc3" providerId="ADAL" clId="{C2CF4500-9E7B-4CAF-8C56-216398ADDCA2}" dt="2024-11-19T10:57:34.950" v="744" actId="1076"/>
          <ac:spMkLst>
            <pc:docMk/>
            <pc:sldMk cId="2160830036" sldId="303"/>
            <ac:spMk id="14" creationId="{A2A8CEDF-CC17-B5A8-6C1A-1C8B16D7E6C4}"/>
          </ac:spMkLst>
        </pc:spChg>
        <pc:graphicFrameChg chg="add mod">
          <ac:chgData name="Federico Gentile" userId="9d6f71f4-01b2-43b3-9fdf-a6d2abbecdc3" providerId="ADAL" clId="{C2CF4500-9E7B-4CAF-8C56-216398ADDCA2}" dt="2024-11-19T10:56:58.247" v="738"/>
          <ac:graphicFrameMkLst>
            <pc:docMk/>
            <pc:sldMk cId="2160830036" sldId="303"/>
            <ac:graphicFrameMk id="16" creationId="{8E9D6F8A-F697-C320-6BA6-37F0A95E171B}"/>
          </ac:graphicFrameMkLst>
        </pc:graphicFrameChg>
      </pc:sldChg>
      <pc:sldChg chg="addSp modSp add mod">
        <pc:chgData name="Federico Gentile" userId="9d6f71f4-01b2-43b3-9fdf-a6d2abbecdc3" providerId="ADAL" clId="{C2CF4500-9E7B-4CAF-8C56-216398ADDCA2}" dt="2024-11-19T10:59:21.023" v="773" actId="1076"/>
        <pc:sldMkLst>
          <pc:docMk/>
          <pc:sldMk cId="2087317630" sldId="304"/>
        </pc:sldMkLst>
        <pc:spChg chg="mod">
          <ac:chgData name="Federico Gentile" userId="9d6f71f4-01b2-43b3-9fdf-a6d2abbecdc3" providerId="ADAL" clId="{C2CF4500-9E7B-4CAF-8C56-216398ADDCA2}" dt="2024-11-19T10:59:21.023" v="773" actId="1076"/>
          <ac:spMkLst>
            <pc:docMk/>
            <pc:sldMk cId="2087317630" sldId="304"/>
            <ac:spMk id="11" creationId="{76CCD407-0CEE-D606-7F31-6538B2DEF0E3}"/>
          </ac:spMkLst>
        </pc:spChg>
        <pc:spChg chg="mod">
          <ac:chgData name="Federico Gentile" userId="9d6f71f4-01b2-43b3-9fdf-a6d2abbecdc3" providerId="ADAL" clId="{C2CF4500-9E7B-4CAF-8C56-216398ADDCA2}" dt="2024-11-19T10:58:39.385" v="757" actId="1076"/>
          <ac:spMkLst>
            <pc:docMk/>
            <pc:sldMk cId="2087317630" sldId="304"/>
            <ac:spMk id="14" creationId="{076938FF-E3A4-C660-C0F6-56B8D3C9BE4D}"/>
          </ac:spMkLst>
        </pc:spChg>
        <pc:spChg chg="mod">
          <ac:chgData name="Federico Gentile" userId="9d6f71f4-01b2-43b3-9fdf-a6d2abbecdc3" providerId="ADAL" clId="{C2CF4500-9E7B-4CAF-8C56-216398ADDCA2}" dt="2024-11-19T10:59:19.150" v="772" actId="1076"/>
          <ac:spMkLst>
            <pc:docMk/>
            <pc:sldMk cId="2087317630" sldId="304"/>
            <ac:spMk id="19" creationId="{CBD38568-B36B-A484-BD75-62B66E32A35C}"/>
          </ac:spMkLst>
        </pc:spChg>
        <pc:graphicFrameChg chg="add mod">
          <ac:chgData name="Federico Gentile" userId="9d6f71f4-01b2-43b3-9fdf-a6d2abbecdc3" providerId="ADAL" clId="{C2CF4500-9E7B-4CAF-8C56-216398ADDCA2}" dt="2024-11-19T10:57:53.860" v="748"/>
          <ac:graphicFrameMkLst>
            <pc:docMk/>
            <pc:sldMk cId="2087317630" sldId="304"/>
            <ac:graphicFrameMk id="20" creationId="{5A7B8E9A-5810-0B77-500C-B858CE0791F5}"/>
          </ac:graphicFrameMkLst>
        </pc:graphicFrameChg>
      </pc:sldChg>
      <pc:sldChg chg="new del">
        <pc:chgData name="Federico Gentile" userId="9d6f71f4-01b2-43b3-9fdf-a6d2abbecdc3" providerId="ADAL" clId="{C2CF4500-9E7B-4CAF-8C56-216398ADDCA2}" dt="2024-11-19T12:22:55.898" v="781" actId="47"/>
        <pc:sldMkLst>
          <pc:docMk/>
          <pc:sldMk cId="3246954391" sldId="305"/>
        </pc:sldMkLst>
      </pc:sldChg>
      <pc:sldChg chg="addSp delSp modSp add mod ord setBg">
        <pc:chgData name="Federico Gentile" userId="9d6f71f4-01b2-43b3-9fdf-a6d2abbecdc3" providerId="ADAL" clId="{C2CF4500-9E7B-4CAF-8C56-216398ADDCA2}" dt="2024-11-19T12:25:31.837" v="901" actId="14100"/>
        <pc:sldMkLst>
          <pc:docMk/>
          <pc:sldMk cId="4000382837" sldId="306"/>
        </pc:sldMkLst>
        <pc:spChg chg="mod">
          <ac:chgData name="Federico Gentile" userId="9d6f71f4-01b2-43b3-9fdf-a6d2abbecdc3" providerId="ADAL" clId="{C2CF4500-9E7B-4CAF-8C56-216398ADDCA2}" dt="2024-11-19T12:25:01.214" v="895" actId="26606"/>
          <ac:spMkLst>
            <pc:docMk/>
            <pc:sldMk cId="4000382837" sldId="306"/>
            <ac:spMk id="2" creationId="{4D1F21E5-9861-62A6-F725-F35541B566B0}"/>
          </ac:spMkLst>
        </pc:spChg>
        <pc:spChg chg="add mod">
          <ac:chgData name="Federico Gentile" userId="9d6f71f4-01b2-43b3-9fdf-a6d2abbecdc3" providerId="ADAL" clId="{C2CF4500-9E7B-4CAF-8C56-216398ADDCA2}" dt="2024-11-19T12:25:31.837" v="901" actId="14100"/>
          <ac:spMkLst>
            <pc:docMk/>
            <pc:sldMk cId="4000382837" sldId="306"/>
            <ac:spMk id="4" creationId="{89F505C5-9A0A-0F5C-1BBC-2C2998CAD3AA}"/>
          </ac:spMkLst>
        </pc:spChg>
        <pc:spChg chg="add del">
          <ac:chgData name="Federico Gentile" userId="9d6f71f4-01b2-43b3-9fdf-a6d2abbecdc3" providerId="ADAL" clId="{C2CF4500-9E7B-4CAF-8C56-216398ADDCA2}" dt="2024-11-19T12:25:01.214" v="895" actId="26606"/>
          <ac:spMkLst>
            <pc:docMk/>
            <pc:sldMk cId="4000382837" sldId="306"/>
            <ac:spMk id="13" creationId="{45E4A74B-6514-424A-ADFA-C232FA6B9018}"/>
          </ac:spMkLst>
        </pc:spChg>
        <pc:spChg chg="add del">
          <ac:chgData name="Federico Gentile" userId="9d6f71f4-01b2-43b3-9fdf-a6d2abbecdc3" providerId="ADAL" clId="{C2CF4500-9E7B-4CAF-8C56-216398ADDCA2}" dt="2024-11-19T12:25:01.214" v="895" actId="26606"/>
          <ac:spMkLst>
            <pc:docMk/>
            <pc:sldMk cId="4000382837" sldId="306"/>
            <ac:spMk id="15" creationId="{F61C5C86-C785-4B92-9F2D-133B8B8C24F5}"/>
          </ac:spMkLst>
        </pc:spChg>
        <pc:spChg chg="add del">
          <ac:chgData name="Federico Gentile" userId="9d6f71f4-01b2-43b3-9fdf-a6d2abbecdc3" providerId="ADAL" clId="{C2CF4500-9E7B-4CAF-8C56-216398ADDCA2}" dt="2024-11-19T12:25:01.214" v="895" actId="26606"/>
          <ac:spMkLst>
            <pc:docMk/>
            <pc:sldMk cId="4000382837" sldId="306"/>
            <ac:spMk id="17" creationId="{954D0BF9-002C-4D3A-A222-C166094A5D1D}"/>
          </ac:spMkLst>
        </pc:spChg>
        <pc:spChg chg="add del">
          <ac:chgData name="Federico Gentile" userId="9d6f71f4-01b2-43b3-9fdf-a6d2abbecdc3" providerId="ADAL" clId="{C2CF4500-9E7B-4CAF-8C56-216398ADDCA2}" dt="2024-11-19T12:24:56.247" v="891" actId="26606"/>
          <ac:spMkLst>
            <pc:docMk/>
            <pc:sldMk cId="4000382837" sldId="306"/>
            <ac:spMk id="19" creationId="{21ECAAB0-702B-4C08-B30F-0AFAC3479ADF}"/>
          </ac:spMkLst>
        </pc:spChg>
        <pc:spChg chg="add del">
          <ac:chgData name="Federico Gentile" userId="9d6f71f4-01b2-43b3-9fdf-a6d2abbecdc3" providerId="ADAL" clId="{C2CF4500-9E7B-4CAF-8C56-216398ADDCA2}" dt="2024-11-19T12:24:57.149" v="893" actId="26606"/>
          <ac:spMkLst>
            <pc:docMk/>
            <pc:sldMk cId="4000382837" sldId="306"/>
            <ac:spMk id="21" creationId="{E03BF673-8C68-4092-BF1B-53C57EFEC21F}"/>
          </ac:spMkLst>
        </pc:spChg>
        <pc:spChg chg="add del">
          <ac:chgData name="Federico Gentile" userId="9d6f71f4-01b2-43b3-9fdf-a6d2abbecdc3" providerId="ADAL" clId="{C2CF4500-9E7B-4CAF-8C56-216398ADDCA2}" dt="2024-11-19T12:24:57.149" v="893" actId="26606"/>
          <ac:spMkLst>
            <pc:docMk/>
            <pc:sldMk cId="4000382837" sldId="306"/>
            <ac:spMk id="22" creationId="{B1BDB70B-F0E6-4867-818F-C582494FB6D6}"/>
          </ac:spMkLst>
        </pc:spChg>
        <pc:spChg chg="add del">
          <ac:chgData name="Federico Gentile" userId="9d6f71f4-01b2-43b3-9fdf-a6d2abbecdc3" providerId="ADAL" clId="{C2CF4500-9E7B-4CAF-8C56-216398ADDCA2}" dt="2024-11-19T12:25:01.214" v="895" actId="26606"/>
          <ac:spMkLst>
            <pc:docMk/>
            <pc:sldMk cId="4000382837" sldId="306"/>
            <ac:spMk id="30" creationId="{24DFAAE7-061D-4086-99EC-872CB305082A}"/>
          </ac:spMkLst>
        </pc:spChg>
        <pc:spChg chg="add del">
          <ac:chgData name="Federico Gentile" userId="9d6f71f4-01b2-43b3-9fdf-a6d2abbecdc3" providerId="ADAL" clId="{C2CF4500-9E7B-4CAF-8C56-216398ADDCA2}" dt="2024-11-19T12:25:01.214" v="895" actId="26606"/>
          <ac:spMkLst>
            <pc:docMk/>
            <pc:sldMk cId="4000382837" sldId="306"/>
            <ac:spMk id="31" creationId="{E7570099-A243-48DD-9EAE-36F4AC095B94}"/>
          </ac:spMkLst>
        </pc:spChg>
        <pc:spChg chg="add del">
          <ac:chgData name="Federico Gentile" userId="9d6f71f4-01b2-43b3-9fdf-a6d2abbecdc3" providerId="ADAL" clId="{C2CF4500-9E7B-4CAF-8C56-216398ADDCA2}" dt="2024-11-19T12:25:01.214" v="895" actId="26606"/>
          <ac:spMkLst>
            <pc:docMk/>
            <pc:sldMk cId="4000382837" sldId="306"/>
            <ac:spMk id="32" creationId="{6080EB6E-D69F-43B1-91EC-75C303342580}"/>
          </ac:spMkLst>
        </pc:spChg>
        <pc:spChg chg="add del">
          <ac:chgData name="Federico Gentile" userId="9d6f71f4-01b2-43b3-9fdf-a6d2abbecdc3" providerId="ADAL" clId="{C2CF4500-9E7B-4CAF-8C56-216398ADDCA2}" dt="2024-11-19T12:25:01.214" v="895" actId="26606"/>
          <ac:spMkLst>
            <pc:docMk/>
            <pc:sldMk cId="4000382837" sldId="306"/>
            <ac:spMk id="33" creationId="{21BA816A-EE68-4A96-BA05-73303B2F4FE7}"/>
          </ac:spMkLst>
        </pc:spChg>
        <pc:spChg chg="add del">
          <ac:chgData name="Federico Gentile" userId="9d6f71f4-01b2-43b3-9fdf-a6d2abbecdc3" providerId="ADAL" clId="{C2CF4500-9E7B-4CAF-8C56-216398ADDCA2}" dt="2024-11-19T12:25:01.214" v="895" actId="26606"/>
          <ac:spMkLst>
            <pc:docMk/>
            <pc:sldMk cId="4000382837" sldId="306"/>
            <ac:spMk id="34" creationId="{22A94CDB-5D63-4C75-9CB6-6C18CDF372F0}"/>
          </ac:spMkLst>
        </pc:spChg>
        <pc:grpChg chg="add del">
          <ac:chgData name="Federico Gentile" userId="9d6f71f4-01b2-43b3-9fdf-a6d2abbecdc3" providerId="ADAL" clId="{C2CF4500-9E7B-4CAF-8C56-216398ADDCA2}" dt="2024-11-19T12:24:56.247" v="891" actId="26606"/>
          <ac:grpSpMkLst>
            <pc:docMk/>
            <pc:sldMk cId="4000382837" sldId="306"/>
            <ac:grpSpMk id="11" creationId="{28A4A409-9242-444A-AC1F-809866828B50}"/>
          </ac:grpSpMkLst>
        </pc:grpChg>
        <pc:grpChg chg="add del">
          <ac:chgData name="Federico Gentile" userId="9d6f71f4-01b2-43b3-9fdf-a6d2abbecdc3" providerId="ADAL" clId="{C2CF4500-9E7B-4CAF-8C56-216398ADDCA2}" dt="2024-11-19T12:24:57.149" v="893" actId="26606"/>
          <ac:grpSpMkLst>
            <pc:docMk/>
            <pc:sldMk cId="4000382837" sldId="306"/>
            <ac:grpSpMk id="23" creationId="{1E52C707-F508-47B5-8864-8CC3EE0F030B}"/>
          </ac:grpSpMkLst>
        </pc:grp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5" creationId="{F3814E67-FE19-EAEA-2707-714C8FFC35E5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6" creationId="{B689F239-C3ED-4B04-1736-B58F7D5F4349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7" creationId="{EA796449-3777-7168-0B2B-F1E3F18C0F74}"/>
          </ac:graphicFrameMkLst>
        </pc:graphicFrameChg>
        <pc:graphicFrameChg chg="del mod">
          <ac:chgData name="Federico Gentile" userId="9d6f71f4-01b2-43b3-9fdf-a6d2abbecdc3" providerId="ADAL" clId="{C2CF4500-9E7B-4CAF-8C56-216398ADDCA2}" dt="2024-11-19T12:23:47.721" v="802" actId="478"/>
          <ac:graphicFrameMkLst>
            <pc:docMk/>
            <pc:sldMk cId="4000382837" sldId="306"/>
            <ac:graphicFrameMk id="9" creationId="{6F1C63DA-217B-6992-25DE-A59B69293490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10" creationId="{4B98AFA1-9685-152D-404A-D1B5A8005FCE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20" creationId="{CBC9BEA8-7CDB-BB92-F9AF-0A2781570085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29" creationId="{9585924A-6829-C49C-3899-EB032024BE54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35" creationId="{4FE94CC8-FCB6-C663-B304-7871A8BA1619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36" creationId="{F0666D63-F114-4117-0DFF-C09AB8C0EE72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37" creationId="{A814C3CB-365A-A983-AA8C-7144D8B04B18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38" creationId="{832E74FC-A54D-4212-0D1B-B44CB38AFBB8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39" creationId="{DD0EE48E-2660-D5D8-230D-3F22F84767C2}"/>
          </ac:graphicFrameMkLst>
        </pc:graphicFrameChg>
        <pc:graphicFrameChg chg="add mod">
          <ac:chgData name="Federico Gentile" userId="9d6f71f4-01b2-43b3-9fdf-a6d2abbecdc3" providerId="ADAL" clId="{C2CF4500-9E7B-4CAF-8C56-216398ADDCA2}" dt="2024-11-19T12:25:24.149" v="899" actId="1076"/>
          <ac:graphicFrameMkLst>
            <pc:docMk/>
            <pc:sldMk cId="4000382837" sldId="306"/>
            <ac:graphicFrameMk id="40" creationId="{C6291843-1FAC-966C-F72E-0DA75B844510}"/>
          </ac:graphicFrameMkLst>
        </pc:graphicFrameChg>
        <pc:picChg chg="add del">
          <ac:chgData name="Federico Gentile" userId="9d6f71f4-01b2-43b3-9fdf-a6d2abbecdc3" providerId="ADAL" clId="{C2CF4500-9E7B-4CAF-8C56-216398ADDCA2}" dt="2024-11-19T12:24:56.247" v="891" actId="26606"/>
          <ac:picMkLst>
            <pc:docMk/>
            <pc:sldMk cId="4000382837" sldId="306"/>
            <ac:picMk id="8" creationId="{F2AC2AA3-FAD2-85C3-150C-A02E115929B9}"/>
          </ac:picMkLst>
        </pc:picChg>
      </pc:sldChg>
      <pc:sldChg chg="delSp modSp add mod ord">
        <pc:chgData name="Federico Gentile" userId="9d6f71f4-01b2-43b3-9fdf-a6d2abbecdc3" providerId="ADAL" clId="{C2CF4500-9E7B-4CAF-8C56-216398ADDCA2}" dt="2024-11-19T12:23:26.237" v="790" actId="478"/>
        <pc:sldMkLst>
          <pc:docMk/>
          <pc:sldMk cId="2125054156" sldId="307"/>
        </pc:sldMkLst>
        <pc:spChg chg="del">
          <ac:chgData name="Federico Gentile" userId="9d6f71f4-01b2-43b3-9fdf-a6d2abbecdc3" providerId="ADAL" clId="{C2CF4500-9E7B-4CAF-8C56-216398ADDCA2}" dt="2024-11-19T12:23:23.433" v="788" actId="478"/>
          <ac:spMkLst>
            <pc:docMk/>
            <pc:sldMk cId="2125054156" sldId="307"/>
            <ac:spMk id="26" creationId="{FEE1C5D5-D8E8-B854-9714-AD9DB2DBF23D}"/>
          </ac:spMkLst>
        </pc:spChg>
        <pc:spChg chg="del">
          <ac:chgData name="Federico Gentile" userId="9d6f71f4-01b2-43b3-9fdf-a6d2abbecdc3" providerId="ADAL" clId="{C2CF4500-9E7B-4CAF-8C56-216398ADDCA2}" dt="2024-11-19T12:23:24.895" v="789" actId="478"/>
          <ac:spMkLst>
            <pc:docMk/>
            <pc:sldMk cId="2125054156" sldId="307"/>
            <ac:spMk id="30" creationId="{E0A4E2FA-E348-8D5C-C9B8-3EDC662D18CA}"/>
          </ac:spMkLst>
        </pc:spChg>
        <pc:spChg chg="del">
          <ac:chgData name="Federico Gentile" userId="9d6f71f4-01b2-43b3-9fdf-a6d2abbecdc3" providerId="ADAL" clId="{C2CF4500-9E7B-4CAF-8C56-216398ADDCA2}" dt="2024-11-19T12:23:26.237" v="790" actId="478"/>
          <ac:spMkLst>
            <pc:docMk/>
            <pc:sldMk cId="2125054156" sldId="307"/>
            <ac:spMk id="32" creationId="{DDAC01FB-7726-6E28-0B7A-070B510B7577}"/>
          </ac:spMkLst>
        </pc:spChg>
        <pc:graphicFrameChg chg="del modGraphic">
          <ac:chgData name="Federico Gentile" userId="9d6f71f4-01b2-43b3-9fdf-a6d2abbecdc3" providerId="ADAL" clId="{C2CF4500-9E7B-4CAF-8C56-216398ADDCA2}" dt="2024-11-19T12:23:21.742" v="787" actId="478"/>
          <ac:graphicFrameMkLst>
            <pc:docMk/>
            <pc:sldMk cId="2125054156" sldId="307"/>
            <ac:graphicFrameMk id="13" creationId="{A1625873-961E-2D50-B30A-103D3AD395B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4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00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01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70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49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5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29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4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6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7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9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9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2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70CF-DB48-4B07-B785-D6CBBD86218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7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3970CF-DB48-4B07-B785-D6CBBD86218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2113CB-7EAF-4557-A225-459C4DA5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7F12C-BCB0-3872-542D-FBC621588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pPr algn="l"/>
            <a:r>
              <a:rPr lang="en-US" b="1"/>
              <a:t>Tax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962E4-BFEC-3035-F85F-5B12516BD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 capital gains - Nov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786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ACB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903516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002095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182241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107000"/>
              </p:ext>
            </p:extLst>
          </p:nvPr>
        </p:nvGraphicFramePr>
        <p:xfrm>
          <a:off x="338445" y="295699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472948"/>
              </p:ext>
            </p:extLst>
          </p:nvPr>
        </p:nvGraphicFramePr>
        <p:xfrm>
          <a:off x="338445" y="3313793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4611594"/>
            <a:ext cx="720000" cy="27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0.75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05/10/2024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101629"/>
              </p:ext>
            </p:extLst>
          </p:nvPr>
        </p:nvGraphicFramePr>
        <p:xfrm>
          <a:off x="338445" y="3670595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005933"/>
              </p:ext>
            </p:extLst>
          </p:nvPr>
        </p:nvGraphicFramePr>
        <p:xfrm>
          <a:off x="338445" y="4027397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B502515-4CBE-C100-0427-0FA2D6FDFBC5}"/>
              </a:ext>
            </a:extLst>
          </p:cNvPr>
          <p:cNvSpPr/>
          <p:nvPr/>
        </p:nvSpPr>
        <p:spPr>
          <a:xfrm>
            <a:off x="8716719" y="4340943"/>
            <a:ext cx="720000" cy="27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0.75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BD8FCC0D-72CD-F0AE-2FB0-038AE5E4F3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413530"/>
              </p:ext>
            </p:extLst>
          </p:nvPr>
        </p:nvGraphicFramePr>
        <p:xfrm>
          <a:off x="338445" y="4384199"/>
          <a:ext cx="7197012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51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ACB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17784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744019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591544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979228"/>
              </p:ext>
            </p:extLst>
          </p:nvPr>
        </p:nvGraphicFramePr>
        <p:xfrm>
          <a:off x="338445" y="295699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849243"/>
              </p:ext>
            </p:extLst>
          </p:nvPr>
        </p:nvGraphicFramePr>
        <p:xfrm>
          <a:off x="338445" y="3313793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15/10/2024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0961448"/>
              </p:ext>
            </p:extLst>
          </p:nvPr>
        </p:nvGraphicFramePr>
        <p:xfrm>
          <a:off x="338445" y="3670595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360912"/>
              </p:ext>
            </p:extLst>
          </p:nvPr>
        </p:nvGraphicFramePr>
        <p:xfrm>
          <a:off x="338445" y="4027397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BD8FCC0D-72CD-F0AE-2FB0-038AE5E4F3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179783"/>
              </p:ext>
            </p:extLst>
          </p:nvPr>
        </p:nvGraphicFramePr>
        <p:xfrm>
          <a:off x="338445" y="4384199"/>
          <a:ext cx="7197012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B3FC3279-883B-C640-5090-233F7A8CF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425093"/>
              </p:ext>
            </p:extLst>
          </p:nvPr>
        </p:nvGraphicFramePr>
        <p:xfrm>
          <a:off x="338445" y="474100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40AECCF-59BD-4849-620D-035C18FE5B75}"/>
              </a:ext>
            </a:extLst>
          </p:cNvPr>
          <p:cNvSpPr/>
          <p:nvPr/>
        </p:nvSpPr>
        <p:spPr>
          <a:xfrm>
            <a:off x="8716719" y="4052618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5D99F9-8A14-E89D-DC0F-03B90BD535A0}"/>
              </a:ext>
            </a:extLst>
          </p:cNvPr>
          <p:cNvSpPr/>
          <p:nvPr/>
        </p:nvSpPr>
        <p:spPr>
          <a:xfrm>
            <a:off x="8716719" y="4611594"/>
            <a:ext cx="720000" cy="27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0.75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BD4E-4E3C-4EA8-311C-426C981236E3}"/>
              </a:ext>
            </a:extLst>
          </p:cNvPr>
          <p:cNvSpPr/>
          <p:nvPr/>
        </p:nvSpPr>
        <p:spPr>
          <a:xfrm>
            <a:off x="8716719" y="4340943"/>
            <a:ext cx="720000" cy="27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0.75</a:t>
            </a:r>
          </a:p>
        </p:txBody>
      </p:sp>
    </p:spTree>
    <p:extLst>
      <p:ext uri="{BB962C8B-B14F-4D97-AF65-F5344CB8AC3E}">
        <p14:creationId xmlns:p14="http://schemas.microsoft.com/office/powerpoint/2010/main" val="4039553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ACB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574566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75056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733991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287541"/>
              </p:ext>
            </p:extLst>
          </p:nvPr>
        </p:nvGraphicFramePr>
        <p:xfrm>
          <a:off x="338445" y="295699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837735"/>
              </p:ext>
            </p:extLst>
          </p:nvPr>
        </p:nvGraphicFramePr>
        <p:xfrm>
          <a:off x="338445" y="3313793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5148484"/>
              </p:ext>
            </p:extLst>
          </p:nvPr>
        </p:nvGraphicFramePr>
        <p:xfrm>
          <a:off x="338445" y="3670595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6412031"/>
              </p:ext>
            </p:extLst>
          </p:nvPr>
        </p:nvGraphicFramePr>
        <p:xfrm>
          <a:off x="338445" y="4027397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4161594"/>
            <a:ext cx="72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BD8FCC0D-72CD-F0AE-2FB0-038AE5E4F3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898021"/>
              </p:ext>
            </p:extLst>
          </p:nvPr>
        </p:nvGraphicFramePr>
        <p:xfrm>
          <a:off x="338445" y="4384199"/>
          <a:ext cx="7197012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B3FC3279-883B-C640-5090-233F7A8CF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040248"/>
              </p:ext>
            </p:extLst>
          </p:nvPr>
        </p:nvGraphicFramePr>
        <p:xfrm>
          <a:off x="338445" y="474100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40AECCF-59BD-4849-620D-035C18FE5B75}"/>
              </a:ext>
            </a:extLst>
          </p:cNvPr>
          <p:cNvSpPr/>
          <p:nvPr/>
        </p:nvSpPr>
        <p:spPr>
          <a:xfrm>
            <a:off x="8716719" y="4052618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5D99F9-8A14-E89D-DC0F-03B90BD535A0}"/>
              </a:ext>
            </a:extLst>
          </p:cNvPr>
          <p:cNvSpPr/>
          <p:nvPr/>
        </p:nvSpPr>
        <p:spPr>
          <a:xfrm>
            <a:off x="8716719" y="4611594"/>
            <a:ext cx="720000" cy="27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0.75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BD4E-4E3C-4EA8-311C-426C981236E3}"/>
              </a:ext>
            </a:extLst>
          </p:cNvPr>
          <p:cNvSpPr/>
          <p:nvPr/>
        </p:nvSpPr>
        <p:spPr>
          <a:xfrm>
            <a:off x="8716719" y="4340943"/>
            <a:ext cx="720000" cy="27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0.75</a:t>
            </a:r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E2D68E91-E824-8E01-7ECE-491AE9E477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455626"/>
              </p:ext>
            </p:extLst>
          </p:nvPr>
        </p:nvGraphicFramePr>
        <p:xfrm>
          <a:off x="338445" y="5097803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1D18C1D2-6FC5-BB9F-DBB1-F237715D9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337674"/>
              </p:ext>
            </p:extLst>
          </p:nvPr>
        </p:nvGraphicFramePr>
        <p:xfrm>
          <a:off x="338445" y="5454605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C4BC26EA-768E-DD3C-08A2-C22C84523F79}"/>
              </a:ext>
            </a:extLst>
          </p:cNvPr>
          <p:cNvSpPr/>
          <p:nvPr/>
        </p:nvSpPr>
        <p:spPr>
          <a:xfrm>
            <a:off x="8716719" y="3606302"/>
            <a:ext cx="720000" cy="45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1.25</a:t>
            </a:r>
          </a:p>
        </p:txBody>
      </p:sp>
    </p:spTree>
    <p:extLst>
      <p:ext uri="{BB962C8B-B14F-4D97-AF65-F5344CB8AC3E}">
        <p14:creationId xmlns:p14="http://schemas.microsoft.com/office/powerpoint/2010/main" val="253065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ACB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521012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634485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999021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591840"/>
              </p:ext>
            </p:extLst>
          </p:nvPr>
        </p:nvGraphicFramePr>
        <p:xfrm>
          <a:off x="338445" y="295699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387844"/>
              </p:ext>
            </p:extLst>
          </p:nvPr>
        </p:nvGraphicFramePr>
        <p:xfrm>
          <a:off x="338445" y="3313793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865785"/>
              </p:ext>
            </p:extLst>
          </p:nvPr>
        </p:nvGraphicFramePr>
        <p:xfrm>
          <a:off x="338445" y="3670595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226256"/>
              </p:ext>
            </p:extLst>
          </p:nvPr>
        </p:nvGraphicFramePr>
        <p:xfrm>
          <a:off x="338445" y="4027397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4161594"/>
            <a:ext cx="72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BD8FCC0D-72CD-F0AE-2FB0-038AE5E4F3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80492"/>
              </p:ext>
            </p:extLst>
          </p:nvPr>
        </p:nvGraphicFramePr>
        <p:xfrm>
          <a:off x="338445" y="4384199"/>
          <a:ext cx="7197012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B3FC3279-883B-C640-5090-233F7A8CF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176467"/>
              </p:ext>
            </p:extLst>
          </p:nvPr>
        </p:nvGraphicFramePr>
        <p:xfrm>
          <a:off x="338445" y="474100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40AECCF-59BD-4849-620D-035C18FE5B75}"/>
              </a:ext>
            </a:extLst>
          </p:cNvPr>
          <p:cNvSpPr/>
          <p:nvPr/>
        </p:nvSpPr>
        <p:spPr>
          <a:xfrm>
            <a:off x="8716719" y="4156633"/>
            <a:ext cx="720000" cy="259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0.7175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5D99F9-8A14-E89D-DC0F-03B90BD535A0}"/>
              </a:ext>
            </a:extLst>
          </p:cNvPr>
          <p:cNvSpPr/>
          <p:nvPr/>
        </p:nvSpPr>
        <p:spPr>
          <a:xfrm>
            <a:off x="8716719" y="4657033"/>
            <a:ext cx="720000" cy="241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0.6675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BD4E-4E3C-4EA8-311C-426C981236E3}"/>
              </a:ext>
            </a:extLst>
          </p:cNvPr>
          <p:cNvSpPr/>
          <p:nvPr/>
        </p:nvSpPr>
        <p:spPr>
          <a:xfrm>
            <a:off x="8716719" y="4415833"/>
            <a:ext cx="720000" cy="241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0.6675</a:t>
            </a:r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E2D68E91-E824-8E01-7ECE-491AE9E477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344273"/>
              </p:ext>
            </p:extLst>
          </p:nvPr>
        </p:nvGraphicFramePr>
        <p:xfrm>
          <a:off x="338445" y="5097803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1D18C1D2-6FC5-BB9F-DBB1-F237715D9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367688"/>
              </p:ext>
            </p:extLst>
          </p:nvPr>
        </p:nvGraphicFramePr>
        <p:xfrm>
          <a:off x="338445" y="5454605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C4BC26EA-768E-DD3C-08A2-C22C84523F79}"/>
              </a:ext>
            </a:extLst>
          </p:cNvPr>
          <p:cNvSpPr/>
          <p:nvPr/>
        </p:nvSpPr>
        <p:spPr>
          <a:xfrm>
            <a:off x="8716719" y="3736930"/>
            <a:ext cx="720000" cy="421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1.1675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4ABCD0C-5B57-CF18-B141-35BB2657F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3250"/>
              </p:ext>
            </p:extLst>
          </p:nvPr>
        </p:nvGraphicFramePr>
        <p:xfrm>
          <a:off x="338445" y="5811407"/>
          <a:ext cx="7197012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3246613942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94199498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3379174782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3693698064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919613936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46756263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192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05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LIFO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943682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09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LIFO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059172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415976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678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01/01/2024</a:t>
            </a:r>
          </a:p>
        </p:txBody>
      </p:sp>
    </p:spTree>
    <p:extLst>
      <p:ext uri="{BB962C8B-B14F-4D97-AF65-F5344CB8AC3E}">
        <p14:creationId xmlns:p14="http://schemas.microsoft.com/office/powerpoint/2010/main" val="141190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LIFO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93746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744462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195286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7266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678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01/02/2024</a:t>
            </a:r>
          </a:p>
        </p:txBody>
      </p:sp>
    </p:spTree>
    <p:extLst>
      <p:ext uri="{BB962C8B-B14F-4D97-AF65-F5344CB8AC3E}">
        <p14:creationId xmlns:p14="http://schemas.microsoft.com/office/powerpoint/2010/main" val="7465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LIFO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773198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388469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254644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734488"/>
              </p:ext>
            </p:extLst>
          </p:nvPr>
        </p:nvGraphicFramePr>
        <p:xfrm>
          <a:off x="338445" y="295699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319D4-D98F-ED87-7322-B2E1232284CC}"/>
              </a:ext>
            </a:extLst>
          </p:cNvPr>
          <p:cNvSpPr/>
          <p:nvPr/>
        </p:nvSpPr>
        <p:spPr>
          <a:xfrm>
            <a:off x="8716719" y="308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131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01/03/2024</a:t>
            </a:r>
          </a:p>
        </p:txBody>
      </p:sp>
    </p:spTree>
    <p:extLst>
      <p:ext uri="{BB962C8B-B14F-4D97-AF65-F5344CB8AC3E}">
        <p14:creationId xmlns:p14="http://schemas.microsoft.com/office/powerpoint/2010/main" val="3179044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LIFO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921449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418621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595270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124190"/>
              </p:ext>
            </p:extLst>
          </p:nvPr>
        </p:nvGraphicFramePr>
        <p:xfrm>
          <a:off x="338445" y="295699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664293"/>
              </p:ext>
            </p:extLst>
          </p:nvPr>
        </p:nvGraphicFramePr>
        <p:xfrm>
          <a:off x="338445" y="3313793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011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319D4-D98F-ED87-7322-B2E1232284CC}"/>
              </a:ext>
            </a:extLst>
          </p:cNvPr>
          <p:cNvSpPr/>
          <p:nvPr/>
        </p:nvSpPr>
        <p:spPr>
          <a:xfrm>
            <a:off x="8716011" y="3082331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7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716011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01/04/2024</a:t>
            </a:r>
          </a:p>
        </p:txBody>
      </p:sp>
    </p:spTree>
    <p:extLst>
      <p:ext uri="{BB962C8B-B14F-4D97-AF65-F5344CB8AC3E}">
        <p14:creationId xmlns:p14="http://schemas.microsoft.com/office/powerpoint/2010/main" val="2893978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LIFO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437973"/>
              </p:ext>
            </p:extLst>
          </p:nvPr>
        </p:nvGraphicFramePr>
        <p:xfrm>
          <a:off x="338444" y="1825625"/>
          <a:ext cx="71903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390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995083"/>
              </p:ext>
            </p:extLst>
          </p:nvPr>
        </p:nvGraphicFramePr>
        <p:xfrm>
          <a:off x="338444" y="2243387"/>
          <a:ext cx="719034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8390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208490"/>
              </p:ext>
            </p:extLst>
          </p:nvPr>
        </p:nvGraphicFramePr>
        <p:xfrm>
          <a:off x="338444" y="2600189"/>
          <a:ext cx="719034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8390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434887"/>
              </p:ext>
            </p:extLst>
          </p:nvPr>
        </p:nvGraphicFramePr>
        <p:xfrm>
          <a:off x="338444" y="2956991"/>
          <a:ext cx="719034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8390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765136"/>
              </p:ext>
            </p:extLst>
          </p:nvPr>
        </p:nvGraphicFramePr>
        <p:xfrm>
          <a:off x="338444" y="3313793"/>
          <a:ext cx="719034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8390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4162896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15/09/2024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270702"/>
              </p:ext>
            </p:extLst>
          </p:nvPr>
        </p:nvGraphicFramePr>
        <p:xfrm>
          <a:off x="338444" y="3670595"/>
          <a:ext cx="7190340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8390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756807"/>
              </p:ext>
            </p:extLst>
          </p:nvPr>
        </p:nvGraphicFramePr>
        <p:xfrm>
          <a:off x="338444" y="4027397"/>
          <a:ext cx="7190340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8390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B502515-4CBE-C100-0427-0FA2D6FDFBC5}"/>
              </a:ext>
            </a:extLst>
          </p:cNvPr>
          <p:cNvSpPr/>
          <p:nvPr/>
        </p:nvSpPr>
        <p:spPr>
          <a:xfrm>
            <a:off x="8716719" y="3639797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</p:spTree>
    <p:extLst>
      <p:ext uri="{BB962C8B-B14F-4D97-AF65-F5344CB8AC3E}">
        <p14:creationId xmlns:p14="http://schemas.microsoft.com/office/powerpoint/2010/main" val="94546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C84E-FDCB-E469-577D-CFAB9C2E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2089-C4E2-E7C1-3C71-AE956DE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Input data</a:t>
            </a:r>
          </a:p>
          <a:p>
            <a:r>
              <a:rPr lang="en-US" sz="2000" dirty="0"/>
              <a:t>Calculation Logics</a:t>
            </a:r>
          </a:p>
          <a:p>
            <a:pPr lvl="1"/>
            <a:r>
              <a:rPr lang="en-US" sz="1600" dirty="0"/>
              <a:t>ACB</a:t>
            </a:r>
          </a:p>
          <a:p>
            <a:pPr lvl="1"/>
            <a:r>
              <a:rPr lang="en-US" sz="1600" dirty="0"/>
              <a:t>FIFO</a:t>
            </a:r>
          </a:p>
          <a:p>
            <a:pPr lvl="1"/>
            <a:r>
              <a:rPr lang="en-US" sz="1600" dirty="0"/>
              <a:t>LIFO</a:t>
            </a:r>
          </a:p>
          <a:p>
            <a:pPr lvl="1"/>
            <a:r>
              <a:rPr lang="en-US" sz="1600" dirty="0"/>
              <a:t>HIFO</a:t>
            </a:r>
          </a:p>
          <a:p>
            <a:r>
              <a:rPr lang="en-US" sz="2000" dirty="0"/>
              <a:t>Examples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4530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LIFO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590056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8258774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930969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492485"/>
              </p:ext>
            </p:extLst>
          </p:nvPr>
        </p:nvGraphicFramePr>
        <p:xfrm>
          <a:off x="338445" y="295699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460026"/>
              </p:ext>
            </p:extLst>
          </p:nvPr>
        </p:nvGraphicFramePr>
        <p:xfrm>
          <a:off x="338445" y="3313793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4342896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05/10/2024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967259"/>
              </p:ext>
            </p:extLst>
          </p:nvPr>
        </p:nvGraphicFramePr>
        <p:xfrm>
          <a:off x="338445" y="3670595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515965"/>
              </p:ext>
            </p:extLst>
          </p:nvPr>
        </p:nvGraphicFramePr>
        <p:xfrm>
          <a:off x="338445" y="4027397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73CC0D44-03F5-E59E-803B-D5BAB8DC46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221060"/>
              </p:ext>
            </p:extLst>
          </p:nvPr>
        </p:nvGraphicFramePr>
        <p:xfrm>
          <a:off x="338445" y="4384199"/>
          <a:ext cx="7197012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7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LIFO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980966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137151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366878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733006"/>
              </p:ext>
            </p:extLst>
          </p:nvPr>
        </p:nvGraphicFramePr>
        <p:xfrm>
          <a:off x="338445" y="295699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461559"/>
              </p:ext>
            </p:extLst>
          </p:nvPr>
        </p:nvGraphicFramePr>
        <p:xfrm>
          <a:off x="338445" y="3313793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4342896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15/10/2024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026573"/>
              </p:ext>
            </p:extLst>
          </p:nvPr>
        </p:nvGraphicFramePr>
        <p:xfrm>
          <a:off x="338445" y="3670595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629998"/>
              </p:ext>
            </p:extLst>
          </p:nvPr>
        </p:nvGraphicFramePr>
        <p:xfrm>
          <a:off x="338445" y="4027397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73CC0D44-03F5-E59E-803B-D5BAB8DC46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241349"/>
              </p:ext>
            </p:extLst>
          </p:nvPr>
        </p:nvGraphicFramePr>
        <p:xfrm>
          <a:off x="338445" y="4384199"/>
          <a:ext cx="7197012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E8829C9E-B369-70B4-CD09-77CE64899E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535098"/>
              </p:ext>
            </p:extLst>
          </p:nvPr>
        </p:nvGraphicFramePr>
        <p:xfrm>
          <a:off x="338445" y="474100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5E80C8F-440D-34D4-DB32-9BC88C824D13}"/>
              </a:ext>
            </a:extLst>
          </p:cNvPr>
          <p:cNvSpPr/>
          <p:nvPr/>
        </p:nvSpPr>
        <p:spPr>
          <a:xfrm>
            <a:off x="8716719" y="4057786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4060865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LIFO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009774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428603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08197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350647"/>
              </p:ext>
            </p:extLst>
          </p:nvPr>
        </p:nvGraphicFramePr>
        <p:xfrm>
          <a:off x="338445" y="295699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869243"/>
              </p:ext>
            </p:extLst>
          </p:nvPr>
        </p:nvGraphicFramePr>
        <p:xfrm>
          <a:off x="338445" y="3313793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4342896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964997"/>
              </p:ext>
            </p:extLst>
          </p:nvPr>
        </p:nvGraphicFramePr>
        <p:xfrm>
          <a:off x="338445" y="3670595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533096"/>
              </p:ext>
            </p:extLst>
          </p:nvPr>
        </p:nvGraphicFramePr>
        <p:xfrm>
          <a:off x="338445" y="4027397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4176599"/>
            <a:ext cx="72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73CC0D44-03F5-E59E-803B-D5BAB8DC46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055474"/>
              </p:ext>
            </p:extLst>
          </p:nvPr>
        </p:nvGraphicFramePr>
        <p:xfrm>
          <a:off x="338445" y="4384199"/>
          <a:ext cx="7197012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E8829C9E-B369-70B4-CD09-77CE64899E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514977"/>
              </p:ext>
            </p:extLst>
          </p:nvPr>
        </p:nvGraphicFramePr>
        <p:xfrm>
          <a:off x="338445" y="474100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5E80C8F-440D-34D4-DB32-9BC88C824D13}"/>
              </a:ext>
            </a:extLst>
          </p:cNvPr>
          <p:cNvSpPr/>
          <p:nvPr/>
        </p:nvSpPr>
        <p:spPr>
          <a:xfrm>
            <a:off x="8716719" y="4057786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</a:t>
            </a:r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EDA8927C-75A7-8A86-8B20-93598AFDC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651376"/>
              </p:ext>
            </p:extLst>
          </p:nvPr>
        </p:nvGraphicFramePr>
        <p:xfrm>
          <a:off x="338445" y="5097803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206C50E2-2029-8116-D4CF-C86B1A0653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048883"/>
              </p:ext>
            </p:extLst>
          </p:nvPr>
        </p:nvGraphicFramePr>
        <p:xfrm>
          <a:off x="338445" y="5454605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2A8CEDF-CC17-B5A8-6C1A-1C8B16D7E6C4}"/>
              </a:ext>
            </a:extLst>
          </p:cNvPr>
          <p:cNvSpPr/>
          <p:nvPr/>
        </p:nvSpPr>
        <p:spPr>
          <a:xfrm>
            <a:off x="8716719" y="3616434"/>
            <a:ext cx="720000" cy="45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1.25</a:t>
            </a:r>
          </a:p>
        </p:txBody>
      </p:sp>
    </p:spTree>
    <p:extLst>
      <p:ext uri="{BB962C8B-B14F-4D97-AF65-F5344CB8AC3E}">
        <p14:creationId xmlns:p14="http://schemas.microsoft.com/office/powerpoint/2010/main" val="816555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LIFO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055240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516719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914719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916187"/>
              </p:ext>
            </p:extLst>
          </p:nvPr>
        </p:nvGraphicFramePr>
        <p:xfrm>
          <a:off x="338445" y="295699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53921"/>
              </p:ext>
            </p:extLst>
          </p:nvPr>
        </p:nvGraphicFramePr>
        <p:xfrm>
          <a:off x="338445" y="3313793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4342896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02273"/>
              </p:ext>
            </p:extLst>
          </p:nvPr>
        </p:nvGraphicFramePr>
        <p:xfrm>
          <a:off x="338445" y="3670595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433896"/>
              </p:ext>
            </p:extLst>
          </p:nvPr>
        </p:nvGraphicFramePr>
        <p:xfrm>
          <a:off x="338445" y="4027397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4176599"/>
            <a:ext cx="72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73CC0D44-03F5-E59E-803B-D5BAB8DC46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391859"/>
              </p:ext>
            </p:extLst>
          </p:nvPr>
        </p:nvGraphicFramePr>
        <p:xfrm>
          <a:off x="338445" y="4384199"/>
          <a:ext cx="7197012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E8829C9E-B369-70B4-CD09-77CE64899E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270219"/>
              </p:ext>
            </p:extLst>
          </p:nvPr>
        </p:nvGraphicFramePr>
        <p:xfrm>
          <a:off x="338445" y="474100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5E80C8F-440D-34D4-DB32-9BC88C824D13}"/>
              </a:ext>
            </a:extLst>
          </p:cNvPr>
          <p:cNvSpPr/>
          <p:nvPr/>
        </p:nvSpPr>
        <p:spPr>
          <a:xfrm>
            <a:off x="8716719" y="4057786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</a:t>
            </a:r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EDA8927C-75A7-8A86-8B20-93598AFDC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433162"/>
              </p:ext>
            </p:extLst>
          </p:nvPr>
        </p:nvGraphicFramePr>
        <p:xfrm>
          <a:off x="338445" y="5097803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206C50E2-2029-8116-D4CF-C86B1A0653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039153"/>
              </p:ext>
            </p:extLst>
          </p:nvPr>
        </p:nvGraphicFramePr>
        <p:xfrm>
          <a:off x="338445" y="5454605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2A8CEDF-CC17-B5A8-6C1A-1C8B16D7E6C4}"/>
              </a:ext>
            </a:extLst>
          </p:cNvPr>
          <p:cNvSpPr/>
          <p:nvPr/>
        </p:nvSpPr>
        <p:spPr>
          <a:xfrm>
            <a:off x="8716719" y="3749106"/>
            <a:ext cx="720000" cy="331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0.92</a:t>
            </a:r>
          </a:p>
        </p:txBody>
      </p:sp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8E9D6F8A-F697-C320-6BA6-37F0A95E17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2434"/>
              </p:ext>
            </p:extLst>
          </p:nvPr>
        </p:nvGraphicFramePr>
        <p:xfrm>
          <a:off x="338445" y="5811407"/>
          <a:ext cx="7197012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830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FIFO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103180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804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FIFO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440822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134095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678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01/01/2024</a:t>
            </a:r>
          </a:p>
        </p:txBody>
      </p:sp>
    </p:spTree>
    <p:extLst>
      <p:ext uri="{BB962C8B-B14F-4D97-AF65-F5344CB8AC3E}">
        <p14:creationId xmlns:p14="http://schemas.microsoft.com/office/powerpoint/2010/main" val="67435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FIFO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790506"/>
              </p:ext>
            </p:extLst>
          </p:nvPr>
        </p:nvGraphicFramePr>
        <p:xfrm>
          <a:off x="338445" y="1825625"/>
          <a:ext cx="72036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1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174203"/>
              </p:ext>
            </p:extLst>
          </p:nvPr>
        </p:nvGraphicFramePr>
        <p:xfrm>
          <a:off x="338445" y="2243387"/>
          <a:ext cx="720368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4938"/>
              </p:ext>
            </p:extLst>
          </p:nvPr>
        </p:nvGraphicFramePr>
        <p:xfrm>
          <a:off x="338445" y="2600189"/>
          <a:ext cx="720368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7266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678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01/02/2024</a:t>
            </a:r>
          </a:p>
        </p:txBody>
      </p:sp>
    </p:spTree>
    <p:extLst>
      <p:ext uri="{BB962C8B-B14F-4D97-AF65-F5344CB8AC3E}">
        <p14:creationId xmlns:p14="http://schemas.microsoft.com/office/powerpoint/2010/main" val="2639770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FIFO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020672"/>
              </p:ext>
            </p:extLst>
          </p:nvPr>
        </p:nvGraphicFramePr>
        <p:xfrm>
          <a:off x="338443" y="1825625"/>
          <a:ext cx="72036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15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35904"/>
              </p:ext>
            </p:extLst>
          </p:nvPr>
        </p:nvGraphicFramePr>
        <p:xfrm>
          <a:off x="338443" y="2243387"/>
          <a:ext cx="720369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5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933247"/>
              </p:ext>
            </p:extLst>
          </p:nvPr>
        </p:nvGraphicFramePr>
        <p:xfrm>
          <a:off x="338443" y="2600189"/>
          <a:ext cx="720369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5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166246"/>
              </p:ext>
            </p:extLst>
          </p:nvPr>
        </p:nvGraphicFramePr>
        <p:xfrm>
          <a:off x="338443" y="2956991"/>
          <a:ext cx="720369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5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319D4-D98F-ED87-7322-B2E1232284CC}"/>
              </a:ext>
            </a:extLst>
          </p:cNvPr>
          <p:cNvSpPr/>
          <p:nvPr/>
        </p:nvSpPr>
        <p:spPr>
          <a:xfrm>
            <a:off x="8716719" y="308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131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01/03/2024</a:t>
            </a:r>
          </a:p>
        </p:txBody>
      </p:sp>
    </p:spTree>
    <p:extLst>
      <p:ext uri="{BB962C8B-B14F-4D97-AF65-F5344CB8AC3E}">
        <p14:creationId xmlns:p14="http://schemas.microsoft.com/office/powerpoint/2010/main" val="2489938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FIFO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195033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730506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294403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802723"/>
              </p:ext>
            </p:extLst>
          </p:nvPr>
        </p:nvGraphicFramePr>
        <p:xfrm>
          <a:off x="338445" y="295699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913858"/>
              </p:ext>
            </p:extLst>
          </p:nvPr>
        </p:nvGraphicFramePr>
        <p:xfrm>
          <a:off x="338445" y="3313793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011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319D4-D98F-ED87-7322-B2E1232284CC}"/>
              </a:ext>
            </a:extLst>
          </p:cNvPr>
          <p:cNvSpPr/>
          <p:nvPr/>
        </p:nvSpPr>
        <p:spPr>
          <a:xfrm>
            <a:off x="8716011" y="3082331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7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716011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01/04/2024</a:t>
            </a:r>
          </a:p>
        </p:txBody>
      </p:sp>
    </p:spTree>
    <p:extLst>
      <p:ext uri="{BB962C8B-B14F-4D97-AF65-F5344CB8AC3E}">
        <p14:creationId xmlns:p14="http://schemas.microsoft.com/office/powerpoint/2010/main" val="2101541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FIFO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852384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9847029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530199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237783"/>
              </p:ext>
            </p:extLst>
          </p:nvPr>
        </p:nvGraphicFramePr>
        <p:xfrm>
          <a:off x="338445" y="295699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312156"/>
              </p:ext>
            </p:extLst>
          </p:nvPr>
        </p:nvGraphicFramePr>
        <p:xfrm>
          <a:off x="338445" y="3313793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4162896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15/09/2024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5827622"/>
              </p:ext>
            </p:extLst>
          </p:nvPr>
        </p:nvGraphicFramePr>
        <p:xfrm>
          <a:off x="338445" y="3670595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266396"/>
              </p:ext>
            </p:extLst>
          </p:nvPr>
        </p:nvGraphicFramePr>
        <p:xfrm>
          <a:off x="338445" y="4027397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B502515-4CBE-C100-0427-0FA2D6FDFBC5}"/>
              </a:ext>
            </a:extLst>
          </p:cNvPr>
          <p:cNvSpPr/>
          <p:nvPr/>
        </p:nvSpPr>
        <p:spPr>
          <a:xfrm>
            <a:off x="8716719" y="3639797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</p:spTree>
    <p:extLst>
      <p:ext uri="{BB962C8B-B14F-4D97-AF65-F5344CB8AC3E}">
        <p14:creationId xmlns:p14="http://schemas.microsoft.com/office/powerpoint/2010/main" val="350812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/>
              <a:t>Input data</a:t>
            </a:r>
            <a:endParaRPr lang="en-US" sz="4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505C5-9A0A-0F5C-1BBC-2C2998CAD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6575"/>
            <a:ext cx="3230565" cy="4290582"/>
          </a:xfrm>
        </p:spPr>
        <p:txBody>
          <a:bodyPr/>
          <a:lstStyle/>
          <a:p>
            <a:r>
              <a:rPr lang="en-US" dirty="0"/>
              <a:t>One file containing:</a:t>
            </a:r>
          </a:p>
          <a:p>
            <a:pPr lvl="1"/>
            <a:r>
              <a:rPr lang="en-US" dirty="0"/>
              <a:t>Purchase orders</a:t>
            </a:r>
          </a:p>
          <a:p>
            <a:pPr lvl="1"/>
            <a:r>
              <a:rPr lang="en-US" dirty="0"/>
              <a:t>Swaps</a:t>
            </a:r>
          </a:p>
          <a:p>
            <a:pPr lvl="1"/>
            <a:r>
              <a:rPr lang="en-US" dirty="0"/>
              <a:t>Sell orders</a:t>
            </a:r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F3814E67-FE19-EAEA-2707-714C8FFC35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277854"/>
              </p:ext>
            </p:extLst>
          </p:nvPr>
        </p:nvGraphicFramePr>
        <p:xfrm>
          <a:off x="4654255" y="1806575"/>
          <a:ext cx="706074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791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B689F239-C3ED-4B04-1736-B58F7D5F43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874925"/>
              </p:ext>
            </p:extLst>
          </p:nvPr>
        </p:nvGraphicFramePr>
        <p:xfrm>
          <a:off x="4654255" y="2224337"/>
          <a:ext cx="706074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76791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7" name="Content Placeholder 8">
            <a:extLst>
              <a:ext uri="{FF2B5EF4-FFF2-40B4-BE49-F238E27FC236}">
                <a16:creationId xmlns:a16="http://schemas.microsoft.com/office/drawing/2014/main" id="{EA796449-3777-7168-0B2B-F1E3F18C0F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120716"/>
              </p:ext>
            </p:extLst>
          </p:nvPr>
        </p:nvGraphicFramePr>
        <p:xfrm>
          <a:off x="4654255" y="2581139"/>
          <a:ext cx="706074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76791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4B98AFA1-9685-152D-404A-D1B5A8005F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541640"/>
              </p:ext>
            </p:extLst>
          </p:nvPr>
        </p:nvGraphicFramePr>
        <p:xfrm>
          <a:off x="4654255" y="2937941"/>
          <a:ext cx="706074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76791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20" name="Content Placeholder 8">
            <a:extLst>
              <a:ext uri="{FF2B5EF4-FFF2-40B4-BE49-F238E27FC236}">
                <a16:creationId xmlns:a16="http://schemas.microsoft.com/office/drawing/2014/main" id="{CBC9BEA8-7CDB-BB92-F9AF-0A2781570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475726"/>
              </p:ext>
            </p:extLst>
          </p:nvPr>
        </p:nvGraphicFramePr>
        <p:xfrm>
          <a:off x="4654255" y="3294743"/>
          <a:ext cx="706074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76791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9585924A-6829-C49C-3899-EB032024BE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933486"/>
              </p:ext>
            </p:extLst>
          </p:nvPr>
        </p:nvGraphicFramePr>
        <p:xfrm>
          <a:off x="4654255" y="3651545"/>
          <a:ext cx="7060746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76791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8">
            <a:extLst>
              <a:ext uri="{FF2B5EF4-FFF2-40B4-BE49-F238E27FC236}">
                <a16:creationId xmlns:a16="http://schemas.microsoft.com/office/drawing/2014/main" id="{4FE94CC8-FCB6-C663-B304-7871A8BA16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382539"/>
              </p:ext>
            </p:extLst>
          </p:nvPr>
        </p:nvGraphicFramePr>
        <p:xfrm>
          <a:off x="4654255" y="4008347"/>
          <a:ext cx="7060746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76791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36" name="Content Placeholder 8">
            <a:extLst>
              <a:ext uri="{FF2B5EF4-FFF2-40B4-BE49-F238E27FC236}">
                <a16:creationId xmlns:a16="http://schemas.microsoft.com/office/drawing/2014/main" id="{F0666D63-F114-4117-0DFF-C09AB8C0E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689297"/>
              </p:ext>
            </p:extLst>
          </p:nvPr>
        </p:nvGraphicFramePr>
        <p:xfrm>
          <a:off x="4654255" y="4365149"/>
          <a:ext cx="7060746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76791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37" name="Content Placeholder 8">
            <a:extLst>
              <a:ext uri="{FF2B5EF4-FFF2-40B4-BE49-F238E27FC236}">
                <a16:creationId xmlns:a16="http://schemas.microsoft.com/office/drawing/2014/main" id="{A814C3CB-365A-A983-AA8C-7144D8B04B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600913"/>
              </p:ext>
            </p:extLst>
          </p:nvPr>
        </p:nvGraphicFramePr>
        <p:xfrm>
          <a:off x="4654255" y="4721951"/>
          <a:ext cx="706074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76791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38" name="Content Placeholder 8">
            <a:extLst>
              <a:ext uri="{FF2B5EF4-FFF2-40B4-BE49-F238E27FC236}">
                <a16:creationId xmlns:a16="http://schemas.microsoft.com/office/drawing/2014/main" id="{832E74FC-A54D-4212-0D1B-B44CB38AFB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38023"/>
              </p:ext>
            </p:extLst>
          </p:nvPr>
        </p:nvGraphicFramePr>
        <p:xfrm>
          <a:off x="4654255" y="5078753"/>
          <a:ext cx="7060746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76791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39" name="Content Placeholder 8">
            <a:extLst>
              <a:ext uri="{FF2B5EF4-FFF2-40B4-BE49-F238E27FC236}">
                <a16:creationId xmlns:a16="http://schemas.microsoft.com/office/drawing/2014/main" id="{DD0EE48E-2660-D5D8-230D-3F22F8476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575116"/>
              </p:ext>
            </p:extLst>
          </p:nvPr>
        </p:nvGraphicFramePr>
        <p:xfrm>
          <a:off x="4654255" y="5435555"/>
          <a:ext cx="7060746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76791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0" name="Content Placeholder 8">
            <a:extLst>
              <a:ext uri="{FF2B5EF4-FFF2-40B4-BE49-F238E27FC236}">
                <a16:creationId xmlns:a16="http://schemas.microsoft.com/office/drawing/2014/main" id="{C6291843-1FAC-966C-F72E-0DA75B844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911589"/>
              </p:ext>
            </p:extLst>
          </p:nvPr>
        </p:nvGraphicFramePr>
        <p:xfrm>
          <a:off x="4654255" y="5792357"/>
          <a:ext cx="7060746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76791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382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FIFO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13101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377707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506722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310333"/>
              </p:ext>
            </p:extLst>
          </p:nvPr>
        </p:nvGraphicFramePr>
        <p:xfrm>
          <a:off x="338445" y="295699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089327"/>
              </p:ext>
            </p:extLst>
          </p:nvPr>
        </p:nvGraphicFramePr>
        <p:xfrm>
          <a:off x="338445" y="3313793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15/10/2024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41585"/>
              </p:ext>
            </p:extLst>
          </p:nvPr>
        </p:nvGraphicFramePr>
        <p:xfrm>
          <a:off x="338445" y="3670595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475623"/>
              </p:ext>
            </p:extLst>
          </p:nvPr>
        </p:nvGraphicFramePr>
        <p:xfrm>
          <a:off x="338445" y="4027397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B502515-4CBE-C100-0427-0FA2D6FDFBC5}"/>
              </a:ext>
            </a:extLst>
          </p:cNvPr>
          <p:cNvSpPr/>
          <p:nvPr/>
        </p:nvSpPr>
        <p:spPr>
          <a:xfrm>
            <a:off x="8716719" y="4342896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43560F95-B091-EB16-1724-DA0BF765CC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157137"/>
              </p:ext>
            </p:extLst>
          </p:nvPr>
        </p:nvGraphicFramePr>
        <p:xfrm>
          <a:off x="338445" y="4384199"/>
          <a:ext cx="7197012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070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FIFO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553133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3315805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413952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164380"/>
              </p:ext>
            </p:extLst>
          </p:nvPr>
        </p:nvGraphicFramePr>
        <p:xfrm>
          <a:off x="338445" y="295699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211803"/>
              </p:ext>
            </p:extLst>
          </p:nvPr>
        </p:nvGraphicFramePr>
        <p:xfrm>
          <a:off x="338445" y="3313793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15/10/2024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99726"/>
              </p:ext>
            </p:extLst>
          </p:nvPr>
        </p:nvGraphicFramePr>
        <p:xfrm>
          <a:off x="338445" y="3670595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713743"/>
              </p:ext>
            </p:extLst>
          </p:nvPr>
        </p:nvGraphicFramePr>
        <p:xfrm>
          <a:off x="338445" y="4027397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B502515-4CBE-C100-0427-0FA2D6FDFBC5}"/>
              </a:ext>
            </a:extLst>
          </p:cNvPr>
          <p:cNvSpPr/>
          <p:nvPr/>
        </p:nvSpPr>
        <p:spPr>
          <a:xfrm>
            <a:off x="8716719" y="4342896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43560F95-B091-EB16-1724-DA0BF765CC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631280"/>
              </p:ext>
            </p:extLst>
          </p:nvPr>
        </p:nvGraphicFramePr>
        <p:xfrm>
          <a:off x="338445" y="4384199"/>
          <a:ext cx="7197012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EA6D3DC6-1ACA-87CA-6EC6-28D26E7E4D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746596"/>
              </p:ext>
            </p:extLst>
          </p:nvPr>
        </p:nvGraphicFramePr>
        <p:xfrm>
          <a:off x="338445" y="474100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BAF8440-2BD7-4ACA-6202-BA263AA35EB8}"/>
              </a:ext>
            </a:extLst>
          </p:cNvPr>
          <p:cNvSpPr/>
          <p:nvPr/>
        </p:nvSpPr>
        <p:spPr>
          <a:xfrm>
            <a:off x="8716719" y="4057786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477772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FIFO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816825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414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5850473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067165"/>
              </p:ext>
            </p:extLst>
          </p:nvPr>
        </p:nvGraphicFramePr>
        <p:xfrm>
          <a:off x="338445" y="295699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265840"/>
              </p:ext>
            </p:extLst>
          </p:nvPr>
        </p:nvGraphicFramePr>
        <p:xfrm>
          <a:off x="338445" y="3313793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780413"/>
              </p:ext>
            </p:extLst>
          </p:nvPr>
        </p:nvGraphicFramePr>
        <p:xfrm>
          <a:off x="338445" y="3670595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737549"/>
              </p:ext>
            </p:extLst>
          </p:nvPr>
        </p:nvGraphicFramePr>
        <p:xfrm>
          <a:off x="338445" y="4027397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B502515-4CBE-C100-0427-0FA2D6FDFBC5}"/>
              </a:ext>
            </a:extLst>
          </p:cNvPr>
          <p:cNvSpPr/>
          <p:nvPr/>
        </p:nvSpPr>
        <p:spPr>
          <a:xfrm>
            <a:off x="8716719" y="4342896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4176599"/>
            <a:ext cx="72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43560F95-B091-EB16-1724-DA0BF765CC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692787"/>
              </p:ext>
            </p:extLst>
          </p:nvPr>
        </p:nvGraphicFramePr>
        <p:xfrm>
          <a:off x="338445" y="4384199"/>
          <a:ext cx="7197012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EA6D3DC6-1ACA-87CA-6EC6-28D26E7E4D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220640"/>
              </p:ext>
            </p:extLst>
          </p:nvPr>
        </p:nvGraphicFramePr>
        <p:xfrm>
          <a:off x="338445" y="474100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BAF8440-2BD7-4ACA-6202-BA263AA35EB8}"/>
              </a:ext>
            </a:extLst>
          </p:cNvPr>
          <p:cNvSpPr/>
          <p:nvPr/>
        </p:nvSpPr>
        <p:spPr>
          <a:xfrm>
            <a:off x="8716719" y="4057786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</a:t>
            </a:r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718DA436-63F0-7DBB-6DF4-8C0F800CE9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374841"/>
              </p:ext>
            </p:extLst>
          </p:nvPr>
        </p:nvGraphicFramePr>
        <p:xfrm>
          <a:off x="338445" y="5097803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9FB51488-F534-935E-EBB0-4EB5BEE5FF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73057"/>
              </p:ext>
            </p:extLst>
          </p:nvPr>
        </p:nvGraphicFramePr>
        <p:xfrm>
          <a:off x="338445" y="5454605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1DE61E0-53C2-085C-2C10-2095371A5D20}"/>
              </a:ext>
            </a:extLst>
          </p:cNvPr>
          <p:cNvSpPr/>
          <p:nvPr/>
        </p:nvSpPr>
        <p:spPr>
          <a:xfrm>
            <a:off x="8716719" y="3616434"/>
            <a:ext cx="720000" cy="45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1.25</a:t>
            </a:r>
          </a:p>
        </p:txBody>
      </p:sp>
    </p:spTree>
    <p:extLst>
      <p:ext uri="{BB962C8B-B14F-4D97-AF65-F5344CB8AC3E}">
        <p14:creationId xmlns:p14="http://schemas.microsoft.com/office/powerpoint/2010/main" val="641090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FIFO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524729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390090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492004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538989"/>
              </p:ext>
            </p:extLst>
          </p:nvPr>
        </p:nvGraphicFramePr>
        <p:xfrm>
          <a:off x="338445" y="295699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190694"/>
              </p:ext>
            </p:extLst>
          </p:nvPr>
        </p:nvGraphicFramePr>
        <p:xfrm>
          <a:off x="338445" y="3313793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936820"/>
              </p:ext>
            </p:extLst>
          </p:nvPr>
        </p:nvGraphicFramePr>
        <p:xfrm>
          <a:off x="338445" y="3670595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253968"/>
              </p:ext>
            </p:extLst>
          </p:nvPr>
        </p:nvGraphicFramePr>
        <p:xfrm>
          <a:off x="338445" y="4027397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B502515-4CBE-C100-0427-0FA2D6FDFBC5}"/>
              </a:ext>
            </a:extLst>
          </p:cNvPr>
          <p:cNvSpPr/>
          <p:nvPr/>
        </p:nvSpPr>
        <p:spPr>
          <a:xfrm>
            <a:off x="8716719" y="4446842"/>
            <a:ext cx="720000" cy="421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4176599"/>
            <a:ext cx="72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43560F95-B091-EB16-1724-DA0BF765CC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575900"/>
              </p:ext>
            </p:extLst>
          </p:nvPr>
        </p:nvGraphicFramePr>
        <p:xfrm>
          <a:off x="338445" y="4384199"/>
          <a:ext cx="7197012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EA6D3DC6-1ACA-87CA-6EC6-28D26E7E4D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296032"/>
              </p:ext>
            </p:extLst>
          </p:nvPr>
        </p:nvGraphicFramePr>
        <p:xfrm>
          <a:off x="338445" y="474100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BAF8440-2BD7-4ACA-6202-BA263AA35EB8}"/>
              </a:ext>
            </a:extLst>
          </p:cNvPr>
          <p:cNvSpPr/>
          <p:nvPr/>
        </p:nvSpPr>
        <p:spPr>
          <a:xfrm>
            <a:off x="8716719" y="4158842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</a:t>
            </a:r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718DA436-63F0-7DBB-6DF4-8C0F800CE9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118266"/>
              </p:ext>
            </p:extLst>
          </p:nvPr>
        </p:nvGraphicFramePr>
        <p:xfrm>
          <a:off x="338445" y="5097803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9FB51488-F534-935E-EBB0-4EB5BEE5FF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927468"/>
              </p:ext>
            </p:extLst>
          </p:nvPr>
        </p:nvGraphicFramePr>
        <p:xfrm>
          <a:off x="338445" y="5454605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1DE61E0-53C2-085C-2C10-2095371A5D20}"/>
              </a:ext>
            </a:extLst>
          </p:cNvPr>
          <p:cNvSpPr/>
          <p:nvPr/>
        </p:nvSpPr>
        <p:spPr>
          <a:xfrm>
            <a:off x="8716719" y="3708842"/>
            <a:ext cx="720000" cy="45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1.25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2570AC9-97AD-B3BF-A120-8D76A59D9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2554"/>
              </p:ext>
            </p:extLst>
          </p:nvPr>
        </p:nvGraphicFramePr>
        <p:xfrm>
          <a:off x="338445" y="5811407"/>
          <a:ext cx="7197012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2349379858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956194384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71759444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3899216482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56264742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3498125341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0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329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800428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585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803545"/>
              </p:ext>
            </p:extLst>
          </p:nvPr>
        </p:nvGraphicFramePr>
        <p:xfrm>
          <a:off x="338445" y="1825625"/>
          <a:ext cx="72036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1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995426"/>
              </p:ext>
            </p:extLst>
          </p:nvPr>
        </p:nvGraphicFramePr>
        <p:xfrm>
          <a:off x="338445" y="2243387"/>
          <a:ext cx="720368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678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01/01/2024</a:t>
            </a:r>
          </a:p>
        </p:txBody>
      </p:sp>
    </p:spTree>
    <p:extLst>
      <p:ext uri="{BB962C8B-B14F-4D97-AF65-F5344CB8AC3E}">
        <p14:creationId xmlns:p14="http://schemas.microsoft.com/office/powerpoint/2010/main" val="1553357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093514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251864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014954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7266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678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01/02/2024</a:t>
            </a:r>
          </a:p>
        </p:txBody>
      </p:sp>
    </p:spTree>
    <p:extLst>
      <p:ext uri="{BB962C8B-B14F-4D97-AF65-F5344CB8AC3E}">
        <p14:creationId xmlns:p14="http://schemas.microsoft.com/office/powerpoint/2010/main" val="716162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52623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739315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89839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328924"/>
              </p:ext>
            </p:extLst>
          </p:nvPr>
        </p:nvGraphicFramePr>
        <p:xfrm>
          <a:off x="338445" y="295699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319D4-D98F-ED87-7322-B2E1232284CC}"/>
              </a:ext>
            </a:extLst>
          </p:cNvPr>
          <p:cNvSpPr/>
          <p:nvPr/>
        </p:nvSpPr>
        <p:spPr>
          <a:xfrm>
            <a:off x="8716719" y="308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131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01/03/2024</a:t>
            </a:r>
          </a:p>
        </p:txBody>
      </p:sp>
    </p:spTree>
    <p:extLst>
      <p:ext uri="{BB962C8B-B14F-4D97-AF65-F5344CB8AC3E}">
        <p14:creationId xmlns:p14="http://schemas.microsoft.com/office/powerpoint/2010/main" val="976314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741467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586533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654486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695819"/>
              </p:ext>
            </p:extLst>
          </p:nvPr>
        </p:nvGraphicFramePr>
        <p:xfrm>
          <a:off x="338445" y="295699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748981"/>
              </p:ext>
            </p:extLst>
          </p:nvPr>
        </p:nvGraphicFramePr>
        <p:xfrm>
          <a:off x="338445" y="3313793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011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319D4-D98F-ED87-7322-B2E1232284CC}"/>
              </a:ext>
            </a:extLst>
          </p:cNvPr>
          <p:cNvSpPr/>
          <p:nvPr/>
        </p:nvSpPr>
        <p:spPr>
          <a:xfrm>
            <a:off x="8716011" y="3082331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7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716011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01/04/2024</a:t>
            </a:r>
          </a:p>
        </p:txBody>
      </p:sp>
    </p:spTree>
    <p:extLst>
      <p:ext uri="{BB962C8B-B14F-4D97-AF65-F5344CB8AC3E}">
        <p14:creationId xmlns:p14="http://schemas.microsoft.com/office/powerpoint/2010/main" val="3299363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604807"/>
              </p:ext>
            </p:extLst>
          </p:nvPr>
        </p:nvGraphicFramePr>
        <p:xfrm>
          <a:off x="338444" y="1825625"/>
          <a:ext cx="72036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15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897638"/>
              </p:ext>
            </p:extLst>
          </p:nvPr>
        </p:nvGraphicFramePr>
        <p:xfrm>
          <a:off x="338444" y="2243387"/>
          <a:ext cx="720369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5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762211"/>
              </p:ext>
            </p:extLst>
          </p:nvPr>
        </p:nvGraphicFramePr>
        <p:xfrm>
          <a:off x="338444" y="2600189"/>
          <a:ext cx="720369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5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877069"/>
              </p:ext>
            </p:extLst>
          </p:nvPr>
        </p:nvGraphicFramePr>
        <p:xfrm>
          <a:off x="338444" y="2956991"/>
          <a:ext cx="720369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5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28765"/>
              </p:ext>
            </p:extLst>
          </p:nvPr>
        </p:nvGraphicFramePr>
        <p:xfrm>
          <a:off x="338444" y="3313793"/>
          <a:ext cx="720369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5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4162896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15/09/2024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0704847"/>
              </p:ext>
            </p:extLst>
          </p:nvPr>
        </p:nvGraphicFramePr>
        <p:xfrm>
          <a:off x="338444" y="3670595"/>
          <a:ext cx="7203690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00615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208905"/>
              </p:ext>
            </p:extLst>
          </p:nvPr>
        </p:nvGraphicFramePr>
        <p:xfrm>
          <a:off x="338444" y="4027397"/>
          <a:ext cx="7203690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00615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B502515-4CBE-C100-0427-0FA2D6FDFBC5}"/>
              </a:ext>
            </a:extLst>
          </p:cNvPr>
          <p:cNvSpPr/>
          <p:nvPr/>
        </p:nvSpPr>
        <p:spPr>
          <a:xfrm>
            <a:off x="8716719" y="3639797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</p:spTree>
    <p:extLst>
      <p:ext uri="{BB962C8B-B14F-4D97-AF65-F5344CB8AC3E}">
        <p14:creationId xmlns:p14="http://schemas.microsoft.com/office/powerpoint/2010/main" val="322149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ACB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964152"/>
              </p:ext>
            </p:extLst>
          </p:nvPr>
        </p:nvGraphicFramePr>
        <p:xfrm>
          <a:off x="338443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054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006604"/>
              </p:ext>
            </p:extLst>
          </p:nvPr>
        </p:nvGraphicFramePr>
        <p:xfrm>
          <a:off x="338444" y="1825625"/>
          <a:ext cx="72036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15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531573"/>
              </p:ext>
            </p:extLst>
          </p:nvPr>
        </p:nvGraphicFramePr>
        <p:xfrm>
          <a:off x="338444" y="2243387"/>
          <a:ext cx="720369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5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86792"/>
              </p:ext>
            </p:extLst>
          </p:nvPr>
        </p:nvGraphicFramePr>
        <p:xfrm>
          <a:off x="338444" y="2600189"/>
          <a:ext cx="720369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5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804104"/>
              </p:ext>
            </p:extLst>
          </p:nvPr>
        </p:nvGraphicFramePr>
        <p:xfrm>
          <a:off x="338444" y="2956991"/>
          <a:ext cx="720369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5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29099"/>
              </p:ext>
            </p:extLst>
          </p:nvPr>
        </p:nvGraphicFramePr>
        <p:xfrm>
          <a:off x="338444" y="3313793"/>
          <a:ext cx="720369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5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05/10/2024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703389"/>
              </p:ext>
            </p:extLst>
          </p:nvPr>
        </p:nvGraphicFramePr>
        <p:xfrm>
          <a:off x="338444" y="3670595"/>
          <a:ext cx="7203690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00615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233961"/>
              </p:ext>
            </p:extLst>
          </p:nvPr>
        </p:nvGraphicFramePr>
        <p:xfrm>
          <a:off x="338444" y="4027397"/>
          <a:ext cx="7203690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00615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43560F95-B091-EB16-1724-DA0BF765CC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86177"/>
              </p:ext>
            </p:extLst>
          </p:nvPr>
        </p:nvGraphicFramePr>
        <p:xfrm>
          <a:off x="338444" y="4384199"/>
          <a:ext cx="7203690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200615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8AFDF2A-F09F-AA09-E246-771C096D2E21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CCD407-0CEE-D606-7F31-6538B2DEF0E3}"/>
              </a:ext>
            </a:extLst>
          </p:cNvPr>
          <p:cNvSpPr/>
          <p:nvPr/>
        </p:nvSpPr>
        <p:spPr>
          <a:xfrm>
            <a:off x="8716719" y="4342896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1559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548494"/>
              </p:ext>
            </p:extLst>
          </p:nvPr>
        </p:nvGraphicFramePr>
        <p:xfrm>
          <a:off x="338445" y="1825625"/>
          <a:ext cx="72036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1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072231"/>
              </p:ext>
            </p:extLst>
          </p:nvPr>
        </p:nvGraphicFramePr>
        <p:xfrm>
          <a:off x="338445" y="2243387"/>
          <a:ext cx="720368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777058"/>
              </p:ext>
            </p:extLst>
          </p:nvPr>
        </p:nvGraphicFramePr>
        <p:xfrm>
          <a:off x="338445" y="2600189"/>
          <a:ext cx="720368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157015"/>
              </p:ext>
            </p:extLst>
          </p:nvPr>
        </p:nvGraphicFramePr>
        <p:xfrm>
          <a:off x="338445" y="2956991"/>
          <a:ext cx="720368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67193"/>
              </p:ext>
            </p:extLst>
          </p:nvPr>
        </p:nvGraphicFramePr>
        <p:xfrm>
          <a:off x="338445" y="3313793"/>
          <a:ext cx="720368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15/10/2024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6562956"/>
              </p:ext>
            </p:extLst>
          </p:nvPr>
        </p:nvGraphicFramePr>
        <p:xfrm>
          <a:off x="338445" y="3670595"/>
          <a:ext cx="720368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0061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37240"/>
              </p:ext>
            </p:extLst>
          </p:nvPr>
        </p:nvGraphicFramePr>
        <p:xfrm>
          <a:off x="338445" y="4027397"/>
          <a:ext cx="720368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0061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43560F95-B091-EB16-1724-DA0BF765CC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40235"/>
              </p:ext>
            </p:extLst>
          </p:nvPr>
        </p:nvGraphicFramePr>
        <p:xfrm>
          <a:off x="338445" y="4384199"/>
          <a:ext cx="7203684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20061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8AFDF2A-F09F-AA09-E246-771C096D2E21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CCD407-0CEE-D606-7F31-6538B2DEF0E3}"/>
              </a:ext>
            </a:extLst>
          </p:cNvPr>
          <p:cNvSpPr/>
          <p:nvPr/>
        </p:nvSpPr>
        <p:spPr>
          <a:xfrm>
            <a:off x="8716719" y="4055973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CEE90927-D8BE-3F1A-5539-975D16C8BF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058375"/>
              </p:ext>
            </p:extLst>
          </p:nvPr>
        </p:nvGraphicFramePr>
        <p:xfrm>
          <a:off x="338445" y="4741001"/>
          <a:ext cx="720368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76938FF-E3A4-C660-C0F6-56B8D3C9BE4D}"/>
              </a:ext>
            </a:extLst>
          </p:cNvPr>
          <p:cNvSpPr/>
          <p:nvPr/>
        </p:nvSpPr>
        <p:spPr>
          <a:xfrm>
            <a:off x="8716719" y="4415837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851382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965460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888525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901968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918210"/>
              </p:ext>
            </p:extLst>
          </p:nvPr>
        </p:nvGraphicFramePr>
        <p:xfrm>
          <a:off x="338445" y="295699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794998"/>
              </p:ext>
            </p:extLst>
          </p:nvPr>
        </p:nvGraphicFramePr>
        <p:xfrm>
          <a:off x="338445" y="3313793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292160"/>
              </p:ext>
            </p:extLst>
          </p:nvPr>
        </p:nvGraphicFramePr>
        <p:xfrm>
          <a:off x="338445" y="3670595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495863"/>
              </p:ext>
            </p:extLst>
          </p:nvPr>
        </p:nvGraphicFramePr>
        <p:xfrm>
          <a:off x="338445" y="4027397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4164664"/>
            <a:ext cx="72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43560F95-B091-EB16-1724-DA0BF765CC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631720"/>
              </p:ext>
            </p:extLst>
          </p:nvPr>
        </p:nvGraphicFramePr>
        <p:xfrm>
          <a:off x="338445" y="4384199"/>
          <a:ext cx="7197012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8AFDF2A-F09F-AA09-E246-771C096D2E21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CCD407-0CEE-D606-7F31-6538B2DEF0E3}"/>
              </a:ext>
            </a:extLst>
          </p:cNvPr>
          <p:cNvSpPr/>
          <p:nvPr/>
        </p:nvSpPr>
        <p:spPr>
          <a:xfrm>
            <a:off x="8716719" y="4066363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CEE90927-D8BE-3F1A-5539-975D16C8BF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716760"/>
              </p:ext>
            </p:extLst>
          </p:nvPr>
        </p:nvGraphicFramePr>
        <p:xfrm>
          <a:off x="338445" y="474100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76938FF-E3A4-C660-C0F6-56B8D3C9BE4D}"/>
              </a:ext>
            </a:extLst>
          </p:cNvPr>
          <p:cNvSpPr/>
          <p:nvPr/>
        </p:nvSpPr>
        <p:spPr>
          <a:xfrm>
            <a:off x="8716719" y="4420630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</a:t>
            </a:r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321488E1-85E4-9BF7-4E3A-34555F2D7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661616"/>
              </p:ext>
            </p:extLst>
          </p:nvPr>
        </p:nvGraphicFramePr>
        <p:xfrm>
          <a:off x="338445" y="5097803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940C4FC5-5BEA-754C-2B10-79FE5F3877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438441"/>
              </p:ext>
            </p:extLst>
          </p:nvPr>
        </p:nvGraphicFramePr>
        <p:xfrm>
          <a:off x="338445" y="5454605"/>
          <a:ext cx="7197012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CBD38568-B36B-A484-BD75-62B66E32A35C}"/>
              </a:ext>
            </a:extLst>
          </p:cNvPr>
          <p:cNvSpPr/>
          <p:nvPr/>
        </p:nvSpPr>
        <p:spPr>
          <a:xfrm>
            <a:off x="8716719" y="3616434"/>
            <a:ext cx="720000" cy="45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1.25</a:t>
            </a:r>
          </a:p>
        </p:txBody>
      </p:sp>
    </p:spTree>
    <p:extLst>
      <p:ext uri="{BB962C8B-B14F-4D97-AF65-F5344CB8AC3E}">
        <p14:creationId xmlns:p14="http://schemas.microsoft.com/office/powerpoint/2010/main" val="263667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HIFO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333357"/>
              </p:ext>
            </p:extLst>
          </p:nvPr>
        </p:nvGraphicFramePr>
        <p:xfrm>
          <a:off x="338445" y="1825625"/>
          <a:ext cx="71903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390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004614"/>
              </p:ext>
            </p:extLst>
          </p:nvPr>
        </p:nvGraphicFramePr>
        <p:xfrm>
          <a:off x="338445" y="2243387"/>
          <a:ext cx="719034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8390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285129"/>
              </p:ext>
            </p:extLst>
          </p:nvPr>
        </p:nvGraphicFramePr>
        <p:xfrm>
          <a:off x="338445" y="2600189"/>
          <a:ext cx="719034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8390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737480"/>
              </p:ext>
            </p:extLst>
          </p:nvPr>
        </p:nvGraphicFramePr>
        <p:xfrm>
          <a:off x="338445" y="2956991"/>
          <a:ext cx="719034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8390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211482"/>
              </p:ext>
            </p:extLst>
          </p:nvPr>
        </p:nvGraphicFramePr>
        <p:xfrm>
          <a:off x="338445" y="3313793"/>
          <a:ext cx="719034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8390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20/10/2024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02279"/>
              </p:ext>
            </p:extLst>
          </p:nvPr>
        </p:nvGraphicFramePr>
        <p:xfrm>
          <a:off x="338445" y="3670595"/>
          <a:ext cx="7190340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8390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291116"/>
              </p:ext>
            </p:extLst>
          </p:nvPr>
        </p:nvGraphicFramePr>
        <p:xfrm>
          <a:off x="338445" y="4027397"/>
          <a:ext cx="7190340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8390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4164664"/>
            <a:ext cx="72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43560F95-B091-EB16-1724-DA0BF765CC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382149"/>
              </p:ext>
            </p:extLst>
          </p:nvPr>
        </p:nvGraphicFramePr>
        <p:xfrm>
          <a:off x="338445" y="4384199"/>
          <a:ext cx="7190340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98390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8AFDF2A-F09F-AA09-E246-771C096D2E21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CCD407-0CEE-D606-7F31-6538B2DEF0E3}"/>
              </a:ext>
            </a:extLst>
          </p:cNvPr>
          <p:cNvSpPr/>
          <p:nvPr/>
        </p:nvSpPr>
        <p:spPr>
          <a:xfrm>
            <a:off x="8715602" y="3726111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CEE90927-D8BE-3F1A-5539-975D16C8BF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256969"/>
              </p:ext>
            </p:extLst>
          </p:nvPr>
        </p:nvGraphicFramePr>
        <p:xfrm>
          <a:off x="338445" y="4741001"/>
          <a:ext cx="719034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8390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76938FF-E3A4-C660-C0F6-56B8D3C9BE4D}"/>
              </a:ext>
            </a:extLst>
          </p:cNvPr>
          <p:cNvSpPr/>
          <p:nvPr/>
        </p:nvSpPr>
        <p:spPr>
          <a:xfrm>
            <a:off x="8716719" y="4419573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</a:t>
            </a:r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321488E1-85E4-9BF7-4E3A-34555F2D7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234681"/>
              </p:ext>
            </p:extLst>
          </p:nvPr>
        </p:nvGraphicFramePr>
        <p:xfrm>
          <a:off x="338445" y="5097803"/>
          <a:ext cx="7190340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8390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940C4FC5-5BEA-754C-2B10-79FE5F3877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613233"/>
              </p:ext>
            </p:extLst>
          </p:nvPr>
        </p:nvGraphicFramePr>
        <p:xfrm>
          <a:off x="338445" y="5454605"/>
          <a:ext cx="7190340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98390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CBD38568-B36B-A484-BD75-62B66E32A35C}"/>
              </a:ext>
            </a:extLst>
          </p:cNvPr>
          <p:cNvSpPr/>
          <p:nvPr/>
        </p:nvSpPr>
        <p:spPr>
          <a:xfrm>
            <a:off x="8715602" y="4087242"/>
            <a:ext cx="720000" cy="331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0.92</a:t>
            </a:r>
          </a:p>
        </p:txBody>
      </p:sp>
      <p:graphicFrame>
        <p:nvGraphicFramePr>
          <p:cNvPr id="20" name="Content Placeholder 8">
            <a:extLst>
              <a:ext uri="{FF2B5EF4-FFF2-40B4-BE49-F238E27FC236}">
                <a16:creationId xmlns:a16="http://schemas.microsoft.com/office/drawing/2014/main" id="{5A7B8E9A-5810-0B77-500C-B858CE0791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794818"/>
              </p:ext>
            </p:extLst>
          </p:nvPr>
        </p:nvGraphicFramePr>
        <p:xfrm>
          <a:off x="338445" y="5811407"/>
          <a:ext cx="7190340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98390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8390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1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ACB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985925"/>
              </p:ext>
            </p:extLst>
          </p:nvPr>
        </p:nvGraphicFramePr>
        <p:xfrm>
          <a:off x="338443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370971"/>
              </p:ext>
            </p:extLst>
          </p:nvPr>
        </p:nvGraphicFramePr>
        <p:xfrm>
          <a:off x="338443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678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01/01/2024</a:t>
            </a:r>
          </a:p>
        </p:txBody>
      </p:sp>
    </p:spTree>
    <p:extLst>
      <p:ext uri="{BB962C8B-B14F-4D97-AF65-F5344CB8AC3E}">
        <p14:creationId xmlns:p14="http://schemas.microsoft.com/office/powerpoint/2010/main" val="63924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ACB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031932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125760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962328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7266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678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01/02/2024</a:t>
            </a:r>
          </a:p>
        </p:txBody>
      </p:sp>
    </p:spTree>
    <p:extLst>
      <p:ext uri="{BB962C8B-B14F-4D97-AF65-F5344CB8AC3E}">
        <p14:creationId xmlns:p14="http://schemas.microsoft.com/office/powerpoint/2010/main" val="249051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ACB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380921"/>
              </p:ext>
            </p:extLst>
          </p:nvPr>
        </p:nvGraphicFramePr>
        <p:xfrm>
          <a:off x="338445" y="1825625"/>
          <a:ext cx="7197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4279428"/>
              </p:ext>
            </p:extLst>
          </p:nvPr>
        </p:nvGraphicFramePr>
        <p:xfrm>
          <a:off x="338445" y="2243387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114183"/>
              </p:ext>
            </p:extLst>
          </p:nvPr>
        </p:nvGraphicFramePr>
        <p:xfrm>
          <a:off x="338445" y="2600189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280282"/>
              </p:ext>
            </p:extLst>
          </p:nvPr>
        </p:nvGraphicFramePr>
        <p:xfrm>
          <a:off x="338445" y="2956991"/>
          <a:ext cx="719701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502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199502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319D4-D98F-ED87-7322-B2E1232284CC}"/>
              </a:ext>
            </a:extLst>
          </p:cNvPr>
          <p:cNvSpPr/>
          <p:nvPr/>
        </p:nvSpPr>
        <p:spPr>
          <a:xfrm>
            <a:off x="8716719" y="308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223131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01/03/2024</a:t>
            </a:r>
          </a:p>
        </p:txBody>
      </p:sp>
    </p:spTree>
    <p:extLst>
      <p:ext uri="{BB962C8B-B14F-4D97-AF65-F5344CB8AC3E}">
        <p14:creationId xmlns:p14="http://schemas.microsoft.com/office/powerpoint/2010/main" val="365123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ACB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089647"/>
              </p:ext>
            </p:extLst>
          </p:nvPr>
        </p:nvGraphicFramePr>
        <p:xfrm>
          <a:off x="338444" y="1825625"/>
          <a:ext cx="72103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727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31821"/>
              </p:ext>
            </p:extLst>
          </p:nvPr>
        </p:nvGraphicFramePr>
        <p:xfrm>
          <a:off x="338444" y="2243387"/>
          <a:ext cx="721036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1727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05975"/>
              </p:ext>
            </p:extLst>
          </p:nvPr>
        </p:nvGraphicFramePr>
        <p:xfrm>
          <a:off x="338444" y="2600189"/>
          <a:ext cx="721036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1727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406835"/>
              </p:ext>
            </p:extLst>
          </p:nvPr>
        </p:nvGraphicFramePr>
        <p:xfrm>
          <a:off x="338444" y="2956991"/>
          <a:ext cx="721036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1727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099993"/>
              </p:ext>
            </p:extLst>
          </p:nvPr>
        </p:nvGraphicFramePr>
        <p:xfrm>
          <a:off x="338444" y="3313793"/>
          <a:ext cx="721036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1727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1727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7266" y="4522897"/>
            <a:ext cx="72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011" y="3802897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319D4-D98F-ED87-7322-B2E1232284CC}"/>
              </a:ext>
            </a:extLst>
          </p:cNvPr>
          <p:cNvSpPr/>
          <p:nvPr/>
        </p:nvSpPr>
        <p:spPr>
          <a:xfrm>
            <a:off x="8716011" y="3082331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7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8716011" y="5383882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01/04/2024</a:t>
            </a:r>
          </a:p>
        </p:txBody>
      </p:sp>
    </p:spTree>
    <p:extLst>
      <p:ext uri="{BB962C8B-B14F-4D97-AF65-F5344CB8AC3E}">
        <p14:creationId xmlns:p14="http://schemas.microsoft.com/office/powerpoint/2010/main" val="92966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1E5-9861-62A6-F725-F35541B5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/>
              <a:t>Example - ACB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1C63DA-217B-6992-25DE-A59B6929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48662"/>
              </p:ext>
            </p:extLst>
          </p:nvPr>
        </p:nvGraphicFramePr>
        <p:xfrm>
          <a:off x="338445" y="1825625"/>
          <a:ext cx="72036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1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1625873-961E-2D50-B30A-103D3AD39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000289"/>
              </p:ext>
            </p:extLst>
          </p:nvPr>
        </p:nvGraphicFramePr>
        <p:xfrm>
          <a:off x="338445" y="2243387"/>
          <a:ext cx="720368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A6C080C-2914-8E0D-6823-4106BA7B5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883041"/>
              </p:ext>
            </p:extLst>
          </p:nvPr>
        </p:nvGraphicFramePr>
        <p:xfrm>
          <a:off x="338445" y="2600189"/>
          <a:ext cx="720368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6CAF5B81-7878-0316-02BF-5BEF54447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639044"/>
              </p:ext>
            </p:extLst>
          </p:nvPr>
        </p:nvGraphicFramePr>
        <p:xfrm>
          <a:off x="338445" y="2956991"/>
          <a:ext cx="720368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B0FB49CF-F9FE-6608-A4DC-EA490E1D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446516"/>
              </p:ext>
            </p:extLst>
          </p:nvPr>
        </p:nvGraphicFramePr>
        <p:xfrm>
          <a:off x="338445" y="3313793"/>
          <a:ext cx="720368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61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EE1C5D5-D8E8-B854-9714-AD9DB2DBF23D}"/>
              </a:ext>
            </a:extLst>
          </p:cNvPr>
          <p:cNvSpPr/>
          <p:nvPr/>
        </p:nvSpPr>
        <p:spPr>
          <a:xfrm>
            <a:off x="8716719" y="4702896"/>
            <a:ext cx="72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F5B3F-A6DD-D1B7-4844-D6E5BEAF631F}"/>
              </a:ext>
            </a:extLst>
          </p:cNvPr>
          <p:cNvSpPr/>
          <p:nvPr/>
        </p:nvSpPr>
        <p:spPr>
          <a:xfrm>
            <a:off x="8716719" y="4162896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22C69-0718-BBBB-BD1B-8C64FE90EC81}"/>
              </a:ext>
            </a:extLst>
          </p:cNvPr>
          <p:cNvSpPr/>
          <p:nvPr/>
        </p:nvSpPr>
        <p:spPr>
          <a:xfrm>
            <a:off x="9704442" y="3082896"/>
            <a:ext cx="720000" cy="180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4E2FA-E348-8D5C-C9B8-3EDC662D18CA}"/>
              </a:ext>
            </a:extLst>
          </p:cNvPr>
          <p:cNvSpPr txBox="1"/>
          <p:nvPr/>
        </p:nvSpPr>
        <p:spPr>
          <a:xfrm>
            <a:off x="8717266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796DD-14A0-1D5B-8618-1B71AAF9045F}"/>
              </a:ext>
            </a:extLst>
          </p:cNvPr>
          <p:cNvSpPr txBox="1"/>
          <p:nvPr/>
        </p:nvSpPr>
        <p:spPr>
          <a:xfrm>
            <a:off x="9704442" y="4979501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C01FB-7726-6E28-0B7A-070B510B7577}"/>
              </a:ext>
            </a:extLst>
          </p:cNvPr>
          <p:cNvSpPr txBox="1"/>
          <p:nvPr/>
        </p:nvSpPr>
        <p:spPr>
          <a:xfrm>
            <a:off x="9210854" y="5348711"/>
            <a:ext cx="17071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15/09/2024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3F973136-EC29-CA11-157C-CEF00C3A7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331051"/>
              </p:ext>
            </p:extLst>
          </p:nvPr>
        </p:nvGraphicFramePr>
        <p:xfrm>
          <a:off x="338445" y="3670595"/>
          <a:ext cx="720368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0061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72A01492-EDBB-C6D2-27BD-622BF15A8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169148"/>
              </p:ext>
            </p:extLst>
          </p:nvPr>
        </p:nvGraphicFramePr>
        <p:xfrm>
          <a:off x="338445" y="4027397"/>
          <a:ext cx="7203684" cy="3048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00614">
                  <a:extLst>
                    <a:ext uri="{9D8B030D-6E8A-4147-A177-3AD203B41FA5}">
                      <a16:colId xmlns:a16="http://schemas.microsoft.com/office/drawing/2014/main" val="592257909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106997824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809331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2140654993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744586855"/>
                    </a:ext>
                  </a:extLst>
                </a:gridCol>
                <a:gridCol w="1200614">
                  <a:extLst>
                    <a:ext uri="{9D8B030D-6E8A-4147-A177-3AD203B41FA5}">
                      <a16:colId xmlns:a16="http://schemas.microsoft.com/office/drawing/2014/main" val="626581150"/>
                    </a:ext>
                  </a:extLst>
                </a:gridCol>
              </a:tblGrid>
              <a:tr h="196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54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B502515-4CBE-C100-0427-0FA2D6FDFBC5}"/>
              </a:ext>
            </a:extLst>
          </p:cNvPr>
          <p:cNvSpPr/>
          <p:nvPr/>
        </p:nvSpPr>
        <p:spPr>
          <a:xfrm>
            <a:off x="8716719" y="3639797"/>
            <a:ext cx="72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7DC33-3379-7E1E-5675-7B821251602F}"/>
              </a:ext>
            </a:extLst>
          </p:cNvPr>
          <p:cNvSpPr/>
          <p:nvPr/>
        </p:nvSpPr>
        <p:spPr>
          <a:xfrm>
            <a:off x="10692165" y="1282896"/>
            <a:ext cx="720000" cy="36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2663-37D1-CA1A-E0C7-3C9E130F1327}"/>
              </a:ext>
            </a:extLst>
          </p:cNvPr>
          <p:cNvSpPr txBox="1"/>
          <p:nvPr/>
        </p:nvSpPr>
        <p:spPr>
          <a:xfrm>
            <a:off x="10692165" y="4979500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ETH</a:t>
            </a:r>
          </a:p>
        </p:txBody>
      </p:sp>
    </p:spTree>
    <p:extLst>
      <p:ext uri="{BB962C8B-B14F-4D97-AF65-F5344CB8AC3E}">
        <p14:creationId xmlns:p14="http://schemas.microsoft.com/office/powerpoint/2010/main" val="955926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1886</Words>
  <Application>Microsoft Office PowerPoint</Application>
  <PresentationFormat>Widescreen</PresentationFormat>
  <Paragraphs>1751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Century Gothic</vt:lpstr>
      <vt:lpstr>Corbel</vt:lpstr>
      <vt:lpstr>Parallax</vt:lpstr>
      <vt:lpstr>Tax Calculator</vt:lpstr>
      <vt:lpstr>Content</vt:lpstr>
      <vt:lpstr>Input data</vt:lpstr>
      <vt:lpstr>Example - ACB</vt:lpstr>
      <vt:lpstr>Example - ACB</vt:lpstr>
      <vt:lpstr>Example - ACB</vt:lpstr>
      <vt:lpstr>Example - ACB</vt:lpstr>
      <vt:lpstr>Example - ACB</vt:lpstr>
      <vt:lpstr>Example - ACB</vt:lpstr>
      <vt:lpstr>Example - ACB</vt:lpstr>
      <vt:lpstr>Example - ACB</vt:lpstr>
      <vt:lpstr>Example - ACB</vt:lpstr>
      <vt:lpstr>Example - ACB</vt:lpstr>
      <vt:lpstr>Example - LIFO</vt:lpstr>
      <vt:lpstr>Example - LIFO</vt:lpstr>
      <vt:lpstr>Example - LIFO</vt:lpstr>
      <vt:lpstr>Example - LIFO</vt:lpstr>
      <vt:lpstr>Example - LIFO</vt:lpstr>
      <vt:lpstr>Example - LIFO</vt:lpstr>
      <vt:lpstr>Example - LIFO</vt:lpstr>
      <vt:lpstr>Example - LIFO</vt:lpstr>
      <vt:lpstr>Example - LIFO</vt:lpstr>
      <vt:lpstr>Example - LIFO</vt:lpstr>
      <vt:lpstr>Example - FIFO</vt:lpstr>
      <vt:lpstr>Example - FIFO</vt:lpstr>
      <vt:lpstr>Example - FIFO</vt:lpstr>
      <vt:lpstr>Example - FIFO</vt:lpstr>
      <vt:lpstr>Example - FIFO</vt:lpstr>
      <vt:lpstr>Example - FIFO</vt:lpstr>
      <vt:lpstr>Example - FIFO</vt:lpstr>
      <vt:lpstr>Example - FIFO</vt:lpstr>
      <vt:lpstr>Example - FIFO</vt:lpstr>
      <vt:lpstr>Example - FIFO</vt:lpstr>
      <vt:lpstr>Example - HIFO</vt:lpstr>
      <vt:lpstr>Example - HIFO</vt:lpstr>
      <vt:lpstr>Example - HIFO</vt:lpstr>
      <vt:lpstr>Example - HIFO</vt:lpstr>
      <vt:lpstr>Example - HIFO</vt:lpstr>
      <vt:lpstr>Example - HIFO</vt:lpstr>
      <vt:lpstr>Example - HIFO</vt:lpstr>
      <vt:lpstr>Example - HIFO</vt:lpstr>
      <vt:lpstr>Example - HIFO</vt:lpstr>
      <vt:lpstr>Example - HIFO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 Calculator</dc:title>
  <dc:creator>Federico Gentile</dc:creator>
  <cp:lastModifiedBy>Federico Gentile</cp:lastModifiedBy>
  <cp:revision>10</cp:revision>
  <dcterms:created xsi:type="dcterms:W3CDTF">2024-11-19T07:48:19Z</dcterms:created>
  <dcterms:modified xsi:type="dcterms:W3CDTF">2024-11-21T09:20:56Z</dcterms:modified>
</cp:coreProperties>
</file>