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306" r:id="rId4"/>
    <p:sldId id="307" r:id="rId5"/>
    <p:sldId id="262" r:id="rId6"/>
    <p:sldId id="263" r:id="rId7"/>
    <p:sldId id="261" r:id="rId8"/>
    <p:sldId id="264" r:id="rId9"/>
    <p:sldId id="266" r:id="rId10"/>
    <p:sldId id="267" r:id="rId11"/>
    <p:sldId id="289" r:id="rId12"/>
    <p:sldId id="291" r:id="rId13"/>
    <p:sldId id="300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98" r:id="rId22"/>
    <p:sldId id="292" r:id="rId23"/>
    <p:sldId id="303" r:id="rId24"/>
    <p:sldId id="277" r:id="rId25"/>
    <p:sldId id="278" r:id="rId26"/>
    <p:sldId id="279" r:id="rId27"/>
    <p:sldId id="280" r:id="rId28"/>
    <p:sldId id="281" r:id="rId29"/>
    <p:sldId id="282" r:id="rId30"/>
    <p:sldId id="293" r:id="rId31"/>
    <p:sldId id="296" r:id="rId32"/>
    <p:sldId id="294" r:id="rId33"/>
    <p:sldId id="302" r:id="rId34"/>
    <p:sldId id="283" r:id="rId35"/>
    <p:sldId id="284" r:id="rId36"/>
    <p:sldId id="285" r:id="rId37"/>
    <p:sldId id="286" r:id="rId38"/>
    <p:sldId id="287" r:id="rId39"/>
    <p:sldId id="288" r:id="rId40"/>
    <p:sldId id="270" r:id="rId41"/>
    <p:sldId id="297" r:id="rId42"/>
    <p:sldId id="295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F4500-9E7B-4CAF-8C56-216398ADDCA2}" v="125" dt="2024-11-19T12:25:12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656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entile" userId="9d6f71f4-01b2-43b3-9fdf-a6d2abbecdc3" providerId="ADAL" clId="{C2CF4500-9E7B-4CAF-8C56-216398ADDCA2}"/>
    <pc:docChg chg="undo custSel addSld delSld modSld sldOrd">
      <pc:chgData name="Federico Gentile" userId="9d6f71f4-01b2-43b3-9fdf-a6d2abbecdc3" providerId="ADAL" clId="{C2CF4500-9E7B-4CAF-8C56-216398ADDCA2}" dt="2024-11-19T12:25:31.837" v="901" actId="14100"/>
      <pc:docMkLst>
        <pc:docMk/>
      </pc:docMkLst>
      <pc:sldChg chg="addSp delSp modSp mod setBg delDesignElem">
        <pc:chgData name="Federico Gentile" userId="9d6f71f4-01b2-43b3-9fdf-a6d2abbecdc3" providerId="ADAL" clId="{C2CF4500-9E7B-4CAF-8C56-216398ADDCA2}" dt="2024-11-19T12:20:51.198" v="776" actId="26606"/>
        <pc:sldMkLst>
          <pc:docMk/>
          <pc:sldMk cId="3337860745" sldId="256"/>
        </pc:sldMkLst>
        <pc:spChg chg="mo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2" creationId="{A917F12C-BCB0-3872-542D-FBC62158810F}"/>
          </ac:spMkLst>
        </pc:spChg>
        <pc:spChg chg="mo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3" creationId="{ADC962E4-BFEC-3035-F85F-5B12516BD4CF}"/>
          </ac:spMkLst>
        </pc:spChg>
        <pc:spChg chg="ad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5" creationId="{9CD9ACDE-8038-488C-AB0C-5FD1A373C8CD}"/>
          </ac:spMkLst>
        </pc:spChg>
        <pc:spChg chg="ad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6" creationId="{DA6C2449-5F66-4753-AAA3-4AD81E57A0E5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8" creationId="{6F5A5072-7B47-4D32-B52A-4EBBF590B8A5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0" creationId="{9715DAF0-AE1B-46C9-8A6B-DB2AA05AB91D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2" creationId="{6016219D-510E-4184-9090-6D5578A87BD1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4" creationId="{AFF4A713-7B75-4B21-90D7-5AB19547C72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6" creationId="{DC631C0B-6DA6-4E57-8231-CE32B3434A7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8" creationId="{C29501E6-A978-4A61-9689-9085AF97A53A}"/>
          </ac:spMkLst>
        </pc:spChg>
        <pc:grpChg chg="add">
          <ac:chgData name="Federico Gentile" userId="9d6f71f4-01b2-43b3-9fdf-a6d2abbecdc3" providerId="ADAL" clId="{C2CF4500-9E7B-4CAF-8C56-216398ADDCA2}" dt="2024-11-19T12:20:51.198" v="776" actId="26606"/>
          <ac:grpSpMkLst>
            <pc:docMk/>
            <pc:sldMk cId="3337860745" sldId="256"/>
            <ac:grpSpMk id="7" creationId="{329F7DAB-18F4-436A-A0D8-61013DEB6F50}"/>
          </ac:grpSpMkLst>
        </pc:grpChg>
      </pc:sldChg>
      <pc:sldChg chg="delSp modSp mod delDesignElem">
        <pc:chgData name="Federico Gentile" userId="9d6f71f4-01b2-43b3-9fdf-a6d2abbecdc3" providerId="ADAL" clId="{C2CF4500-9E7B-4CAF-8C56-216398ADDCA2}" dt="2024-11-19T09:51:19.378" v="303" actId="207"/>
        <pc:sldMkLst>
          <pc:docMk/>
          <pc:sldMk cId="1604530628" sldId="257"/>
        </pc:sldMkLst>
        <pc:spChg chg="mod">
          <ac:chgData name="Federico Gentile" userId="9d6f71f4-01b2-43b3-9fdf-a6d2abbecdc3" providerId="ADAL" clId="{C2CF4500-9E7B-4CAF-8C56-216398ADDCA2}" dt="2024-11-19T09:51:19.378" v="303" actId="207"/>
          <ac:spMkLst>
            <pc:docMk/>
            <pc:sldMk cId="1604530628" sldId="257"/>
            <ac:spMk id="2" creationId="{7200C84E-FDCB-E469-577D-CFAB9C2E35F1}"/>
          </ac:spMkLst>
        </pc:spChg>
        <pc:spChg chg="mod">
          <ac:chgData name="Federico Gentile" userId="9d6f71f4-01b2-43b3-9fdf-a6d2abbecdc3" providerId="ADAL" clId="{C2CF4500-9E7B-4CAF-8C56-216398ADDCA2}" dt="2024-11-19T08:02:15.376" v="52" actId="20577"/>
          <ac:spMkLst>
            <pc:docMk/>
            <pc:sldMk cId="1604530628" sldId="257"/>
            <ac:spMk id="3" creationId="{63412089-C4E2-E7C1-3C71-AE956DEF7F4B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6" creationId="{53E5B1A8-3AC9-4BD1-9BBC-78CA94F2D1BA}"/>
          </ac:spMkLst>
        </pc:spChg>
      </pc:sldChg>
      <pc:sldChg chg="addSp delSp modSp del mod setBg modAnim delDesignElem">
        <pc:chgData name="Federico Gentile" userId="9d6f71f4-01b2-43b3-9fdf-a6d2abbecdc3" providerId="ADAL" clId="{C2CF4500-9E7B-4CAF-8C56-216398ADDCA2}" dt="2024-11-19T12:23:18.473" v="785" actId="47"/>
        <pc:sldMkLst>
          <pc:docMk/>
          <pc:sldMk cId="2152121134" sldId="258"/>
        </pc:sldMkLst>
        <pc:spChg chg="mod">
          <ac:chgData name="Federico Gentile" userId="9d6f71f4-01b2-43b3-9fdf-a6d2abbecdc3" providerId="ADAL" clId="{C2CF4500-9E7B-4CAF-8C56-216398ADDCA2}" dt="2024-11-19T10:13:07.064" v="495" actId="20577"/>
          <ac:spMkLst>
            <pc:docMk/>
            <pc:sldMk cId="2152121134" sldId="258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6" creationId="{53E5B1A8-3AC9-4BD1-9BBC-78CA94F2D1BA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6" creationId="{FEE1C5D5-D8E8-B854-9714-AD9DB2DBF23D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7" creationId="{2BAF5B3F-A6DD-D1B7-4844-D6E5BEAF631F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8" creationId="{3BB319D4-D98F-ED87-7322-B2E1232284CC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9" creationId="{4B422C69-0718-BBBB-BD1B-8C64FE90EC81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0" creationId="{E0A4E2FA-E348-8D5C-C9B8-3EDC662D18CA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1" creationId="{E6B796DD-14A0-1D5B-8618-1B71AAF9045F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2" creationId="{DDAC01FB-7726-6E28-0B7A-070B510B7577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3" creationId="{50572391-1D07-C684-B4CD-D8563EF971A5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4" creationId="{40258C92-81FD-227B-C9DC-9E2957745394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3" creationId="{A1625873-961E-2D50-B30A-103D3AD395B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5" creationId="{3A6C080C-2914-8E0D-6823-4106BA7B583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8" creationId="{B0FB49CF-F9FE-6608-A4DC-EA490E1DC4CA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19" creationId="{3D971A39-6720-2465-FB54-89E71C151A76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0" creationId="{2E47A424-CD54-031D-D769-6A704DE37816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1" creationId="{76C6BFED-69F4-EA95-F63E-586495E1356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2" creationId="{FE8FF785-5189-FE69-70BF-CCA8E612018B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3" creationId="{61EA7E6F-E71D-F548-BCAA-A354D0FBA63F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4" creationId="{1ED2E969-2AB7-FB21-7711-ABE60B999BE8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5" creationId="{9D480708-2461-AED3-ADD0-A7DDBB525BCF}"/>
          </ac:graphicFrameMkLst>
        </pc:graphicFrameChg>
      </pc:sldChg>
      <pc:sldChg chg="delSp add del ord setBg delDesignElem">
        <pc:chgData name="Federico Gentile" userId="9d6f71f4-01b2-43b3-9fdf-a6d2abbecdc3" providerId="ADAL" clId="{C2CF4500-9E7B-4CAF-8C56-216398ADDCA2}" dt="2024-11-19T10:23:04.087" v="590" actId="47"/>
        <pc:sldMkLst>
          <pc:docMk/>
          <pc:sldMk cId="1063846426" sldId="259"/>
        </pc:sldMkLst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6" creationId="{53E5B1A8-3AC9-4BD1-9BBC-78CA94F2D1BA}"/>
          </ac:spMkLst>
        </pc:spChg>
      </pc:sldChg>
      <pc:sldChg chg="delSp add del ord setBg delDesignElem">
        <pc:chgData name="Federico Gentile" userId="9d6f71f4-01b2-43b3-9fdf-a6d2abbecdc3" providerId="ADAL" clId="{C2CF4500-9E7B-4CAF-8C56-216398ADDCA2}" dt="2024-11-19T10:31:13.317" v="660" actId="47"/>
        <pc:sldMkLst>
          <pc:docMk/>
          <pc:sldMk cId="2261474077" sldId="260"/>
        </pc:sldMkLst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6" creationId="{53E5B1A8-3AC9-4BD1-9BBC-78CA94F2D1BA}"/>
          </ac:spMkLst>
        </pc:spChg>
      </pc:sldChg>
      <pc:sldChg chg="delSp modSp add mod setBg delDesignElem">
        <pc:chgData name="Federico Gentile" userId="9d6f71f4-01b2-43b3-9fdf-a6d2abbecdc3" providerId="ADAL" clId="{C2CF4500-9E7B-4CAF-8C56-216398ADDCA2}" dt="2024-11-19T10:13:22.096" v="501" actId="20577"/>
        <pc:sldMkLst>
          <pc:docMk/>
          <pc:sldMk cId="3651239621" sldId="261"/>
        </pc:sldMkLst>
        <pc:spChg chg="mod">
          <ac:chgData name="Federico Gentile" userId="9d6f71f4-01b2-43b3-9fdf-a6d2abbecdc3" providerId="ADAL" clId="{C2CF4500-9E7B-4CAF-8C56-216398ADDCA2}" dt="2024-11-19T10:13:22.096" v="501" actId="20577"/>
          <ac:spMkLst>
            <pc:docMk/>
            <pc:sldMk cId="3651239621" sldId="261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6" creationId="{53E5B1A8-3AC9-4BD1-9BBC-78CA94F2D1BA}"/>
          </ac:spMkLst>
        </pc:spChg>
        <pc:spChg chg="mod">
          <ac:chgData name="Federico Gentile" userId="9d6f71f4-01b2-43b3-9fdf-a6d2abbecdc3" providerId="ADAL" clId="{C2CF4500-9E7B-4CAF-8C56-216398ADDCA2}" dt="2024-11-19T09:54:41.588" v="330" actId="14100"/>
          <ac:spMkLst>
            <pc:docMk/>
            <pc:sldMk cId="3651239621" sldId="261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8:35.318" v="384" actId="1076"/>
          <ac:spMkLst>
            <pc:docMk/>
            <pc:sldMk cId="3651239621" sldId="261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09:58:42.989" v="386" actId="1076"/>
          <ac:spMkLst>
            <pc:docMk/>
            <pc:sldMk cId="3651239621" sldId="261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8:42.704" v="278" actId="478"/>
          <ac:spMkLst>
            <pc:docMk/>
            <pc:sldMk cId="3651239621" sldId="261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8:47.878" v="282" actId="478"/>
          <ac:spMkLst>
            <pc:docMk/>
            <pc:sldMk cId="3651239621" sldId="261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8:47.789" v="387" actId="1076"/>
          <ac:spMkLst>
            <pc:docMk/>
            <pc:sldMk cId="3651239621" sldId="261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8:46.275" v="281" actId="478"/>
          <ac:spMkLst>
            <pc:docMk/>
            <pc:sldMk cId="3651239621" sldId="261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8:45.179" v="280" actId="478"/>
          <ac:spMkLst>
            <pc:docMk/>
            <pc:sldMk cId="3651239621" sldId="261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8:44.230" v="279" actId="478"/>
          <ac:spMkLst>
            <pc:docMk/>
            <pc:sldMk cId="3651239621" sldId="261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8:40.776" v="277" actId="478"/>
          <ac:graphicFrameMkLst>
            <pc:docMk/>
            <pc:sldMk cId="3651239621" sldId="261"/>
            <ac:graphicFrameMk id="18" creationId="{B0FB49CF-F9FE-6608-A4DC-EA490E1DC4CA}"/>
          </ac:graphicFrameMkLst>
        </pc:graphicFrameChg>
      </pc:sldChg>
      <pc:sldChg chg="delSp modSp add mod setBg delDesignElem">
        <pc:chgData name="Federico Gentile" userId="9d6f71f4-01b2-43b3-9fdf-a6d2abbecdc3" providerId="ADAL" clId="{C2CF4500-9E7B-4CAF-8C56-216398ADDCA2}" dt="2024-11-19T10:13:13.442" v="497"/>
        <pc:sldMkLst>
          <pc:docMk/>
          <pc:sldMk cId="639246070" sldId="262"/>
        </pc:sldMkLst>
        <pc:spChg chg="mod">
          <ac:chgData name="Federico Gentile" userId="9d6f71f4-01b2-43b3-9fdf-a6d2abbecdc3" providerId="ADAL" clId="{C2CF4500-9E7B-4CAF-8C56-216398ADDCA2}" dt="2024-11-19T10:13:13.442" v="497"/>
          <ac:spMkLst>
            <pc:docMk/>
            <pc:sldMk cId="639246070" sldId="262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6" creationId="{53E5B1A8-3AC9-4BD1-9BBC-78CA94F2D1BA}"/>
          </ac:spMkLst>
        </pc:spChg>
        <pc:spChg chg="mod">
          <ac:chgData name="Federico Gentile" userId="9d6f71f4-01b2-43b3-9fdf-a6d2abbecdc3" providerId="ADAL" clId="{C2CF4500-9E7B-4CAF-8C56-216398ADDCA2}" dt="2024-11-19T09:54:14.355" v="327" actId="14100"/>
          <ac:spMkLst>
            <pc:docMk/>
            <pc:sldMk cId="639246070" sldId="262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09:47:58.049" v="262" actId="478"/>
          <ac:spMkLst>
            <pc:docMk/>
            <pc:sldMk cId="639246070" sldId="262"/>
            <ac:spMk id="27" creationId="{2BAF5B3F-A6DD-D1B7-4844-D6E5BEAF631F}"/>
          </ac:spMkLst>
        </pc:spChg>
        <pc:spChg chg="del">
          <ac:chgData name="Federico Gentile" userId="9d6f71f4-01b2-43b3-9fdf-a6d2abbecdc3" providerId="ADAL" clId="{C2CF4500-9E7B-4CAF-8C56-216398ADDCA2}" dt="2024-11-19T09:47:58.049" v="262" actId="478"/>
          <ac:spMkLst>
            <pc:docMk/>
            <pc:sldMk cId="639246070" sldId="262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7:54.180" v="261" actId="478"/>
          <ac:spMkLst>
            <pc:docMk/>
            <pc:sldMk cId="639246070" sldId="262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7:54.180" v="261" actId="478"/>
          <ac:spMkLst>
            <pc:docMk/>
            <pc:sldMk cId="639246070" sldId="262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9:43.133" v="395" actId="1076"/>
          <ac:spMkLst>
            <pc:docMk/>
            <pc:sldMk cId="639246070" sldId="262"/>
            <ac:spMk id="32" creationId="{DDAC01FB-7726-6E28-0B7A-070B510B7577}"/>
          </ac:spMkLst>
        </pc:spChg>
        <pc:spChg chg="del mod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5" creationId="{3A6C080C-2914-8E0D-6823-4106BA7B583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8" creationId="{B0FB49CF-F9FE-6608-A4DC-EA490E1DC4CA}"/>
          </ac:graphicFrameMkLst>
        </pc:graphicFrameChg>
      </pc:sldChg>
      <pc:sldChg chg="delSp modSp add mod ord">
        <pc:chgData name="Federico Gentile" userId="9d6f71f4-01b2-43b3-9fdf-a6d2abbecdc3" providerId="ADAL" clId="{C2CF4500-9E7B-4CAF-8C56-216398ADDCA2}" dt="2024-11-19T10:13:18.249" v="499" actId="20577"/>
        <pc:sldMkLst>
          <pc:docMk/>
          <pc:sldMk cId="2490511760" sldId="263"/>
        </pc:sldMkLst>
        <pc:spChg chg="mod">
          <ac:chgData name="Federico Gentile" userId="9d6f71f4-01b2-43b3-9fdf-a6d2abbecdc3" providerId="ADAL" clId="{C2CF4500-9E7B-4CAF-8C56-216398ADDCA2}" dt="2024-11-19T10:13:18.249" v="499" actId="20577"/>
          <ac:spMkLst>
            <pc:docMk/>
            <pc:sldMk cId="2490511760" sldId="263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09:54:24.915" v="328" actId="14100"/>
          <ac:spMkLst>
            <pc:docMk/>
            <pc:sldMk cId="2490511760" sldId="263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8:21.177" v="382" actId="1076"/>
          <ac:spMkLst>
            <pc:docMk/>
            <pc:sldMk cId="2490511760" sldId="263"/>
            <ac:spMk id="27" creationId="{2BAF5B3F-A6DD-D1B7-4844-D6E5BEAF631F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8:11.075" v="380" actId="1076"/>
          <ac:spMkLst>
            <pc:docMk/>
            <pc:sldMk cId="2490511760" sldId="263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8:28.077" v="272" actId="478"/>
          <ac:spMkLst>
            <pc:docMk/>
            <pc:sldMk cId="2490511760" sldId="263"/>
            <ac:spMk id="33" creationId="{50572391-1D07-C684-B4CD-D8563EF971A5}"/>
          </ac:spMkLst>
        </pc:spChg>
        <pc:spChg chg="del mod">
          <ac:chgData name="Federico Gentile" userId="9d6f71f4-01b2-43b3-9fdf-a6d2abbecdc3" providerId="ADAL" clId="{C2CF4500-9E7B-4CAF-8C56-216398ADDCA2}" dt="2024-11-19T09:48:29.155" v="273" actId="478"/>
          <ac:spMkLst>
            <pc:docMk/>
            <pc:sldMk cId="2490511760" sldId="263"/>
            <ac:spMk id="34" creationId="{40258C92-81FD-227B-C9DC-9E2957745394}"/>
          </ac:spMkLst>
        </pc:spChg>
        <pc:spChg chg="del mod">
          <ac:chgData name="Federico Gentile" userId="9d6f71f4-01b2-43b3-9fdf-a6d2abbecdc3" providerId="ADAL" clId="{C2CF4500-9E7B-4CAF-8C56-216398ADDCA2}" dt="2024-11-19T09:48:25.850" v="270" actId="478"/>
          <ac:spMkLst>
            <pc:docMk/>
            <pc:sldMk cId="2490511760" sldId="263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8:12.807" v="266" actId="478"/>
          <ac:graphicFrameMkLst>
            <pc:docMk/>
            <pc:sldMk cId="2490511760" sldId="263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8:12.807" v="266" actId="478"/>
          <ac:graphicFrameMkLst>
            <pc:docMk/>
            <pc:sldMk cId="2490511760" sldId="263"/>
            <ac:graphicFrameMk id="18" creationId="{B0FB49CF-F9FE-6608-A4DC-EA490E1DC4CA}"/>
          </ac:graphicFrameMkLst>
        </pc:graphicFrameChg>
      </pc:sldChg>
      <pc:sldChg chg="delSp modSp add mod">
        <pc:chgData name="Federico Gentile" userId="9d6f71f4-01b2-43b3-9fdf-a6d2abbecdc3" providerId="ADAL" clId="{C2CF4500-9E7B-4CAF-8C56-216398ADDCA2}" dt="2024-11-19T10:13:26.893" v="503"/>
        <pc:sldMkLst>
          <pc:docMk/>
          <pc:sldMk cId="929662778" sldId="264"/>
        </pc:sldMkLst>
        <pc:spChg chg="mod">
          <ac:chgData name="Federico Gentile" userId="9d6f71f4-01b2-43b3-9fdf-a6d2abbecdc3" providerId="ADAL" clId="{C2CF4500-9E7B-4CAF-8C56-216398ADDCA2}" dt="2024-11-19T10:13:26.893" v="503"/>
          <ac:spMkLst>
            <pc:docMk/>
            <pc:sldMk cId="929662778" sldId="264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09:54:55.901" v="332" actId="14100"/>
          <ac:spMkLst>
            <pc:docMk/>
            <pc:sldMk cId="929662778" sldId="264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9:02.318" v="390" actId="1076"/>
          <ac:spMkLst>
            <pc:docMk/>
            <pc:sldMk cId="929662778" sldId="264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09:59:04.894" v="391" actId="1076"/>
          <ac:spMkLst>
            <pc:docMk/>
            <pc:sldMk cId="929662778" sldId="264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09:59:11.609" v="393" actId="1076"/>
          <ac:spMkLst>
            <pc:docMk/>
            <pc:sldMk cId="929662778" sldId="264"/>
            <ac:spMk id="29" creationId="{4B422C69-0718-BBBB-BD1B-8C64FE90EC81}"/>
          </ac:spMkLst>
        </pc:spChg>
        <pc:spChg chg="mod">
          <ac:chgData name="Federico Gentile" userId="9d6f71f4-01b2-43b3-9fdf-a6d2abbecdc3" providerId="ADAL" clId="{C2CF4500-9E7B-4CAF-8C56-216398ADDCA2}" dt="2024-11-19T09:59:20.749" v="394" actId="1076"/>
          <ac:spMkLst>
            <pc:docMk/>
            <pc:sldMk cId="929662778" sldId="264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9:15.210" v="291" actId="478"/>
          <ac:spMkLst>
            <pc:docMk/>
            <pc:sldMk cId="929662778" sldId="264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9:14.600" v="290" actId="478"/>
          <ac:spMkLst>
            <pc:docMk/>
            <pc:sldMk cId="929662778" sldId="264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9:13.900" v="289" actId="478"/>
          <ac:spMkLst>
            <pc:docMk/>
            <pc:sldMk cId="929662778" sldId="264"/>
            <ac:spMk id="35" creationId="{4F80C288-7D8A-C882-02D0-8CEE5FBAEBC0}"/>
          </ac:spMkLst>
        </pc:spChg>
      </pc:sldChg>
      <pc:sldChg chg="modSp add del mod">
        <pc:chgData name="Federico Gentile" userId="9d6f71f4-01b2-43b3-9fdf-a6d2abbecdc3" providerId="ADAL" clId="{C2CF4500-9E7B-4CAF-8C56-216398ADDCA2}" dt="2024-11-19T10:02:19.457" v="410" actId="47"/>
        <pc:sldMkLst>
          <pc:docMk/>
          <pc:sldMk cId="2594736409" sldId="265"/>
        </pc:sldMkLst>
        <pc:spChg chg="mod">
          <ac:chgData name="Federico Gentile" userId="9d6f71f4-01b2-43b3-9fdf-a6d2abbecdc3" providerId="ADAL" clId="{C2CF4500-9E7B-4CAF-8C56-216398ADDCA2}" dt="2024-11-19T10:01:54.465" v="408" actId="1076"/>
          <ac:spMkLst>
            <pc:docMk/>
            <pc:sldMk cId="2594736409" sldId="265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10:00:09.066" v="399" actId="1076"/>
          <ac:spMkLst>
            <pc:docMk/>
            <pc:sldMk cId="2594736409" sldId="265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01:10.942" v="407" actId="1076"/>
          <ac:spMkLst>
            <pc:docMk/>
            <pc:sldMk cId="2594736409" sldId="265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10:02:07.596" v="409" actId="1076"/>
          <ac:spMkLst>
            <pc:docMk/>
            <pc:sldMk cId="2594736409" sldId="265"/>
            <ac:spMk id="29" creationId="{4B422C69-0718-BBBB-BD1B-8C64FE90EC81}"/>
          </ac:spMkLst>
        </pc:spChg>
      </pc:sldChg>
      <pc:sldChg chg="addSp modSp add del">
        <pc:chgData name="Federico Gentile" userId="9d6f71f4-01b2-43b3-9fdf-a6d2abbecdc3" providerId="ADAL" clId="{C2CF4500-9E7B-4CAF-8C56-216398ADDCA2}" dt="2024-11-19T09:55:19.445" v="336" actId="47"/>
        <pc:sldMkLst>
          <pc:docMk/>
          <pc:sldMk cId="2843917781" sldId="265"/>
        </pc:sldMkLst>
        <pc:graphicFrameChg chg="add mod">
          <ac:chgData name="Federico Gentile" userId="9d6f71f4-01b2-43b3-9fdf-a6d2abbecdc3" providerId="ADAL" clId="{C2CF4500-9E7B-4CAF-8C56-216398ADDCA2}" dt="2024-11-19T09:53:27.821" v="326"/>
          <ac:graphicFrameMkLst>
            <pc:docMk/>
            <pc:sldMk cId="2843917781" sldId="265"/>
            <ac:graphicFrameMk id="3" creationId="{3E9968CB-96E4-EBC5-9CC4-DFD880224C57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09:53:27.821" v="326"/>
          <ac:graphicFrameMkLst>
            <pc:docMk/>
            <pc:sldMk cId="2843917781" sldId="265"/>
            <ac:graphicFrameMk id="4" creationId="{CB1A361B-926D-61C7-E554-063ABFDF7074}"/>
          </ac:graphicFrameMkLst>
        </pc:graphicFrameChg>
      </pc:sldChg>
      <pc:sldChg chg="addSp delSp modSp add del mod setBg delDesignElem">
        <pc:chgData name="Federico Gentile" userId="9d6f71f4-01b2-43b3-9fdf-a6d2abbecdc3" providerId="ADAL" clId="{C2CF4500-9E7B-4CAF-8C56-216398ADDCA2}" dt="2024-11-19T09:51:48.603" v="313" actId="47"/>
        <pc:sldMkLst>
          <pc:docMk/>
          <pc:sldMk cId="3663680006" sldId="265"/>
        </pc:sldMkLst>
        <pc:spChg chg="add mod">
          <ac:chgData name="Federico Gentile" userId="9d6f71f4-01b2-43b3-9fdf-a6d2abbecdc3" providerId="ADAL" clId="{C2CF4500-9E7B-4CAF-8C56-216398ADDCA2}" dt="2024-11-19T09:50:56.774" v="302"/>
          <ac:spMkLst>
            <pc:docMk/>
            <pc:sldMk cId="3663680006" sldId="265"/>
            <ac:spMk id="4" creationId="{FACA289A-0D01-5286-5226-F5368CCD6C20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6" creationId="{53E5B1A8-3AC9-4BD1-9BBC-78CA94F2D1BA}"/>
          </ac:spMkLst>
        </pc:spChg>
        <pc:graphicFrameChg chg="del">
          <ac:chgData name="Federico Gentile" userId="9d6f71f4-01b2-43b3-9fdf-a6d2abbecdc3" providerId="ADAL" clId="{C2CF4500-9E7B-4CAF-8C56-216398ADDCA2}" dt="2024-11-19T09:50:38.936" v="296" actId="478"/>
          <ac:graphicFrameMkLst>
            <pc:docMk/>
            <pc:sldMk cId="3663680006" sldId="265"/>
            <ac:graphicFrameMk id="9" creationId="{6F1C63DA-217B-6992-25DE-A59B69293490}"/>
          </ac:graphicFrameMkLst>
        </pc:graphicFrameChg>
      </pc:sldChg>
      <pc:sldChg chg="addSp delSp modSp add mod">
        <pc:chgData name="Federico Gentile" userId="9d6f71f4-01b2-43b3-9fdf-a6d2abbecdc3" providerId="ADAL" clId="{C2CF4500-9E7B-4CAF-8C56-216398ADDCA2}" dt="2024-11-19T10:13:32.447" v="505" actId="20577"/>
        <pc:sldMkLst>
          <pc:docMk/>
          <pc:sldMk cId="955926987" sldId="266"/>
        </pc:sldMkLst>
        <pc:spChg chg="mod">
          <ac:chgData name="Federico Gentile" userId="9d6f71f4-01b2-43b3-9fdf-a6d2abbecdc3" providerId="ADAL" clId="{C2CF4500-9E7B-4CAF-8C56-216398ADDCA2}" dt="2024-11-19T10:13:32.447" v="505" actId="20577"/>
          <ac:spMkLst>
            <pc:docMk/>
            <pc:sldMk cId="955926987" sldId="266"/>
            <ac:spMk id="2" creationId="{4D1F21E5-9861-62A6-F725-F35541B566B0}"/>
          </ac:spMkLst>
        </pc:spChg>
        <pc:spChg chg="add mod">
          <ac:chgData name="Federico Gentile" userId="9d6f71f4-01b2-43b3-9fdf-a6d2abbecdc3" providerId="ADAL" clId="{C2CF4500-9E7B-4CAF-8C56-216398ADDCA2}" dt="2024-11-19T09:56:49.196" v="358" actId="1076"/>
          <ac:spMkLst>
            <pc:docMk/>
            <pc:sldMk cId="955926987" sldId="266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09:57:33.102" v="367" actId="207"/>
          <ac:spMkLst>
            <pc:docMk/>
            <pc:sldMk cId="955926987" sldId="266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09:57:40.494" v="372" actId="20577"/>
          <ac:spMkLst>
            <pc:docMk/>
            <pc:sldMk cId="955926987" sldId="266"/>
            <ac:spMk id="7" creationId="{4C9A2663-37D1-CA1A-E0C7-3C9E130F1327}"/>
          </ac:spMkLst>
        </pc:spChg>
        <pc:spChg chg="mod">
          <ac:chgData name="Federico Gentile" userId="9d6f71f4-01b2-43b3-9fdf-a6d2abbecdc3" providerId="ADAL" clId="{C2CF4500-9E7B-4CAF-8C56-216398ADDCA2}" dt="2024-11-19T09:56:08.125" v="349" actId="20577"/>
          <ac:spMkLst>
            <pc:docMk/>
            <pc:sldMk cId="955926987" sldId="266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6:31.591" v="353" actId="1076"/>
          <ac:spMkLst>
            <pc:docMk/>
            <pc:sldMk cId="955926987" sldId="266"/>
            <ac:spMk id="27" creationId="{2BAF5B3F-A6DD-D1B7-4844-D6E5BEAF631F}"/>
          </ac:spMkLst>
        </pc:spChg>
        <pc:spChg chg="del mod">
          <ac:chgData name="Federico Gentile" userId="9d6f71f4-01b2-43b3-9fdf-a6d2abbecdc3" providerId="ADAL" clId="{C2CF4500-9E7B-4CAF-8C56-216398ADDCA2}" dt="2024-11-19T09:56:36.838" v="355" actId="478"/>
          <ac:spMkLst>
            <pc:docMk/>
            <pc:sldMk cId="955926987" sldId="266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09:57:05.433" v="360" actId="1076"/>
          <ac:spMkLst>
            <pc:docMk/>
            <pc:sldMk cId="955926987" sldId="266"/>
            <ac:spMk id="29" creationId="{4B422C69-0718-BBBB-BD1B-8C64FE90EC81}"/>
          </ac:spMkLst>
        </pc:spChg>
        <pc:spChg chg="mod">
          <ac:chgData name="Federico Gentile" userId="9d6f71f4-01b2-43b3-9fdf-a6d2abbecdc3" providerId="ADAL" clId="{C2CF4500-9E7B-4CAF-8C56-216398ADDCA2}" dt="2024-11-19T09:57:56.853" v="379" actId="20577"/>
          <ac:spMkLst>
            <pc:docMk/>
            <pc:sldMk cId="955926987" sldId="266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09:55:37.466" v="339"/>
          <ac:graphicFrameMkLst>
            <pc:docMk/>
            <pc:sldMk cId="955926987" sldId="266"/>
            <ac:graphicFrameMk id="3" creationId="{3F973136-EC29-CA11-157C-CEF00C3A718E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09:55:37.466" v="339"/>
          <ac:graphicFrameMkLst>
            <pc:docMk/>
            <pc:sldMk cId="955926987" sldId="266"/>
            <ac:graphicFrameMk id="4" creationId="{72A01492-EDBB-C6D2-27BD-622BF15A880D}"/>
          </ac:graphicFrameMkLst>
        </pc:graphicFrameChg>
      </pc:sldChg>
      <pc:sldChg chg="delSp add del setBg delDesignElem">
        <pc:chgData name="Federico Gentile" userId="9d6f71f4-01b2-43b3-9fdf-a6d2abbecdc3" providerId="ADAL" clId="{C2CF4500-9E7B-4CAF-8C56-216398ADDCA2}" dt="2024-11-19T09:51:44.789" v="312" actId="47"/>
        <pc:sldMkLst>
          <pc:docMk/>
          <pc:sldMk cId="3114882466" sldId="266"/>
        </pc:sldMkLst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6" creationId="{53E5B1A8-3AC9-4BD1-9BBC-78CA94F2D1BA}"/>
          </ac:spMkLst>
        </pc:spChg>
      </pc:sldChg>
      <pc:sldChg chg="addSp delSp modSp add mod">
        <pc:chgData name="Federico Gentile" userId="9d6f71f4-01b2-43b3-9fdf-a6d2abbecdc3" providerId="ADAL" clId="{C2CF4500-9E7B-4CAF-8C56-216398ADDCA2}" dt="2024-11-19T10:18:06.608" v="560" actId="1076"/>
        <pc:sldMkLst>
          <pc:docMk/>
          <pc:sldMk cId="4214511141" sldId="267"/>
        </pc:sldMkLst>
        <pc:spChg chg="mod">
          <ac:chgData name="Federico Gentile" userId="9d6f71f4-01b2-43b3-9fdf-a6d2abbecdc3" providerId="ADAL" clId="{C2CF4500-9E7B-4CAF-8C56-216398ADDCA2}" dt="2024-11-19T10:03:59.333" v="428" actId="20577"/>
          <ac:spMkLst>
            <pc:docMk/>
            <pc:sldMk cId="4214511141" sldId="267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10:18:06.608" v="560" actId="1076"/>
          <ac:spMkLst>
            <pc:docMk/>
            <pc:sldMk cId="4214511141" sldId="267"/>
            <ac:spMk id="5" creationId="{5B502515-4CBE-C100-0427-0FA2D6FDFBC5}"/>
          </ac:spMkLst>
        </pc:spChg>
        <pc:spChg chg="del">
          <ac:chgData name="Federico Gentile" userId="9d6f71f4-01b2-43b3-9fdf-a6d2abbecdc3" providerId="ADAL" clId="{C2CF4500-9E7B-4CAF-8C56-216398ADDCA2}" dt="2024-11-19T10:04:56.958" v="429" actId="478"/>
          <ac:spMkLst>
            <pc:docMk/>
            <pc:sldMk cId="4214511141" sldId="267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10:17:57.015" v="559" actId="1076"/>
          <ac:spMkLst>
            <pc:docMk/>
            <pc:sldMk cId="4214511141" sldId="267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02:53.361" v="416" actId="20577"/>
          <ac:spMkLst>
            <pc:docMk/>
            <pc:sldMk cId="4214511141" sldId="267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2:41.062" v="412"/>
          <ac:graphicFrameMkLst>
            <pc:docMk/>
            <pc:sldMk cId="4214511141" sldId="267"/>
            <ac:graphicFrameMk id="8" creationId="{BD8FCC0D-72CD-F0AE-2FB0-038AE5E4F3F5}"/>
          </ac:graphicFrameMkLst>
        </pc:graphicFrameChg>
      </pc:sldChg>
      <pc:sldChg chg="addSp delSp modSp add mod ord">
        <pc:chgData name="Federico Gentile" userId="9d6f71f4-01b2-43b3-9fdf-a6d2abbecdc3" providerId="ADAL" clId="{C2CF4500-9E7B-4CAF-8C56-216398ADDCA2}" dt="2024-11-19T10:33:46.369" v="676" actId="20577"/>
        <pc:sldMkLst>
          <pc:docMk/>
          <pc:sldMk cId="110374483" sldId="268"/>
        </pc:sldMkLst>
        <pc:spChg chg="mod">
          <ac:chgData name="Federico Gentile" userId="9d6f71f4-01b2-43b3-9fdf-a6d2abbecdc3" providerId="ADAL" clId="{C2CF4500-9E7B-4CAF-8C56-216398ADDCA2}" dt="2024-11-19T10:06:54.545" v="450" actId="20577"/>
          <ac:spMkLst>
            <pc:docMk/>
            <pc:sldMk cId="110374483" sldId="268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10:07:29.555" v="452" actId="478"/>
          <ac:spMkLst>
            <pc:docMk/>
            <pc:sldMk cId="110374483" sldId="268"/>
            <ac:spMk id="5" creationId="{5B502515-4CBE-C100-0427-0FA2D6FDFBC5}"/>
          </ac:spMkLst>
        </pc:spChg>
        <pc:spChg chg="add del mod">
          <ac:chgData name="Federico Gentile" userId="9d6f71f4-01b2-43b3-9fdf-a6d2abbecdc3" providerId="ADAL" clId="{C2CF4500-9E7B-4CAF-8C56-216398ADDCA2}" dt="2024-11-19T10:33:41.893" v="673" actId="478"/>
          <ac:spMkLst>
            <pc:docMk/>
            <pc:sldMk cId="110374483" sldId="268"/>
            <ac:spMk id="11" creationId="{65E80C8F-440D-34D4-DB32-9BC88C824D13}"/>
          </ac:spMkLst>
        </pc:spChg>
        <pc:spChg chg="mod">
          <ac:chgData name="Federico Gentile" userId="9d6f71f4-01b2-43b3-9fdf-a6d2abbecdc3" providerId="ADAL" clId="{C2CF4500-9E7B-4CAF-8C56-216398ADDCA2}" dt="2024-11-19T10:18:50.954" v="565" actId="1076"/>
          <ac:spMkLst>
            <pc:docMk/>
            <pc:sldMk cId="110374483" sldId="268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33:46.369" v="676" actId="20577"/>
          <ac:spMkLst>
            <pc:docMk/>
            <pc:sldMk cId="110374483" sldId="268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7:18.515" v="451"/>
          <ac:graphicFrameMkLst>
            <pc:docMk/>
            <pc:sldMk cId="110374483" sldId="268"/>
            <ac:graphicFrameMk id="8" creationId="{73CC0D44-03F5-E59E-803B-D5BAB8DC460E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33:43.318" v="674" actId="478"/>
          <ac:graphicFrameMkLst>
            <pc:docMk/>
            <pc:sldMk cId="110374483" sldId="268"/>
            <ac:graphicFrameMk id="10" creationId="{E8829C9E-B369-70B4-CD09-77CE64899E94}"/>
          </ac:graphicFrameMkLst>
        </pc:graphicFrameChg>
      </pc:sldChg>
      <pc:sldChg chg="addSp delSp modSp add del mod ord">
        <pc:chgData name="Federico Gentile" userId="9d6f71f4-01b2-43b3-9fdf-a6d2abbecdc3" providerId="ADAL" clId="{C2CF4500-9E7B-4CAF-8C56-216398ADDCA2}" dt="2024-11-19T10:31:54.312" v="661" actId="47"/>
        <pc:sldMkLst>
          <pc:docMk/>
          <pc:sldMk cId="2579912415" sldId="269"/>
        </pc:sldMkLst>
        <pc:spChg chg="mod">
          <ac:chgData name="Federico Gentile" userId="9d6f71f4-01b2-43b3-9fdf-a6d2abbecdc3" providerId="ADAL" clId="{C2CF4500-9E7B-4CAF-8C56-216398ADDCA2}" dt="2024-11-19T10:08:11.564" v="468" actId="20577"/>
          <ac:spMkLst>
            <pc:docMk/>
            <pc:sldMk cId="2579912415" sldId="269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10:08:35.782" v="472" actId="1076"/>
          <ac:spMkLst>
            <pc:docMk/>
            <pc:sldMk cId="2579912415" sldId="269"/>
            <ac:spMk id="5" creationId="{5B502515-4CBE-C100-0427-0FA2D6FDFBC5}"/>
          </ac:spMkLst>
        </pc:spChg>
        <pc:spChg chg="add del">
          <ac:chgData name="Federico Gentile" userId="9d6f71f4-01b2-43b3-9fdf-a6d2abbecdc3" providerId="ADAL" clId="{C2CF4500-9E7B-4CAF-8C56-216398ADDCA2}" dt="2024-11-19T10:22:00.389" v="582" actId="22"/>
          <ac:spMkLst>
            <pc:docMk/>
            <pc:sldMk cId="2579912415" sldId="269"/>
            <ac:spMk id="11" creationId="{0B2856A4-0634-739B-A9B6-0A91A66CE47D}"/>
          </ac:spMkLst>
        </pc:spChg>
        <pc:spChg chg="add mod">
          <ac:chgData name="Federico Gentile" userId="9d6f71f4-01b2-43b3-9fdf-a6d2abbecdc3" providerId="ADAL" clId="{C2CF4500-9E7B-4CAF-8C56-216398ADDCA2}" dt="2024-11-19T10:22:30.586" v="585"/>
          <ac:spMkLst>
            <pc:docMk/>
            <pc:sldMk cId="2579912415" sldId="269"/>
            <ac:spMk id="16" creationId="{2BAF8440-2BD7-4ACA-6202-BA263AA35EB8}"/>
          </ac:spMkLst>
        </pc:spChg>
        <pc:spChg chg="del">
          <ac:chgData name="Federico Gentile" userId="9d6f71f4-01b2-43b3-9fdf-a6d2abbecdc3" providerId="ADAL" clId="{C2CF4500-9E7B-4CAF-8C56-216398ADDCA2}" dt="2024-11-19T10:08:27.968" v="470" actId="478"/>
          <ac:spMkLst>
            <pc:docMk/>
            <pc:sldMk cId="2579912415" sldId="269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10:08:30.284" v="471" actId="478"/>
          <ac:spMkLst>
            <pc:docMk/>
            <pc:sldMk cId="2579912415" sldId="269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24:30.347" v="602" actId="20577"/>
          <ac:spMkLst>
            <pc:docMk/>
            <pc:sldMk cId="2579912415" sldId="269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8:18.073" v="469"/>
          <ac:graphicFrameMkLst>
            <pc:docMk/>
            <pc:sldMk cId="2579912415" sldId="269"/>
            <ac:graphicFrameMk id="8" creationId="{43560F95-B091-EB16-1724-DA0BF765CCDC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2:05.973" v="583"/>
          <ac:graphicFrameMkLst>
            <pc:docMk/>
            <pc:sldMk cId="2579912415" sldId="269"/>
            <ac:graphicFrameMk id="12" creationId="{EA6D3DC6-1ACA-87CA-6EC6-28D26E7E4D34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2:19.026" v="584"/>
          <ac:graphicFrameMkLst>
            <pc:docMk/>
            <pc:sldMk cId="2579912415" sldId="269"/>
            <ac:graphicFrameMk id="14" creationId="{A3D2748F-4E1B-6DE6-E67F-A1382BE2B7AA}"/>
          </ac:graphicFrameMkLst>
        </pc:graphicFrameChg>
      </pc:sldChg>
      <pc:sldChg chg="addSp delSp modSp add mod">
        <pc:chgData name="Federico Gentile" userId="9d6f71f4-01b2-43b3-9fdf-a6d2abbecdc3" providerId="ADAL" clId="{C2CF4500-9E7B-4CAF-8C56-216398ADDCA2}" dt="2024-11-19T10:32:56.736" v="671" actId="20577"/>
        <pc:sldMkLst>
          <pc:docMk/>
          <pc:sldMk cId="1911559970" sldId="270"/>
        </pc:sldMkLst>
        <pc:spChg chg="mod">
          <ac:chgData name="Federico Gentile" userId="9d6f71f4-01b2-43b3-9fdf-a6d2abbecdc3" providerId="ADAL" clId="{C2CF4500-9E7B-4CAF-8C56-216398ADDCA2}" dt="2024-11-19T10:10:24.002" v="487" actId="20577"/>
          <ac:spMkLst>
            <pc:docMk/>
            <pc:sldMk cId="1911559970" sldId="270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10:11:35.892" v="488" actId="478"/>
          <ac:spMkLst>
            <pc:docMk/>
            <pc:sldMk cId="1911559970" sldId="270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10:11:36.214" v="489"/>
          <ac:spMkLst>
            <pc:docMk/>
            <pc:sldMk cId="1911559970" sldId="270"/>
            <ac:spMk id="10" creationId="{88AFDF2A-F09F-AA09-E246-771C096D2E21}"/>
          </ac:spMkLst>
        </pc:spChg>
        <pc:spChg chg="add mod">
          <ac:chgData name="Federico Gentile" userId="9d6f71f4-01b2-43b3-9fdf-a6d2abbecdc3" providerId="ADAL" clId="{C2CF4500-9E7B-4CAF-8C56-216398ADDCA2}" dt="2024-11-19T10:19:18.906" v="567" actId="1076"/>
          <ac:spMkLst>
            <pc:docMk/>
            <pc:sldMk cId="1911559970" sldId="270"/>
            <ac:spMk id="11" creationId="{76CCD407-0CEE-D606-7F31-6538B2DEF0E3}"/>
          </ac:spMkLst>
        </pc:spChg>
        <pc:spChg chg="add del mod">
          <ac:chgData name="Federico Gentile" userId="9d6f71f4-01b2-43b3-9fdf-a6d2abbecdc3" providerId="ADAL" clId="{C2CF4500-9E7B-4CAF-8C56-216398ADDCA2}" dt="2024-11-19T10:32:53.119" v="669" actId="478"/>
          <ac:spMkLst>
            <pc:docMk/>
            <pc:sldMk cId="1911559970" sldId="270"/>
            <ac:spMk id="14" creationId="{076938FF-E3A4-C660-C0F6-56B8D3C9BE4D}"/>
          </ac:spMkLst>
        </pc:spChg>
        <pc:spChg chg="mod">
          <ac:chgData name="Federico Gentile" userId="9d6f71f4-01b2-43b3-9fdf-a6d2abbecdc3" providerId="ADAL" clId="{C2CF4500-9E7B-4CAF-8C56-216398ADDCA2}" dt="2024-11-19T10:32:56.736" v="671" actId="20577"/>
          <ac:spMkLst>
            <pc:docMk/>
            <pc:sldMk cId="1911559970" sldId="270"/>
            <ac:spMk id="32" creationId="{DDAC01FB-7726-6E28-0B7A-070B510B7577}"/>
          </ac:spMkLst>
        </pc:spChg>
        <pc:graphicFrameChg chg="add del mod modGraphic">
          <ac:chgData name="Federico Gentile" userId="9d6f71f4-01b2-43b3-9fdf-a6d2abbecdc3" providerId="ADAL" clId="{C2CF4500-9E7B-4CAF-8C56-216398ADDCA2}" dt="2024-11-19T10:32:51.005" v="668" actId="478"/>
          <ac:graphicFrameMkLst>
            <pc:docMk/>
            <pc:sldMk cId="1911559970" sldId="270"/>
            <ac:graphicFrameMk id="12" creationId="{CEE90927-D8BE-3F1A-5539-975D16C8BF3B}"/>
          </ac:graphicFrameMkLst>
        </pc:graphicFrameChg>
      </pc:sldChg>
      <pc:sldChg chg="modSp add mod setBg">
        <pc:chgData name="Federico Gentile" userId="9d6f71f4-01b2-43b3-9fdf-a6d2abbecdc3" providerId="ADAL" clId="{C2CF4500-9E7B-4CAF-8C56-216398ADDCA2}" dt="2024-11-19T10:13:56.275" v="510" actId="20577"/>
        <pc:sldMkLst>
          <pc:docMk/>
          <pc:sldMk cId="446092705" sldId="271"/>
        </pc:sldMkLst>
        <pc:spChg chg="mod">
          <ac:chgData name="Federico Gentile" userId="9d6f71f4-01b2-43b3-9fdf-a6d2abbecdc3" providerId="ADAL" clId="{C2CF4500-9E7B-4CAF-8C56-216398ADDCA2}" dt="2024-11-19T10:13:56.275" v="510" actId="20577"/>
          <ac:spMkLst>
            <pc:docMk/>
            <pc:sldMk cId="446092705" sldId="271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8.835" v="526" actId="20577"/>
        <pc:sldMkLst>
          <pc:docMk/>
          <pc:sldMk cId="1411902771" sldId="272"/>
        </pc:sldMkLst>
        <pc:spChg chg="mod">
          <ac:chgData name="Federico Gentile" userId="9d6f71f4-01b2-43b3-9fdf-a6d2abbecdc3" providerId="ADAL" clId="{C2CF4500-9E7B-4CAF-8C56-216398ADDCA2}" dt="2024-11-19T10:14:48.835" v="526" actId="20577"/>
          <ac:spMkLst>
            <pc:docMk/>
            <pc:sldMk cId="1411902771" sldId="272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1.368" v="511"/>
        <pc:sldMkLst>
          <pc:docMk/>
          <pc:sldMk cId="7465091" sldId="273"/>
        </pc:sldMkLst>
        <pc:spChg chg="mod">
          <ac:chgData name="Federico Gentile" userId="9d6f71f4-01b2-43b3-9fdf-a6d2abbecdc3" providerId="ADAL" clId="{C2CF4500-9E7B-4CAF-8C56-216398ADDCA2}" dt="2024-11-19T10:14:01.368" v="511"/>
          <ac:spMkLst>
            <pc:docMk/>
            <pc:sldMk cId="7465091" sldId="273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3.125" v="512"/>
        <pc:sldMkLst>
          <pc:docMk/>
          <pc:sldMk cId="3179044139" sldId="274"/>
        </pc:sldMkLst>
        <pc:spChg chg="mod">
          <ac:chgData name="Federico Gentile" userId="9d6f71f4-01b2-43b3-9fdf-a6d2abbecdc3" providerId="ADAL" clId="{C2CF4500-9E7B-4CAF-8C56-216398ADDCA2}" dt="2024-11-19T10:14:03.125" v="512"/>
          <ac:spMkLst>
            <pc:docMk/>
            <pc:sldMk cId="3179044139" sldId="274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4.853" v="513"/>
        <pc:sldMkLst>
          <pc:docMk/>
          <pc:sldMk cId="2893978616" sldId="275"/>
        </pc:sldMkLst>
        <pc:spChg chg="mod">
          <ac:chgData name="Federico Gentile" userId="9d6f71f4-01b2-43b3-9fdf-a6d2abbecdc3" providerId="ADAL" clId="{C2CF4500-9E7B-4CAF-8C56-216398ADDCA2}" dt="2024-11-19T10:14:04.853" v="513"/>
          <ac:spMkLst>
            <pc:docMk/>
            <pc:sldMk cId="2893978616" sldId="275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7.217" v="514"/>
        <pc:sldMkLst>
          <pc:docMk/>
          <pc:sldMk cId="945469421" sldId="276"/>
        </pc:sldMkLst>
        <pc:spChg chg="mod">
          <ac:chgData name="Federico Gentile" userId="9d6f71f4-01b2-43b3-9fdf-a6d2abbecdc3" providerId="ADAL" clId="{C2CF4500-9E7B-4CAF-8C56-216398ADDCA2}" dt="2024-11-19T10:14:07.217" v="514"/>
          <ac:spMkLst>
            <pc:docMk/>
            <pc:sldMk cId="945469421" sldId="276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24.761" v="517" actId="20577"/>
        <pc:sldMkLst>
          <pc:docMk/>
          <pc:sldMk cId="2516804671" sldId="277"/>
        </pc:sldMkLst>
        <pc:spChg chg="mod">
          <ac:chgData name="Federico Gentile" userId="9d6f71f4-01b2-43b3-9fdf-a6d2abbecdc3" providerId="ADAL" clId="{C2CF4500-9E7B-4CAF-8C56-216398ADDCA2}" dt="2024-11-19T10:14:24.761" v="517" actId="20577"/>
          <ac:spMkLst>
            <pc:docMk/>
            <pc:sldMk cId="2516804671" sldId="277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2.844" v="518"/>
        <pc:sldMkLst>
          <pc:docMk/>
          <pc:sldMk cId="67435216" sldId="278"/>
        </pc:sldMkLst>
        <pc:spChg chg="mod">
          <ac:chgData name="Federico Gentile" userId="9d6f71f4-01b2-43b3-9fdf-a6d2abbecdc3" providerId="ADAL" clId="{C2CF4500-9E7B-4CAF-8C56-216398ADDCA2}" dt="2024-11-19T10:14:32.844" v="518"/>
          <ac:spMkLst>
            <pc:docMk/>
            <pc:sldMk cId="67435216" sldId="278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7.299" v="519"/>
        <pc:sldMkLst>
          <pc:docMk/>
          <pc:sldMk cId="2639770257" sldId="279"/>
        </pc:sldMkLst>
        <pc:spChg chg="mod">
          <ac:chgData name="Federico Gentile" userId="9d6f71f4-01b2-43b3-9fdf-a6d2abbecdc3" providerId="ADAL" clId="{C2CF4500-9E7B-4CAF-8C56-216398ADDCA2}" dt="2024-11-19T10:14:37.299" v="519"/>
          <ac:spMkLst>
            <pc:docMk/>
            <pc:sldMk cId="2639770257" sldId="279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8.901" v="520"/>
        <pc:sldMkLst>
          <pc:docMk/>
          <pc:sldMk cId="2489938314" sldId="280"/>
        </pc:sldMkLst>
        <pc:spChg chg="mod">
          <ac:chgData name="Federico Gentile" userId="9d6f71f4-01b2-43b3-9fdf-a6d2abbecdc3" providerId="ADAL" clId="{C2CF4500-9E7B-4CAF-8C56-216398ADDCA2}" dt="2024-11-19T10:14:38.901" v="520"/>
          <ac:spMkLst>
            <pc:docMk/>
            <pc:sldMk cId="2489938314" sldId="280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0.743" v="521"/>
        <pc:sldMkLst>
          <pc:docMk/>
          <pc:sldMk cId="2101541762" sldId="281"/>
        </pc:sldMkLst>
        <pc:spChg chg="mod">
          <ac:chgData name="Federico Gentile" userId="9d6f71f4-01b2-43b3-9fdf-a6d2abbecdc3" providerId="ADAL" clId="{C2CF4500-9E7B-4CAF-8C56-216398ADDCA2}" dt="2024-11-19T10:14:40.743" v="521"/>
          <ac:spMkLst>
            <pc:docMk/>
            <pc:sldMk cId="2101541762" sldId="281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2.743" v="522"/>
        <pc:sldMkLst>
          <pc:docMk/>
          <pc:sldMk cId="3508128521" sldId="282"/>
        </pc:sldMkLst>
        <pc:spChg chg="mod">
          <ac:chgData name="Federico Gentile" userId="9d6f71f4-01b2-43b3-9fdf-a6d2abbecdc3" providerId="ADAL" clId="{C2CF4500-9E7B-4CAF-8C56-216398ADDCA2}" dt="2024-11-19T10:14:42.743" v="522"/>
          <ac:spMkLst>
            <pc:docMk/>
            <pc:sldMk cId="3508128521" sldId="282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1.244" v="529" actId="20577"/>
        <pc:sldMkLst>
          <pc:docMk/>
          <pc:sldMk cId="3451585257" sldId="283"/>
        </pc:sldMkLst>
        <pc:spChg chg="mod">
          <ac:chgData name="Federico Gentile" userId="9d6f71f4-01b2-43b3-9fdf-a6d2abbecdc3" providerId="ADAL" clId="{C2CF4500-9E7B-4CAF-8C56-216398ADDCA2}" dt="2024-11-19T10:15:11.244" v="529" actId="20577"/>
          <ac:spMkLst>
            <pc:docMk/>
            <pc:sldMk cId="3451585257" sldId="283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5.461" v="530"/>
        <pc:sldMkLst>
          <pc:docMk/>
          <pc:sldMk cId="1553357133" sldId="284"/>
        </pc:sldMkLst>
        <pc:spChg chg="mod">
          <ac:chgData name="Federico Gentile" userId="9d6f71f4-01b2-43b3-9fdf-a6d2abbecdc3" providerId="ADAL" clId="{C2CF4500-9E7B-4CAF-8C56-216398ADDCA2}" dt="2024-11-19T10:15:15.461" v="530"/>
          <ac:spMkLst>
            <pc:docMk/>
            <pc:sldMk cId="1553357133" sldId="284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7.461" v="531"/>
        <pc:sldMkLst>
          <pc:docMk/>
          <pc:sldMk cId="716162125" sldId="285"/>
        </pc:sldMkLst>
        <pc:spChg chg="mod">
          <ac:chgData name="Federico Gentile" userId="9d6f71f4-01b2-43b3-9fdf-a6d2abbecdc3" providerId="ADAL" clId="{C2CF4500-9E7B-4CAF-8C56-216398ADDCA2}" dt="2024-11-19T10:15:17.461" v="531"/>
          <ac:spMkLst>
            <pc:docMk/>
            <pc:sldMk cId="716162125" sldId="285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9.307" v="532"/>
        <pc:sldMkLst>
          <pc:docMk/>
          <pc:sldMk cId="976314826" sldId="286"/>
        </pc:sldMkLst>
        <pc:spChg chg="mod">
          <ac:chgData name="Federico Gentile" userId="9d6f71f4-01b2-43b3-9fdf-a6d2abbecdc3" providerId="ADAL" clId="{C2CF4500-9E7B-4CAF-8C56-216398ADDCA2}" dt="2024-11-19T10:15:19.307" v="532"/>
          <ac:spMkLst>
            <pc:docMk/>
            <pc:sldMk cId="976314826" sldId="286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21.237" v="533"/>
        <pc:sldMkLst>
          <pc:docMk/>
          <pc:sldMk cId="3299363012" sldId="287"/>
        </pc:sldMkLst>
        <pc:spChg chg="mod">
          <ac:chgData name="Federico Gentile" userId="9d6f71f4-01b2-43b3-9fdf-a6d2abbecdc3" providerId="ADAL" clId="{C2CF4500-9E7B-4CAF-8C56-216398ADDCA2}" dt="2024-11-19T10:15:21.237" v="533"/>
          <ac:spMkLst>
            <pc:docMk/>
            <pc:sldMk cId="3299363012" sldId="287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25.966" v="534"/>
        <pc:sldMkLst>
          <pc:docMk/>
          <pc:sldMk cId="3221495882" sldId="288"/>
        </pc:sldMkLst>
        <pc:spChg chg="mod">
          <ac:chgData name="Federico Gentile" userId="9d6f71f4-01b2-43b3-9fdf-a6d2abbecdc3" providerId="ADAL" clId="{C2CF4500-9E7B-4CAF-8C56-216398ADDCA2}" dt="2024-11-19T10:15:25.966" v="534"/>
          <ac:spMkLst>
            <pc:docMk/>
            <pc:sldMk cId="3221495882" sldId="288"/>
            <ac:spMk id="2" creationId="{4D1F21E5-9861-62A6-F725-F35541B566B0}"/>
          </ac:spMkLst>
        </pc:spChg>
      </pc:sldChg>
      <pc:sldChg chg="addSp delSp modSp add mod">
        <pc:chgData name="Federico Gentile" userId="9d6f71f4-01b2-43b3-9fdf-a6d2abbecdc3" providerId="ADAL" clId="{C2CF4500-9E7B-4CAF-8C56-216398ADDCA2}" dt="2024-11-19T10:24:07.983" v="596" actId="478"/>
        <pc:sldMkLst>
          <pc:docMk/>
          <pc:sldMk cId="4039553077" sldId="289"/>
        </pc:sldMkLst>
        <pc:spChg chg="del">
          <ac:chgData name="Federico Gentile" userId="9d6f71f4-01b2-43b3-9fdf-a6d2abbecdc3" providerId="ADAL" clId="{C2CF4500-9E7B-4CAF-8C56-216398ADDCA2}" dt="2024-11-19T10:18:22.446" v="561" actId="478"/>
          <ac:spMkLst>
            <pc:docMk/>
            <pc:sldMk cId="4039553077" sldId="289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10:18:26.729" v="563" actId="1076"/>
          <ac:spMkLst>
            <pc:docMk/>
            <pc:sldMk cId="4039553077" sldId="289"/>
            <ac:spMk id="11" creationId="{440AECCF-59BD-4849-620D-035C18FE5B75}"/>
          </ac:spMkLst>
        </pc:spChg>
        <pc:spChg chg="add mod">
          <ac:chgData name="Federico Gentile" userId="9d6f71f4-01b2-43b3-9fdf-a6d2abbecdc3" providerId="ADAL" clId="{C2CF4500-9E7B-4CAF-8C56-216398ADDCA2}" dt="2024-11-19T10:18:22.882" v="562"/>
          <ac:spMkLst>
            <pc:docMk/>
            <pc:sldMk cId="4039553077" sldId="289"/>
            <ac:spMk id="12" creationId="{AC5D99F9-8A14-E89D-DC0F-03B90BD535A0}"/>
          </ac:spMkLst>
        </pc:spChg>
        <pc:spChg chg="add mod">
          <ac:chgData name="Federico Gentile" userId="9d6f71f4-01b2-43b3-9fdf-a6d2abbecdc3" providerId="ADAL" clId="{C2CF4500-9E7B-4CAF-8C56-216398ADDCA2}" dt="2024-11-19T10:18:22.882" v="562"/>
          <ac:spMkLst>
            <pc:docMk/>
            <pc:sldMk cId="4039553077" sldId="289"/>
            <ac:spMk id="14" creationId="{91E5BD4E-4E3C-4EA8-311C-426C981236E3}"/>
          </ac:spMkLst>
        </pc:spChg>
        <pc:spChg chg="del">
          <ac:chgData name="Federico Gentile" userId="9d6f71f4-01b2-43b3-9fdf-a6d2abbecdc3" providerId="ADAL" clId="{C2CF4500-9E7B-4CAF-8C56-216398ADDCA2}" dt="2024-11-19T10:18:22.446" v="561" actId="478"/>
          <ac:spMkLst>
            <pc:docMk/>
            <pc:sldMk cId="4039553077" sldId="289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23:50.028" v="595" actId="20577"/>
          <ac:spMkLst>
            <pc:docMk/>
            <pc:sldMk cId="4039553077" sldId="289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16:42.085" v="538"/>
          <ac:graphicFrameMkLst>
            <pc:docMk/>
            <pc:sldMk cId="4039553077" sldId="289"/>
            <ac:graphicFrameMk id="10" creationId="{B3FC3279-883B-C640-5090-233F7A8CF6EB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24:07.983" v="596" actId="478"/>
          <ac:graphicFrameMkLst>
            <pc:docMk/>
            <pc:sldMk cId="4039553077" sldId="289"/>
            <ac:graphicFrameMk id="16" creationId="{8B125515-2272-4DA2-779E-1C2BF49F5AD8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24:07.983" v="596" actId="478"/>
          <ac:graphicFrameMkLst>
            <pc:docMk/>
            <pc:sldMk cId="4039553077" sldId="289"/>
            <ac:graphicFrameMk id="19" creationId="{BF83D1C7-B15F-A2D6-94D3-D23AF2EFAAE5}"/>
          </ac:graphicFrameMkLst>
        </pc:graphicFrameChg>
      </pc:sldChg>
      <pc:sldChg chg="add del ord">
        <pc:chgData name="Federico Gentile" userId="9d6f71f4-01b2-43b3-9fdf-a6d2abbecdc3" providerId="ADAL" clId="{C2CF4500-9E7B-4CAF-8C56-216398ADDCA2}" dt="2024-11-19T12:18:58.761" v="775" actId="47"/>
        <pc:sldMkLst>
          <pc:docMk/>
          <pc:sldMk cId="378678960" sldId="290"/>
        </pc:sldMkLst>
      </pc:sldChg>
      <pc:sldChg chg="addSp modSp add mod">
        <pc:chgData name="Federico Gentile" userId="9d6f71f4-01b2-43b3-9fdf-a6d2abbecdc3" providerId="ADAL" clId="{C2CF4500-9E7B-4CAF-8C56-216398ADDCA2}" dt="2024-11-19T10:28:34.926" v="630" actId="20577"/>
        <pc:sldMkLst>
          <pc:docMk/>
          <pc:sldMk cId="2530653028" sldId="291"/>
        </pc:sldMkLst>
        <pc:spChg chg="mod">
          <ac:chgData name="Federico Gentile" userId="9d6f71f4-01b2-43b3-9fdf-a6d2abbecdc3" providerId="ADAL" clId="{C2CF4500-9E7B-4CAF-8C56-216398ADDCA2}" dt="2024-11-19T10:27:12.319" v="610" actId="1076"/>
          <ac:spMkLst>
            <pc:docMk/>
            <pc:sldMk cId="2530653028" sldId="291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27:56.219" v="622" actId="1076"/>
          <ac:spMkLst>
            <pc:docMk/>
            <pc:sldMk cId="2530653028" sldId="291"/>
            <ac:spMk id="19" creationId="{C4BC26EA-768E-DD3C-08A2-C22C84523F79}"/>
          </ac:spMkLst>
        </pc:spChg>
        <pc:spChg chg="mod">
          <ac:chgData name="Federico Gentile" userId="9d6f71f4-01b2-43b3-9fdf-a6d2abbecdc3" providerId="ADAL" clId="{C2CF4500-9E7B-4CAF-8C56-216398ADDCA2}" dt="2024-11-19T10:28:34.926" v="630" actId="20577"/>
          <ac:spMkLst>
            <pc:docMk/>
            <pc:sldMk cId="2530653028" sldId="291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6:43.781" v="607"/>
          <ac:graphicFrameMkLst>
            <pc:docMk/>
            <pc:sldMk cId="2530653028" sldId="291"/>
            <ac:graphicFrameMk id="5" creationId="{E2D68E91-E824-8E01-7ECE-491AE9E477D6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6:43.781" v="607"/>
          <ac:graphicFrameMkLst>
            <pc:docMk/>
            <pc:sldMk cId="2530653028" sldId="291"/>
            <ac:graphicFrameMk id="16" creationId="{1D18C1D2-6FC5-BB9F-DBB1-F237715D9797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29:37.457" v="638" actId="1076"/>
        <pc:sldMkLst>
          <pc:docMk/>
          <pc:sldMk cId="816555683" sldId="292"/>
        </pc:sldMkLst>
        <pc:spChg chg="mod">
          <ac:chgData name="Federico Gentile" userId="9d6f71f4-01b2-43b3-9fdf-a6d2abbecdc3" providerId="ADAL" clId="{C2CF4500-9E7B-4CAF-8C56-216398ADDCA2}" dt="2024-11-19T10:29:37.457" v="638" actId="1076"/>
          <ac:spMkLst>
            <pc:docMk/>
            <pc:sldMk cId="816555683" sldId="292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28:47.844" v="632" actId="1076"/>
          <ac:spMkLst>
            <pc:docMk/>
            <pc:sldMk cId="816555683" sldId="292"/>
            <ac:spMk id="14" creationId="{A2A8CEDF-CC17-B5A8-6C1A-1C8B16D7E6C4}"/>
          </ac:spMkLst>
        </pc:spChg>
        <pc:spChg chg="mod">
          <ac:chgData name="Federico Gentile" userId="9d6f71f4-01b2-43b3-9fdf-a6d2abbecdc3" providerId="ADAL" clId="{C2CF4500-9E7B-4CAF-8C56-216398ADDCA2}" dt="2024-11-19T10:28:27.661" v="628" actId="20577"/>
          <ac:spMkLst>
            <pc:docMk/>
            <pc:sldMk cId="816555683" sldId="292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8:23.932" v="626"/>
          <ac:graphicFrameMkLst>
            <pc:docMk/>
            <pc:sldMk cId="816555683" sldId="292"/>
            <ac:graphicFrameMk id="5" creationId="{EDA8927C-75A7-8A86-8B20-93598AFDC37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8:23.932" v="626"/>
          <ac:graphicFrameMkLst>
            <pc:docMk/>
            <pc:sldMk cId="816555683" sldId="292"/>
            <ac:graphicFrameMk id="12" creationId="{206C50E2-2029-8116-D4CF-C86B1A0653BB}"/>
          </ac:graphicFrameMkLst>
        </pc:graphicFrameChg>
      </pc:sldChg>
      <pc:sldChg chg="delSp modSp add mod">
        <pc:chgData name="Federico Gentile" userId="9d6f71f4-01b2-43b3-9fdf-a6d2abbecdc3" providerId="ADAL" clId="{C2CF4500-9E7B-4CAF-8C56-216398ADDCA2}" dt="2024-11-19T10:32:24.524" v="665" actId="478"/>
        <pc:sldMkLst>
          <pc:docMk/>
          <pc:sldMk cId="1212070113" sldId="293"/>
        </pc:sldMkLst>
        <pc:spChg chg="del">
          <ac:chgData name="Federico Gentile" userId="9d6f71f4-01b2-43b3-9fdf-a6d2abbecdc3" providerId="ADAL" clId="{C2CF4500-9E7B-4CAF-8C56-216398ADDCA2}" dt="2024-11-19T10:32:24.524" v="665" actId="478"/>
          <ac:spMkLst>
            <pc:docMk/>
            <pc:sldMk cId="1212070113" sldId="293"/>
            <ac:spMk id="16" creationId="{2BAF8440-2BD7-4ACA-6202-BA263AA35EB8}"/>
          </ac:spMkLst>
        </pc:spChg>
        <pc:graphicFrameChg chg="del modGraphic">
          <ac:chgData name="Federico Gentile" userId="9d6f71f4-01b2-43b3-9fdf-a6d2abbecdc3" providerId="ADAL" clId="{C2CF4500-9E7B-4CAF-8C56-216398ADDCA2}" dt="2024-11-19T10:32:21.977" v="664" actId="478"/>
          <ac:graphicFrameMkLst>
            <pc:docMk/>
            <pc:sldMk cId="1212070113" sldId="293"/>
            <ac:graphicFrameMk id="12" creationId="{EA6D3DC6-1ACA-87CA-6EC6-28D26E7E4D34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30:18.609" v="646" actId="1076"/>
        <pc:sldMkLst>
          <pc:docMk/>
          <pc:sldMk cId="641090939" sldId="294"/>
        </pc:sldMkLst>
        <pc:spChg chg="mod">
          <ac:chgData name="Federico Gentile" userId="9d6f71f4-01b2-43b3-9fdf-a6d2abbecdc3" providerId="ADAL" clId="{C2CF4500-9E7B-4CAF-8C56-216398ADDCA2}" dt="2024-11-19T10:30:18.609" v="646" actId="1076"/>
          <ac:spMkLst>
            <pc:docMk/>
            <pc:sldMk cId="641090939" sldId="294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30:06.169" v="643"/>
          <ac:spMkLst>
            <pc:docMk/>
            <pc:sldMk cId="641090939" sldId="294"/>
            <ac:spMk id="14" creationId="{C1DE61E0-53C2-085C-2C10-2095371A5D20}"/>
          </ac:spMkLst>
        </pc:spChg>
        <pc:spChg chg="mod">
          <ac:chgData name="Federico Gentile" userId="9d6f71f4-01b2-43b3-9fdf-a6d2abbecdc3" providerId="ADAL" clId="{C2CF4500-9E7B-4CAF-8C56-216398ADDCA2}" dt="2024-11-19T10:29:57.235" v="642" actId="20577"/>
          <ac:spMkLst>
            <pc:docMk/>
            <pc:sldMk cId="641090939" sldId="294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9:53.670" v="640"/>
          <ac:graphicFrameMkLst>
            <pc:docMk/>
            <pc:sldMk cId="641090939" sldId="294"/>
            <ac:graphicFrameMk id="10" creationId="{718DA436-63F0-7DBB-6DF4-8C0F800CE9B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9:53.670" v="640"/>
          <ac:graphicFrameMkLst>
            <pc:docMk/>
            <pc:sldMk cId="641090939" sldId="294"/>
            <ac:graphicFrameMk id="11" creationId="{9FB51488-F534-935E-EBB0-4EB5BEE5FF92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8:29.686" v="755" actId="1076"/>
        <pc:sldMkLst>
          <pc:docMk/>
          <pc:sldMk cId="263667900" sldId="295"/>
        </pc:sldMkLst>
        <pc:spChg chg="mod">
          <ac:chgData name="Federico Gentile" userId="9d6f71f4-01b2-43b3-9fdf-a6d2abbecdc3" providerId="ADAL" clId="{C2CF4500-9E7B-4CAF-8C56-216398ADDCA2}" dt="2024-11-19T10:31:08.970" v="659" actId="1076"/>
          <ac:spMkLst>
            <pc:docMk/>
            <pc:sldMk cId="263667900" sldId="295"/>
            <ac:spMk id="6" creationId="{B7E7DC33-3379-7E1E-5675-7B821251602F}"/>
          </ac:spMkLst>
        </pc:spChg>
        <pc:spChg chg="mod">
          <ac:chgData name="Federico Gentile" userId="9d6f71f4-01b2-43b3-9fdf-a6d2abbecdc3" providerId="ADAL" clId="{C2CF4500-9E7B-4CAF-8C56-216398ADDCA2}" dt="2024-11-19T10:58:23.042" v="753" actId="1076"/>
          <ac:spMkLst>
            <pc:docMk/>
            <pc:sldMk cId="263667900" sldId="295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29.686" v="755" actId="1076"/>
          <ac:spMkLst>
            <pc:docMk/>
            <pc:sldMk cId="263667900" sldId="295"/>
            <ac:spMk id="14" creationId="{076938FF-E3A4-C660-C0F6-56B8D3C9BE4D}"/>
          </ac:spMkLst>
        </pc:spChg>
        <pc:spChg chg="add mod">
          <ac:chgData name="Federico Gentile" userId="9d6f71f4-01b2-43b3-9fdf-a6d2abbecdc3" providerId="ADAL" clId="{C2CF4500-9E7B-4CAF-8C56-216398ADDCA2}" dt="2024-11-19T10:30:47.618" v="655"/>
          <ac:spMkLst>
            <pc:docMk/>
            <pc:sldMk cId="263667900" sldId="295"/>
            <ac:spMk id="19" creationId="{CBD38568-B36B-A484-BD75-62B66E32A35C}"/>
          </ac:spMkLst>
        </pc:spChg>
        <pc:spChg chg="mod">
          <ac:chgData name="Federico Gentile" userId="9d6f71f4-01b2-43b3-9fdf-a6d2abbecdc3" providerId="ADAL" clId="{C2CF4500-9E7B-4CAF-8C56-216398ADDCA2}" dt="2024-11-19T10:30:40.345" v="654" actId="20577"/>
          <ac:spMkLst>
            <pc:docMk/>
            <pc:sldMk cId="263667900" sldId="295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30:32.934" v="650"/>
          <ac:graphicFrameMkLst>
            <pc:docMk/>
            <pc:sldMk cId="263667900" sldId="295"/>
            <ac:graphicFrameMk id="5" creationId="{321488E1-85E4-9BF7-4E3A-34555F2D70DC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30:32.934" v="650"/>
          <ac:graphicFrameMkLst>
            <pc:docMk/>
            <pc:sldMk cId="263667900" sldId="295"/>
            <ac:graphicFrameMk id="16" creationId="{940C4FC5-5BEA-754C-2B10-79FE5F3877B4}"/>
          </ac:graphicFrameMkLst>
        </pc:graphicFrameChg>
      </pc:sldChg>
      <pc:sldChg chg="add">
        <pc:chgData name="Federico Gentile" userId="9d6f71f4-01b2-43b3-9fdf-a6d2abbecdc3" providerId="ADAL" clId="{C2CF4500-9E7B-4CAF-8C56-216398ADDCA2}" dt="2024-11-19T10:32:12.836" v="662"/>
        <pc:sldMkLst>
          <pc:docMk/>
          <pc:sldMk cId="1477772678" sldId="296"/>
        </pc:sldMkLst>
      </pc:sldChg>
      <pc:sldChg chg="modSp add mod">
        <pc:chgData name="Federico Gentile" userId="9d6f71f4-01b2-43b3-9fdf-a6d2abbecdc3" providerId="ADAL" clId="{C2CF4500-9E7B-4CAF-8C56-216398ADDCA2}" dt="2024-11-19T10:58:15.961" v="751" actId="1076"/>
        <pc:sldMkLst>
          <pc:docMk/>
          <pc:sldMk cId="851382960" sldId="297"/>
        </pc:sldMkLst>
        <pc:spChg chg="mod">
          <ac:chgData name="Federico Gentile" userId="9d6f71f4-01b2-43b3-9fdf-a6d2abbecdc3" providerId="ADAL" clId="{C2CF4500-9E7B-4CAF-8C56-216398ADDCA2}" dt="2024-11-19T10:58:15.961" v="751" actId="1076"/>
          <ac:spMkLst>
            <pc:docMk/>
            <pc:sldMk cId="851382960" sldId="297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13.500" v="750" actId="1076"/>
          <ac:spMkLst>
            <pc:docMk/>
            <pc:sldMk cId="851382960" sldId="297"/>
            <ac:spMk id="14" creationId="{076938FF-E3A4-C660-C0F6-56B8D3C9BE4D}"/>
          </ac:spMkLst>
        </pc:spChg>
      </pc:sldChg>
      <pc:sldChg chg="add">
        <pc:chgData name="Federico Gentile" userId="9d6f71f4-01b2-43b3-9fdf-a6d2abbecdc3" providerId="ADAL" clId="{C2CF4500-9E7B-4CAF-8C56-216398ADDCA2}" dt="2024-11-19T10:33:37.065" v="672"/>
        <pc:sldMkLst>
          <pc:docMk/>
          <pc:sldMk cId="4060865236" sldId="298"/>
        </pc:sldMkLst>
      </pc:sldChg>
      <pc:sldChg chg="add del">
        <pc:chgData name="Federico Gentile" userId="9d6f71f4-01b2-43b3-9fdf-a6d2abbecdc3" providerId="ADAL" clId="{C2CF4500-9E7B-4CAF-8C56-216398ADDCA2}" dt="2024-11-19T10:54:46.302" v="722" actId="47"/>
        <pc:sldMkLst>
          <pc:docMk/>
          <pc:sldMk cId="2919071281" sldId="299"/>
        </pc:sldMkLst>
      </pc:sldChg>
      <pc:sldChg chg="addSp modSp add mod">
        <pc:chgData name="Federico Gentile" userId="9d6f71f4-01b2-43b3-9fdf-a6d2abbecdc3" providerId="ADAL" clId="{C2CF4500-9E7B-4CAF-8C56-216398ADDCA2}" dt="2024-11-19T10:39:27.848" v="721" actId="1076"/>
        <pc:sldMkLst>
          <pc:docMk/>
          <pc:sldMk cId="311305836" sldId="300"/>
        </pc:sldMkLst>
        <pc:spChg chg="mod">
          <ac:chgData name="Federico Gentile" userId="9d6f71f4-01b2-43b3-9fdf-a6d2abbecdc3" providerId="ADAL" clId="{C2CF4500-9E7B-4CAF-8C56-216398ADDCA2}" dt="2024-11-19T10:39:25.717" v="720" actId="1076"/>
          <ac:spMkLst>
            <pc:docMk/>
            <pc:sldMk cId="311305836" sldId="300"/>
            <ac:spMk id="11" creationId="{440AECCF-59BD-4849-620D-035C18FE5B75}"/>
          </ac:spMkLst>
        </pc:spChg>
        <pc:spChg chg="mod">
          <ac:chgData name="Federico Gentile" userId="9d6f71f4-01b2-43b3-9fdf-a6d2abbecdc3" providerId="ADAL" clId="{C2CF4500-9E7B-4CAF-8C56-216398ADDCA2}" dt="2024-11-19T10:39:18.226" v="718" actId="1076"/>
          <ac:spMkLst>
            <pc:docMk/>
            <pc:sldMk cId="311305836" sldId="300"/>
            <ac:spMk id="12" creationId="{AC5D99F9-8A14-E89D-DC0F-03B90BD535A0}"/>
          </ac:spMkLst>
        </pc:spChg>
        <pc:spChg chg="mod">
          <ac:chgData name="Federico Gentile" userId="9d6f71f4-01b2-43b3-9fdf-a6d2abbecdc3" providerId="ADAL" clId="{C2CF4500-9E7B-4CAF-8C56-216398ADDCA2}" dt="2024-11-19T10:39:23.222" v="719" actId="1076"/>
          <ac:spMkLst>
            <pc:docMk/>
            <pc:sldMk cId="311305836" sldId="300"/>
            <ac:spMk id="14" creationId="{91E5BD4E-4E3C-4EA8-311C-426C981236E3}"/>
          </ac:spMkLst>
        </pc:spChg>
        <pc:spChg chg="mod">
          <ac:chgData name="Federico Gentile" userId="9d6f71f4-01b2-43b3-9fdf-a6d2abbecdc3" providerId="ADAL" clId="{C2CF4500-9E7B-4CAF-8C56-216398ADDCA2}" dt="2024-11-19T10:39:27.848" v="721" actId="1076"/>
          <ac:spMkLst>
            <pc:docMk/>
            <pc:sldMk cId="311305836" sldId="300"/>
            <ac:spMk id="19" creationId="{C4BC26EA-768E-DD3C-08A2-C22C84523F79}"/>
          </ac:spMkLst>
        </pc:spChg>
        <pc:graphicFrameChg chg="add">
          <ac:chgData name="Federico Gentile" userId="9d6f71f4-01b2-43b3-9fdf-a6d2abbecdc3" providerId="ADAL" clId="{C2CF4500-9E7B-4CAF-8C56-216398ADDCA2}" dt="2024-11-19T10:36:00.327" v="679"/>
          <ac:graphicFrameMkLst>
            <pc:docMk/>
            <pc:sldMk cId="311305836" sldId="300"/>
            <ac:graphicFrameMk id="20" creationId="{1236F0C6-F67A-332A-C3A8-DF339A3FCFB6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36:15.432" v="681" actId="1076"/>
          <ac:graphicFrameMkLst>
            <pc:docMk/>
            <pc:sldMk cId="311305836" sldId="300"/>
            <ac:graphicFrameMk id="21" creationId="{B4ABCD0C-5B57-CF18-B141-35BB2657F2C4}"/>
          </ac:graphicFrameMkLst>
        </pc:graphicFrameChg>
      </pc:sldChg>
      <pc:sldChg chg="add del ord">
        <pc:chgData name="Federico Gentile" userId="9d6f71f4-01b2-43b3-9fdf-a6d2abbecdc3" providerId="ADAL" clId="{C2CF4500-9E7B-4CAF-8C56-216398ADDCA2}" dt="2024-11-19T12:18:57.032" v="774" actId="47"/>
        <pc:sldMkLst>
          <pc:docMk/>
          <pc:sldMk cId="1732713206" sldId="301"/>
        </pc:sldMkLst>
      </pc:sldChg>
      <pc:sldChg chg="addSp modSp add mod">
        <pc:chgData name="Federico Gentile" userId="9d6f71f4-01b2-43b3-9fdf-a6d2abbecdc3" providerId="ADAL" clId="{C2CF4500-9E7B-4CAF-8C56-216398ADDCA2}" dt="2024-11-19T10:56:36.996" v="734" actId="1076"/>
        <pc:sldMkLst>
          <pc:docMk/>
          <pc:sldMk cId="2734329602" sldId="302"/>
        </pc:sldMkLst>
        <pc:spChg chg="mod">
          <ac:chgData name="Federico Gentile" userId="9d6f71f4-01b2-43b3-9fdf-a6d2abbecdc3" providerId="ADAL" clId="{C2CF4500-9E7B-4CAF-8C56-216398ADDCA2}" dt="2024-11-19T10:56:32.248" v="732" actId="1076"/>
          <ac:spMkLst>
            <pc:docMk/>
            <pc:sldMk cId="2734329602" sldId="302"/>
            <ac:spMk id="5" creationId="{5B502515-4CBE-C100-0427-0FA2D6FDFBC5}"/>
          </ac:spMkLst>
        </pc:spChg>
        <pc:spChg chg="mod">
          <ac:chgData name="Federico Gentile" userId="9d6f71f4-01b2-43b3-9fdf-a6d2abbecdc3" providerId="ADAL" clId="{C2CF4500-9E7B-4CAF-8C56-216398ADDCA2}" dt="2024-11-19T10:56:36.996" v="734" actId="1076"/>
          <ac:spMkLst>
            <pc:docMk/>
            <pc:sldMk cId="2734329602" sldId="302"/>
            <ac:spMk id="14" creationId="{C1DE61E0-53C2-085C-2C10-2095371A5D20}"/>
          </ac:spMkLst>
        </pc:spChg>
        <pc:spChg chg="mod">
          <ac:chgData name="Federico Gentile" userId="9d6f71f4-01b2-43b3-9fdf-a6d2abbecdc3" providerId="ADAL" clId="{C2CF4500-9E7B-4CAF-8C56-216398ADDCA2}" dt="2024-11-19T10:56:34.387" v="733" actId="1076"/>
          <ac:spMkLst>
            <pc:docMk/>
            <pc:sldMk cId="2734329602" sldId="302"/>
            <ac:spMk id="16" creationId="{2BAF8440-2BD7-4ACA-6202-BA263AA35EB8}"/>
          </ac:spMkLst>
        </pc:spChg>
        <pc:graphicFrameChg chg="add mod">
          <ac:chgData name="Federico Gentile" userId="9d6f71f4-01b2-43b3-9fdf-a6d2abbecdc3" providerId="ADAL" clId="{C2CF4500-9E7B-4CAF-8C56-216398ADDCA2}" dt="2024-11-19T10:55:44.076" v="726" actId="1076"/>
          <ac:graphicFrameMkLst>
            <pc:docMk/>
            <pc:sldMk cId="2734329602" sldId="302"/>
            <ac:graphicFrameMk id="19" creationId="{C2570AC9-97AD-B3BF-A120-8D76A59D99D0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7:34.950" v="744" actId="1076"/>
        <pc:sldMkLst>
          <pc:docMk/>
          <pc:sldMk cId="2160830036" sldId="303"/>
        </pc:sldMkLst>
        <pc:spChg chg="mod">
          <ac:chgData name="Federico Gentile" userId="9d6f71f4-01b2-43b3-9fdf-a6d2abbecdc3" providerId="ADAL" clId="{C2CF4500-9E7B-4CAF-8C56-216398ADDCA2}" dt="2024-11-19T10:57:34.950" v="744" actId="1076"/>
          <ac:spMkLst>
            <pc:docMk/>
            <pc:sldMk cId="2160830036" sldId="303"/>
            <ac:spMk id="14" creationId="{A2A8CEDF-CC17-B5A8-6C1A-1C8B16D7E6C4}"/>
          </ac:spMkLst>
        </pc:spChg>
        <pc:graphicFrameChg chg="add mod">
          <ac:chgData name="Federico Gentile" userId="9d6f71f4-01b2-43b3-9fdf-a6d2abbecdc3" providerId="ADAL" clId="{C2CF4500-9E7B-4CAF-8C56-216398ADDCA2}" dt="2024-11-19T10:56:58.247" v="738"/>
          <ac:graphicFrameMkLst>
            <pc:docMk/>
            <pc:sldMk cId="2160830036" sldId="303"/>
            <ac:graphicFrameMk id="16" creationId="{8E9D6F8A-F697-C320-6BA6-37F0A95E171B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9:21.023" v="773" actId="1076"/>
        <pc:sldMkLst>
          <pc:docMk/>
          <pc:sldMk cId="2087317630" sldId="304"/>
        </pc:sldMkLst>
        <pc:spChg chg="mod">
          <ac:chgData name="Federico Gentile" userId="9d6f71f4-01b2-43b3-9fdf-a6d2abbecdc3" providerId="ADAL" clId="{C2CF4500-9E7B-4CAF-8C56-216398ADDCA2}" dt="2024-11-19T10:59:21.023" v="773" actId="1076"/>
          <ac:spMkLst>
            <pc:docMk/>
            <pc:sldMk cId="2087317630" sldId="304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39.385" v="757" actId="1076"/>
          <ac:spMkLst>
            <pc:docMk/>
            <pc:sldMk cId="2087317630" sldId="304"/>
            <ac:spMk id="14" creationId="{076938FF-E3A4-C660-C0F6-56B8D3C9BE4D}"/>
          </ac:spMkLst>
        </pc:spChg>
        <pc:spChg chg="mod">
          <ac:chgData name="Federico Gentile" userId="9d6f71f4-01b2-43b3-9fdf-a6d2abbecdc3" providerId="ADAL" clId="{C2CF4500-9E7B-4CAF-8C56-216398ADDCA2}" dt="2024-11-19T10:59:19.150" v="772" actId="1076"/>
          <ac:spMkLst>
            <pc:docMk/>
            <pc:sldMk cId="2087317630" sldId="304"/>
            <ac:spMk id="19" creationId="{CBD38568-B36B-A484-BD75-62B66E32A35C}"/>
          </ac:spMkLst>
        </pc:spChg>
        <pc:graphicFrameChg chg="add mod">
          <ac:chgData name="Federico Gentile" userId="9d6f71f4-01b2-43b3-9fdf-a6d2abbecdc3" providerId="ADAL" clId="{C2CF4500-9E7B-4CAF-8C56-216398ADDCA2}" dt="2024-11-19T10:57:53.860" v="748"/>
          <ac:graphicFrameMkLst>
            <pc:docMk/>
            <pc:sldMk cId="2087317630" sldId="304"/>
            <ac:graphicFrameMk id="20" creationId="{5A7B8E9A-5810-0B77-500C-B858CE0791F5}"/>
          </ac:graphicFrameMkLst>
        </pc:graphicFrameChg>
      </pc:sldChg>
      <pc:sldChg chg="new del">
        <pc:chgData name="Federico Gentile" userId="9d6f71f4-01b2-43b3-9fdf-a6d2abbecdc3" providerId="ADAL" clId="{C2CF4500-9E7B-4CAF-8C56-216398ADDCA2}" dt="2024-11-19T12:22:55.898" v="781" actId="47"/>
        <pc:sldMkLst>
          <pc:docMk/>
          <pc:sldMk cId="3246954391" sldId="305"/>
        </pc:sldMkLst>
      </pc:sldChg>
      <pc:sldChg chg="addSp delSp modSp add mod ord setBg">
        <pc:chgData name="Federico Gentile" userId="9d6f71f4-01b2-43b3-9fdf-a6d2abbecdc3" providerId="ADAL" clId="{C2CF4500-9E7B-4CAF-8C56-216398ADDCA2}" dt="2024-11-19T12:25:31.837" v="901" actId="14100"/>
        <pc:sldMkLst>
          <pc:docMk/>
          <pc:sldMk cId="4000382837" sldId="306"/>
        </pc:sldMkLst>
        <pc:spChg chg="mod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2" creationId="{4D1F21E5-9861-62A6-F725-F35541B566B0}"/>
          </ac:spMkLst>
        </pc:spChg>
        <pc:spChg chg="add mod">
          <ac:chgData name="Federico Gentile" userId="9d6f71f4-01b2-43b3-9fdf-a6d2abbecdc3" providerId="ADAL" clId="{C2CF4500-9E7B-4CAF-8C56-216398ADDCA2}" dt="2024-11-19T12:25:31.837" v="901" actId="14100"/>
          <ac:spMkLst>
            <pc:docMk/>
            <pc:sldMk cId="4000382837" sldId="306"/>
            <ac:spMk id="4" creationId="{89F505C5-9A0A-0F5C-1BBC-2C2998CAD3AA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3" creationId="{45E4A74B-6514-424A-ADFA-C232FA6B9018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5" creationId="{F61C5C86-C785-4B92-9F2D-133B8B8C24F5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7" creationId="{954D0BF9-002C-4D3A-A222-C166094A5D1D}"/>
          </ac:spMkLst>
        </pc:spChg>
        <pc:spChg chg="add del">
          <ac:chgData name="Federico Gentile" userId="9d6f71f4-01b2-43b3-9fdf-a6d2abbecdc3" providerId="ADAL" clId="{C2CF4500-9E7B-4CAF-8C56-216398ADDCA2}" dt="2024-11-19T12:24:56.247" v="891" actId="26606"/>
          <ac:spMkLst>
            <pc:docMk/>
            <pc:sldMk cId="4000382837" sldId="306"/>
            <ac:spMk id="19" creationId="{21ECAAB0-702B-4C08-B30F-0AFAC3479ADF}"/>
          </ac:spMkLst>
        </pc:spChg>
        <pc:spChg chg="add del">
          <ac:chgData name="Federico Gentile" userId="9d6f71f4-01b2-43b3-9fdf-a6d2abbecdc3" providerId="ADAL" clId="{C2CF4500-9E7B-4CAF-8C56-216398ADDCA2}" dt="2024-11-19T12:24:57.149" v="893" actId="26606"/>
          <ac:spMkLst>
            <pc:docMk/>
            <pc:sldMk cId="4000382837" sldId="306"/>
            <ac:spMk id="21" creationId="{E03BF673-8C68-4092-BF1B-53C57EFEC21F}"/>
          </ac:spMkLst>
        </pc:spChg>
        <pc:spChg chg="add del">
          <ac:chgData name="Federico Gentile" userId="9d6f71f4-01b2-43b3-9fdf-a6d2abbecdc3" providerId="ADAL" clId="{C2CF4500-9E7B-4CAF-8C56-216398ADDCA2}" dt="2024-11-19T12:24:57.149" v="893" actId="26606"/>
          <ac:spMkLst>
            <pc:docMk/>
            <pc:sldMk cId="4000382837" sldId="306"/>
            <ac:spMk id="22" creationId="{B1BDB70B-F0E6-4867-818F-C582494FB6D6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0" creationId="{24DFAAE7-061D-4086-99EC-872CB305082A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1" creationId="{E7570099-A243-48DD-9EAE-36F4AC095B94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2" creationId="{6080EB6E-D69F-43B1-91EC-75C303342580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3" creationId="{21BA816A-EE68-4A96-BA05-73303B2F4FE7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4" creationId="{22A94CDB-5D63-4C75-9CB6-6C18CDF372F0}"/>
          </ac:spMkLst>
        </pc:spChg>
        <pc:grpChg chg="add del">
          <ac:chgData name="Federico Gentile" userId="9d6f71f4-01b2-43b3-9fdf-a6d2abbecdc3" providerId="ADAL" clId="{C2CF4500-9E7B-4CAF-8C56-216398ADDCA2}" dt="2024-11-19T12:24:56.247" v="891" actId="26606"/>
          <ac:grpSpMkLst>
            <pc:docMk/>
            <pc:sldMk cId="4000382837" sldId="306"/>
            <ac:grpSpMk id="11" creationId="{28A4A409-9242-444A-AC1F-809866828B50}"/>
          </ac:grpSpMkLst>
        </pc:grpChg>
        <pc:grpChg chg="add del">
          <ac:chgData name="Federico Gentile" userId="9d6f71f4-01b2-43b3-9fdf-a6d2abbecdc3" providerId="ADAL" clId="{C2CF4500-9E7B-4CAF-8C56-216398ADDCA2}" dt="2024-11-19T12:24:57.149" v="893" actId="26606"/>
          <ac:grpSpMkLst>
            <pc:docMk/>
            <pc:sldMk cId="4000382837" sldId="306"/>
            <ac:grpSpMk id="23" creationId="{1E52C707-F508-47B5-8864-8CC3EE0F030B}"/>
          </ac:grpSpMkLst>
        </pc:grp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5" creationId="{F3814E67-FE19-EAEA-2707-714C8FFC35E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6" creationId="{B689F239-C3ED-4B04-1736-B58F7D5F4349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7" creationId="{EA796449-3777-7168-0B2B-F1E3F18C0F74}"/>
          </ac:graphicFrameMkLst>
        </pc:graphicFrameChg>
        <pc:graphicFrameChg chg="del mod">
          <ac:chgData name="Federico Gentile" userId="9d6f71f4-01b2-43b3-9fdf-a6d2abbecdc3" providerId="ADAL" clId="{C2CF4500-9E7B-4CAF-8C56-216398ADDCA2}" dt="2024-11-19T12:23:47.721" v="802" actId="478"/>
          <ac:graphicFrameMkLst>
            <pc:docMk/>
            <pc:sldMk cId="4000382837" sldId="306"/>
            <ac:graphicFrameMk id="9" creationId="{6F1C63DA-217B-6992-25DE-A59B69293490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10" creationId="{4B98AFA1-9685-152D-404A-D1B5A8005FCE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20" creationId="{CBC9BEA8-7CDB-BB92-F9AF-0A278157008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29" creationId="{9585924A-6829-C49C-3899-EB032024BE54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5" creationId="{4FE94CC8-FCB6-C663-B304-7871A8BA1619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6" creationId="{F0666D63-F114-4117-0DFF-C09AB8C0EE72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7" creationId="{A814C3CB-365A-A983-AA8C-7144D8B04B1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8" creationId="{832E74FC-A54D-4212-0D1B-B44CB38AFBB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9" creationId="{DD0EE48E-2660-D5D8-230D-3F22F84767C2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40" creationId="{C6291843-1FAC-966C-F72E-0DA75B844510}"/>
          </ac:graphicFrameMkLst>
        </pc:graphicFrameChg>
        <pc:picChg chg="add del">
          <ac:chgData name="Federico Gentile" userId="9d6f71f4-01b2-43b3-9fdf-a6d2abbecdc3" providerId="ADAL" clId="{C2CF4500-9E7B-4CAF-8C56-216398ADDCA2}" dt="2024-11-19T12:24:56.247" v="891" actId="26606"/>
          <ac:picMkLst>
            <pc:docMk/>
            <pc:sldMk cId="4000382837" sldId="306"/>
            <ac:picMk id="8" creationId="{F2AC2AA3-FAD2-85C3-150C-A02E115929B9}"/>
          </ac:picMkLst>
        </pc:picChg>
      </pc:sldChg>
      <pc:sldChg chg="delSp modSp add mod ord">
        <pc:chgData name="Federico Gentile" userId="9d6f71f4-01b2-43b3-9fdf-a6d2abbecdc3" providerId="ADAL" clId="{C2CF4500-9E7B-4CAF-8C56-216398ADDCA2}" dt="2024-11-19T12:23:26.237" v="790" actId="478"/>
        <pc:sldMkLst>
          <pc:docMk/>
          <pc:sldMk cId="2125054156" sldId="307"/>
        </pc:sldMkLst>
        <pc:spChg chg="del">
          <ac:chgData name="Federico Gentile" userId="9d6f71f4-01b2-43b3-9fdf-a6d2abbecdc3" providerId="ADAL" clId="{C2CF4500-9E7B-4CAF-8C56-216398ADDCA2}" dt="2024-11-19T12:23:23.433" v="788" actId="478"/>
          <ac:spMkLst>
            <pc:docMk/>
            <pc:sldMk cId="2125054156" sldId="307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12:23:24.895" v="789" actId="478"/>
          <ac:spMkLst>
            <pc:docMk/>
            <pc:sldMk cId="2125054156" sldId="307"/>
            <ac:spMk id="30" creationId="{E0A4E2FA-E348-8D5C-C9B8-3EDC662D18CA}"/>
          </ac:spMkLst>
        </pc:spChg>
        <pc:spChg chg="del">
          <ac:chgData name="Federico Gentile" userId="9d6f71f4-01b2-43b3-9fdf-a6d2abbecdc3" providerId="ADAL" clId="{C2CF4500-9E7B-4CAF-8C56-216398ADDCA2}" dt="2024-11-19T12:23:26.237" v="790" actId="478"/>
          <ac:spMkLst>
            <pc:docMk/>
            <pc:sldMk cId="2125054156" sldId="307"/>
            <ac:spMk id="32" creationId="{DDAC01FB-7726-6E28-0B7A-070B510B7577}"/>
          </ac:spMkLst>
        </pc:spChg>
        <pc:graphicFrameChg chg="del modGraphic">
          <ac:chgData name="Federico Gentile" userId="9d6f71f4-01b2-43b3-9fdf-a6d2abbecdc3" providerId="ADAL" clId="{C2CF4500-9E7B-4CAF-8C56-216398ADDCA2}" dt="2024-11-19T12:23:21.742" v="787" actId="478"/>
          <ac:graphicFrameMkLst>
            <pc:docMk/>
            <pc:sldMk cId="2125054156" sldId="307"/>
            <ac:graphicFrameMk id="13" creationId="{A1625873-961E-2D50-B30A-103D3AD395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970CF-DB48-4B07-B785-D6CBBD86218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F12C-BCB0-3872-542D-FBC62158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Tax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962E4-BFEC-3035-F85F-5B12516B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 capital gains - Nov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8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052618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403955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159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052618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2D68E91-E824-8E01-7ECE-491AE9E477D6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1D18C1D2-6FC5-BB9F-DBB1-F237715D9797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4BC26EA-768E-DD3C-08A2-C22C84523F79}"/>
              </a:ext>
            </a:extLst>
          </p:cNvPr>
          <p:cNvSpPr/>
          <p:nvPr/>
        </p:nvSpPr>
        <p:spPr>
          <a:xfrm>
            <a:off x="8716719" y="3606302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253065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159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156633"/>
            <a:ext cx="720000" cy="259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0.7175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57033"/>
            <a:ext cx="720000" cy="24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415833"/>
            <a:ext cx="720000" cy="24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0.6675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2D68E91-E824-8E01-7ECE-491AE9E477D6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1D18C1D2-6FC5-BB9F-DBB1-F237715D9797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4BC26EA-768E-DD3C-08A2-C22C84523F79}"/>
              </a:ext>
            </a:extLst>
          </p:cNvPr>
          <p:cNvSpPr/>
          <p:nvPr/>
        </p:nvSpPr>
        <p:spPr>
          <a:xfrm>
            <a:off x="8716719" y="3736930"/>
            <a:ext cx="720000" cy="42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1.1675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4ABCD0C-5B57-CF18-B141-35BB2657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80422"/>
              </p:ext>
            </p:extLst>
          </p:nvPr>
        </p:nvGraphicFramePr>
        <p:xfrm>
          <a:off x="338445" y="5811407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3246613942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94199498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3379174782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3693698064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919613936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46756263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9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9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14119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746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317904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289397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9454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C84E-FDCB-E469-577D-CFAB9C2E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2089-C4E2-E7C1-3C71-AE956DE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Input data</a:t>
            </a:r>
          </a:p>
          <a:p>
            <a:r>
              <a:rPr lang="en-US" sz="2000" dirty="0"/>
              <a:t>Calculation Logics</a:t>
            </a:r>
          </a:p>
          <a:p>
            <a:pPr lvl="1"/>
            <a:r>
              <a:rPr lang="en-US" sz="1600" dirty="0"/>
              <a:t>ACB</a:t>
            </a:r>
          </a:p>
          <a:p>
            <a:pPr lvl="1"/>
            <a:r>
              <a:rPr lang="en-US" sz="1600" dirty="0"/>
              <a:t>FIFO</a:t>
            </a:r>
          </a:p>
          <a:p>
            <a:pPr lvl="1"/>
            <a:r>
              <a:rPr lang="en-US" sz="1600" dirty="0"/>
              <a:t>LIFO</a:t>
            </a:r>
          </a:p>
          <a:p>
            <a:pPr lvl="1"/>
            <a:r>
              <a:rPr lang="en-US" sz="1600" dirty="0"/>
              <a:t>HIFO</a:t>
            </a:r>
          </a:p>
          <a:p>
            <a:r>
              <a:rPr lang="en-US" sz="2000" dirty="0"/>
              <a:t>Examples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53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06086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DA8927C-75A7-8A86-8B20-93598AFDC378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206C50E2-2029-8116-D4CF-C86B1A0653BB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A8CEDF-CC17-B5A8-6C1A-1C8B16D7E6C4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81655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DA8927C-75A7-8A86-8B20-93598AFDC378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206C50E2-2029-8116-D4CF-C86B1A0653BB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A8CEDF-CC17-B5A8-6C1A-1C8B16D7E6C4}"/>
              </a:ext>
            </a:extLst>
          </p:cNvPr>
          <p:cNvSpPr/>
          <p:nvPr/>
        </p:nvSpPr>
        <p:spPr>
          <a:xfrm>
            <a:off x="8716719" y="3749106"/>
            <a:ext cx="720000" cy="33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0.92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E9D6F8A-F697-C320-6BA6-37F0A95E171B}"/>
              </a:ext>
            </a:extLst>
          </p:cNvPr>
          <p:cNvGraphicFramePr>
            <a:graphicFrameLocks/>
          </p:cNvGraphicFramePr>
          <p:nvPr/>
        </p:nvGraphicFramePr>
        <p:xfrm>
          <a:off x="338445" y="5811407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6743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263977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2489938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210154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5081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/>
              <a:t>Input data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05C5-9A0A-0F5C-1BBC-2C2998CA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6575"/>
            <a:ext cx="3230565" cy="4290582"/>
          </a:xfrm>
        </p:spPr>
        <p:txBody>
          <a:bodyPr/>
          <a:lstStyle/>
          <a:p>
            <a:r>
              <a:rPr lang="en-US" dirty="0"/>
              <a:t>One file containing:</a:t>
            </a:r>
          </a:p>
          <a:p>
            <a:pPr lvl="1"/>
            <a:r>
              <a:rPr lang="en-US" dirty="0"/>
              <a:t>Purchase orders</a:t>
            </a:r>
          </a:p>
          <a:p>
            <a:pPr lvl="1"/>
            <a:r>
              <a:rPr lang="en-US" dirty="0"/>
              <a:t>Swaps</a:t>
            </a:r>
          </a:p>
          <a:p>
            <a:pPr lvl="1"/>
            <a:r>
              <a:rPr lang="en-US" dirty="0"/>
              <a:t>Sell orders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F3814E67-FE19-EAEA-2707-714C8FFC3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450443"/>
              </p:ext>
            </p:extLst>
          </p:nvPr>
        </p:nvGraphicFramePr>
        <p:xfrm>
          <a:off x="5034270" y="180657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689F239-C3ED-4B04-1736-B58F7D5F4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129614"/>
              </p:ext>
            </p:extLst>
          </p:nvPr>
        </p:nvGraphicFramePr>
        <p:xfrm>
          <a:off x="5034270" y="222433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EA796449-3777-7168-0B2B-F1E3F18C0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506034"/>
              </p:ext>
            </p:extLst>
          </p:nvPr>
        </p:nvGraphicFramePr>
        <p:xfrm>
          <a:off x="5034270" y="258113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4B98AFA1-9685-152D-404A-D1B5A8005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74459"/>
              </p:ext>
            </p:extLst>
          </p:nvPr>
        </p:nvGraphicFramePr>
        <p:xfrm>
          <a:off x="5034270" y="293794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CBC9BEA8-7CDB-BB92-F9AF-0A278157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044217"/>
              </p:ext>
            </p:extLst>
          </p:nvPr>
        </p:nvGraphicFramePr>
        <p:xfrm>
          <a:off x="5034270" y="329474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9585924A-6829-C49C-3899-EB032024B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558358"/>
              </p:ext>
            </p:extLst>
          </p:nvPr>
        </p:nvGraphicFramePr>
        <p:xfrm>
          <a:off x="5034270" y="365154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8">
            <a:extLst>
              <a:ext uri="{FF2B5EF4-FFF2-40B4-BE49-F238E27FC236}">
                <a16:creationId xmlns:a16="http://schemas.microsoft.com/office/drawing/2014/main" id="{4FE94CC8-FCB6-C663-B304-7871A8BA1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303733"/>
              </p:ext>
            </p:extLst>
          </p:nvPr>
        </p:nvGraphicFramePr>
        <p:xfrm>
          <a:off x="5034270" y="400834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6" name="Content Placeholder 8">
            <a:extLst>
              <a:ext uri="{FF2B5EF4-FFF2-40B4-BE49-F238E27FC236}">
                <a16:creationId xmlns:a16="http://schemas.microsoft.com/office/drawing/2014/main" id="{F0666D63-F114-4117-0DFF-C09AB8C0E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483136"/>
              </p:ext>
            </p:extLst>
          </p:nvPr>
        </p:nvGraphicFramePr>
        <p:xfrm>
          <a:off x="5034270" y="436514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8">
            <a:extLst>
              <a:ext uri="{FF2B5EF4-FFF2-40B4-BE49-F238E27FC236}">
                <a16:creationId xmlns:a16="http://schemas.microsoft.com/office/drawing/2014/main" id="{A814C3CB-365A-A983-AA8C-7144D8B04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284146"/>
              </p:ext>
            </p:extLst>
          </p:nvPr>
        </p:nvGraphicFramePr>
        <p:xfrm>
          <a:off x="5034270" y="472195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8" name="Content Placeholder 8">
            <a:extLst>
              <a:ext uri="{FF2B5EF4-FFF2-40B4-BE49-F238E27FC236}">
                <a16:creationId xmlns:a16="http://schemas.microsoft.com/office/drawing/2014/main" id="{832E74FC-A54D-4212-0D1B-B44CB38AF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498776"/>
              </p:ext>
            </p:extLst>
          </p:nvPr>
        </p:nvGraphicFramePr>
        <p:xfrm>
          <a:off x="5034270" y="5078753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9" name="Content Placeholder 8">
            <a:extLst>
              <a:ext uri="{FF2B5EF4-FFF2-40B4-BE49-F238E27FC236}">
                <a16:creationId xmlns:a16="http://schemas.microsoft.com/office/drawing/2014/main" id="{DD0EE48E-2660-D5D8-230D-3F22F8476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68327"/>
              </p:ext>
            </p:extLst>
          </p:nvPr>
        </p:nvGraphicFramePr>
        <p:xfrm>
          <a:off x="5034270" y="543555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0" name="Content Placeholder 8">
            <a:extLst>
              <a:ext uri="{FF2B5EF4-FFF2-40B4-BE49-F238E27FC236}">
                <a16:creationId xmlns:a16="http://schemas.microsoft.com/office/drawing/2014/main" id="{C6291843-1FAC-966C-F72E-0DA75B844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59287"/>
              </p:ext>
            </p:extLst>
          </p:nvPr>
        </p:nvGraphicFramePr>
        <p:xfrm>
          <a:off x="5034270" y="5792357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8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7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7777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718DA436-63F0-7DBB-6DF4-8C0F800CE9B5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FB51488-F534-935E-EBB0-4EB5BEE5FF92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1DE61E0-53C2-085C-2C10-2095371A5D20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64109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446842"/>
            <a:ext cx="720000" cy="42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158842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718DA436-63F0-7DBB-6DF4-8C0F800CE9B5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FB51488-F534-935E-EBB0-4EB5BEE5FF92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1DE61E0-53C2-085C-2C10-2095371A5D20}"/>
              </a:ext>
            </a:extLst>
          </p:cNvPr>
          <p:cNvSpPr/>
          <p:nvPr/>
        </p:nvSpPr>
        <p:spPr>
          <a:xfrm>
            <a:off x="8716719" y="3708842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570AC9-97AD-B3BF-A120-8D76A59D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43896"/>
              </p:ext>
            </p:extLst>
          </p:nvPr>
        </p:nvGraphicFramePr>
        <p:xfrm>
          <a:off x="338445" y="5811407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2349379858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956194384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71759444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3899216482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56264742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3498125341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0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29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8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155335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71616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97631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3299363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2214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54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559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055973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15837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85138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466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066363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20630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321488E1-85E4-9BF7-4E3A-34555F2D70DC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940C4FC5-5BEA-754C-2B10-79FE5F3877B4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D38568-B36B-A484-BD75-62B66E32A35C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263667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466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/>
        </p:nvGraphicFramePr>
        <p:xfrm>
          <a:off x="338445" y="4384199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5602" y="3726111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/>
        </p:nvGraphicFramePr>
        <p:xfrm>
          <a:off x="338445" y="474100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19573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321488E1-85E4-9BF7-4E3A-34555F2D70DC}"/>
              </a:ext>
            </a:extLst>
          </p:cNvPr>
          <p:cNvGraphicFramePr>
            <a:graphicFrameLocks/>
          </p:cNvGraphicFramePr>
          <p:nvPr/>
        </p:nvGraphicFramePr>
        <p:xfrm>
          <a:off x="338445" y="5097803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940C4FC5-5BEA-754C-2B10-79FE5F3877B4}"/>
              </a:ext>
            </a:extLst>
          </p:cNvPr>
          <p:cNvGraphicFramePr>
            <a:graphicFrameLocks/>
          </p:cNvGraphicFramePr>
          <p:nvPr/>
        </p:nvGraphicFramePr>
        <p:xfrm>
          <a:off x="338445" y="545460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D38568-B36B-A484-BD75-62B66E32A35C}"/>
              </a:ext>
            </a:extLst>
          </p:cNvPr>
          <p:cNvSpPr/>
          <p:nvPr/>
        </p:nvSpPr>
        <p:spPr>
          <a:xfrm>
            <a:off x="8715602" y="4087242"/>
            <a:ext cx="720000" cy="33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0.92</a:t>
            </a:r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5A7B8E9A-5810-0B77-500C-B858CE0791F5}"/>
              </a:ext>
            </a:extLst>
          </p:cNvPr>
          <p:cNvGraphicFramePr>
            <a:graphicFrameLocks/>
          </p:cNvGraphicFramePr>
          <p:nvPr/>
        </p:nvGraphicFramePr>
        <p:xfrm>
          <a:off x="338445" y="5811407"/>
          <a:ext cx="649580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1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6392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249051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36512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9296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445" y="1825625"/>
          <a:ext cx="64958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/>
        </p:nvGraphicFramePr>
        <p:xfrm>
          <a:off x="338445" y="2243387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/>
        </p:nvGraphicFramePr>
        <p:xfrm>
          <a:off x="338445" y="2600189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/>
        </p:nvGraphicFramePr>
        <p:xfrm>
          <a:off x="338445" y="2956991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/>
        </p:nvGraphicFramePr>
        <p:xfrm>
          <a:off x="338445" y="3313793"/>
          <a:ext cx="649580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/>
        </p:nvGraphicFramePr>
        <p:xfrm>
          <a:off x="338445" y="3670595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/>
        </p:nvGraphicFramePr>
        <p:xfrm>
          <a:off x="338445" y="4027397"/>
          <a:ext cx="649580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8263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08263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95592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1845</Words>
  <Application>Microsoft Office PowerPoint</Application>
  <PresentationFormat>Widescreen</PresentationFormat>
  <Paragraphs>1751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Corbel</vt:lpstr>
      <vt:lpstr>Parallax</vt:lpstr>
      <vt:lpstr>Tax Calculator</vt:lpstr>
      <vt:lpstr>Content</vt:lpstr>
      <vt:lpstr>Input data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Calculator</dc:title>
  <dc:creator>Federico Gentile</dc:creator>
  <cp:lastModifiedBy>Federico Gentile</cp:lastModifiedBy>
  <cp:revision>1</cp:revision>
  <dcterms:created xsi:type="dcterms:W3CDTF">2024-11-19T07:48:19Z</dcterms:created>
  <dcterms:modified xsi:type="dcterms:W3CDTF">2024-11-19T12:25:33Z</dcterms:modified>
</cp:coreProperties>
</file>