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1eec5af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1eec5af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1eec5af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1eec5af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1eec5af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1eec5af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1eec5af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1eec5af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1eec5af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1eec5af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1eec5af9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1eec5af9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1eec5af9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f1eec5af9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8b83ec1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8b83ec1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8b83ec1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8b83ec1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f8b83ec1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f8b83ec1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d234f9c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d234f9c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8b83ec1d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8b83ec1d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f8b83ec1d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f8b83ec1d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8b83ec1d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8b83ec1d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6d234f9c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6d234f9c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6d234f9c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6d234f9c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6d234f9c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6d234f9c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6d234f9c2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6d234f9c2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6d234f9c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6d234f9c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6d234f9c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6d234f9c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6d234f9c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6d234f9c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100"/>
              <a:t>MNIST y PAPER</a:t>
            </a:r>
            <a:endParaRPr sz="91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460"/>
              <a:t>Sebastián Mora Carmona</a:t>
            </a:r>
            <a:endParaRPr sz="2460"/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460"/>
              <a:t>Federico Idarraga Cardenas</a:t>
            </a:r>
            <a:endParaRPr sz="24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675" y="2900125"/>
            <a:ext cx="5558325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201425" y="2428975"/>
            <a:ext cx="3317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Lo que hace esta función es comenzar la creación de una disposición lineal (o "secuencial") de capas.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727800" y="1318650"/>
            <a:ext cx="76884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40"/>
              <a:t>SEQUENTIAL</a:t>
            </a:r>
            <a:endParaRPr sz="294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40"/>
              <a:t>FLATTEN</a:t>
            </a:r>
            <a:endParaRPr sz="3040"/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-10650" r="10650" t="0"/>
          <a:stretch/>
        </p:blipFill>
        <p:spPr>
          <a:xfrm>
            <a:off x="-488200" y="3890300"/>
            <a:ext cx="9207200" cy="59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785100" y="2571750"/>
            <a:ext cx="7573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latin typeface="Lato"/>
                <a:ea typeface="Lato"/>
                <a:cs typeface="Lato"/>
                <a:sym typeface="Lato"/>
              </a:rPr>
              <a:t>Crea la primera capa en nuestra red . Cada imagen tiene 28 * 28 = 784 , y por lo tanto,crea una capa con 784 nodos</a:t>
            </a:r>
            <a:endParaRPr sz="2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40"/>
              <a:t>DENSE</a:t>
            </a:r>
            <a:endParaRPr sz="2940"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5" y="4110000"/>
            <a:ext cx="8977750" cy="44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477600" y="2597175"/>
            <a:ext cx="8192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Crea lo que se llama una capa completamente conectada. </a:t>
            </a:r>
            <a:r>
              <a:rPr lang="es" sz="20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El primer parámetro (128) especifica cuántos nodos deben estar en la capa. Activación ‘relu’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3325" y="630950"/>
            <a:ext cx="2234250" cy="174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40"/>
              <a:t>DROPUT</a:t>
            </a:r>
            <a:endParaRPr sz="3240"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725" y="4008725"/>
            <a:ext cx="7097850" cy="77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593400" y="2121850"/>
            <a:ext cx="7960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latin typeface="Lato"/>
                <a:ea typeface="Lato"/>
                <a:cs typeface="Lato"/>
                <a:sym typeface="Lato"/>
              </a:rPr>
              <a:t>Hace que algunos de los nodos de una capa determinada no pasen su información a la siguiente. Hay un 0.2 de probabilidad de cada nodo ser eliminado del cálculo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729450" y="1318650"/>
            <a:ext cx="1862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40"/>
              <a:t>DENSE</a:t>
            </a:r>
            <a:endParaRPr sz="3240"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4243750"/>
            <a:ext cx="7688400" cy="4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430650" y="2571750"/>
            <a:ext cx="8286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Lato"/>
                <a:ea typeface="Lato"/>
                <a:cs typeface="Lato"/>
                <a:sym typeface="Lato"/>
              </a:rPr>
              <a:t>Se crea la capa final (Debe ser de 10 nodos ya que el 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modelo</a:t>
            </a:r>
            <a:r>
              <a:rPr lang="es" sz="1800">
                <a:latin typeface="Lato"/>
                <a:ea typeface="Lato"/>
                <a:cs typeface="Lato"/>
                <a:sym typeface="Lato"/>
              </a:rPr>
              <a:t> intenta predecir entre 10 números). Función de activación SoftMax,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8675" y="537738"/>
            <a:ext cx="4503236" cy="20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COMPILADOR </a:t>
            </a:r>
            <a:endParaRPr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00" y="3523775"/>
            <a:ext cx="7826000" cy="161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/>
        </p:nvSpPr>
        <p:spPr>
          <a:xfrm>
            <a:off x="391100" y="2076875"/>
            <a:ext cx="86334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Lato"/>
                <a:ea typeface="Lato"/>
                <a:cs typeface="Lato"/>
                <a:sym typeface="Lato"/>
              </a:rPr>
              <a:t>Optimizador:</a:t>
            </a:r>
            <a:r>
              <a:rPr lang="es" sz="1600">
                <a:latin typeface="Lato"/>
                <a:ea typeface="Lato"/>
                <a:cs typeface="Lato"/>
                <a:sym typeface="Lato"/>
              </a:rPr>
              <a:t> Forma de hacer que el proceso de retropropagación sea más rápido y más efectivo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Lato"/>
                <a:ea typeface="Lato"/>
                <a:cs typeface="Lato"/>
                <a:sym typeface="Lato"/>
              </a:rPr>
              <a:t>Pérdida:</a:t>
            </a:r>
            <a:r>
              <a:rPr lang="es" sz="1600">
                <a:latin typeface="Lato"/>
                <a:ea typeface="Lato"/>
                <a:cs typeface="Lato"/>
                <a:sym typeface="Lato"/>
              </a:rPr>
              <a:t> Cuantifica qué tan lejos está una predicción de la respuesta correcta (Descarta)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latin typeface="Lato"/>
                <a:ea typeface="Lato"/>
                <a:cs typeface="Lato"/>
                <a:sym typeface="Lato"/>
              </a:rPr>
              <a:t>Métrica: </a:t>
            </a:r>
            <a:r>
              <a:rPr lang="e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Especifica las métricas que debe usar para evaluar el modelo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ENTRENAMIENTO Y RESULTADO</a:t>
            </a:r>
            <a:endParaRPr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8750"/>
            <a:ext cx="5105776" cy="17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476" y="2006250"/>
            <a:ext cx="3948524" cy="1824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Perceptrón y Backpropagation</a:t>
            </a:r>
            <a:endParaRPr/>
          </a:p>
        </p:txBody>
      </p:sp>
      <p:sp>
        <p:nvSpPr>
          <p:cNvPr id="195" name="Google Shape;195;p2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Paper - Sebastián Mora y Federico Idarraga Cardenas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Paper</a:t>
            </a:r>
            <a:endParaRPr/>
          </a:p>
        </p:txBody>
      </p:sp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  <a:highlight>
                  <a:schemeClr val="lt1"/>
                </a:highlight>
              </a:rPr>
              <a:t>Realizamos </a:t>
            </a:r>
            <a:r>
              <a:rPr lang="es" sz="1800">
                <a:solidFill>
                  <a:schemeClr val="dk2"/>
                </a:solidFill>
                <a:highlight>
                  <a:schemeClr val="lt1"/>
                </a:highlight>
              </a:rPr>
              <a:t>un resumen de los principales contenidos de el perceptrón y backpropagation aquí pasaremos por su explicación, veremos las partes que los componen explicando cada una de ellas y viendo como trabaja la función de activación, la suma ponderada y el entrenamiento en general de tanto el perceptrón  y el backpropagation.</a:t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800" y="525225"/>
            <a:ext cx="1583200" cy="15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040"/>
              <a:t>Perceptrón</a:t>
            </a:r>
            <a:endParaRPr sz="3040"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729450" y="2078875"/>
            <a:ext cx="5716800" cy="26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3949"/>
              <a:t>Un perceptrón es un clasificador lineal (binario). Además, se utiliza en aprendizaje supervisado. Ayuda a clasificar los datos de entrada dados.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25" y="586575"/>
            <a:ext cx="319087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840"/>
              <a:t>DATA MNIST</a:t>
            </a:r>
            <a:endParaRPr sz="28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3715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/>
              <a:t>Es un conjunto de datos lleno de dígitos dibujados a mano que van del 0 al 9 con una etiqueta correspondiente que describe qué dígito se supone que representa el dibujo.</a:t>
            </a:r>
            <a:endParaRPr sz="1700"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6240" r="-6239" t="0"/>
          <a:stretch/>
        </p:blipFill>
        <p:spPr>
          <a:xfrm>
            <a:off x="4883875" y="1837938"/>
            <a:ext cx="3657300" cy="27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Backpropagation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2"/>
                </a:solidFill>
              </a:rPr>
              <a:t>Conforme el uso de las redes neuronales se ha ido extendiendo a diferentes campos de la ciencia y la ingeniería la confianza en los modelos se hace fundamental. El factor más importante para lograr un modelo confiable es el entrenamiento.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375" y="3106175"/>
            <a:ext cx="2979851" cy="20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Lógica Difusa	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La lógica difusa es una metodología que proporciona una manera simple y elegante de obtener una conclusión a partir de información de entrada vaga, ambigua, imprecisa, con ruido o incompleta. En general la lógica difusa imita como una persona toma decisiones basada en información con las características mencionadas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75" y="503144"/>
            <a:ext cx="4048125" cy="1423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Lógica Difusa - Códigos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500">
                <a:solidFill>
                  <a:schemeClr val="dk2"/>
                </a:solidFill>
              </a:rPr>
              <a:t>Se probaron los códigos de Lógica difusa y se resolvió el problema de los números</a:t>
            </a:r>
            <a:endParaRPr sz="2500">
              <a:solidFill>
                <a:schemeClr val="dk2"/>
              </a:solidFill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300" y="2695563"/>
            <a:ext cx="33147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MNIST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397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La idea detrás de trabajar con este conjunto de datos es que queremos poder entrenar un modelo que aprenda qué tipos de formas corresponden a los dígitos 0-9 y que posteriormente sea capaz de etiquetar correctamente las imágenes en las que no se ha entrenado.</a:t>
            </a:r>
            <a:endParaRPr sz="15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425" y="2221125"/>
            <a:ext cx="17907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432600" y="1305225"/>
            <a:ext cx="2278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CÓDIGO</a:t>
            </a:r>
            <a:endParaRPr u="sng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600" y="2269900"/>
            <a:ext cx="2278800" cy="2641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IMPORTS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00" y="2207675"/>
            <a:ext cx="7976800" cy="221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CARGAR DATA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013" y="2113675"/>
            <a:ext cx="8609976" cy="20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7800" y="6203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40"/>
              <a:t>DATA</a:t>
            </a:r>
            <a:endParaRPr sz="264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337" y="1155525"/>
            <a:ext cx="5100663" cy="398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81525" y="1611550"/>
            <a:ext cx="3961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Lato"/>
                <a:ea typeface="Lato"/>
                <a:cs typeface="Lato"/>
                <a:sym typeface="Lato"/>
              </a:rPr>
              <a:t>Total de 70k imágenes en el conjunto de datos, 60k de entrenamiento y 10k de pruebas.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Lato"/>
                <a:ea typeface="Lato"/>
                <a:cs typeface="Lato"/>
                <a:sym typeface="Lato"/>
              </a:rPr>
              <a:t>Los dos 28 indican que cada imagen tiene 28 por 28 píxeles y las imágenes se representan como matrices de 28x28 llenas de valores de píxeles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635450" y="5531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IMAGEN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275" y="553150"/>
            <a:ext cx="5276255" cy="45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CONSTRUIR MODELO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62" y="2028425"/>
            <a:ext cx="7808175" cy="26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