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1eec5a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1eec5a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1eec5af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1eec5af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1eec5af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1eec5af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eec5af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1eec5af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1eec5af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1eec5af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1eec5af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1eec5af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1eec5af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1eec5af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d234f9c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d234f9c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d234f9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d234f9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d234f9c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d234f9c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6d234f9c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6d234f9c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d234f9c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d234f9c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6d234f9c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6d234f9c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d234f9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d234f9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d234f9c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d234f9c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100"/>
              <a:t>MNIST</a:t>
            </a:r>
            <a:endParaRPr sz="9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460"/>
              <a:t>Sebastián Mora Carmona</a:t>
            </a:r>
            <a:endParaRPr sz="246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460"/>
              <a:t>Federico Idarraga Cardenas</a:t>
            </a:r>
            <a:endParaRPr sz="24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5" y="2900125"/>
            <a:ext cx="5558325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01425" y="2428975"/>
            <a:ext cx="3317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Lo que hace esta función es comenzar la creación de una disposición lineal (o "secuencial") de capas.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727800" y="1318650"/>
            <a:ext cx="76884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/>
              <a:t>SEQUENTIAL</a:t>
            </a:r>
            <a:endParaRPr sz="29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40"/>
              <a:t>FLATTEN</a:t>
            </a:r>
            <a:endParaRPr sz="3040"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-10650" r="10650" t="0"/>
          <a:stretch/>
        </p:blipFill>
        <p:spPr>
          <a:xfrm>
            <a:off x="-488200" y="3890300"/>
            <a:ext cx="9207200" cy="5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785100" y="2571750"/>
            <a:ext cx="7573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Lato"/>
                <a:ea typeface="Lato"/>
                <a:cs typeface="Lato"/>
                <a:sym typeface="Lato"/>
              </a:rPr>
              <a:t>Crea la primera capa en nuestra red . Cada imagen tiene 28 * 28 = 784 , y por lo tanto,crea una capa con 784 nodos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/>
              <a:t>DENSE</a:t>
            </a:r>
            <a:endParaRPr sz="294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" y="4110000"/>
            <a:ext cx="8977750" cy="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77600" y="2597175"/>
            <a:ext cx="819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Crea lo que se llama una capa completamente conectada. </a:t>
            </a:r>
            <a:r>
              <a:rPr lang="es" sz="2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 primer parámetro (128) especifica cuántos nodos deben estar en la capa. Activación ‘relu’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325" y="630950"/>
            <a:ext cx="2234250" cy="17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40"/>
              <a:t>DROPUT</a:t>
            </a:r>
            <a:endParaRPr sz="324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25" y="4008725"/>
            <a:ext cx="7097850" cy="7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593400" y="2121850"/>
            <a:ext cx="796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Hace que algunos de los nodos de una capa determinada no pasen su información a la siguiente. Hay un 0.2 de probabilidad de cada nodo ser eliminado del cálculo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186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40"/>
              <a:t>DENSE</a:t>
            </a:r>
            <a:endParaRPr sz="324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4243750"/>
            <a:ext cx="7688400" cy="4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430650" y="2571750"/>
            <a:ext cx="828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crea la capa final (Debe ser de 10 nodos ya que el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modelo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intenta predecir entre 10 números). Función de activación SoftMax,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675" y="537738"/>
            <a:ext cx="4503236" cy="20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COMPILADOR 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00" y="3523775"/>
            <a:ext cx="7826000" cy="16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391100" y="2076875"/>
            <a:ext cx="8633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Optimizador: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 Forma de hacer que el proceso de retropropagación sea más rápido y más efectivo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Pérdida: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 Cuantifica qué tan lejos está una predicción de la respuesta correcta (Descarta)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Métrica: </a:t>
            </a:r>
            <a:r>
              <a:rPr lang="e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Especifica las métricas que debe usar para evaluar el modelo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Y RESULTADO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8750"/>
            <a:ext cx="5105776" cy="17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476" y="2006250"/>
            <a:ext cx="3948524" cy="182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DATA MNIST</a:t>
            </a:r>
            <a:endParaRPr sz="28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71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Es un conjunto de datos lleno de dígitos dibujados a mano que van del 0 al 9 con una etiqueta correspondiente que describe qué dígito se supone que representa el dibujo.</a:t>
            </a:r>
            <a:endParaRPr sz="170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6240" r="-6239" t="0"/>
          <a:stretch/>
        </p:blipFill>
        <p:spPr>
          <a:xfrm>
            <a:off x="4883875" y="1837938"/>
            <a:ext cx="3657300" cy="27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MNIST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397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 idea detrás de trabajar con este conjunto de datos es que queremos poder entrenar un modelo que aprenda qué tipos de formas corresponden a los dígitos 0-9 y que posteriormente sea capaz de etiquetar correctamente las imágenes en las que no se ha entrenado.</a:t>
            </a:r>
            <a:endParaRPr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425" y="2221125"/>
            <a:ext cx="17907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432600" y="1305225"/>
            <a:ext cx="227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</a:t>
            </a:r>
            <a:endParaRPr u="sng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600" y="2269900"/>
            <a:ext cx="2278800" cy="264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2207675"/>
            <a:ext cx="7976800" cy="22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CARGAR DATA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13" y="2113675"/>
            <a:ext cx="8609976" cy="20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800" y="620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40"/>
              <a:t>DATA</a:t>
            </a:r>
            <a:endParaRPr sz="264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37" y="1155525"/>
            <a:ext cx="5100663" cy="39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81525" y="1611550"/>
            <a:ext cx="3961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Total de 70k imágenes en el conjunto de datos, 60k de entrenamiento y 10k de pruebas.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Los dos 28 indican que cada imagen tiene 28 por 28 píxeles y las imágenes se representan como matrices de 28x28 llenas de valores de píxeles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35450" y="553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IMAGEN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75" y="553150"/>
            <a:ext cx="5276255" cy="45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CONSTRUIR MODELO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62" y="2028425"/>
            <a:ext cx="7808175" cy="2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