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80A5C-399E-4C79-A21F-E1298A3C0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57D95-53DF-4389-85BB-C3668AB24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2A7C74-00C1-40F1-8DBB-D291A817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70F-6FE5-40BD-BA08-860022F0404C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58FE5A-6E25-4D86-A312-87ED35F8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DDF99F-D33B-4A5E-88DC-531AFBA7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FE75-E87E-4C5C-8D6E-EB3044ABDB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934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FE0A6-3E4A-4989-9060-AD1C956B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322FDA-77CC-45C5-B195-F2300E399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92AA4F-021F-44A3-B097-8EFFAC8E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70F-6FE5-40BD-BA08-860022F0404C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A1D3E9-EE33-4081-ABBD-261DFBB1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0527B6-0CDC-48E9-A547-43EFE0CF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FE75-E87E-4C5C-8D6E-EB3044ABDB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948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7FC34E-E2AF-4D0E-972B-C4C3D418A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E4B4FA-15B3-4716-B004-D24F01281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7C5047-B897-4A0C-AA11-98820F72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70F-6FE5-40BD-BA08-860022F0404C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E13AF-3AEC-4F4A-8D3A-3EC38B84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105915-8B61-46CE-97E9-D57B89FB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FE75-E87E-4C5C-8D6E-EB3044ABDB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179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51E6A-38C2-4550-8C1B-76235C79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895BCB-2B5F-45C2-AF50-6859BCCB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9D57D9-BD1C-49A0-9334-634D2A2A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70F-6FE5-40BD-BA08-860022F0404C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2F87AE-55ED-4827-8376-3E1CFB58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7CD720-67D6-4091-9213-585B04C8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FE75-E87E-4C5C-8D6E-EB3044ABDB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100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871E7-0CE4-4512-B0F2-0AAD7F1A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DDFABB-2B99-4F52-BDBE-D1DBDF6CD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211EB1-08A9-4A7B-A950-A1A0E83E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70F-6FE5-40BD-BA08-860022F0404C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386820-7669-422F-804A-67E3ABE8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6A903C-E298-467B-87CD-4E298E46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FE75-E87E-4C5C-8D6E-EB3044ABDB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183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14FA7-C4DD-4F83-9CA2-E470775C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83EE5A-8AF2-4397-AF21-30E9B95BB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016D0C-6CC5-4171-A57F-54A6AE8D8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F7D894-D7F0-426A-BFF3-45F42C39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70F-6FE5-40BD-BA08-860022F0404C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613AEF-04E1-49F3-8EDC-2CF47F04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0C49D3-1892-40B5-81E8-E787294C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FE75-E87E-4C5C-8D6E-EB3044ABDB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387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0194A-2A0F-4780-9958-AAE8DB25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2CF1D9-B05B-4020-B4DB-B80A3EB2D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A222C9-BD18-4942-8F11-CD1590666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06C5AA-52EF-485D-B7D2-644790BF1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143822-7092-4A10-B12A-3A637B672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188E3C-B6B4-4C88-BF55-A192896B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70F-6FE5-40BD-BA08-860022F0404C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2AAA53-C978-4F79-8CB9-B8A866B5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8DCFAA-07B1-4A66-A847-AFB035FF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FE75-E87E-4C5C-8D6E-EB3044ABDB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82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CFFB1-F470-47E1-9416-B24C98C5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8BE80B-9DCD-48F5-9B32-574B49F5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70F-6FE5-40BD-BA08-860022F0404C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E084B5-B9FD-4B72-8221-6879D2EC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664780-64FE-4547-9990-507A6DB0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FE75-E87E-4C5C-8D6E-EB3044ABDB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27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7EBCAC-8BDF-4C81-A169-0E51F42A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70F-6FE5-40BD-BA08-860022F0404C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C05649-0FDE-4FB9-8D57-8CD36868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026ECE-B6B7-4E4A-83B0-C8E86350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FE75-E87E-4C5C-8D6E-EB3044ABDB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68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E610D-A3C3-43CB-B3C9-93F5095E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1EEE6F-137B-44EC-A1FD-65356CB36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A10C68-ECDA-4CF2-8BCD-0F21FA4E9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AFA03B-D9FE-4DEF-8B43-87633950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70F-6FE5-40BD-BA08-860022F0404C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97D246-CD8C-4E7C-AC49-8CB4B5C7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E8D5A0-036F-42E7-B0A6-F243C5D7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FE75-E87E-4C5C-8D6E-EB3044ABDB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046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3EE0-781B-4EC7-93AA-57E23C77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0B2138-E6EA-4FB5-A94D-18C450EC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39EB31-B573-484C-9805-8528C3658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265E85-C6F2-46A8-87FB-007B3121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70F-6FE5-40BD-BA08-860022F0404C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9D5F47-DB40-4F0C-B513-E6135DCE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8316A0-6A86-4CF6-8F96-49C30950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FE75-E87E-4C5C-8D6E-EB3044ABDB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912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4A1D1F-ED99-40DE-AD4F-EFAD5947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68C68C-8C93-4E66-B93B-1E0446FC0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0B9DF7-BEC3-466F-ADC4-8D8C6CE00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A970F-6FE5-40BD-BA08-860022F0404C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B7984B-B98B-450F-8618-CDDBCAAFE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47BC80-F00B-4E0E-A429-ACC2CC1FA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CFE75-E87E-4C5C-8D6E-EB3044ABDB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10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CD69F-BA0A-4BA0-B9EE-98AB3CED9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Robot delta 3 </a:t>
            </a:r>
            <a:r>
              <a:rPr lang="es-MX" dirty="0" err="1"/>
              <a:t>gdl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4D1C04-FC47-40CD-BA92-33FEC911C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-Federico Lagos Guízar A01372758</a:t>
            </a:r>
          </a:p>
        </p:txBody>
      </p:sp>
    </p:spTree>
    <p:extLst>
      <p:ext uri="{BB962C8B-B14F-4D97-AF65-F5344CB8AC3E}">
        <p14:creationId xmlns:p14="http://schemas.microsoft.com/office/powerpoint/2010/main" val="287156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43591-8EF5-43AB-B9FE-B83CFC65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Alcance: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5E19A9-61E0-4E6D-9C2C-42E1D095D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6493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s-MX" dirty="0"/>
              <a:t>Desarrollar el modelo prototipo simulado en </a:t>
            </a:r>
            <a:r>
              <a:rPr lang="es-MX" dirty="0" err="1"/>
              <a:t>simulink</a:t>
            </a:r>
            <a:r>
              <a:rPr lang="es-MX" dirty="0"/>
              <a:t>/</a:t>
            </a:r>
            <a:r>
              <a:rPr lang="es-MX" dirty="0" err="1"/>
              <a:t>simscape</a:t>
            </a:r>
            <a:r>
              <a:rPr lang="es-MX" dirty="0"/>
              <a:t> de un robot delta de 3 grados de libertad</a:t>
            </a:r>
          </a:p>
          <a:p>
            <a:r>
              <a:rPr lang="es-MX" dirty="0"/>
              <a:t>Basado en primer avance de proyecto final de robótica industrial</a:t>
            </a:r>
          </a:p>
        </p:txBody>
      </p:sp>
      <p:pic>
        <p:nvPicPr>
          <p:cNvPr id="1026" name="Picture 2" descr="Diseño de un robot delta y su análisis cinemático">
            <a:extLst>
              <a:ext uri="{FF2B5EF4-FFF2-40B4-BE49-F238E27FC236}">
                <a16:creationId xmlns:a16="http://schemas.microsoft.com/office/drawing/2014/main" id="{5DD3E6D5-8B21-4F50-BE4C-CB00C1EA9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3982610"/>
            <a:ext cx="22288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31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9859B-1BDD-41E9-87CB-9563AE8F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a utilizar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BBC71-61F9-4523-8B82-ED136DEC4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SolidWorks:</a:t>
            </a:r>
          </a:p>
          <a:p>
            <a:pPr lvl="1"/>
            <a:r>
              <a:rPr lang="es-MX" dirty="0"/>
              <a:t>Diseño de modelado de piezas CAD</a:t>
            </a:r>
          </a:p>
          <a:p>
            <a:r>
              <a:rPr lang="es-MX" dirty="0"/>
              <a:t>Matlab:</a:t>
            </a:r>
          </a:p>
          <a:p>
            <a:pPr lvl="1"/>
            <a:r>
              <a:rPr lang="es-MX" dirty="0"/>
              <a:t>Simulación Forward/</a:t>
            </a:r>
            <a:r>
              <a:rPr lang="es-MX" dirty="0" err="1"/>
              <a:t>inverse</a:t>
            </a:r>
            <a:r>
              <a:rPr lang="es-MX" dirty="0"/>
              <a:t> </a:t>
            </a:r>
            <a:r>
              <a:rPr lang="es-MX" dirty="0" err="1"/>
              <a:t>kinematics</a:t>
            </a:r>
            <a:r>
              <a:rPr lang="es-MX" dirty="0"/>
              <a:t> y control de robot</a:t>
            </a:r>
          </a:p>
          <a:p>
            <a:pPr lvl="2"/>
            <a:r>
              <a:rPr lang="es-MX" dirty="0" err="1"/>
              <a:t>Simulink</a:t>
            </a:r>
            <a:endParaRPr lang="es-MX" dirty="0"/>
          </a:p>
          <a:p>
            <a:pPr lvl="2"/>
            <a:r>
              <a:rPr lang="es-MX" dirty="0" err="1"/>
              <a:t>Simscape</a:t>
            </a:r>
            <a:endParaRPr lang="es-MX" dirty="0"/>
          </a:p>
          <a:p>
            <a:r>
              <a:rPr lang="es-MX" dirty="0"/>
              <a:t>GitHub</a:t>
            </a:r>
          </a:p>
          <a:p>
            <a:pPr lvl="1"/>
            <a:r>
              <a:rPr lang="es-MX" dirty="0"/>
              <a:t>Creación de repositorio con documentos utilizados</a:t>
            </a:r>
          </a:p>
        </p:txBody>
      </p:sp>
      <p:pic>
        <p:nvPicPr>
          <p:cNvPr id="2050" name="Picture 2" descr="Cómo crear tu perfil de GitHub con README">
            <a:extLst>
              <a:ext uri="{FF2B5EF4-FFF2-40B4-BE49-F238E27FC236}">
                <a16:creationId xmlns:a16="http://schemas.microsoft.com/office/drawing/2014/main" id="{4987CBC3-993A-48EC-826A-28D3BDFE6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044" y="4526342"/>
            <a:ext cx="1123784" cy="112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TLAB - Wikipedia, la enciclopedia libre">
            <a:extLst>
              <a:ext uri="{FF2B5EF4-FFF2-40B4-BE49-F238E27FC236}">
                <a16:creationId xmlns:a16="http://schemas.microsoft.com/office/drawing/2014/main" id="{819CD63B-12FE-41AE-A856-C776E1EC1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653" y="3104985"/>
            <a:ext cx="1269904" cy="114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ursos Especializados SOLIDWORKS – DMD">
            <a:extLst>
              <a:ext uri="{FF2B5EF4-FFF2-40B4-BE49-F238E27FC236}">
                <a16:creationId xmlns:a16="http://schemas.microsoft.com/office/drawing/2014/main" id="{64FF0D77-00DC-47C8-AD87-5AD3682A4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807" y="1795050"/>
            <a:ext cx="1816210" cy="107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41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60C34-4B63-4FBC-91CA-F61D9309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Piezas importadas en Matlab desde SolidWorks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8CAA9B-D282-4B20-BAEA-C9F9467D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2170322"/>
            <a:ext cx="2460857" cy="25173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C3012FD-F169-426D-BC4F-27E8939AE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082" y="2111411"/>
            <a:ext cx="2257274" cy="17271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884CEE8-7084-4D95-A882-973803A5E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082" y="4021314"/>
            <a:ext cx="2257274" cy="251735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BBF625C-B832-40D9-A658-4A34B4C36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0251" y="2111412"/>
            <a:ext cx="2265653" cy="217434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1720CC6-7965-4D55-AF9B-189BBBF8D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1172" y="4578697"/>
            <a:ext cx="2289383" cy="191417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005EEC4-7659-4F8A-A1AB-6FEBE15931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8428" y="2735633"/>
            <a:ext cx="1973673" cy="220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2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32B9E-9384-43D0-AEDB-8C29C123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bloques </a:t>
            </a:r>
            <a:r>
              <a:rPr lang="es-MX" dirty="0" err="1"/>
              <a:t>Simulink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A9472A-298F-449D-903A-AD28CAF73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532" y="1801151"/>
            <a:ext cx="8446936" cy="427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2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3A1B0-95D7-4B8A-9AF5-1F21BC53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Ganancias de controladores PID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AB4761-E542-4DAF-89F3-475D36A3A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262" y="1760086"/>
            <a:ext cx="2449141" cy="12097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60B20E-3814-4490-A0AA-9F0AE5D3F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582" y="3242653"/>
            <a:ext cx="2234456" cy="13948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585795B-45EE-48A5-A274-0A26C39A4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947" y="4893266"/>
            <a:ext cx="1956021" cy="1599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0816BC9-D6D1-4DB0-BB2D-E15EC9260392}"/>
                  </a:ext>
                </a:extLst>
              </p:cNvPr>
              <p:cNvSpPr txBox="1"/>
              <p:nvPr/>
            </p:nvSpPr>
            <p:spPr>
              <a:xfrm>
                <a:off x="6846073" y="3801573"/>
                <a:ext cx="24665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=2;</m:t>
                      </m:r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0816BC9-D6D1-4DB0-BB2D-E15EC9260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073" y="3801573"/>
                <a:ext cx="2466509" cy="276999"/>
              </a:xfrm>
              <a:prstGeom prst="rect">
                <a:avLst/>
              </a:prstGeom>
              <a:blipFill>
                <a:blip r:embed="rId5"/>
                <a:stretch>
                  <a:fillRect l="-1728" r="-1975" b="-17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brir llave 11">
            <a:extLst>
              <a:ext uri="{FF2B5EF4-FFF2-40B4-BE49-F238E27FC236}">
                <a16:creationId xmlns:a16="http://schemas.microsoft.com/office/drawing/2014/main" id="{CDCD94EA-51F2-4D7B-8E40-F6EC1DF1DC30}"/>
              </a:ext>
            </a:extLst>
          </p:cNvPr>
          <p:cNvSpPr/>
          <p:nvPr/>
        </p:nvSpPr>
        <p:spPr>
          <a:xfrm>
            <a:off x="6106604" y="1566609"/>
            <a:ext cx="795130" cy="47469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179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10F1D-6C6D-43F4-AB37-AA386A47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Simulación final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ED4EF7-EE41-4665-8C30-7313158E7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52367"/>
            <a:ext cx="2822161" cy="2633021"/>
          </a:xfrm>
          <a:prstGeom prst="rect">
            <a:avLst/>
          </a:prstGeom>
        </p:spPr>
      </p:pic>
      <p:pic>
        <p:nvPicPr>
          <p:cNvPr id="6" name="Delta_FLG_V2">
            <a:hlinkClick r:id="" action="ppaction://media"/>
            <a:extLst>
              <a:ext uri="{FF2B5EF4-FFF2-40B4-BE49-F238E27FC236}">
                <a16:creationId xmlns:a16="http://schemas.microsoft.com/office/drawing/2014/main" id="{546EF1B9-8E5E-4F01-A80F-3010E30C6DE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96000" y="2440626"/>
            <a:ext cx="5145281" cy="274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2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16C4C-89CB-404E-8235-570B450F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Hallazgos y mejoras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C80CF3-6975-4D61-BBF8-D4F5CA698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Deficiencias:</a:t>
            </a:r>
          </a:p>
          <a:p>
            <a:pPr lvl="1"/>
            <a:r>
              <a:rPr lang="es-MX" dirty="0"/>
              <a:t>Largo procesamiento para una simulación de 5s</a:t>
            </a:r>
          </a:p>
          <a:p>
            <a:pPr lvl="1"/>
            <a:r>
              <a:rPr lang="es-MX" dirty="0"/>
              <a:t>Se intentó utilizar GPU y RAM, sin embargo Matlab no es configurable a ese nivel</a:t>
            </a:r>
          </a:p>
          <a:p>
            <a:pPr lvl="1"/>
            <a:r>
              <a:rPr lang="es-MX" dirty="0"/>
              <a:t>Proceso altamente demandante en memoria</a:t>
            </a:r>
          </a:p>
          <a:p>
            <a:pPr lvl="2"/>
            <a:r>
              <a:rPr lang="es-MX" dirty="0"/>
              <a:t>Se llegó a utilizar el mas del 70% de RAM (16 GB </a:t>
            </a:r>
            <a:r>
              <a:rPr lang="es-MX" dirty="0" err="1"/>
              <a:t>disponbibles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No apto para comprobaciones rápidas</a:t>
            </a:r>
          </a:p>
          <a:p>
            <a:pPr lvl="1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2464DB-B57D-44A0-8DD8-AEB3E92E3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368" y="4297049"/>
            <a:ext cx="4264432" cy="213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2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94147-6985-4485-BA07-17925F20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Hallazgos y mejoras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2783EA-E41A-4342-90ED-B9C281E5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Mejoras</a:t>
            </a:r>
          </a:p>
          <a:p>
            <a:pPr lvl="1"/>
            <a:r>
              <a:rPr lang="es-MX" dirty="0"/>
              <a:t>Es posible </a:t>
            </a:r>
            <a:r>
              <a:rPr lang="es-MX" dirty="0" err="1"/>
              <a:t>eficientar</a:t>
            </a:r>
            <a:r>
              <a:rPr lang="es-MX" dirty="0"/>
              <a:t> el programa con los visuales que ofrece Matlab</a:t>
            </a:r>
          </a:p>
          <a:p>
            <a:pPr lvl="1"/>
            <a:r>
              <a:rPr lang="es-MX" dirty="0"/>
              <a:t>Se puede proponer otro software que permita hacer </a:t>
            </a:r>
            <a:r>
              <a:rPr lang="es-MX" dirty="0" err="1"/>
              <a:t>threading</a:t>
            </a:r>
            <a:r>
              <a:rPr lang="es-MX" dirty="0"/>
              <a:t> (I.e. Python)</a:t>
            </a:r>
          </a:p>
          <a:p>
            <a:pPr lvl="1"/>
            <a:r>
              <a:rPr lang="es-MX" dirty="0"/>
              <a:t>En caso de que no se quiera invertir tiempo en optimización de software, se puede optar por un equipo que contenga al menos 24 GB de memoria RAM o bien, dedicar memoria de disco a procesamiento (No recomendable)</a:t>
            </a:r>
          </a:p>
          <a:p>
            <a:pPr lvl="1"/>
            <a:r>
              <a:rPr lang="es-MX" dirty="0"/>
              <a:t>Reducir el tiempo de simulación</a:t>
            </a:r>
          </a:p>
        </p:txBody>
      </p:sp>
    </p:spTree>
    <p:extLst>
      <p:ext uri="{BB962C8B-B14F-4D97-AF65-F5344CB8AC3E}">
        <p14:creationId xmlns:p14="http://schemas.microsoft.com/office/powerpoint/2010/main" val="4178749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229</Words>
  <Application>Microsoft Office PowerPoint</Application>
  <PresentationFormat>Panorámica</PresentationFormat>
  <Paragraphs>32</Paragraphs>
  <Slides>9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de Office</vt:lpstr>
      <vt:lpstr>Robot delta 3 gdl</vt:lpstr>
      <vt:lpstr>Alcance:</vt:lpstr>
      <vt:lpstr>Herramientas a utilizar</vt:lpstr>
      <vt:lpstr>Piezas importadas en Matlab desde SolidWorks</vt:lpstr>
      <vt:lpstr>Diagrama de bloques Simulink</vt:lpstr>
      <vt:lpstr>Ganancias de controladores PID</vt:lpstr>
      <vt:lpstr>Simulación final</vt:lpstr>
      <vt:lpstr>Hallazgos y mejoras</vt:lpstr>
      <vt:lpstr>Hallazgos y mejoras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Federico Lagos G</dc:creator>
  <cp:lastModifiedBy>Federico Lagos G</cp:lastModifiedBy>
  <cp:revision>7</cp:revision>
  <dcterms:created xsi:type="dcterms:W3CDTF">2021-08-03T09:46:31Z</dcterms:created>
  <dcterms:modified xsi:type="dcterms:W3CDTF">2021-08-03T10:57:38Z</dcterms:modified>
</cp:coreProperties>
</file>