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D646-4E05-58A8-36BC-6CEE1ECF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Northwind traders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9AE26-8F20-8BC0-7EF8-C325F47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Análisis exploratorio de ventas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0456789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23</TotalTime>
  <Words>6</Words>
  <Application>Microsoft Office PowerPoint</Application>
  <PresentationFormat>Panorámica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Century Gothic</vt:lpstr>
      <vt:lpstr>Wingdings 3</vt:lpstr>
      <vt:lpstr>Sector</vt:lpstr>
      <vt:lpstr>Northwind traders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Lami Acosta</dc:creator>
  <cp:lastModifiedBy>Federico Lami Acosta</cp:lastModifiedBy>
  <cp:revision>1</cp:revision>
  <dcterms:created xsi:type="dcterms:W3CDTF">2025-09-10T14:21:41Z</dcterms:created>
  <dcterms:modified xsi:type="dcterms:W3CDTF">2025-09-10T14:45:20Z</dcterms:modified>
</cp:coreProperties>
</file>