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4FDC8-052C-4BCB-9A0F-DF4FD6F61D58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BF18D-22C0-48E1-9E9E-4D533B1937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97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BF18D-22C0-48E1-9E9E-4D533B19370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58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557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3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0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4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72740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86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3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02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65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51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2D497F2-0E3A-4171-8148-DC8379176E2F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6BB0646-9BED-4835-80A0-1539533A5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261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51BC8-56E5-35F3-22DD-E7FC7C96C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XAI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7EDCD1-8BA4-B89C-D7AA-DB62CDD6C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Data Processing and Analysis</a:t>
            </a:r>
          </a:p>
          <a:p>
            <a:r>
              <a:rPr lang="it-IT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1788292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45AB4-3399-A2A6-A48E-AD81906E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72" y="302342"/>
            <a:ext cx="9601200" cy="1485900"/>
          </a:xfrm>
        </p:spPr>
        <p:txBody>
          <a:bodyPr/>
          <a:lstStyle/>
          <a:p>
            <a:r>
              <a:rPr lang="it-IT" dirty="0"/>
              <a:t>LIME : Local </a:t>
            </a:r>
            <a:r>
              <a:rPr lang="it-IT" dirty="0" err="1"/>
              <a:t>Explanation</a:t>
            </a: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BC753C-4705-4703-CBD7-D7E72A6FF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74" y="1156456"/>
            <a:ext cx="10148562" cy="227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391844-6C13-61C0-97FE-798847E72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75" y="3812229"/>
            <a:ext cx="10220360" cy="246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428B6-E3A6-308D-B3A6-BA0E934D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986D78-B91F-3438-2402-BDED60EF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06" y="301655"/>
            <a:ext cx="9725902" cy="187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A22A8F-0A2D-DDF8-0832-A1D00281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9795980" cy="157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3C4A82-3E1C-8BC5-E571-8E96F7A1690E}"/>
              </a:ext>
            </a:extLst>
          </p:cNvPr>
          <p:cNvSpPr txBox="1"/>
          <p:nvPr/>
        </p:nvSpPr>
        <p:spPr>
          <a:xfrm>
            <a:off x="1476606" y="4070555"/>
            <a:ext cx="93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CASO INDECISO: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FA028-FEEC-33DF-1B0F-CDEE816F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BD153C-FC9D-1498-9DE7-4DF60FCF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538" y="4509657"/>
            <a:ext cx="9281652" cy="20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3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674DC-F62E-E926-E3D2-7066ED12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298" y="2703870"/>
            <a:ext cx="10820400" cy="2038350"/>
          </a:xfrm>
        </p:spPr>
        <p:txBody>
          <a:bodyPr/>
          <a:lstStyle/>
          <a:p>
            <a:r>
              <a:rPr lang="it-IT" dirty="0"/>
              <a:t>CONLUSIONE…</a:t>
            </a:r>
          </a:p>
        </p:txBody>
      </p:sp>
    </p:spTree>
    <p:extLst>
      <p:ext uri="{BB962C8B-B14F-4D97-AF65-F5344CB8AC3E}">
        <p14:creationId xmlns:p14="http://schemas.microsoft.com/office/powerpoint/2010/main" val="330323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0F31-D79E-8792-99F3-16EE54C2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/>
              <a:t>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B7D028-8D13-CFCE-ADA8-DF31142D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it-IT" sz="2800" dirty="0"/>
              <a:t>Caricamento Dataset -&gt; One-Hot-</a:t>
            </a:r>
            <a:r>
              <a:rPr lang="it-IT" sz="2800" dirty="0" err="1"/>
              <a:t>Encoding</a:t>
            </a:r>
            <a:endParaRPr lang="it-IT" sz="2800" dirty="0"/>
          </a:p>
          <a:p>
            <a:pPr marL="457200" indent="-457200" algn="ctr">
              <a:buFont typeface="+mj-lt"/>
              <a:buAutoNum type="arabicPeriod"/>
            </a:pPr>
            <a:r>
              <a:rPr lang="it-IT" sz="2800" dirty="0" err="1"/>
              <a:t>Exploratory</a:t>
            </a:r>
            <a:r>
              <a:rPr lang="it-IT" sz="2800" dirty="0"/>
              <a:t> Data Analysis 	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it-IT" sz="2800" dirty="0" err="1"/>
              <a:t>Preprocessing</a:t>
            </a:r>
            <a:r>
              <a:rPr lang="it-IT" sz="2800" dirty="0"/>
              <a:t> -&gt; </a:t>
            </a:r>
            <a:r>
              <a:rPr lang="it-IT" sz="2800" dirty="0" err="1"/>
              <a:t>Modelling</a:t>
            </a:r>
            <a:r>
              <a:rPr lang="it-IT" sz="2800" dirty="0"/>
              <a:t>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it-IT" sz="2800" b="1" u="sng" dirty="0"/>
              <a:t>XAI (</a:t>
            </a:r>
            <a:r>
              <a:rPr lang="it-IT" sz="2800" b="1" u="sng" dirty="0" err="1"/>
              <a:t>Main</a:t>
            </a:r>
            <a:r>
              <a:rPr lang="it-IT" sz="2800" b="1" u="sng" dirty="0"/>
              <a:t> Topic)</a:t>
            </a:r>
          </a:p>
        </p:txBody>
      </p:sp>
    </p:spTree>
    <p:extLst>
      <p:ext uri="{BB962C8B-B14F-4D97-AF65-F5344CB8AC3E}">
        <p14:creationId xmlns:p14="http://schemas.microsoft.com/office/powerpoint/2010/main" val="289098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3AA2FF-A556-9225-BED9-2BE7CABB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63F1D5-3E1D-4118-E993-0D70D6C67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07675"/>
            <a:ext cx="10494860" cy="2398824"/>
          </a:xfrm>
        </p:spPr>
      </p:pic>
    </p:spTree>
    <p:extLst>
      <p:ext uri="{BB962C8B-B14F-4D97-AF65-F5344CB8AC3E}">
        <p14:creationId xmlns:p14="http://schemas.microsoft.com/office/powerpoint/2010/main" val="41531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EF3784-4E11-108A-4067-82BFE5B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 err="1"/>
              <a:t>Exploratory</a:t>
            </a:r>
            <a:r>
              <a:rPr lang="it-IT" sz="4400" dirty="0"/>
              <a:t> Data Analysis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7E3A62C-CD32-0137-08CF-829FCE91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848897"/>
            <a:ext cx="5345010" cy="46895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B07311-9899-64D9-7CA2-0ED618B4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67" y="1848897"/>
            <a:ext cx="4911333" cy="4217606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E537A9B-2515-8EF6-95EA-E56EAF28C187}"/>
              </a:ext>
            </a:extLst>
          </p:cNvPr>
          <p:cNvSpPr/>
          <p:nvPr/>
        </p:nvSpPr>
        <p:spPr>
          <a:xfrm>
            <a:off x="6416726" y="3637935"/>
            <a:ext cx="863941" cy="4326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61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2BCD59-6E45-D772-C625-12F1745D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Target???? No </a:t>
            </a:r>
            <a:r>
              <a:rPr lang="it-IT" dirty="0" err="1"/>
              <a:t>Problem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AF7FF4-73BF-F9C9-FE97-F2F481FB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1" y="1757100"/>
            <a:ext cx="7455456" cy="476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D73D4-C690-E74B-FD6F-6ECCAD3A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Modelling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59AC99-E281-BD93-ED66-86FBD70D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215" y="1492348"/>
            <a:ext cx="6898694" cy="53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0AF9F-EE14-D007-8D4D-80106939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XAI : Global </a:t>
            </a:r>
            <a:r>
              <a:rPr lang="it-IT" dirty="0" err="1"/>
              <a:t>Explanation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F6859B-85A8-27B8-56A6-8DA7F3CD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59" y="1428750"/>
            <a:ext cx="6153321" cy="50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74FB5-5447-84B8-990A-67BA84B6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87" y="328539"/>
            <a:ext cx="9601200" cy="1485900"/>
          </a:xfrm>
        </p:spPr>
        <p:txBody>
          <a:bodyPr/>
          <a:lstStyle/>
          <a:p>
            <a:r>
              <a:rPr lang="it-IT" dirty="0"/>
              <a:t>SHAP: LOCAL EXPLANATION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903D06-9761-9CF8-CBF3-2A5BF70E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66" y="970931"/>
            <a:ext cx="6350837" cy="27789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6404E20-C7C3-5A67-A505-034E8E0DE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187" y="970931"/>
            <a:ext cx="4788813" cy="317291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443DFF2-5D95-CE95-ADC9-D5602F11C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929" y="4062650"/>
            <a:ext cx="5290071" cy="269333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1F686B3-F01E-D914-472C-4D8CE730F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70" y="4143847"/>
            <a:ext cx="6038059" cy="25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05FBDB37-9770-7F8A-A6D5-59DE5F98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40" y="782609"/>
            <a:ext cx="6700938" cy="281581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2B2A91-5B5C-C1D2-118B-33695DCE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28" y="4348029"/>
            <a:ext cx="10993761" cy="8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3685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1558</TotalTime>
  <Words>51</Words>
  <Application>Microsoft Office PowerPoint</Application>
  <PresentationFormat>Widescreen</PresentationFormat>
  <Paragraphs>18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Aptos</vt:lpstr>
      <vt:lpstr>Franklin Gothic Book</vt:lpstr>
      <vt:lpstr>Ritaglio</vt:lpstr>
      <vt:lpstr>XAI</vt:lpstr>
      <vt:lpstr>Struttura</vt:lpstr>
      <vt:lpstr>Dataset</vt:lpstr>
      <vt:lpstr>Exploratory Data Analysis</vt:lpstr>
      <vt:lpstr>Binary Target???? No Problem</vt:lpstr>
      <vt:lpstr>Modelling</vt:lpstr>
      <vt:lpstr>XAI : Global Explanation</vt:lpstr>
      <vt:lpstr>SHAP: LOCAL EXPLANATION</vt:lpstr>
      <vt:lpstr>Presentazione standard di PowerPoint</vt:lpstr>
      <vt:lpstr>LIME : Local Explanation</vt:lpstr>
      <vt:lpstr>Presentazione standard di PowerPoint</vt:lpstr>
      <vt:lpstr>CONLUSIONE…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</dc:title>
  <dc:creator>h.luo3@campus.unimib.it</dc:creator>
  <cp:lastModifiedBy>h.luo3@campus.unimib.it</cp:lastModifiedBy>
  <cp:revision>10</cp:revision>
  <dcterms:created xsi:type="dcterms:W3CDTF">2024-04-11T17:38:27Z</dcterms:created>
  <dcterms:modified xsi:type="dcterms:W3CDTF">2024-04-12T21:18:06Z</dcterms:modified>
</cp:coreProperties>
</file>