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sldIdLst>
    <p:sldId id="264" r:id="rId3"/>
    <p:sldId id="265" r:id="rId4"/>
    <p:sldId id="257" r:id="rId5"/>
    <p:sldId id="263" r:id="rId6"/>
    <p:sldId id="259" r:id="rId7"/>
    <p:sldId id="260" r:id="rId8"/>
    <p:sldId id="261" r:id="rId9"/>
    <p:sldId id="273" r:id="rId10"/>
    <p:sldId id="272" r:id="rId11"/>
    <p:sldId id="262" r:id="rId12"/>
    <p:sldId id="258" r:id="rId1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EFEFF"/>
    <a:srgbClr val="2F5597"/>
    <a:srgbClr val="4472C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1284" y="4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D4CDFE7-0236-47FA-8A5F-1DD933A56EF8}" type="doc">
      <dgm:prSet loTypeId="urn:microsoft.com/office/officeart/2009/layout/CircleArrowProcess" loCatId="process" qsTypeId="urn:microsoft.com/office/officeart/2005/8/quickstyle/simple1" qsCatId="simple" csTypeId="urn:microsoft.com/office/officeart/2005/8/colors/accent1_2" csCatId="accent1" phldr="1"/>
      <dgm:spPr/>
      <dgm:t>
        <a:bodyPr/>
        <a:lstStyle/>
        <a:p>
          <a:endParaRPr lang="en-US"/>
        </a:p>
      </dgm:t>
    </dgm:pt>
    <dgm:pt modelId="{8C87D21B-0E03-44FF-B305-27196CF3F170}">
      <dgm:prSet phldrT="[Text]" custT="1"/>
      <dgm:spPr/>
      <dgm:t>
        <a:bodyPr/>
        <a:lstStyle/>
        <a:p>
          <a:pPr>
            <a:buAutoNum type="arabicPeriod"/>
          </a:pPr>
          <a:r>
            <a:rPr lang="en-US" sz="1000" b="1" dirty="0"/>
            <a:t>Search for the variables in the World Bank data platform</a:t>
          </a:r>
        </a:p>
      </dgm:t>
    </dgm:pt>
    <dgm:pt modelId="{A5E1965B-7352-4469-958D-FF5A483A9B3E}" type="parTrans" cxnId="{8A00C7D0-7D48-43FB-9BF9-33814853B4C9}">
      <dgm:prSet/>
      <dgm:spPr/>
      <dgm:t>
        <a:bodyPr/>
        <a:lstStyle/>
        <a:p>
          <a:endParaRPr lang="en-US"/>
        </a:p>
      </dgm:t>
    </dgm:pt>
    <dgm:pt modelId="{407C53E9-557A-4C50-85C7-7ABF1008D750}" type="sibTrans" cxnId="{8A00C7D0-7D48-43FB-9BF9-33814853B4C9}">
      <dgm:prSet/>
      <dgm:spPr/>
      <dgm:t>
        <a:bodyPr/>
        <a:lstStyle/>
        <a:p>
          <a:endParaRPr lang="en-US"/>
        </a:p>
      </dgm:t>
    </dgm:pt>
    <dgm:pt modelId="{82796E39-8142-498D-9A5E-7576B57B60CD}">
      <dgm:prSet phldrT="[Text]" custT="1"/>
      <dgm:spPr/>
      <dgm:t>
        <a:bodyPr/>
        <a:lstStyle/>
        <a:p>
          <a:pPr>
            <a:buAutoNum type="arabicPeriod"/>
          </a:pPr>
          <a:r>
            <a:rPr lang="en-US" sz="1000" b="1" dirty="0"/>
            <a:t>Download and save csv files of each data base</a:t>
          </a:r>
        </a:p>
      </dgm:t>
    </dgm:pt>
    <dgm:pt modelId="{185DA8B2-FACC-402D-B906-BDD21A514758}" type="parTrans" cxnId="{595CB4C6-630A-41E6-AFFA-A1DB783A260A}">
      <dgm:prSet/>
      <dgm:spPr/>
      <dgm:t>
        <a:bodyPr/>
        <a:lstStyle/>
        <a:p>
          <a:endParaRPr lang="en-US"/>
        </a:p>
      </dgm:t>
    </dgm:pt>
    <dgm:pt modelId="{7AEBC677-35E0-4617-A18A-95CD3A893C45}" type="sibTrans" cxnId="{595CB4C6-630A-41E6-AFFA-A1DB783A260A}">
      <dgm:prSet/>
      <dgm:spPr/>
      <dgm:t>
        <a:bodyPr/>
        <a:lstStyle/>
        <a:p>
          <a:endParaRPr lang="en-US"/>
        </a:p>
      </dgm:t>
    </dgm:pt>
    <dgm:pt modelId="{E457B76D-98FE-469B-AEE8-784FD4941E2F}">
      <dgm:prSet phldrT="[Text]" custT="1"/>
      <dgm:spPr/>
      <dgm:t>
        <a:bodyPr/>
        <a:lstStyle/>
        <a:p>
          <a:pPr>
            <a:buAutoNum type="arabicPeriod"/>
          </a:pPr>
          <a:r>
            <a:rPr lang="en-US" sz="1000" b="1" i="0" dirty="0"/>
            <a:t>Import data into </a:t>
          </a:r>
          <a:r>
            <a:rPr lang="en-US" sz="1000" b="1" i="0" dirty="0" err="1"/>
            <a:t>Jupyter</a:t>
          </a:r>
          <a:r>
            <a:rPr lang="en-US" sz="1000" b="1" i="0" dirty="0"/>
            <a:t> Notebook using Pandas</a:t>
          </a:r>
        </a:p>
      </dgm:t>
    </dgm:pt>
    <dgm:pt modelId="{EB030F8A-7FBE-43AB-A09C-768A6DE0079C}" type="parTrans" cxnId="{AAF95AA4-8F6C-43E0-A949-319C4148A2D3}">
      <dgm:prSet/>
      <dgm:spPr/>
      <dgm:t>
        <a:bodyPr/>
        <a:lstStyle/>
        <a:p>
          <a:endParaRPr lang="en-US"/>
        </a:p>
      </dgm:t>
    </dgm:pt>
    <dgm:pt modelId="{108007C8-6D64-4B5F-A91D-E42C13715DA1}" type="sibTrans" cxnId="{AAF95AA4-8F6C-43E0-A949-319C4148A2D3}">
      <dgm:prSet/>
      <dgm:spPr/>
      <dgm:t>
        <a:bodyPr/>
        <a:lstStyle/>
        <a:p>
          <a:endParaRPr lang="en-US"/>
        </a:p>
      </dgm:t>
    </dgm:pt>
    <dgm:pt modelId="{728B0D8A-EE6E-4543-86F2-6EE53A62DB36}">
      <dgm:prSet phldrT="[Text]" custT="1"/>
      <dgm:spPr/>
      <dgm:t>
        <a:bodyPr/>
        <a:lstStyle/>
        <a:p>
          <a:pPr>
            <a:buAutoNum type="arabicPeriod"/>
          </a:pPr>
          <a:r>
            <a:rPr lang="en-US" sz="1000" b="1" dirty="0"/>
            <a:t>Create </a:t>
          </a:r>
          <a:r>
            <a:rPr lang="en-US" sz="1000" b="1" dirty="0" err="1"/>
            <a:t>DataFrames</a:t>
          </a:r>
          <a:r>
            <a:rPr lang="en-US" sz="1000" b="1" dirty="0"/>
            <a:t>, and cleanse of information</a:t>
          </a:r>
        </a:p>
      </dgm:t>
    </dgm:pt>
    <dgm:pt modelId="{B64BF108-DC83-4600-AAB7-B86C8CCA4B23}" type="parTrans" cxnId="{7AB8BD0A-3261-4E55-ADB6-44091C1B1B89}">
      <dgm:prSet/>
      <dgm:spPr/>
      <dgm:t>
        <a:bodyPr/>
        <a:lstStyle/>
        <a:p>
          <a:endParaRPr lang="en-US"/>
        </a:p>
      </dgm:t>
    </dgm:pt>
    <dgm:pt modelId="{DC006493-536F-477B-8EAE-432F516B4F63}" type="sibTrans" cxnId="{7AB8BD0A-3261-4E55-ADB6-44091C1B1B89}">
      <dgm:prSet/>
      <dgm:spPr/>
      <dgm:t>
        <a:bodyPr/>
        <a:lstStyle/>
        <a:p>
          <a:endParaRPr lang="en-US"/>
        </a:p>
      </dgm:t>
    </dgm:pt>
    <dgm:pt modelId="{C8F895ED-A18B-4889-AB63-B7ED4723C3FE}">
      <dgm:prSet phldrT="[Text]" custT="1"/>
      <dgm:spPr/>
      <dgm:t>
        <a:bodyPr/>
        <a:lstStyle/>
        <a:p>
          <a:pPr>
            <a:buAutoNum type="arabicPeriod"/>
          </a:pPr>
          <a:r>
            <a:rPr lang="en-US" sz="1000" b="1" dirty="0"/>
            <a:t>Merging of </a:t>
          </a:r>
          <a:r>
            <a:rPr lang="en-US" sz="1000" b="1" dirty="0" err="1"/>
            <a:t>DataFrames</a:t>
          </a:r>
          <a:r>
            <a:rPr lang="en-US" sz="1000" b="1" dirty="0"/>
            <a:t> into a master </a:t>
          </a:r>
          <a:r>
            <a:rPr lang="en-US" sz="1000" b="1" dirty="0" err="1"/>
            <a:t>DataFrame</a:t>
          </a:r>
          <a:r>
            <a:rPr lang="en-US" sz="1000" b="1" dirty="0"/>
            <a:t> </a:t>
          </a:r>
        </a:p>
      </dgm:t>
    </dgm:pt>
    <dgm:pt modelId="{292FF29B-59F4-4E73-9210-C7FE3D70A75D}" type="parTrans" cxnId="{647EDDE8-5354-481F-92D3-D9FE29D84CF6}">
      <dgm:prSet/>
      <dgm:spPr/>
      <dgm:t>
        <a:bodyPr/>
        <a:lstStyle/>
        <a:p>
          <a:endParaRPr lang="en-US"/>
        </a:p>
      </dgm:t>
    </dgm:pt>
    <dgm:pt modelId="{CF948533-D1CF-4FBF-922E-C2B2DF2A24D5}" type="sibTrans" cxnId="{647EDDE8-5354-481F-92D3-D9FE29D84CF6}">
      <dgm:prSet/>
      <dgm:spPr/>
      <dgm:t>
        <a:bodyPr/>
        <a:lstStyle/>
        <a:p>
          <a:endParaRPr lang="en-US"/>
        </a:p>
      </dgm:t>
    </dgm:pt>
    <dgm:pt modelId="{4E9B1924-5295-4899-86CC-6FB438A93DE0}" type="pres">
      <dgm:prSet presAssocID="{CD4CDFE7-0236-47FA-8A5F-1DD933A56EF8}" presName="Name0" presStyleCnt="0">
        <dgm:presLayoutVars>
          <dgm:chMax val="7"/>
          <dgm:chPref val="7"/>
          <dgm:dir/>
          <dgm:animLvl val="lvl"/>
        </dgm:presLayoutVars>
      </dgm:prSet>
      <dgm:spPr/>
    </dgm:pt>
    <dgm:pt modelId="{2B938703-A24C-4EBF-B4DD-4932CD372F03}" type="pres">
      <dgm:prSet presAssocID="{8C87D21B-0E03-44FF-B305-27196CF3F170}" presName="Accent1" presStyleCnt="0"/>
      <dgm:spPr/>
    </dgm:pt>
    <dgm:pt modelId="{4CCE575F-53D7-46F4-A55E-1EE4631163FC}" type="pres">
      <dgm:prSet presAssocID="{8C87D21B-0E03-44FF-B305-27196CF3F170}" presName="Accent" presStyleLbl="node1" presStyleIdx="0" presStyleCnt="5" custScaleX="137534" custScaleY="136469"/>
      <dgm:spPr>
        <a:solidFill>
          <a:srgbClr val="2F5597"/>
        </a:solidFill>
        <a:ln>
          <a:solidFill>
            <a:srgbClr val="2F5597"/>
          </a:solidFill>
        </a:ln>
      </dgm:spPr>
    </dgm:pt>
    <dgm:pt modelId="{5EF8C2D3-6181-4F4E-A0A7-BFFDFA732749}" type="pres">
      <dgm:prSet presAssocID="{8C87D21B-0E03-44FF-B305-27196CF3F170}" presName="Parent1" presStyleLbl="revTx" presStyleIdx="0" presStyleCnt="5" custScaleX="124402" custScaleY="230386" custLinFactNeighborX="-1067" custLinFactNeighborY="-33487">
        <dgm:presLayoutVars>
          <dgm:chMax val="1"/>
          <dgm:chPref val="1"/>
          <dgm:bulletEnabled val="1"/>
        </dgm:presLayoutVars>
      </dgm:prSet>
      <dgm:spPr/>
    </dgm:pt>
    <dgm:pt modelId="{54054B69-75AD-4F19-9E97-95CE2F4DF7AE}" type="pres">
      <dgm:prSet presAssocID="{82796E39-8142-498D-9A5E-7576B57B60CD}" presName="Accent2" presStyleCnt="0"/>
      <dgm:spPr/>
    </dgm:pt>
    <dgm:pt modelId="{64365F8A-23D8-47D0-9FC4-01637A108A83}" type="pres">
      <dgm:prSet presAssocID="{82796E39-8142-498D-9A5E-7576B57B60CD}" presName="Accent" presStyleLbl="node1" presStyleIdx="1" presStyleCnt="5" custScaleX="119027" custScaleY="119027" custLinFactNeighborX="-10239" custLinFactNeighborY="-1400"/>
      <dgm:spPr>
        <a:solidFill>
          <a:schemeClr val="accent6">
            <a:lumMod val="60000"/>
            <a:lumOff val="40000"/>
          </a:schemeClr>
        </a:solidFill>
        <a:ln>
          <a:solidFill>
            <a:schemeClr val="accent6">
              <a:lumMod val="60000"/>
              <a:lumOff val="40000"/>
            </a:schemeClr>
          </a:solidFill>
        </a:ln>
      </dgm:spPr>
    </dgm:pt>
    <dgm:pt modelId="{4F115313-4EEF-4229-B61A-58E51EECCA48}" type="pres">
      <dgm:prSet presAssocID="{82796E39-8142-498D-9A5E-7576B57B60CD}" presName="Parent2" presStyleLbl="revTx" presStyleIdx="1" presStyleCnt="5" custLinFactNeighborX="-13343" custLinFactNeighborY="-43386">
        <dgm:presLayoutVars>
          <dgm:chMax val="1"/>
          <dgm:chPref val="1"/>
          <dgm:bulletEnabled val="1"/>
        </dgm:presLayoutVars>
      </dgm:prSet>
      <dgm:spPr/>
    </dgm:pt>
    <dgm:pt modelId="{8F33D169-31F2-4BB9-A9C5-2A67C2D944AA}" type="pres">
      <dgm:prSet presAssocID="{E457B76D-98FE-469B-AEE8-784FD4941E2F}" presName="Accent3" presStyleCnt="0"/>
      <dgm:spPr/>
    </dgm:pt>
    <dgm:pt modelId="{41833E16-35ED-4369-BB07-F438DEB7B3F3}" type="pres">
      <dgm:prSet presAssocID="{E457B76D-98FE-469B-AEE8-784FD4941E2F}" presName="Accent" presStyleLbl="node1" presStyleIdx="2" presStyleCnt="5" custScaleX="123884" custScaleY="123884"/>
      <dgm:spPr>
        <a:solidFill>
          <a:schemeClr val="accent4">
            <a:lumMod val="60000"/>
            <a:lumOff val="40000"/>
          </a:schemeClr>
        </a:solidFill>
        <a:ln>
          <a:solidFill>
            <a:schemeClr val="accent4">
              <a:lumMod val="60000"/>
              <a:lumOff val="40000"/>
            </a:schemeClr>
          </a:solidFill>
        </a:ln>
      </dgm:spPr>
    </dgm:pt>
    <dgm:pt modelId="{B0B2F811-37A2-4830-8476-BA33790D4040}" type="pres">
      <dgm:prSet presAssocID="{E457B76D-98FE-469B-AEE8-784FD4941E2F}" presName="Parent3" presStyleLbl="revTx" presStyleIdx="2" presStyleCnt="5" custScaleX="123652" custLinFactNeighborX="2502" custLinFactNeighborY="-17623">
        <dgm:presLayoutVars>
          <dgm:chMax val="1"/>
          <dgm:chPref val="1"/>
          <dgm:bulletEnabled val="1"/>
        </dgm:presLayoutVars>
      </dgm:prSet>
      <dgm:spPr/>
    </dgm:pt>
    <dgm:pt modelId="{AC9DAADD-33A3-4EC8-AEF6-715712E57506}" type="pres">
      <dgm:prSet presAssocID="{728B0D8A-EE6E-4543-86F2-6EE53A62DB36}" presName="Accent4" presStyleCnt="0"/>
      <dgm:spPr/>
    </dgm:pt>
    <dgm:pt modelId="{E5BD7EA8-F112-404C-9141-FFFBF0D4B5F1}" type="pres">
      <dgm:prSet presAssocID="{728B0D8A-EE6E-4543-86F2-6EE53A62DB36}" presName="Accent" presStyleLbl="node1" presStyleIdx="3" presStyleCnt="5" custScaleX="123391" custScaleY="123391" custLinFactNeighborY="4187"/>
      <dgm:spPr>
        <a:solidFill>
          <a:schemeClr val="accent2">
            <a:lumMod val="75000"/>
          </a:schemeClr>
        </a:solidFill>
        <a:ln>
          <a:solidFill>
            <a:schemeClr val="accent2">
              <a:lumMod val="75000"/>
            </a:schemeClr>
          </a:solidFill>
        </a:ln>
      </dgm:spPr>
    </dgm:pt>
    <dgm:pt modelId="{ED62AA49-B9EB-4AE9-8557-808B17745DF4}" type="pres">
      <dgm:prSet presAssocID="{728B0D8A-EE6E-4543-86F2-6EE53A62DB36}" presName="Parent4" presStyleLbl="revTx" presStyleIdx="3" presStyleCnt="5" custLinFactNeighborX="-10008" custLinFactNeighborY="-28368">
        <dgm:presLayoutVars>
          <dgm:chMax val="1"/>
          <dgm:chPref val="1"/>
          <dgm:bulletEnabled val="1"/>
        </dgm:presLayoutVars>
      </dgm:prSet>
      <dgm:spPr/>
    </dgm:pt>
    <dgm:pt modelId="{5B6EF238-4998-4DFC-9072-337DCD549F95}" type="pres">
      <dgm:prSet presAssocID="{C8F895ED-A18B-4889-AB63-B7ED4723C3FE}" presName="Accent5" presStyleCnt="0"/>
      <dgm:spPr/>
    </dgm:pt>
    <dgm:pt modelId="{C7D9E52D-AF13-4465-B8EA-7CAC701171C5}" type="pres">
      <dgm:prSet presAssocID="{C8F895ED-A18B-4889-AB63-B7ED4723C3FE}" presName="Accent" presStyleLbl="node1" presStyleIdx="4" presStyleCnt="5" custScaleX="99401" custScaleY="99401" custLinFactNeighborX="15061" custLinFactNeighborY="3882"/>
      <dgm:spPr>
        <a:solidFill>
          <a:schemeClr val="tx1">
            <a:lumMod val="85000"/>
            <a:lumOff val="15000"/>
          </a:schemeClr>
        </a:solidFill>
      </dgm:spPr>
    </dgm:pt>
    <dgm:pt modelId="{3DA1AF5C-90F4-44F9-8067-8C239AEED869}" type="pres">
      <dgm:prSet presAssocID="{C8F895ED-A18B-4889-AB63-B7ED4723C3FE}" presName="Parent5" presStyleLbl="revTx" presStyleIdx="4" presStyleCnt="5" custLinFactNeighborX="19181" custLinFactNeighborY="11324">
        <dgm:presLayoutVars>
          <dgm:chMax val="1"/>
          <dgm:chPref val="1"/>
          <dgm:bulletEnabled val="1"/>
        </dgm:presLayoutVars>
      </dgm:prSet>
      <dgm:spPr/>
    </dgm:pt>
  </dgm:ptLst>
  <dgm:cxnLst>
    <dgm:cxn modelId="{7AB8BD0A-3261-4E55-ADB6-44091C1B1B89}" srcId="{CD4CDFE7-0236-47FA-8A5F-1DD933A56EF8}" destId="{728B0D8A-EE6E-4543-86F2-6EE53A62DB36}" srcOrd="3" destOrd="0" parTransId="{B64BF108-DC83-4600-AAB7-B86C8CCA4B23}" sibTransId="{DC006493-536F-477B-8EAE-432F516B4F63}"/>
    <dgm:cxn modelId="{11D0E837-8F50-4A2A-9192-5F5CC30B317B}" type="presOf" srcId="{82796E39-8142-498D-9A5E-7576B57B60CD}" destId="{4F115313-4EEF-4229-B61A-58E51EECCA48}" srcOrd="0" destOrd="0" presId="urn:microsoft.com/office/officeart/2009/layout/CircleArrowProcess"/>
    <dgm:cxn modelId="{9896E35D-1078-4FB6-9720-635E7F9E50D3}" type="presOf" srcId="{8C87D21B-0E03-44FF-B305-27196CF3F170}" destId="{5EF8C2D3-6181-4F4E-A0A7-BFFDFA732749}" srcOrd="0" destOrd="0" presId="urn:microsoft.com/office/officeart/2009/layout/CircleArrowProcess"/>
    <dgm:cxn modelId="{C4DEB64F-3A11-46A2-8A97-47580E7E49C1}" type="presOf" srcId="{C8F895ED-A18B-4889-AB63-B7ED4723C3FE}" destId="{3DA1AF5C-90F4-44F9-8067-8C239AEED869}" srcOrd="0" destOrd="0" presId="urn:microsoft.com/office/officeart/2009/layout/CircleArrowProcess"/>
    <dgm:cxn modelId="{BC458B81-C55B-41A2-A648-FBA1693CCA69}" type="presOf" srcId="{E457B76D-98FE-469B-AEE8-784FD4941E2F}" destId="{B0B2F811-37A2-4830-8476-BA33790D4040}" srcOrd="0" destOrd="0" presId="urn:microsoft.com/office/officeart/2009/layout/CircleArrowProcess"/>
    <dgm:cxn modelId="{AAF95AA4-8F6C-43E0-A949-319C4148A2D3}" srcId="{CD4CDFE7-0236-47FA-8A5F-1DD933A56EF8}" destId="{E457B76D-98FE-469B-AEE8-784FD4941E2F}" srcOrd="2" destOrd="0" parTransId="{EB030F8A-7FBE-43AB-A09C-768A6DE0079C}" sibTransId="{108007C8-6D64-4B5F-A91D-E42C13715DA1}"/>
    <dgm:cxn modelId="{595CB4C6-630A-41E6-AFFA-A1DB783A260A}" srcId="{CD4CDFE7-0236-47FA-8A5F-1DD933A56EF8}" destId="{82796E39-8142-498D-9A5E-7576B57B60CD}" srcOrd="1" destOrd="0" parTransId="{185DA8B2-FACC-402D-B906-BDD21A514758}" sibTransId="{7AEBC677-35E0-4617-A18A-95CD3A893C45}"/>
    <dgm:cxn modelId="{8A00C7D0-7D48-43FB-9BF9-33814853B4C9}" srcId="{CD4CDFE7-0236-47FA-8A5F-1DD933A56EF8}" destId="{8C87D21B-0E03-44FF-B305-27196CF3F170}" srcOrd="0" destOrd="0" parTransId="{A5E1965B-7352-4469-958D-FF5A483A9B3E}" sibTransId="{407C53E9-557A-4C50-85C7-7ABF1008D750}"/>
    <dgm:cxn modelId="{37ADABD4-530D-40C1-B10D-41B3BDD5D6D2}" type="presOf" srcId="{CD4CDFE7-0236-47FA-8A5F-1DD933A56EF8}" destId="{4E9B1924-5295-4899-86CC-6FB438A93DE0}" srcOrd="0" destOrd="0" presId="urn:microsoft.com/office/officeart/2009/layout/CircleArrowProcess"/>
    <dgm:cxn modelId="{81BE69D6-B7C2-469C-8FFB-F5698AA00E5E}" type="presOf" srcId="{728B0D8A-EE6E-4543-86F2-6EE53A62DB36}" destId="{ED62AA49-B9EB-4AE9-8557-808B17745DF4}" srcOrd="0" destOrd="0" presId="urn:microsoft.com/office/officeart/2009/layout/CircleArrowProcess"/>
    <dgm:cxn modelId="{647EDDE8-5354-481F-92D3-D9FE29D84CF6}" srcId="{CD4CDFE7-0236-47FA-8A5F-1DD933A56EF8}" destId="{C8F895ED-A18B-4889-AB63-B7ED4723C3FE}" srcOrd="4" destOrd="0" parTransId="{292FF29B-59F4-4E73-9210-C7FE3D70A75D}" sibTransId="{CF948533-D1CF-4FBF-922E-C2B2DF2A24D5}"/>
    <dgm:cxn modelId="{B03A94AA-2756-4749-892B-4D3ED037974F}" type="presParOf" srcId="{4E9B1924-5295-4899-86CC-6FB438A93DE0}" destId="{2B938703-A24C-4EBF-B4DD-4932CD372F03}" srcOrd="0" destOrd="0" presId="urn:microsoft.com/office/officeart/2009/layout/CircleArrowProcess"/>
    <dgm:cxn modelId="{3B765652-D5CD-4730-BE94-BE5865B06994}" type="presParOf" srcId="{2B938703-A24C-4EBF-B4DD-4932CD372F03}" destId="{4CCE575F-53D7-46F4-A55E-1EE4631163FC}" srcOrd="0" destOrd="0" presId="urn:microsoft.com/office/officeart/2009/layout/CircleArrowProcess"/>
    <dgm:cxn modelId="{DADFFA7F-C372-4181-AFD2-81B74A2842F6}" type="presParOf" srcId="{4E9B1924-5295-4899-86CC-6FB438A93DE0}" destId="{5EF8C2D3-6181-4F4E-A0A7-BFFDFA732749}" srcOrd="1" destOrd="0" presId="urn:microsoft.com/office/officeart/2009/layout/CircleArrowProcess"/>
    <dgm:cxn modelId="{F61E475B-8140-478A-A2B4-FD0AD8C361EF}" type="presParOf" srcId="{4E9B1924-5295-4899-86CC-6FB438A93DE0}" destId="{54054B69-75AD-4F19-9E97-95CE2F4DF7AE}" srcOrd="2" destOrd="0" presId="urn:microsoft.com/office/officeart/2009/layout/CircleArrowProcess"/>
    <dgm:cxn modelId="{1B106C2E-1131-4ECE-9AA6-7B2A4485883A}" type="presParOf" srcId="{54054B69-75AD-4F19-9E97-95CE2F4DF7AE}" destId="{64365F8A-23D8-47D0-9FC4-01637A108A83}" srcOrd="0" destOrd="0" presId="urn:microsoft.com/office/officeart/2009/layout/CircleArrowProcess"/>
    <dgm:cxn modelId="{24706974-19D3-48E2-93B9-053E910E8871}" type="presParOf" srcId="{4E9B1924-5295-4899-86CC-6FB438A93DE0}" destId="{4F115313-4EEF-4229-B61A-58E51EECCA48}" srcOrd="3" destOrd="0" presId="urn:microsoft.com/office/officeart/2009/layout/CircleArrowProcess"/>
    <dgm:cxn modelId="{27458C1C-037F-4834-8F4A-4CE2C8B27ECD}" type="presParOf" srcId="{4E9B1924-5295-4899-86CC-6FB438A93DE0}" destId="{8F33D169-31F2-4BB9-A9C5-2A67C2D944AA}" srcOrd="4" destOrd="0" presId="urn:microsoft.com/office/officeart/2009/layout/CircleArrowProcess"/>
    <dgm:cxn modelId="{08CF6C9C-1566-40B9-89E0-B56A516D33DB}" type="presParOf" srcId="{8F33D169-31F2-4BB9-A9C5-2A67C2D944AA}" destId="{41833E16-35ED-4369-BB07-F438DEB7B3F3}" srcOrd="0" destOrd="0" presId="urn:microsoft.com/office/officeart/2009/layout/CircleArrowProcess"/>
    <dgm:cxn modelId="{EA12102D-1C83-4347-A113-BD95AE60B84A}" type="presParOf" srcId="{4E9B1924-5295-4899-86CC-6FB438A93DE0}" destId="{B0B2F811-37A2-4830-8476-BA33790D4040}" srcOrd="5" destOrd="0" presId="urn:microsoft.com/office/officeart/2009/layout/CircleArrowProcess"/>
    <dgm:cxn modelId="{A85B4C69-8D22-4FBB-83F3-D2B032321ADC}" type="presParOf" srcId="{4E9B1924-5295-4899-86CC-6FB438A93DE0}" destId="{AC9DAADD-33A3-4EC8-AEF6-715712E57506}" srcOrd="6" destOrd="0" presId="urn:microsoft.com/office/officeart/2009/layout/CircleArrowProcess"/>
    <dgm:cxn modelId="{7A6C2603-44EA-4917-B1C5-D8BF3C833B55}" type="presParOf" srcId="{AC9DAADD-33A3-4EC8-AEF6-715712E57506}" destId="{E5BD7EA8-F112-404C-9141-FFFBF0D4B5F1}" srcOrd="0" destOrd="0" presId="urn:microsoft.com/office/officeart/2009/layout/CircleArrowProcess"/>
    <dgm:cxn modelId="{BC5278DB-F2E1-4D10-A09E-BD3CC26EBC2F}" type="presParOf" srcId="{4E9B1924-5295-4899-86CC-6FB438A93DE0}" destId="{ED62AA49-B9EB-4AE9-8557-808B17745DF4}" srcOrd="7" destOrd="0" presId="urn:microsoft.com/office/officeart/2009/layout/CircleArrowProcess"/>
    <dgm:cxn modelId="{F981E85E-1AD9-4D58-ADB6-9A1F363F0788}" type="presParOf" srcId="{4E9B1924-5295-4899-86CC-6FB438A93DE0}" destId="{5B6EF238-4998-4DFC-9072-337DCD549F95}" srcOrd="8" destOrd="0" presId="urn:microsoft.com/office/officeart/2009/layout/CircleArrowProcess"/>
    <dgm:cxn modelId="{D1C842F6-3097-4532-BF6D-F92530D29F15}" type="presParOf" srcId="{5B6EF238-4998-4DFC-9072-337DCD549F95}" destId="{C7D9E52D-AF13-4465-B8EA-7CAC701171C5}" srcOrd="0" destOrd="0" presId="urn:microsoft.com/office/officeart/2009/layout/CircleArrowProcess"/>
    <dgm:cxn modelId="{BF55B27C-7445-412B-827F-BEAB625A104F}" type="presParOf" srcId="{4E9B1924-5295-4899-86CC-6FB438A93DE0}" destId="{3DA1AF5C-90F4-44F9-8067-8C239AEED869}" srcOrd="9" destOrd="0" presId="urn:microsoft.com/office/officeart/2009/layout/CircleArrowProcess"/>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CCE575F-53D7-46F4-A55E-1EE4631163FC}">
      <dsp:nvSpPr>
        <dsp:cNvPr id="0" name=""/>
        <dsp:cNvSpPr/>
      </dsp:nvSpPr>
      <dsp:spPr>
        <a:xfrm>
          <a:off x="2107288" y="-144764"/>
          <a:ext cx="2214940" cy="2197899"/>
        </a:xfrm>
        <a:prstGeom prst="circularArrow">
          <a:avLst>
            <a:gd name="adj1" fmla="val 10980"/>
            <a:gd name="adj2" fmla="val 1142322"/>
            <a:gd name="adj3" fmla="val 4500000"/>
            <a:gd name="adj4" fmla="val 10800000"/>
            <a:gd name="adj5" fmla="val 12500"/>
          </a:avLst>
        </a:prstGeom>
        <a:solidFill>
          <a:srgbClr val="2F5597"/>
        </a:solidFill>
        <a:ln w="12700" cap="flat" cmpd="sng" algn="ctr">
          <a:solidFill>
            <a:srgbClr val="2F5597"/>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EF8C2D3-6181-4F4E-A0A7-BFFDFA732749}">
      <dsp:nvSpPr>
        <dsp:cNvPr id="0" name=""/>
        <dsp:cNvSpPr/>
      </dsp:nvSpPr>
      <dsp:spPr>
        <a:xfrm>
          <a:off x="2645847" y="288965"/>
          <a:ext cx="1118040" cy="10348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b="1" kern="1200" dirty="0"/>
            <a:t>Search for the variables in the World Bank data platform</a:t>
          </a:r>
        </a:p>
      </dsp:txBody>
      <dsp:txXfrm>
        <a:off x="2645847" y="288965"/>
        <a:ext cx="1118040" cy="1034813"/>
      </dsp:txXfrm>
    </dsp:sp>
    <dsp:sp modelId="{64365F8A-23D8-47D0-9FC4-01637A108A83}">
      <dsp:nvSpPr>
        <dsp:cNvPr id="0" name=""/>
        <dsp:cNvSpPr/>
      </dsp:nvSpPr>
      <dsp:spPr>
        <a:xfrm>
          <a:off x="1644015" y="898507"/>
          <a:ext cx="1916891" cy="1916987"/>
        </a:xfrm>
        <a:prstGeom prst="leftCircularArrow">
          <a:avLst>
            <a:gd name="adj1" fmla="val 10980"/>
            <a:gd name="adj2" fmla="val 1142322"/>
            <a:gd name="adj3" fmla="val 6300000"/>
            <a:gd name="adj4" fmla="val 18900000"/>
            <a:gd name="adj5" fmla="val 12500"/>
          </a:avLst>
        </a:prstGeom>
        <a:solidFill>
          <a:schemeClr val="accent6">
            <a:lumMod val="60000"/>
            <a:lumOff val="40000"/>
          </a:schemeClr>
        </a:solidFill>
        <a:ln w="12700" cap="flat" cmpd="sng" algn="ctr">
          <a:solidFill>
            <a:schemeClr val="accent6">
              <a:lumMod val="60000"/>
              <a:lumOff val="4000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F115313-4EEF-4229-B61A-58E51EECCA48}">
      <dsp:nvSpPr>
        <dsp:cNvPr id="0" name=""/>
        <dsp:cNvSpPr/>
      </dsp:nvSpPr>
      <dsp:spPr>
        <a:xfrm>
          <a:off x="2195958" y="1464770"/>
          <a:ext cx="898732" cy="4491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b="1" kern="1200" dirty="0"/>
            <a:t>Download and save csv files of each data base</a:t>
          </a:r>
        </a:p>
      </dsp:txBody>
      <dsp:txXfrm>
        <a:off x="2195958" y="1464770"/>
        <a:ext cx="898732" cy="449165"/>
      </dsp:txXfrm>
    </dsp:sp>
    <dsp:sp modelId="{41833E16-35ED-4369-BB07-F438DEB7B3F3}">
      <dsp:nvSpPr>
        <dsp:cNvPr id="0" name=""/>
        <dsp:cNvSpPr/>
      </dsp:nvSpPr>
      <dsp:spPr>
        <a:xfrm>
          <a:off x="2217203" y="1811465"/>
          <a:ext cx="1995111" cy="1995212"/>
        </a:xfrm>
        <a:prstGeom prst="circularArrow">
          <a:avLst>
            <a:gd name="adj1" fmla="val 10980"/>
            <a:gd name="adj2" fmla="val 1142322"/>
            <a:gd name="adj3" fmla="val 4500000"/>
            <a:gd name="adj4" fmla="val 13500000"/>
            <a:gd name="adj5" fmla="val 12500"/>
          </a:avLst>
        </a:prstGeom>
        <a:solidFill>
          <a:schemeClr val="accent4">
            <a:lumMod val="60000"/>
            <a:lumOff val="40000"/>
          </a:schemeClr>
        </a:solidFill>
        <a:ln w="12700" cap="flat" cmpd="sng" algn="ctr">
          <a:solidFill>
            <a:schemeClr val="accent4">
              <a:lumMod val="60000"/>
              <a:lumOff val="4000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0B2F811-37A2-4830-8476-BA33790D4040}">
      <dsp:nvSpPr>
        <dsp:cNvPr id="0" name=""/>
        <dsp:cNvSpPr/>
      </dsp:nvSpPr>
      <dsp:spPr>
        <a:xfrm>
          <a:off x="2681293" y="2507411"/>
          <a:ext cx="1111300" cy="4491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b="1" i="0" kern="1200" dirty="0"/>
            <a:t>Import data into </a:t>
          </a:r>
          <a:r>
            <a:rPr lang="en-US" sz="1000" b="1" i="0" kern="1200" dirty="0" err="1"/>
            <a:t>Jupyter</a:t>
          </a:r>
          <a:r>
            <a:rPr lang="en-US" sz="1000" b="1" i="0" kern="1200" dirty="0"/>
            <a:t> Notebook using Pandas</a:t>
          </a:r>
        </a:p>
      </dsp:txBody>
      <dsp:txXfrm>
        <a:off x="2681293" y="2507411"/>
        <a:ext cx="1111300" cy="449165"/>
      </dsp:txXfrm>
    </dsp:sp>
    <dsp:sp modelId="{E5BD7EA8-F112-404C-9141-FFFBF0D4B5F1}">
      <dsp:nvSpPr>
        <dsp:cNvPr id="0" name=""/>
        <dsp:cNvSpPr/>
      </dsp:nvSpPr>
      <dsp:spPr>
        <a:xfrm>
          <a:off x="1773770" y="2809792"/>
          <a:ext cx="1987172" cy="1987272"/>
        </a:xfrm>
        <a:prstGeom prst="leftCircularArrow">
          <a:avLst>
            <a:gd name="adj1" fmla="val 10980"/>
            <a:gd name="adj2" fmla="val 1142322"/>
            <a:gd name="adj3" fmla="val 6300000"/>
            <a:gd name="adj4" fmla="val 18900000"/>
            <a:gd name="adj5" fmla="val 12500"/>
          </a:avLst>
        </a:prstGeom>
        <a:solidFill>
          <a:schemeClr val="accent2">
            <a:lumMod val="75000"/>
          </a:schemeClr>
        </a:solidFill>
        <a:ln w="12700" cap="flat" cmpd="sng" algn="ctr">
          <a:solidFill>
            <a:schemeClr val="accent2">
              <a:lumMod val="7500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D62AA49-B9EB-4AE9-8557-808B17745DF4}">
      <dsp:nvSpPr>
        <dsp:cNvPr id="0" name=""/>
        <dsp:cNvSpPr/>
      </dsp:nvSpPr>
      <dsp:spPr>
        <a:xfrm>
          <a:off x="2225930" y="3386592"/>
          <a:ext cx="898732" cy="4491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b="1" kern="1200" dirty="0"/>
            <a:t>Create </a:t>
          </a:r>
          <a:r>
            <a:rPr lang="en-US" sz="1000" b="1" kern="1200" dirty="0" err="1"/>
            <a:t>DataFrames</a:t>
          </a:r>
          <a:r>
            <a:rPr lang="en-US" sz="1000" b="1" kern="1200" dirty="0"/>
            <a:t>, and cleanse of information</a:t>
          </a:r>
        </a:p>
      </dsp:txBody>
      <dsp:txXfrm>
        <a:off x="2225930" y="3386592"/>
        <a:ext cx="898732" cy="449165"/>
      </dsp:txXfrm>
    </dsp:sp>
    <dsp:sp modelId="{C7D9E52D-AF13-4465-B8EA-7CAC701171C5}">
      <dsp:nvSpPr>
        <dsp:cNvPr id="0" name=""/>
        <dsp:cNvSpPr/>
      </dsp:nvSpPr>
      <dsp:spPr>
        <a:xfrm>
          <a:off x="2736546" y="4021065"/>
          <a:ext cx="1375306" cy="1376113"/>
        </a:xfrm>
        <a:prstGeom prst="blockArc">
          <a:avLst>
            <a:gd name="adj1" fmla="val 13500000"/>
            <a:gd name="adj2" fmla="val 10800000"/>
            <a:gd name="adj3" fmla="val 12740"/>
          </a:avLst>
        </a:prstGeom>
        <a:solidFill>
          <a:schemeClr val="tx1">
            <a:lumMod val="85000"/>
            <a:lumOff val="1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DA1AF5C-90F4-44F9-8067-8C239AEED869}">
      <dsp:nvSpPr>
        <dsp:cNvPr id="0" name=""/>
        <dsp:cNvSpPr/>
      </dsp:nvSpPr>
      <dsp:spPr>
        <a:xfrm>
          <a:off x="2937476" y="4492317"/>
          <a:ext cx="898732" cy="4491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b="1" kern="1200" dirty="0"/>
            <a:t>Merging of </a:t>
          </a:r>
          <a:r>
            <a:rPr lang="en-US" sz="1000" b="1" kern="1200" dirty="0" err="1"/>
            <a:t>DataFrames</a:t>
          </a:r>
          <a:r>
            <a:rPr lang="en-US" sz="1000" b="1" kern="1200" dirty="0"/>
            <a:t> into a master </a:t>
          </a:r>
          <a:r>
            <a:rPr lang="en-US" sz="1000" b="1" kern="1200" dirty="0" err="1"/>
            <a:t>DataFrame</a:t>
          </a:r>
          <a:r>
            <a:rPr lang="en-US" sz="1000" b="1" kern="1200" dirty="0"/>
            <a:t> </a:t>
          </a:r>
        </a:p>
      </dsp:txBody>
      <dsp:txXfrm>
        <a:off x="2937476" y="4492317"/>
        <a:ext cx="898732" cy="449165"/>
      </dsp:txXfrm>
    </dsp:sp>
  </dsp:spTree>
</dsp:drawing>
</file>

<file path=ppt/diagrams/layout1.xml><?xml version="1.0" encoding="utf-8"?>
<dgm:layoutDef xmlns:dgm="http://schemas.openxmlformats.org/drawingml/2006/diagram" xmlns:a="http://schemas.openxmlformats.org/drawingml/2006/main" uniqueId="urn:microsoft.com/office/officeart/2009/layout/CircleArrowProcess">
  <dgm:title val=""/>
  <dgm:desc val=""/>
  <dgm:catLst>
    <dgm:cat type="process" pri="16500"/>
    <dgm:cat type="cycle" pri="16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7"/>
      <dgm:chPref val="7"/>
      <dgm:dir/>
      <dgm:animLvl val="lvl"/>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5"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1144"/>
              <dgm:constr type="t" for="ch" forName="Accent1" refType="h" fact="0"/>
              <dgm:constr type="w" for="ch" forName="Accent1" refType="w" fact="0.5542"/>
              <dgm:constr type="h" for="ch" forName="Accent1" refType="h" fact="0.6665"/>
              <dgm:constr type="l" for="ch" forName="Parent1" refType="w" fact="0.2368"/>
              <dgm:constr type="t" for="ch" forName="Parent1" refType="h" fact="0.2413"/>
              <dgm:constr type="w" for="ch" forName="Parent1" refType="w" fact="0.3092"/>
              <dgm:constr type="h" for="ch" forName="Parent1" refType="h" fact="0.1859"/>
              <dgm:constr type="l" for="ch" forName="Parent2" refType="w" fact="0.0822"/>
              <dgm:constr type="t" for="ch" forName="Parent2" refType="h" fact="0.625"/>
              <dgm:constr type="w" for="ch" forName="Parent2" refType="w" fact="0.3092"/>
              <dgm:constr type="h" for="ch" forName="Parent2" refType="h" fact="0.1859"/>
              <dgm:constr type="l" for="ch" forName="Child1" refType="w" fact="0.6678"/>
              <dgm:constr type="t" for="ch" forName="Child1" refType="h" fact="0.1978"/>
              <dgm:constr type="w" for="ch" forName="Child1" refType="w" fact="0.3322"/>
              <dgm:constr type="h" for="ch" forName="Child1" refType="h" fact="0.265"/>
              <dgm:constr type="l" for="ch" forName="Child2" refType="w" fact="0.5164"/>
              <dgm:constr type="t" for="ch" forName="Child2" refType="h" fact="0.5855"/>
              <dgm:constr type="w" for="ch" forName="Child2" refType="w" fact="0.3322"/>
              <dgm:constr type="h" for="ch" forName="Child2" refType="h" fact="0.265"/>
              <dgm:constr type="l" for="ch" forName="Accent2" refType="w" fact="0"/>
              <dgm:constr type="t" for="ch" forName="Accent2" refType="h" fact="0.4272"/>
              <dgm:constr type="w" for="ch" forName="Accent2" refType="w" fact="0.4761"/>
              <dgm:constr type="h" for="ch" forName="Accent2" refType="h" fact="0.5728"/>
            </dgm:constrLst>
          </dgm:if>
          <dgm:if name="Name6"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1479"/>
              <dgm:constr type="t" for="ch" forName="Accent1" refType="h" fact="0"/>
              <dgm:constr type="w" for="ch" forName="Accent1" refType="w" fact="0.5325"/>
              <dgm:constr type="h" for="ch" forName="Accent1" refType="h" fact="0.4814"/>
              <dgm:constr type="l" for="ch" forName="Accent2" refType="w" fact="0"/>
              <dgm:constr type="t" for="ch" forName="Accent2" refType="h" fact="0.2766"/>
              <dgm:constr type="w" for="ch" forName="Accent2" refType="w" fact="0.5325"/>
              <dgm:constr type="h" for="ch" forName="Accent2" refType="h" fact="0.4814"/>
              <dgm:constr type="l" for="ch" forName="Parent1" refType="w" fact="0.2656"/>
              <dgm:constr type="t" for="ch" forName="Parent1" refType="h" fact="0.1738"/>
              <dgm:constr type="w" for="ch" forName="Parent1" refType="w" fact="0.2959"/>
              <dgm:constr type="h" for="ch" forName="Parent1" refType="h" fact="0.1337"/>
              <dgm:constr type="l" for="ch" forName="Accent3" refType="w" fact="0.1858"/>
              <dgm:constr type="t" for="ch" forName="Accent3" refType="h" fact="0.5863"/>
              <dgm:constr type="w" for="ch" forName="Accent3" refType="w" fact="0.4575"/>
              <dgm:constr type="h" for="ch" forName="Accent3" refType="h" fact="0.4137"/>
              <dgm:constr type="l" for="ch" forName="Parent2" refType="w" fact="0.1183"/>
              <dgm:constr type="t" for="ch" forName="Parent2" refType="h" fact="0.452"/>
              <dgm:constr type="w" for="ch" forName="Parent2" refType="w" fact="0.2959"/>
              <dgm:constr type="h" for="ch" forName="Parent2" refType="h" fact="0.1337"/>
              <dgm:constr type="l" for="ch" forName="Parent3" refType="w" fact="0.2663"/>
              <dgm:constr type="t" for="ch" forName="Parent3" refType="h" fact="0.7306"/>
              <dgm:constr type="w" for="ch" forName="Parent3" refType="w" fact="0.2959"/>
              <dgm:constr type="h" for="ch" forName="Parent3" refType="h" fact="0.1337"/>
              <dgm:constr type="l" for="ch" forName="Child2" refType="w" fact="0.5325"/>
              <dgm:constr type="t" for="ch" forName="Child2" refType="h" fact="0.4217"/>
              <dgm:constr type="w" for="ch" forName="Child2" refType="w" fact="0.3195"/>
              <dgm:constr type="h" for="ch" forName="Child2" refType="h" fact="0.1926"/>
              <dgm:constr type="l" for="ch" forName="Child1" refType="w" fact="0.6805"/>
              <dgm:constr type="t" for="ch" forName="Child1" refType="h" fact="0.1435"/>
              <dgm:constr type="w" for="ch" forName="Child1" refType="w" fact="0.3195"/>
              <dgm:constr type="h" for="ch" forName="Child1" refType="h" fact="0.1926"/>
              <dgm:constr type="l" for="ch" forName="Child3" refType="w" fact="0.6805"/>
              <dgm:constr type="t" for="ch" forName="Child3" refType="h" fact="0.6998"/>
              <dgm:constr type="w" for="ch" forName="Child3" refType="w" fact="0.3195"/>
              <dgm:constr type="h" for="ch" forName="Child3" refType="h" fact="0.1926"/>
            </dgm:constrLst>
          </dgm:if>
          <dgm:if name="Name7"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1481"/>
              <dgm:constr type="t" for="ch" forName="Accent1" refType="h" fact="0"/>
              <dgm:constr type="w" for="ch" forName="Accent1" refType="w" fact="0.5331"/>
              <dgm:constr type="h" for="ch" forName="Accent1" refType="h" fact="0.3771"/>
              <dgm:constr type="l" for="ch" forName="Accent2" refType="w" fact="0"/>
              <dgm:constr type="t" for="ch" forName="Accent2" refType="h" fact="0.2167"/>
              <dgm:constr type="w" for="ch" forName="Accent2" refType="w" fact="0.5331"/>
              <dgm:constr type="h" for="ch" forName="Accent2" refType="h" fact="0.3771"/>
              <dgm:constr type="l" for="ch" forName="Accent3" refType="w" fact="0.1481"/>
              <dgm:constr type="t" for="ch" forName="Accent3" refType="h" fact="0.4342"/>
              <dgm:constr type="w" for="ch" forName="Accent3" refType="w" fact="0.5331"/>
              <dgm:constr type="h" for="ch" forName="Accent3" refType="h" fact="0.3771"/>
              <dgm:constr type="l" for="ch" forName="Parent1" refType="w" fact="0.2658"/>
              <dgm:constr type="t" for="ch" forName="Parent1" refType="h" fact="0.1365"/>
              <dgm:constr type="w" for="ch" forName="Parent1" refType="w" fact="0.2975"/>
              <dgm:constr type="h" for="ch" forName="Parent1" refType="h" fact="0.1052"/>
              <dgm:constr type="l" for="ch" forName="Parent2" refType="w" fact="0.1171"/>
              <dgm:constr type="t" for="ch" forName="Parent2" refType="h" fact="0.3536"/>
              <dgm:constr type="w" for="ch" forName="Parent2" refType="w" fact="0.2975"/>
              <dgm:constr type="h" for="ch" forName="Parent2" refType="h" fact="0.1052"/>
              <dgm:constr type="l" for="ch" forName="Parent3" refType="w" fact="0.2658"/>
              <dgm:constr type="t" for="ch" forName="Parent3" refType="h" fact="0.5707"/>
              <dgm:constr type="w" for="ch" forName="Parent3" refType="w" fact="0.2975"/>
              <dgm:constr type="h" for="ch" forName="Parent3" refType="h" fact="0.1052"/>
              <dgm:constr type="l" for="ch" forName="Parent4" refType="w" fact="0.1171"/>
              <dgm:constr type="t" for="ch" forName="Parent4" refType="h" fact="0.7878"/>
              <dgm:constr type="w" for="ch" forName="Parent4" refType="w" fact="0.2975"/>
              <dgm:constr type="h" for="ch" forName="Parent4" refType="h" fact="0.1052"/>
              <dgm:constr type="l" for="ch" forName="Child1" refType="w" fact="0.6804"/>
              <dgm:constr type="t" for="ch" forName="Child1" refType="h" fact="0.1119"/>
              <dgm:constr type="w" for="ch" forName="Child1" refType="w" fact="0.3196"/>
              <dgm:constr type="h" for="ch" forName="Child1" refType="h" fact="0.15"/>
              <dgm:constr type="l" for="ch" forName="Child2" refType="w" fact="0.5348"/>
              <dgm:constr type="t" for="ch" forName="Child2" refType="h" fact="0.3312"/>
              <dgm:constr type="w" for="ch" forName="Child2" refType="w" fact="0.3196"/>
              <dgm:constr type="h" for="ch" forName="Child2" refType="h" fact="0.15"/>
              <dgm:constr type="l" for="ch" forName="Child3" refType="w" fact="0.6804"/>
              <dgm:constr type="t" for="ch" forName="Child3" refType="h" fact="0.5461"/>
              <dgm:constr type="w" for="ch" forName="Child3" refType="w" fact="0.3196"/>
              <dgm:constr type="h" for="ch" forName="Child3" refType="h" fact="0.15"/>
              <dgm:constr type="l" for="ch" forName="Child4" refType="w" fact="0.5348"/>
              <dgm:constr type="t" for="ch" forName="Child4" refType="h" fact="0.7632"/>
              <dgm:constr type="w" for="ch" forName="Child4" refType="w" fact="0.3196"/>
              <dgm:constr type="h" for="ch" forName="Child4" refType="h" fact="0.15"/>
              <dgm:constr type="l" for="ch" forName="Accent4" refType="w" fact="0.038"/>
              <dgm:constr type="t" for="ch" forName="Accent4" refType="h" fact="0.6759"/>
              <dgm:constr type="w" for="ch" forName="Accent4" refType="w" fact="0.458"/>
              <dgm:constr type="h" for="ch" forName="Accent4" refType="h" fact="0.3241"/>
            </dgm:constrLst>
          </dgm:if>
          <dgm:if name="Name8"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1481"/>
              <dgm:constr type="t" for="ch" forName="Accent1" refType="h" fact="0"/>
              <dgm:constr type="w" for="ch" forName="Accent1" refType="w" fact="0.5331"/>
              <dgm:constr type="h" for="ch" forName="Accent1" refType="h" fact="0.3098"/>
              <dgm:constr type="l" for="ch" forName="Accent2" refType="w" fact="0"/>
              <dgm:constr type="t" for="ch" forName="Accent2" refType="h" fact="0.178"/>
              <dgm:constr type="w" for="ch" forName="Accent2" refType="w" fact="0.5331"/>
              <dgm:constr type="h" for="ch" forName="Accent2" refType="h" fact="0.3098"/>
              <dgm:constr type="l" for="ch" forName="Accent3" refType="w" fact="0.1481"/>
              <dgm:constr type="t" for="ch" forName="Accent3" refType="h" fact="0.3568"/>
              <dgm:constr type="w" for="ch" forName="Accent3" refType="w" fact="0.5331"/>
              <dgm:constr type="h" for="ch" forName="Accent3" refType="h" fact="0.3098"/>
              <dgm:constr type="l" for="ch" forName="Accent4" refType="w" fact="0"/>
              <dgm:constr type="t" for="ch" forName="Accent4" refType="h" fact="0.5351"/>
              <dgm:constr type="w" for="ch" forName="Accent4" refType="w" fact="0.5331"/>
              <dgm:constr type="h" for="ch" forName="Accent4" refType="h" fact="0.3098"/>
              <dgm:constr type="l" for="ch" forName="Accent5" refType="w" fact="0.186"/>
              <dgm:constr type="t" for="ch" forName="Accent5" refType="h" fact="0.7337"/>
              <dgm:constr type="w" for="ch" forName="Accent5" refType="w" fact="0.458"/>
              <dgm:constr type="h" for="ch" forName="Accent5" refType="h" fact="0.2663"/>
              <dgm:constr type="l" for="ch" forName="Parent1" refType="w" fact="0.2658"/>
              <dgm:constr type="t" for="ch" forName="Parent1" refType="h" fact="0.1122"/>
              <dgm:constr type="w" for="ch" forName="Parent1" refType="w" fact="0.2975"/>
              <dgm:constr type="h" for="ch" forName="Parent1" refType="h" fact="0.0864"/>
              <dgm:constr type="l" for="ch" forName="Parent2" refType="w" fact="0.1171"/>
              <dgm:constr type="t" for="ch" forName="Parent2" refType="h" fact="0.2906"/>
              <dgm:constr type="w" for="ch" forName="Parent2" refType="w" fact="0.2975"/>
              <dgm:constr type="h" for="ch" forName="Parent2" refType="h" fact="0.0864"/>
              <dgm:constr type="l" for="ch" forName="Parent3" refType="w" fact="0.2658"/>
              <dgm:constr type="t" for="ch" forName="Parent3" refType="h" fact="0.4689"/>
              <dgm:constr type="w" for="ch" forName="Parent3" refType="w" fact="0.2975"/>
              <dgm:constr type="h" for="ch" forName="Parent3" refType="h" fact="0.0864"/>
              <dgm:constr type="l" for="ch" forName="Parent4" refType="w" fact="0.1171"/>
              <dgm:constr type="t" for="ch" forName="Parent4" refType="h" fact="0.6473"/>
              <dgm:constr type="w" for="ch" forName="Parent4" refType="w" fact="0.2975"/>
              <dgm:constr type="h" for="ch" forName="Parent4" refType="h" fact="0.0864"/>
              <dgm:constr type="l" for="ch" forName="Parent5" refType="w" fact="0.2658"/>
              <dgm:constr type="t" for="ch" forName="Parent5" refType="h" fact="0.8257"/>
              <dgm:constr type="w" for="ch" forName="Parent5" refType="w" fact="0.2975"/>
              <dgm:constr type="h" for="ch" forName="Parent5" refType="h" fact="0.0864"/>
              <dgm:constr type="l" for="ch" forName="Child1" refType="w" fact="0.6804"/>
              <dgm:constr type="t" for="ch" forName="Child1" refType="h" fact="0.0919"/>
              <dgm:constr type="w" for="ch" forName="Child1" refType="w" fact="0.3196"/>
              <dgm:constr type="h" for="ch" forName="Child1" refType="h" fact="0.1232"/>
              <dgm:constr type="l" for="ch" forName="Child2" refType="w" fact="0.5348"/>
              <dgm:constr type="t" for="ch" forName="Child2" refType="h" fact="0.2722"/>
              <dgm:constr type="w" for="ch" forName="Child2" refType="w" fact="0.3196"/>
              <dgm:constr type="h" for="ch" forName="Child2" refType="h" fact="0.1232"/>
              <dgm:constr type="l" for="ch" forName="Child3" refType="w" fact="0.6804"/>
              <dgm:constr type="t" for="ch" forName="Child3" refType="h" fact="0.4487"/>
              <dgm:constr type="w" for="ch" forName="Child3" refType="w" fact="0.3196"/>
              <dgm:constr type="h" for="ch" forName="Child3" refType="h" fact="0.1232"/>
              <dgm:constr type="l" for="ch" forName="Child4" refType="w" fact="0.5348"/>
              <dgm:constr type="t" for="ch" forName="Child4" refType="h" fact="0.6271"/>
              <dgm:constr type="w" for="ch" forName="Child4" refType="w" fact="0.3196"/>
              <dgm:constr type="h" for="ch" forName="Child4" refType="h" fact="0.1232"/>
              <dgm:constr type="l" for="ch" forName="Child5" refType="w" fact="0.6804"/>
              <dgm:constr type="t" for="ch" forName="Child5" refType="h" fact="0.8073"/>
              <dgm:constr type="w" for="ch" forName="Child5" refType="w" fact="0.3196"/>
              <dgm:constr type="h" for="ch" forName="Child5" refType="h" fact="0.1232"/>
            </dgm:constrLst>
          </dgm:if>
          <dgm:if name="Name9"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1481"/>
              <dgm:constr type="t" for="ch" forName="Accent1" refType="h" fact="0"/>
              <dgm:constr type="w" for="ch" forName="Accent1" refType="w" fact="0.5331"/>
              <dgm:constr type="h" for="ch" forName="Accent1" refType="h" fact="0.2629"/>
              <dgm:constr type="l" for="ch" forName="Accent2" refType="w" fact="0"/>
              <dgm:constr type="t" for="ch" forName="Accent2" refType="h" fact="0.1511"/>
              <dgm:constr type="w" for="ch" forName="Accent2" refType="w" fact="0.5331"/>
              <dgm:constr type="h" for="ch" forName="Accent2" refType="h" fact="0.2629"/>
              <dgm:constr type="l" for="ch" forName="Accent3" refType="w" fact="0.1481"/>
              <dgm:constr type="t" for="ch" forName="Accent3" refType="h" fact="0.3027"/>
              <dgm:constr type="w" for="ch" forName="Accent3" refType="w" fact="0.5331"/>
              <dgm:constr type="h" for="ch" forName="Accent3" refType="h" fact="0.2629"/>
              <dgm:constr type="l" for="ch" forName="Accent4" refType="w" fact="0"/>
              <dgm:constr type="t" for="ch" forName="Accent4" refType="h" fact="0.4541"/>
              <dgm:constr type="w" for="ch" forName="Accent4" refType="w" fact="0.5331"/>
              <dgm:constr type="h" for="ch" forName="Accent4" refType="h" fact="0.2629"/>
              <dgm:constr type="l" for="ch" forName="Parent1" refType="w" fact="0.2658"/>
              <dgm:constr type="t" for="ch" forName="Parent1" refType="h" fact="0.0952"/>
              <dgm:constr type="w" for="ch" forName="Parent1" refType="w" fact="0.2975"/>
              <dgm:constr type="h" for="ch" forName="Parent1" refType="h" fact="0.0733"/>
              <dgm:constr type="l" for="ch" forName="Parent2" refType="w" fact="0.1171"/>
              <dgm:constr type="t" for="ch" forName="Parent2" refType="h" fact="0.2466"/>
              <dgm:constr type="w" for="ch" forName="Parent2" refType="w" fact="0.2975"/>
              <dgm:constr type="h" for="ch" forName="Parent2" refType="h" fact="0.0733"/>
              <dgm:constr type="l" for="ch" forName="Parent3" refType="w" fact="0.2658"/>
              <dgm:constr type="t" for="ch" forName="Parent3" refType="h" fact="0.3979"/>
              <dgm:constr type="w" for="ch" forName="Parent3" refType="w" fact="0.2975"/>
              <dgm:constr type="h" for="ch" forName="Parent3" refType="h" fact="0.0733"/>
              <dgm:constr type="l" for="ch" forName="Parent4" refType="w" fact="0.1171"/>
              <dgm:constr type="t" for="ch" forName="Parent4" refType="h" fact="0.5493"/>
              <dgm:constr type="w" for="ch" forName="Parent4" refType="w" fact="0.2975"/>
              <dgm:constr type="h" for="ch" forName="Parent4" refType="h" fact="0.0733"/>
              <dgm:constr type="l" for="ch" forName="Child1" refType="w" fact="0.6804"/>
              <dgm:constr type="t" for="ch" forName="Child1" refType="h" fact="0.078"/>
              <dgm:constr type="w" for="ch" forName="Child1" refType="w" fact="0.3196"/>
              <dgm:constr type="h" for="ch" forName="Child1" refType="h" fact="0.1046"/>
              <dgm:constr type="l" for="ch" forName="Child2" refType="w" fact="0.5348"/>
              <dgm:constr type="t" for="ch" forName="Child2" refType="h" fact="0.231"/>
              <dgm:constr type="w" for="ch" forName="Child2" refType="w" fact="0.3196"/>
              <dgm:constr type="h" for="ch" forName="Child2" refType="h" fact="0.1046"/>
              <dgm:constr type="l" for="ch" forName="Child3" refType="w" fact="0.6804"/>
              <dgm:constr type="t" for="ch" forName="Child3" refType="h" fact="0.3808"/>
              <dgm:constr type="w" for="ch" forName="Child3" refType="w" fact="0.3196"/>
              <dgm:constr type="h" for="ch" forName="Child3" refType="h" fact="0.1046"/>
              <dgm:constr type="l" for="ch" forName="Child4" refType="w" fact="0.5348"/>
              <dgm:constr type="t" for="ch" forName="Child4" refType="h" fact="0.5322"/>
              <dgm:constr type="w" for="ch" forName="Child4" refType="w" fact="0.3196"/>
              <dgm:constr type="h" for="ch" forName="Child4" refType="h" fact="0.1046"/>
              <dgm:constr type="l" for="ch" forName="Accent5" refType="w" fact="0.1481"/>
              <dgm:constr type="t" for="ch" forName="Accent5" refType="h" fact="0.6053"/>
              <dgm:constr type="w" for="ch" forName="Accent5" refType="w" fact="0.5331"/>
              <dgm:constr type="h" for="ch" forName="Accent5" refType="h" fact="0.2629"/>
              <dgm:constr type="l" for="ch" forName="Accent6" refType="w" fact="0.038"/>
              <dgm:constr type="t" for="ch" forName="Accent6" refType="h" fact="0.774"/>
              <dgm:constr type="w" for="ch" forName="Accent6" refType="w" fact="0.458"/>
              <dgm:constr type="h" for="ch" forName="Accent6" refType="h" fact="0.226"/>
              <dgm:constr type="l" for="ch" forName="Parent5" refType="w" fact="0.2658"/>
              <dgm:constr type="t" for="ch" forName="Parent5" refType="h" fact="0.7005"/>
              <dgm:constr type="w" for="ch" forName="Parent5" refType="w" fact="0.2975"/>
              <dgm:constr type="h" for="ch" forName="Parent5" refType="h" fact="0.0733"/>
              <dgm:constr type="l" for="ch" forName="Parent6" refType="w" fact="0.1171"/>
              <dgm:constr type="t" for="ch" forName="Parent6" refType="h" fact="0.8519"/>
              <dgm:constr type="w" for="ch" forName="Parent6" refType="w" fact="0.2975"/>
              <dgm:constr type="h" for="ch" forName="Parent6" refType="h" fact="0.0733"/>
              <dgm:constr type="l" for="ch" forName="Child5" refType="w" fact="0.6804"/>
              <dgm:constr type="t" for="ch" forName="Child5" refType="h" fact="0.6833"/>
              <dgm:constr type="w" for="ch" forName="Child5" refType="w" fact="0.3196"/>
              <dgm:constr type="h" for="ch" forName="Child5" refType="h" fact="0.1046"/>
              <dgm:constr type="l" for="ch" forName="Child6" refType="w" fact="0.5348"/>
              <dgm:constr type="t" for="ch" forName="Child6" refType="h" fact="0.8347"/>
              <dgm:constr type="w" for="ch" forName="Child6" refType="w" fact="0.3196"/>
              <dgm:constr type="h" for="ch" forName="Child6" refType="h" fact="0.1046"/>
            </dgm:constrLst>
          </dgm:if>
          <dgm:else name="Name10">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1481"/>
              <dgm:constr type="t" for="ch" forName="Accent1" refType="h" fact="0"/>
              <dgm:constr type="w" for="ch" forName="Accent1" refType="w" fact="0.5331"/>
              <dgm:constr type="h" for="ch" forName="Accent1" refType="h" fact="0.2284"/>
              <dgm:constr type="l" for="ch" forName="Accent2" refType="w" fact="0"/>
              <dgm:constr type="t" for="ch" forName="Accent2" refType="h" fact="0.1312"/>
              <dgm:constr type="w" for="ch" forName="Accent2" refType="w" fact="0.5331"/>
              <dgm:constr type="h" for="ch" forName="Accent2" refType="h" fact="0.2284"/>
              <dgm:constr type="l" for="ch" forName="Accent3" refType="w" fact="0.1481"/>
              <dgm:constr type="t" for="ch" forName="Accent3" refType="h" fact="0.263"/>
              <dgm:constr type="w" for="ch" forName="Accent3" refType="w" fact="0.5331"/>
              <dgm:constr type="h" for="ch" forName="Accent3" refType="h" fact="0.2284"/>
              <dgm:constr type="l" for="ch" forName="Accent4" refType="w" fact="0"/>
              <dgm:constr type="t" for="ch" forName="Accent4" refType="h" fact="0.3945"/>
              <dgm:constr type="w" for="ch" forName="Accent4" refType="w" fact="0.5331"/>
              <dgm:constr type="h" for="ch" forName="Accent4" refType="h" fact="0.2284"/>
              <dgm:constr type="l" for="ch" forName="Parent1" refType="w" fact="0.2658"/>
              <dgm:constr type="t" for="ch" forName="Parent1" refType="h" fact="0.0827"/>
              <dgm:constr type="w" for="ch" forName="Parent1" refType="w" fact="0.2975"/>
              <dgm:constr type="h" for="ch" forName="Parent1" refType="h" fact="0.0637"/>
              <dgm:constr type="l" for="ch" forName="Parent2" refType="w" fact="0.1171"/>
              <dgm:constr type="t" for="ch" forName="Parent2" refType="h" fact="0.2142"/>
              <dgm:constr type="w" for="ch" forName="Parent2" refType="w" fact="0.2975"/>
              <dgm:constr type="h" for="ch" forName="Parent2" refType="h" fact="0.0637"/>
              <dgm:constr type="l" for="ch" forName="Parent3" refType="w" fact="0.2658"/>
              <dgm:constr type="t" for="ch" forName="Parent3" refType="h" fact="0.3457"/>
              <dgm:constr type="w" for="ch" forName="Parent3" refType="w" fact="0.2975"/>
              <dgm:constr type="h" for="ch" forName="Parent3" refType="h" fact="0.0637"/>
              <dgm:constr type="l" for="ch" forName="Parent4" refType="w" fact="0.1171"/>
              <dgm:constr type="t" for="ch" forName="Parent4" refType="h" fact="0.4772"/>
              <dgm:constr type="w" for="ch" forName="Parent4" refType="w" fact="0.2975"/>
              <dgm:constr type="h" for="ch" forName="Parent4" refType="h" fact="0.0637"/>
              <dgm:constr type="l" for="ch" forName="Child1" refType="w" fact="0.6804"/>
              <dgm:constr type="t" for="ch" forName="Child1" refType="h" fact="0.0678"/>
              <dgm:constr type="w" for="ch" forName="Child1" refType="w" fact="0.3196"/>
              <dgm:constr type="h" for="ch" forName="Child1" refType="h" fact="0.0908"/>
              <dgm:constr type="l" for="ch" forName="Child2" refType="w" fact="0.5348"/>
              <dgm:constr type="t" for="ch" forName="Child2" refType="h" fact="0.2006"/>
              <dgm:constr type="w" for="ch" forName="Child2" refType="w" fact="0.3196"/>
              <dgm:constr type="h" for="ch" forName="Child2" refType="h" fact="0.0908"/>
              <dgm:constr type="l" for="ch" forName="Child3" refType="w" fact="0.6804"/>
              <dgm:constr type="t" for="ch" forName="Child3" refType="h" fact="0.3308"/>
              <dgm:constr type="w" for="ch" forName="Child3" refType="w" fact="0.3196"/>
              <dgm:constr type="h" for="ch" forName="Child3" refType="h" fact="0.0908"/>
              <dgm:constr type="l" for="ch" forName="Child4" refType="w" fact="0.5348"/>
              <dgm:constr type="t" for="ch" forName="Child4" refType="h" fact="0.4623"/>
              <dgm:constr type="w" for="ch" forName="Child4" refType="w" fact="0.3196"/>
              <dgm:constr type="h" for="ch" forName="Child4" refType="h" fact="0.0908"/>
              <dgm:constr type="l" for="ch" forName="Accent5" refType="w" fact="0.1481"/>
              <dgm:constr type="t" for="ch" forName="Accent5" refType="h" fact="0.5258"/>
              <dgm:constr type="w" for="ch" forName="Accent5" refType="w" fact="0.5331"/>
              <dgm:constr type="h" for="ch" forName="Accent5" refType="h" fact="0.2284"/>
              <dgm:constr type="l" for="ch" forName="Accent6" refType="w" fact="0"/>
              <dgm:constr type="t" for="ch" forName="Accent6" refType="h" fact="0.6573"/>
              <dgm:constr type="w" for="ch" forName="Accent6" refType="w" fact="0.5331"/>
              <dgm:constr type="h" for="ch" forName="Accent6" refType="h" fact="0.2284"/>
              <dgm:constr type="l" for="ch" forName="Accent7" refType="w" fact="0.186"/>
              <dgm:constr type="t" for="ch" forName="Accent7" refType="h" fact="0.8037"/>
              <dgm:constr type="w" for="ch" forName="Accent7" refType="w" fact="0.458"/>
              <dgm:constr type="h" for="ch" forName="Accent7" refType="h" fact="0.1963"/>
              <dgm:constr type="l" for="ch" forName="Parent5" refType="w" fact="0.2658"/>
              <dgm:constr type="t" for="ch" forName="Parent5" refType="h" fact="0.6085"/>
              <dgm:constr type="w" for="ch" forName="Parent5" refType="w" fact="0.2975"/>
              <dgm:constr type="h" for="ch" forName="Parent5" refType="h" fact="0.0637"/>
              <dgm:constr type="l" for="ch" forName="Parent6" refType="w" fact="0.1171"/>
              <dgm:constr type="t" for="ch" forName="Parent6" refType="h" fact="0.74"/>
              <dgm:constr type="w" for="ch" forName="Parent6" refType="w" fact="0.2975"/>
              <dgm:constr type="h" for="ch" forName="Parent6" refType="h" fact="0.0637"/>
              <dgm:constr type="l" for="ch" forName="Parent7" refType="w" fact="0.2658"/>
              <dgm:constr type="t" for="ch" forName="Parent7" refType="h" fact="0.8715"/>
              <dgm:constr type="w" for="ch" forName="Parent7" refType="w" fact="0.2975"/>
              <dgm:constr type="h" for="ch" forName="Parent7" refType="h" fact="0.0637"/>
              <dgm:constr type="l" for="ch" forName="Child5" refType="w" fact="0.6804"/>
              <dgm:constr type="t" for="ch" forName="Child5" refType="h" fact="0.5936"/>
              <dgm:constr type="w" for="ch" forName="Child5" refType="w" fact="0.3196"/>
              <dgm:constr type="h" for="ch" forName="Child5" refType="h" fact="0.0908"/>
              <dgm:constr type="l" for="ch" forName="Child6" refType="w" fact="0.5348"/>
              <dgm:constr type="t" for="ch" forName="Child6" refType="h" fact="0.7251"/>
              <dgm:constr type="w" for="ch" forName="Child6" refType="w" fact="0.3196"/>
              <dgm:constr type="h" for="ch" forName="Child6" refType="h" fact="0.0908"/>
              <dgm:constr type="l" for="ch" forName="Child7" refType="w" fact="0.6804"/>
              <dgm:constr type="t" for="ch" forName="Child7" refType="h" fact="0.8579"/>
              <dgm:constr type="w" for="ch" forName="Child7" refType="w" fact="0.3196"/>
              <dgm:constr type="h" for="ch" forName="Child7" refType="h" fact="0.0908"/>
            </dgm:constrLst>
          </dgm:else>
        </dgm:choose>
      </dgm:if>
      <dgm:else name="Name11">
        <dgm:choose name="Name12">
          <dgm:if name="Name13"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14"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0407"/>
              <dgm:constr type="t" for="ch" forName="Accent1" refType="h" fact="0"/>
              <dgm:constr type="w" for="ch" forName="Accent1" refType="w" fact="0.5542"/>
              <dgm:constr type="h" for="ch" forName="Accent1" refType="h" fact="0.6665"/>
              <dgm:constr type="l" for="ch" forName="Accent2" refType="w" fact="0.1533"/>
              <dgm:constr type="t" for="ch" forName="Accent2" refType="h" fact="0.4272"/>
              <dgm:constr type="w" for="ch" forName="Accent2" refType="w" fact="0.4761"/>
              <dgm:constr type="h" for="ch" forName="Accent2" refType="h" fact="0.5728"/>
              <dgm:constr type="l" for="ch" forName="Parent1" refType="w" fact="0.0822"/>
              <dgm:constr type="t" for="ch" forName="Parent1" refType="h" fact="0.2413"/>
              <dgm:constr type="w" for="ch" forName="Parent1" refType="w" fact="0.3092"/>
              <dgm:constr type="h" for="ch" forName="Parent1" refType="h" fact="0.1859"/>
              <dgm:constr type="l" for="ch" forName="Parent2" refType="w" fact="0.2368"/>
              <dgm:constr type="t" for="ch" forName="Parent2" refType="h" fact="0.625"/>
              <dgm:constr type="w" for="ch" forName="Parent2" refType="w" fact="0.3092"/>
              <dgm:constr type="h" for="ch" forName="Parent2" refType="h" fact="0.1859"/>
              <dgm:constr type="l" for="ch" forName="Child1" refType="w" fact="0.5164"/>
              <dgm:constr type="t" for="ch" forName="Child1" refType="h" fact="0.1978"/>
              <dgm:constr type="w" for="ch" forName="Child1" refType="w" fact="0.3322"/>
              <dgm:constr type="h" for="ch" forName="Child1" refType="h" fact="0.265"/>
              <dgm:constr type="l" for="ch" forName="Child2" refType="w" fact="0.6678"/>
              <dgm:constr type="t" for="ch" forName="Child2" refType="h" fact="0.5855"/>
              <dgm:constr type="w" for="ch" forName="Child2" refType="w" fact="0.3322"/>
              <dgm:constr type="h" for="ch" forName="Child2" refType="h" fact="0.265"/>
            </dgm:constrLst>
          </dgm:if>
          <dgm:if name="Name15"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
              <dgm:constr type="t" for="ch" forName="Accent1" refType="h" fact="0"/>
              <dgm:constr type="w" for="ch" forName="Accent1" refType="w" fact="0.5325"/>
              <dgm:constr type="h" for="ch" forName="Accent1" refType="h" fact="0.4814"/>
              <dgm:constr type="l" for="ch" forName="Accent2" refType="w" fact="0.1479"/>
              <dgm:constr type="t" for="ch" forName="Accent2" refType="h" fact="0.2766"/>
              <dgm:constr type="w" for="ch" forName="Accent2" refType="w" fact="0.5325"/>
              <dgm:constr type="h" for="ch" forName="Accent2" refType="h" fact="0.4814"/>
              <dgm:constr type="l" for="ch" forName="Accent3" refType="w" fact="0.0378"/>
              <dgm:constr type="t" for="ch" forName="Accent3" refType="h" fact="0.5863"/>
              <dgm:constr type="w" for="ch" forName="Accent3" refType="w" fact="0.4575"/>
              <dgm:constr type="h" for="ch" forName="Accent3" refType="h" fact="0.4137"/>
              <dgm:constr type="l" for="ch" forName="Parent1" refType="w" fact="0.1183"/>
              <dgm:constr type="t" for="ch" forName="Parent1" refType="h" fact="0.1738"/>
              <dgm:constr type="w" for="ch" forName="Parent1" refType="w" fact="0.2959"/>
              <dgm:constr type="h" for="ch" forName="Parent1" refType="h" fact="0.1337"/>
              <dgm:constr type="l" for="ch" forName="Parent2" refType="w" fact="0.2656"/>
              <dgm:constr type="t" for="ch" forName="Parent2" refType="h" fact="0.452"/>
              <dgm:constr type="w" for="ch" forName="Parent2" refType="w" fact="0.2959"/>
              <dgm:constr type="h" for="ch" forName="Parent2" refType="h" fact="0.1337"/>
              <dgm:constr type="l" for="ch" forName="Parent3" refType="w" fact="0.1183"/>
              <dgm:constr type="t" for="ch" forName="Parent3" refType="h" fact="0.7306"/>
              <dgm:constr type="w" for="ch" forName="Parent3" refType="w" fact="0.2959"/>
              <dgm:constr type="h" for="ch" forName="Parent3" refType="h" fact="0.1337"/>
              <dgm:constr type="l" for="ch" forName="Child1" refType="w" fact="0.5325"/>
              <dgm:constr type="t" for="ch" forName="Child1" refType="h" fact="0.1435"/>
              <dgm:constr type="w" for="ch" forName="Child1" refType="w" fact="0.3195"/>
              <dgm:constr type="h" for="ch" forName="Child1" refType="h" fact="0.1926"/>
              <dgm:constr type="l" for="ch" forName="Child2" refType="w" fact="0.6805"/>
              <dgm:constr type="t" for="ch" forName="Child2" refType="h" fact="0.4217"/>
              <dgm:constr type="w" for="ch" forName="Child2" refType="w" fact="0.3195"/>
              <dgm:constr type="h" for="ch" forName="Child2" refType="h" fact="0.1926"/>
              <dgm:constr type="l" for="ch" forName="Child3" refType="w" fact="0.5325"/>
              <dgm:constr type="t" for="ch" forName="Child3" refType="h" fact="0.6998"/>
              <dgm:constr type="w" for="ch" forName="Child3" refType="w" fact="0.3195"/>
              <dgm:constr type="h" for="ch" forName="Child3" refType="h" fact="0.1926"/>
            </dgm:constrLst>
          </dgm:if>
          <dgm:if name="Name16"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
              <dgm:constr type="t" for="ch" forName="Accent1" refType="h" fact="0"/>
              <dgm:constr type="w" for="ch" forName="Accent1" refType="w" fact="0.5331"/>
              <dgm:constr type="h" for="ch" forName="Accent1" refType="h" fact="0.3771"/>
              <dgm:constr type="l" for="ch" forName="Accent2" refType="w" fact="0.1481"/>
              <dgm:constr type="t" for="ch" forName="Accent2" refType="h" fact="0.2167"/>
              <dgm:constr type="w" for="ch" forName="Accent2" refType="w" fact="0.5331"/>
              <dgm:constr type="h" for="ch" forName="Accent2" refType="h" fact="0.3771"/>
              <dgm:constr type="l" for="ch" forName="Accent3" refType="w" fact="0"/>
              <dgm:constr type="t" for="ch" forName="Accent3" refType="h" fact="0.4342"/>
              <dgm:constr type="w" for="ch" forName="Accent3" refType="w" fact="0.5331"/>
              <dgm:constr type="h" for="ch" forName="Accent3" refType="h" fact="0.3771"/>
              <dgm:constr type="l" for="ch" forName="Accent4" refType="w" fact="0.186"/>
              <dgm:constr type="t" for="ch" forName="Accent4" refType="h" fact="0.6759"/>
              <dgm:constr type="w" for="ch" forName="Accent4" refType="w" fact="0.458"/>
              <dgm:constr type="h" for="ch" forName="Accent4" refType="h" fact="0.3241"/>
              <dgm:constr type="l" for="ch" forName="Parent1" refType="w" fact="0.1171"/>
              <dgm:constr type="t" for="ch" forName="Parent1" refType="h" fact="0.1365"/>
              <dgm:constr type="w" for="ch" forName="Parent1" refType="w" fact="0.2975"/>
              <dgm:constr type="h" for="ch" forName="Parent1" refType="h" fact="0.1052"/>
              <dgm:constr type="l" for="ch" forName="Parent2" refType="w" fact="0.2658"/>
              <dgm:constr type="t" for="ch" forName="Parent2" refType="h" fact="0.3536"/>
              <dgm:constr type="w" for="ch" forName="Parent2" refType="w" fact="0.2975"/>
              <dgm:constr type="h" for="ch" forName="Parent2" refType="h" fact="0.1052"/>
              <dgm:constr type="l" for="ch" forName="Parent3" refType="w" fact="0.1171"/>
              <dgm:constr type="t" for="ch" forName="Parent3" refType="h" fact="0.5707"/>
              <dgm:constr type="w" for="ch" forName="Parent3" refType="w" fact="0.2975"/>
              <dgm:constr type="h" for="ch" forName="Parent3" refType="h" fact="0.1052"/>
              <dgm:constr type="l" for="ch" forName="Parent4" refType="w" fact="0.2658"/>
              <dgm:constr type="t" for="ch" forName="Parent4" refType="h" fact="0.7878"/>
              <dgm:constr type="w" for="ch" forName="Parent4" refType="w" fact="0.2975"/>
              <dgm:constr type="h" for="ch" forName="Parent4" refType="h" fact="0.1052"/>
              <dgm:constr type="l" for="ch" forName="Child1" refType="w" fact="0.5348"/>
              <dgm:constr type="t" for="ch" forName="Child1" refType="h" fact="0.1119"/>
              <dgm:constr type="w" for="ch" forName="Child1" refType="w" fact="0.3196"/>
              <dgm:constr type="h" for="ch" forName="Child1" refType="h" fact="0.15"/>
              <dgm:constr type="l" for="ch" forName="Child2" refType="w" fact="0.6804"/>
              <dgm:constr type="t" for="ch" forName="Child2" refType="h" fact="0.3312"/>
              <dgm:constr type="w" for="ch" forName="Child2" refType="w" fact="0.3196"/>
              <dgm:constr type="h" for="ch" forName="Child2" refType="h" fact="0.15"/>
              <dgm:constr type="l" for="ch" forName="Child3" refType="w" fact="0.5348"/>
              <dgm:constr type="t" for="ch" forName="Child3" refType="h" fact="0.5461"/>
              <dgm:constr type="w" for="ch" forName="Child3" refType="w" fact="0.3196"/>
              <dgm:constr type="h" for="ch" forName="Child3" refType="h" fact="0.15"/>
              <dgm:constr type="l" for="ch" forName="Child4" refType="w" fact="0.6804"/>
              <dgm:constr type="t" for="ch" forName="Child4" refType="h" fact="0.7632"/>
              <dgm:constr type="w" for="ch" forName="Child4" refType="w" fact="0.3196"/>
              <dgm:constr type="h" for="ch" forName="Child4" refType="h" fact="0.15"/>
            </dgm:constrLst>
          </dgm:if>
          <dgm:if name="Name17"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
              <dgm:constr type="t" for="ch" forName="Accent1" refType="h" fact="0"/>
              <dgm:constr type="w" for="ch" forName="Accent1" refType="w" fact="0.5331"/>
              <dgm:constr type="h" for="ch" forName="Accent1" refType="h" fact="0.3098"/>
              <dgm:constr type="l" for="ch" forName="Accent2" refType="w" fact="0.1481"/>
              <dgm:constr type="t" for="ch" forName="Accent2" refType="h" fact="0.178"/>
              <dgm:constr type="w" for="ch" forName="Accent2" refType="w" fact="0.5331"/>
              <dgm:constr type="h" for="ch" forName="Accent2" refType="h" fact="0.3098"/>
              <dgm:constr type="l" for="ch" forName="Accent3" refType="w" fact="0"/>
              <dgm:constr type="t" for="ch" forName="Accent3" refType="h" fact="0.3568"/>
              <dgm:constr type="w" for="ch" forName="Accent3" refType="w" fact="0.5331"/>
              <dgm:constr type="h" for="ch" forName="Accent3" refType="h" fact="0.3098"/>
              <dgm:constr type="l" for="ch" forName="Accent4" refType="w" fact="0.1481"/>
              <dgm:constr type="t" for="ch" forName="Accent4" refType="h" fact="0.5351"/>
              <dgm:constr type="w" for="ch" forName="Accent4" refType="w" fact="0.5331"/>
              <dgm:constr type="h" for="ch" forName="Accent4" refType="h" fact="0.3098"/>
              <dgm:constr type="l" for="ch" forName="Accent5" refType="w" fact="0.0378"/>
              <dgm:constr type="t" for="ch" forName="Accent5" refType="h" fact="0.7337"/>
              <dgm:constr type="w" for="ch" forName="Accent5" refType="w" fact="0.458"/>
              <dgm:constr type="h" for="ch" forName="Accent5" refType="h" fact="0.2663"/>
              <dgm:constr type="l" for="ch" forName="Parent1" refType="w" fact="0.1171"/>
              <dgm:constr type="t" for="ch" forName="Parent1" refType="h" fact="0.1122"/>
              <dgm:constr type="w" for="ch" forName="Parent1" refType="w" fact="0.2975"/>
              <dgm:constr type="h" for="ch" forName="Parent1" refType="h" fact="0.0864"/>
              <dgm:constr type="l" for="ch" forName="Parent2" refType="w" fact="0.2658"/>
              <dgm:constr type="t" for="ch" forName="Parent2" refType="h" fact="0.2906"/>
              <dgm:constr type="w" for="ch" forName="Parent2" refType="w" fact="0.2975"/>
              <dgm:constr type="h" for="ch" forName="Parent2" refType="h" fact="0.0864"/>
              <dgm:constr type="l" for="ch" forName="Parent3" refType="w" fact="0.1171"/>
              <dgm:constr type="t" for="ch" forName="Parent3" refType="h" fact="0.4689"/>
              <dgm:constr type="w" for="ch" forName="Parent3" refType="w" fact="0.2975"/>
              <dgm:constr type="h" for="ch" forName="Parent3" refType="h" fact="0.0864"/>
              <dgm:constr type="l" for="ch" forName="Parent4" refType="w" fact="0.2658"/>
              <dgm:constr type="t" for="ch" forName="Parent4" refType="h" fact="0.6473"/>
              <dgm:constr type="w" for="ch" forName="Parent4" refType="w" fact="0.2975"/>
              <dgm:constr type="h" for="ch" forName="Parent4" refType="h" fact="0.0864"/>
              <dgm:constr type="l" for="ch" forName="Parent5" refType="w" fact="0.1171"/>
              <dgm:constr type="t" for="ch" forName="Parent5" refType="h" fact="0.8257"/>
              <dgm:constr type="w" for="ch" forName="Parent5" refType="w" fact="0.2975"/>
              <dgm:constr type="h" for="ch" forName="Parent5" refType="h" fact="0.0864"/>
              <dgm:constr type="l" for="ch" forName="Child1" refType="w" fact="0.5348"/>
              <dgm:constr type="t" for="ch" forName="Child1" refType="h" fact="0.0919"/>
              <dgm:constr type="w" for="ch" forName="Child1" refType="w" fact="0.3196"/>
              <dgm:constr type="h" for="ch" forName="Child1" refType="h" fact="0.1232"/>
              <dgm:constr type="l" for="ch" forName="Child2" refType="w" fact="0.6804"/>
              <dgm:constr type="t" for="ch" forName="Child2" refType="h" fact="0.2722"/>
              <dgm:constr type="w" for="ch" forName="Child2" refType="w" fact="0.3196"/>
              <dgm:constr type="h" for="ch" forName="Child2" refType="h" fact="0.1232"/>
              <dgm:constr type="l" for="ch" forName="Child3" refType="w" fact="0.5348"/>
              <dgm:constr type="t" for="ch" forName="Child3" refType="h" fact="0.4487"/>
              <dgm:constr type="w" for="ch" forName="Child3" refType="w" fact="0.3196"/>
              <dgm:constr type="h" for="ch" forName="Child3" refType="h" fact="0.1232"/>
              <dgm:constr type="l" for="ch" forName="Child4" refType="w" fact="0.6804"/>
              <dgm:constr type="t" for="ch" forName="Child4" refType="h" fact="0.6271"/>
              <dgm:constr type="w" for="ch" forName="Child4" refType="w" fact="0.3196"/>
              <dgm:constr type="h" for="ch" forName="Child4" refType="h" fact="0.1232"/>
              <dgm:constr type="l" for="ch" forName="Child5" refType="w" fact="0.5348"/>
              <dgm:constr type="t" for="ch" forName="Child5" refType="h" fact="0.8073"/>
              <dgm:constr type="w" for="ch" forName="Child5" refType="w" fact="0.3196"/>
              <dgm:constr type="h" for="ch" forName="Child5" refType="h" fact="0.1232"/>
            </dgm:constrLst>
          </dgm:if>
          <dgm:if name="Name18"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
              <dgm:constr type="t" for="ch" forName="Accent1" refType="h" fact="0"/>
              <dgm:constr type="w" for="ch" forName="Accent1" refType="w" fact="0.5331"/>
              <dgm:constr type="h" for="ch" forName="Accent1" refType="h" fact="0.2629"/>
              <dgm:constr type="l" for="ch" forName="Accent2" refType="w" fact="0.1481"/>
              <dgm:constr type="t" for="ch" forName="Accent2" refType="h" fact="0.1511"/>
              <dgm:constr type="w" for="ch" forName="Accent2" refType="w" fact="0.5331"/>
              <dgm:constr type="h" for="ch" forName="Accent2" refType="h" fact="0.2629"/>
              <dgm:constr type="l" for="ch" forName="Accent3" refType="w" fact="0"/>
              <dgm:constr type="t" for="ch" forName="Accent3" refType="h" fact="0.3027"/>
              <dgm:constr type="w" for="ch" forName="Accent3" refType="w" fact="0.5331"/>
              <dgm:constr type="h" for="ch" forName="Accent3" refType="h" fact="0.2629"/>
              <dgm:constr type="l" for="ch" forName="Accent4" refType="w" fact="0.1481"/>
              <dgm:constr type="t" for="ch" forName="Accent4" refType="h" fact="0.4541"/>
              <dgm:constr type="w" for="ch" forName="Accent4" refType="w" fact="0.5331"/>
              <dgm:constr type="h" for="ch" forName="Accent4" refType="h" fact="0.2629"/>
              <dgm:constr type="l" for="ch" forName="Accent5" refType="w" fact="0"/>
              <dgm:constr type="t" for="ch" forName="Accent5" refType="h" fact="0.6053"/>
              <dgm:constr type="w" for="ch" forName="Accent5" refType="w" fact="0.5331"/>
              <dgm:constr type="h" for="ch" forName="Accent5" refType="h" fact="0.2629"/>
              <dgm:constr type="l" for="ch" forName="Accent6" refType="w" fact="0.186"/>
              <dgm:constr type="t" for="ch" forName="Accent6" refType="h" fact="0.774"/>
              <dgm:constr type="w" for="ch" forName="Accent6" refType="w" fact="0.458"/>
              <dgm:constr type="h" for="ch" forName="Accent6" refType="h" fact="0.226"/>
              <dgm:constr type="l" for="ch" forName="Parent1" refType="w" fact="0.1171"/>
              <dgm:constr type="t" for="ch" forName="Parent1" refType="h" fact="0.0952"/>
              <dgm:constr type="w" for="ch" forName="Parent1" refType="w" fact="0.2975"/>
              <dgm:constr type="h" for="ch" forName="Parent1" refType="h" fact="0.0733"/>
              <dgm:constr type="l" for="ch" forName="Parent2" refType="w" fact="0.2658"/>
              <dgm:constr type="t" for="ch" forName="Parent2" refType="h" fact="0.2466"/>
              <dgm:constr type="w" for="ch" forName="Parent2" refType="w" fact="0.2975"/>
              <dgm:constr type="h" for="ch" forName="Parent2" refType="h" fact="0.0733"/>
              <dgm:constr type="l" for="ch" forName="Parent3" refType="w" fact="0.1171"/>
              <dgm:constr type="t" for="ch" forName="Parent3" refType="h" fact="0.3979"/>
              <dgm:constr type="w" for="ch" forName="Parent3" refType="w" fact="0.2975"/>
              <dgm:constr type="h" for="ch" forName="Parent3" refType="h" fact="0.0733"/>
              <dgm:constr type="l" for="ch" forName="Parent4" refType="w" fact="0.2658"/>
              <dgm:constr type="t" for="ch" forName="Parent4" refType="h" fact="0.5493"/>
              <dgm:constr type="w" for="ch" forName="Parent4" refType="w" fact="0.2975"/>
              <dgm:constr type="h" for="ch" forName="Parent4" refType="h" fact="0.0733"/>
              <dgm:constr type="l" for="ch" forName="Parent5" refType="w" fact="0.1171"/>
              <dgm:constr type="t" for="ch" forName="Parent5" refType="h" fact="0.7005"/>
              <dgm:constr type="w" for="ch" forName="Parent5" refType="w" fact="0.2975"/>
              <dgm:constr type="h" for="ch" forName="Parent5" refType="h" fact="0.0733"/>
              <dgm:constr type="l" for="ch" forName="Parent6" refType="w" fact="0.2658"/>
              <dgm:constr type="t" for="ch" forName="Parent6" refType="h" fact="0.8519"/>
              <dgm:constr type="w" for="ch" forName="Parent6" refType="w" fact="0.2975"/>
              <dgm:constr type="h" for="ch" forName="Parent6" refType="h" fact="0.0733"/>
              <dgm:constr type="l" for="ch" forName="Child1" refType="w" fact="0.5348"/>
              <dgm:constr type="t" for="ch" forName="Child1" refType="h" fact="0.078"/>
              <dgm:constr type="w" for="ch" forName="Child1" refType="w" fact="0.3196"/>
              <dgm:constr type="h" for="ch" forName="Child1" refType="h" fact="0.1046"/>
              <dgm:constr type="l" for="ch" forName="Child2" refType="w" fact="0.6804"/>
              <dgm:constr type="t" for="ch" forName="Child2" refType="h" fact="0.231"/>
              <dgm:constr type="w" for="ch" forName="Child2" refType="w" fact="0.3196"/>
              <dgm:constr type="h" for="ch" forName="Child2" refType="h" fact="0.1046"/>
              <dgm:constr type="l" for="ch" forName="Child3" refType="w" fact="0.5348"/>
              <dgm:constr type="t" for="ch" forName="Child3" refType="h" fact="0.3808"/>
              <dgm:constr type="w" for="ch" forName="Child3" refType="w" fact="0.3196"/>
              <dgm:constr type="h" for="ch" forName="Child3" refType="h" fact="0.1046"/>
              <dgm:constr type="l" for="ch" forName="Child4" refType="w" fact="0.6804"/>
              <dgm:constr type="t" for="ch" forName="Child4" refType="h" fact="0.5322"/>
              <dgm:constr type="w" for="ch" forName="Child4" refType="w" fact="0.3196"/>
              <dgm:constr type="h" for="ch" forName="Child4" refType="h" fact="0.1046"/>
              <dgm:constr type="l" for="ch" forName="Child5" refType="w" fact="0.5348"/>
              <dgm:constr type="t" for="ch" forName="Child5" refType="h" fact="0.6833"/>
              <dgm:constr type="w" for="ch" forName="Child5" refType="w" fact="0.3196"/>
              <dgm:constr type="h" for="ch" forName="Child5" refType="h" fact="0.1046"/>
              <dgm:constr type="l" for="ch" forName="Child6" refType="w" fact="0.6804"/>
              <dgm:constr type="t" for="ch" forName="Child6" refType="h" fact="0.8347"/>
              <dgm:constr type="w" for="ch" forName="Child6" refType="w" fact="0.3196"/>
              <dgm:constr type="h" for="ch" forName="Child6" refType="h" fact="0.1046"/>
            </dgm:constrLst>
          </dgm:if>
          <dgm:else name="Name19">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
              <dgm:constr type="t" for="ch" forName="Accent1" refType="h" fact="0"/>
              <dgm:constr type="w" for="ch" forName="Accent1" refType="w" fact="0.5331"/>
              <dgm:constr type="h" for="ch" forName="Accent1" refType="h" fact="0.2284"/>
              <dgm:constr type="l" for="ch" forName="Accent2" refType="w" fact="0.1481"/>
              <dgm:constr type="t" for="ch" forName="Accent2" refType="h" fact="0.1312"/>
              <dgm:constr type="w" for="ch" forName="Accent2" refType="w" fact="0.5331"/>
              <dgm:constr type="h" for="ch" forName="Accent2" refType="h" fact="0.2284"/>
              <dgm:constr type="l" for="ch" forName="Accent3" refType="w" fact="0"/>
              <dgm:constr type="t" for="ch" forName="Accent3" refType="h" fact="0.263"/>
              <dgm:constr type="w" for="ch" forName="Accent3" refType="w" fact="0.5331"/>
              <dgm:constr type="h" for="ch" forName="Accent3" refType="h" fact="0.2284"/>
              <dgm:constr type="l" for="ch" forName="Accent4" refType="w" fact="0.1481"/>
              <dgm:constr type="t" for="ch" forName="Accent4" refType="h" fact="0.3945"/>
              <dgm:constr type="w" for="ch" forName="Accent4" refType="w" fact="0.5331"/>
              <dgm:constr type="h" for="ch" forName="Accent4" refType="h" fact="0.2284"/>
              <dgm:constr type="l" for="ch" forName="Accent5" refType="w" fact="0"/>
              <dgm:constr type="t" for="ch" forName="Accent5" refType="h" fact="0.5258"/>
              <dgm:constr type="w" for="ch" forName="Accent5" refType="w" fact="0.5331"/>
              <dgm:constr type="h" for="ch" forName="Accent5" refType="h" fact="0.2284"/>
              <dgm:constr type="l" for="ch" forName="Accent6" refType="w" fact="0.1481"/>
              <dgm:constr type="t" for="ch" forName="Accent6" refType="h" fact="0.6573"/>
              <dgm:constr type="w" for="ch" forName="Accent6" refType="w" fact="0.5331"/>
              <dgm:constr type="h" for="ch" forName="Accent6" refType="h" fact="0.2284"/>
              <dgm:constr type="l" for="ch" forName="Accent7" refType="w" fact="0.0378"/>
              <dgm:constr type="t" for="ch" forName="Accent7" refType="h" fact="0.8037"/>
              <dgm:constr type="w" for="ch" forName="Accent7" refType="w" fact="0.458"/>
              <dgm:constr type="h" for="ch" forName="Accent7" refType="h" fact="0.1963"/>
              <dgm:constr type="l" for="ch" forName="Parent1" refType="w" fact="0.1171"/>
              <dgm:constr type="t" for="ch" forName="Parent1" refType="h" fact="0.0827"/>
              <dgm:constr type="w" for="ch" forName="Parent1" refType="w" fact="0.2975"/>
              <dgm:constr type="h" for="ch" forName="Parent1" refType="h" fact="0.0637"/>
              <dgm:constr type="l" for="ch" forName="Parent2" refType="w" fact="0.2658"/>
              <dgm:constr type="t" for="ch" forName="Parent2" refType="h" fact="0.2142"/>
              <dgm:constr type="w" for="ch" forName="Parent2" refType="w" fact="0.2975"/>
              <dgm:constr type="h" for="ch" forName="Parent2" refType="h" fact="0.0637"/>
              <dgm:constr type="l" for="ch" forName="Parent3" refType="w" fact="0.1171"/>
              <dgm:constr type="t" for="ch" forName="Parent3" refType="h" fact="0.3457"/>
              <dgm:constr type="w" for="ch" forName="Parent3" refType="w" fact="0.2975"/>
              <dgm:constr type="h" for="ch" forName="Parent3" refType="h" fact="0.0637"/>
              <dgm:constr type="l" for="ch" forName="Parent4" refType="w" fact="0.2658"/>
              <dgm:constr type="t" for="ch" forName="Parent4" refType="h" fact="0.4772"/>
              <dgm:constr type="w" for="ch" forName="Parent4" refType="w" fact="0.2975"/>
              <dgm:constr type="h" for="ch" forName="Parent4" refType="h" fact="0.0637"/>
              <dgm:constr type="l" for="ch" forName="Parent5" refType="w" fact="0.1171"/>
              <dgm:constr type="t" for="ch" forName="Parent5" refType="h" fact="0.6085"/>
              <dgm:constr type="w" for="ch" forName="Parent5" refType="w" fact="0.2975"/>
              <dgm:constr type="h" for="ch" forName="Parent5" refType="h" fact="0.0637"/>
              <dgm:constr type="l" for="ch" forName="Parent6" refType="w" fact="0.2658"/>
              <dgm:constr type="t" for="ch" forName="Parent6" refType="h" fact="0.74"/>
              <dgm:constr type="w" for="ch" forName="Parent6" refType="w" fact="0.2975"/>
              <dgm:constr type="h" for="ch" forName="Parent6" refType="h" fact="0.0637"/>
              <dgm:constr type="l" for="ch" forName="Parent7" refType="w" fact="0.1171"/>
              <dgm:constr type="t" for="ch" forName="Parent7" refType="h" fact="0.8715"/>
              <dgm:constr type="w" for="ch" forName="Parent7" refType="w" fact="0.2975"/>
              <dgm:constr type="h" for="ch" forName="Parent7" refType="h" fact="0.0637"/>
              <dgm:constr type="l" for="ch" forName="Child1" refType="w" fact="0.5348"/>
              <dgm:constr type="t" for="ch" forName="Child1" refType="h" fact="0.0678"/>
              <dgm:constr type="w" for="ch" forName="Child1" refType="w" fact="0.3196"/>
              <dgm:constr type="h" for="ch" forName="Child1" refType="h" fact="0.0908"/>
              <dgm:constr type="l" for="ch" forName="Child2" refType="w" fact="0.6804"/>
              <dgm:constr type="t" for="ch" forName="Child2" refType="h" fact="0.2006"/>
              <dgm:constr type="w" for="ch" forName="Child2" refType="w" fact="0.3196"/>
              <dgm:constr type="h" for="ch" forName="Child2" refType="h" fact="0.0908"/>
              <dgm:constr type="l" for="ch" forName="Child3" refType="w" fact="0.5348"/>
              <dgm:constr type="t" for="ch" forName="Child3" refType="h" fact="0.3308"/>
              <dgm:constr type="w" for="ch" forName="Child3" refType="w" fact="0.3196"/>
              <dgm:constr type="h" for="ch" forName="Child3" refType="h" fact="0.0908"/>
              <dgm:constr type="l" for="ch" forName="Child4" refType="w" fact="0.6804"/>
              <dgm:constr type="t" for="ch" forName="Child4" refType="h" fact="0.4623"/>
              <dgm:constr type="w" for="ch" forName="Child4" refType="w" fact="0.3196"/>
              <dgm:constr type="h" for="ch" forName="Child4" refType="h" fact="0.0908"/>
              <dgm:constr type="l" for="ch" forName="Child5" refType="w" fact="0.5348"/>
              <dgm:constr type="t" for="ch" forName="Child5" refType="h" fact="0.5936"/>
              <dgm:constr type="w" for="ch" forName="Child5" refType="w" fact="0.3196"/>
              <dgm:constr type="h" for="ch" forName="Child5" refType="h" fact="0.0908"/>
              <dgm:constr type="l" for="ch" forName="Child6" refType="w" fact="0.6804"/>
              <dgm:constr type="t" for="ch" forName="Child6" refType="h" fact="0.7251"/>
              <dgm:constr type="w" for="ch" forName="Child6" refType="w" fact="0.3196"/>
              <dgm:constr type="h" for="ch" forName="Child6" refType="h" fact="0.0908"/>
              <dgm:constr type="l" for="ch" forName="Child7" refType="w" fact="0.5348"/>
              <dgm:constr type="t" for="ch" forName="Child7" refType="h" fact="0.8579"/>
              <dgm:constr type="w" for="ch" forName="Child7" refType="w" fact="0.3196"/>
              <dgm:constr type="h" for="ch" forName="Child7" refType="h" fact="0.0908"/>
            </dgm:constrLst>
          </dgm:else>
        </dgm:choose>
      </dgm:else>
    </dgm:choose>
    <dgm:forEach name="wrapper" axis="self" ptType="parTrans">
      <dgm:forEach name="accentRepeat" axis="self">
        <dgm:layoutNode name="Accent" styleLbl="node1">
          <dgm:alg type="sp"/>
          <dgm:choose name="Name20">
            <dgm:if name="Name21" func="var" arg="dir" op="equ" val="norm">
              <dgm:choose name="Name22">
                <dgm:if name="Name23" axis="precedSib" ptType="node" func="cnt" op="equ" val="0">
                  <dgm:choose name="Name24">
                    <dgm:if name="Name25" axis="followSib" ptType="node" func="cnt" op="equ" val="0">
                      <dgm:shape xmlns:r="http://schemas.openxmlformats.org/officeDocument/2006/relationships" type="circularArrow" r:blip="">
                        <dgm:adjLst>
                          <dgm:adj idx="1" val="0.1098"/>
                          <dgm:adj idx="2" val="19.0387"/>
                          <dgm:adj idx="3" val="150"/>
                          <dgm:adj idx="4" val="180"/>
                          <dgm:adj idx="5" val="0.125"/>
                        </dgm:adjLst>
                      </dgm:shape>
                    </dgm:if>
                    <dgm:else name="Name26">
                      <dgm:shape xmlns:r="http://schemas.openxmlformats.org/officeDocument/2006/relationships" type="circularArrow" r:blip="">
                        <dgm:adjLst>
                          <dgm:adj idx="1" val="0.1098"/>
                          <dgm:adj idx="2" val="19.0387"/>
                          <dgm:adj idx="3" val="75"/>
                          <dgm:adj idx="4" val="180"/>
                          <dgm:adj idx="5" val="0.125"/>
                        </dgm:adjLst>
                      </dgm:shape>
                    </dgm:else>
                  </dgm:choose>
                </dgm:if>
                <dgm:else name="Name27">
                  <dgm:choose name="Name28">
                    <dgm:if name="Name29" axis="followSib" ptType="node" func="cnt" op="equ" val="0">
                      <dgm:choose name="Name30">
                        <dgm:if name="Name31" axis="precedSib" ptType="node" func="cnt" op="equ" val="1">
                          <dgm:shape xmlns:r="http://schemas.openxmlformats.org/officeDocument/2006/relationships" type="blockArc" r:blip="">
                            <dgm:adjLst>
                              <dgm:adj idx="1" val="0"/>
                              <dgm:adj idx="2" val="-45"/>
                              <dgm:adj idx="3" val="0.1274"/>
                            </dgm:adjLst>
                          </dgm:shape>
                        </dgm:if>
                        <dgm:if name="Name32" axis="precedSib" ptType="node" func="cnt" op="equ" val="2">
                          <dgm:shape xmlns:r="http://schemas.openxmlformats.org/officeDocument/2006/relationships" type="blockArc" r:blip="">
                            <dgm:adjLst>
                              <dgm:adj idx="1" val="-135"/>
                              <dgm:adj idx="2" val="180"/>
                              <dgm:adj idx="3" val="0.1274"/>
                            </dgm:adjLst>
                          </dgm:shape>
                        </dgm:if>
                        <dgm:if name="Name33" axis="precedSib" ptType="node" func="cnt" op="equ" val="3">
                          <dgm:shape xmlns:r="http://schemas.openxmlformats.org/officeDocument/2006/relationships" type="blockArc" r:blip="">
                            <dgm:adjLst>
                              <dgm:adj idx="1" val="0"/>
                              <dgm:adj idx="2" val="-45"/>
                              <dgm:adj idx="3" val="0.1274"/>
                            </dgm:adjLst>
                          </dgm:shape>
                        </dgm:if>
                        <dgm:if name="Name34" axis="precedSib" ptType="node" func="cnt" op="equ" val="4">
                          <dgm:shape xmlns:r="http://schemas.openxmlformats.org/officeDocument/2006/relationships" type="blockArc" r:blip="">
                            <dgm:adjLst>
                              <dgm:adj idx="1" val="-135"/>
                              <dgm:adj idx="2" val="180"/>
                              <dgm:adj idx="3" val="0.1274"/>
                            </dgm:adjLst>
                          </dgm:shape>
                        </dgm:if>
                        <dgm:if name="Name35" axis="precedSib" ptType="node" func="cnt" op="equ" val="5">
                          <dgm:shape xmlns:r="http://schemas.openxmlformats.org/officeDocument/2006/relationships" type="blockArc" r:blip="">
                            <dgm:adjLst>
                              <dgm:adj idx="1" val="0"/>
                              <dgm:adj idx="2" val="-45"/>
                              <dgm:adj idx="3" val="0.1274"/>
                            </dgm:adjLst>
                          </dgm:shape>
                        </dgm:if>
                        <dgm:if name="Name36" axis="precedSib" ptType="node" func="cnt" op="equ" val="6">
                          <dgm:shape xmlns:r="http://schemas.openxmlformats.org/officeDocument/2006/relationships" type="blockArc" r:blip="">
                            <dgm:adjLst>
                              <dgm:adj idx="1" val="-135"/>
                              <dgm:adj idx="2" val="180"/>
                              <dgm:adj idx="3" val="0.1274"/>
                            </dgm:adjLst>
                          </dgm:shape>
                        </dgm:if>
                        <dgm:else name="Name37"/>
                      </dgm:choose>
                    </dgm:if>
                    <dgm:else name="Name38">
                      <dgm:choose name="Name39">
                        <dgm:if name="Name40" axis="precedSib" ptType="node" func="cnt" op="equ" val="0">
                          <dgm:shape xmlns:r="http://schemas.openxmlformats.org/officeDocument/2006/relationships" type="blockArc" r:blip="">
                            <dgm:adjLst>
                              <dgm:adj idx="1" val="-133.1632"/>
                              <dgm:adj idx="2" val="65"/>
                              <dgm:adj idx="3" val="0.13"/>
                            </dgm:adjLst>
                          </dgm:shape>
                        </dgm:if>
                        <dgm:if name="Name41" axis="precedSib" ptType="node" func="cnt" op="equ" val="1">
                          <dgm:shape xmlns:r="http://schemas.openxmlformats.org/officeDocument/2006/relationships" type="leftCircularArrow" r:blip="">
                            <dgm:adjLst>
                              <dgm:adj idx="1" val="0.1098"/>
                              <dgm:adj idx="2" val="19.0387"/>
                              <dgm:adj idx="3" val="105"/>
                              <dgm:adj idx="4" val="-45"/>
                              <dgm:adj idx="5" val="0.125"/>
                            </dgm:adjLst>
                          </dgm:shape>
                        </dgm:if>
                        <dgm:if name="Name42" axis="precedSib" ptType="node" func="cnt" op="equ" val="2">
                          <dgm:shape xmlns:r="http://schemas.openxmlformats.org/officeDocument/2006/relationships" type="circularArrow" r:blip="">
                            <dgm:adjLst>
                              <dgm:adj idx="1" val="0.1098"/>
                              <dgm:adj idx="2" val="19.0387"/>
                              <dgm:adj idx="3" val="75"/>
                              <dgm:adj idx="4" val="-135"/>
                              <dgm:adj idx="5" val="0.125"/>
                            </dgm:adjLst>
                          </dgm:shape>
                        </dgm:if>
                        <dgm:if name="Name43" axis="precedSib" ptType="node" func="cnt" op="equ" val="3">
                          <dgm:shape xmlns:r="http://schemas.openxmlformats.org/officeDocument/2006/relationships" type="leftCircularArrow" r:blip="">
                            <dgm:adjLst>
                              <dgm:adj idx="1" val="0.1098"/>
                              <dgm:adj idx="2" val="19.0387"/>
                              <dgm:adj idx="3" val="105"/>
                              <dgm:adj idx="4" val="-45"/>
                              <dgm:adj idx="5" val="0.125"/>
                            </dgm:adjLst>
                          </dgm:shape>
                        </dgm:if>
                        <dgm:if name="Name44" axis="precedSib" ptType="node" func="cnt" op="equ" val="4">
                          <dgm:shape xmlns:r="http://schemas.openxmlformats.org/officeDocument/2006/relationships" type="circularArrow" r:blip="">
                            <dgm:adjLst>
                              <dgm:adj idx="1" val="0.1098"/>
                              <dgm:adj idx="2" val="19.0387"/>
                              <dgm:adj idx="3" val="75"/>
                              <dgm:adj idx="4" val="-135"/>
                              <dgm:adj idx="5" val="0.125"/>
                            </dgm:adjLst>
                          </dgm:shape>
                        </dgm:if>
                        <dgm:if name="Name45" axis="precedSib" ptType="node" func="cnt" op="equ" val="5">
                          <dgm:shape xmlns:r="http://schemas.openxmlformats.org/officeDocument/2006/relationships" type="leftCircularArrow" r:blip="">
                            <dgm:adjLst>
                              <dgm:adj idx="1" val="0.1098"/>
                              <dgm:adj idx="2" val="19.0387"/>
                              <dgm:adj idx="3" val="105"/>
                              <dgm:adj idx="4" val="-45"/>
                              <dgm:adj idx="5" val="0.125"/>
                            </dgm:adjLst>
                          </dgm:shape>
                        </dgm:if>
                        <dgm:if name="Name46" axis="precedSib" ptType="node" func="cnt" op="equ" val="6">
                          <dgm:shape xmlns:r="http://schemas.openxmlformats.org/officeDocument/2006/relationships" type="blockArc" r:blip="">
                            <dgm:adjLst>
                              <dgm:adj idx="1" val="-135"/>
                              <dgm:adj idx="2" val="180"/>
                              <dgm:adj idx="3" val="0.1274"/>
                            </dgm:adjLst>
                          </dgm:shape>
                        </dgm:if>
                        <dgm:else name="Name47"/>
                      </dgm:choose>
                    </dgm:else>
                  </dgm:choose>
                </dgm:else>
              </dgm:choose>
            </dgm:if>
            <dgm:else name="Name48">
              <dgm:choose name="Name49">
                <dgm:if name="Name50" axis="precedSib" ptType="node" func="cnt" op="equ" val="0">
                  <dgm:choose name="Name51">
                    <dgm:if name="Name52" axis="followSib" ptType="node" func="cnt" op="equ" val="0">
                      <dgm:shape xmlns:r="http://schemas.openxmlformats.org/officeDocument/2006/relationships" type="leftCircularArrow" r:blip="">
                        <dgm:adjLst>
                          <dgm:adj idx="1" val="0.1098"/>
                          <dgm:adj idx="2" val="19.0387"/>
                          <dgm:adj idx="3" val="30"/>
                          <dgm:adj idx="4" val="0"/>
                          <dgm:adj idx="5" val="0.125"/>
                        </dgm:adjLst>
                      </dgm:shape>
                    </dgm:if>
                    <dgm:else name="Name53">
                      <dgm:shape xmlns:r="http://schemas.openxmlformats.org/officeDocument/2006/relationships" type="leftCircularArrow" r:blip="">
                        <dgm:adjLst>
                          <dgm:adj idx="1" val="0.1098"/>
                          <dgm:adj idx="2" val="19.0387"/>
                          <dgm:adj idx="3" val="105"/>
                          <dgm:adj idx="4" val="0"/>
                          <dgm:adj idx="5" val="0.125"/>
                        </dgm:adjLst>
                      </dgm:shape>
                    </dgm:else>
                  </dgm:choose>
                </dgm:if>
                <dgm:else name="Name54">
                  <dgm:choose name="Name55">
                    <dgm:if name="Name56" axis="followSib" ptType="node" func="cnt" op="equ" val="0">
                      <dgm:choose name="Name57">
                        <dgm:if name="Name58" axis="precedSib" ptType="node" func="cnt" op="equ" val="1">
                          <dgm:shape xmlns:r="http://schemas.openxmlformats.org/officeDocument/2006/relationships" type="blockArc" r:blip="">
                            <dgm:adjLst>
                              <dgm:adj idx="1" val="-135"/>
                              <dgm:adj idx="2" val="180"/>
                              <dgm:adj idx="3" val="0.1274"/>
                            </dgm:adjLst>
                          </dgm:shape>
                        </dgm:if>
                        <dgm:if name="Name59" axis="precedSib" ptType="node" func="cnt" op="equ" val="2">
                          <dgm:shape xmlns:r="http://schemas.openxmlformats.org/officeDocument/2006/relationships" type="blockArc" r:blip="">
                            <dgm:adjLst>
                              <dgm:adj idx="1" val="0"/>
                              <dgm:adj idx="2" val="-45"/>
                              <dgm:adj idx="3" val="0.1274"/>
                            </dgm:adjLst>
                          </dgm:shape>
                        </dgm:if>
                        <dgm:if name="Name60" axis="precedSib" ptType="node" func="cnt" op="equ" val="3">
                          <dgm:shape xmlns:r="http://schemas.openxmlformats.org/officeDocument/2006/relationships" type="blockArc" r:blip="">
                            <dgm:adjLst>
                              <dgm:adj idx="1" val="-135"/>
                              <dgm:adj idx="2" val="180"/>
                              <dgm:adj idx="3" val="0.1274"/>
                            </dgm:adjLst>
                          </dgm:shape>
                        </dgm:if>
                        <dgm:if name="Name61" axis="precedSib" ptType="node" func="cnt" op="equ" val="4">
                          <dgm:shape xmlns:r="http://schemas.openxmlformats.org/officeDocument/2006/relationships" type="blockArc" r:blip="">
                            <dgm:adjLst>
                              <dgm:adj idx="1" val="0"/>
                              <dgm:adj idx="2" val="-45"/>
                              <dgm:adj idx="3" val="0.1274"/>
                            </dgm:adjLst>
                          </dgm:shape>
                        </dgm:if>
                        <dgm:if name="Name62" axis="precedSib" ptType="node" func="cnt" op="equ" val="5">
                          <dgm:shape xmlns:r="http://schemas.openxmlformats.org/officeDocument/2006/relationships" type="blockArc" r:blip="">
                            <dgm:adjLst>
                              <dgm:adj idx="1" val="-135"/>
                              <dgm:adj idx="2" val="180"/>
                              <dgm:adj idx="3" val="0.1274"/>
                            </dgm:adjLst>
                          </dgm:shape>
                        </dgm:if>
                        <dgm:if name="Name63" axis="precedSib" ptType="node" func="cnt" op="equ" val="6">
                          <dgm:shape xmlns:r="http://schemas.openxmlformats.org/officeDocument/2006/relationships" type="blockArc" r:blip="">
                            <dgm:adjLst>
                              <dgm:adj idx="1" val="0"/>
                              <dgm:adj idx="2" val="-45"/>
                              <dgm:adj idx="3" val="0.1274"/>
                            </dgm:adjLst>
                          </dgm:shape>
                        </dgm:if>
                        <dgm:else name="Name64"/>
                      </dgm:choose>
                    </dgm:if>
                    <dgm:else name="Name65">
                      <dgm:choose name="Name66">
                        <dgm:if name="Name67" axis="precedSib" ptType="node" func="cnt" op="equ" val="0">
                          <dgm:shape xmlns:r="http://schemas.openxmlformats.org/officeDocument/2006/relationships" type="blockArc" r:blip="">
                            <dgm:adjLst>
                              <dgm:adj idx="1" val="-133.1632"/>
                              <dgm:adj idx="2" val="65"/>
                              <dgm:adj idx="3" val="0.13"/>
                            </dgm:adjLst>
                          </dgm:shape>
                        </dgm:if>
                        <dgm:if name="Name68" axis="precedSib" ptType="node" func="cnt" op="equ" val="1">
                          <dgm:shape xmlns:r="http://schemas.openxmlformats.org/officeDocument/2006/relationships" type="circularArrow" r:blip="">
                            <dgm:adjLst>
                              <dgm:adj idx="1" val="0.1098"/>
                              <dgm:adj idx="2" val="19.0387"/>
                              <dgm:adj idx="3" val="75"/>
                              <dgm:adj idx="4" val="-135"/>
                              <dgm:adj idx="5" val="0.125"/>
                            </dgm:adjLst>
                          </dgm:shape>
                        </dgm:if>
                        <dgm:if name="Name69" axis="precedSib" ptType="node" func="cnt" op="equ" val="2">
                          <dgm:shape xmlns:r="http://schemas.openxmlformats.org/officeDocument/2006/relationships" type="leftCircularArrow" r:blip="">
                            <dgm:adjLst>
                              <dgm:adj idx="1" val="0.1098"/>
                              <dgm:adj idx="2" val="19.0387"/>
                              <dgm:adj idx="3" val="105"/>
                              <dgm:adj idx="4" val="-45"/>
                              <dgm:adj idx="5" val="0.125"/>
                            </dgm:adjLst>
                          </dgm:shape>
                        </dgm:if>
                        <dgm:if name="Name70" axis="precedSib" ptType="node" func="cnt" op="equ" val="3">
                          <dgm:shape xmlns:r="http://schemas.openxmlformats.org/officeDocument/2006/relationships" type="circularArrow" r:blip="">
                            <dgm:adjLst>
                              <dgm:adj idx="1" val="0.1098"/>
                              <dgm:adj idx="2" val="19.0387"/>
                              <dgm:adj idx="3" val="75"/>
                              <dgm:adj idx="4" val="-135"/>
                              <dgm:adj idx="5" val="0.125"/>
                            </dgm:adjLst>
                          </dgm:shape>
                        </dgm:if>
                        <dgm:if name="Name71" axis="precedSib" ptType="node" func="cnt" op="equ" val="4">
                          <dgm:shape xmlns:r="http://schemas.openxmlformats.org/officeDocument/2006/relationships" type="leftCircularArrow" r:blip="">
                            <dgm:adjLst>
                              <dgm:adj idx="1" val="0.1098"/>
                              <dgm:adj idx="2" val="19.0387"/>
                              <dgm:adj idx="3" val="105"/>
                              <dgm:adj idx="4" val="-45"/>
                              <dgm:adj idx="5" val="0.125"/>
                            </dgm:adjLst>
                          </dgm:shape>
                        </dgm:if>
                        <dgm:if name="Name72" axis="precedSib" ptType="node" func="cnt" op="equ" val="5">
                          <dgm:shape xmlns:r="http://schemas.openxmlformats.org/officeDocument/2006/relationships" type="circularArrow" r:blip="">
                            <dgm:adjLst>
                              <dgm:adj idx="1" val="0.1098"/>
                              <dgm:adj idx="2" val="19.0387"/>
                              <dgm:adj idx="3" val="75"/>
                              <dgm:adj idx="4" val="-135"/>
                              <dgm:adj idx="5" val="0.125"/>
                            </dgm:adjLst>
                          </dgm:shape>
                        </dgm:if>
                        <dgm:if name="Name73" axis="precedSib" ptType="node" func="cnt" op="equ" val="6">
                          <dgm:shape xmlns:r="http://schemas.openxmlformats.org/officeDocument/2006/relationships" type="blockArc" r:blip="">
                            <dgm:adjLst>
                              <dgm:adj idx="1" val="0"/>
                              <dgm:adj idx="2" val="-45"/>
                              <dgm:adj idx="3" val="0.1274"/>
                            </dgm:adjLst>
                          </dgm:shape>
                        </dgm:if>
                        <dgm:else name="Name74"/>
                      </dgm:choose>
                    </dgm:else>
                  </dgm:choose>
                </dgm:else>
              </dgm:choose>
            </dgm:else>
          </dgm:choose>
          <dgm:presOf/>
        </dgm:layoutNode>
      </dgm:forEach>
    </dgm:forEach>
    <dgm:forEach name="Name75" axis="ch" ptType="node" cnt="1">
      <dgm:layoutNode name="Accent1">
        <dgm:alg type="sp"/>
        <dgm:shape xmlns:r="http://schemas.openxmlformats.org/officeDocument/2006/relationships" r:blip="">
          <dgm:adjLst/>
        </dgm:shape>
        <dgm:presOf/>
        <dgm:constrLst/>
        <dgm:forEach name="Name76" ref="accentRepeat"/>
      </dgm:layoutNode>
      <dgm:choose name="Name77">
        <dgm:if name="Name78" axis="ch" ptType="node" func="cnt" op="gte" val="1">
          <dgm:layoutNode name="Child1"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79"/>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0" axis="ch" ptType="node" st="2" cnt="1">
      <dgm:layoutNode name="Accent2">
        <dgm:alg type="sp"/>
        <dgm:shape xmlns:r="http://schemas.openxmlformats.org/officeDocument/2006/relationships" r:blip="">
          <dgm:adjLst/>
        </dgm:shape>
        <dgm:presOf/>
        <dgm:constrLst/>
        <dgm:forEach name="Name81" ref="accentRepeat"/>
      </dgm:layoutNode>
      <dgm:choose name="Name82">
        <dgm:if name="Name83" axis="ch" ptType="node" func="cnt" op="gte" val="1">
          <dgm:layoutNode name="Child2"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4"/>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choose name="Name87">
        <dgm:if name="Name88" axis="ch" ptType="node" func="cnt" op="gte" val="1">
          <dgm:layoutNode name="Child3"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9"/>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0" axis="ch" ptType="node" st="4" cnt="1">
      <dgm:layoutNode name="Accent4">
        <dgm:alg type="sp"/>
        <dgm:shape xmlns:r="http://schemas.openxmlformats.org/officeDocument/2006/relationships" r:blip="">
          <dgm:adjLst/>
        </dgm:shape>
        <dgm:presOf/>
        <dgm:constrLst/>
        <dgm:forEach name="Name91" ref="accentRepeat"/>
      </dgm:layoutNode>
      <dgm:choose name="Name92">
        <dgm:if name="Name93" axis="ch" ptType="node" func="cnt" op="gte" val="1">
          <dgm:layoutNode name="Child4"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5" axis="ch" ptType="node" st="5" cnt="1">
      <dgm:layoutNode name="Accent5">
        <dgm:alg type="sp"/>
        <dgm:shape xmlns:r="http://schemas.openxmlformats.org/officeDocument/2006/relationships" r:blip="">
          <dgm:adjLst/>
        </dgm:shape>
        <dgm:presOf/>
        <dgm:constrLst/>
        <dgm:forEach name="Name96" ref="accentRepeat"/>
      </dgm:layoutNode>
      <dgm:choose name="Name97">
        <dgm:if name="Name98" axis="ch" ptType="node" func="cnt" op="gte" val="1">
          <dgm:layoutNode name="Child5"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9"/>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0" axis="ch" ptType="node" st="6" cnt="1">
      <dgm:layoutNode name="Accent6">
        <dgm:alg type="sp"/>
        <dgm:shape xmlns:r="http://schemas.openxmlformats.org/officeDocument/2006/relationships" r:blip="">
          <dgm:adjLst/>
        </dgm:shape>
        <dgm:presOf/>
        <dgm:constrLst/>
        <dgm:forEach name="Name101" ref="accentRepeat"/>
      </dgm:layoutNode>
      <dgm:choose name="Name102">
        <dgm:if name="Name103" axis="ch" ptType="node" func="cnt" op="gte" val="1">
          <dgm:layoutNode name="Child6"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4"/>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5" axis="ch" ptType="node" st="7" cnt="1">
      <dgm:layoutNode name="Accent7">
        <dgm:alg type="sp"/>
        <dgm:shape xmlns:r="http://schemas.openxmlformats.org/officeDocument/2006/relationships" r:blip="">
          <dgm:adjLst/>
        </dgm:shape>
        <dgm:presOf/>
        <dgm:constrLst/>
        <dgm:forEach name="Name106" ref="accentRepeat"/>
      </dgm:layoutNode>
      <dgm:choose name="Name107">
        <dgm:if name="Name108" axis="ch" ptType="node" func="cnt" op="gte" val="1">
          <dgm:layoutNode name="Child7"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9"/>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normAutofit/>
          </a:bodyPr>
          <a:lstStyle>
            <a:lvl1pPr algn="ctr">
              <a:defRPr sz="3200"/>
            </a:lvl1pPr>
          </a:lstStyle>
          <a:p>
            <a:r>
              <a:rPr lang="en-US" dirty="0"/>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lvl1pPr>
              <a:defRPr/>
            </a:lvl1pPr>
          </a:lstStyle>
          <a:p>
            <a:r>
              <a:rPr lang="en-US" dirty="0"/>
              <a:t>Tuesday, February 4</a:t>
            </a:r>
            <a:r>
              <a:rPr lang="en-US" baseline="30000" dirty="0"/>
              <a:t>th</a:t>
            </a:r>
            <a:r>
              <a:rPr lang="en-US" dirty="0"/>
              <a:t> 2020</a:t>
            </a:r>
          </a:p>
        </p:txBody>
      </p:sp>
      <p:sp>
        <p:nvSpPr>
          <p:cNvPr id="5" name="Footer Placeholder 4"/>
          <p:cNvSpPr>
            <a:spLocks noGrp="1"/>
          </p:cNvSpPr>
          <p:nvPr>
            <p:ph type="ftr" sz="quarter" idx="11"/>
          </p:nvPr>
        </p:nvSpPr>
        <p:spPr/>
        <p:txBody>
          <a:bodyPr/>
          <a:lstStyle/>
          <a:p>
            <a:r>
              <a:rPr lang="es-MX" dirty="0"/>
              <a:t>Proyect I</a:t>
            </a:r>
            <a:endParaRPr lang="en-US" dirty="0"/>
          </a:p>
        </p:txBody>
      </p:sp>
      <p:sp>
        <p:nvSpPr>
          <p:cNvPr id="6" name="Slide Number Placeholder 5"/>
          <p:cNvSpPr>
            <a:spLocks noGrp="1"/>
          </p:cNvSpPr>
          <p:nvPr>
            <p:ph type="sldNum" sz="quarter" idx="12"/>
          </p:nvPr>
        </p:nvSpPr>
        <p:spPr/>
        <p:txBody>
          <a:bodyPr/>
          <a:lstStyle/>
          <a:p>
            <a:fld id="{08D6B4D6-E696-4A97-AE93-3DC28CD008C6}" type="slidenum">
              <a:rPr lang="en-US" smtClean="0"/>
              <a:t>‹Nº›</a:t>
            </a:fld>
            <a:endParaRPr lang="en-US" dirty="0"/>
          </a:p>
        </p:txBody>
      </p:sp>
    </p:spTree>
    <p:extLst>
      <p:ext uri="{BB962C8B-B14F-4D97-AF65-F5344CB8AC3E}">
        <p14:creationId xmlns:p14="http://schemas.microsoft.com/office/powerpoint/2010/main" val="21832378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DB31B27-6E2A-466E-A7F8-F3C4E4923ACA}" type="datetimeFigureOut">
              <a:rPr lang="en-US" smtClean="0"/>
              <a:t>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D6B4D6-E696-4A97-AE93-3DC28CD008C6}" type="slidenum">
              <a:rPr lang="en-US" smtClean="0"/>
              <a:t>‹Nº›</a:t>
            </a:fld>
            <a:endParaRPr lang="en-US"/>
          </a:p>
        </p:txBody>
      </p:sp>
    </p:spTree>
    <p:extLst>
      <p:ext uri="{BB962C8B-B14F-4D97-AF65-F5344CB8AC3E}">
        <p14:creationId xmlns:p14="http://schemas.microsoft.com/office/powerpoint/2010/main" val="15574753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DB31B27-6E2A-466E-A7F8-F3C4E4923ACA}" type="datetimeFigureOut">
              <a:rPr lang="en-US" smtClean="0"/>
              <a:t>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D6B4D6-E696-4A97-AE93-3DC28CD008C6}" type="slidenum">
              <a:rPr lang="en-US" smtClean="0"/>
              <a:t>‹Nº›</a:t>
            </a:fld>
            <a:endParaRPr lang="en-US"/>
          </a:p>
        </p:txBody>
      </p:sp>
    </p:spTree>
    <p:extLst>
      <p:ext uri="{BB962C8B-B14F-4D97-AF65-F5344CB8AC3E}">
        <p14:creationId xmlns:p14="http://schemas.microsoft.com/office/powerpoint/2010/main" val="27768642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360F3-5045-49BF-9CFB-414FEB20AD67}"/>
              </a:ext>
            </a:extLst>
          </p:cNvPr>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F5635EC-3688-4CFB-837F-9F7C6BB746F3}"/>
              </a:ext>
            </a:extLst>
          </p:cNvPr>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2509587-EE62-4090-B66A-1710CB624C27}"/>
              </a:ext>
            </a:extLst>
          </p:cNvPr>
          <p:cNvSpPr>
            <a:spLocks noGrp="1"/>
          </p:cNvSpPr>
          <p:nvPr>
            <p:ph type="dt" sz="half" idx="10"/>
          </p:nvPr>
        </p:nvSpPr>
        <p:spPr/>
        <p:txBody>
          <a:bodyPr/>
          <a:lstStyle/>
          <a:p>
            <a:fld id="{2ACED2C3-A584-43AF-8C1F-420773A87ADF}" type="datetimeFigureOut">
              <a:rPr lang="en-US" smtClean="0"/>
              <a:t>2/4/2020</a:t>
            </a:fld>
            <a:endParaRPr lang="en-US"/>
          </a:p>
        </p:txBody>
      </p:sp>
      <p:sp>
        <p:nvSpPr>
          <p:cNvPr id="5" name="Footer Placeholder 4">
            <a:extLst>
              <a:ext uri="{FF2B5EF4-FFF2-40B4-BE49-F238E27FC236}">
                <a16:creationId xmlns:a16="http://schemas.microsoft.com/office/drawing/2014/main" id="{AA5BE4D3-08AA-4B13-83C8-F9323B125E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008B4EB-F244-46B5-B7E8-4F5A08999F54}"/>
              </a:ext>
            </a:extLst>
          </p:cNvPr>
          <p:cNvSpPr>
            <a:spLocks noGrp="1"/>
          </p:cNvSpPr>
          <p:nvPr>
            <p:ph type="sldNum" sz="quarter" idx="12"/>
          </p:nvPr>
        </p:nvSpPr>
        <p:spPr/>
        <p:txBody>
          <a:bodyPr/>
          <a:lstStyle/>
          <a:p>
            <a:fld id="{58E821A8-3D9A-44A0-85A0-3DF1889AE25F}" type="slidenum">
              <a:rPr lang="en-US" smtClean="0"/>
              <a:t>‹Nº›</a:t>
            </a:fld>
            <a:endParaRPr lang="en-US"/>
          </a:p>
        </p:txBody>
      </p:sp>
    </p:spTree>
    <p:extLst>
      <p:ext uri="{BB962C8B-B14F-4D97-AF65-F5344CB8AC3E}">
        <p14:creationId xmlns:p14="http://schemas.microsoft.com/office/powerpoint/2010/main" val="2193853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C4047D-5A85-4DE8-AAAC-FCE07F6FE76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0ADAE6B-5819-4F12-A7CD-636E64F41C4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87BCC4E-9CBA-4234-8230-4AB330118522}"/>
              </a:ext>
            </a:extLst>
          </p:cNvPr>
          <p:cNvSpPr>
            <a:spLocks noGrp="1"/>
          </p:cNvSpPr>
          <p:nvPr>
            <p:ph type="dt" sz="half" idx="10"/>
          </p:nvPr>
        </p:nvSpPr>
        <p:spPr/>
        <p:txBody>
          <a:bodyPr/>
          <a:lstStyle/>
          <a:p>
            <a:fld id="{2ACED2C3-A584-43AF-8C1F-420773A87ADF}" type="datetimeFigureOut">
              <a:rPr lang="en-US" smtClean="0"/>
              <a:t>2/4/2020</a:t>
            </a:fld>
            <a:endParaRPr lang="en-US"/>
          </a:p>
        </p:txBody>
      </p:sp>
      <p:sp>
        <p:nvSpPr>
          <p:cNvPr id="5" name="Footer Placeholder 4">
            <a:extLst>
              <a:ext uri="{FF2B5EF4-FFF2-40B4-BE49-F238E27FC236}">
                <a16:creationId xmlns:a16="http://schemas.microsoft.com/office/drawing/2014/main" id="{07A423E1-9E6F-4BD5-8560-6AB941867A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86EB29-900A-472E-AA35-75DC0F81CE5B}"/>
              </a:ext>
            </a:extLst>
          </p:cNvPr>
          <p:cNvSpPr>
            <a:spLocks noGrp="1"/>
          </p:cNvSpPr>
          <p:nvPr>
            <p:ph type="sldNum" sz="quarter" idx="12"/>
          </p:nvPr>
        </p:nvSpPr>
        <p:spPr/>
        <p:txBody>
          <a:bodyPr/>
          <a:lstStyle/>
          <a:p>
            <a:fld id="{58E821A8-3D9A-44A0-85A0-3DF1889AE25F}" type="slidenum">
              <a:rPr lang="en-US" smtClean="0"/>
              <a:t>‹Nº›</a:t>
            </a:fld>
            <a:endParaRPr lang="en-US"/>
          </a:p>
        </p:txBody>
      </p:sp>
    </p:spTree>
    <p:extLst>
      <p:ext uri="{BB962C8B-B14F-4D97-AF65-F5344CB8AC3E}">
        <p14:creationId xmlns:p14="http://schemas.microsoft.com/office/powerpoint/2010/main" val="26390521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21CF30-7AC6-4B34-A3C6-95367587F13D}"/>
              </a:ext>
            </a:extLst>
          </p:cNvPr>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AE0C4AB-2C84-4C87-9038-0FE6D15C21CC}"/>
              </a:ext>
            </a:extLst>
          </p:cNvPr>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05DAFDF-9C36-450D-B8FE-8DFA749B08A9}"/>
              </a:ext>
            </a:extLst>
          </p:cNvPr>
          <p:cNvSpPr>
            <a:spLocks noGrp="1"/>
          </p:cNvSpPr>
          <p:nvPr>
            <p:ph type="dt" sz="half" idx="10"/>
          </p:nvPr>
        </p:nvSpPr>
        <p:spPr/>
        <p:txBody>
          <a:bodyPr/>
          <a:lstStyle/>
          <a:p>
            <a:fld id="{2ACED2C3-A584-43AF-8C1F-420773A87ADF}" type="datetimeFigureOut">
              <a:rPr lang="en-US" smtClean="0"/>
              <a:t>2/4/2020</a:t>
            </a:fld>
            <a:endParaRPr lang="en-US"/>
          </a:p>
        </p:txBody>
      </p:sp>
      <p:sp>
        <p:nvSpPr>
          <p:cNvPr id="5" name="Footer Placeholder 4">
            <a:extLst>
              <a:ext uri="{FF2B5EF4-FFF2-40B4-BE49-F238E27FC236}">
                <a16:creationId xmlns:a16="http://schemas.microsoft.com/office/drawing/2014/main" id="{7511B0FB-1A95-4DDC-BFE5-6557D73C789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51BB8A-9E49-4AD0-9342-3895D05BF90E}"/>
              </a:ext>
            </a:extLst>
          </p:cNvPr>
          <p:cNvSpPr>
            <a:spLocks noGrp="1"/>
          </p:cNvSpPr>
          <p:nvPr>
            <p:ph type="sldNum" sz="quarter" idx="12"/>
          </p:nvPr>
        </p:nvSpPr>
        <p:spPr/>
        <p:txBody>
          <a:bodyPr/>
          <a:lstStyle/>
          <a:p>
            <a:fld id="{58E821A8-3D9A-44A0-85A0-3DF1889AE25F}" type="slidenum">
              <a:rPr lang="en-US" smtClean="0"/>
              <a:t>‹Nº›</a:t>
            </a:fld>
            <a:endParaRPr lang="en-US"/>
          </a:p>
        </p:txBody>
      </p:sp>
    </p:spTree>
    <p:extLst>
      <p:ext uri="{BB962C8B-B14F-4D97-AF65-F5344CB8AC3E}">
        <p14:creationId xmlns:p14="http://schemas.microsoft.com/office/powerpoint/2010/main" val="41436560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954D7C-6AF8-4720-932A-D6860B65A48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625A3B9-0E03-417A-9902-5D037D276735}"/>
              </a:ext>
            </a:extLst>
          </p:cNvPr>
          <p:cNvSpPr>
            <a:spLocks noGrp="1"/>
          </p:cNvSpPr>
          <p:nvPr>
            <p:ph sz="half" idx="1"/>
          </p:nvPr>
        </p:nvSpPr>
        <p:spPr>
          <a:xfrm>
            <a:off x="628650" y="1825625"/>
            <a:ext cx="38671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43E6DC3-D724-404A-BDD9-0F4835E67C7C}"/>
              </a:ext>
            </a:extLst>
          </p:cNvPr>
          <p:cNvSpPr>
            <a:spLocks noGrp="1"/>
          </p:cNvSpPr>
          <p:nvPr>
            <p:ph sz="half" idx="2"/>
          </p:nvPr>
        </p:nvSpPr>
        <p:spPr>
          <a:xfrm>
            <a:off x="4648200" y="1825625"/>
            <a:ext cx="38671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84B5C54-E88E-4AC7-9B65-51FB016ACC43}"/>
              </a:ext>
            </a:extLst>
          </p:cNvPr>
          <p:cNvSpPr>
            <a:spLocks noGrp="1"/>
          </p:cNvSpPr>
          <p:nvPr>
            <p:ph type="dt" sz="half" idx="10"/>
          </p:nvPr>
        </p:nvSpPr>
        <p:spPr/>
        <p:txBody>
          <a:bodyPr/>
          <a:lstStyle/>
          <a:p>
            <a:fld id="{2ACED2C3-A584-43AF-8C1F-420773A87ADF}" type="datetimeFigureOut">
              <a:rPr lang="en-US" smtClean="0"/>
              <a:t>2/4/2020</a:t>
            </a:fld>
            <a:endParaRPr lang="en-US"/>
          </a:p>
        </p:txBody>
      </p:sp>
      <p:sp>
        <p:nvSpPr>
          <p:cNvPr id="6" name="Footer Placeholder 5">
            <a:extLst>
              <a:ext uri="{FF2B5EF4-FFF2-40B4-BE49-F238E27FC236}">
                <a16:creationId xmlns:a16="http://schemas.microsoft.com/office/drawing/2014/main" id="{F3627505-E6D9-4480-9B9D-BDB9BA42768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D540656-7E3F-4467-A204-05DCB079C88B}"/>
              </a:ext>
            </a:extLst>
          </p:cNvPr>
          <p:cNvSpPr>
            <a:spLocks noGrp="1"/>
          </p:cNvSpPr>
          <p:nvPr>
            <p:ph type="sldNum" sz="quarter" idx="12"/>
          </p:nvPr>
        </p:nvSpPr>
        <p:spPr/>
        <p:txBody>
          <a:bodyPr/>
          <a:lstStyle/>
          <a:p>
            <a:fld id="{58E821A8-3D9A-44A0-85A0-3DF1889AE25F}" type="slidenum">
              <a:rPr lang="en-US" smtClean="0"/>
              <a:t>‹Nº›</a:t>
            </a:fld>
            <a:endParaRPr lang="en-US"/>
          </a:p>
        </p:txBody>
      </p:sp>
    </p:spTree>
    <p:extLst>
      <p:ext uri="{BB962C8B-B14F-4D97-AF65-F5344CB8AC3E}">
        <p14:creationId xmlns:p14="http://schemas.microsoft.com/office/powerpoint/2010/main" val="21434856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B2ED1-8052-45A8-8224-4246C6F78552}"/>
              </a:ext>
            </a:extLst>
          </p:cNvPr>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12B3C24-3EE7-431D-930F-953797361A55}"/>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A68AB2C-CE30-48FD-8BDB-02AE86C75012}"/>
              </a:ext>
            </a:extLst>
          </p:cNvPr>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2D5AB85-218D-4D21-B851-220277864EFE}"/>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F1B13E-5B70-4ACD-8547-CB7988E6D1B2}"/>
              </a:ext>
            </a:extLst>
          </p:cNvPr>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7754B1F-3363-42DB-BFCF-79730B208D2D}"/>
              </a:ext>
            </a:extLst>
          </p:cNvPr>
          <p:cNvSpPr>
            <a:spLocks noGrp="1"/>
          </p:cNvSpPr>
          <p:nvPr>
            <p:ph type="dt" sz="half" idx="10"/>
          </p:nvPr>
        </p:nvSpPr>
        <p:spPr/>
        <p:txBody>
          <a:bodyPr/>
          <a:lstStyle/>
          <a:p>
            <a:fld id="{2ACED2C3-A584-43AF-8C1F-420773A87ADF}" type="datetimeFigureOut">
              <a:rPr lang="en-US" smtClean="0"/>
              <a:t>2/4/2020</a:t>
            </a:fld>
            <a:endParaRPr lang="en-US"/>
          </a:p>
        </p:txBody>
      </p:sp>
      <p:sp>
        <p:nvSpPr>
          <p:cNvPr id="8" name="Footer Placeholder 7">
            <a:extLst>
              <a:ext uri="{FF2B5EF4-FFF2-40B4-BE49-F238E27FC236}">
                <a16:creationId xmlns:a16="http://schemas.microsoft.com/office/drawing/2014/main" id="{C47406AD-342F-4593-A7CA-21C6F68CD03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46DBE56-F8E3-4BF6-9FCE-D2FAFC6CDC29}"/>
              </a:ext>
            </a:extLst>
          </p:cNvPr>
          <p:cNvSpPr>
            <a:spLocks noGrp="1"/>
          </p:cNvSpPr>
          <p:nvPr>
            <p:ph type="sldNum" sz="quarter" idx="12"/>
          </p:nvPr>
        </p:nvSpPr>
        <p:spPr/>
        <p:txBody>
          <a:bodyPr/>
          <a:lstStyle/>
          <a:p>
            <a:fld id="{58E821A8-3D9A-44A0-85A0-3DF1889AE25F}" type="slidenum">
              <a:rPr lang="en-US" smtClean="0"/>
              <a:t>‹Nº›</a:t>
            </a:fld>
            <a:endParaRPr lang="en-US"/>
          </a:p>
        </p:txBody>
      </p:sp>
    </p:spTree>
    <p:extLst>
      <p:ext uri="{BB962C8B-B14F-4D97-AF65-F5344CB8AC3E}">
        <p14:creationId xmlns:p14="http://schemas.microsoft.com/office/powerpoint/2010/main" val="211563300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AD69F0-FFAC-4E0D-8DBD-99503BFFE59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11322EB-B3B4-4635-BB84-78AA2F42069D}"/>
              </a:ext>
            </a:extLst>
          </p:cNvPr>
          <p:cNvSpPr>
            <a:spLocks noGrp="1"/>
          </p:cNvSpPr>
          <p:nvPr>
            <p:ph type="dt" sz="half" idx="10"/>
          </p:nvPr>
        </p:nvSpPr>
        <p:spPr/>
        <p:txBody>
          <a:bodyPr/>
          <a:lstStyle/>
          <a:p>
            <a:fld id="{2ACED2C3-A584-43AF-8C1F-420773A87ADF}" type="datetimeFigureOut">
              <a:rPr lang="en-US" smtClean="0"/>
              <a:t>2/4/2020</a:t>
            </a:fld>
            <a:endParaRPr lang="en-US"/>
          </a:p>
        </p:txBody>
      </p:sp>
      <p:sp>
        <p:nvSpPr>
          <p:cNvPr id="4" name="Footer Placeholder 3">
            <a:extLst>
              <a:ext uri="{FF2B5EF4-FFF2-40B4-BE49-F238E27FC236}">
                <a16:creationId xmlns:a16="http://schemas.microsoft.com/office/drawing/2014/main" id="{23D4AFD1-0094-41E1-AE0A-29A978082A6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BA19F2E-09B3-45E0-8FBB-7C7818F9E8B0}"/>
              </a:ext>
            </a:extLst>
          </p:cNvPr>
          <p:cNvSpPr>
            <a:spLocks noGrp="1"/>
          </p:cNvSpPr>
          <p:nvPr>
            <p:ph type="sldNum" sz="quarter" idx="12"/>
          </p:nvPr>
        </p:nvSpPr>
        <p:spPr/>
        <p:txBody>
          <a:bodyPr/>
          <a:lstStyle/>
          <a:p>
            <a:fld id="{58E821A8-3D9A-44A0-85A0-3DF1889AE25F}" type="slidenum">
              <a:rPr lang="en-US" smtClean="0"/>
              <a:t>‹Nº›</a:t>
            </a:fld>
            <a:endParaRPr lang="en-US"/>
          </a:p>
        </p:txBody>
      </p:sp>
    </p:spTree>
    <p:extLst>
      <p:ext uri="{BB962C8B-B14F-4D97-AF65-F5344CB8AC3E}">
        <p14:creationId xmlns:p14="http://schemas.microsoft.com/office/powerpoint/2010/main" val="280536263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909DA8D-1D05-4358-A28B-7D5533B08553}"/>
              </a:ext>
            </a:extLst>
          </p:cNvPr>
          <p:cNvSpPr>
            <a:spLocks noGrp="1"/>
          </p:cNvSpPr>
          <p:nvPr>
            <p:ph type="dt" sz="half" idx="10"/>
          </p:nvPr>
        </p:nvSpPr>
        <p:spPr/>
        <p:txBody>
          <a:bodyPr/>
          <a:lstStyle/>
          <a:p>
            <a:fld id="{2ACED2C3-A584-43AF-8C1F-420773A87ADF}" type="datetimeFigureOut">
              <a:rPr lang="en-US" smtClean="0"/>
              <a:t>2/4/2020</a:t>
            </a:fld>
            <a:endParaRPr lang="en-US"/>
          </a:p>
        </p:txBody>
      </p:sp>
      <p:sp>
        <p:nvSpPr>
          <p:cNvPr id="3" name="Footer Placeholder 2">
            <a:extLst>
              <a:ext uri="{FF2B5EF4-FFF2-40B4-BE49-F238E27FC236}">
                <a16:creationId xmlns:a16="http://schemas.microsoft.com/office/drawing/2014/main" id="{7B938B9F-D966-4108-AF9A-9AADA600E57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EC6394E-392C-4887-B65D-CDB00A723021}"/>
              </a:ext>
            </a:extLst>
          </p:cNvPr>
          <p:cNvSpPr>
            <a:spLocks noGrp="1"/>
          </p:cNvSpPr>
          <p:nvPr>
            <p:ph type="sldNum" sz="quarter" idx="12"/>
          </p:nvPr>
        </p:nvSpPr>
        <p:spPr/>
        <p:txBody>
          <a:bodyPr/>
          <a:lstStyle/>
          <a:p>
            <a:fld id="{58E821A8-3D9A-44A0-85A0-3DF1889AE25F}" type="slidenum">
              <a:rPr lang="en-US" smtClean="0"/>
              <a:t>‹Nº›</a:t>
            </a:fld>
            <a:endParaRPr lang="en-US"/>
          </a:p>
        </p:txBody>
      </p:sp>
    </p:spTree>
    <p:extLst>
      <p:ext uri="{BB962C8B-B14F-4D97-AF65-F5344CB8AC3E}">
        <p14:creationId xmlns:p14="http://schemas.microsoft.com/office/powerpoint/2010/main" val="265508353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3B9176-ADE4-4271-97F5-9E04FB599E89}"/>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18B3DF6-7D9B-4D92-98B3-A56CEE958ACE}"/>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52A1241-DBD9-4D64-93B8-1E7FFF6BB141}"/>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959034D-93BC-4672-92FA-C1BE0FF0E0F0}"/>
              </a:ext>
            </a:extLst>
          </p:cNvPr>
          <p:cNvSpPr>
            <a:spLocks noGrp="1"/>
          </p:cNvSpPr>
          <p:nvPr>
            <p:ph type="dt" sz="half" idx="10"/>
          </p:nvPr>
        </p:nvSpPr>
        <p:spPr/>
        <p:txBody>
          <a:bodyPr/>
          <a:lstStyle/>
          <a:p>
            <a:fld id="{2ACED2C3-A584-43AF-8C1F-420773A87ADF}" type="datetimeFigureOut">
              <a:rPr lang="en-US" smtClean="0"/>
              <a:t>2/4/2020</a:t>
            </a:fld>
            <a:endParaRPr lang="en-US"/>
          </a:p>
        </p:txBody>
      </p:sp>
      <p:sp>
        <p:nvSpPr>
          <p:cNvPr id="6" name="Footer Placeholder 5">
            <a:extLst>
              <a:ext uri="{FF2B5EF4-FFF2-40B4-BE49-F238E27FC236}">
                <a16:creationId xmlns:a16="http://schemas.microsoft.com/office/drawing/2014/main" id="{DF2D7CDB-0EE2-4E18-A970-1C61C951451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0A58E3E-24BC-418F-B292-721DB5A8E460}"/>
              </a:ext>
            </a:extLst>
          </p:cNvPr>
          <p:cNvSpPr>
            <a:spLocks noGrp="1"/>
          </p:cNvSpPr>
          <p:nvPr>
            <p:ph type="sldNum" sz="quarter" idx="12"/>
          </p:nvPr>
        </p:nvSpPr>
        <p:spPr/>
        <p:txBody>
          <a:bodyPr/>
          <a:lstStyle/>
          <a:p>
            <a:fld id="{58E821A8-3D9A-44A0-85A0-3DF1889AE25F}" type="slidenum">
              <a:rPr lang="en-US" smtClean="0"/>
              <a:t>‹Nº›</a:t>
            </a:fld>
            <a:endParaRPr lang="en-US"/>
          </a:p>
        </p:txBody>
      </p:sp>
    </p:spTree>
    <p:extLst>
      <p:ext uri="{BB962C8B-B14F-4D97-AF65-F5344CB8AC3E}">
        <p14:creationId xmlns:p14="http://schemas.microsoft.com/office/powerpoint/2010/main" val="8871186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DB31B27-6E2A-466E-A7F8-F3C4E4923ACA}" type="datetimeFigureOut">
              <a:rPr lang="en-US" smtClean="0"/>
              <a:t>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D6B4D6-E696-4A97-AE93-3DC28CD008C6}" type="slidenum">
              <a:rPr lang="en-US" smtClean="0"/>
              <a:t>‹Nº›</a:t>
            </a:fld>
            <a:endParaRPr lang="en-US"/>
          </a:p>
        </p:txBody>
      </p:sp>
    </p:spTree>
    <p:extLst>
      <p:ext uri="{BB962C8B-B14F-4D97-AF65-F5344CB8AC3E}">
        <p14:creationId xmlns:p14="http://schemas.microsoft.com/office/powerpoint/2010/main" val="199667157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5CF16E-D604-4B4B-A3C5-039112353694}"/>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E834898-E77E-497A-B315-D96E73C83348}"/>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1E942FF-A549-422A-BD4A-6744A9607C05}"/>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50C5C4B-7344-4369-9D94-8D0BB53D24EF}"/>
              </a:ext>
            </a:extLst>
          </p:cNvPr>
          <p:cNvSpPr>
            <a:spLocks noGrp="1"/>
          </p:cNvSpPr>
          <p:nvPr>
            <p:ph type="dt" sz="half" idx="10"/>
          </p:nvPr>
        </p:nvSpPr>
        <p:spPr/>
        <p:txBody>
          <a:bodyPr/>
          <a:lstStyle/>
          <a:p>
            <a:fld id="{2ACED2C3-A584-43AF-8C1F-420773A87ADF}" type="datetimeFigureOut">
              <a:rPr lang="en-US" smtClean="0"/>
              <a:t>2/4/2020</a:t>
            </a:fld>
            <a:endParaRPr lang="en-US"/>
          </a:p>
        </p:txBody>
      </p:sp>
      <p:sp>
        <p:nvSpPr>
          <p:cNvPr id="6" name="Footer Placeholder 5">
            <a:extLst>
              <a:ext uri="{FF2B5EF4-FFF2-40B4-BE49-F238E27FC236}">
                <a16:creationId xmlns:a16="http://schemas.microsoft.com/office/drawing/2014/main" id="{D8CD49C8-6D7D-477B-8EE4-93842C44ACF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72307CA-0B0D-4216-B3E9-B34E9DED9590}"/>
              </a:ext>
            </a:extLst>
          </p:cNvPr>
          <p:cNvSpPr>
            <a:spLocks noGrp="1"/>
          </p:cNvSpPr>
          <p:nvPr>
            <p:ph type="sldNum" sz="quarter" idx="12"/>
          </p:nvPr>
        </p:nvSpPr>
        <p:spPr/>
        <p:txBody>
          <a:bodyPr/>
          <a:lstStyle/>
          <a:p>
            <a:fld id="{58E821A8-3D9A-44A0-85A0-3DF1889AE25F}" type="slidenum">
              <a:rPr lang="en-US" smtClean="0"/>
              <a:t>‹Nº›</a:t>
            </a:fld>
            <a:endParaRPr lang="en-US"/>
          </a:p>
        </p:txBody>
      </p:sp>
    </p:spTree>
    <p:extLst>
      <p:ext uri="{BB962C8B-B14F-4D97-AF65-F5344CB8AC3E}">
        <p14:creationId xmlns:p14="http://schemas.microsoft.com/office/powerpoint/2010/main" val="313295985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C758B7-9DE0-48E9-892B-3179853872B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85E4CDA-D7F9-4500-B816-1298FFC91BA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595FB0E-F750-4E79-8CA1-FB88DC61D1B5}"/>
              </a:ext>
            </a:extLst>
          </p:cNvPr>
          <p:cNvSpPr>
            <a:spLocks noGrp="1"/>
          </p:cNvSpPr>
          <p:nvPr>
            <p:ph type="dt" sz="half" idx="10"/>
          </p:nvPr>
        </p:nvSpPr>
        <p:spPr/>
        <p:txBody>
          <a:bodyPr/>
          <a:lstStyle/>
          <a:p>
            <a:fld id="{2ACED2C3-A584-43AF-8C1F-420773A87ADF}" type="datetimeFigureOut">
              <a:rPr lang="en-US" smtClean="0"/>
              <a:t>2/4/2020</a:t>
            </a:fld>
            <a:endParaRPr lang="en-US"/>
          </a:p>
        </p:txBody>
      </p:sp>
      <p:sp>
        <p:nvSpPr>
          <p:cNvPr id="5" name="Footer Placeholder 4">
            <a:extLst>
              <a:ext uri="{FF2B5EF4-FFF2-40B4-BE49-F238E27FC236}">
                <a16:creationId xmlns:a16="http://schemas.microsoft.com/office/drawing/2014/main" id="{3E33E831-508B-43F4-8F56-0D74306C282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AD4275-6CCB-45A3-A12E-72FF36A2772E}"/>
              </a:ext>
            </a:extLst>
          </p:cNvPr>
          <p:cNvSpPr>
            <a:spLocks noGrp="1"/>
          </p:cNvSpPr>
          <p:nvPr>
            <p:ph type="sldNum" sz="quarter" idx="12"/>
          </p:nvPr>
        </p:nvSpPr>
        <p:spPr/>
        <p:txBody>
          <a:bodyPr/>
          <a:lstStyle/>
          <a:p>
            <a:fld id="{58E821A8-3D9A-44A0-85A0-3DF1889AE25F}" type="slidenum">
              <a:rPr lang="en-US" smtClean="0"/>
              <a:t>‹Nº›</a:t>
            </a:fld>
            <a:endParaRPr lang="en-US"/>
          </a:p>
        </p:txBody>
      </p:sp>
    </p:spTree>
    <p:extLst>
      <p:ext uri="{BB962C8B-B14F-4D97-AF65-F5344CB8AC3E}">
        <p14:creationId xmlns:p14="http://schemas.microsoft.com/office/powerpoint/2010/main" val="173470510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1B2FEED-731F-4F66-A509-3F4E4116629F}"/>
              </a:ext>
            </a:extLst>
          </p:cNvPr>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47118B2-CEA0-4C7A-936F-209A9937533D}"/>
              </a:ext>
            </a:extLst>
          </p:cNvPr>
          <p:cNvSpPr>
            <a:spLocks noGrp="1"/>
          </p:cNvSpPr>
          <p:nvPr>
            <p:ph type="body" orient="vert" idx="1"/>
          </p:nvPr>
        </p:nvSpPr>
        <p:spPr>
          <a:xfrm>
            <a:off x="628650" y="365125"/>
            <a:ext cx="57626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88E973-120B-498A-AE77-278EBA7CD178}"/>
              </a:ext>
            </a:extLst>
          </p:cNvPr>
          <p:cNvSpPr>
            <a:spLocks noGrp="1"/>
          </p:cNvSpPr>
          <p:nvPr>
            <p:ph type="dt" sz="half" idx="10"/>
          </p:nvPr>
        </p:nvSpPr>
        <p:spPr/>
        <p:txBody>
          <a:bodyPr/>
          <a:lstStyle/>
          <a:p>
            <a:fld id="{2ACED2C3-A584-43AF-8C1F-420773A87ADF}" type="datetimeFigureOut">
              <a:rPr lang="en-US" smtClean="0"/>
              <a:t>2/4/2020</a:t>
            </a:fld>
            <a:endParaRPr lang="en-US"/>
          </a:p>
        </p:txBody>
      </p:sp>
      <p:sp>
        <p:nvSpPr>
          <p:cNvPr id="5" name="Footer Placeholder 4">
            <a:extLst>
              <a:ext uri="{FF2B5EF4-FFF2-40B4-BE49-F238E27FC236}">
                <a16:creationId xmlns:a16="http://schemas.microsoft.com/office/drawing/2014/main" id="{A98F820B-2B44-4023-ACC1-AFE5592824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FF0FBD-E0DC-4C0A-ABEB-D8FB55B524FC}"/>
              </a:ext>
            </a:extLst>
          </p:cNvPr>
          <p:cNvSpPr>
            <a:spLocks noGrp="1"/>
          </p:cNvSpPr>
          <p:nvPr>
            <p:ph type="sldNum" sz="quarter" idx="12"/>
          </p:nvPr>
        </p:nvSpPr>
        <p:spPr/>
        <p:txBody>
          <a:bodyPr/>
          <a:lstStyle/>
          <a:p>
            <a:fld id="{58E821A8-3D9A-44A0-85A0-3DF1889AE25F}" type="slidenum">
              <a:rPr lang="en-US" smtClean="0"/>
              <a:t>‹Nº›</a:t>
            </a:fld>
            <a:endParaRPr lang="en-US"/>
          </a:p>
        </p:txBody>
      </p:sp>
    </p:spTree>
    <p:extLst>
      <p:ext uri="{BB962C8B-B14F-4D97-AF65-F5344CB8AC3E}">
        <p14:creationId xmlns:p14="http://schemas.microsoft.com/office/powerpoint/2010/main" val="38911434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DB31B27-6E2A-466E-A7F8-F3C4E4923ACA}" type="datetimeFigureOut">
              <a:rPr lang="en-US" smtClean="0"/>
              <a:t>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D6B4D6-E696-4A97-AE93-3DC28CD008C6}" type="slidenum">
              <a:rPr lang="en-US" smtClean="0"/>
              <a:t>‹Nº›</a:t>
            </a:fld>
            <a:endParaRPr lang="en-US"/>
          </a:p>
        </p:txBody>
      </p:sp>
    </p:spTree>
    <p:extLst>
      <p:ext uri="{BB962C8B-B14F-4D97-AF65-F5344CB8AC3E}">
        <p14:creationId xmlns:p14="http://schemas.microsoft.com/office/powerpoint/2010/main" val="16193144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DB31B27-6E2A-466E-A7F8-F3C4E4923ACA}" type="datetimeFigureOut">
              <a:rPr lang="en-US" smtClean="0"/>
              <a:t>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D6B4D6-E696-4A97-AE93-3DC28CD008C6}" type="slidenum">
              <a:rPr lang="en-US" smtClean="0"/>
              <a:t>‹Nº›</a:t>
            </a:fld>
            <a:endParaRPr lang="en-US"/>
          </a:p>
        </p:txBody>
      </p:sp>
    </p:spTree>
    <p:extLst>
      <p:ext uri="{BB962C8B-B14F-4D97-AF65-F5344CB8AC3E}">
        <p14:creationId xmlns:p14="http://schemas.microsoft.com/office/powerpoint/2010/main" val="42609792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DB31B27-6E2A-466E-A7F8-F3C4E4923ACA}" type="datetimeFigureOut">
              <a:rPr lang="en-US" smtClean="0"/>
              <a:t>2/4/2020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8D6B4D6-E696-4A97-AE93-3DC28CD008C6}" type="slidenum">
              <a:rPr lang="en-US" smtClean="0"/>
              <a:t>‹Nº›</a:t>
            </a:fld>
            <a:endParaRPr lang="en-US"/>
          </a:p>
        </p:txBody>
      </p:sp>
    </p:spTree>
    <p:extLst>
      <p:ext uri="{BB962C8B-B14F-4D97-AF65-F5344CB8AC3E}">
        <p14:creationId xmlns:p14="http://schemas.microsoft.com/office/powerpoint/2010/main" val="27616526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31B27-6E2A-466E-A7F8-F3C4E4923ACA}" type="datetimeFigureOut">
              <a:rPr lang="en-US" smtClean="0"/>
              <a:t>2/4/2020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8D6B4D6-E696-4A97-AE93-3DC28CD008C6}" type="slidenum">
              <a:rPr lang="en-US" smtClean="0"/>
              <a:t>‹Nº›</a:t>
            </a:fld>
            <a:endParaRPr lang="en-US"/>
          </a:p>
        </p:txBody>
      </p:sp>
    </p:spTree>
    <p:extLst>
      <p:ext uri="{BB962C8B-B14F-4D97-AF65-F5344CB8AC3E}">
        <p14:creationId xmlns:p14="http://schemas.microsoft.com/office/powerpoint/2010/main" val="9105422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DB31B27-6E2A-466E-A7F8-F3C4E4923ACA}" type="datetimeFigureOut">
              <a:rPr lang="en-US" smtClean="0"/>
              <a:t>2/4/2020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8D6B4D6-E696-4A97-AE93-3DC28CD008C6}" type="slidenum">
              <a:rPr lang="en-US" smtClean="0"/>
              <a:t>‹Nº›</a:t>
            </a:fld>
            <a:endParaRPr lang="en-US"/>
          </a:p>
        </p:txBody>
      </p:sp>
    </p:spTree>
    <p:extLst>
      <p:ext uri="{BB962C8B-B14F-4D97-AF65-F5344CB8AC3E}">
        <p14:creationId xmlns:p14="http://schemas.microsoft.com/office/powerpoint/2010/main" val="34750785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DB31B27-6E2A-466E-A7F8-F3C4E4923ACA}" type="datetimeFigureOut">
              <a:rPr lang="en-US" smtClean="0"/>
              <a:t>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D6B4D6-E696-4A97-AE93-3DC28CD008C6}" type="slidenum">
              <a:rPr lang="en-US" smtClean="0"/>
              <a:t>‹Nº›</a:t>
            </a:fld>
            <a:endParaRPr lang="en-US"/>
          </a:p>
        </p:txBody>
      </p:sp>
    </p:spTree>
    <p:extLst>
      <p:ext uri="{BB962C8B-B14F-4D97-AF65-F5344CB8AC3E}">
        <p14:creationId xmlns:p14="http://schemas.microsoft.com/office/powerpoint/2010/main" val="26931565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DB31B27-6E2A-466E-A7F8-F3C4E4923ACA}" type="datetimeFigureOut">
              <a:rPr lang="en-US" smtClean="0"/>
              <a:t>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D6B4D6-E696-4A97-AE93-3DC28CD008C6}" type="slidenum">
              <a:rPr lang="en-US" smtClean="0"/>
              <a:t>‹Nº›</a:t>
            </a:fld>
            <a:endParaRPr lang="en-US"/>
          </a:p>
        </p:txBody>
      </p:sp>
    </p:spTree>
    <p:extLst>
      <p:ext uri="{BB962C8B-B14F-4D97-AF65-F5344CB8AC3E}">
        <p14:creationId xmlns:p14="http://schemas.microsoft.com/office/powerpoint/2010/main" val="18888489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B31B27-6E2A-466E-A7F8-F3C4E4923ACA}" type="datetimeFigureOut">
              <a:rPr lang="en-US" smtClean="0"/>
              <a:t>2/4/2020</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8D6B4D6-E696-4A97-AE93-3DC28CD008C6}" type="slidenum">
              <a:rPr lang="en-US" smtClean="0"/>
              <a:t>‹Nº›</a:t>
            </a:fld>
            <a:endParaRPr lang="en-US"/>
          </a:p>
        </p:txBody>
      </p:sp>
    </p:spTree>
    <p:extLst>
      <p:ext uri="{BB962C8B-B14F-4D97-AF65-F5344CB8AC3E}">
        <p14:creationId xmlns:p14="http://schemas.microsoft.com/office/powerpoint/2010/main" val="388636765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A498D64-06BA-4246-898D-BBEF15735A64}"/>
              </a:ext>
            </a:extLst>
          </p:cNvPr>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419A4C0-9183-487E-A8DC-A55B148F63F7}"/>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13B44A7-1BE0-4E7C-B232-E9166B12CF79}"/>
              </a:ext>
            </a:extLst>
          </p:cNvPr>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ACED2C3-A584-43AF-8C1F-420773A87ADF}" type="datetimeFigureOut">
              <a:rPr lang="en-US" smtClean="0"/>
              <a:t>2/4/2020</a:t>
            </a:fld>
            <a:endParaRPr lang="en-US"/>
          </a:p>
        </p:txBody>
      </p:sp>
      <p:sp>
        <p:nvSpPr>
          <p:cNvPr id="5" name="Footer Placeholder 4">
            <a:extLst>
              <a:ext uri="{FF2B5EF4-FFF2-40B4-BE49-F238E27FC236}">
                <a16:creationId xmlns:a16="http://schemas.microsoft.com/office/drawing/2014/main" id="{7B8ADA93-78ED-4F0C-80EC-0941666EF8DC}"/>
              </a:ext>
            </a:extLst>
          </p:cNvPr>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B72FCAB-3D30-4364-822E-A343E33C02DC}"/>
              </a:ext>
            </a:extLst>
          </p:cNvPr>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8E821A8-3D9A-44A0-85A0-3DF1889AE25F}" type="slidenum">
              <a:rPr lang="en-US" smtClean="0"/>
              <a:t>‹Nº›</a:t>
            </a:fld>
            <a:endParaRPr lang="en-US"/>
          </a:p>
        </p:txBody>
      </p:sp>
    </p:spTree>
    <p:extLst>
      <p:ext uri="{BB962C8B-B14F-4D97-AF65-F5344CB8AC3E}">
        <p14:creationId xmlns:p14="http://schemas.microsoft.com/office/powerpoint/2010/main" val="157536440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5.sv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diagramLayout" Target="../diagrams/layout1.xml"/><Relationship Id="rId7" Type="http://schemas.openxmlformats.org/officeDocument/2006/relationships/image" Target="../media/image10.png"/><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10" Type="http://schemas.openxmlformats.org/officeDocument/2006/relationships/image" Target="../media/image3.png"/><Relationship Id="rId4" Type="http://schemas.openxmlformats.org/officeDocument/2006/relationships/diagramQuickStyle" Target="../diagrams/quickStyle1.xml"/><Relationship Id="rId9"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png"/><Relationship Id="rId1" Type="http://schemas.openxmlformats.org/officeDocument/2006/relationships/slideLayout" Target="../slideLayouts/slideLayout7.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 Id="rId4" Type="http://schemas.openxmlformats.org/officeDocument/2006/relationships/image" Target="../media/image21.tmp"/></Relationships>
</file>

<file path=ppt/slides/_rels/slide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 Id="rId5" Type="http://schemas.openxmlformats.org/officeDocument/2006/relationships/image" Target="../media/image25.tmp"/><Relationship Id="rId4" Type="http://schemas.openxmlformats.org/officeDocument/2006/relationships/image" Target="../media/image2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0BC9EFE1-D8CB-4668-9980-DB108327A7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 y="0"/>
            <a:ext cx="4703676"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2" name="Picture 31">
            <a:extLst>
              <a:ext uri="{FF2B5EF4-FFF2-40B4-BE49-F238E27FC236}">
                <a16:creationId xmlns:a16="http://schemas.microsoft.com/office/drawing/2014/main" id="{7CBAE1BD-B8E4-4029-8AA2-C77E4FED986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a:extLst>
              <a:ext uri="{FF2B5EF4-FFF2-40B4-BE49-F238E27FC236}">
                <a16:creationId xmlns:a16="http://schemas.microsoft.com/office/drawing/2014/main" id="{28359A50-9920-4C4E-9EE2-926BC9EE56E1}"/>
              </a:ext>
            </a:extLst>
          </p:cNvPr>
          <p:cNvSpPr>
            <a:spLocks noGrp="1"/>
          </p:cNvSpPr>
          <p:nvPr>
            <p:ph type="ctrTitle"/>
          </p:nvPr>
        </p:nvSpPr>
        <p:spPr>
          <a:xfrm>
            <a:off x="5170052" y="3439157"/>
            <a:ext cx="3604497" cy="1401448"/>
          </a:xfrm>
        </p:spPr>
        <p:txBody>
          <a:bodyPr anchor="t">
            <a:normAutofit/>
          </a:bodyPr>
          <a:lstStyle/>
          <a:p>
            <a:pPr>
              <a:lnSpc>
                <a:spcPct val="200000"/>
              </a:lnSpc>
            </a:pPr>
            <a:r>
              <a:rPr lang="es-MX" sz="1000" spc="300" dirty="0">
                <a:solidFill>
                  <a:srgbClr val="000000"/>
                </a:solidFill>
              </a:rPr>
              <a:t>ENRIQUE GASPAR</a:t>
            </a:r>
            <a:br>
              <a:rPr lang="es-MX" sz="1000" spc="300" dirty="0">
                <a:solidFill>
                  <a:srgbClr val="000000"/>
                </a:solidFill>
              </a:rPr>
            </a:br>
            <a:r>
              <a:rPr lang="es-MX" sz="1000" spc="300" dirty="0">
                <a:solidFill>
                  <a:srgbClr val="000000"/>
                </a:solidFill>
              </a:rPr>
              <a:t>FEDERICO MENDOZA</a:t>
            </a:r>
            <a:br>
              <a:rPr lang="es-MX" sz="1000" spc="300" dirty="0">
                <a:solidFill>
                  <a:srgbClr val="000000"/>
                </a:solidFill>
              </a:rPr>
            </a:br>
            <a:r>
              <a:rPr lang="es-MX" sz="1000" spc="300" dirty="0">
                <a:solidFill>
                  <a:srgbClr val="000000"/>
                </a:solidFill>
              </a:rPr>
              <a:t>HECTOR CONTRERAS</a:t>
            </a:r>
            <a:br>
              <a:rPr lang="es-MX" sz="1000" spc="300" dirty="0">
                <a:solidFill>
                  <a:srgbClr val="000000"/>
                </a:solidFill>
              </a:rPr>
            </a:br>
            <a:r>
              <a:rPr lang="es-MX" sz="1000" spc="300" dirty="0">
                <a:solidFill>
                  <a:srgbClr val="000000"/>
                </a:solidFill>
              </a:rPr>
              <a:t>DANIELY MIRANDA</a:t>
            </a:r>
            <a:endParaRPr lang="en-US" sz="1000" dirty="0">
              <a:solidFill>
                <a:srgbClr val="000000"/>
              </a:solidFill>
            </a:endParaRPr>
          </a:p>
        </p:txBody>
      </p:sp>
      <p:sp>
        <p:nvSpPr>
          <p:cNvPr id="5" name="Subtitle 4">
            <a:extLst>
              <a:ext uri="{FF2B5EF4-FFF2-40B4-BE49-F238E27FC236}">
                <a16:creationId xmlns:a16="http://schemas.microsoft.com/office/drawing/2014/main" id="{571057C1-7DAE-4DBA-9433-472478BC27D2}"/>
              </a:ext>
            </a:extLst>
          </p:cNvPr>
          <p:cNvSpPr>
            <a:spLocks noGrp="1"/>
          </p:cNvSpPr>
          <p:nvPr>
            <p:ph type="subTitle" idx="1"/>
          </p:nvPr>
        </p:nvSpPr>
        <p:spPr>
          <a:xfrm>
            <a:off x="4886326" y="2790824"/>
            <a:ext cx="4171949" cy="702945"/>
          </a:xfrm>
        </p:spPr>
        <p:txBody>
          <a:bodyPr anchor="t">
            <a:normAutofit/>
          </a:bodyPr>
          <a:lstStyle/>
          <a:p>
            <a:pPr algn="l">
              <a:lnSpc>
                <a:spcPct val="110000"/>
              </a:lnSpc>
              <a:spcAft>
                <a:spcPts val="600"/>
              </a:spcAft>
            </a:pPr>
            <a:r>
              <a:rPr lang="es-MX" sz="2800" b="1" dirty="0" err="1">
                <a:solidFill>
                  <a:srgbClr val="000000"/>
                </a:solidFill>
                <a:latin typeface="Agency FB" panose="020B0503020202020204" pitchFamily="34" charset="0"/>
              </a:rPr>
              <a:t>Coding</a:t>
            </a:r>
            <a:r>
              <a:rPr lang="es-MX" sz="2800" b="1" dirty="0">
                <a:solidFill>
                  <a:srgbClr val="000000"/>
                </a:solidFill>
                <a:latin typeface="Agency FB" panose="020B0503020202020204" pitchFamily="34" charset="0"/>
              </a:rPr>
              <a:t> </a:t>
            </a:r>
            <a:r>
              <a:rPr lang="es-MX" sz="2800" b="1" dirty="0" err="1">
                <a:solidFill>
                  <a:srgbClr val="000000"/>
                </a:solidFill>
                <a:latin typeface="Agency FB" panose="020B0503020202020204" pitchFamily="34" charset="0"/>
              </a:rPr>
              <a:t>Boot</a:t>
            </a:r>
            <a:r>
              <a:rPr lang="es-MX" sz="2800" b="1" dirty="0">
                <a:solidFill>
                  <a:srgbClr val="000000"/>
                </a:solidFill>
                <a:latin typeface="Agency FB" panose="020B0503020202020204" pitchFamily="34" charset="0"/>
              </a:rPr>
              <a:t> Camp- Project </a:t>
            </a:r>
            <a:r>
              <a:rPr lang="es-MX" sz="2800" b="1" dirty="0" err="1">
                <a:solidFill>
                  <a:srgbClr val="000000"/>
                </a:solidFill>
                <a:latin typeface="Agency FB" panose="020B0503020202020204" pitchFamily="34" charset="0"/>
              </a:rPr>
              <a:t>One</a:t>
            </a:r>
            <a:endParaRPr lang="en-US" sz="2800" b="1" dirty="0">
              <a:solidFill>
                <a:srgbClr val="000000"/>
              </a:solidFill>
              <a:latin typeface="Agency FB" panose="020B0503020202020204" pitchFamily="34" charset="0"/>
            </a:endParaRPr>
          </a:p>
        </p:txBody>
      </p:sp>
      <p:sp>
        <p:nvSpPr>
          <p:cNvPr id="34" name="Freeform 49">
            <a:extLst>
              <a:ext uri="{FF2B5EF4-FFF2-40B4-BE49-F238E27FC236}">
                <a16:creationId xmlns:a16="http://schemas.microsoft.com/office/drawing/2014/main" id="{77DA6D33-2D62-458C-BF5D-DBF612FD55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90635"/>
            <a:ext cx="4108564" cy="6276841"/>
          </a:xfrm>
          <a:custGeom>
            <a:avLst/>
            <a:gdLst>
              <a:gd name="connsiteX0" fmla="*/ 2178155 w 5478085"/>
              <a:gd name="connsiteY0" fmla="*/ 0 h 6276841"/>
              <a:gd name="connsiteX1" fmla="*/ 5478085 w 5478085"/>
              <a:gd name="connsiteY1" fmla="*/ 3299930 h 6276841"/>
              <a:gd name="connsiteX2" fmla="*/ 3751098 w 5478085"/>
              <a:gd name="connsiteY2" fmla="*/ 6201577 h 6276841"/>
              <a:gd name="connsiteX3" fmla="*/ 3594858 w 5478085"/>
              <a:gd name="connsiteY3" fmla="*/ 6276841 h 6276841"/>
              <a:gd name="connsiteX4" fmla="*/ 761453 w 5478085"/>
              <a:gd name="connsiteY4" fmla="*/ 6276841 h 6276841"/>
              <a:gd name="connsiteX5" fmla="*/ 605213 w 5478085"/>
              <a:gd name="connsiteY5" fmla="*/ 6201577 h 6276841"/>
              <a:gd name="connsiteX6" fmla="*/ 79093 w 5478085"/>
              <a:gd name="connsiteY6" fmla="*/ 5846317 h 6276841"/>
              <a:gd name="connsiteX7" fmla="*/ 0 w 5478085"/>
              <a:gd name="connsiteY7" fmla="*/ 5774432 h 6276841"/>
              <a:gd name="connsiteX8" fmla="*/ 0 w 5478085"/>
              <a:gd name="connsiteY8" fmla="*/ 825429 h 6276841"/>
              <a:gd name="connsiteX9" fmla="*/ 79093 w 5478085"/>
              <a:gd name="connsiteY9" fmla="*/ 753544 h 6276841"/>
              <a:gd name="connsiteX10" fmla="*/ 2178155 w 5478085"/>
              <a:gd name="connsiteY10" fmla="*/ 0 h 6276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478085" h="6276841">
                <a:moveTo>
                  <a:pt x="2178155" y="0"/>
                </a:moveTo>
                <a:cubicBezTo>
                  <a:pt x="4000656" y="0"/>
                  <a:pt x="5478085" y="1477429"/>
                  <a:pt x="5478085" y="3299930"/>
                </a:cubicBezTo>
                <a:cubicBezTo>
                  <a:pt x="5478085" y="4552900"/>
                  <a:pt x="4779769" y="5642769"/>
                  <a:pt x="3751098" y="6201577"/>
                </a:cubicBezTo>
                <a:lnTo>
                  <a:pt x="3594858" y="6276841"/>
                </a:lnTo>
                <a:lnTo>
                  <a:pt x="761453" y="6276841"/>
                </a:lnTo>
                <a:lnTo>
                  <a:pt x="605213" y="6201577"/>
                </a:lnTo>
                <a:cubicBezTo>
                  <a:pt x="418182" y="6099975"/>
                  <a:pt x="242071" y="5980818"/>
                  <a:pt x="79093" y="5846317"/>
                </a:cubicBezTo>
                <a:lnTo>
                  <a:pt x="0" y="5774432"/>
                </a:lnTo>
                <a:lnTo>
                  <a:pt x="0" y="825429"/>
                </a:lnTo>
                <a:lnTo>
                  <a:pt x="79093" y="753544"/>
                </a:lnTo>
                <a:cubicBezTo>
                  <a:pt x="649516" y="282789"/>
                  <a:pt x="1380811" y="0"/>
                  <a:pt x="2178155"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accent3"/>
                </a:gs>
                <a:gs pos="100000">
                  <a:schemeClr val="accent3"/>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8" name="Picture 17" descr="&#10;">
            <a:extLst>
              <a:ext uri="{FF2B5EF4-FFF2-40B4-BE49-F238E27FC236}">
                <a16:creationId xmlns:a16="http://schemas.microsoft.com/office/drawing/2014/main" id="{88D7411B-39D2-4E5E-BBD3-4A97B353E715}"/>
              </a:ext>
            </a:extLst>
          </p:cNvPr>
          <p:cNvPicPr>
            <a:picLocks noChangeAspect="1"/>
          </p:cNvPicPr>
          <p:nvPr/>
        </p:nvPicPr>
        <p:blipFill rotWithShape="1">
          <a:blip r:embed="rId3">
            <a:alphaModFix/>
          </a:blip>
          <a:srcRect l="48174" r="5227" b="1"/>
          <a:stretch/>
        </p:blipFill>
        <p:spPr>
          <a:xfrm>
            <a:off x="20" y="770037"/>
            <a:ext cx="3973993" cy="6097438"/>
          </a:xfrm>
          <a:custGeom>
            <a:avLst/>
            <a:gdLst>
              <a:gd name="connsiteX0" fmla="*/ 2178155 w 5298683"/>
              <a:gd name="connsiteY0" fmla="*/ 0 h 6097438"/>
              <a:gd name="connsiteX1" fmla="*/ 5298683 w 5298683"/>
              <a:gd name="connsiteY1" fmla="*/ 3120527 h 6097438"/>
              <a:gd name="connsiteX2" fmla="*/ 3392805 w 5298683"/>
              <a:gd name="connsiteY2" fmla="*/ 5995828 h 6097438"/>
              <a:gd name="connsiteX3" fmla="*/ 3115184 w 5298683"/>
              <a:gd name="connsiteY3" fmla="*/ 6097438 h 6097438"/>
              <a:gd name="connsiteX4" fmla="*/ 1241127 w 5298683"/>
              <a:gd name="connsiteY4" fmla="*/ 6097438 h 6097438"/>
              <a:gd name="connsiteX5" fmla="*/ 963506 w 5298683"/>
              <a:gd name="connsiteY5" fmla="*/ 5995828 h 6097438"/>
              <a:gd name="connsiteX6" fmla="*/ 193210 w 5298683"/>
              <a:gd name="connsiteY6" fmla="*/ 5528477 h 6097438"/>
              <a:gd name="connsiteX7" fmla="*/ 0 w 5298683"/>
              <a:gd name="connsiteY7" fmla="*/ 5352876 h 6097438"/>
              <a:gd name="connsiteX8" fmla="*/ 0 w 5298683"/>
              <a:gd name="connsiteY8" fmla="*/ 888178 h 6097438"/>
              <a:gd name="connsiteX9" fmla="*/ 193210 w 5298683"/>
              <a:gd name="connsiteY9" fmla="*/ 712577 h 6097438"/>
              <a:gd name="connsiteX10" fmla="*/ 2178155 w 5298683"/>
              <a:gd name="connsiteY10" fmla="*/ 0 h 6097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298683" h="6097438">
                <a:moveTo>
                  <a:pt x="2178155" y="0"/>
                </a:moveTo>
                <a:cubicBezTo>
                  <a:pt x="3901575" y="0"/>
                  <a:pt x="5298683" y="1397108"/>
                  <a:pt x="5298683" y="3120527"/>
                </a:cubicBezTo>
                <a:cubicBezTo>
                  <a:pt x="5298683" y="4413092"/>
                  <a:pt x="4512810" y="5522106"/>
                  <a:pt x="3392805" y="5995828"/>
                </a:cubicBezTo>
                <a:lnTo>
                  <a:pt x="3115184" y="6097438"/>
                </a:lnTo>
                <a:lnTo>
                  <a:pt x="1241127" y="6097438"/>
                </a:lnTo>
                <a:lnTo>
                  <a:pt x="963506" y="5995828"/>
                </a:lnTo>
                <a:cubicBezTo>
                  <a:pt x="683504" y="5877397"/>
                  <a:pt x="424387" y="5719261"/>
                  <a:pt x="193210" y="5528477"/>
                </a:cubicBezTo>
                <a:lnTo>
                  <a:pt x="0" y="5352876"/>
                </a:lnTo>
                <a:lnTo>
                  <a:pt x="0" y="888178"/>
                </a:lnTo>
                <a:lnTo>
                  <a:pt x="193210" y="712577"/>
                </a:lnTo>
                <a:cubicBezTo>
                  <a:pt x="732621" y="267415"/>
                  <a:pt x="1424159" y="0"/>
                  <a:pt x="2178155" y="0"/>
                </a:cubicBezTo>
                <a:close/>
              </a:path>
            </a:pathLst>
          </a:custGeom>
          <a:effectLst>
            <a:softEdge rad="0"/>
          </a:effectLst>
        </p:spPr>
      </p:pic>
      <p:sp>
        <p:nvSpPr>
          <p:cNvPr id="12" name="Subtitle 4">
            <a:extLst>
              <a:ext uri="{FF2B5EF4-FFF2-40B4-BE49-F238E27FC236}">
                <a16:creationId xmlns:a16="http://schemas.microsoft.com/office/drawing/2014/main" id="{96B6AE43-2C31-4B43-AC08-96C1C2E93C8D}"/>
              </a:ext>
            </a:extLst>
          </p:cNvPr>
          <p:cNvSpPr txBox="1">
            <a:spLocks/>
          </p:cNvSpPr>
          <p:nvPr/>
        </p:nvSpPr>
        <p:spPr>
          <a:xfrm>
            <a:off x="5038726" y="5038725"/>
            <a:ext cx="3735823" cy="371476"/>
          </a:xfrm>
          <a:prstGeom prst="rect">
            <a:avLst/>
          </a:prstGeom>
        </p:spPr>
        <p:txBody>
          <a:bodyPr vert="horz" lIns="91440" tIns="45720" rIns="91440" bIns="45720" rtlCol="0" anchor="t">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400" b="1" dirty="0">
                <a:latin typeface="+mj-lt"/>
              </a:rPr>
              <a:t>Tuesday February 4th, 2020</a:t>
            </a:r>
          </a:p>
        </p:txBody>
      </p:sp>
    </p:spTree>
    <p:extLst>
      <p:ext uri="{BB962C8B-B14F-4D97-AF65-F5344CB8AC3E}">
        <p14:creationId xmlns:p14="http://schemas.microsoft.com/office/powerpoint/2010/main" val="10727563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637;p107">
            <a:extLst>
              <a:ext uri="{FF2B5EF4-FFF2-40B4-BE49-F238E27FC236}">
                <a16:creationId xmlns:a16="http://schemas.microsoft.com/office/drawing/2014/main" id="{A6A4F6B7-A083-4631-BDF3-CB9E14716796}"/>
              </a:ext>
            </a:extLst>
          </p:cNvPr>
          <p:cNvSpPr txBox="1">
            <a:spLocks noGrp="1"/>
          </p:cNvSpPr>
          <p:nvPr/>
        </p:nvSpPr>
        <p:spPr>
          <a:xfrm>
            <a:off x="-12300" y="0"/>
            <a:ext cx="9168600" cy="533700"/>
          </a:xfrm>
          <a:prstGeom prst="rect">
            <a:avLst/>
          </a:prstGeom>
          <a:noFill/>
          <a:ln>
            <a:noFill/>
          </a:ln>
        </p:spPr>
        <p:txBody>
          <a:bodyPr spcFirstLastPara="1" wrap="square" lIns="457200" tIns="182875" rIns="274300"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buNone/>
              <a:defRPr sz="2400" b="0" i="0" u="none" strike="noStrike" cap="none">
                <a:solidFill>
                  <a:srgbClr val="000000"/>
                </a:solidFill>
                <a:latin typeface="Roboto Medium"/>
                <a:ea typeface="Roboto Medium"/>
                <a:cs typeface="Roboto Medium"/>
                <a:sym typeface="Roboto Medium"/>
              </a:defRPr>
            </a:lvl1pPr>
            <a:lvl2pPr marR="0" lvl="1"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9pPr>
          </a:lstStyle>
          <a:p>
            <a:pPr lvl="0"/>
            <a:r>
              <a:rPr lang="en" b="1" dirty="0">
                <a:latin typeface="+mj-lt"/>
              </a:rPr>
              <a:t>Step 5: </a:t>
            </a:r>
            <a:r>
              <a:rPr lang="en-US" b="1" dirty="0">
                <a:latin typeface="+mj-lt"/>
                <a:ea typeface="Roboto Light"/>
                <a:cs typeface="Roboto Light"/>
                <a:sym typeface="Roboto Light"/>
              </a:rPr>
              <a:t>Summary of Conclusions</a:t>
            </a:r>
            <a:endParaRPr b="1" dirty="0">
              <a:latin typeface="+mj-lt"/>
            </a:endParaRPr>
          </a:p>
        </p:txBody>
      </p:sp>
      <p:cxnSp>
        <p:nvCxnSpPr>
          <p:cNvPr id="4" name="Straight Connector 3">
            <a:extLst>
              <a:ext uri="{FF2B5EF4-FFF2-40B4-BE49-F238E27FC236}">
                <a16:creationId xmlns:a16="http://schemas.microsoft.com/office/drawing/2014/main" id="{AA9F106A-31AF-4F26-9182-AC1C692DD108}"/>
              </a:ext>
            </a:extLst>
          </p:cNvPr>
          <p:cNvCxnSpPr/>
          <p:nvPr/>
        </p:nvCxnSpPr>
        <p:spPr>
          <a:xfrm>
            <a:off x="314325" y="571500"/>
            <a:ext cx="8496000" cy="0"/>
          </a:xfrm>
          <a:prstGeom prst="line">
            <a:avLst/>
          </a:prstGeom>
        </p:spPr>
        <p:style>
          <a:lnRef idx="1">
            <a:schemeClr val="dk1"/>
          </a:lnRef>
          <a:fillRef idx="0">
            <a:schemeClr val="dk1"/>
          </a:fillRef>
          <a:effectRef idx="0">
            <a:schemeClr val="dk1"/>
          </a:effectRef>
          <a:fontRef idx="minor">
            <a:schemeClr val="tx1"/>
          </a:fontRef>
        </p:style>
      </p:cxnSp>
      <p:sp>
        <p:nvSpPr>
          <p:cNvPr id="5" name="Rectangle 2">
            <a:extLst>
              <a:ext uri="{FF2B5EF4-FFF2-40B4-BE49-F238E27FC236}">
                <a16:creationId xmlns:a16="http://schemas.microsoft.com/office/drawing/2014/main" id="{00152615-8DF5-443A-A4D6-58391C466EAD}"/>
              </a:ext>
            </a:extLst>
          </p:cNvPr>
          <p:cNvSpPr/>
          <p:nvPr/>
        </p:nvSpPr>
        <p:spPr>
          <a:xfrm>
            <a:off x="1422400" y="1562508"/>
            <a:ext cx="7291832" cy="606900"/>
          </a:xfrm>
          <a:prstGeom prst="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17">
            <a:extLst>
              <a:ext uri="{FF2B5EF4-FFF2-40B4-BE49-F238E27FC236}">
                <a16:creationId xmlns:a16="http://schemas.microsoft.com/office/drawing/2014/main" id="{47A7057E-BE26-4FDF-B91A-3871B68CB3C6}"/>
              </a:ext>
            </a:extLst>
          </p:cNvPr>
          <p:cNvSpPr/>
          <p:nvPr/>
        </p:nvSpPr>
        <p:spPr>
          <a:xfrm>
            <a:off x="1422400" y="4426365"/>
            <a:ext cx="7291832" cy="606900"/>
          </a:xfrm>
          <a:prstGeom prst="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Google Shape;1581;p101">
            <a:extLst>
              <a:ext uri="{FF2B5EF4-FFF2-40B4-BE49-F238E27FC236}">
                <a16:creationId xmlns:a16="http://schemas.microsoft.com/office/drawing/2014/main" id="{02522CFE-F0BA-47C5-8B1F-01ACCBDEEC48}"/>
              </a:ext>
            </a:extLst>
          </p:cNvPr>
          <p:cNvSpPr txBox="1">
            <a:spLocks noGrp="1"/>
          </p:cNvSpPr>
          <p:nvPr/>
        </p:nvSpPr>
        <p:spPr>
          <a:xfrm>
            <a:off x="12300" y="1579444"/>
            <a:ext cx="9144000" cy="569791"/>
          </a:xfrm>
          <a:prstGeom prst="rect">
            <a:avLst/>
          </a:prstGeom>
          <a:noFill/>
          <a:ln>
            <a:noFill/>
          </a:ln>
        </p:spPr>
        <p:txBody>
          <a:bodyPr spcFirstLastPara="1" wrap="square" lIns="1554475" tIns="0" rIns="457200" bIns="0" anchor="ctr" anchorCtr="0">
            <a:noAutofit/>
          </a:bodyPr>
          <a:lstStyle>
            <a:defPPr marR="0" lvl="0" algn="l" rtl="0">
              <a:lnSpc>
                <a:spcPct val="100000"/>
              </a:lnSpc>
              <a:spcBef>
                <a:spcPts val="0"/>
              </a:spcBef>
              <a:spcAft>
                <a:spcPts val="0"/>
              </a:spcAft>
            </a:defPPr>
            <a:lvl1pPr marR="0" lvl="0" algn="l" rtl="0">
              <a:lnSpc>
                <a:spcPct val="115000"/>
              </a:lnSpc>
              <a:spcBef>
                <a:spcPts val="0"/>
              </a:spcBef>
              <a:spcAft>
                <a:spcPts val="0"/>
              </a:spcAft>
              <a:buClr>
                <a:srgbClr val="000000"/>
              </a:buClr>
              <a:buFont typeface="Arial"/>
              <a:buNone/>
              <a:defRPr sz="1400" b="0" i="0" u="none" strike="noStrike" cap="none">
                <a:solidFill>
                  <a:srgbClr val="000000"/>
                </a:solidFill>
                <a:latin typeface="Roboto"/>
                <a:ea typeface="Roboto"/>
                <a:cs typeface="Roboto"/>
                <a:sym typeface="Roboto"/>
              </a:defRPr>
            </a:lvl1pPr>
            <a:lvl2pPr marR="0" lvl="1"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9pPr>
          </a:lstStyle>
          <a:p>
            <a:pPr lvl="0"/>
            <a:r>
              <a:rPr lang="es-MX" dirty="0"/>
              <a:t>A </a:t>
            </a:r>
            <a:r>
              <a:rPr lang="es-MX" dirty="0" err="1"/>
              <a:t>Higher</a:t>
            </a:r>
            <a:r>
              <a:rPr lang="es-MX" dirty="0"/>
              <a:t> </a:t>
            </a:r>
            <a:r>
              <a:rPr lang="es-MX" dirty="0" err="1"/>
              <a:t>level</a:t>
            </a:r>
            <a:r>
              <a:rPr lang="es-MX" dirty="0"/>
              <a:t> </a:t>
            </a:r>
            <a:r>
              <a:rPr lang="es-MX" dirty="0" err="1"/>
              <a:t>of</a:t>
            </a:r>
            <a:r>
              <a:rPr lang="es-MX" dirty="0"/>
              <a:t> GDP </a:t>
            </a:r>
            <a:r>
              <a:rPr lang="es-MX" dirty="0" err="1"/>
              <a:t>on</a:t>
            </a:r>
            <a:r>
              <a:rPr lang="es-MX" dirty="0"/>
              <a:t> </a:t>
            </a:r>
            <a:r>
              <a:rPr lang="es-MX" dirty="0" err="1"/>
              <a:t>countries</a:t>
            </a:r>
            <a:r>
              <a:rPr lang="es-MX" dirty="0"/>
              <a:t> </a:t>
            </a:r>
            <a:r>
              <a:rPr lang="es-MX" dirty="0" err="1"/>
              <a:t>gives</a:t>
            </a:r>
            <a:r>
              <a:rPr lang="es-MX" dirty="0"/>
              <a:t> </a:t>
            </a:r>
            <a:r>
              <a:rPr lang="es-MX" dirty="0" err="1"/>
              <a:t>us</a:t>
            </a:r>
            <a:r>
              <a:rPr lang="es-MX" dirty="0"/>
              <a:t> a positive </a:t>
            </a:r>
            <a:r>
              <a:rPr lang="es-MX" dirty="0" err="1"/>
              <a:t>relation</a:t>
            </a:r>
            <a:r>
              <a:rPr lang="es-MX" dirty="0"/>
              <a:t> </a:t>
            </a:r>
            <a:r>
              <a:rPr lang="es-MX" dirty="0" err="1"/>
              <a:t>with</a:t>
            </a:r>
            <a:r>
              <a:rPr lang="es-MX" dirty="0"/>
              <a:t> GINI and </a:t>
            </a:r>
            <a:r>
              <a:rPr lang="es-MX" dirty="0" err="1"/>
              <a:t>RoL</a:t>
            </a:r>
            <a:r>
              <a:rPr lang="es-MX" dirty="0"/>
              <a:t>. </a:t>
            </a:r>
          </a:p>
        </p:txBody>
      </p:sp>
      <p:sp>
        <p:nvSpPr>
          <p:cNvPr id="9" name="Google Shape;1582;p101">
            <a:extLst>
              <a:ext uri="{FF2B5EF4-FFF2-40B4-BE49-F238E27FC236}">
                <a16:creationId xmlns:a16="http://schemas.microsoft.com/office/drawing/2014/main" id="{D7CD9D65-4916-4AD5-95EA-4A4FB96002D1}"/>
              </a:ext>
            </a:extLst>
          </p:cNvPr>
          <p:cNvSpPr txBox="1">
            <a:spLocks noGrp="1"/>
          </p:cNvSpPr>
          <p:nvPr/>
        </p:nvSpPr>
        <p:spPr>
          <a:xfrm>
            <a:off x="12300" y="4446893"/>
            <a:ext cx="9168600" cy="606900"/>
          </a:xfrm>
          <a:prstGeom prst="rect">
            <a:avLst/>
          </a:prstGeom>
          <a:noFill/>
          <a:ln>
            <a:noFill/>
          </a:ln>
        </p:spPr>
        <p:txBody>
          <a:bodyPr spcFirstLastPara="1" wrap="square" lIns="1554475" tIns="0" rIns="457200" bIns="0" anchor="ctr" anchorCtr="0">
            <a:noAutofit/>
          </a:bodyPr>
          <a:lstStyle>
            <a:defPPr marR="0" lvl="0" algn="l" rtl="0">
              <a:lnSpc>
                <a:spcPct val="100000"/>
              </a:lnSpc>
              <a:spcBef>
                <a:spcPts val="0"/>
              </a:spcBef>
              <a:spcAft>
                <a:spcPts val="0"/>
              </a:spcAft>
            </a:defPPr>
            <a:lvl1pPr marR="0" lvl="0" algn="l" rtl="0">
              <a:lnSpc>
                <a:spcPct val="115000"/>
              </a:lnSpc>
              <a:spcBef>
                <a:spcPts val="0"/>
              </a:spcBef>
              <a:spcAft>
                <a:spcPts val="0"/>
              </a:spcAft>
              <a:buClr>
                <a:srgbClr val="000000"/>
              </a:buClr>
              <a:buFont typeface="Arial"/>
              <a:buNone/>
              <a:defRPr sz="1400" b="0" i="0" u="none" strike="noStrike" cap="none">
                <a:solidFill>
                  <a:srgbClr val="000000"/>
                </a:solidFill>
                <a:latin typeface="Roboto"/>
                <a:ea typeface="Roboto"/>
                <a:cs typeface="Roboto"/>
                <a:sym typeface="Roboto"/>
              </a:defRPr>
            </a:lvl1pPr>
            <a:lvl2pPr marR="0" lvl="1"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r>
              <a:rPr lang="es-MX" dirty="0" err="1">
                <a:latin typeface="+mj-lt"/>
              </a:rPr>
              <a:t>Even</a:t>
            </a:r>
            <a:r>
              <a:rPr lang="es-MX" dirty="0">
                <a:latin typeface="+mj-lt"/>
              </a:rPr>
              <a:t> </a:t>
            </a:r>
            <a:r>
              <a:rPr lang="es-MX" dirty="0" err="1">
                <a:latin typeface="+mj-lt"/>
              </a:rPr>
              <a:t>though</a:t>
            </a:r>
            <a:r>
              <a:rPr lang="es-MX" dirty="0">
                <a:latin typeface="+mj-lt"/>
              </a:rPr>
              <a:t> </a:t>
            </a:r>
            <a:r>
              <a:rPr lang="es-MX" dirty="0" err="1">
                <a:latin typeface="+mj-lt"/>
              </a:rPr>
              <a:t>our</a:t>
            </a:r>
            <a:r>
              <a:rPr lang="es-MX" dirty="0">
                <a:latin typeface="+mj-lt"/>
              </a:rPr>
              <a:t> </a:t>
            </a:r>
            <a:r>
              <a:rPr lang="es-MX" dirty="0" err="1">
                <a:latin typeface="+mj-lt"/>
              </a:rPr>
              <a:t>results</a:t>
            </a:r>
            <a:r>
              <a:rPr lang="es-MX" dirty="0">
                <a:latin typeface="+mj-lt"/>
              </a:rPr>
              <a:t> look </a:t>
            </a:r>
            <a:r>
              <a:rPr lang="es-MX" dirty="0" err="1">
                <a:latin typeface="+mj-lt"/>
              </a:rPr>
              <a:t>like</a:t>
            </a:r>
            <a:r>
              <a:rPr lang="es-MX" dirty="0">
                <a:latin typeface="+mj-lt"/>
              </a:rPr>
              <a:t> </a:t>
            </a:r>
            <a:r>
              <a:rPr lang="es-MX" dirty="0" err="1">
                <a:latin typeface="+mj-lt"/>
              </a:rPr>
              <a:t>the</a:t>
            </a:r>
            <a:r>
              <a:rPr lang="es-MX" dirty="0">
                <a:latin typeface="+mj-lt"/>
              </a:rPr>
              <a:t> </a:t>
            </a:r>
            <a:r>
              <a:rPr lang="es-MX" dirty="0" err="1">
                <a:latin typeface="+mj-lt"/>
              </a:rPr>
              <a:t>most</a:t>
            </a:r>
            <a:r>
              <a:rPr lang="es-MX" dirty="0">
                <a:latin typeface="+mj-lt"/>
              </a:rPr>
              <a:t> </a:t>
            </a:r>
            <a:r>
              <a:rPr lang="es-MX" dirty="0" err="1">
                <a:latin typeface="+mj-lt"/>
              </a:rPr>
              <a:t>developed</a:t>
            </a:r>
            <a:r>
              <a:rPr lang="es-MX" dirty="0">
                <a:latin typeface="+mj-lt"/>
              </a:rPr>
              <a:t> </a:t>
            </a:r>
            <a:r>
              <a:rPr lang="es-MX" dirty="0" err="1">
                <a:latin typeface="+mj-lt"/>
              </a:rPr>
              <a:t>countries</a:t>
            </a:r>
            <a:r>
              <a:rPr lang="es-MX" dirty="0">
                <a:latin typeface="+mj-lt"/>
              </a:rPr>
              <a:t> </a:t>
            </a:r>
            <a:r>
              <a:rPr lang="es-MX" dirty="0" err="1">
                <a:latin typeface="+mj-lt"/>
              </a:rPr>
              <a:t>had</a:t>
            </a:r>
            <a:r>
              <a:rPr lang="es-MX" dirty="0">
                <a:latin typeface="+mj-lt"/>
              </a:rPr>
              <a:t> </a:t>
            </a:r>
            <a:r>
              <a:rPr lang="es-MX" dirty="0" err="1">
                <a:latin typeface="+mj-lt"/>
              </a:rPr>
              <a:t>the</a:t>
            </a:r>
            <a:r>
              <a:rPr lang="es-MX" dirty="0">
                <a:latin typeface="+mj-lt"/>
              </a:rPr>
              <a:t> </a:t>
            </a:r>
            <a:r>
              <a:rPr lang="es-MX" dirty="0" err="1">
                <a:latin typeface="+mj-lt"/>
              </a:rPr>
              <a:t>worst</a:t>
            </a:r>
            <a:r>
              <a:rPr lang="es-MX" dirty="0">
                <a:latin typeface="+mj-lt"/>
              </a:rPr>
              <a:t> </a:t>
            </a:r>
            <a:r>
              <a:rPr lang="es-MX" dirty="0" err="1">
                <a:latin typeface="+mj-lt"/>
              </a:rPr>
              <a:t>behavior</a:t>
            </a:r>
            <a:r>
              <a:rPr lang="es-MX" dirty="0">
                <a:latin typeface="+mj-lt"/>
              </a:rPr>
              <a:t> </a:t>
            </a:r>
            <a:r>
              <a:rPr lang="es-MX" dirty="0" err="1">
                <a:latin typeface="+mj-lt"/>
              </a:rPr>
              <a:t>on</a:t>
            </a:r>
            <a:r>
              <a:rPr lang="es-MX" dirty="0">
                <a:latin typeface="+mj-lt"/>
              </a:rPr>
              <a:t> </a:t>
            </a:r>
            <a:r>
              <a:rPr lang="es-MX" dirty="0" err="1">
                <a:latin typeface="+mj-lt"/>
              </a:rPr>
              <a:t>contamination</a:t>
            </a:r>
            <a:r>
              <a:rPr lang="es-MX" dirty="0">
                <a:latin typeface="+mj-lt"/>
              </a:rPr>
              <a:t>, </a:t>
            </a:r>
            <a:r>
              <a:rPr lang="es-MX" dirty="0" err="1">
                <a:latin typeface="+mj-lt"/>
              </a:rPr>
              <a:t>the</a:t>
            </a:r>
            <a:r>
              <a:rPr lang="es-MX" dirty="0">
                <a:latin typeface="+mj-lt"/>
              </a:rPr>
              <a:t> </a:t>
            </a:r>
            <a:r>
              <a:rPr lang="es-MX" dirty="0" err="1">
                <a:latin typeface="+mj-lt"/>
              </a:rPr>
              <a:t>RoL</a:t>
            </a:r>
            <a:r>
              <a:rPr lang="es-MX" dirty="0">
                <a:latin typeface="+mj-lt"/>
              </a:rPr>
              <a:t> </a:t>
            </a:r>
            <a:r>
              <a:rPr lang="es-MX" dirty="0" err="1">
                <a:latin typeface="+mj-lt"/>
              </a:rPr>
              <a:t>helps</a:t>
            </a:r>
            <a:r>
              <a:rPr lang="es-MX" dirty="0">
                <a:latin typeface="+mj-lt"/>
              </a:rPr>
              <a:t> </a:t>
            </a:r>
            <a:r>
              <a:rPr lang="es-MX" dirty="0" err="1">
                <a:latin typeface="+mj-lt"/>
              </a:rPr>
              <a:t>to</a:t>
            </a:r>
            <a:r>
              <a:rPr lang="es-MX" dirty="0">
                <a:latin typeface="+mj-lt"/>
              </a:rPr>
              <a:t> </a:t>
            </a:r>
            <a:r>
              <a:rPr lang="es-MX" dirty="0" err="1">
                <a:latin typeface="+mj-lt"/>
              </a:rPr>
              <a:t>keep</a:t>
            </a:r>
            <a:r>
              <a:rPr lang="es-MX" dirty="0">
                <a:latin typeface="+mj-lt"/>
              </a:rPr>
              <a:t> </a:t>
            </a:r>
            <a:r>
              <a:rPr lang="es-MX" dirty="0" err="1">
                <a:latin typeface="+mj-lt"/>
              </a:rPr>
              <a:t>the</a:t>
            </a:r>
            <a:r>
              <a:rPr lang="es-MX" dirty="0">
                <a:latin typeface="+mj-lt"/>
              </a:rPr>
              <a:t> </a:t>
            </a:r>
            <a:r>
              <a:rPr lang="es-MX" dirty="0" err="1">
                <a:latin typeface="+mj-lt"/>
              </a:rPr>
              <a:t>contamination</a:t>
            </a:r>
            <a:r>
              <a:rPr lang="es-MX" dirty="0">
                <a:latin typeface="+mj-lt"/>
              </a:rPr>
              <a:t> </a:t>
            </a:r>
            <a:r>
              <a:rPr lang="es-MX" dirty="0" err="1">
                <a:latin typeface="+mj-lt"/>
              </a:rPr>
              <a:t>levels</a:t>
            </a:r>
            <a:r>
              <a:rPr lang="es-MX" dirty="0">
                <a:latin typeface="+mj-lt"/>
              </a:rPr>
              <a:t> </a:t>
            </a:r>
            <a:r>
              <a:rPr lang="es-MX" dirty="0" err="1">
                <a:latin typeface="+mj-lt"/>
              </a:rPr>
              <a:t>low</a:t>
            </a:r>
            <a:r>
              <a:rPr lang="es-MX" dirty="0">
                <a:latin typeface="+mj-lt"/>
              </a:rPr>
              <a:t> </a:t>
            </a:r>
            <a:r>
              <a:rPr lang="es-MX" dirty="0" err="1">
                <a:latin typeface="+mj-lt"/>
              </a:rPr>
              <a:t>by</a:t>
            </a:r>
            <a:r>
              <a:rPr lang="es-MX" dirty="0">
                <a:latin typeface="+mj-lt"/>
              </a:rPr>
              <a:t> </a:t>
            </a:r>
            <a:r>
              <a:rPr lang="es-MX" dirty="0" err="1">
                <a:latin typeface="+mj-lt"/>
              </a:rPr>
              <a:t>using</a:t>
            </a:r>
            <a:r>
              <a:rPr lang="es-MX" dirty="0">
                <a:latin typeface="+mj-lt"/>
              </a:rPr>
              <a:t> </a:t>
            </a:r>
            <a:r>
              <a:rPr lang="es-MX" dirty="0" err="1">
                <a:latin typeface="+mj-lt"/>
              </a:rPr>
              <a:t>regulatory</a:t>
            </a:r>
            <a:r>
              <a:rPr lang="es-MX" dirty="0">
                <a:latin typeface="+mj-lt"/>
              </a:rPr>
              <a:t> </a:t>
            </a:r>
            <a:r>
              <a:rPr lang="es-MX" dirty="0" err="1">
                <a:latin typeface="+mj-lt"/>
              </a:rPr>
              <a:t>actions</a:t>
            </a:r>
            <a:r>
              <a:rPr lang="es-MX" dirty="0">
                <a:latin typeface="+mj-lt"/>
              </a:rPr>
              <a:t>.</a:t>
            </a:r>
            <a:endParaRPr dirty="0">
              <a:latin typeface="+mj-lt"/>
            </a:endParaRPr>
          </a:p>
        </p:txBody>
      </p:sp>
      <p:pic>
        <p:nvPicPr>
          <p:cNvPr id="11" name="Google Shape;525;p30">
            <a:extLst>
              <a:ext uri="{FF2B5EF4-FFF2-40B4-BE49-F238E27FC236}">
                <a16:creationId xmlns:a16="http://schemas.microsoft.com/office/drawing/2014/main" id="{3D6F807C-54DB-4485-8617-4179A6FEB15B}"/>
              </a:ext>
            </a:extLst>
          </p:cNvPr>
          <p:cNvPicPr preferRelativeResize="0"/>
          <p:nvPr/>
        </p:nvPicPr>
        <p:blipFill rotWithShape="1">
          <a:blip r:embed="rId2">
            <a:alphaModFix/>
          </a:blip>
          <a:srcRect t="1830" b="1830"/>
          <a:stretch/>
        </p:blipFill>
        <p:spPr>
          <a:xfrm>
            <a:off x="429768" y="1545688"/>
            <a:ext cx="785567" cy="606900"/>
          </a:xfrm>
          <a:prstGeom prst="rect">
            <a:avLst/>
          </a:prstGeom>
          <a:noFill/>
          <a:ln>
            <a:noFill/>
          </a:ln>
        </p:spPr>
      </p:pic>
      <p:pic>
        <p:nvPicPr>
          <p:cNvPr id="12" name="Google Shape;526;p30">
            <a:extLst>
              <a:ext uri="{FF2B5EF4-FFF2-40B4-BE49-F238E27FC236}">
                <a16:creationId xmlns:a16="http://schemas.microsoft.com/office/drawing/2014/main" id="{D7C4FB20-446E-4AA7-8F7F-9BBDFAB993A9}"/>
              </a:ext>
            </a:extLst>
          </p:cNvPr>
          <p:cNvPicPr preferRelativeResize="0"/>
          <p:nvPr/>
        </p:nvPicPr>
        <p:blipFill rotWithShape="1">
          <a:blip r:embed="rId3">
            <a:alphaModFix/>
          </a:blip>
          <a:srcRect t="228" b="238"/>
          <a:stretch/>
        </p:blipFill>
        <p:spPr>
          <a:xfrm>
            <a:off x="429768" y="4446893"/>
            <a:ext cx="785566" cy="606900"/>
          </a:xfrm>
          <a:prstGeom prst="rect">
            <a:avLst/>
          </a:prstGeom>
          <a:noFill/>
          <a:ln>
            <a:noFill/>
          </a:ln>
        </p:spPr>
      </p:pic>
      <p:sp>
        <p:nvSpPr>
          <p:cNvPr id="14" name="Rectangle 19">
            <a:extLst>
              <a:ext uri="{FF2B5EF4-FFF2-40B4-BE49-F238E27FC236}">
                <a16:creationId xmlns:a16="http://schemas.microsoft.com/office/drawing/2014/main" id="{DF1EB780-AB8B-4078-B229-1BCBDAD303E5}"/>
              </a:ext>
            </a:extLst>
          </p:cNvPr>
          <p:cNvSpPr/>
          <p:nvPr/>
        </p:nvSpPr>
        <p:spPr>
          <a:xfrm>
            <a:off x="1422400" y="2553990"/>
            <a:ext cx="7291832" cy="606900"/>
          </a:xfrm>
          <a:prstGeom prst="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Google Shape;1582;p101">
            <a:extLst>
              <a:ext uri="{FF2B5EF4-FFF2-40B4-BE49-F238E27FC236}">
                <a16:creationId xmlns:a16="http://schemas.microsoft.com/office/drawing/2014/main" id="{54141F72-E6C0-4A85-A4D4-8602018C0620}"/>
              </a:ext>
            </a:extLst>
          </p:cNvPr>
          <p:cNvSpPr txBox="1">
            <a:spLocks noGrp="1"/>
          </p:cNvSpPr>
          <p:nvPr/>
        </p:nvSpPr>
        <p:spPr>
          <a:xfrm>
            <a:off x="36900" y="2561786"/>
            <a:ext cx="9144000" cy="606900"/>
          </a:xfrm>
          <a:prstGeom prst="rect">
            <a:avLst/>
          </a:prstGeom>
          <a:noFill/>
          <a:ln>
            <a:noFill/>
          </a:ln>
        </p:spPr>
        <p:txBody>
          <a:bodyPr spcFirstLastPara="1" wrap="square" lIns="1554475" tIns="0" rIns="457200" bIns="0" anchor="ctr" anchorCtr="0">
            <a:noAutofit/>
          </a:bodyPr>
          <a:lstStyle>
            <a:defPPr marR="0" lvl="0" algn="l" rtl="0">
              <a:lnSpc>
                <a:spcPct val="100000"/>
              </a:lnSpc>
              <a:spcBef>
                <a:spcPts val="0"/>
              </a:spcBef>
              <a:spcAft>
                <a:spcPts val="0"/>
              </a:spcAft>
            </a:defPPr>
            <a:lvl1pPr marR="0" lvl="0" algn="l" rtl="0">
              <a:lnSpc>
                <a:spcPct val="115000"/>
              </a:lnSpc>
              <a:spcBef>
                <a:spcPts val="0"/>
              </a:spcBef>
              <a:spcAft>
                <a:spcPts val="0"/>
              </a:spcAft>
              <a:buClr>
                <a:srgbClr val="000000"/>
              </a:buClr>
              <a:buFont typeface="Arial"/>
              <a:buNone/>
              <a:defRPr sz="1400" b="0" i="0" u="none" strike="noStrike" cap="none">
                <a:solidFill>
                  <a:srgbClr val="000000"/>
                </a:solidFill>
                <a:latin typeface="Roboto"/>
                <a:ea typeface="Roboto"/>
                <a:cs typeface="Roboto"/>
                <a:sym typeface="Roboto"/>
              </a:defRPr>
            </a:lvl1pPr>
            <a:lvl2pPr marR="0" lvl="1"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9pPr>
          </a:lstStyle>
          <a:p>
            <a:pPr lvl="0"/>
            <a:r>
              <a:rPr lang="es-MX" dirty="0" err="1"/>
              <a:t>We</a:t>
            </a:r>
            <a:r>
              <a:rPr lang="es-MX" dirty="0"/>
              <a:t> </a:t>
            </a:r>
            <a:r>
              <a:rPr lang="es-MX" dirty="0" err="1"/>
              <a:t>found</a:t>
            </a:r>
            <a:r>
              <a:rPr lang="es-MX" dirty="0"/>
              <a:t> </a:t>
            </a:r>
            <a:r>
              <a:rPr lang="es-MX" dirty="0" err="1"/>
              <a:t>that</a:t>
            </a:r>
            <a:r>
              <a:rPr lang="es-MX" dirty="0"/>
              <a:t> </a:t>
            </a:r>
            <a:r>
              <a:rPr lang="es-MX" dirty="0" err="1"/>
              <a:t>even</a:t>
            </a:r>
            <a:r>
              <a:rPr lang="es-MX" dirty="0"/>
              <a:t> </a:t>
            </a:r>
            <a:r>
              <a:rPr lang="es-MX" dirty="0" err="1"/>
              <a:t>though</a:t>
            </a:r>
            <a:r>
              <a:rPr lang="es-MX" dirty="0"/>
              <a:t> </a:t>
            </a:r>
            <a:r>
              <a:rPr lang="es-MX" dirty="0" err="1"/>
              <a:t>there</a:t>
            </a:r>
            <a:r>
              <a:rPr lang="es-MX" dirty="0"/>
              <a:t> are </a:t>
            </a:r>
            <a:r>
              <a:rPr lang="es-MX" dirty="0" err="1"/>
              <a:t>developed</a:t>
            </a:r>
            <a:r>
              <a:rPr lang="es-MX" dirty="0"/>
              <a:t> </a:t>
            </a:r>
            <a:r>
              <a:rPr lang="es-MX" dirty="0" err="1"/>
              <a:t>countries</a:t>
            </a:r>
            <a:r>
              <a:rPr lang="es-MX" dirty="0"/>
              <a:t> in </a:t>
            </a:r>
            <a:r>
              <a:rPr lang="es-MX" dirty="0" err="1"/>
              <a:t>the</a:t>
            </a:r>
            <a:r>
              <a:rPr lang="es-MX" dirty="0"/>
              <a:t> OECD, </a:t>
            </a:r>
            <a:r>
              <a:rPr lang="es-MX" dirty="0" err="1"/>
              <a:t>it</a:t>
            </a:r>
            <a:r>
              <a:rPr lang="es-MX" dirty="0"/>
              <a:t> </a:t>
            </a:r>
            <a:r>
              <a:rPr lang="es-MX" dirty="0" err="1"/>
              <a:t>exists</a:t>
            </a:r>
            <a:r>
              <a:rPr lang="es-MX" dirty="0"/>
              <a:t> a positive </a:t>
            </a:r>
            <a:r>
              <a:rPr lang="es-MX" dirty="0" err="1"/>
              <a:t>correlation</a:t>
            </a:r>
            <a:r>
              <a:rPr lang="es-MX" dirty="0"/>
              <a:t> </a:t>
            </a:r>
            <a:r>
              <a:rPr lang="es-MX" dirty="0" err="1"/>
              <a:t>between</a:t>
            </a:r>
            <a:r>
              <a:rPr lang="es-MX" dirty="0"/>
              <a:t> </a:t>
            </a:r>
            <a:r>
              <a:rPr lang="es-MX" dirty="0" err="1"/>
              <a:t>the</a:t>
            </a:r>
            <a:r>
              <a:rPr lang="es-MX" dirty="0"/>
              <a:t> socio-</a:t>
            </a:r>
            <a:r>
              <a:rPr lang="es-MX" dirty="0" err="1"/>
              <a:t>economic</a:t>
            </a:r>
            <a:r>
              <a:rPr lang="es-MX" dirty="0"/>
              <a:t> </a:t>
            </a:r>
            <a:r>
              <a:rPr lang="es-MX" dirty="0" err="1"/>
              <a:t>factors</a:t>
            </a:r>
            <a:r>
              <a:rPr lang="es-MX" dirty="0"/>
              <a:t> and </a:t>
            </a:r>
            <a:r>
              <a:rPr lang="es-MX" dirty="0" err="1"/>
              <a:t>the</a:t>
            </a:r>
            <a:r>
              <a:rPr lang="es-MX" dirty="0"/>
              <a:t> </a:t>
            </a:r>
            <a:r>
              <a:rPr lang="es-MX" dirty="0" err="1"/>
              <a:t>green</a:t>
            </a:r>
            <a:r>
              <a:rPr lang="es-MX" dirty="0"/>
              <a:t> </a:t>
            </a:r>
            <a:r>
              <a:rPr lang="es-MX" dirty="0" err="1"/>
              <a:t>house</a:t>
            </a:r>
            <a:r>
              <a:rPr lang="es-MX" dirty="0"/>
              <a:t> </a:t>
            </a:r>
            <a:r>
              <a:rPr lang="es-MX" dirty="0" err="1"/>
              <a:t>emissions</a:t>
            </a:r>
            <a:endParaRPr lang="es-MX" dirty="0"/>
          </a:p>
        </p:txBody>
      </p:sp>
      <p:pic>
        <p:nvPicPr>
          <p:cNvPr id="16" name="Google Shape;526;p30">
            <a:extLst>
              <a:ext uri="{FF2B5EF4-FFF2-40B4-BE49-F238E27FC236}">
                <a16:creationId xmlns:a16="http://schemas.microsoft.com/office/drawing/2014/main" id="{1F057B19-8413-47A2-9D30-1090AFA044C5}"/>
              </a:ext>
            </a:extLst>
          </p:cNvPr>
          <p:cNvPicPr preferRelativeResize="0"/>
          <p:nvPr/>
        </p:nvPicPr>
        <p:blipFill rotWithShape="1">
          <a:blip r:embed="rId3">
            <a:alphaModFix/>
          </a:blip>
          <a:srcRect t="228" b="238"/>
          <a:stretch/>
        </p:blipFill>
        <p:spPr>
          <a:xfrm>
            <a:off x="429768" y="2553990"/>
            <a:ext cx="785566" cy="606900"/>
          </a:xfrm>
          <a:prstGeom prst="rect">
            <a:avLst/>
          </a:prstGeom>
          <a:noFill/>
          <a:ln>
            <a:noFill/>
          </a:ln>
        </p:spPr>
      </p:pic>
      <p:pic>
        <p:nvPicPr>
          <p:cNvPr id="17" name="Google Shape;528;p30">
            <a:extLst>
              <a:ext uri="{FF2B5EF4-FFF2-40B4-BE49-F238E27FC236}">
                <a16:creationId xmlns:a16="http://schemas.microsoft.com/office/drawing/2014/main" id="{328E1F36-91AD-4846-90F2-717075CB0FC5}"/>
              </a:ext>
            </a:extLst>
          </p:cNvPr>
          <p:cNvPicPr preferRelativeResize="0"/>
          <p:nvPr/>
        </p:nvPicPr>
        <p:blipFill rotWithShape="1">
          <a:blip r:embed="rId2">
            <a:alphaModFix/>
          </a:blip>
          <a:srcRect t="1830" b="1830"/>
          <a:stretch/>
        </p:blipFill>
        <p:spPr>
          <a:xfrm>
            <a:off x="429768" y="3505137"/>
            <a:ext cx="785567" cy="606900"/>
          </a:xfrm>
          <a:prstGeom prst="rect">
            <a:avLst/>
          </a:prstGeom>
          <a:noFill/>
          <a:ln>
            <a:noFill/>
          </a:ln>
        </p:spPr>
      </p:pic>
      <p:sp>
        <p:nvSpPr>
          <p:cNvPr id="18" name="Rectangle 25">
            <a:extLst>
              <a:ext uri="{FF2B5EF4-FFF2-40B4-BE49-F238E27FC236}">
                <a16:creationId xmlns:a16="http://schemas.microsoft.com/office/drawing/2014/main" id="{EF5D794F-38A4-4A15-80D5-879EF89215AF}"/>
              </a:ext>
            </a:extLst>
          </p:cNvPr>
          <p:cNvSpPr/>
          <p:nvPr/>
        </p:nvSpPr>
        <p:spPr>
          <a:xfrm>
            <a:off x="1422400" y="3495025"/>
            <a:ext cx="7291832" cy="606900"/>
          </a:xfrm>
          <a:prstGeom prst="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Google Shape;1582;p101">
            <a:extLst>
              <a:ext uri="{FF2B5EF4-FFF2-40B4-BE49-F238E27FC236}">
                <a16:creationId xmlns:a16="http://schemas.microsoft.com/office/drawing/2014/main" id="{9AE7E1C7-139E-45E7-A350-B4FD6A7DB16E}"/>
              </a:ext>
            </a:extLst>
          </p:cNvPr>
          <p:cNvSpPr txBox="1">
            <a:spLocks noGrp="1"/>
          </p:cNvSpPr>
          <p:nvPr/>
        </p:nvSpPr>
        <p:spPr>
          <a:xfrm>
            <a:off x="12300" y="3495025"/>
            <a:ext cx="9144000" cy="606900"/>
          </a:xfrm>
          <a:prstGeom prst="rect">
            <a:avLst/>
          </a:prstGeom>
          <a:noFill/>
          <a:ln>
            <a:noFill/>
          </a:ln>
        </p:spPr>
        <p:txBody>
          <a:bodyPr spcFirstLastPara="1" wrap="square" lIns="1554475" tIns="0" rIns="457200" bIns="0" anchor="ctr" anchorCtr="0">
            <a:noAutofit/>
          </a:bodyPr>
          <a:lstStyle>
            <a:defPPr marR="0" lvl="0" algn="l" rtl="0">
              <a:lnSpc>
                <a:spcPct val="100000"/>
              </a:lnSpc>
              <a:spcBef>
                <a:spcPts val="0"/>
              </a:spcBef>
              <a:spcAft>
                <a:spcPts val="0"/>
              </a:spcAft>
            </a:defPPr>
            <a:lvl1pPr marR="0" lvl="0" algn="l" rtl="0">
              <a:lnSpc>
                <a:spcPct val="115000"/>
              </a:lnSpc>
              <a:spcBef>
                <a:spcPts val="0"/>
              </a:spcBef>
              <a:spcAft>
                <a:spcPts val="0"/>
              </a:spcAft>
              <a:buClr>
                <a:srgbClr val="000000"/>
              </a:buClr>
              <a:buFont typeface="Arial"/>
              <a:buNone/>
              <a:defRPr sz="1400" b="0" i="0" u="none" strike="noStrike" cap="none">
                <a:solidFill>
                  <a:srgbClr val="000000"/>
                </a:solidFill>
                <a:latin typeface="Roboto"/>
                <a:ea typeface="Roboto"/>
                <a:cs typeface="Roboto"/>
                <a:sym typeface="Roboto"/>
              </a:defRPr>
            </a:lvl1pPr>
            <a:lvl2pPr marR="0" lvl="1"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9pPr>
          </a:lstStyle>
          <a:p>
            <a:pPr lvl="0"/>
            <a:r>
              <a:rPr lang="es-MX" dirty="0" err="1"/>
              <a:t>Higher</a:t>
            </a:r>
            <a:r>
              <a:rPr lang="es-MX" dirty="0"/>
              <a:t> </a:t>
            </a:r>
            <a:r>
              <a:rPr lang="es-MX" dirty="0" err="1"/>
              <a:t>levels</a:t>
            </a:r>
            <a:r>
              <a:rPr lang="es-MX" dirty="0"/>
              <a:t> </a:t>
            </a:r>
            <a:r>
              <a:rPr lang="es-MX" dirty="0" err="1"/>
              <a:t>of</a:t>
            </a:r>
            <a:r>
              <a:rPr lang="es-MX" dirty="0"/>
              <a:t> GINI </a:t>
            </a:r>
            <a:r>
              <a:rPr lang="es-MX" dirty="0" err="1"/>
              <a:t>is</a:t>
            </a:r>
            <a:r>
              <a:rPr lang="es-MX" dirty="0"/>
              <a:t> </a:t>
            </a:r>
            <a:r>
              <a:rPr lang="es-MX" dirty="0" err="1"/>
              <a:t>positivitely</a:t>
            </a:r>
            <a:r>
              <a:rPr lang="es-MX" dirty="0"/>
              <a:t> </a:t>
            </a:r>
            <a:r>
              <a:rPr lang="es-MX" dirty="0" err="1"/>
              <a:t>corrleated</a:t>
            </a:r>
            <a:r>
              <a:rPr lang="es-MX" dirty="0"/>
              <a:t> </a:t>
            </a:r>
            <a:r>
              <a:rPr lang="es-MX" dirty="0" err="1"/>
              <a:t>with</a:t>
            </a:r>
            <a:r>
              <a:rPr lang="es-MX" dirty="0"/>
              <a:t> </a:t>
            </a:r>
            <a:r>
              <a:rPr lang="es-MX" dirty="0" err="1"/>
              <a:t>higher</a:t>
            </a:r>
            <a:r>
              <a:rPr lang="es-MX" dirty="0"/>
              <a:t> </a:t>
            </a:r>
            <a:r>
              <a:rPr lang="es-MX" dirty="0" err="1"/>
              <a:t>population</a:t>
            </a:r>
            <a:r>
              <a:rPr lang="es-MX" dirty="0"/>
              <a:t>. </a:t>
            </a:r>
          </a:p>
        </p:txBody>
      </p:sp>
      <p:sp>
        <p:nvSpPr>
          <p:cNvPr id="20" name="Google Shape;1580;p101">
            <a:extLst>
              <a:ext uri="{FF2B5EF4-FFF2-40B4-BE49-F238E27FC236}">
                <a16:creationId xmlns:a16="http://schemas.microsoft.com/office/drawing/2014/main" id="{BC7D1A29-5C63-4999-959A-59644F39AD89}"/>
              </a:ext>
            </a:extLst>
          </p:cNvPr>
          <p:cNvSpPr txBox="1">
            <a:spLocks noGrp="1"/>
          </p:cNvSpPr>
          <p:nvPr/>
        </p:nvSpPr>
        <p:spPr>
          <a:xfrm>
            <a:off x="-6150" y="725121"/>
            <a:ext cx="9144000" cy="364800"/>
          </a:xfrm>
          <a:prstGeom prst="rect">
            <a:avLst/>
          </a:prstGeom>
          <a:noFill/>
          <a:ln>
            <a:noFill/>
          </a:ln>
        </p:spPr>
        <p:txBody>
          <a:bodyPr spcFirstLastPara="1" wrap="square" lIns="457200" tIns="91425" rIns="45720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buNone/>
              <a:defRPr sz="1800" b="0" i="0" u="none" strike="noStrike" cap="none">
                <a:solidFill>
                  <a:srgbClr val="000000"/>
                </a:solidFill>
                <a:latin typeface="Roboto"/>
                <a:ea typeface="Roboto"/>
                <a:cs typeface="Roboto"/>
                <a:sym typeface="Roboto"/>
              </a:defRPr>
            </a:lvl1pPr>
            <a:lvl2pPr marR="0" lvl="1"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Clr>
                <a:schemeClr val="dk1"/>
              </a:buClr>
              <a:buSzPts val="1100"/>
              <a:buFont typeface="Arial"/>
              <a:buNone/>
            </a:pPr>
            <a:r>
              <a:rPr lang="es-MX" sz="2400" dirty="0" err="1">
                <a:solidFill>
                  <a:schemeClr val="dk1"/>
                </a:solidFill>
                <a:latin typeface="+mj-lt"/>
                <a:ea typeface="Roboto Light"/>
                <a:cs typeface="Roboto Light"/>
                <a:sym typeface="Roboto Light"/>
              </a:rPr>
              <a:t>With</a:t>
            </a:r>
            <a:r>
              <a:rPr lang="es-MX" sz="2400" dirty="0">
                <a:solidFill>
                  <a:schemeClr val="dk1"/>
                </a:solidFill>
                <a:latin typeface="+mj-lt"/>
                <a:ea typeface="Roboto Light"/>
                <a:cs typeface="Roboto Light"/>
                <a:sym typeface="Roboto Light"/>
              </a:rPr>
              <a:t> </a:t>
            </a:r>
            <a:r>
              <a:rPr lang="es-MX" sz="2400" dirty="0" err="1">
                <a:solidFill>
                  <a:schemeClr val="dk1"/>
                </a:solidFill>
                <a:latin typeface="+mj-lt"/>
                <a:ea typeface="Roboto Light"/>
                <a:cs typeface="Roboto Light"/>
                <a:sym typeface="Roboto Light"/>
              </a:rPr>
              <a:t>this</a:t>
            </a:r>
            <a:r>
              <a:rPr lang="es-MX" sz="2400" dirty="0">
                <a:solidFill>
                  <a:schemeClr val="dk1"/>
                </a:solidFill>
                <a:latin typeface="+mj-lt"/>
                <a:ea typeface="Roboto Light"/>
                <a:cs typeface="Roboto Light"/>
                <a:sym typeface="Roboto Light"/>
              </a:rPr>
              <a:t> Project </a:t>
            </a:r>
            <a:r>
              <a:rPr lang="es-MX" sz="2400" dirty="0" err="1">
                <a:solidFill>
                  <a:schemeClr val="dk1"/>
                </a:solidFill>
                <a:latin typeface="+mj-lt"/>
                <a:ea typeface="Roboto Light"/>
                <a:cs typeface="Roboto Light"/>
                <a:sym typeface="Roboto Light"/>
              </a:rPr>
              <a:t>we</a:t>
            </a:r>
            <a:r>
              <a:rPr lang="es-MX" sz="2400" dirty="0">
                <a:solidFill>
                  <a:schemeClr val="dk1"/>
                </a:solidFill>
                <a:latin typeface="+mj-lt"/>
                <a:ea typeface="Roboto Light"/>
                <a:cs typeface="Roboto Light"/>
                <a:sym typeface="Roboto Light"/>
              </a:rPr>
              <a:t> </a:t>
            </a:r>
            <a:r>
              <a:rPr lang="es-MX" sz="2400" dirty="0" err="1">
                <a:solidFill>
                  <a:schemeClr val="dk1"/>
                </a:solidFill>
                <a:latin typeface="+mj-lt"/>
                <a:ea typeface="Roboto Light"/>
                <a:cs typeface="Roboto Light"/>
                <a:sym typeface="Roboto Light"/>
              </a:rPr>
              <a:t>found</a:t>
            </a:r>
            <a:r>
              <a:rPr lang="es-MX" sz="2400" dirty="0">
                <a:solidFill>
                  <a:schemeClr val="dk1"/>
                </a:solidFill>
                <a:latin typeface="+mj-lt"/>
                <a:ea typeface="Roboto Light"/>
                <a:cs typeface="Roboto Light"/>
                <a:sym typeface="Roboto Light"/>
              </a:rPr>
              <a:t> </a:t>
            </a:r>
            <a:r>
              <a:rPr lang="es-MX" sz="2400" dirty="0" err="1">
                <a:solidFill>
                  <a:schemeClr val="dk1"/>
                </a:solidFill>
                <a:latin typeface="+mj-lt"/>
                <a:ea typeface="Roboto Light"/>
                <a:cs typeface="Roboto Light"/>
                <a:sym typeface="Roboto Light"/>
              </a:rPr>
              <a:t>out</a:t>
            </a:r>
            <a:r>
              <a:rPr lang="es-MX" sz="2400" dirty="0">
                <a:solidFill>
                  <a:schemeClr val="dk1"/>
                </a:solidFill>
                <a:latin typeface="+mj-lt"/>
                <a:ea typeface="Roboto Light"/>
                <a:cs typeface="Roboto Light"/>
                <a:sym typeface="Roboto Light"/>
              </a:rPr>
              <a:t>:</a:t>
            </a:r>
            <a:endParaRPr sz="2400" dirty="0">
              <a:solidFill>
                <a:schemeClr val="dk1"/>
              </a:solidFill>
              <a:latin typeface="+mj-lt"/>
              <a:ea typeface="Roboto Light"/>
              <a:cs typeface="Roboto Light"/>
              <a:sym typeface="Roboto Light"/>
            </a:endParaRPr>
          </a:p>
          <a:p>
            <a:pPr marL="0" lvl="0" indent="0" algn="l" rtl="0">
              <a:spcBef>
                <a:spcPts val="0"/>
              </a:spcBef>
              <a:spcAft>
                <a:spcPts val="0"/>
              </a:spcAft>
              <a:buClr>
                <a:schemeClr val="dk1"/>
              </a:buClr>
              <a:buSzPts val="1100"/>
              <a:buFont typeface="Arial"/>
              <a:buNone/>
            </a:pPr>
            <a:endParaRPr sz="2400" dirty="0">
              <a:solidFill>
                <a:schemeClr val="dk1"/>
              </a:solidFill>
              <a:latin typeface="Roboto Light"/>
              <a:ea typeface="Roboto Light"/>
              <a:cs typeface="Roboto Light"/>
              <a:sym typeface="Roboto Light"/>
            </a:endParaRPr>
          </a:p>
          <a:p>
            <a:pPr marL="0" lvl="0" indent="0" algn="l" rtl="0">
              <a:spcBef>
                <a:spcPts val="0"/>
              </a:spcBef>
              <a:spcAft>
                <a:spcPts val="0"/>
              </a:spcAft>
              <a:buClr>
                <a:schemeClr val="dk1"/>
              </a:buClr>
              <a:buSzPts val="1100"/>
              <a:buFont typeface="Arial"/>
              <a:buNone/>
            </a:pPr>
            <a:endParaRPr sz="2400" dirty="0">
              <a:solidFill>
                <a:schemeClr val="dk1"/>
              </a:solidFill>
              <a:latin typeface="Roboto Medium"/>
              <a:ea typeface="Roboto Medium"/>
              <a:cs typeface="Roboto Medium"/>
              <a:sym typeface="Roboto Medium"/>
            </a:endParaRPr>
          </a:p>
          <a:p>
            <a:pPr marL="0" lvl="0" indent="0" algn="l" rtl="0">
              <a:spcBef>
                <a:spcPts val="0"/>
              </a:spcBef>
              <a:spcAft>
                <a:spcPts val="0"/>
              </a:spcAft>
              <a:buNone/>
            </a:pPr>
            <a:endParaRPr sz="2400" dirty="0">
              <a:latin typeface="Roboto Light"/>
              <a:ea typeface="Roboto Light"/>
              <a:cs typeface="Roboto Light"/>
              <a:sym typeface="Roboto Light"/>
            </a:endParaRPr>
          </a:p>
        </p:txBody>
      </p:sp>
    </p:spTree>
    <p:extLst>
      <p:ext uri="{BB962C8B-B14F-4D97-AF65-F5344CB8AC3E}">
        <p14:creationId xmlns:p14="http://schemas.microsoft.com/office/powerpoint/2010/main" val="5549770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662;p110">
            <a:extLst>
              <a:ext uri="{FF2B5EF4-FFF2-40B4-BE49-F238E27FC236}">
                <a16:creationId xmlns:a16="http://schemas.microsoft.com/office/drawing/2014/main" id="{47525271-08BD-4C9A-9C68-D32282AA293D}"/>
              </a:ext>
            </a:extLst>
          </p:cNvPr>
          <p:cNvSpPr txBox="1">
            <a:spLocks noGrp="1"/>
          </p:cNvSpPr>
          <p:nvPr/>
        </p:nvSpPr>
        <p:spPr>
          <a:xfrm>
            <a:off x="-12300" y="3162150"/>
            <a:ext cx="9168600" cy="533700"/>
          </a:xfrm>
          <a:prstGeom prst="rect">
            <a:avLst/>
          </a:prstGeom>
          <a:noFill/>
          <a:ln>
            <a:noFill/>
          </a:ln>
        </p:spPr>
        <p:txBody>
          <a:bodyPr spcFirstLastPara="1" wrap="square" lIns="457200" tIns="182875" rIns="274300"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buNone/>
              <a:defRPr sz="2400" b="0" i="0" u="none" strike="noStrike" cap="none">
                <a:solidFill>
                  <a:srgbClr val="000000"/>
                </a:solidFill>
                <a:latin typeface="Roboto Medium"/>
                <a:ea typeface="Roboto Medium"/>
                <a:cs typeface="Roboto Medium"/>
                <a:sym typeface="Roboto Medium"/>
              </a:defRPr>
            </a:lvl1pPr>
            <a:lvl2pPr marR="0" lvl="1"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r>
              <a:rPr lang="en-US" dirty="0"/>
              <a:t>The End</a:t>
            </a:r>
            <a:endParaRPr dirty="0">
              <a:latin typeface="Roboto Light"/>
              <a:ea typeface="Roboto Light"/>
              <a:cs typeface="Roboto Light"/>
              <a:sym typeface="Roboto Light"/>
            </a:endParaRPr>
          </a:p>
        </p:txBody>
      </p:sp>
    </p:spTree>
    <p:extLst>
      <p:ext uri="{BB962C8B-B14F-4D97-AF65-F5344CB8AC3E}">
        <p14:creationId xmlns:p14="http://schemas.microsoft.com/office/powerpoint/2010/main" val="7503817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A3BAF07C-C39E-42EB-BB22-8D46691D97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795" cy="6858000"/>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6" name="Group 35">
            <a:extLst>
              <a:ext uri="{FF2B5EF4-FFF2-40B4-BE49-F238E27FC236}">
                <a16:creationId xmlns:a16="http://schemas.microsoft.com/office/drawing/2014/main" id="{D8E9CF54-0466-4261-9E62-0249E60E188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47255" y="-59376"/>
            <a:ext cx="9386886" cy="6923798"/>
            <a:chOff x="-329674" y="-51881"/>
            <a:chExt cx="12515851" cy="6923798"/>
          </a:xfrm>
        </p:grpSpPr>
        <p:sp>
          <p:nvSpPr>
            <p:cNvPr id="37" name="Freeform 5">
              <a:extLst>
                <a:ext uri="{FF2B5EF4-FFF2-40B4-BE49-F238E27FC236}">
                  <a16:creationId xmlns:a16="http://schemas.microsoft.com/office/drawing/2014/main" id="{33E32106-E8B1-4F76-9EE6-58537738A3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8" name="Freeform 6">
              <a:extLst>
                <a:ext uri="{FF2B5EF4-FFF2-40B4-BE49-F238E27FC236}">
                  <a16:creationId xmlns:a16="http://schemas.microsoft.com/office/drawing/2014/main" id="{C32C2C46-A045-44FB-8A74-5EBD650C27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7">
              <a:extLst>
                <a:ext uri="{FF2B5EF4-FFF2-40B4-BE49-F238E27FC236}">
                  <a16:creationId xmlns:a16="http://schemas.microsoft.com/office/drawing/2014/main" id="{6A76F79C-6683-4940-BCF7-4BCCCEE406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0" name="Freeform 8">
              <a:extLst>
                <a:ext uri="{FF2B5EF4-FFF2-40B4-BE49-F238E27FC236}">
                  <a16:creationId xmlns:a16="http://schemas.microsoft.com/office/drawing/2014/main" id="{FF4675A3-6D07-4B1F-9BFC-AEBEA1AD06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9">
              <a:extLst>
                <a:ext uri="{FF2B5EF4-FFF2-40B4-BE49-F238E27FC236}">
                  <a16:creationId xmlns:a16="http://schemas.microsoft.com/office/drawing/2014/main" id="{765E127A-B6B7-4B1D-B7BD-6C8C969D29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10">
              <a:extLst>
                <a:ext uri="{FF2B5EF4-FFF2-40B4-BE49-F238E27FC236}">
                  <a16:creationId xmlns:a16="http://schemas.microsoft.com/office/drawing/2014/main" id="{3BCA9D9E-C72C-4751-BFA9-10B85CACE3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11">
              <a:extLst>
                <a:ext uri="{FF2B5EF4-FFF2-40B4-BE49-F238E27FC236}">
                  <a16:creationId xmlns:a16="http://schemas.microsoft.com/office/drawing/2014/main" id="{080C708C-69BF-441B-AB75-C98160ED06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4" name="Freeform 12">
              <a:extLst>
                <a:ext uri="{FF2B5EF4-FFF2-40B4-BE49-F238E27FC236}">
                  <a16:creationId xmlns:a16="http://schemas.microsoft.com/office/drawing/2014/main" id="{3E79964E-F8F1-4763-8892-7BC3DAE306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3">
              <a:extLst>
                <a:ext uri="{FF2B5EF4-FFF2-40B4-BE49-F238E27FC236}">
                  <a16:creationId xmlns:a16="http://schemas.microsoft.com/office/drawing/2014/main" id="{FE09592A-FCC9-4AE5-BA0B-730C6F3BBE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4">
              <a:extLst>
                <a:ext uri="{FF2B5EF4-FFF2-40B4-BE49-F238E27FC236}">
                  <a16:creationId xmlns:a16="http://schemas.microsoft.com/office/drawing/2014/main" id="{96448994-820C-4BC1-ABF3-4579C6F99A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7" name="Freeform 15">
              <a:extLst>
                <a:ext uri="{FF2B5EF4-FFF2-40B4-BE49-F238E27FC236}">
                  <a16:creationId xmlns:a16="http://schemas.microsoft.com/office/drawing/2014/main" id="{9BB0D192-565A-42B9-B292-CC032D71A6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48" name="Freeform 16">
              <a:extLst>
                <a:ext uri="{FF2B5EF4-FFF2-40B4-BE49-F238E27FC236}">
                  <a16:creationId xmlns:a16="http://schemas.microsoft.com/office/drawing/2014/main" id="{6D1CA09C-5F40-4E92-A7E9-D1FCEE5128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49" name="Freeform 17">
              <a:extLst>
                <a:ext uri="{FF2B5EF4-FFF2-40B4-BE49-F238E27FC236}">
                  <a16:creationId xmlns:a16="http://schemas.microsoft.com/office/drawing/2014/main" id="{379F5AA5-2E14-4880-A5A6-07AEF2AD89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8">
              <a:extLst>
                <a:ext uri="{FF2B5EF4-FFF2-40B4-BE49-F238E27FC236}">
                  <a16:creationId xmlns:a16="http://schemas.microsoft.com/office/drawing/2014/main" id="{EF14BD32-D239-4DA3-98B3-7752073657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9">
              <a:extLst>
                <a:ext uri="{FF2B5EF4-FFF2-40B4-BE49-F238E27FC236}">
                  <a16:creationId xmlns:a16="http://schemas.microsoft.com/office/drawing/2014/main" id="{CF07B250-E5E4-4624-9BD7-8D513A67B7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20">
              <a:extLst>
                <a:ext uri="{FF2B5EF4-FFF2-40B4-BE49-F238E27FC236}">
                  <a16:creationId xmlns:a16="http://schemas.microsoft.com/office/drawing/2014/main" id="{BCC5D120-7C8C-4290-865C-4EE6E4F245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1">
              <a:extLst>
                <a:ext uri="{FF2B5EF4-FFF2-40B4-BE49-F238E27FC236}">
                  <a16:creationId xmlns:a16="http://schemas.microsoft.com/office/drawing/2014/main" id="{C24688C6-CAE5-4EF2-B2BA-A138DA0A24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22">
              <a:extLst>
                <a:ext uri="{FF2B5EF4-FFF2-40B4-BE49-F238E27FC236}">
                  <a16:creationId xmlns:a16="http://schemas.microsoft.com/office/drawing/2014/main" id="{6BD31099-7C13-4901-A04F-632B1CD846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55" name="Freeform 23">
              <a:extLst>
                <a:ext uri="{FF2B5EF4-FFF2-40B4-BE49-F238E27FC236}">
                  <a16:creationId xmlns:a16="http://schemas.microsoft.com/office/drawing/2014/main" id="{679F5FF7-82B2-4033-8FBE-63170C9378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2" name="Title 1">
            <a:extLst>
              <a:ext uri="{FF2B5EF4-FFF2-40B4-BE49-F238E27FC236}">
                <a16:creationId xmlns:a16="http://schemas.microsoft.com/office/drawing/2014/main" id="{28359A50-9920-4C4E-9EE2-926BC9EE56E1}"/>
              </a:ext>
            </a:extLst>
          </p:cNvPr>
          <p:cNvSpPr>
            <a:spLocks noGrp="1"/>
          </p:cNvSpPr>
          <p:nvPr>
            <p:ph type="ctrTitle"/>
          </p:nvPr>
        </p:nvSpPr>
        <p:spPr>
          <a:xfrm>
            <a:off x="1150203" y="4285559"/>
            <a:ext cx="7407211" cy="1777829"/>
          </a:xfrm>
        </p:spPr>
        <p:txBody>
          <a:bodyPr vert="horz" lIns="91440" tIns="45720" rIns="91440" bIns="45720" rtlCol="0" anchor="ctr">
            <a:normAutofit fontScale="90000"/>
          </a:bodyPr>
          <a:lstStyle/>
          <a:p>
            <a:pPr algn="just">
              <a:lnSpc>
                <a:spcPct val="100000"/>
              </a:lnSpc>
            </a:pPr>
            <a:br>
              <a:rPr lang="en-US" sz="1400" dirty="0"/>
            </a:br>
            <a:br>
              <a:rPr lang="en-US" sz="1400" dirty="0"/>
            </a:br>
            <a:r>
              <a:rPr lang="en-US" sz="2000" b="1" spc="300" dirty="0">
                <a:solidFill>
                  <a:schemeClr val="bg1"/>
                </a:solidFill>
                <a:highlight>
                  <a:srgbClr val="FFFF00"/>
                </a:highlight>
              </a:rPr>
              <a:t>If</a:t>
            </a:r>
            <a:r>
              <a:rPr lang="en-US" sz="2000" spc="300" dirty="0"/>
              <a:t> we measure the social indexes of the most developed countries, </a:t>
            </a:r>
            <a:r>
              <a:rPr lang="en-US" sz="2000" b="1" spc="300" dirty="0">
                <a:solidFill>
                  <a:schemeClr val="bg1"/>
                </a:solidFill>
                <a:highlight>
                  <a:srgbClr val="FFFF00"/>
                </a:highlight>
              </a:rPr>
              <a:t>then</a:t>
            </a:r>
            <a:r>
              <a:rPr lang="en-US" sz="2000" spc="300" dirty="0"/>
              <a:t> we will conclude that those that have better social indexes will have lower environmental impact levels. </a:t>
            </a:r>
            <a:r>
              <a:rPr lang="en-US" sz="2000" b="1" spc="300" dirty="0">
                <a:solidFill>
                  <a:schemeClr val="bg1"/>
                </a:solidFill>
                <a:highlight>
                  <a:srgbClr val="FFFF00"/>
                </a:highlight>
              </a:rPr>
              <a:t>Because</a:t>
            </a:r>
            <a:r>
              <a:rPr lang="en-US" sz="2000" spc="300" dirty="0"/>
              <a:t> a high social index, provides a basis for improving environmental governance, enforcing environmental-focused laws that prioritizes the goal of improving the protection and preservation of our natural environment.</a:t>
            </a:r>
            <a:br>
              <a:rPr lang="en-US" sz="2000" spc="300" dirty="0"/>
            </a:br>
            <a:br>
              <a:rPr lang="en-US" sz="1400" spc="300" dirty="0"/>
            </a:br>
            <a:r>
              <a:rPr lang="en-US" sz="900" spc="300" dirty="0"/>
              <a:t>*</a:t>
            </a:r>
            <a:r>
              <a:rPr lang="en-US" sz="900" dirty="0"/>
              <a:t>Developed countries: lower level on the GINI Index and high level of Rule of Law</a:t>
            </a:r>
          </a:p>
        </p:txBody>
      </p:sp>
      <p:pic>
        <p:nvPicPr>
          <p:cNvPr id="18" name="Picture 17" descr="&#10;">
            <a:extLst>
              <a:ext uri="{FF2B5EF4-FFF2-40B4-BE49-F238E27FC236}">
                <a16:creationId xmlns:a16="http://schemas.microsoft.com/office/drawing/2014/main" id="{88D7411B-39D2-4E5E-BBD3-4A97B353E715}"/>
              </a:ext>
            </a:extLst>
          </p:cNvPr>
          <p:cNvPicPr>
            <a:picLocks noChangeAspect="1"/>
          </p:cNvPicPr>
          <p:nvPr/>
        </p:nvPicPr>
        <p:blipFill rotWithShape="1">
          <a:blip r:embed="rId2"/>
          <a:srcRect t="10182" b="19521"/>
          <a:stretch/>
        </p:blipFill>
        <p:spPr>
          <a:xfrm>
            <a:off x="20" y="0"/>
            <a:ext cx="9143980" cy="3856502"/>
          </a:xfrm>
          <a:custGeom>
            <a:avLst/>
            <a:gdLst>
              <a:gd name="connsiteX0" fmla="*/ 0 w 12192000"/>
              <a:gd name="connsiteY0" fmla="*/ 0 h 4621300"/>
              <a:gd name="connsiteX1" fmla="*/ 12192000 w 12192000"/>
              <a:gd name="connsiteY1" fmla="*/ 0 h 4621300"/>
              <a:gd name="connsiteX2" fmla="*/ 12192000 w 12192000"/>
              <a:gd name="connsiteY2" fmla="*/ 3104412 h 4621300"/>
              <a:gd name="connsiteX3" fmla="*/ 12192000 w 12192000"/>
              <a:gd name="connsiteY3" fmla="*/ 3296537 h 4621300"/>
              <a:gd name="connsiteX4" fmla="*/ 12192000 w 12192000"/>
              <a:gd name="connsiteY4" fmla="*/ 4272355 h 4621300"/>
              <a:gd name="connsiteX5" fmla="*/ 12113803 w 12192000"/>
              <a:gd name="connsiteY5" fmla="*/ 4280638 h 4621300"/>
              <a:gd name="connsiteX6" fmla="*/ 6753597 w 12192000"/>
              <a:gd name="connsiteY6" fmla="*/ 4604195 h 4621300"/>
              <a:gd name="connsiteX7" fmla="*/ 400746 w 12192000"/>
              <a:gd name="connsiteY7" fmla="*/ 4432852 h 4621300"/>
              <a:gd name="connsiteX8" fmla="*/ 0 w 12192000"/>
              <a:gd name="connsiteY8" fmla="*/ 4395876 h 4621300"/>
              <a:gd name="connsiteX9" fmla="*/ 0 w 12192000"/>
              <a:gd name="connsiteY9" fmla="*/ 3296537 h 4621300"/>
              <a:gd name="connsiteX10" fmla="*/ 0 w 12192000"/>
              <a:gd name="connsiteY10" fmla="*/ 3104412 h 462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92000" h="4621300">
                <a:moveTo>
                  <a:pt x="0" y="0"/>
                </a:moveTo>
                <a:lnTo>
                  <a:pt x="12192000" y="0"/>
                </a:lnTo>
                <a:lnTo>
                  <a:pt x="12192000" y="3104412"/>
                </a:lnTo>
                <a:lnTo>
                  <a:pt x="12192000" y="3296537"/>
                </a:lnTo>
                <a:lnTo>
                  <a:pt x="12192000" y="4272355"/>
                </a:lnTo>
                <a:lnTo>
                  <a:pt x="12113803" y="4280638"/>
                </a:lnTo>
                <a:cubicBezTo>
                  <a:pt x="10139508" y="4478587"/>
                  <a:pt x="8237152" y="4571590"/>
                  <a:pt x="6753597" y="4604195"/>
                </a:cubicBezTo>
                <a:cubicBezTo>
                  <a:pt x="4940362" y="4644044"/>
                  <a:pt x="2657278" y="4624714"/>
                  <a:pt x="400746" y="4432852"/>
                </a:cubicBezTo>
                <a:lnTo>
                  <a:pt x="0" y="4395876"/>
                </a:lnTo>
                <a:lnTo>
                  <a:pt x="0" y="3296537"/>
                </a:lnTo>
                <a:lnTo>
                  <a:pt x="0" y="3104412"/>
                </a:lnTo>
                <a:close/>
              </a:path>
            </a:pathLst>
          </a:custGeom>
        </p:spPr>
      </p:pic>
      <p:sp>
        <p:nvSpPr>
          <p:cNvPr id="6" name="TextBox 5">
            <a:extLst>
              <a:ext uri="{FF2B5EF4-FFF2-40B4-BE49-F238E27FC236}">
                <a16:creationId xmlns:a16="http://schemas.microsoft.com/office/drawing/2014/main" id="{8963BA89-5125-466B-BA09-08D3ED1983AE}"/>
              </a:ext>
            </a:extLst>
          </p:cNvPr>
          <p:cNvSpPr txBox="1"/>
          <p:nvPr/>
        </p:nvSpPr>
        <p:spPr>
          <a:xfrm>
            <a:off x="324246" y="872543"/>
            <a:ext cx="2520897" cy="461665"/>
          </a:xfrm>
          <a:prstGeom prst="rect">
            <a:avLst/>
          </a:prstGeom>
          <a:noFill/>
        </p:spPr>
        <p:txBody>
          <a:bodyPr wrap="square" rtlCol="0">
            <a:spAutoFit/>
          </a:bodyPr>
          <a:lstStyle/>
          <a:p>
            <a:r>
              <a:rPr lang="es-MX" sz="2400" spc="300" dirty="0">
                <a:solidFill>
                  <a:schemeClr val="bg1"/>
                </a:solidFill>
              </a:rPr>
              <a:t>HYPOTHESIS</a:t>
            </a:r>
            <a:endParaRPr lang="en-US" spc="300" dirty="0">
              <a:solidFill>
                <a:schemeClr val="bg1"/>
              </a:solidFill>
            </a:endParaRPr>
          </a:p>
        </p:txBody>
      </p:sp>
    </p:spTree>
    <p:extLst>
      <p:ext uri="{BB962C8B-B14F-4D97-AF65-F5344CB8AC3E}">
        <p14:creationId xmlns:p14="http://schemas.microsoft.com/office/powerpoint/2010/main" val="2352737890"/>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637;p107">
            <a:extLst>
              <a:ext uri="{FF2B5EF4-FFF2-40B4-BE49-F238E27FC236}">
                <a16:creationId xmlns:a16="http://schemas.microsoft.com/office/drawing/2014/main" id="{A6A4F6B7-A083-4631-BDF3-CB9E14716796}"/>
              </a:ext>
            </a:extLst>
          </p:cNvPr>
          <p:cNvSpPr txBox="1">
            <a:spLocks noGrp="1"/>
          </p:cNvSpPr>
          <p:nvPr/>
        </p:nvSpPr>
        <p:spPr>
          <a:xfrm>
            <a:off x="-12300" y="0"/>
            <a:ext cx="9168600" cy="533700"/>
          </a:xfrm>
          <a:prstGeom prst="rect">
            <a:avLst/>
          </a:prstGeom>
          <a:noFill/>
          <a:ln>
            <a:noFill/>
          </a:ln>
        </p:spPr>
        <p:txBody>
          <a:bodyPr spcFirstLastPara="1" wrap="square" lIns="457200" tIns="182875" rIns="274300"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buNone/>
              <a:defRPr sz="2400" b="0" i="0" u="none" strike="noStrike" cap="none">
                <a:solidFill>
                  <a:srgbClr val="000000"/>
                </a:solidFill>
                <a:latin typeface="Roboto Medium"/>
                <a:ea typeface="Roboto Medium"/>
                <a:cs typeface="Roboto Medium"/>
                <a:sym typeface="Roboto Medium"/>
              </a:defRPr>
            </a:lvl1pPr>
            <a:lvl2pPr marR="0" lvl="1"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Clr>
                <a:schemeClr val="dk1"/>
              </a:buClr>
              <a:buSzPts val="1100"/>
              <a:buFont typeface="Arial"/>
              <a:buNone/>
            </a:pPr>
            <a:r>
              <a:rPr lang="en" b="1" dirty="0">
                <a:solidFill>
                  <a:schemeClr val="dk1"/>
                </a:solidFill>
                <a:latin typeface="+mj-lt"/>
              </a:rPr>
              <a:t>Step 1: </a:t>
            </a:r>
            <a:r>
              <a:rPr lang="en" b="1" dirty="0">
                <a:solidFill>
                  <a:schemeClr val="dk1"/>
                </a:solidFill>
                <a:latin typeface="+mj-lt"/>
                <a:ea typeface="Roboto Light"/>
                <a:cs typeface="Roboto Light"/>
                <a:sym typeface="Roboto Light"/>
              </a:rPr>
              <a:t>Decompose the “Ask”</a:t>
            </a:r>
            <a:endParaRPr b="1" dirty="0">
              <a:solidFill>
                <a:schemeClr val="dk1"/>
              </a:solidFill>
              <a:latin typeface="+mj-lt"/>
              <a:ea typeface="Roboto Light"/>
              <a:cs typeface="Roboto Light"/>
              <a:sym typeface="Roboto Light"/>
            </a:endParaRPr>
          </a:p>
          <a:p>
            <a:pPr marL="0" lvl="0" indent="0" algn="l" rtl="0">
              <a:spcBef>
                <a:spcPts val="0"/>
              </a:spcBef>
              <a:spcAft>
                <a:spcPts val="0"/>
              </a:spcAft>
              <a:buNone/>
            </a:pPr>
            <a:endParaRPr dirty="0"/>
          </a:p>
        </p:txBody>
      </p:sp>
      <p:cxnSp>
        <p:nvCxnSpPr>
          <p:cNvPr id="4" name="Straight Connector 3">
            <a:extLst>
              <a:ext uri="{FF2B5EF4-FFF2-40B4-BE49-F238E27FC236}">
                <a16:creationId xmlns:a16="http://schemas.microsoft.com/office/drawing/2014/main" id="{AA9F106A-31AF-4F26-9182-AC1C692DD108}"/>
              </a:ext>
            </a:extLst>
          </p:cNvPr>
          <p:cNvCxnSpPr/>
          <p:nvPr/>
        </p:nvCxnSpPr>
        <p:spPr>
          <a:xfrm>
            <a:off x="314325" y="571500"/>
            <a:ext cx="8496000" cy="0"/>
          </a:xfrm>
          <a:prstGeom prst="line">
            <a:avLst/>
          </a:prstGeom>
        </p:spPr>
        <p:style>
          <a:lnRef idx="1">
            <a:schemeClr val="dk1"/>
          </a:lnRef>
          <a:fillRef idx="0">
            <a:schemeClr val="dk1"/>
          </a:fillRef>
          <a:effectRef idx="0">
            <a:schemeClr val="dk1"/>
          </a:effectRef>
          <a:fontRef idx="minor">
            <a:schemeClr val="tx1"/>
          </a:fontRef>
        </p:style>
      </p:cxnSp>
      <p:sp>
        <p:nvSpPr>
          <p:cNvPr id="5" name="Google Shape;1568;p100">
            <a:extLst>
              <a:ext uri="{FF2B5EF4-FFF2-40B4-BE49-F238E27FC236}">
                <a16:creationId xmlns:a16="http://schemas.microsoft.com/office/drawing/2014/main" id="{0A80210D-5C2A-4F48-8B4D-CDC14655ACF0}"/>
              </a:ext>
            </a:extLst>
          </p:cNvPr>
          <p:cNvSpPr txBox="1"/>
          <p:nvPr/>
        </p:nvSpPr>
        <p:spPr>
          <a:xfrm>
            <a:off x="0" y="915408"/>
            <a:ext cx="9144000" cy="1132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r>
              <a:rPr lang="en" sz="3600" dirty="0">
                <a:latin typeface="+mj-lt"/>
                <a:ea typeface="Roboto Light"/>
                <a:cs typeface="Roboto Light"/>
                <a:sym typeface="Roboto Light"/>
              </a:rPr>
              <a:t>Which </a:t>
            </a:r>
            <a:r>
              <a:rPr lang="en-US" sz="3600" dirty="0">
                <a:latin typeface="+mj-lt"/>
                <a:ea typeface="Roboto Light"/>
                <a:cs typeface="Roboto Light"/>
                <a:sym typeface="Roboto Light"/>
              </a:rPr>
              <a:t>OECD</a:t>
            </a:r>
            <a:r>
              <a:rPr lang="en-US" sz="2000" dirty="0">
                <a:latin typeface="+mj-lt"/>
                <a:ea typeface="Roboto Light"/>
                <a:cs typeface="Roboto Light"/>
                <a:sym typeface="Roboto Light"/>
              </a:rPr>
              <a:t>*</a:t>
            </a:r>
            <a:r>
              <a:rPr lang="en-US" sz="3600" dirty="0">
                <a:latin typeface="+mj-lt"/>
                <a:ea typeface="Roboto Light"/>
                <a:cs typeface="Roboto Light"/>
                <a:sym typeface="Roboto Light"/>
              </a:rPr>
              <a:t> </a:t>
            </a:r>
            <a:r>
              <a:rPr lang="en-US" sz="3600" b="1" dirty="0">
                <a:highlight>
                  <a:srgbClr val="FFFF00"/>
                </a:highlight>
                <a:latin typeface="+mj-lt"/>
                <a:ea typeface="Roboto Light"/>
                <a:cs typeface="Roboto Light"/>
                <a:sym typeface="Roboto"/>
              </a:rPr>
              <a:t>Countries</a:t>
            </a:r>
            <a:r>
              <a:rPr lang="en" sz="3600" dirty="0">
                <a:latin typeface="+mj-lt"/>
                <a:ea typeface="Roboto Light"/>
                <a:cs typeface="Roboto Light"/>
                <a:sym typeface="Roboto Light"/>
              </a:rPr>
              <a:t> </a:t>
            </a:r>
            <a:r>
              <a:rPr lang="en-US" sz="3600" dirty="0">
                <a:latin typeface="+mj-lt"/>
                <a:ea typeface="Roboto Light"/>
                <a:cs typeface="Roboto Light"/>
                <a:sym typeface="Roboto Light"/>
              </a:rPr>
              <a:t>had the most environmental impact in the last 2 decades</a:t>
            </a:r>
            <a:r>
              <a:rPr lang="en" sz="3600" dirty="0">
                <a:latin typeface="+mj-lt"/>
                <a:ea typeface="Roboto Light"/>
                <a:cs typeface="Roboto Light"/>
                <a:sym typeface="Roboto Light"/>
              </a:rPr>
              <a:t>: </a:t>
            </a:r>
            <a:endParaRPr sz="3600" dirty="0">
              <a:latin typeface="+mj-lt"/>
              <a:ea typeface="Roboto Light"/>
              <a:cs typeface="Roboto Light"/>
              <a:sym typeface="Roboto Light"/>
            </a:endParaRPr>
          </a:p>
          <a:p>
            <a:pPr marL="0" lvl="0" indent="0" algn="ctr" rtl="0">
              <a:spcBef>
                <a:spcPts val="0"/>
              </a:spcBef>
              <a:spcAft>
                <a:spcPts val="0"/>
              </a:spcAft>
              <a:buNone/>
            </a:pPr>
            <a:r>
              <a:rPr lang="es-MX" sz="3600" dirty="0">
                <a:latin typeface="+mj-lt"/>
                <a:ea typeface="Roboto Light"/>
                <a:cs typeface="Roboto Light"/>
                <a:sym typeface="Roboto Light"/>
              </a:rPr>
              <a:t>México</a:t>
            </a:r>
            <a:r>
              <a:rPr lang="en" sz="3600" dirty="0">
                <a:latin typeface="+mj-lt"/>
                <a:ea typeface="Roboto Light"/>
                <a:cs typeface="Roboto Light"/>
                <a:sym typeface="Roboto Light"/>
              </a:rPr>
              <a:t> (</a:t>
            </a:r>
            <a:r>
              <a:rPr lang="es-MX" sz="3600" dirty="0">
                <a:latin typeface="+mj-lt"/>
                <a:ea typeface="Roboto Light"/>
                <a:cs typeface="Roboto Light"/>
                <a:sym typeface="Roboto Light"/>
              </a:rPr>
              <a:t>High Gini) </a:t>
            </a:r>
            <a:r>
              <a:rPr lang="en" sz="3600" dirty="0">
                <a:latin typeface="+mj-lt"/>
                <a:ea typeface="Roboto Light"/>
                <a:cs typeface="Roboto Light"/>
                <a:sym typeface="Roboto Light"/>
              </a:rPr>
              <a:t>or Finland (Low Gini)?</a:t>
            </a:r>
            <a:endParaRPr sz="3600" dirty="0">
              <a:latin typeface="+mj-lt"/>
              <a:ea typeface="Roboto Light"/>
              <a:cs typeface="Roboto Light"/>
              <a:sym typeface="Roboto Light"/>
            </a:endParaRPr>
          </a:p>
          <a:p>
            <a:pPr marL="0" lvl="0" indent="0" algn="ctr" rtl="0">
              <a:spcBef>
                <a:spcPts val="0"/>
              </a:spcBef>
              <a:spcAft>
                <a:spcPts val="0"/>
              </a:spcAft>
              <a:buNone/>
            </a:pPr>
            <a:endParaRPr sz="3600" dirty="0">
              <a:latin typeface="Roboto Light"/>
              <a:ea typeface="Roboto Light"/>
              <a:cs typeface="Roboto Light"/>
              <a:sym typeface="Roboto Light"/>
            </a:endParaRPr>
          </a:p>
        </p:txBody>
      </p:sp>
      <p:pic>
        <p:nvPicPr>
          <p:cNvPr id="8" name="Google Shape;1571;p100">
            <a:extLst>
              <a:ext uri="{FF2B5EF4-FFF2-40B4-BE49-F238E27FC236}">
                <a16:creationId xmlns:a16="http://schemas.microsoft.com/office/drawing/2014/main" id="{6D46C086-2053-4548-A8C0-9EC51202D0CB}"/>
              </a:ext>
            </a:extLst>
          </p:cNvPr>
          <p:cNvPicPr preferRelativeResize="0"/>
          <p:nvPr/>
        </p:nvPicPr>
        <p:blipFill>
          <a:blip r:embed="rId2">
            <a:alphaModFix/>
          </a:blip>
          <a:stretch>
            <a:fillRect/>
          </a:stretch>
        </p:blipFill>
        <p:spPr>
          <a:xfrm>
            <a:off x="4255587" y="3039489"/>
            <a:ext cx="827450" cy="2500799"/>
          </a:xfrm>
          <a:prstGeom prst="rect">
            <a:avLst/>
          </a:prstGeom>
          <a:noFill/>
          <a:ln>
            <a:noFill/>
          </a:ln>
        </p:spPr>
      </p:pic>
      <p:sp>
        <p:nvSpPr>
          <p:cNvPr id="9" name="Rectangle 8">
            <a:extLst>
              <a:ext uri="{FF2B5EF4-FFF2-40B4-BE49-F238E27FC236}">
                <a16:creationId xmlns:a16="http://schemas.microsoft.com/office/drawing/2014/main" id="{92F082A9-3B1B-4EEE-BCA5-7DBB7FB9D6AC}"/>
              </a:ext>
            </a:extLst>
          </p:cNvPr>
          <p:cNvSpPr/>
          <p:nvPr/>
        </p:nvSpPr>
        <p:spPr>
          <a:xfrm>
            <a:off x="314325" y="6443133"/>
            <a:ext cx="2269484" cy="20933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100" dirty="0">
                <a:solidFill>
                  <a:schemeClr val="tx1"/>
                </a:solidFill>
              </a:rPr>
              <a:t>*30 OECD </a:t>
            </a:r>
            <a:r>
              <a:rPr lang="es-MX" sz="1100" dirty="0" err="1">
                <a:solidFill>
                  <a:schemeClr val="tx1"/>
                </a:solidFill>
              </a:rPr>
              <a:t>Countries</a:t>
            </a:r>
            <a:r>
              <a:rPr lang="es-MX" sz="1100" dirty="0">
                <a:solidFill>
                  <a:schemeClr val="tx1"/>
                </a:solidFill>
              </a:rPr>
              <a:t> </a:t>
            </a:r>
            <a:r>
              <a:rPr lang="es-MX" sz="1100" dirty="0" err="1">
                <a:solidFill>
                  <a:schemeClr val="tx1"/>
                </a:solidFill>
              </a:rPr>
              <a:t>before</a:t>
            </a:r>
            <a:r>
              <a:rPr lang="es-MX" sz="1100" dirty="0">
                <a:solidFill>
                  <a:schemeClr val="tx1"/>
                </a:solidFill>
              </a:rPr>
              <a:t> 2000</a:t>
            </a:r>
            <a:endParaRPr lang="en-US" dirty="0">
              <a:solidFill>
                <a:schemeClr val="tx1"/>
              </a:solidFill>
            </a:endParaRPr>
          </a:p>
        </p:txBody>
      </p:sp>
      <p:pic>
        <p:nvPicPr>
          <p:cNvPr id="10" name="Graphic 9">
            <a:extLst>
              <a:ext uri="{FF2B5EF4-FFF2-40B4-BE49-F238E27FC236}">
                <a16:creationId xmlns:a16="http://schemas.microsoft.com/office/drawing/2014/main" id="{898E3181-0665-4DCF-98BA-15F1B15A994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536128" y="2905325"/>
            <a:ext cx="2570400" cy="2570400"/>
          </a:xfrm>
          <a:prstGeom prst="rect">
            <a:avLst/>
          </a:prstGeom>
        </p:spPr>
      </p:pic>
      <p:pic>
        <p:nvPicPr>
          <p:cNvPr id="12" name="Imagen 11" descr="Imagen que contiene dibujo&#10;&#10;Descripción generada automáticamente">
            <a:extLst>
              <a:ext uri="{FF2B5EF4-FFF2-40B4-BE49-F238E27FC236}">
                <a16:creationId xmlns:a16="http://schemas.microsoft.com/office/drawing/2014/main" id="{C2625384-0712-4FA1-8805-E516F490922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26216" y="2899697"/>
            <a:ext cx="2581656" cy="2581656"/>
          </a:xfrm>
          <a:prstGeom prst="rect">
            <a:avLst/>
          </a:prstGeom>
        </p:spPr>
      </p:pic>
    </p:spTree>
    <p:extLst>
      <p:ext uri="{BB962C8B-B14F-4D97-AF65-F5344CB8AC3E}">
        <p14:creationId xmlns:p14="http://schemas.microsoft.com/office/powerpoint/2010/main" val="40478955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BE0887B-E3BC-4CB8-BE91-B02D7B83BBA8}"/>
              </a:ext>
            </a:extLst>
          </p:cNvPr>
          <p:cNvSpPr/>
          <p:nvPr/>
        </p:nvSpPr>
        <p:spPr>
          <a:xfrm>
            <a:off x="1422400" y="1743483"/>
            <a:ext cx="7291832" cy="606900"/>
          </a:xfrm>
          <a:prstGeom prst="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D18E547C-0948-4EB2-9B1B-1C7287CDB164}"/>
              </a:ext>
            </a:extLst>
          </p:cNvPr>
          <p:cNvSpPr/>
          <p:nvPr/>
        </p:nvSpPr>
        <p:spPr>
          <a:xfrm>
            <a:off x="1422400" y="4607340"/>
            <a:ext cx="7291832" cy="606900"/>
          </a:xfrm>
          <a:prstGeom prst="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632073DF-8FB5-4A12-ADF1-5B9E04B5113F}"/>
              </a:ext>
            </a:extLst>
          </p:cNvPr>
          <p:cNvSpPr/>
          <p:nvPr/>
        </p:nvSpPr>
        <p:spPr>
          <a:xfrm>
            <a:off x="1422400" y="5625482"/>
            <a:ext cx="7291832" cy="606900"/>
          </a:xfrm>
          <a:prstGeom prst="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Google Shape;1637;p107">
            <a:extLst>
              <a:ext uri="{FF2B5EF4-FFF2-40B4-BE49-F238E27FC236}">
                <a16:creationId xmlns:a16="http://schemas.microsoft.com/office/drawing/2014/main" id="{A6A4F6B7-A083-4631-BDF3-CB9E14716796}"/>
              </a:ext>
            </a:extLst>
          </p:cNvPr>
          <p:cNvSpPr txBox="1">
            <a:spLocks noGrp="1"/>
          </p:cNvSpPr>
          <p:nvPr/>
        </p:nvSpPr>
        <p:spPr>
          <a:xfrm>
            <a:off x="-12300" y="0"/>
            <a:ext cx="9168600" cy="533700"/>
          </a:xfrm>
          <a:prstGeom prst="rect">
            <a:avLst/>
          </a:prstGeom>
          <a:noFill/>
          <a:ln>
            <a:noFill/>
          </a:ln>
        </p:spPr>
        <p:txBody>
          <a:bodyPr spcFirstLastPara="1" wrap="square" lIns="457200" tIns="182875" rIns="274300"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buNone/>
              <a:defRPr sz="2400" b="0" i="0" u="none" strike="noStrike" cap="none">
                <a:solidFill>
                  <a:srgbClr val="000000"/>
                </a:solidFill>
                <a:latin typeface="Roboto Medium"/>
                <a:ea typeface="Roboto Medium"/>
                <a:cs typeface="Roboto Medium"/>
                <a:sym typeface="Roboto Medium"/>
              </a:defRPr>
            </a:lvl1pPr>
            <a:lvl2pPr marR="0" lvl="1"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Clr>
                <a:schemeClr val="dk1"/>
              </a:buClr>
              <a:buSzPts val="1100"/>
              <a:buFont typeface="Arial"/>
              <a:buNone/>
            </a:pPr>
            <a:r>
              <a:rPr lang="en" b="1" dirty="0">
                <a:solidFill>
                  <a:schemeClr val="dk1"/>
                </a:solidFill>
                <a:latin typeface="+mj-lt"/>
              </a:rPr>
              <a:t>Step 1: </a:t>
            </a:r>
            <a:r>
              <a:rPr lang="en" b="1" dirty="0">
                <a:solidFill>
                  <a:schemeClr val="dk1"/>
                </a:solidFill>
                <a:latin typeface="+mj-lt"/>
                <a:ea typeface="Roboto Light"/>
                <a:cs typeface="Roboto Light"/>
                <a:sym typeface="Roboto Light"/>
              </a:rPr>
              <a:t>Decompose the “Ask”</a:t>
            </a:r>
            <a:endParaRPr b="1" dirty="0">
              <a:solidFill>
                <a:schemeClr val="dk1"/>
              </a:solidFill>
              <a:latin typeface="+mj-lt"/>
              <a:ea typeface="Roboto Light"/>
              <a:cs typeface="Roboto Light"/>
              <a:sym typeface="Roboto Light"/>
            </a:endParaRPr>
          </a:p>
          <a:p>
            <a:pPr marL="0" lvl="0" indent="0" algn="l" rtl="0">
              <a:spcBef>
                <a:spcPts val="0"/>
              </a:spcBef>
              <a:spcAft>
                <a:spcPts val="0"/>
              </a:spcAft>
              <a:buNone/>
            </a:pPr>
            <a:endParaRPr dirty="0"/>
          </a:p>
        </p:txBody>
      </p:sp>
      <p:cxnSp>
        <p:nvCxnSpPr>
          <p:cNvPr id="4" name="Straight Connector 3">
            <a:extLst>
              <a:ext uri="{FF2B5EF4-FFF2-40B4-BE49-F238E27FC236}">
                <a16:creationId xmlns:a16="http://schemas.microsoft.com/office/drawing/2014/main" id="{AA9F106A-31AF-4F26-9182-AC1C692DD108}"/>
              </a:ext>
            </a:extLst>
          </p:cNvPr>
          <p:cNvCxnSpPr/>
          <p:nvPr/>
        </p:nvCxnSpPr>
        <p:spPr>
          <a:xfrm>
            <a:off x="314325" y="571500"/>
            <a:ext cx="8496000" cy="0"/>
          </a:xfrm>
          <a:prstGeom prst="line">
            <a:avLst/>
          </a:prstGeom>
        </p:spPr>
        <p:style>
          <a:lnRef idx="1">
            <a:schemeClr val="dk1"/>
          </a:lnRef>
          <a:fillRef idx="0">
            <a:schemeClr val="dk1"/>
          </a:fillRef>
          <a:effectRef idx="0">
            <a:schemeClr val="dk1"/>
          </a:effectRef>
          <a:fontRef idx="minor">
            <a:schemeClr val="tx1"/>
          </a:fontRef>
        </p:style>
      </p:cxnSp>
      <p:sp>
        <p:nvSpPr>
          <p:cNvPr id="9" name="Google Shape;1580;p101">
            <a:extLst>
              <a:ext uri="{FF2B5EF4-FFF2-40B4-BE49-F238E27FC236}">
                <a16:creationId xmlns:a16="http://schemas.microsoft.com/office/drawing/2014/main" id="{D8CDB0CF-39EB-4807-9713-B983AE94DAB4}"/>
              </a:ext>
            </a:extLst>
          </p:cNvPr>
          <p:cNvSpPr txBox="1">
            <a:spLocks noGrp="1"/>
          </p:cNvSpPr>
          <p:nvPr/>
        </p:nvSpPr>
        <p:spPr>
          <a:xfrm>
            <a:off x="-6150" y="725121"/>
            <a:ext cx="9144000" cy="364800"/>
          </a:xfrm>
          <a:prstGeom prst="rect">
            <a:avLst/>
          </a:prstGeom>
          <a:noFill/>
          <a:ln>
            <a:noFill/>
          </a:ln>
        </p:spPr>
        <p:txBody>
          <a:bodyPr spcFirstLastPara="1" wrap="square" lIns="457200" tIns="91425" rIns="45720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buNone/>
              <a:defRPr sz="1800" b="0" i="0" u="none" strike="noStrike" cap="none">
                <a:solidFill>
                  <a:srgbClr val="000000"/>
                </a:solidFill>
                <a:latin typeface="Roboto"/>
                <a:ea typeface="Roboto"/>
                <a:cs typeface="Roboto"/>
                <a:sym typeface="Roboto"/>
              </a:defRPr>
            </a:lvl1pPr>
            <a:lvl2pPr marR="0" lvl="1"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Clr>
                <a:schemeClr val="dk1"/>
              </a:buClr>
              <a:buSzPts val="1100"/>
              <a:buFont typeface="Arial"/>
              <a:buNone/>
            </a:pPr>
            <a:r>
              <a:rPr lang="en-US" sz="2400" dirty="0">
                <a:solidFill>
                  <a:schemeClr val="dk1"/>
                </a:solidFill>
                <a:latin typeface="+mj-lt"/>
                <a:ea typeface="Roboto Light"/>
                <a:cs typeface="Roboto Light"/>
                <a:sym typeface="Roboto Light"/>
              </a:rPr>
              <a:t>For the OECD countries, w</a:t>
            </a:r>
            <a:r>
              <a:rPr lang="en" sz="2400" dirty="0">
                <a:solidFill>
                  <a:schemeClr val="dk1"/>
                </a:solidFill>
                <a:latin typeface="+mj-lt"/>
                <a:ea typeface="Roboto Light"/>
                <a:cs typeface="Roboto Light"/>
                <a:sym typeface="Roboto Light"/>
              </a:rPr>
              <a:t>h</a:t>
            </a:r>
            <a:r>
              <a:rPr lang="en-US" sz="2400" dirty="0">
                <a:solidFill>
                  <a:schemeClr val="dk1"/>
                </a:solidFill>
                <a:latin typeface="+mj-lt"/>
                <a:ea typeface="Roboto Light"/>
                <a:cs typeface="Roboto Light"/>
                <a:sym typeface="Roboto Light"/>
              </a:rPr>
              <a:t>ich socio-economic factor</a:t>
            </a:r>
            <a:r>
              <a:rPr lang="en" sz="2400" dirty="0">
                <a:solidFill>
                  <a:schemeClr val="dk1"/>
                </a:solidFill>
                <a:latin typeface="+mj-lt"/>
                <a:ea typeface="Roboto Light"/>
                <a:cs typeface="Roboto Light"/>
                <a:sym typeface="Roboto Light"/>
              </a:rPr>
              <a:t>s have the most </a:t>
            </a:r>
            <a:r>
              <a:rPr lang="en-US" sz="2400" dirty="0">
                <a:solidFill>
                  <a:schemeClr val="dk1"/>
                </a:solidFill>
                <a:latin typeface="+mj-lt"/>
                <a:ea typeface="Roboto Light"/>
                <a:cs typeface="Roboto Light"/>
                <a:sym typeface="Roboto Light"/>
              </a:rPr>
              <a:t>impact on the environment?</a:t>
            </a:r>
            <a:endParaRPr sz="2400" dirty="0">
              <a:solidFill>
                <a:schemeClr val="dk1"/>
              </a:solidFill>
              <a:latin typeface="+mj-lt"/>
              <a:ea typeface="Roboto Light"/>
              <a:cs typeface="Roboto Light"/>
              <a:sym typeface="Roboto Light"/>
            </a:endParaRPr>
          </a:p>
          <a:p>
            <a:pPr marL="0" lvl="0" indent="0" algn="l" rtl="0">
              <a:spcBef>
                <a:spcPts val="0"/>
              </a:spcBef>
              <a:spcAft>
                <a:spcPts val="0"/>
              </a:spcAft>
              <a:buClr>
                <a:schemeClr val="dk1"/>
              </a:buClr>
              <a:buSzPts val="1100"/>
              <a:buFont typeface="Arial"/>
              <a:buNone/>
            </a:pPr>
            <a:endParaRPr sz="2400" dirty="0">
              <a:solidFill>
                <a:schemeClr val="dk1"/>
              </a:solidFill>
              <a:latin typeface="Roboto Light"/>
              <a:ea typeface="Roboto Light"/>
              <a:cs typeface="Roboto Light"/>
              <a:sym typeface="Roboto Light"/>
            </a:endParaRPr>
          </a:p>
          <a:p>
            <a:pPr marL="0" lvl="0" indent="0" algn="l" rtl="0">
              <a:spcBef>
                <a:spcPts val="0"/>
              </a:spcBef>
              <a:spcAft>
                <a:spcPts val="0"/>
              </a:spcAft>
              <a:buClr>
                <a:schemeClr val="dk1"/>
              </a:buClr>
              <a:buSzPts val="1100"/>
              <a:buFont typeface="Arial"/>
              <a:buNone/>
            </a:pPr>
            <a:endParaRPr sz="2400" dirty="0">
              <a:solidFill>
                <a:schemeClr val="dk1"/>
              </a:solidFill>
              <a:latin typeface="Roboto Medium"/>
              <a:ea typeface="Roboto Medium"/>
              <a:cs typeface="Roboto Medium"/>
              <a:sym typeface="Roboto Medium"/>
            </a:endParaRPr>
          </a:p>
          <a:p>
            <a:pPr marL="0" lvl="0" indent="0" algn="l" rtl="0">
              <a:spcBef>
                <a:spcPts val="0"/>
              </a:spcBef>
              <a:spcAft>
                <a:spcPts val="0"/>
              </a:spcAft>
              <a:buNone/>
            </a:pPr>
            <a:endParaRPr sz="2400" dirty="0">
              <a:latin typeface="Roboto Light"/>
              <a:ea typeface="Roboto Light"/>
              <a:cs typeface="Roboto Light"/>
              <a:sym typeface="Roboto Light"/>
            </a:endParaRPr>
          </a:p>
        </p:txBody>
      </p:sp>
      <p:sp>
        <p:nvSpPr>
          <p:cNvPr id="10" name="Google Shape;1581;p101">
            <a:extLst>
              <a:ext uri="{FF2B5EF4-FFF2-40B4-BE49-F238E27FC236}">
                <a16:creationId xmlns:a16="http://schemas.microsoft.com/office/drawing/2014/main" id="{A2D399BF-25EF-4030-ACD3-360D04DFDBCD}"/>
              </a:ext>
            </a:extLst>
          </p:cNvPr>
          <p:cNvSpPr txBox="1">
            <a:spLocks noGrp="1"/>
          </p:cNvSpPr>
          <p:nvPr/>
        </p:nvSpPr>
        <p:spPr>
          <a:xfrm>
            <a:off x="12300" y="1760419"/>
            <a:ext cx="9144000" cy="569791"/>
          </a:xfrm>
          <a:prstGeom prst="rect">
            <a:avLst/>
          </a:prstGeom>
          <a:noFill/>
          <a:ln>
            <a:noFill/>
          </a:ln>
        </p:spPr>
        <p:txBody>
          <a:bodyPr spcFirstLastPara="1" wrap="square" lIns="1554475" tIns="0" rIns="457200" bIns="0" anchor="ctr" anchorCtr="0">
            <a:noAutofit/>
          </a:bodyPr>
          <a:lstStyle>
            <a:defPPr marR="0" lvl="0" algn="l" rtl="0">
              <a:lnSpc>
                <a:spcPct val="100000"/>
              </a:lnSpc>
              <a:spcBef>
                <a:spcPts val="0"/>
              </a:spcBef>
              <a:spcAft>
                <a:spcPts val="0"/>
              </a:spcAft>
            </a:defPPr>
            <a:lvl1pPr marR="0" lvl="0" algn="l" rtl="0">
              <a:lnSpc>
                <a:spcPct val="115000"/>
              </a:lnSpc>
              <a:spcBef>
                <a:spcPts val="0"/>
              </a:spcBef>
              <a:spcAft>
                <a:spcPts val="0"/>
              </a:spcAft>
              <a:buClr>
                <a:srgbClr val="000000"/>
              </a:buClr>
              <a:buFont typeface="Arial"/>
              <a:buNone/>
              <a:defRPr sz="1400" b="0" i="0" u="none" strike="noStrike" cap="none">
                <a:solidFill>
                  <a:srgbClr val="000000"/>
                </a:solidFill>
                <a:latin typeface="Roboto"/>
                <a:ea typeface="Roboto"/>
                <a:cs typeface="Roboto"/>
                <a:sym typeface="Roboto"/>
              </a:defRPr>
            </a:lvl1pPr>
            <a:lvl2pPr marR="0" lvl="1"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r>
              <a:rPr lang="en-US" sz="1800" dirty="0">
                <a:latin typeface="+mj-lt"/>
              </a:rPr>
              <a:t>Which countries are members of the </a:t>
            </a:r>
            <a:r>
              <a:rPr lang="en-US" sz="1800" b="1" dirty="0">
                <a:latin typeface="+mj-lt"/>
              </a:rPr>
              <a:t>OECD</a:t>
            </a:r>
            <a:r>
              <a:rPr lang="en" sz="1800" dirty="0">
                <a:latin typeface="+mj-lt"/>
              </a:rPr>
              <a:t>?</a:t>
            </a:r>
            <a:endParaRPr sz="1800" dirty="0">
              <a:latin typeface="+mj-lt"/>
            </a:endParaRPr>
          </a:p>
        </p:txBody>
      </p:sp>
      <p:sp>
        <p:nvSpPr>
          <p:cNvPr id="11" name="Google Shape;1582;p101">
            <a:extLst>
              <a:ext uri="{FF2B5EF4-FFF2-40B4-BE49-F238E27FC236}">
                <a16:creationId xmlns:a16="http://schemas.microsoft.com/office/drawing/2014/main" id="{4FF5A5F6-F568-4380-8115-14BD96BCC5DC}"/>
              </a:ext>
            </a:extLst>
          </p:cNvPr>
          <p:cNvSpPr txBox="1">
            <a:spLocks noGrp="1"/>
          </p:cNvSpPr>
          <p:nvPr/>
        </p:nvSpPr>
        <p:spPr>
          <a:xfrm>
            <a:off x="12300" y="4627868"/>
            <a:ext cx="9168600" cy="606900"/>
          </a:xfrm>
          <a:prstGeom prst="rect">
            <a:avLst/>
          </a:prstGeom>
          <a:noFill/>
          <a:ln>
            <a:noFill/>
          </a:ln>
        </p:spPr>
        <p:txBody>
          <a:bodyPr spcFirstLastPara="1" wrap="square" lIns="1554475" tIns="0" rIns="457200" bIns="0" anchor="ctr" anchorCtr="0">
            <a:noAutofit/>
          </a:bodyPr>
          <a:lstStyle>
            <a:defPPr marR="0" lvl="0" algn="l" rtl="0">
              <a:lnSpc>
                <a:spcPct val="100000"/>
              </a:lnSpc>
              <a:spcBef>
                <a:spcPts val="0"/>
              </a:spcBef>
              <a:spcAft>
                <a:spcPts val="0"/>
              </a:spcAft>
            </a:defPPr>
            <a:lvl1pPr marR="0" lvl="0" algn="l" rtl="0">
              <a:lnSpc>
                <a:spcPct val="115000"/>
              </a:lnSpc>
              <a:spcBef>
                <a:spcPts val="0"/>
              </a:spcBef>
              <a:spcAft>
                <a:spcPts val="0"/>
              </a:spcAft>
              <a:buClr>
                <a:srgbClr val="000000"/>
              </a:buClr>
              <a:buFont typeface="Arial"/>
              <a:buNone/>
              <a:defRPr sz="1400" b="0" i="0" u="none" strike="noStrike" cap="none">
                <a:solidFill>
                  <a:srgbClr val="000000"/>
                </a:solidFill>
                <a:latin typeface="Roboto"/>
                <a:ea typeface="Roboto"/>
                <a:cs typeface="Roboto"/>
                <a:sym typeface="Roboto"/>
              </a:defRPr>
            </a:lvl1pPr>
            <a:lvl2pPr marR="0" lvl="1"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r>
              <a:rPr lang="en-US" sz="1800" dirty="0">
                <a:latin typeface="+mj-lt"/>
              </a:rPr>
              <a:t>How can we connect the </a:t>
            </a:r>
            <a:r>
              <a:rPr lang="en-US" sz="1800" b="1" dirty="0">
                <a:latin typeface="+mj-lt"/>
              </a:rPr>
              <a:t>social indexes</a:t>
            </a:r>
            <a:r>
              <a:rPr lang="en-US" sz="1800" dirty="0">
                <a:latin typeface="+mj-lt"/>
              </a:rPr>
              <a:t> with the preservation of our natural </a:t>
            </a:r>
            <a:r>
              <a:rPr lang="en" sz="1800" dirty="0">
                <a:latin typeface="+mj-lt"/>
              </a:rPr>
              <a:t>en</a:t>
            </a:r>
            <a:r>
              <a:rPr lang="en-US" sz="1800" dirty="0" err="1">
                <a:latin typeface="+mj-lt"/>
              </a:rPr>
              <a:t>vironment</a:t>
            </a:r>
            <a:r>
              <a:rPr lang="en-US" sz="1800" dirty="0">
                <a:latin typeface="+mj-lt"/>
              </a:rPr>
              <a:t>?</a:t>
            </a:r>
            <a:endParaRPr sz="1800" dirty="0">
              <a:latin typeface="+mj-lt"/>
            </a:endParaRPr>
          </a:p>
        </p:txBody>
      </p:sp>
      <p:sp>
        <p:nvSpPr>
          <p:cNvPr id="12" name="Google Shape;1583;p101">
            <a:extLst>
              <a:ext uri="{FF2B5EF4-FFF2-40B4-BE49-F238E27FC236}">
                <a16:creationId xmlns:a16="http://schemas.microsoft.com/office/drawing/2014/main" id="{4134924A-5113-4F3C-82DF-A18546559B73}"/>
              </a:ext>
            </a:extLst>
          </p:cNvPr>
          <p:cNvSpPr txBox="1">
            <a:spLocks noGrp="1"/>
          </p:cNvSpPr>
          <p:nvPr/>
        </p:nvSpPr>
        <p:spPr>
          <a:xfrm>
            <a:off x="12300" y="5625482"/>
            <a:ext cx="9168600" cy="606900"/>
          </a:xfrm>
          <a:prstGeom prst="rect">
            <a:avLst/>
          </a:prstGeom>
          <a:noFill/>
          <a:ln>
            <a:noFill/>
          </a:ln>
        </p:spPr>
        <p:txBody>
          <a:bodyPr spcFirstLastPara="1" wrap="square" lIns="1554475" tIns="0" rIns="457200" bIns="0" anchor="ctr" anchorCtr="0">
            <a:noAutofit/>
          </a:bodyPr>
          <a:lstStyle>
            <a:defPPr marR="0" lvl="0" algn="l" rtl="0">
              <a:lnSpc>
                <a:spcPct val="100000"/>
              </a:lnSpc>
              <a:spcBef>
                <a:spcPts val="0"/>
              </a:spcBef>
              <a:spcAft>
                <a:spcPts val="0"/>
              </a:spcAft>
            </a:defPPr>
            <a:lvl1pPr marR="0" lvl="0" algn="l" rtl="0">
              <a:lnSpc>
                <a:spcPct val="115000"/>
              </a:lnSpc>
              <a:spcBef>
                <a:spcPts val="0"/>
              </a:spcBef>
              <a:spcAft>
                <a:spcPts val="0"/>
              </a:spcAft>
              <a:buClr>
                <a:srgbClr val="000000"/>
              </a:buClr>
              <a:buFont typeface="Arial"/>
              <a:buNone/>
              <a:defRPr sz="1400" b="0" i="0" u="none" strike="noStrike" cap="none">
                <a:solidFill>
                  <a:srgbClr val="000000"/>
                </a:solidFill>
                <a:latin typeface="Roboto"/>
                <a:ea typeface="Roboto"/>
                <a:cs typeface="Roboto"/>
                <a:sym typeface="Roboto"/>
              </a:defRPr>
            </a:lvl1pPr>
            <a:lvl2pPr marR="0" lvl="1"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r>
              <a:rPr lang="en-US" sz="1800" dirty="0">
                <a:latin typeface="+mj-lt"/>
              </a:rPr>
              <a:t>What </a:t>
            </a:r>
            <a:r>
              <a:rPr lang="en-US" sz="1800" b="1" dirty="0">
                <a:latin typeface="+mj-lt"/>
              </a:rPr>
              <a:t>environmental factors </a:t>
            </a:r>
            <a:r>
              <a:rPr lang="en-US" sz="1800" dirty="0">
                <a:latin typeface="+mj-lt"/>
              </a:rPr>
              <a:t>change based on</a:t>
            </a:r>
            <a:r>
              <a:rPr lang="en-US" sz="1800" b="1" dirty="0">
                <a:latin typeface="+mj-lt"/>
              </a:rPr>
              <a:t> </a:t>
            </a:r>
            <a:r>
              <a:rPr lang="en-US" sz="1800" dirty="0">
                <a:latin typeface="+mj-lt"/>
              </a:rPr>
              <a:t>the countries’ social indexes?</a:t>
            </a:r>
            <a:endParaRPr sz="1800" dirty="0">
              <a:latin typeface="+mj-lt"/>
            </a:endParaRPr>
          </a:p>
        </p:txBody>
      </p:sp>
      <p:pic>
        <p:nvPicPr>
          <p:cNvPr id="14" name="Google Shape;525;p30">
            <a:extLst>
              <a:ext uri="{FF2B5EF4-FFF2-40B4-BE49-F238E27FC236}">
                <a16:creationId xmlns:a16="http://schemas.microsoft.com/office/drawing/2014/main" id="{5ED0302A-FF41-4BE2-AB9A-86A9A821A6F4}"/>
              </a:ext>
            </a:extLst>
          </p:cNvPr>
          <p:cNvPicPr preferRelativeResize="0"/>
          <p:nvPr/>
        </p:nvPicPr>
        <p:blipFill rotWithShape="1">
          <a:blip r:embed="rId2">
            <a:alphaModFix/>
          </a:blip>
          <a:srcRect t="1830" b="1830"/>
          <a:stretch/>
        </p:blipFill>
        <p:spPr>
          <a:xfrm>
            <a:off x="429768" y="1726663"/>
            <a:ext cx="785567" cy="606900"/>
          </a:xfrm>
          <a:prstGeom prst="rect">
            <a:avLst/>
          </a:prstGeom>
          <a:noFill/>
          <a:ln>
            <a:noFill/>
          </a:ln>
        </p:spPr>
      </p:pic>
      <p:pic>
        <p:nvPicPr>
          <p:cNvPr id="15" name="Google Shape;526;p30">
            <a:extLst>
              <a:ext uri="{FF2B5EF4-FFF2-40B4-BE49-F238E27FC236}">
                <a16:creationId xmlns:a16="http://schemas.microsoft.com/office/drawing/2014/main" id="{6887D9B6-8AB5-4586-BC3A-99ECF1DEFB77}"/>
              </a:ext>
            </a:extLst>
          </p:cNvPr>
          <p:cNvPicPr preferRelativeResize="0"/>
          <p:nvPr/>
        </p:nvPicPr>
        <p:blipFill rotWithShape="1">
          <a:blip r:embed="rId3">
            <a:alphaModFix/>
          </a:blip>
          <a:srcRect t="228" b="238"/>
          <a:stretch/>
        </p:blipFill>
        <p:spPr>
          <a:xfrm>
            <a:off x="429768" y="4627868"/>
            <a:ext cx="785566" cy="606900"/>
          </a:xfrm>
          <a:prstGeom prst="rect">
            <a:avLst/>
          </a:prstGeom>
          <a:noFill/>
          <a:ln>
            <a:noFill/>
          </a:ln>
        </p:spPr>
      </p:pic>
      <p:pic>
        <p:nvPicPr>
          <p:cNvPr id="17" name="Google Shape;528;p30">
            <a:extLst>
              <a:ext uri="{FF2B5EF4-FFF2-40B4-BE49-F238E27FC236}">
                <a16:creationId xmlns:a16="http://schemas.microsoft.com/office/drawing/2014/main" id="{7FC2B6A4-0904-469B-9E34-3F858197E89C}"/>
              </a:ext>
            </a:extLst>
          </p:cNvPr>
          <p:cNvPicPr preferRelativeResize="0"/>
          <p:nvPr/>
        </p:nvPicPr>
        <p:blipFill rotWithShape="1">
          <a:blip r:embed="rId2">
            <a:alphaModFix/>
          </a:blip>
          <a:srcRect t="1830" b="1830"/>
          <a:stretch/>
        </p:blipFill>
        <p:spPr>
          <a:xfrm>
            <a:off x="429768" y="5625482"/>
            <a:ext cx="785567" cy="606900"/>
          </a:xfrm>
          <a:prstGeom prst="rect">
            <a:avLst/>
          </a:prstGeom>
          <a:noFill/>
          <a:ln>
            <a:noFill/>
          </a:ln>
        </p:spPr>
      </p:pic>
      <p:sp>
        <p:nvSpPr>
          <p:cNvPr id="20" name="Rectangle 19">
            <a:extLst>
              <a:ext uri="{FF2B5EF4-FFF2-40B4-BE49-F238E27FC236}">
                <a16:creationId xmlns:a16="http://schemas.microsoft.com/office/drawing/2014/main" id="{939AB3E2-CEA7-4F05-A223-D0FE045954ED}"/>
              </a:ext>
            </a:extLst>
          </p:cNvPr>
          <p:cNvSpPr/>
          <p:nvPr/>
        </p:nvSpPr>
        <p:spPr>
          <a:xfrm>
            <a:off x="1422400" y="2734965"/>
            <a:ext cx="7291832" cy="606900"/>
          </a:xfrm>
          <a:prstGeom prst="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Google Shape;1582;p101">
            <a:extLst>
              <a:ext uri="{FF2B5EF4-FFF2-40B4-BE49-F238E27FC236}">
                <a16:creationId xmlns:a16="http://schemas.microsoft.com/office/drawing/2014/main" id="{19E23467-3BD6-482F-91A1-3C135EF01DF9}"/>
              </a:ext>
            </a:extLst>
          </p:cNvPr>
          <p:cNvSpPr txBox="1">
            <a:spLocks noGrp="1"/>
          </p:cNvSpPr>
          <p:nvPr/>
        </p:nvSpPr>
        <p:spPr>
          <a:xfrm>
            <a:off x="12300" y="2741990"/>
            <a:ext cx="9144000" cy="606900"/>
          </a:xfrm>
          <a:prstGeom prst="rect">
            <a:avLst/>
          </a:prstGeom>
          <a:noFill/>
          <a:ln>
            <a:noFill/>
          </a:ln>
        </p:spPr>
        <p:txBody>
          <a:bodyPr spcFirstLastPara="1" wrap="square" lIns="1554475" tIns="0" rIns="457200" bIns="0" anchor="ctr" anchorCtr="0">
            <a:noAutofit/>
          </a:bodyPr>
          <a:lstStyle>
            <a:defPPr marR="0" lvl="0" algn="l" rtl="0">
              <a:lnSpc>
                <a:spcPct val="100000"/>
              </a:lnSpc>
              <a:spcBef>
                <a:spcPts val="0"/>
              </a:spcBef>
              <a:spcAft>
                <a:spcPts val="0"/>
              </a:spcAft>
            </a:defPPr>
            <a:lvl1pPr marR="0" lvl="0" algn="l" rtl="0">
              <a:lnSpc>
                <a:spcPct val="115000"/>
              </a:lnSpc>
              <a:spcBef>
                <a:spcPts val="0"/>
              </a:spcBef>
              <a:spcAft>
                <a:spcPts val="0"/>
              </a:spcAft>
              <a:buClr>
                <a:srgbClr val="000000"/>
              </a:buClr>
              <a:buFont typeface="Arial"/>
              <a:buNone/>
              <a:defRPr sz="1400" b="0" i="0" u="none" strike="noStrike" cap="none">
                <a:solidFill>
                  <a:srgbClr val="000000"/>
                </a:solidFill>
                <a:latin typeface="Roboto"/>
                <a:ea typeface="Roboto"/>
                <a:cs typeface="Roboto"/>
                <a:sym typeface="Roboto"/>
              </a:defRPr>
            </a:lvl1pPr>
            <a:lvl2pPr marR="0" lvl="1"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r>
              <a:rPr lang="es-MX" sz="1800" dirty="0" err="1">
                <a:latin typeface="+mj-lt"/>
              </a:rPr>
              <a:t>What</a:t>
            </a:r>
            <a:r>
              <a:rPr lang="es-MX" sz="1800" dirty="0">
                <a:latin typeface="+mj-lt"/>
              </a:rPr>
              <a:t> are </a:t>
            </a:r>
            <a:r>
              <a:rPr lang="es-MX" sz="1800" dirty="0" err="1">
                <a:latin typeface="+mj-lt"/>
              </a:rPr>
              <a:t>the</a:t>
            </a:r>
            <a:r>
              <a:rPr lang="es-MX" sz="1800" dirty="0">
                <a:latin typeface="+mj-lt"/>
              </a:rPr>
              <a:t> indexes </a:t>
            </a:r>
            <a:r>
              <a:rPr lang="es-MX" sz="1800" dirty="0" err="1">
                <a:latin typeface="+mj-lt"/>
              </a:rPr>
              <a:t>that</a:t>
            </a:r>
            <a:r>
              <a:rPr lang="es-MX" sz="1800" dirty="0">
                <a:latin typeface="+mj-lt"/>
              </a:rPr>
              <a:t> determine </a:t>
            </a:r>
            <a:r>
              <a:rPr lang="es-MX" sz="1800" dirty="0" err="1">
                <a:latin typeface="+mj-lt"/>
              </a:rPr>
              <a:t>the</a:t>
            </a:r>
            <a:r>
              <a:rPr lang="es-MX" sz="1800" dirty="0">
                <a:latin typeface="+mj-lt"/>
              </a:rPr>
              <a:t> </a:t>
            </a:r>
            <a:r>
              <a:rPr lang="es-MX" sz="1800" b="1" dirty="0" err="1">
                <a:latin typeface="+mj-lt"/>
              </a:rPr>
              <a:t>degree</a:t>
            </a:r>
            <a:r>
              <a:rPr lang="es-MX" sz="1800" b="1" dirty="0">
                <a:latin typeface="+mj-lt"/>
              </a:rPr>
              <a:t> </a:t>
            </a:r>
            <a:r>
              <a:rPr lang="es-MX" sz="1800" b="1" dirty="0" err="1">
                <a:latin typeface="+mj-lt"/>
              </a:rPr>
              <a:t>of</a:t>
            </a:r>
            <a:r>
              <a:rPr lang="es-MX" sz="1800" b="1" dirty="0">
                <a:latin typeface="+mj-lt"/>
              </a:rPr>
              <a:t> </a:t>
            </a:r>
            <a:r>
              <a:rPr lang="es-MX" sz="1800" b="1" dirty="0" err="1">
                <a:latin typeface="+mj-lt"/>
              </a:rPr>
              <a:t>development</a:t>
            </a:r>
            <a:r>
              <a:rPr lang="es-MX" sz="1800" dirty="0">
                <a:latin typeface="+mj-lt"/>
              </a:rPr>
              <a:t> in a country?</a:t>
            </a:r>
            <a:endParaRPr sz="1800" dirty="0">
              <a:latin typeface="+mj-lt"/>
            </a:endParaRPr>
          </a:p>
        </p:txBody>
      </p:sp>
      <p:pic>
        <p:nvPicPr>
          <p:cNvPr id="22" name="Google Shape;526;p30">
            <a:extLst>
              <a:ext uri="{FF2B5EF4-FFF2-40B4-BE49-F238E27FC236}">
                <a16:creationId xmlns:a16="http://schemas.microsoft.com/office/drawing/2014/main" id="{C4BCE7FA-EDEA-458F-BF72-1FD4DDC80D8E}"/>
              </a:ext>
            </a:extLst>
          </p:cNvPr>
          <p:cNvPicPr preferRelativeResize="0"/>
          <p:nvPr/>
        </p:nvPicPr>
        <p:blipFill rotWithShape="1">
          <a:blip r:embed="rId3">
            <a:alphaModFix/>
          </a:blip>
          <a:srcRect t="228" b="238"/>
          <a:stretch/>
        </p:blipFill>
        <p:spPr>
          <a:xfrm>
            <a:off x="429768" y="2734965"/>
            <a:ext cx="785566" cy="606900"/>
          </a:xfrm>
          <a:prstGeom prst="rect">
            <a:avLst/>
          </a:prstGeom>
          <a:noFill/>
          <a:ln>
            <a:noFill/>
          </a:ln>
        </p:spPr>
      </p:pic>
      <p:pic>
        <p:nvPicPr>
          <p:cNvPr id="25" name="Google Shape;528;p30">
            <a:extLst>
              <a:ext uri="{FF2B5EF4-FFF2-40B4-BE49-F238E27FC236}">
                <a16:creationId xmlns:a16="http://schemas.microsoft.com/office/drawing/2014/main" id="{49898B9D-D38F-4637-A360-8C2868454D6E}"/>
              </a:ext>
            </a:extLst>
          </p:cNvPr>
          <p:cNvPicPr preferRelativeResize="0"/>
          <p:nvPr/>
        </p:nvPicPr>
        <p:blipFill rotWithShape="1">
          <a:blip r:embed="rId2">
            <a:alphaModFix/>
          </a:blip>
          <a:srcRect t="1830" b="1830"/>
          <a:stretch/>
        </p:blipFill>
        <p:spPr>
          <a:xfrm>
            <a:off x="429768" y="3686112"/>
            <a:ext cx="785567" cy="606900"/>
          </a:xfrm>
          <a:prstGeom prst="rect">
            <a:avLst/>
          </a:prstGeom>
          <a:noFill/>
          <a:ln>
            <a:noFill/>
          </a:ln>
        </p:spPr>
      </p:pic>
      <p:sp>
        <p:nvSpPr>
          <p:cNvPr id="26" name="Rectangle 25">
            <a:extLst>
              <a:ext uri="{FF2B5EF4-FFF2-40B4-BE49-F238E27FC236}">
                <a16:creationId xmlns:a16="http://schemas.microsoft.com/office/drawing/2014/main" id="{F364E03C-C92C-472E-9726-BC52866F54D4}"/>
              </a:ext>
            </a:extLst>
          </p:cNvPr>
          <p:cNvSpPr/>
          <p:nvPr/>
        </p:nvSpPr>
        <p:spPr>
          <a:xfrm>
            <a:off x="1422400" y="3676000"/>
            <a:ext cx="7291832" cy="606900"/>
          </a:xfrm>
          <a:prstGeom prst="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Google Shape;1582;p101">
            <a:extLst>
              <a:ext uri="{FF2B5EF4-FFF2-40B4-BE49-F238E27FC236}">
                <a16:creationId xmlns:a16="http://schemas.microsoft.com/office/drawing/2014/main" id="{6A2D2C1C-620E-412C-ACDB-B1C9C16786C9}"/>
              </a:ext>
            </a:extLst>
          </p:cNvPr>
          <p:cNvSpPr txBox="1">
            <a:spLocks noGrp="1"/>
          </p:cNvSpPr>
          <p:nvPr/>
        </p:nvSpPr>
        <p:spPr>
          <a:xfrm>
            <a:off x="12300" y="3676000"/>
            <a:ext cx="9144000" cy="606900"/>
          </a:xfrm>
          <a:prstGeom prst="rect">
            <a:avLst/>
          </a:prstGeom>
          <a:noFill/>
          <a:ln>
            <a:noFill/>
          </a:ln>
        </p:spPr>
        <p:txBody>
          <a:bodyPr spcFirstLastPara="1" wrap="square" lIns="1554475" tIns="0" rIns="457200" bIns="0" anchor="ctr" anchorCtr="0">
            <a:noAutofit/>
          </a:bodyPr>
          <a:lstStyle>
            <a:defPPr marR="0" lvl="0" algn="l" rtl="0">
              <a:lnSpc>
                <a:spcPct val="100000"/>
              </a:lnSpc>
              <a:spcBef>
                <a:spcPts val="0"/>
              </a:spcBef>
              <a:spcAft>
                <a:spcPts val="0"/>
              </a:spcAft>
            </a:defPPr>
            <a:lvl1pPr marR="0" lvl="0" algn="l" rtl="0">
              <a:lnSpc>
                <a:spcPct val="115000"/>
              </a:lnSpc>
              <a:spcBef>
                <a:spcPts val="0"/>
              </a:spcBef>
              <a:spcAft>
                <a:spcPts val="0"/>
              </a:spcAft>
              <a:buClr>
                <a:srgbClr val="000000"/>
              </a:buClr>
              <a:buFont typeface="Arial"/>
              <a:buNone/>
              <a:defRPr sz="1400" b="0" i="0" u="none" strike="noStrike" cap="none">
                <a:solidFill>
                  <a:srgbClr val="000000"/>
                </a:solidFill>
                <a:latin typeface="Roboto"/>
                <a:ea typeface="Roboto"/>
                <a:cs typeface="Roboto"/>
                <a:sym typeface="Roboto"/>
              </a:defRPr>
            </a:lvl1pPr>
            <a:lvl2pPr marR="0" lvl="1"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9pPr>
          </a:lstStyle>
          <a:p>
            <a:pPr lvl="0"/>
            <a:r>
              <a:rPr lang="en-US" sz="1800" dirty="0">
                <a:latin typeface="+mj-lt"/>
                <a:ea typeface="Roboto Light" panose="020B0604020202020204" charset="0"/>
              </a:rPr>
              <a:t>What does </a:t>
            </a:r>
            <a:r>
              <a:rPr lang="en-US" sz="1800" b="1" dirty="0">
                <a:latin typeface="+mj-lt"/>
                <a:ea typeface="Roboto Light" panose="020B0604020202020204" charset="0"/>
              </a:rPr>
              <a:t>GINI Index</a:t>
            </a:r>
            <a:r>
              <a:rPr lang="en-US" sz="1800" dirty="0">
                <a:latin typeface="+mj-lt"/>
                <a:ea typeface="Roboto Light" panose="020B0604020202020204" charset="0"/>
              </a:rPr>
              <a:t> and </a:t>
            </a:r>
            <a:r>
              <a:rPr lang="en-US" sz="1800" b="1" dirty="0">
                <a:latin typeface="+mj-lt"/>
                <a:ea typeface="Roboto Light" panose="020B0604020202020204" charset="0"/>
              </a:rPr>
              <a:t>Rule of Law</a:t>
            </a:r>
            <a:r>
              <a:rPr lang="en-US" sz="1800" dirty="0">
                <a:latin typeface="+mj-lt"/>
                <a:ea typeface="Roboto Light" panose="020B0604020202020204" charset="0"/>
              </a:rPr>
              <a:t> mean?</a:t>
            </a:r>
          </a:p>
        </p:txBody>
      </p:sp>
    </p:spTree>
    <p:extLst>
      <p:ext uri="{BB962C8B-B14F-4D97-AF65-F5344CB8AC3E}">
        <p14:creationId xmlns:p14="http://schemas.microsoft.com/office/powerpoint/2010/main" val="8537144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637;p107">
            <a:extLst>
              <a:ext uri="{FF2B5EF4-FFF2-40B4-BE49-F238E27FC236}">
                <a16:creationId xmlns:a16="http://schemas.microsoft.com/office/drawing/2014/main" id="{A6A4F6B7-A083-4631-BDF3-CB9E14716796}"/>
              </a:ext>
            </a:extLst>
          </p:cNvPr>
          <p:cNvSpPr txBox="1">
            <a:spLocks noGrp="1"/>
          </p:cNvSpPr>
          <p:nvPr/>
        </p:nvSpPr>
        <p:spPr>
          <a:xfrm>
            <a:off x="-12300" y="0"/>
            <a:ext cx="9168600" cy="533700"/>
          </a:xfrm>
          <a:prstGeom prst="rect">
            <a:avLst/>
          </a:prstGeom>
          <a:noFill/>
          <a:ln>
            <a:noFill/>
          </a:ln>
        </p:spPr>
        <p:txBody>
          <a:bodyPr spcFirstLastPara="1" wrap="square" lIns="457200" tIns="182875" rIns="274300"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buNone/>
              <a:defRPr sz="2400" b="0" i="0" u="none" strike="noStrike" cap="none">
                <a:solidFill>
                  <a:srgbClr val="000000"/>
                </a:solidFill>
                <a:latin typeface="Roboto Medium"/>
                <a:ea typeface="Roboto Medium"/>
                <a:cs typeface="Roboto Medium"/>
                <a:sym typeface="Roboto Medium"/>
              </a:defRPr>
            </a:lvl1pPr>
            <a:lvl2pPr marR="0" lvl="1"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9pPr>
          </a:lstStyle>
          <a:p>
            <a:pPr lvl="0"/>
            <a:r>
              <a:rPr lang="en-US" b="1" dirty="0">
                <a:latin typeface="+mj-lt"/>
              </a:rPr>
              <a:t>Step 2: </a:t>
            </a:r>
            <a:r>
              <a:rPr lang="en-US" b="1" dirty="0">
                <a:latin typeface="+mj-lt"/>
                <a:ea typeface="Roboto Light"/>
                <a:cs typeface="Roboto Light"/>
                <a:sym typeface="Roboto Light"/>
              </a:rPr>
              <a:t>Identify Data Sources</a:t>
            </a:r>
          </a:p>
          <a:p>
            <a:pPr marL="0" lvl="0" indent="0" algn="l" rtl="0">
              <a:spcBef>
                <a:spcPts val="0"/>
              </a:spcBef>
              <a:spcAft>
                <a:spcPts val="0"/>
              </a:spcAft>
              <a:buNone/>
            </a:pPr>
            <a:endParaRPr dirty="0"/>
          </a:p>
        </p:txBody>
      </p:sp>
      <p:cxnSp>
        <p:nvCxnSpPr>
          <p:cNvPr id="4" name="Straight Connector 3">
            <a:extLst>
              <a:ext uri="{FF2B5EF4-FFF2-40B4-BE49-F238E27FC236}">
                <a16:creationId xmlns:a16="http://schemas.microsoft.com/office/drawing/2014/main" id="{AA9F106A-31AF-4F26-9182-AC1C692DD108}"/>
              </a:ext>
            </a:extLst>
          </p:cNvPr>
          <p:cNvCxnSpPr/>
          <p:nvPr/>
        </p:nvCxnSpPr>
        <p:spPr>
          <a:xfrm>
            <a:off x="314325" y="571500"/>
            <a:ext cx="8496000" cy="0"/>
          </a:xfrm>
          <a:prstGeom prst="line">
            <a:avLst/>
          </a:prstGeom>
        </p:spPr>
        <p:style>
          <a:lnRef idx="1">
            <a:schemeClr val="dk1"/>
          </a:lnRef>
          <a:fillRef idx="0">
            <a:schemeClr val="dk1"/>
          </a:fillRef>
          <a:effectRef idx="0">
            <a:schemeClr val="dk1"/>
          </a:effectRef>
          <a:fontRef idx="minor">
            <a:schemeClr val="tx1"/>
          </a:fontRef>
        </p:style>
      </p:cxnSp>
      <p:sp>
        <p:nvSpPr>
          <p:cNvPr id="5" name="Google Shape;1665;p110">
            <a:extLst>
              <a:ext uri="{FF2B5EF4-FFF2-40B4-BE49-F238E27FC236}">
                <a16:creationId xmlns:a16="http://schemas.microsoft.com/office/drawing/2014/main" id="{BBC5E76D-53E0-4754-BAE4-A30C321E9513}"/>
              </a:ext>
            </a:extLst>
          </p:cNvPr>
          <p:cNvSpPr txBox="1">
            <a:spLocks/>
          </p:cNvSpPr>
          <p:nvPr/>
        </p:nvSpPr>
        <p:spPr>
          <a:xfrm>
            <a:off x="0" y="675975"/>
            <a:ext cx="9144000" cy="364800"/>
          </a:xfrm>
          <a:prstGeom prst="rect">
            <a:avLst/>
          </a:prstGeom>
        </p:spPr>
        <p:txBody>
          <a:bodyPr spcFirstLastPara="1" wrap="square" lIns="457200" tIns="91425" rIns="457200" bIns="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spcBef>
                <a:spcPts val="0"/>
              </a:spcBef>
              <a:buNone/>
            </a:pPr>
            <a:r>
              <a:rPr lang="en-US" sz="2000" dirty="0"/>
              <a:t>We obtained the data of the 14 variables from the </a:t>
            </a:r>
            <a:r>
              <a:rPr lang="en-US" sz="2000" dirty="0">
                <a:highlight>
                  <a:srgbClr val="FFFF00"/>
                </a:highlight>
              </a:rPr>
              <a:t>World Bank</a:t>
            </a:r>
            <a:endParaRPr lang="en-US" sz="2000" dirty="0"/>
          </a:p>
        </p:txBody>
      </p:sp>
      <p:pic>
        <p:nvPicPr>
          <p:cNvPr id="1026" name="Picture 2" descr="Resultado de imagen para world bank">
            <a:extLst>
              <a:ext uri="{FF2B5EF4-FFF2-40B4-BE49-F238E27FC236}">
                <a16:creationId xmlns:a16="http://schemas.microsoft.com/office/drawing/2014/main" id="{A1A4D9B1-4FFA-43A8-9FFE-4CE4AB761AD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92043" y="3165697"/>
            <a:ext cx="2435075" cy="1041083"/>
          </a:xfrm>
          <a:prstGeom prst="rect">
            <a:avLst/>
          </a:prstGeom>
          <a:noFill/>
          <a:extLst>
            <a:ext uri="{909E8E84-426E-40DD-AFC4-6F175D3DCCD1}">
              <a14:hiddenFill xmlns:a14="http://schemas.microsoft.com/office/drawing/2010/main">
                <a:solidFill>
                  <a:srgbClr val="FFFFFF"/>
                </a:solidFill>
              </a14:hiddenFill>
            </a:ext>
          </a:extLst>
        </p:spPr>
      </p:pic>
      <p:grpSp>
        <p:nvGrpSpPr>
          <p:cNvPr id="23" name="Group 22">
            <a:extLst>
              <a:ext uri="{FF2B5EF4-FFF2-40B4-BE49-F238E27FC236}">
                <a16:creationId xmlns:a16="http://schemas.microsoft.com/office/drawing/2014/main" id="{BFF9286B-FAC3-42E3-BCA5-09434A43FDF5}"/>
              </a:ext>
            </a:extLst>
          </p:cNvPr>
          <p:cNvGrpSpPr/>
          <p:nvPr/>
        </p:nvGrpSpPr>
        <p:grpSpPr>
          <a:xfrm>
            <a:off x="1252042" y="1696326"/>
            <a:ext cx="843563" cy="991547"/>
            <a:chOff x="60545" y="1651800"/>
            <a:chExt cx="843563" cy="991547"/>
          </a:xfrm>
          <a:solidFill>
            <a:srgbClr val="002060"/>
          </a:solidFill>
        </p:grpSpPr>
        <p:sp>
          <p:nvSpPr>
            <p:cNvPr id="24" name="Hexagon 23">
              <a:extLst>
                <a:ext uri="{FF2B5EF4-FFF2-40B4-BE49-F238E27FC236}">
                  <a16:creationId xmlns:a16="http://schemas.microsoft.com/office/drawing/2014/main" id="{96BE43A5-6964-4BE2-850C-3B79E6490098}"/>
                </a:ext>
              </a:extLst>
            </p:cNvPr>
            <p:cNvSpPr/>
            <p:nvPr/>
          </p:nvSpPr>
          <p:spPr>
            <a:xfrm rot="5400000">
              <a:off x="-13447" y="1725792"/>
              <a:ext cx="991547" cy="843563"/>
            </a:xfrm>
            <a:prstGeom prst="hexagon">
              <a:avLst>
                <a:gd name="adj" fmla="val 25000"/>
                <a:gd name="vf" fmla="val 115470"/>
              </a:avLst>
            </a:prstGeom>
            <a:grpFill/>
            <a:ln>
              <a:solidFill>
                <a:srgbClr val="002060"/>
              </a:solidFill>
            </a:ln>
          </p:spPr>
          <p:style>
            <a:lnRef idx="2">
              <a:schemeClr val="lt1">
                <a:hueOff val="0"/>
                <a:satOff val="0"/>
                <a:lumOff val="0"/>
                <a:alphaOff val="0"/>
              </a:schemeClr>
            </a:lnRef>
            <a:fillRef idx="1">
              <a:schemeClr val="accent6">
                <a:shade val="50000"/>
                <a:hueOff val="49123"/>
                <a:satOff val="-2147"/>
                <a:lumOff val="5861"/>
                <a:alphaOff val="0"/>
              </a:schemeClr>
            </a:fillRef>
            <a:effectRef idx="0">
              <a:schemeClr val="accent6">
                <a:shade val="50000"/>
                <a:hueOff val="49123"/>
                <a:satOff val="-2147"/>
                <a:lumOff val="5861"/>
                <a:alphaOff val="0"/>
              </a:schemeClr>
            </a:effectRef>
            <a:fontRef idx="minor">
              <a:schemeClr val="lt1"/>
            </a:fontRef>
          </p:style>
        </p:sp>
        <p:sp>
          <p:nvSpPr>
            <p:cNvPr id="25" name="Hexagon 4">
              <a:extLst>
                <a:ext uri="{FF2B5EF4-FFF2-40B4-BE49-F238E27FC236}">
                  <a16:creationId xmlns:a16="http://schemas.microsoft.com/office/drawing/2014/main" id="{E3CF6038-A1D4-4955-B76D-98CBA4CFDF6E}"/>
                </a:ext>
              </a:extLst>
            </p:cNvPr>
            <p:cNvSpPr txBox="1"/>
            <p:nvPr/>
          </p:nvSpPr>
          <p:spPr>
            <a:xfrm>
              <a:off x="190647" y="1804726"/>
              <a:ext cx="583359" cy="685695"/>
            </a:xfrm>
            <a:prstGeom prst="rect">
              <a:avLst/>
            </a:prstGeom>
            <a:grpFill/>
            <a:ln>
              <a:solidFill>
                <a:srgbClr val="002060"/>
              </a:solidFill>
            </a:ln>
          </p:spPr>
          <p:style>
            <a:lnRef idx="0">
              <a:scrgbClr r="0" g="0" b="0"/>
            </a:lnRef>
            <a:fillRef idx="0">
              <a:scrgbClr r="0" g="0" b="0"/>
            </a:fillRef>
            <a:effectRef idx="0">
              <a:scrgbClr r="0" g="0" b="0"/>
            </a:effectRef>
            <a:fontRef idx="minor">
              <a:schemeClr val="lt1"/>
            </a:fontRef>
          </p:style>
          <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s-MX" sz="1100" kern="1200" dirty="0"/>
                <a:t>GDP Per </a:t>
              </a:r>
              <a:r>
                <a:rPr lang="es-MX" sz="1100" kern="1200" dirty="0" err="1"/>
                <a:t>Capita</a:t>
              </a:r>
              <a:endParaRPr lang="en-US" sz="1100" kern="1200" dirty="0"/>
            </a:p>
          </p:txBody>
        </p:sp>
      </p:grpSp>
      <p:grpSp>
        <p:nvGrpSpPr>
          <p:cNvPr id="27" name="Group 26">
            <a:extLst>
              <a:ext uri="{FF2B5EF4-FFF2-40B4-BE49-F238E27FC236}">
                <a16:creationId xmlns:a16="http://schemas.microsoft.com/office/drawing/2014/main" id="{4177D2F3-8F25-405B-A76E-5E4022EA8EEB}"/>
              </a:ext>
            </a:extLst>
          </p:cNvPr>
          <p:cNvGrpSpPr/>
          <p:nvPr/>
        </p:nvGrpSpPr>
        <p:grpSpPr>
          <a:xfrm>
            <a:off x="1252042" y="5601407"/>
            <a:ext cx="843563" cy="991547"/>
            <a:chOff x="60545" y="1651800"/>
            <a:chExt cx="843563" cy="991547"/>
          </a:xfrm>
          <a:solidFill>
            <a:srgbClr val="002060"/>
          </a:solidFill>
        </p:grpSpPr>
        <p:sp>
          <p:nvSpPr>
            <p:cNvPr id="28" name="Hexagon 27">
              <a:extLst>
                <a:ext uri="{FF2B5EF4-FFF2-40B4-BE49-F238E27FC236}">
                  <a16:creationId xmlns:a16="http://schemas.microsoft.com/office/drawing/2014/main" id="{91EF91E2-27F2-42F6-A995-709446B3E818}"/>
                </a:ext>
              </a:extLst>
            </p:cNvPr>
            <p:cNvSpPr/>
            <p:nvPr/>
          </p:nvSpPr>
          <p:spPr>
            <a:xfrm rot="5400000">
              <a:off x="-13447" y="1725792"/>
              <a:ext cx="991547" cy="843563"/>
            </a:xfrm>
            <a:prstGeom prst="hexagon">
              <a:avLst>
                <a:gd name="adj" fmla="val 25000"/>
                <a:gd name="vf" fmla="val 115470"/>
              </a:avLst>
            </a:prstGeom>
            <a:grpFill/>
            <a:ln>
              <a:solidFill>
                <a:srgbClr val="002060"/>
              </a:solidFill>
            </a:ln>
          </p:spPr>
          <p:style>
            <a:lnRef idx="2">
              <a:schemeClr val="lt1">
                <a:hueOff val="0"/>
                <a:satOff val="0"/>
                <a:lumOff val="0"/>
                <a:alphaOff val="0"/>
              </a:schemeClr>
            </a:lnRef>
            <a:fillRef idx="1">
              <a:schemeClr val="accent6">
                <a:shade val="50000"/>
                <a:hueOff val="49123"/>
                <a:satOff val="-2147"/>
                <a:lumOff val="5861"/>
                <a:alphaOff val="0"/>
              </a:schemeClr>
            </a:fillRef>
            <a:effectRef idx="0">
              <a:schemeClr val="accent6">
                <a:shade val="50000"/>
                <a:hueOff val="49123"/>
                <a:satOff val="-2147"/>
                <a:lumOff val="5861"/>
                <a:alphaOff val="0"/>
              </a:schemeClr>
            </a:effectRef>
            <a:fontRef idx="minor">
              <a:schemeClr val="lt1"/>
            </a:fontRef>
          </p:style>
        </p:sp>
        <p:sp>
          <p:nvSpPr>
            <p:cNvPr id="29" name="Hexagon 4">
              <a:extLst>
                <a:ext uri="{FF2B5EF4-FFF2-40B4-BE49-F238E27FC236}">
                  <a16:creationId xmlns:a16="http://schemas.microsoft.com/office/drawing/2014/main" id="{F8AE21B4-328E-42C8-8981-15E17FCFCD3D}"/>
                </a:ext>
              </a:extLst>
            </p:cNvPr>
            <p:cNvSpPr txBox="1"/>
            <p:nvPr/>
          </p:nvSpPr>
          <p:spPr>
            <a:xfrm>
              <a:off x="190647" y="1804726"/>
              <a:ext cx="583359" cy="685695"/>
            </a:xfrm>
            <a:prstGeom prst="rect">
              <a:avLst/>
            </a:prstGeom>
            <a:grpFill/>
            <a:ln>
              <a:solidFill>
                <a:srgbClr val="002060"/>
              </a:solidFill>
            </a:ln>
          </p:spPr>
          <p:style>
            <a:lnRef idx="0">
              <a:scrgbClr r="0" g="0" b="0"/>
            </a:lnRef>
            <a:fillRef idx="0">
              <a:scrgbClr r="0" g="0" b="0"/>
            </a:fillRef>
            <a:effectRef idx="0">
              <a:scrgbClr r="0" g="0" b="0"/>
            </a:effectRef>
            <a:fontRef idx="minor">
              <a:schemeClr val="lt1"/>
            </a:fontRef>
          </p:style>
          <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s-MX" sz="1100" kern="1200" dirty="0"/>
                <a:t>GDP </a:t>
              </a:r>
              <a:r>
                <a:rPr lang="es-MX" sz="1100" kern="1200" dirty="0" err="1"/>
                <a:t>Growth</a:t>
              </a:r>
              <a:endParaRPr lang="en-US" sz="1100" kern="1200" dirty="0"/>
            </a:p>
          </p:txBody>
        </p:sp>
      </p:grpSp>
      <p:grpSp>
        <p:nvGrpSpPr>
          <p:cNvPr id="30" name="Group 29">
            <a:extLst>
              <a:ext uri="{FF2B5EF4-FFF2-40B4-BE49-F238E27FC236}">
                <a16:creationId xmlns:a16="http://schemas.microsoft.com/office/drawing/2014/main" id="{645C401E-3F3F-4674-A4B5-8A9133F04996}"/>
              </a:ext>
            </a:extLst>
          </p:cNvPr>
          <p:cNvGrpSpPr/>
          <p:nvPr/>
        </p:nvGrpSpPr>
        <p:grpSpPr>
          <a:xfrm>
            <a:off x="6976724" y="1696326"/>
            <a:ext cx="979306" cy="991548"/>
            <a:chOff x="60545" y="1651800"/>
            <a:chExt cx="843563" cy="991547"/>
          </a:xfrm>
          <a:solidFill>
            <a:srgbClr val="002060"/>
          </a:solidFill>
        </p:grpSpPr>
        <p:sp>
          <p:nvSpPr>
            <p:cNvPr id="31" name="Hexagon 30">
              <a:extLst>
                <a:ext uri="{FF2B5EF4-FFF2-40B4-BE49-F238E27FC236}">
                  <a16:creationId xmlns:a16="http://schemas.microsoft.com/office/drawing/2014/main" id="{06BD42BA-4255-4734-A7B8-20129A94D1A3}"/>
                </a:ext>
              </a:extLst>
            </p:cNvPr>
            <p:cNvSpPr/>
            <p:nvPr/>
          </p:nvSpPr>
          <p:spPr>
            <a:xfrm rot="5400000">
              <a:off x="-13447" y="1725792"/>
              <a:ext cx="991547" cy="843563"/>
            </a:xfrm>
            <a:prstGeom prst="hexagon">
              <a:avLst>
                <a:gd name="adj" fmla="val 25000"/>
                <a:gd name="vf" fmla="val 115470"/>
              </a:avLst>
            </a:prstGeom>
            <a:grpFill/>
            <a:ln>
              <a:solidFill>
                <a:srgbClr val="002060"/>
              </a:solidFill>
            </a:ln>
          </p:spPr>
          <p:style>
            <a:lnRef idx="2">
              <a:schemeClr val="lt1">
                <a:hueOff val="0"/>
                <a:satOff val="0"/>
                <a:lumOff val="0"/>
                <a:alphaOff val="0"/>
              </a:schemeClr>
            </a:lnRef>
            <a:fillRef idx="1">
              <a:schemeClr val="accent6">
                <a:shade val="50000"/>
                <a:hueOff val="49123"/>
                <a:satOff val="-2147"/>
                <a:lumOff val="5861"/>
                <a:alphaOff val="0"/>
              </a:schemeClr>
            </a:fillRef>
            <a:effectRef idx="0">
              <a:schemeClr val="accent6">
                <a:shade val="50000"/>
                <a:hueOff val="49123"/>
                <a:satOff val="-2147"/>
                <a:lumOff val="5861"/>
                <a:alphaOff val="0"/>
              </a:schemeClr>
            </a:effectRef>
            <a:fontRef idx="minor">
              <a:schemeClr val="lt1"/>
            </a:fontRef>
          </p:style>
        </p:sp>
        <p:sp>
          <p:nvSpPr>
            <p:cNvPr id="32" name="Hexagon 4">
              <a:extLst>
                <a:ext uri="{FF2B5EF4-FFF2-40B4-BE49-F238E27FC236}">
                  <a16:creationId xmlns:a16="http://schemas.microsoft.com/office/drawing/2014/main" id="{1C454B8A-C720-4F42-A9A1-A9BDB08E532F}"/>
                </a:ext>
              </a:extLst>
            </p:cNvPr>
            <p:cNvSpPr txBox="1"/>
            <p:nvPr/>
          </p:nvSpPr>
          <p:spPr>
            <a:xfrm>
              <a:off x="207705" y="1889670"/>
              <a:ext cx="583359" cy="559049"/>
            </a:xfrm>
            <a:prstGeom prst="rect">
              <a:avLst/>
            </a:prstGeom>
            <a:grpFill/>
            <a:ln>
              <a:solidFill>
                <a:srgbClr val="002060"/>
              </a:solidFill>
            </a:ln>
          </p:spPr>
          <p:style>
            <a:lnRef idx="0">
              <a:scrgbClr r="0" g="0" b="0"/>
            </a:lnRef>
            <a:fillRef idx="0">
              <a:scrgbClr r="0" g="0" b="0"/>
            </a:fillRef>
            <a:effectRef idx="0">
              <a:scrgbClr r="0" g="0" b="0"/>
            </a:effectRef>
            <a:fontRef idx="minor">
              <a:schemeClr val="lt1"/>
            </a:fontRef>
          </p:style>
          <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s-MX" sz="1100" kern="1200" dirty="0" err="1"/>
                <a:t>Acces</a:t>
              </a:r>
              <a:r>
                <a:rPr lang="es-MX" sz="1100" kern="1200" dirty="0"/>
                <a:t> </a:t>
              </a:r>
              <a:r>
                <a:rPr lang="es-MX" sz="1100" kern="1200" dirty="0" err="1"/>
                <a:t>to</a:t>
              </a:r>
              <a:r>
                <a:rPr lang="es-MX" sz="1100" kern="1200" dirty="0"/>
                <a:t> </a:t>
              </a:r>
              <a:r>
                <a:rPr lang="es-MX" sz="1100" kern="1200" dirty="0" err="1"/>
                <a:t>Electricity</a:t>
              </a:r>
              <a:endParaRPr lang="en-US" sz="1100" kern="1200" dirty="0"/>
            </a:p>
          </p:txBody>
        </p:sp>
      </p:grpSp>
      <p:grpSp>
        <p:nvGrpSpPr>
          <p:cNvPr id="33" name="Group 32">
            <a:extLst>
              <a:ext uri="{FF2B5EF4-FFF2-40B4-BE49-F238E27FC236}">
                <a16:creationId xmlns:a16="http://schemas.microsoft.com/office/drawing/2014/main" id="{B8CF7DBA-49E4-4DE4-9F17-DE5C5C3BBD0D}"/>
              </a:ext>
            </a:extLst>
          </p:cNvPr>
          <p:cNvGrpSpPr/>
          <p:nvPr/>
        </p:nvGrpSpPr>
        <p:grpSpPr>
          <a:xfrm>
            <a:off x="1916656" y="2578759"/>
            <a:ext cx="964122" cy="1100899"/>
            <a:chOff x="60545" y="1651800"/>
            <a:chExt cx="843563" cy="991547"/>
          </a:xfrm>
          <a:solidFill>
            <a:schemeClr val="accent1">
              <a:lumMod val="60000"/>
              <a:lumOff val="40000"/>
            </a:schemeClr>
          </a:solidFill>
        </p:grpSpPr>
        <p:sp>
          <p:nvSpPr>
            <p:cNvPr id="34" name="Hexagon 33">
              <a:extLst>
                <a:ext uri="{FF2B5EF4-FFF2-40B4-BE49-F238E27FC236}">
                  <a16:creationId xmlns:a16="http://schemas.microsoft.com/office/drawing/2014/main" id="{8B8C37D2-07C3-4F3C-911D-4A090349E4F0}"/>
                </a:ext>
              </a:extLst>
            </p:cNvPr>
            <p:cNvSpPr/>
            <p:nvPr/>
          </p:nvSpPr>
          <p:spPr>
            <a:xfrm rot="5400000">
              <a:off x="-13447" y="1725792"/>
              <a:ext cx="991547" cy="843563"/>
            </a:xfrm>
            <a:prstGeom prst="hexagon">
              <a:avLst>
                <a:gd name="adj" fmla="val 25000"/>
                <a:gd name="vf" fmla="val 115470"/>
              </a:avLst>
            </a:prstGeom>
            <a:grpFill/>
            <a:ln>
              <a:solidFill>
                <a:schemeClr val="accent1">
                  <a:lumMod val="60000"/>
                  <a:lumOff val="40000"/>
                </a:schemeClr>
              </a:solidFill>
            </a:ln>
          </p:spPr>
          <p:style>
            <a:lnRef idx="2">
              <a:schemeClr val="lt1">
                <a:hueOff val="0"/>
                <a:satOff val="0"/>
                <a:lumOff val="0"/>
                <a:alphaOff val="0"/>
              </a:schemeClr>
            </a:lnRef>
            <a:fillRef idx="1">
              <a:schemeClr val="accent6">
                <a:shade val="50000"/>
                <a:hueOff val="49123"/>
                <a:satOff val="-2147"/>
                <a:lumOff val="5861"/>
                <a:alphaOff val="0"/>
              </a:schemeClr>
            </a:fillRef>
            <a:effectRef idx="0">
              <a:schemeClr val="accent6">
                <a:shade val="50000"/>
                <a:hueOff val="49123"/>
                <a:satOff val="-2147"/>
                <a:lumOff val="5861"/>
                <a:alphaOff val="0"/>
              </a:schemeClr>
            </a:effectRef>
            <a:fontRef idx="minor">
              <a:schemeClr val="lt1"/>
            </a:fontRef>
          </p:style>
        </p:sp>
        <p:sp>
          <p:nvSpPr>
            <p:cNvPr id="35" name="Hexagon 4">
              <a:extLst>
                <a:ext uri="{FF2B5EF4-FFF2-40B4-BE49-F238E27FC236}">
                  <a16:creationId xmlns:a16="http://schemas.microsoft.com/office/drawing/2014/main" id="{27A700F2-A3AA-4C89-A990-2D1B92A9F310}"/>
                </a:ext>
              </a:extLst>
            </p:cNvPr>
            <p:cNvSpPr txBox="1"/>
            <p:nvPr/>
          </p:nvSpPr>
          <p:spPr>
            <a:xfrm>
              <a:off x="190647" y="1804726"/>
              <a:ext cx="583359" cy="685695"/>
            </a:xfrm>
            <a:prstGeom prst="rect">
              <a:avLst/>
            </a:prstGeom>
            <a:grpFill/>
            <a:ln>
              <a:solidFill>
                <a:schemeClr val="accent1">
                  <a:lumMod val="60000"/>
                  <a:lumOff val="40000"/>
                </a:schemeClr>
              </a:solidFill>
            </a:ln>
          </p:spPr>
          <p:style>
            <a:lnRef idx="0">
              <a:scrgbClr r="0" g="0" b="0"/>
            </a:lnRef>
            <a:fillRef idx="0">
              <a:scrgbClr r="0" g="0" b="0"/>
            </a:fillRef>
            <a:effectRef idx="0">
              <a:scrgbClr r="0" g="0" b="0"/>
            </a:effectRef>
            <a:fontRef idx="minor">
              <a:schemeClr val="lt1"/>
            </a:fontRef>
          </p:style>
          <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s-MX" sz="1100" kern="1200" dirty="0"/>
                <a:t>C02 </a:t>
              </a:r>
              <a:r>
                <a:rPr lang="es-MX" sz="1100" kern="1200" dirty="0" err="1"/>
                <a:t>Emissions</a:t>
              </a:r>
              <a:endParaRPr lang="en-US" sz="1100" kern="1200" dirty="0"/>
            </a:p>
          </p:txBody>
        </p:sp>
      </p:grpSp>
      <p:grpSp>
        <p:nvGrpSpPr>
          <p:cNvPr id="36" name="Group 35">
            <a:extLst>
              <a:ext uri="{FF2B5EF4-FFF2-40B4-BE49-F238E27FC236}">
                <a16:creationId xmlns:a16="http://schemas.microsoft.com/office/drawing/2014/main" id="{003CA936-3A3F-4E73-A849-321AD6089D34}"/>
              </a:ext>
            </a:extLst>
          </p:cNvPr>
          <p:cNvGrpSpPr/>
          <p:nvPr/>
        </p:nvGrpSpPr>
        <p:grpSpPr>
          <a:xfrm>
            <a:off x="3271251" y="4586191"/>
            <a:ext cx="1036579" cy="1158081"/>
            <a:chOff x="60545" y="1651800"/>
            <a:chExt cx="843563" cy="991547"/>
          </a:xfrm>
          <a:solidFill>
            <a:schemeClr val="accent1">
              <a:lumMod val="60000"/>
              <a:lumOff val="40000"/>
            </a:schemeClr>
          </a:solidFill>
        </p:grpSpPr>
        <p:sp>
          <p:nvSpPr>
            <p:cNvPr id="37" name="Hexagon 36">
              <a:extLst>
                <a:ext uri="{FF2B5EF4-FFF2-40B4-BE49-F238E27FC236}">
                  <a16:creationId xmlns:a16="http://schemas.microsoft.com/office/drawing/2014/main" id="{A1FCB811-081D-474D-8024-F169A249F590}"/>
                </a:ext>
              </a:extLst>
            </p:cNvPr>
            <p:cNvSpPr/>
            <p:nvPr/>
          </p:nvSpPr>
          <p:spPr>
            <a:xfrm rot="5400000">
              <a:off x="-13447" y="1725792"/>
              <a:ext cx="991547" cy="843563"/>
            </a:xfrm>
            <a:prstGeom prst="hexagon">
              <a:avLst>
                <a:gd name="adj" fmla="val 25000"/>
                <a:gd name="vf" fmla="val 115470"/>
              </a:avLst>
            </a:prstGeom>
            <a:grpFill/>
            <a:ln>
              <a:solidFill>
                <a:schemeClr val="accent1">
                  <a:lumMod val="60000"/>
                  <a:lumOff val="40000"/>
                </a:schemeClr>
              </a:solidFill>
            </a:ln>
          </p:spPr>
          <p:style>
            <a:lnRef idx="2">
              <a:schemeClr val="lt1">
                <a:hueOff val="0"/>
                <a:satOff val="0"/>
                <a:lumOff val="0"/>
                <a:alphaOff val="0"/>
              </a:schemeClr>
            </a:lnRef>
            <a:fillRef idx="1">
              <a:schemeClr val="accent6">
                <a:shade val="50000"/>
                <a:hueOff val="49123"/>
                <a:satOff val="-2147"/>
                <a:lumOff val="5861"/>
                <a:alphaOff val="0"/>
              </a:schemeClr>
            </a:fillRef>
            <a:effectRef idx="0">
              <a:schemeClr val="accent6">
                <a:shade val="50000"/>
                <a:hueOff val="49123"/>
                <a:satOff val="-2147"/>
                <a:lumOff val="5861"/>
                <a:alphaOff val="0"/>
              </a:schemeClr>
            </a:effectRef>
            <a:fontRef idx="minor">
              <a:schemeClr val="lt1"/>
            </a:fontRef>
          </p:style>
        </p:sp>
        <p:sp>
          <p:nvSpPr>
            <p:cNvPr id="38" name="Hexagon 4">
              <a:extLst>
                <a:ext uri="{FF2B5EF4-FFF2-40B4-BE49-F238E27FC236}">
                  <a16:creationId xmlns:a16="http://schemas.microsoft.com/office/drawing/2014/main" id="{26CF2FFA-A92B-45AD-A5C2-896F0DA4D352}"/>
                </a:ext>
              </a:extLst>
            </p:cNvPr>
            <p:cNvSpPr txBox="1"/>
            <p:nvPr/>
          </p:nvSpPr>
          <p:spPr>
            <a:xfrm>
              <a:off x="190647" y="1804726"/>
              <a:ext cx="583359" cy="685695"/>
            </a:xfrm>
            <a:prstGeom prst="rect">
              <a:avLst/>
            </a:prstGeom>
            <a:grpFill/>
            <a:ln>
              <a:solidFill>
                <a:schemeClr val="accent1">
                  <a:lumMod val="60000"/>
                  <a:lumOff val="40000"/>
                </a:schemeClr>
              </a:solidFill>
            </a:ln>
          </p:spPr>
          <p:style>
            <a:lnRef idx="0">
              <a:scrgbClr r="0" g="0" b="0"/>
            </a:lnRef>
            <a:fillRef idx="0">
              <a:scrgbClr r="0" g="0" b="0"/>
            </a:fillRef>
            <a:effectRef idx="0">
              <a:scrgbClr r="0" g="0" b="0"/>
            </a:effectRef>
            <a:fontRef idx="minor">
              <a:schemeClr val="lt1"/>
            </a:fontRef>
          </p:style>
          <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s-MX" sz="1100" kern="1200" dirty="0" err="1"/>
                <a:t>Population</a:t>
              </a:r>
              <a:r>
                <a:rPr lang="es-MX" sz="1100" kern="1200" dirty="0"/>
                <a:t> </a:t>
              </a:r>
              <a:r>
                <a:rPr lang="es-MX" sz="1100" kern="1200" dirty="0" err="1"/>
                <a:t>Growth</a:t>
              </a:r>
              <a:endParaRPr lang="en-US" sz="1100" kern="1200" dirty="0"/>
            </a:p>
          </p:txBody>
        </p:sp>
      </p:grpSp>
      <p:grpSp>
        <p:nvGrpSpPr>
          <p:cNvPr id="39" name="Group 38">
            <a:extLst>
              <a:ext uri="{FF2B5EF4-FFF2-40B4-BE49-F238E27FC236}">
                <a16:creationId xmlns:a16="http://schemas.microsoft.com/office/drawing/2014/main" id="{1CED373D-E0F9-4FB8-9063-0ECEA548C76C}"/>
              </a:ext>
            </a:extLst>
          </p:cNvPr>
          <p:cNvGrpSpPr/>
          <p:nvPr/>
        </p:nvGrpSpPr>
        <p:grpSpPr>
          <a:xfrm>
            <a:off x="3352519" y="1693479"/>
            <a:ext cx="1010702" cy="991547"/>
            <a:chOff x="60545" y="1651800"/>
            <a:chExt cx="843563" cy="991547"/>
          </a:xfrm>
          <a:solidFill>
            <a:schemeClr val="accent1">
              <a:lumMod val="75000"/>
            </a:schemeClr>
          </a:solidFill>
        </p:grpSpPr>
        <p:sp>
          <p:nvSpPr>
            <p:cNvPr id="40" name="Hexagon 39">
              <a:extLst>
                <a:ext uri="{FF2B5EF4-FFF2-40B4-BE49-F238E27FC236}">
                  <a16:creationId xmlns:a16="http://schemas.microsoft.com/office/drawing/2014/main" id="{40DC6870-6703-44A8-AC6B-5BDEC2038B52}"/>
                </a:ext>
              </a:extLst>
            </p:cNvPr>
            <p:cNvSpPr/>
            <p:nvPr/>
          </p:nvSpPr>
          <p:spPr>
            <a:xfrm rot="5400000">
              <a:off x="-13447" y="1725792"/>
              <a:ext cx="991547" cy="843563"/>
            </a:xfrm>
            <a:prstGeom prst="hexagon">
              <a:avLst>
                <a:gd name="adj" fmla="val 25000"/>
                <a:gd name="vf" fmla="val 115470"/>
              </a:avLst>
            </a:prstGeom>
            <a:grpFill/>
            <a:ln>
              <a:solidFill>
                <a:schemeClr val="accent1">
                  <a:lumMod val="75000"/>
                </a:schemeClr>
              </a:solidFill>
            </a:ln>
          </p:spPr>
          <p:style>
            <a:lnRef idx="2">
              <a:schemeClr val="lt1">
                <a:hueOff val="0"/>
                <a:satOff val="0"/>
                <a:lumOff val="0"/>
                <a:alphaOff val="0"/>
              </a:schemeClr>
            </a:lnRef>
            <a:fillRef idx="1">
              <a:schemeClr val="accent6">
                <a:shade val="50000"/>
                <a:hueOff val="49123"/>
                <a:satOff val="-2147"/>
                <a:lumOff val="5861"/>
                <a:alphaOff val="0"/>
              </a:schemeClr>
            </a:fillRef>
            <a:effectRef idx="0">
              <a:schemeClr val="accent6">
                <a:shade val="50000"/>
                <a:hueOff val="49123"/>
                <a:satOff val="-2147"/>
                <a:lumOff val="5861"/>
                <a:alphaOff val="0"/>
              </a:schemeClr>
            </a:effectRef>
            <a:fontRef idx="minor">
              <a:schemeClr val="lt1"/>
            </a:fontRef>
          </p:style>
        </p:sp>
        <p:sp>
          <p:nvSpPr>
            <p:cNvPr id="41" name="Hexagon 4">
              <a:extLst>
                <a:ext uri="{FF2B5EF4-FFF2-40B4-BE49-F238E27FC236}">
                  <a16:creationId xmlns:a16="http://schemas.microsoft.com/office/drawing/2014/main" id="{4B845E4D-9767-4672-AFF0-46952CB67043}"/>
                </a:ext>
              </a:extLst>
            </p:cNvPr>
            <p:cNvSpPr txBox="1"/>
            <p:nvPr/>
          </p:nvSpPr>
          <p:spPr>
            <a:xfrm>
              <a:off x="190646" y="1934937"/>
              <a:ext cx="583359" cy="521816"/>
            </a:xfrm>
            <a:prstGeom prst="rect">
              <a:avLst/>
            </a:prstGeom>
            <a:grpFill/>
            <a:ln>
              <a:solidFill>
                <a:schemeClr val="accent1">
                  <a:lumMod val="7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s-MX" sz="1100" kern="1200" dirty="0"/>
                <a:t>C02 </a:t>
              </a:r>
              <a:r>
                <a:rPr lang="es-MX" sz="1100" kern="1200" dirty="0" err="1"/>
                <a:t>Emissions</a:t>
              </a:r>
              <a:r>
                <a:rPr lang="es-MX" sz="1100" kern="1200" dirty="0"/>
                <a:t> (</a:t>
              </a:r>
              <a:r>
                <a:rPr lang="es-MX" sz="1100" kern="1200" dirty="0" err="1"/>
                <a:t>Tn</a:t>
              </a:r>
              <a:r>
                <a:rPr lang="es-MX" sz="1100" kern="1200" dirty="0"/>
                <a:t> per </a:t>
              </a:r>
              <a:r>
                <a:rPr lang="es-MX" sz="1100" kern="1200" dirty="0" err="1"/>
                <a:t>capita</a:t>
              </a:r>
              <a:r>
                <a:rPr lang="es-MX" sz="1100" kern="1200" dirty="0"/>
                <a:t>)</a:t>
              </a:r>
              <a:endParaRPr lang="en-US" sz="1100" kern="1200" dirty="0"/>
            </a:p>
          </p:txBody>
        </p:sp>
      </p:grpSp>
      <p:grpSp>
        <p:nvGrpSpPr>
          <p:cNvPr id="42" name="Group 41">
            <a:extLst>
              <a:ext uri="{FF2B5EF4-FFF2-40B4-BE49-F238E27FC236}">
                <a16:creationId xmlns:a16="http://schemas.microsoft.com/office/drawing/2014/main" id="{22F7224F-F6C1-4D08-B392-B880ED0A3C4E}"/>
              </a:ext>
            </a:extLst>
          </p:cNvPr>
          <p:cNvGrpSpPr/>
          <p:nvPr/>
        </p:nvGrpSpPr>
        <p:grpSpPr>
          <a:xfrm>
            <a:off x="6237175" y="2578759"/>
            <a:ext cx="964122" cy="1100899"/>
            <a:chOff x="60545" y="1651800"/>
            <a:chExt cx="843563" cy="991547"/>
          </a:xfrm>
          <a:solidFill>
            <a:srgbClr val="0070C0"/>
          </a:solidFill>
        </p:grpSpPr>
        <p:sp>
          <p:nvSpPr>
            <p:cNvPr id="43" name="Hexagon 42">
              <a:extLst>
                <a:ext uri="{FF2B5EF4-FFF2-40B4-BE49-F238E27FC236}">
                  <a16:creationId xmlns:a16="http://schemas.microsoft.com/office/drawing/2014/main" id="{0A385631-A4F3-42DD-A56D-BE46AE8B23CD}"/>
                </a:ext>
              </a:extLst>
            </p:cNvPr>
            <p:cNvSpPr/>
            <p:nvPr/>
          </p:nvSpPr>
          <p:spPr>
            <a:xfrm rot="5400000">
              <a:off x="-13447" y="1725792"/>
              <a:ext cx="991547" cy="843563"/>
            </a:xfrm>
            <a:prstGeom prst="hexagon">
              <a:avLst>
                <a:gd name="adj" fmla="val 25000"/>
                <a:gd name="vf" fmla="val 115470"/>
              </a:avLst>
            </a:prstGeom>
            <a:grpFill/>
            <a:ln>
              <a:solidFill>
                <a:srgbClr val="0070C0"/>
              </a:solidFill>
            </a:ln>
          </p:spPr>
          <p:style>
            <a:lnRef idx="2">
              <a:schemeClr val="lt1">
                <a:hueOff val="0"/>
                <a:satOff val="0"/>
                <a:lumOff val="0"/>
                <a:alphaOff val="0"/>
              </a:schemeClr>
            </a:lnRef>
            <a:fillRef idx="1">
              <a:schemeClr val="accent6">
                <a:shade val="50000"/>
                <a:hueOff val="49123"/>
                <a:satOff val="-2147"/>
                <a:lumOff val="5861"/>
                <a:alphaOff val="0"/>
              </a:schemeClr>
            </a:fillRef>
            <a:effectRef idx="0">
              <a:schemeClr val="accent6">
                <a:shade val="50000"/>
                <a:hueOff val="49123"/>
                <a:satOff val="-2147"/>
                <a:lumOff val="5861"/>
                <a:alphaOff val="0"/>
              </a:schemeClr>
            </a:effectRef>
            <a:fontRef idx="minor">
              <a:schemeClr val="lt1"/>
            </a:fontRef>
          </p:style>
        </p:sp>
        <p:sp>
          <p:nvSpPr>
            <p:cNvPr id="44" name="Hexagon 4">
              <a:extLst>
                <a:ext uri="{FF2B5EF4-FFF2-40B4-BE49-F238E27FC236}">
                  <a16:creationId xmlns:a16="http://schemas.microsoft.com/office/drawing/2014/main" id="{2BF6DBC2-78C5-42E6-85D1-95417A92E9B0}"/>
                </a:ext>
              </a:extLst>
            </p:cNvPr>
            <p:cNvSpPr txBox="1"/>
            <p:nvPr/>
          </p:nvSpPr>
          <p:spPr>
            <a:xfrm>
              <a:off x="190647" y="1804726"/>
              <a:ext cx="583359" cy="685695"/>
            </a:xfrm>
            <a:prstGeom prst="rect">
              <a:avLst/>
            </a:prstGeom>
            <a:grpFill/>
            <a:ln>
              <a:solidFill>
                <a:srgbClr val="0070C0"/>
              </a:solidFill>
            </a:ln>
          </p:spPr>
          <p:style>
            <a:lnRef idx="0">
              <a:scrgbClr r="0" g="0" b="0"/>
            </a:lnRef>
            <a:fillRef idx="0">
              <a:scrgbClr r="0" g="0" b="0"/>
            </a:fillRef>
            <a:effectRef idx="0">
              <a:scrgbClr r="0" g="0" b="0"/>
            </a:effectRef>
            <a:fontRef idx="minor">
              <a:schemeClr val="lt1"/>
            </a:fontRef>
          </p:style>
          <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s-MX" sz="1100" kern="1200" dirty="0"/>
                <a:t>Forest </a:t>
              </a:r>
              <a:r>
                <a:rPr lang="es-MX" sz="1100" kern="1200" dirty="0" err="1"/>
                <a:t>Area</a:t>
              </a:r>
              <a:r>
                <a:rPr lang="es-MX" sz="1100" kern="1200" dirty="0"/>
                <a:t> (km2)</a:t>
              </a:r>
              <a:endParaRPr lang="en-US" sz="1100" kern="1200" dirty="0"/>
            </a:p>
          </p:txBody>
        </p:sp>
      </p:grpSp>
      <p:grpSp>
        <p:nvGrpSpPr>
          <p:cNvPr id="45" name="Group 44">
            <a:extLst>
              <a:ext uri="{FF2B5EF4-FFF2-40B4-BE49-F238E27FC236}">
                <a16:creationId xmlns:a16="http://schemas.microsoft.com/office/drawing/2014/main" id="{42EB8F3F-B06E-426C-806C-C5C3E0783A08}"/>
              </a:ext>
            </a:extLst>
          </p:cNvPr>
          <p:cNvGrpSpPr/>
          <p:nvPr/>
        </p:nvGrpSpPr>
        <p:grpSpPr>
          <a:xfrm>
            <a:off x="4807022" y="4681616"/>
            <a:ext cx="944267" cy="967231"/>
            <a:chOff x="60545" y="1651800"/>
            <a:chExt cx="843563" cy="991547"/>
          </a:xfrm>
          <a:solidFill>
            <a:schemeClr val="accent1">
              <a:lumMod val="75000"/>
            </a:schemeClr>
          </a:solidFill>
        </p:grpSpPr>
        <p:sp>
          <p:nvSpPr>
            <p:cNvPr id="46" name="Hexagon 45">
              <a:extLst>
                <a:ext uri="{FF2B5EF4-FFF2-40B4-BE49-F238E27FC236}">
                  <a16:creationId xmlns:a16="http://schemas.microsoft.com/office/drawing/2014/main" id="{1ADAEF63-86E0-484F-8ED9-194EE831E2DD}"/>
                </a:ext>
              </a:extLst>
            </p:cNvPr>
            <p:cNvSpPr/>
            <p:nvPr/>
          </p:nvSpPr>
          <p:spPr>
            <a:xfrm rot="5400000">
              <a:off x="-13447" y="1725792"/>
              <a:ext cx="991547" cy="843563"/>
            </a:xfrm>
            <a:prstGeom prst="hexagon">
              <a:avLst>
                <a:gd name="adj" fmla="val 25000"/>
                <a:gd name="vf" fmla="val 115470"/>
              </a:avLst>
            </a:prstGeom>
            <a:grpFill/>
            <a:ln>
              <a:solidFill>
                <a:schemeClr val="accent1">
                  <a:lumMod val="75000"/>
                </a:schemeClr>
              </a:solidFill>
            </a:ln>
          </p:spPr>
          <p:style>
            <a:lnRef idx="2">
              <a:schemeClr val="lt1">
                <a:hueOff val="0"/>
                <a:satOff val="0"/>
                <a:lumOff val="0"/>
                <a:alphaOff val="0"/>
              </a:schemeClr>
            </a:lnRef>
            <a:fillRef idx="1">
              <a:schemeClr val="accent6">
                <a:shade val="50000"/>
                <a:hueOff val="49123"/>
                <a:satOff val="-2147"/>
                <a:lumOff val="5861"/>
                <a:alphaOff val="0"/>
              </a:schemeClr>
            </a:fillRef>
            <a:effectRef idx="0">
              <a:schemeClr val="accent6">
                <a:shade val="50000"/>
                <a:hueOff val="49123"/>
                <a:satOff val="-2147"/>
                <a:lumOff val="5861"/>
                <a:alphaOff val="0"/>
              </a:schemeClr>
            </a:effectRef>
            <a:fontRef idx="minor">
              <a:schemeClr val="lt1"/>
            </a:fontRef>
          </p:style>
        </p:sp>
        <p:sp>
          <p:nvSpPr>
            <p:cNvPr id="47" name="Hexagon 4">
              <a:extLst>
                <a:ext uri="{FF2B5EF4-FFF2-40B4-BE49-F238E27FC236}">
                  <a16:creationId xmlns:a16="http://schemas.microsoft.com/office/drawing/2014/main" id="{22CE47BB-7AA6-4739-9394-CDEDEC108A72}"/>
                </a:ext>
              </a:extLst>
            </p:cNvPr>
            <p:cNvSpPr txBox="1"/>
            <p:nvPr/>
          </p:nvSpPr>
          <p:spPr>
            <a:xfrm>
              <a:off x="190647" y="1851893"/>
              <a:ext cx="583359" cy="554698"/>
            </a:xfrm>
            <a:prstGeom prst="rect">
              <a:avLst/>
            </a:prstGeom>
            <a:grpFill/>
            <a:ln>
              <a:solidFill>
                <a:schemeClr val="accent1">
                  <a:lumMod val="7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s-MX" sz="1100" kern="1200" dirty="0"/>
                <a:t>GINI </a:t>
              </a:r>
              <a:r>
                <a:rPr lang="es-MX" sz="1100" kern="1200" dirty="0" err="1"/>
                <a:t>Index</a:t>
              </a:r>
              <a:endParaRPr lang="en-US" sz="1100" kern="1200" dirty="0"/>
            </a:p>
          </p:txBody>
        </p:sp>
      </p:grpSp>
      <p:grpSp>
        <p:nvGrpSpPr>
          <p:cNvPr id="48" name="Group 47">
            <a:extLst>
              <a:ext uri="{FF2B5EF4-FFF2-40B4-BE49-F238E27FC236}">
                <a16:creationId xmlns:a16="http://schemas.microsoft.com/office/drawing/2014/main" id="{897D464F-1B59-454E-B9BA-6A8C8862646E}"/>
              </a:ext>
            </a:extLst>
          </p:cNvPr>
          <p:cNvGrpSpPr/>
          <p:nvPr/>
        </p:nvGrpSpPr>
        <p:grpSpPr>
          <a:xfrm>
            <a:off x="1252042" y="3577086"/>
            <a:ext cx="964122" cy="1100899"/>
            <a:chOff x="60545" y="1651800"/>
            <a:chExt cx="843563" cy="991547"/>
          </a:xfrm>
          <a:solidFill>
            <a:srgbClr val="0070C0"/>
          </a:solidFill>
        </p:grpSpPr>
        <p:sp>
          <p:nvSpPr>
            <p:cNvPr id="49" name="Hexagon 48">
              <a:extLst>
                <a:ext uri="{FF2B5EF4-FFF2-40B4-BE49-F238E27FC236}">
                  <a16:creationId xmlns:a16="http://schemas.microsoft.com/office/drawing/2014/main" id="{8670107A-51F9-4A60-9627-83F04877E92F}"/>
                </a:ext>
              </a:extLst>
            </p:cNvPr>
            <p:cNvSpPr/>
            <p:nvPr/>
          </p:nvSpPr>
          <p:spPr>
            <a:xfrm rot="5400000">
              <a:off x="-13447" y="1725792"/>
              <a:ext cx="991547" cy="843563"/>
            </a:xfrm>
            <a:prstGeom prst="hexagon">
              <a:avLst>
                <a:gd name="adj" fmla="val 25000"/>
                <a:gd name="vf" fmla="val 115470"/>
              </a:avLst>
            </a:prstGeom>
            <a:grpFill/>
            <a:ln>
              <a:solidFill>
                <a:srgbClr val="0070C0"/>
              </a:solidFill>
            </a:ln>
          </p:spPr>
          <p:style>
            <a:lnRef idx="2">
              <a:schemeClr val="lt1">
                <a:hueOff val="0"/>
                <a:satOff val="0"/>
                <a:lumOff val="0"/>
                <a:alphaOff val="0"/>
              </a:schemeClr>
            </a:lnRef>
            <a:fillRef idx="1">
              <a:schemeClr val="accent6">
                <a:shade val="50000"/>
                <a:hueOff val="49123"/>
                <a:satOff val="-2147"/>
                <a:lumOff val="5861"/>
                <a:alphaOff val="0"/>
              </a:schemeClr>
            </a:fillRef>
            <a:effectRef idx="0">
              <a:schemeClr val="accent6">
                <a:shade val="50000"/>
                <a:hueOff val="49123"/>
                <a:satOff val="-2147"/>
                <a:lumOff val="5861"/>
                <a:alphaOff val="0"/>
              </a:schemeClr>
            </a:effectRef>
            <a:fontRef idx="minor">
              <a:schemeClr val="lt1"/>
            </a:fontRef>
          </p:style>
        </p:sp>
        <p:sp>
          <p:nvSpPr>
            <p:cNvPr id="50" name="Hexagon 4">
              <a:extLst>
                <a:ext uri="{FF2B5EF4-FFF2-40B4-BE49-F238E27FC236}">
                  <a16:creationId xmlns:a16="http://schemas.microsoft.com/office/drawing/2014/main" id="{D2CDFC45-0311-4C92-B300-933E86D3F2AE}"/>
                </a:ext>
              </a:extLst>
            </p:cNvPr>
            <p:cNvSpPr txBox="1"/>
            <p:nvPr/>
          </p:nvSpPr>
          <p:spPr>
            <a:xfrm>
              <a:off x="190647" y="1804726"/>
              <a:ext cx="583359" cy="685695"/>
            </a:xfrm>
            <a:prstGeom prst="rect">
              <a:avLst/>
            </a:prstGeom>
            <a:grpFill/>
            <a:ln>
              <a:solidFill>
                <a:srgbClr val="0070C0"/>
              </a:solidFill>
            </a:ln>
          </p:spPr>
          <p:style>
            <a:lnRef idx="0">
              <a:scrgbClr r="0" g="0" b="0"/>
            </a:lnRef>
            <a:fillRef idx="0">
              <a:scrgbClr r="0" g="0" b="0"/>
            </a:fillRef>
            <a:effectRef idx="0">
              <a:scrgbClr r="0" g="0" b="0"/>
            </a:effectRef>
            <a:fontRef idx="minor">
              <a:schemeClr val="lt1"/>
            </a:fontRef>
          </p:style>
          <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s-MX" sz="1100" kern="1200" dirty="0" err="1"/>
                <a:t>Methane</a:t>
              </a:r>
              <a:r>
                <a:rPr lang="es-MX" sz="1100" kern="1200" dirty="0"/>
                <a:t> </a:t>
              </a:r>
              <a:r>
                <a:rPr lang="es-MX" sz="1100" kern="1200" dirty="0" err="1"/>
                <a:t>Emissions</a:t>
              </a:r>
              <a:endParaRPr lang="en-US" sz="1100" kern="1200" dirty="0"/>
            </a:p>
          </p:txBody>
        </p:sp>
      </p:grpSp>
      <p:grpSp>
        <p:nvGrpSpPr>
          <p:cNvPr id="52" name="Group 51">
            <a:extLst>
              <a:ext uri="{FF2B5EF4-FFF2-40B4-BE49-F238E27FC236}">
                <a16:creationId xmlns:a16="http://schemas.microsoft.com/office/drawing/2014/main" id="{82E8AAF2-623B-42EB-A96A-0B196BA7DB54}"/>
              </a:ext>
            </a:extLst>
          </p:cNvPr>
          <p:cNvGrpSpPr/>
          <p:nvPr/>
        </p:nvGrpSpPr>
        <p:grpSpPr>
          <a:xfrm>
            <a:off x="1916656" y="4614782"/>
            <a:ext cx="964122" cy="1100899"/>
            <a:chOff x="60545" y="1651800"/>
            <a:chExt cx="843563" cy="991547"/>
          </a:xfrm>
          <a:solidFill>
            <a:srgbClr val="2F5597"/>
          </a:solidFill>
        </p:grpSpPr>
        <p:sp>
          <p:nvSpPr>
            <p:cNvPr id="53" name="Hexagon 52">
              <a:extLst>
                <a:ext uri="{FF2B5EF4-FFF2-40B4-BE49-F238E27FC236}">
                  <a16:creationId xmlns:a16="http://schemas.microsoft.com/office/drawing/2014/main" id="{9917B73C-3505-4DAB-B39D-F7840E281FC0}"/>
                </a:ext>
              </a:extLst>
            </p:cNvPr>
            <p:cNvSpPr/>
            <p:nvPr/>
          </p:nvSpPr>
          <p:spPr>
            <a:xfrm rot="5400000">
              <a:off x="-13447" y="1725792"/>
              <a:ext cx="991547" cy="843563"/>
            </a:xfrm>
            <a:prstGeom prst="hexagon">
              <a:avLst>
                <a:gd name="adj" fmla="val 25000"/>
                <a:gd name="vf" fmla="val 115470"/>
              </a:avLst>
            </a:prstGeom>
            <a:grpFill/>
            <a:ln>
              <a:solidFill>
                <a:srgbClr val="2F5597"/>
              </a:solidFill>
            </a:ln>
          </p:spPr>
          <p:style>
            <a:lnRef idx="2">
              <a:schemeClr val="lt1">
                <a:hueOff val="0"/>
                <a:satOff val="0"/>
                <a:lumOff val="0"/>
                <a:alphaOff val="0"/>
              </a:schemeClr>
            </a:lnRef>
            <a:fillRef idx="1">
              <a:schemeClr val="accent6">
                <a:shade val="50000"/>
                <a:hueOff val="49123"/>
                <a:satOff val="-2147"/>
                <a:lumOff val="5861"/>
                <a:alphaOff val="0"/>
              </a:schemeClr>
            </a:fillRef>
            <a:effectRef idx="0">
              <a:schemeClr val="accent6">
                <a:shade val="50000"/>
                <a:hueOff val="49123"/>
                <a:satOff val="-2147"/>
                <a:lumOff val="5861"/>
                <a:alphaOff val="0"/>
              </a:schemeClr>
            </a:effectRef>
            <a:fontRef idx="minor">
              <a:schemeClr val="lt1"/>
            </a:fontRef>
          </p:style>
        </p:sp>
        <p:sp>
          <p:nvSpPr>
            <p:cNvPr id="54" name="Hexagon 4">
              <a:extLst>
                <a:ext uri="{FF2B5EF4-FFF2-40B4-BE49-F238E27FC236}">
                  <a16:creationId xmlns:a16="http://schemas.microsoft.com/office/drawing/2014/main" id="{530A5A7F-0A6F-4A16-96FC-2627CF61293C}"/>
                </a:ext>
              </a:extLst>
            </p:cNvPr>
            <p:cNvSpPr txBox="1"/>
            <p:nvPr/>
          </p:nvSpPr>
          <p:spPr>
            <a:xfrm>
              <a:off x="190647" y="1804726"/>
              <a:ext cx="583359" cy="685695"/>
            </a:xfrm>
            <a:prstGeom prst="rect">
              <a:avLst/>
            </a:prstGeom>
            <a:grpFill/>
            <a:ln>
              <a:solidFill>
                <a:srgbClr val="2F5597"/>
              </a:solidFill>
            </a:ln>
          </p:spPr>
          <p:style>
            <a:lnRef idx="0">
              <a:scrgbClr r="0" g="0" b="0"/>
            </a:lnRef>
            <a:fillRef idx="0">
              <a:scrgbClr r="0" g="0" b="0"/>
            </a:fillRef>
            <a:effectRef idx="0">
              <a:scrgbClr r="0" g="0" b="0"/>
            </a:effectRef>
            <a:fontRef idx="minor">
              <a:schemeClr val="lt1"/>
            </a:fontRef>
          </p:style>
          <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s-MX" sz="1100" kern="1200" dirty="0"/>
                <a:t>Forest </a:t>
              </a:r>
              <a:r>
                <a:rPr lang="es-MX" sz="1100" kern="1200" dirty="0" err="1"/>
                <a:t>Area</a:t>
              </a:r>
              <a:r>
                <a:rPr lang="es-MX" sz="1100" kern="1200" dirty="0"/>
                <a:t> (% </a:t>
              </a:r>
              <a:r>
                <a:rPr lang="es-MX" sz="1100" kern="1200" dirty="0" err="1"/>
                <a:t>of</a:t>
              </a:r>
              <a:r>
                <a:rPr lang="es-MX" sz="1100" kern="1200" dirty="0"/>
                <a:t> </a:t>
              </a:r>
              <a:r>
                <a:rPr lang="es-MX" sz="1100" kern="1200" dirty="0" err="1"/>
                <a:t>land</a:t>
              </a:r>
              <a:r>
                <a:rPr lang="es-MX" sz="1100" kern="1200" dirty="0"/>
                <a:t>)</a:t>
              </a:r>
              <a:endParaRPr lang="en-US" sz="1100" kern="1200" dirty="0"/>
            </a:p>
          </p:txBody>
        </p:sp>
      </p:grpSp>
      <p:grpSp>
        <p:nvGrpSpPr>
          <p:cNvPr id="55" name="Group 54">
            <a:extLst>
              <a:ext uri="{FF2B5EF4-FFF2-40B4-BE49-F238E27FC236}">
                <a16:creationId xmlns:a16="http://schemas.microsoft.com/office/drawing/2014/main" id="{B42C74C2-3FA7-4544-BB5C-F77849910914}"/>
              </a:ext>
            </a:extLst>
          </p:cNvPr>
          <p:cNvGrpSpPr/>
          <p:nvPr/>
        </p:nvGrpSpPr>
        <p:grpSpPr>
          <a:xfrm>
            <a:off x="6237174" y="4614782"/>
            <a:ext cx="1036579" cy="1100899"/>
            <a:chOff x="60545" y="1651800"/>
            <a:chExt cx="843563" cy="991547"/>
          </a:xfrm>
          <a:solidFill>
            <a:schemeClr val="accent1">
              <a:lumMod val="60000"/>
              <a:lumOff val="40000"/>
            </a:schemeClr>
          </a:solidFill>
        </p:grpSpPr>
        <p:sp>
          <p:nvSpPr>
            <p:cNvPr id="56" name="Hexagon 55">
              <a:extLst>
                <a:ext uri="{FF2B5EF4-FFF2-40B4-BE49-F238E27FC236}">
                  <a16:creationId xmlns:a16="http://schemas.microsoft.com/office/drawing/2014/main" id="{E4AD7369-47C9-41B2-9CA5-A07A51EAD139}"/>
                </a:ext>
              </a:extLst>
            </p:cNvPr>
            <p:cNvSpPr/>
            <p:nvPr/>
          </p:nvSpPr>
          <p:spPr>
            <a:xfrm rot="5400000">
              <a:off x="-13447" y="1725792"/>
              <a:ext cx="991547" cy="843563"/>
            </a:xfrm>
            <a:prstGeom prst="hexagon">
              <a:avLst>
                <a:gd name="adj" fmla="val 25000"/>
                <a:gd name="vf" fmla="val 115470"/>
              </a:avLst>
            </a:prstGeom>
            <a:grpFill/>
            <a:ln>
              <a:solidFill>
                <a:schemeClr val="accent1">
                  <a:lumMod val="60000"/>
                  <a:lumOff val="40000"/>
                </a:schemeClr>
              </a:solidFill>
            </a:ln>
          </p:spPr>
          <p:style>
            <a:lnRef idx="2">
              <a:schemeClr val="lt1">
                <a:hueOff val="0"/>
                <a:satOff val="0"/>
                <a:lumOff val="0"/>
                <a:alphaOff val="0"/>
              </a:schemeClr>
            </a:lnRef>
            <a:fillRef idx="1">
              <a:schemeClr val="accent6">
                <a:shade val="50000"/>
                <a:hueOff val="49123"/>
                <a:satOff val="-2147"/>
                <a:lumOff val="5861"/>
                <a:alphaOff val="0"/>
              </a:schemeClr>
            </a:fillRef>
            <a:effectRef idx="0">
              <a:schemeClr val="accent6">
                <a:shade val="50000"/>
                <a:hueOff val="49123"/>
                <a:satOff val="-2147"/>
                <a:lumOff val="5861"/>
                <a:alphaOff val="0"/>
              </a:schemeClr>
            </a:effectRef>
            <a:fontRef idx="minor">
              <a:schemeClr val="lt1"/>
            </a:fontRef>
          </p:style>
        </p:sp>
        <p:sp>
          <p:nvSpPr>
            <p:cNvPr id="57" name="Hexagon 4">
              <a:extLst>
                <a:ext uri="{FF2B5EF4-FFF2-40B4-BE49-F238E27FC236}">
                  <a16:creationId xmlns:a16="http://schemas.microsoft.com/office/drawing/2014/main" id="{EBA0F0A8-1165-4502-8E48-41DA90672462}"/>
                </a:ext>
              </a:extLst>
            </p:cNvPr>
            <p:cNvSpPr txBox="1"/>
            <p:nvPr/>
          </p:nvSpPr>
          <p:spPr>
            <a:xfrm>
              <a:off x="131010" y="1859992"/>
              <a:ext cx="702632" cy="595999"/>
            </a:xfrm>
            <a:prstGeom prst="rect">
              <a:avLst/>
            </a:prstGeom>
            <a:grpFill/>
            <a:ln>
              <a:solidFill>
                <a:schemeClr val="accent1">
                  <a:lumMod val="60000"/>
                  <a:lumOff val="40000"/>
                </a:schemeClr>
              </a:solidFill>
            </a:ln>
          </p:spPr>
          <p:style>
            <a:lnRef idx="0">
              <a:scrgbClr r="0" g="0" b="0"/>
            </a:lnRef>
            <a:fillRef idx="0">
              <a:scrgbClr r="0" g="0" b="0"/>
            </a:fillRef>
            <a:effectRef idx="0">
              <a:scrgbClr r="0" g="0" b="0"/>
            </a:effectRef>
            <a:fontRef idx="minor">
              <a:schemeClr val="lt1"/>
            </a:fontRef>
          </p:style>
          <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s-MX" sz="1100" kern="1200" dirty="0" err="1"/>
                <a:t>Renewable</a:t>
              </a:r>
              <a:r>
                <a:rPr lang="es-MX" sz="1100" kern="1200" dirty="0"/>
                <a:t> Energy </a:t>
              </a:r>
              <a:r>
                <a:rPr lang="es-MX" sz="1100" kern="1200" dirty="0" err="1"/>
                <a:t>Consumption</a:t>
              </a:r>
              <a:endParaRPr lang="en-US" sz="1100" kern="1200" dirty="0"/>
            </a:p>
          </p:txBody>
        </p:sp>
      </p:grpSp>
      <p:grpSp>
        <p:nvGrpSpPr>
          <p:cNvPr id="58" name="Group 57">
            <a:extLst>
              <a:ext uri="{FF2B5EF4-FFF2-40B4-BE49-F238E27FC236}">
                <a16:creationId xmlns:a16="http://schemas.microsoft.com/office/drawing/2014/main" id="{FFB02521-50D4-4420-BDE9-1CDC97BC6EF0}"/>
              </a:ext>
            </a:extLst>
          </p:cNvPr>
          <p:cNvGrpSpPr/>
          <p:nvPr/>
        </p:nvGrpSpPr>
        <p:grpSpPr>
          <a:xfrm>
            <a:off x="6853347" y="5559510"/>
            <a:ext cx="1136120" cy="1100899"/>
            <a:chOff x="60545" y="1651800"/>
            <a:chExt cx="843563" cy="991547"/>
          </a:xfrm>
          <a:solidFill>
            <a:srgbClr val="002060"/>
          </a:solidFill>
        </p:grpSpPr>
        <p:sp>
          <p:nvSpPr>
            <p:cNvPr id="59" name="Hexagon 58">
              <a:extLst>
                <a:ext uri="{FF2B5EF4-FFF2-40B4-BE49-F238E27FC236}">
                  <a16:creationId xmlns:a16="http://schemas.microsoft.com/office/drawing/2014/main" id="{C3E9E138-EAA4-4BE4-8562-91CDA4A37456}"/>
                </a:ext>
              </a:extLst>
            </p:cNvPr>
            <p:cNvSpPr/>
            <p:nvPr/>
          </p:nvSpPr>
          <p:spPr>
            <a:xfrm rot="5400000">
              <a:off x="-13447" y="1725792"/>
              <a:ext cx="991547" cy="843563"/>
            </a:xfrm>
            <a:prstGeom prst="hexagon">
              <a:avLst>
                <a:gd name="adj" fmla="val 25000"/>
                <a:gd name="vf" fmla="val 115470"/>
              </a:avLst>
            </a:prstGeom>
            <a:grpFill/>
            <a:ln>
              <a:solidFill>
                <a:srgbClr val="002060"/>
              </a:solidFill>
            </a:ln>
          </p:spPr>
          <p:style>
            <a:lnRef idx="2">
              <a:schemeClr val="lt1">
                <a:hueOff val="0"/>
                <a:satOff val="0"/>
                <a:lumOff val="0"/>
                <a:alphaOff val="0"/>
              </a:schemeClr>
            </a:lnRef>
            <a:fillRef idx="1">
              <a:schemeClr val="accent6">
                <a:shade val="50000"/>
                <a:hueOff val="49123"/>
                <a:satOff val="-2147"/>
                <a:lumOff val="5861"/>
                <a:alphaOff val="0"/>
              </a:schemeClr>
            </a:fillRef>
            <a:effectRef idx="0">
              <a:schemeClr val="accent6">
                <a:shade val="50000"/>
                <a:hueOff val="49123"/>
                <a:satOff val="-2147"/>
                <a:lumOff val="5861"/>
                <a:alphaOff val="0"/>
              </a:schemeClr>
            </a:effectRef>
            <a:fontRef idx="minor">
              <a:schemeClr val="lt1"/>
            </a:fontRef>
          </p:style>
        </p:sp>
        <p:sp>
          <p:nvSpPr>
            <p:cNvPr id="60" name="Hexagon 4">
              <a:extLst>
                <a:ext uri="{FF2B5EF4-FFF2-40B4-BE49-F238E27FC236}">
                  <a16:creationId xmlns:a16="http://schemas.microsoft.com/office/drawing/2014/main" id="{825FC222-2EC3-48D3-A15F-72D7A66C4670}"/>
                </a:ext>
              </a:extLst>
            </p:cNvPr>
            <p:cNvSpPr txBox="1"/>
            <p:nvPr/>
          </p:nvSpPr>
          <p:spPr>
            <a:xfrm>
              <a:off x="190647" y="1898199"/>
              <a:ext cx="583359" cy="565218"/>
            </a:xfrm>
            <a:prstGeom prst="rect">
              <a:avLst/>
            </a:prstGeom>
            <a:grpFill/>
            <a:ln>
              <a:solidFill>
                <a:srgbClr val="002060"/>
              </a:solidFill>
            </a:ln>
          </p:spPr>
          <p:style>
            <a:lnRef idx="0">
              <a:scrgbClr r="0" g="0" b="0"/>
            </a:lnRef>
            <a:fillRef idx="0">
              <a:scrgbClr r="0" g="0" b="0"/>
            </a:fillRef>
            <a:effectRef idx="0">
              <a:scrgbClr r="0" g="0" b="0"/>
            </a:effectRef>
            <a:fontRef idx="minor">
              <a:schemeClr val="lt1"/>
            </a:fontRef>
          </p:style>
          <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s-MX" sz="1100" kern="1200" dirty="0"/>
                <a:t>Total </a:t>
              </a:r>
              <a:r>
                <a:rPr lang="es-MX" sz="1100" kern="1200" dirty="0" err="1"/>
                <a:t>Greenhouse</a:t>
              </a:r>
              <a:r>
                <a:rPr lang="es-MX" sz="1100" kern="1200" dirty="0"/>
                <a:t> Gas </a:t>
              </a:r>
              <a:r>
                <a:rPr lang="es-MX" sz="1100" kern="1200" dirty="0" err="1"/>
                <a:t>Emission</a:t>
              </a:r>
              <a:endParaRPr lang="en-US" sz="1100" kern="1200" dirty="0"/>
            </a:p>
          </p:txBody>
        </p:sp>
      </p:grpSp>
      <p:grpSp>
        <p:nvGrpSpPr>
          <p:cNvPr id="61" name="Group 60">
            <a:extLst>
              <a:ext uri="{FF2B5EF4-FFF2-40B4-BE49-F238E27FC236}">
                <a16:creationId xmlns:a16="http://schemas.microsoft.com/office/drawing/2014/main" id="{944E5CBD-3BC9-4A3F-9484-6100BABA41EB}"/>
              </a:ext>
            </a:extLst>
          </p:cNvPr>
          <p:cNvGrpSpPr/>
          <p:nvPr/>
        </p:nvGrpSpPr>
        <p:grpSpPr>
          <a:xfrm>
            <a:off x="6948088" y="3577086"/>
            <a:ext cx="1036578" cy="1132421"/>
            <a:chOff x="60545" y="1651800"/>
            <a:chExt cx="843563" cy="991547"/>
          </a:xfrm>
          <a:solidFill>
            <a:schemeClr val="accent1">
              <a:lumMod val="75000"/>
            </a:schemeClr>
          </a:solidFill>
        </p:grpSpPr>
        <p:sp>
          <p:nvSpPr>
            <p:cNvPr id="62" name="Hexagon 61">
              <a:extLst>
                <a:ext uri="{FF2B5EF4-FFF2-40B4-BE49-F238E27FC236}">
                  <a16:creationId xmlns:a16="http://schemas.microsoft.com/office/drawing/2014/main" id="{82C4E665-2631-48F1-A58B-6E464BAF4C55}"/>
                </a:ext>
              </a:extLst>
            </p:cNvPr>
            <p:cNvSpPr/>
            <p:nvPr/>
          </p:nvSpPr>
          <p:spPr>
            <a:xfrm rot="5400000">
              <a:off x="-13447" y="1725792"/>
              <a:ext cx="991547" cy="843563"/>
            </a:xfrm>
            <a:prstGeom prst="hexagon">
              <a:avLst>
                <a:gd name="adj" fmla="val 25000"/>
                <a:gd name="vf" fmla="val 115470"/>
              </a:avLst>
            </a:prstGeom>
            <a:grpFill/>
            <a:ln>
              <a:solidFill>
                <a:schemeClr val="accent1">
                  <a:lumMod val="75000"/>
                </a:schemeClr>
              </a:solidFill>
            </a:ln>
          </p:spPr>
          <p:style>
            <a:lnRef idx="2">
              <a:schemeClr val="lt1">
                <a:hueOff val="0"/>
                <a:satOff val="0"/>
                <a:lumOff val="0"/>
                <a:alphaOff val="0"/>
              </a:schemeClr>
            </a:lnRef>
            <a:fillRef idx="1">
              <a:schemeClr val="accent6">
                <a:shade val="50000"/>
                <a:hueOff val="49123"/>
                <a:satOff val="-2147"/>
                <a:lumOff val="5861"/>
                <a:alphaOff val="0"/>
              </a:schemeClr>
            </a:fillRef>
            <a:effectRef idx="0">
              <a:schemeClr val="accent6">
                <a:shade val="50000"/>
                <a:hueOff val="49123"/>
                <a:satOff val="-2147"/>
                <a:lumOff val="5861"/>
                <a:alphaOff val="0"/>
              </a:schemeClr>
            </a:effectRef>
            <a:fontRef idx="minor">
              <a:schemeClr val="lt1"/>
            </a:fontRef>
          </p:style>
        </p:sp>
        <p:sp>
          <p:nvSpPr>
            <p:cNvPr id="63" name="Hexagon 4">
              <a:extLst>
                <a:ext uri="{FF2B5EF4-FFF2-40B4-BE49-F238E27FC236}">
                  <a16:creationId xmlns:a16="http://schemas.microsoft.com/office/drawing/2014/main" id="{797FC406-FFBC-4BFC-8B1E-EBE4CDCE168C}"/>
                </a:ext>
              </a:extLst>
            </p:cNvPr>
            <p:cNvSpPr txBox="1"/>
            <p:nvPr/>
          </p:nvSpPr>
          <p:spPr>
            <a:xfrm>
              <a:off x="190647" y="1804726"/>
              <a:ext cx="583359" cy="685695"/>
            </a:xfrm>
            <a:prstGeom prst="rect">
              <a:avLst/>
            </a:prstGeom>
            <a:grpFill/>
            <a:ln>
              <a:solidFill>
                <a:schemeClr val="accent1">
                  <a:lumMod val="7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s-MX" sz="1100" dirty="0"/>
                <a:t>Urban </a:t>
              </a:r>
              <a:r>
                <a:rPr lang="es-MX" sz="1100" dirty="0" err="1"/>
                <a:t>Population</a:t>
              </a:r>
              <a:endParaRPr lang="en-US" sz="1100" kern="1200" dirty="0"/>
            </a:p>
          </p:txBody>
        </p:sp>
      </p:grpSp>
      <p:grpSp>
        <p:nvGrpSpPr>
          <p:cNvPr id="64" name="Group 63">
            <a:extLst>
              <a:ext uri="{FF2B5EF4-FFF2-40B4-BE49-F238E27FC236}">
                <a16:creationId xmlns:a16="http://schemas.microsoft.com/office/drawing/2014/main" id="{51439730-9CF8-40F1-B064-56653C80E2CB}"/>
              </a:ext>
            </a:extLst>
          </p:cNvPr>
          <p:cNvGrpSpPr/>
          <p:nvPr/>
        </p:nvGrpSpPr>
        <p:grpSpPr>
          <a:xfrm>
            <a:off x="4963874" y="1686649"/>
            <a:ext cx="979306" cy="979470"/>
            <a:chOff x="60545" y="1651800"/>
            <a:chExt cx="843563" cy="991547"/>
          </a:xfrm>
          <a:solidFill>
            <a:schemeClr val="accent1">
              <a:lumMod val="60000"/>
              <a:lumOff val="40000"/>
            </a:schemeClr>
          </a:solidFill>
        </p:grpSpPr>
        <p:sp>
          <p:nvSpPr>
            <p:cNvPr id="65" name="Hexagon 64">
              <a:extLst>
                <a:ext uri="{FF2B5EF4-FFF2-40B4-BE49-F238E27FC236}">
                  <a16:creationId xmlns:a16="http://schemas.microsoft.com/office/drawing/2014/main" id="{9CF4FC01-0305-44D7-8437-F519CCDC5EC2}"/>
                </a:ext>
              </a:extLst>
            </p:cNvPr>
            <p:cNvSpPr/>
            <p:nvPr/>
          </p:nvSpPr>
          <p:spPr>
            <a:xfrm rot="5400000">
              <a:off x="-13447" y="1725792"/>
              <a:ext cx="991547" cy="843563"/>
            </a:xfrm>
            <a:prstGeom prst="hexagon">
              <a:avLst>
                <a:gd name="adj" fmla="val 25000"/>
                <a:gd name="vf" fmla="val 115470"/>
              </a:avLst>
            </a:prstGeom>
            <a:grpFill/>
            <a:ln>
              <a:solidFill>
                <a:schemeClr val="accent1">
                  <a:lumMod val="60000"/>
                  <a:lumOff val="40000"/>
                </a:schemeClr>
              </a:solidFill>
            </a:ln>
          </p:spPr>
          <p:style>
            <a:lnRef idx="2">
              <a:schemeClr val="lt1">
                <a:hueOff val="0"/>
                <a:satOff val="0"/>
                <a:lumOff val="0"/>
                <a:alphaOff val="0"/>
              </a:schemeClr>
            </a:lnRef>
            <a:fillRef idx="1">
              <a:schemeClr val="accent6">
                <a:shade val="50000"/>
                <a:hueOff val="49123"/>
                <a:satOff val="-2147"/>
                <a:lumOff val="5861"/>
                <a:alphaOff val="0"/>
              </a:schemeClr>
            </a:fillRef>
            <a:effectRef idx="0">
              <a:schemeClr val="accent6">
                <a:shade val="50000"/>
                <a:hueOff val="49123"/>
                <a:satOff val="-2147"/>
                <a:lumOff val="5861"/>
                <a:alphaOff val="0"/>
              </a:schemeClr>
            </a:effectRef>
            <a:fontRef idx="minor">
              <a:schemeClr val="lt1"/>
            </a:fontRef>
          </p:style>
        </p:sp>
        <p:sp>
          <p:nvSpPr>
            <p:cNvPr id="66" name="Hexagon 4">
              <a:extLst>
                <a:ext uri="{FF2B5EF4-FFF2-40B4-BE49-F238E27FC236}">
                  <a16:creationId xmlns:a16="http://schemas.microsoft.com/office/drawing/2014/main" id="{381904D8-44E1-49DD-A7E4-89F91EF00A75}"/>
                </a:ext>
              </a:extLst>
            </p:cNvPr>
            <p:cNvSpPr txBox="1"/>
            <p:nvPr/>
          </p:nvSpPr>
          <p:spPr>
            <a:xfrm>
              <a:off x="180190" y="1894629"/>
              <a:ext cx="593817" cy="489797"/>
            </a:xfrm>
            <a:prstGeom prst="rect">
              <a:avLst/>
            </a:prstGeom>
            <a:grpFill/>
            <a:ln>
              <a:solidFill>
                <a:schemeClr val="accent1">
                  <a:lumMod val="60000"/>
                  <a:lumOff val="40000"/>
                </a:schemeClr>
              </a:solidFill>
            </a:ln>
          </p:spPr>
          <p:style>
            <a:lnRef idx="0">
              <a:scrgbClr r="0" g="0" b="0"/>
            </a:lnRef>
            <a:fillRef idx="0">
              <a:scrgbClr r="0" g="0" b="0"/>
            </a:fillRef>
            <a:effectRef idx="0">
              <a:scrgbClr r="0" g="0" b="0"/>
            </a:effectRef>
            <a:fontRef idx="minor">
              <a:schemeClr val="lt1"/>
            </a:fontRef>
          </p:style>
          <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s-MX" sz="1100" dirty="0"/>
                <a:t>Rule </a:t>
              </a:r>
              <a:r>
                <a:rPr lang="es-MX" sz="1100" dirty="0" err="1"/>
                <a:t>Of</a:t>
              </a:r>
              <a:r>
                <a:rPr lang="es-MX" sz="1100" dirty="0"/>
                <a:t> </a:t>
              </a:r>
              <a:r>
                <a:rPr lang="es-MX" sz="1100" dirty="0" err="1"/>
                <a:t>Law</a:t>
              </a:r>
              <a:endParaRPr lang="en-US" sz="1100" kern="1200" dirty="0"/>
            </a:p>
          </p:txBody>
        </p:sp>
      </p:grpSp>
    </p:spTree>
    <p:extLst>
      <p:ext uri="{BB962C8B-B14F-4D97-AF65-F5344CB8AC3E}">
        <p14:creationId xmlns:p14="http://schemas.microsoft.com/office/powerpoint/2010/main" val="5726970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637;p107">
            <a:extLst>
              <a:ext uri="{FF2B5EF4-FFF2-40B4-BE49-F238E27FC236}">
                <a16:creationId xmlns:a16="http://schemas.microsoft.com/office/drawing/2014/main" id="{A6A4F6B7-A083-4631-BDF3-CB9E14716796}"/>
              </a:ext>
            </a:extLst>
          </p:cNvPr>
          <p:cNvSpPr txBox="1">
            <a:spLocks noGrp="1"/>
          </p:cNvSpPr>
          <p:nvPr/>
        </p:nvSpPr>
        <p:spPr>
          <a:xfrm>
            <a:off x="-12300" y="0"/>
            <a:ext cx="9168600" cy="533700"/>
          </a:xfrm>
          <a:prstGeom prst="rect">
            <a:avLst/>
          </a:prstGeom>
          <a:noFill/>
          <a:ln>
            <a:noFill/>
          </a:ln>
        </p:spPr>
        <p:txBody>
          <a:bodyPr spcFirstLastPara="1" wrap="square" lIns="457200" tIns="182875" rIns="274300"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buNone/>
              <a:defRPr sz="2400" b="0" i="0" u="none" strike="noStrike" cap="none">
                <a:solidFill>
                  <a:srgbClr val="000000"/>
                </a:solidFill>
                <a:latin typeface="Roboto Medium"/>
                <a:ea typeface="Roboto Medium"/>
                <a:cs typeface="Roboto Medium"/>
                <a:sym typeface="Roboto Medium"/>
              </a:defRPr>
            </a:lvl1pPr>
            <a:lvl2pPr marR="0" lvl="1"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9pPr>
          </a:lstStyle>
          <a:p>
            <a:pPr lvl="0"/>
            <a:r>
              <a:rPr lang="en" b="1" dirty="0">
                <a:latin typeface="+mj-lt"/>
              </a:rPr>
              <a:t>Step 3: </a:t>
            </a:r>
            <a:r>
              <a:rPr lang="en" b="1" dirty="0">
                <a:latin typeface="+mj-lt"/>
                <a:ea typeface="Roboto Light"/>
                <a:cs typeface="Roboto Light"/>
                <a:sym typeface="Roboto Light"/>
              </a:rPr>
              <a:t>Define Strategy and Metrics</a:t>
            </a:r>
            <a:endParaRPr b="1" dirty="0">
              <a:latin typeface="+mj-lt"/>
            </a:endParaRPr>
          </a:p>
        </p:txBody>
      </p:sp>
      <p:cxnSp>
        <p:nvCxnSpPr>
          <p:cNvPr id="4" name="Straight Connector 3">
            <a:extLst>
              <a:ext uri="{FF2B5EF4-FFF2-40B4-BE49-F238E27FC236}">
                <a16:creationId xmlns:a16="http://schemas.microsoft.com/office/drawing/2014/main" id="{AA9F106A-31AF-4F26-9182-AC1C692DD108}"/>
              </a:ext>
            </a:extLst>
          </p:cNvPr>
          <p:cNvCxnSpPr/>
          <p:nvPr/>
        </p:nvCxnSpPr>
        <p:spPr>
          <a:xfrm>
            <a:off x="314325" y="571500"/>
            <a:ext cx="8496000" cy="0"/>
          </a:xfrm>
          <a:prstGeom prst="line">
            <a:avLst/>
          </a:prstGeom>
        </p:spPr>
        <p:style>
          <a:lnRef idx="1">
            <a:schemeClr val="dk1"/>
          </a:lnRef>
          <a:fillRef idx="0">
            <a:schemeClr val="dk1"/>
          </a:fillRef>
          <a:effectRef idx="0">
            <a:schemeClr val="dk1"/>
          </a:effectRef>
          <a:fontRef idx="minor">
            <a:schemeClr val="tx1"/>
          </a:fontRef>
        </p:style>
      </p:cxnSp>
      <p:sp>
        <p:nvSpPr>
          <p:cNvPr id="5" name="Google Shape;1665;p110">
            <a:extLst>
              <a:ext uri="{FF2B5EF4-FFF2-40B4-BE49-F238E27FC236}">
                <a16:creationId xmlns:a16="http://schemas.microsoft.com/office/drawing/2014/main" id="{D3BC940C-FC25-48DF-9384-E96C3A5ABD7F}"/>
              </a:ext>
            </a:extLst>
          </p:cNvPr>
          <p:cNvSpPr txBox="1">
            <a:spLocks/>
          </p:cNvSpPr>
          <p:nvPr/>
        </p:nvSpPr>
        <p:spPr>
          <a:xfrm>
            <a:off x="0" y="675975"/>
            <a:ext cx="9144000" cy="364800"/>
          </a:xfrm>
          <a:prstGeom prst="rect">
            <a:avLst/>
          </a:prstGeom>
        </p:spPr>
        <p:txBody>
          <a:bodyPr spcFirstLastPara="1" wrap="square" lIns="457200" tIns="91425" rIns="457200" bIns="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spcBef>
                <a:spcPts val="0"/>
              </a:spcBef>
              <a:buNone/>
            </a:pPr>
            <a:r>
              <a:rPr lang="en-US" sz="1400" dirty="0"/>
              <a:t>From the csv files downloaded from the </a:t>
            </a:r>
            <a:r>
              <a:rPr lang="en-US" sz="1400" dirty="0">
                <a:highlight>
                  <a:srgbClr val="FFFF00"/>
                </a:highlight>
              </a:rPr>
              <a:t>World Bank</a:t>
            </a:r>
            <a:r>
              <a:rPr lang="en-US" sz="1400" dirty="0"/>
              <a:t>, we read them using Pandas on a </a:t>
            </a:r>
            <a:r>
              <a:rPr lang="en-US" sz="1400" dirty="0" err="1"/>
              <a:t>Jupyter</a:t>
            </a:r>
            <a:r>
              <a:rPr lang="en-US" sz="1400" dirty="0"/>
              <a:t> Notebook to create </a:t>
            </a:r>
            <a:r>
              <a:rPr lang="en-US" sz="1400" dirty="0" err="1"/>
              <a:t>DataFrames</a:t>
            </a:r>
            <a:r>
              <a:rPr lang="en-US" sz="1400" dirty="0"/>
              <a:t> and cleaning them, so it would be easier to understand and analyze each database provided so we could merge them in a more efficient way</a:t>
            </a:r>
          </a:p>
        </p:txBody>
      </p:sp>
      <p:graphicFrame>
        <p:nvGraphicFramePr>
          <p:cNvPr id="10" name="Diagram 9">
            <a:extLst>
              <a:ext uri="{FF2B5EF4-FFF2-40B4-BE49-F238E27FC236}">
                <a16:creationId xmlns:a16="http://schemas.microsoft.com/office/drawing/2014/main" id="{612B3E00-CF8C-4016-ACFC-6027D4D83416}"/>
              </a:ext>
            </a:extLst>
          </p:cNvPr>
          <p:cNvGraphicFramePr/>
          <p:nvPr>
            <p:extLst>
              <p:ext uri="{D42A27DB-BD31-4B8C-83A1-F6EECF244321}">
                <p14:modId xmlns:p14="http://schemas.microsoft.com/office/powerpoint/2010/main" val="2664285106"/>
              </p:ext>
            </p:extLst>
          </p:nvPr>
        </p:nvGraphicFramePr>
        <p:xfrm>
          <a:off x="-487542" y="1397000"/>
          <a:ext cx="6096000" cy="519867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14" name="Group 13">
            <a:extLst>
              <a:ext uri="{FF2B5EF4-FFF2-40B4-BE49-F238E27FC236}">
                <a16:creationId xmlns:a16="http://schemas.microsoft.com/office/drawing/2014/main" id="{5CA3F8B2-533C-40D5-9372-5EB374BCF49C}"/>
              </a:ext>
            </a:extLst>
          </p:cNvPr>
          <p:cNvGrpSpPr/>
          <p:nvPr/>
        </p:nvGrpSpPr>
        <p:grpSpPr>
          <a:xfrm>
            <a:off x="5911335" y="1397000"/>
            <a:ext cx="2260210" cy="5344548"/>
            <a:chOff x="4562325" y="1263316"/>
            <a:chExt cx="2363952" cy="5589859"/>
          </a:xfrm>
        </p:grpSpPr>
        <p:pic>
          <p:nvPicPr>
            <p:cNvPr id="11" name="Picture 10">
              <a:extLst>
                <a:ext uri="{FF2B5EF4-FFF2-40B4-BE49-F238E27FC236}">
                  <a16:creationId xmlns:a16="http://schemas.microsoft.com/office/drawing/2014/main" id="{E0C5E97F-9C6B-4A41-9085-722019BBEDD6}"/>
                </a:ext>
              </a:extLst>
            </p:cNvPr>
            <p:cNvPicPr>
              <a:picLocks noChangeAspect="1"/>
            </p:cNvPicPr>
            <p:nvPr/>
          </p:nvPicPr>
          <p:blipFill>
            <a:blip r:embed="rId7"/>
            <a:stretch>
              <a:fillRect/>
            </a:stretch>
          </p:blipFill>
          <p:spPr>
            <a:xfrm>
              <a:off x="4562325" y="1263316"/>
              <a:ext cx="2363951" cy="2520615"/>
            </a:xfrm>
            <a:prstGeom prst="rect">
              <a:avLst/>
            </a:prstGeom>
          </p:spPr>
        </p:pic>
        <p:pic>
          <p:nvPicPr>
            <p:cNvPr id="12" name="Picture 11">
              <a:extLst>
                <a:ext uri="{FF2B5EF4-FFF2-40B4-BE49-F238E27FC236}">
                  <a16:creationId xmlns:a16="http://schemas.microsoft.com/office/drawing/2014/main" id="{9A0993BA-F3AD-4038-AACF-A2D3BC7C330C}"/>
                </a:ext>
              </a:extLst>
            </p:cNvPr>
            <p:cNvPicPr>
              <a:picLocks noChangeAspect="1"/>
            </p:cNvPicPr>
            <p:nvPr/>
          </p:nvPicPr>
          <p:blipFill rotWithShape="1">
            <a:blip r:embed="rId8"/>
            <a:srcRect r="9410"/>
            <a:stretch/>
          </p:blipFill>
          <p:spPr>
            <a:xfrm>
              <a:off x="4604997" y="3783931"/>
              <a:ext cx="2321280" cy="2730229"/>
            </a:xfrm>
            <a:prstGeom prst="rect">
              <a:avLst/>
            </a:prstGeom>
          </p:spPr>
        </p:pic>
        <p:pic>
          <p:nvPicPr>
            <p:cNvPr id="13" name="Picture 12">
              <a:extLst>
                <a:ext uri="{FF2B5EF4-FFF2-40B4-BE49-F238E27FC236}">
                  <a16:creationId xmlns:a16="http://schemas.microsoft.com/office/drawing/2014/main" id="{FF6FF274-C274-4D7D-85C9-C74C3B119700}"/>
                </a:ext>
              </a:extLst>
            </p:cNvPr>
            <p:cNvPicPr>
              <a:picLocks noChangeAspect="1"/>
            </p:cNvPicPr>
            <p:nvPr/>
          </p:nvPicPr>
          <p:blipFill>
            <a:blip r:embed="rId9"/>
            <a:stretch>
              <a:fillRect/>
            </a:stretch>
          </p:blipFill>
          <p:spPr>
            <a:xfrm>
              <a:off x="4604996" y="6514160"/>
              <a:ext cx="1508618" cy="339015"/>
            </a:xfrm>
            <a:prstGeom prst="rect">
              <a:avLst/>
            </a:prstGeom>
          </p:spPr>
        </p:pic>
      </p:grpSp>
      <p:pic>
        <p:nvPicPr>
          <p:cNvPr id="16" name="Google Shape;1571;p100">
            <a:extLst>
              <a:ext uri="{FF2B5EF4-FFF2-40B4-BE49-F238E27FC236}">
                <a16:creationId xmlns:a16="http://schemas.microsoft.com/office/drawing/2014/main" id="{B6B210E5-F1BD-48FB-B802-CDA33B6BD003}"/>
              </a:ext>
            </a:extLst>
          </p:cNvPr>
          <p:cNvPicPr preferRelativeResize="0"/>
          <p:nvPr/>
        </p:nvPicPr>
        <p:blipFill>
          <a:blip r:embed="rId10">
            <a:alphaModFix/>
          </a:blip>
          <a:stretch>
            <a:fillRect/>
          </a:stretch>
        </p:blipFill>
        <p:spPr>
          <a:xfrm>
            <a:off x="4255587" y="3039489"/>
            <a:ext cx="827450" cy="2500799"/>
          </a:xfrm>
          <a:prstGeom prst="rect">
            <a:avLst/>
          </a:prstGeom>
          <a:noFill/>
          <a:ln>
            <a:noFill/>
          </a:ln>
        </p:spPr>
      </p:pic>
    </p:spTree>
    <p:extLst>
      <p:ext uri="{BB962C8B-B14F-4D97-AF65-F5344CB8AC3E}">
        <p14:creationId xmlns:p14="http://schemas.microsoft.com/office/powerpoint/2010/main" val="17884188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637;p107">
            <a:extLst>
              <a:ext uri="{FF2B5EF4-FFF2-40B4-BE49-F238E27FC236}">
                <a16:creationId xmlns:a16="http://schemas.microsoft.com/office/drawing/2014/main" id="{A6A4F6B7-A083-4631-BDF3-CB9E14716796}"/>
              </a:ext>
            </a:extLst>
          </p:cNvPr>
          <p:cNvSpPr txBox="1">
            <a:spLocks noGrp="1"/>
          </p:cNvSpPr>
          <p:nvPr/>
        </p:nvSpPr>
        <p:spPr>
          <a:xfrm>
            <a:off x="-12300" y="0"/>
            <a:ext cx="9168600" cy="533700"/>
          </a:xfrm>
          <a:prstGeom prst="rect">
            <a:avLst/>
          </a:prstGeom>
          <a:noFill/>
          <a:ln>
            <a:noFill/>
          </a:ln>
        </p:spPr>
        <p:txBody>
          <a:bodyPr spcFirstLastPara="1" wrap="square" lIns="457200" tIns="182875" rIns="274300"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buNone/>
              <a:defRPr sz="2400" b="0" i="0" u="none" strike="noStrike" cap="none">
                <a:solidFill>
                  <a:srgbClr val="000000"/>
                </a:solidFill>
                <a:latin typeface="Roboto Medium"/>
                <a:ea typeface="Roboto Medium"/>
                <a:cs typeface="Roboto Medium"/>
                <a:sym typeface="Roboto Medium"/>
              </a:defRPr>
            </a:lvl1pPr>
            <a:lvl2pPr marR="0" lvl="1"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9pPr>
          </a:lstStyle>
          <a:p>
            <a:pPr lvl="0"/>
            <a:r>
              <a:rPr lang="en" b="1" dirty="0">
                <a:latin typeface="+mj-lt"/>
              </a:rPr>
              <a:t>Step 4: </a:t>
            </a:r>
            <a:r>
              <a:rPr lang="en-US" b="1" dirty="0">
                <a:latin typeface="+mj-lt"/>
                <a:ea typeface="Roboto Light"/>
                <a:cs typeface="Roboto Light"/>
                <a:sym typeface="Roboto Light"/>
              </a:rPr>
              <a:t>Analyze for Trends</a:t>
            </a:r>
            <a:endParaRPr b="1" dirty="0">
              <a:latin typeface="+mj-lt"/>
            </a:endParaRPr>
          </a:p>
        </p:txBody>
      </p:sp>
      <p:cxnSp>
        <p:nvCxnSpPr>
          <p:cNvPr id="4" name="Straight Connector 3">
            <a:extLst>
              <a:ext uri="{FF2B5EF4-FFF2-40B4-BE49-F238E27FC236}">
                <a16:creationId xmlns:a16="http://schemas.microsoft.com/office/drawing/2014/main" id="{AA9F106A-31AF-4F26-9182-AC1C692DD108}"/>
              </a:ext>
            </a:extLst>
          </p:cNvPr>
          <p:cNvCxnSpPr/>
          <p:nvPr/>
        </p:nvCxnSpPr>
        <p:spPr>
          <a:xfrm>
            <a:off x="314325" y="571500"/>
            <a:ext cx="8496000" cy="0"/>
          </a:xfrm>
          <a:prstGeom prst="line">
            <a:avLst/>
          </a:prstGeom>
        </p:spPr>
        <p:style>
          <a:lnRef idx="1">
            <a:schemeClr val="dk1"/>
          </a:lnRef>
          <a:fillRef idx="0">
            <a:schemeClr val="dk1"/>
          </a:fillRef>
          <a:effectRef idx="0">
            <a:schemeClr val="dk1"/>
          </a:effectRef>
          <a:fontRef idx="minor">
            <a:schemeClr val="tx1"/>
          </a:fontRef>
        </p:style>
      </p:cxnSp>
      <p:sp>
        <p:nvSpPr>
          <p:cNvPr id="3" name="TextBox 2">
            <a:extLst>
              <a:ext uri="{FF2B5EF4-FFF2-40B4-BE49-F238E27FC236}">
                <a16:creationId xmlns:a16="http://schemas.microsoft.com/office/drawing/2014/main" id="{85FD0C0D-AFC6-4007-8BD7-4A46AE95FCBA}"/>
              </a:ext>
            </a:extLst>
          </p:cNvPr>
          <p:cNvSpPr txBox="1"/>
          <p:nvPr/>
        </p:nvSpPr>
        <p:spPr>
          <a:xfrm>
            <a:off x="2052487" y="7340341"/>
            <a:ext cx="5019675" cy="646331"/>
          </a:xfrm>
          <a:prstGeom prst="rect">
            <a:avLst/>
          </a:prstGeom>
          <a:noFill/>
        </p:spPr>
        <p:txBody>
          <a:bodyPr wrap="square" rtlCol="0">
            <a:spAutoFit/>
          </a:bodyPr>
          <a:lstStyle/>
          <a:p>
            <a:r>
              <a:rPr lang="es-MX" dirty="0"/>
              <a:t>Describe </a:t>
            </a:r>
            <a:r>
              <a:rPr lang="es-MX" dirty="0" err="1"/>
              <a:t>the</a:t>
            </a:r>
            <a:r>
              <a:rPr lang="es-MX" dirty="0"/>
              <a:t> análisis </a:t>
            </a:r>
            <a:r>
              <a:rPr lang="es-MX" dirty="0" err="1"/>
              <a:t>process</a:t>
            </a:r>
            <a:r>
              <a:rPr lang="es-MX" dirty="0"/>
              <a:t> (</a:t>
            </a:r>
            <a:r>
              <a:rPr lang="es-MX" dirty="0" err="1"/>
              <a:t>accompanied</a:t>
            </a:r>
            <a:r>
              <a:rPr lang="es-MX" dirty="0"/>
              <a:t> </a:t>
            </a:r>
            <a:r>
              <a:rPr lang="es-MX" dirty="0" err="1"/>
              <a:t>with</a:t>
            </a:r>
            <a:r>
              <a:rPr lang="es-MX" dirty="0"/>
              <a:t> </a:t>
            </a:r>
            <a:r>
              <a:rPr lang="es-MX" dirty="0" err="1"/>
              <a:t>Jupyter</a:t>
            </a:r>
            <a:r>
              <a:rPr lang="es-MX" dirty="0"/>
              <a:t> Notebook)</a:t>
            </a:r>
            <a:endParaRPr lang="en-US" dirty="0"/>
          </a:p>
        </p:txBody>
      </p:sp>
      <p:sp>
        <p:nvSpPr>
          <p:cNvPr id="5" name="Google Shape;1665;p110">
            <a:extLst>
              <a:ext uri="{FF2B5EF4-FFF2-40B4-BE49-F238E27FC236}">
                <a16:creationId xmlns:a16="http://schemas.microsoft.com/office/drawing/2014/main" id="{858FF7FD-DB3D-4C1E-ABAC-39B585C64FBE}"/>
              </a:ext>
            </a:extLst>
          </p:cNvPr>
          <p:cNvSpPr txBox="1">
            <a:spLocks/>
          </p:cNvSpPr>
          <p:nvPr/>
        </p:nvSpPr>
        <p:spPr>
          <a:xfrm>
            <a:off x="0" y="675975"/>
            <a:ext cx="9144000" cy="364800"/>
          </a:xfrm>
          <a:prstGeom prst="rect">
            <a:avLst/>
          </a:prstGeom>
        </p:spPr>
        <p:txBody>
          <a:bodyPr spcFirstLastPara="1" wrap="square" lIns="457200" tIns="91425" rIns="457200" bIns="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spcBef>
                <a:spcPts val="0"/>
              </a:spcBef>
              <a:buNone/>
            </a:pPr>
            <a:r>
              <a:rPr lang="en-US" sz="1400" dirty="0"/>
              <a:t>In order to analyze the trends of our master </a:t>
            </a:r>
            <a:r>
              <a:rPr lang="en-US" sz="1400" dirty="0" err="1"/>
              <a:t>DataFrame</a:t>
            </a:r>
            <a:r>
              <a:rPr lang="en-US" sz="1400" dirty="0"/>
              <a:t>, we ran a correlation analysis within the whole variable index that we thought  could explain better our hypothesis</a:t>
            </a:r>
          </a:p>
          <a:p>
            <a:pPr marL="0" indent="0" algn="just">
              <a:spcBef>
                <a:spcPts val="0"/>
              </a:spcBef>
              <a:buNone/>
            </a:pPr>
            <a:endParaRPr lang="en-US" sz="1600" dirty="0"/>
          </a:p>
        </p:txBody>
      </p:sp>
      <p:sp>
        <p:nvSpPr>
          <p:cNvPr id="8" name="Rectangle 7">
            <a:extLst>
              <a:ext uri="{FF2B5EF4-FFF2-40B4-BE49-F238E27FC236}">
                <a16:creationId xmlns:a16="http://schemas.microsoft.com/office/drawing/2014/main" id="{BB403637-CD39-478C-B142-EC8233BD0A06}"/>
              </a:ext>
            </a:extLst>
          </p:cNvPr>
          <p:cNvSpPr/>
          <p:nvPr/>
        </p:nvSpPr>
        <p:spPr>
          <a:xfrm>
            <a:off x="3197743" y="7986672"/>
            <a:ext cx="3345280" cy="5909310"/>
          </a:xfrm>
          <a:prstGeom prst="rect">
            <a:avLst/>
          </a:prstGeom>
        </p:spPr>
        <p:txBody>
          <a:bodyPr wrap="square">
            <a:spAutoFit/>
          </a:bodyPr>
          <a:lstStyle/>
          <a:p>
            <a:r>
              <a:rPr lang="en-US" b="0" i="0" dirty="0" err="1">
                <a:solidFill>
                  <a:srgbClr val="1D1C1D"/>
                </a:solidFill>
                <a:effectLst/>
                <a:latin typeface="Slack-Lato"/>
              </a:rPr>
              <a:t>fterwards</a:t>
            </a:r>
            <a:r>
              <a:rPr lang="en-US" b="0" i="0" dirty="0">
                <a:solidFill>
                  <a:srgbClr val="1D1C1D"/>
                </a:solidFill>
                <a:effectLst/>
                <a:latin typeface="Slack-Lato"/>
              </a:rPr>
              <a:t> we run a correlation analysis within the whole variable index that we thought would explain better our hypothesis; by doing these analysis we observed that a bunch of variables had no correlation or where no significant to our research, base on the result we decided to take another path looking for the effect that our variables had on the OECD countries.</a:t>
            </a:r>
          </a:p>
          <a:p>
            <a:pPr algn="just"/>
            <a:r>
              <a:rPr lang="en-US" dirty="0" err="1"/>
              <a:t>En</a:t>
            </a:r>
            <a:r>
              <a:rPr lang="en-US" dirty="0"/>
              <a:t> </a:t>
            </a:r>
            <a:r>
              <a:rPr lang="en-US" dirty="0" err="1"/>
              <a:t>los</a:t>
            </a:r>
            <a:r>
              <a:rPr lang="en-US" dirty="0"/>
              <a:t> </a:t>
            </a:r>
            <a:r>
              <a:rPr lang="en-US" dirty="0" err="1"/>
              <a:t>datos</a:t>
            </a:r>
            <a:r>
              <a:rPr lang="en-US" dirty="0"/>
              <a:t> </a:t>
            </a:r>
            <a:r>
              <a:rPr lang="en-US" dirty="0" err="1"/>
              <a:t>descriptivos</a:t>
            </a:r>
            <a:r>
              <a:rPr lang="en-US" dirty="0"/>
              <a:t> </a:t>
            </a:r>
            <a:r>
              <a:rPr lang="en-US" dirty="0" err="1"/>
              <a:t>nos</a:t>
            </a:r>
            <a:r>
              <a:rPr lang="en-US" dirty="0"/>
              <a:t> </a:t>
            </a:r>
            <a:r>
              <a:rPr lang="en-US" dirty="0" err="1"/>
              <a:t>dimos</a:t>
            </a:r>
            <a:r>
              <a:rPr lang="en-US" dirty="0"/>
              <a:t> </a:t>
            </a:r>
            <a:r>
              <a:rPr lang="en-US" dirty="0" err="1"/>
              <a:t>cuenta</a:t>
            </a:r>
            <a:r>
              <a:rPr lang="en-US" dirty="0"/>
              <a:t> que GINI </a:t>
            </a:r>
            <a:r>
              <a:rPr lang="en-US" dirty="0" err="1"/>
              <a:t>ni</a:t>
            </a:r>
            <a:r>
              <a:rPr lang="en-US" dirty="0"/>
              <a:t> INDEX Rule of Law no </a:t>
            </a:r>
            <a:r>
              <a:rPr lang="en-US" dirty="0" err="1"/>
              <a:t>tenian</a:t>
            </a:r>
            <a:r>
              <a:rPr lang="en-US" dirty="0"/>
              <a:t> </a:t>
            </a:r>
            <a:r>
              <a:rPr lang="en-US" dirty="0" err="1"/>
              <a:t>una</a:t>
            </a:r>
            <a:r>
              <a:rPr lang="en-US" dirty="0"/>
              <a:t> </a:t>
            </a:r>
            <a:r>
              <a:rPr lang="en-US" dirty="0" err="1"/>
              <a:t>distribucion</a:t>
            </a:r>
            <a:r>
              <a:rPr lang="en-US" dirty="0"/>
              <a:t> normal, </a:t>
            </a:r>
            <a:r>
              <a:rPr lang="en-US" dirty="0" err="1"/>
              <a:t>por</a:t>
            </a:r>
            <a:r>
              <a:rPr lang="en-US" dirty="0"/>
              <a:t> lo que las </a:t>
            </a:r>
            <a:r>
              <a:rPr lang="en-US" dirty="0" err="1"/>
              <a:t>pruebas</a:t>
            </a:r>
            <a:r>
              <a:rPr lang="en-US" dirty="0"/>
              <a:t> </a:t>
            </a:r>
            <a:r>
              <a:rPr lang="en-US" dirty="0" err="1"/>
              <a:t>estadisticas</a:t>
            </a:r>
            <a:r>
              <a:rPr lang="en-US" dirty="0"/>
              <a:t> no son </a:t>
            </a:r>
            <a:r>
              <a:rPr lang="en-US" dirty="0" err="1"/>
              <a:t>parametricas</a:t>
            </a:r>
            <a:endParaRPr lang="en-US" dirty="0"/>
          </a:p>
          <a:p>
            <a:pPr algn="just"/>
            <a:endParaRPr lang="en-US" dirty="0"/>
          </a:p>
          <a:p>
            <a:endParaRPr lang="en-US" dirty="0"/>
          </a:p>
        </p:txBody>
      </p:sp>
      <p:pic>
        <p:nvPicPr>
          <p:cNvPr id="6" name="Picture 5"/>
          <p:cNvPicPr>
            <a:picLocks noChangeAspect="1"/>
          </p:cNvPicPr>
          <p:nvPr/>
        </p:nvPicPr>
        <p:blipFill>
          <a:blip r:embed="rId2"/>
          <a:stretch>
            <a:fillRect/>
          </a:stretch>
        </p:blipFill>
        <p:spPr>
          <a:xfrm>
            <a:off x="531924" y="1314918"/>
            <a:ext cx="398558" cy="409838"/>
          </a:xfrm>
          <a:prstGeom prst="rect">
            <a:avLst/>
          </a:prstGeom>
        </p:spPr>
      </p:pic>
      <p:sp>
        <p:nvSpPr>
          <p:cNvPr id="7" name="TextBox 6"/>
          <p:cNvSpPr txBox="1"/>
          <p:nvPr/>
        </p:nvSpPr>
        <p:spPr>
          <a:xfrm>
            <a:off x="978687" y="1350560"/>
            <a:ext cx="2819105" cy="338554"/>
          </a:xfrm>
          <a:prstGeom prst="rect">
            <a:avLst/>
          </a:prstGeom>
          <a:noFill/>
        </p:spPr>
        <p:txBody>
          <a:bodyPr wrap="none" rtlCol="0">
            <a:spAutoFit/>
          </a:bodyPr>
          <a:lstStyle/>
          <a:p>
            <a:r>
              <a:rPr lang="es-MX" sz="1600" spc="300" dirty="0"/>
              <a:t>Variables </a:t>
            </a:r>
            <a:r>
              <a:rPr lang="es-MX" sz="1600" spc="300" dirty="0" err="1"/>
              <a:t>Distribution</a:t>
            </a:r>
            <a:endParaRPr lang="es-MX" sz="1600" spc="300" dirty="0"/>
          </a:p>
        </p:txBody>
      </p:sp>
      <p:pic>
        <p:nvPicPr>
          <p:cNvPr id="9" name="Picture 8">
            <a:extLst>
              <a:ext uri="{FF2B5EF4-FFF2-40B4-BE49-F238E27FC236}">
                <a16:creationId xmlns:a16="http://schemas.microsoft.com/office/drawing/2014/main" id="{87BC7D2B-31C8-405A-8255-9594D028523A}"/>
              </a:ext>
            </a:extLst>
          </p:cNvPr>
          <p:cNvPicPr>
            <a:picLocks noChangeAspect="1"/>
          </p:cNvPicPr>
          <p:nvPr/>
        </p:nvPicPr>
        <p:blipFill>
          <a:blip r:embed="rId3"/>
          <a:stretch>
            <a:fillRect/>
          </a:stretch>
        </p:blipFill>
        <p:spPr>
          <a:xfrm>
            <a:off x="1162987" y="1750089"/>
            <a:ext cx="2450504" cy="2190644"/>
          </a:xfrm>
          <a:prstGeom prst="rect">
            <a:avLst/>
          </a:prstGeom>
        </p:spPr>
      </p:pic>
      <p:pic>
        <p:nvPicPr>
          <p:cNvPr id="10" name="Picture 9">
            <a:extLst>
              <a:ext uri="{FF2B5EF4-FFF2-40B4-BE49-F238E27FC236}">
                <a16:creationId xmlns:a16="http://schemas.microsoft.com/office/drawing/2014/main" id="{3C66345E-046B-4C8D-A4E3-795B10C3DFBC}"/>
              </a:ext>
            </a:extLst>
          </p:cNvPr>
          <p:cNvPicPr>
            <a:picLocks noChangeAspect="1"/>
          </p:cNvPicPr>
          <p:nvPr/>
        </p:nvPicPr>
        <p:blipFill>
          <a:blip r:embed="rId4"/>
          <a:stretch>
            <a:fillRect/>
          </a:stretch>
        </p:blipFill>
        <p:spPr>
          <a:xfrm>
            <a:off x="1072236" y="3872457"/>
            <a:ext cx="2632007" cy="2192400"/>
          </a:xfrm>
          <a:prstGeom prst="rect">
            <a:avLst/>
          </a:prstGeom>
        </p:spPr>
      </p:pic>
      <p:sp>
        <p:nvSpPr>
          <p:cNvPr id="12" name="TextBox 11"/>
          <p:cNvSpPr txBox="1"/>
          <p:nvPr/>
        </p:nvSpPr>
        <p:spPr>
          <a:xfrm>
            <a:off x="794127" y="6063101"/>
            <a:ext cx="3003665" cy="769441"/>
          </a:xfrm>
          <a:prstGeom prst="rect">
            <a:avLst/>
          </a:prstGeom>
          <a:noFill/>
          <a:ln>
            <a:solidFill>
              <a:schemeClr val="tx1"/>
            </a:solidFill>
            <a:prstDash val="dashDot"/>
          </a:ln>
        </p:spPr>
        <p:txBody>
          <a:bodyPr wrap="square" rtlCol="0">
            <a:spAutoFit/>
          </a:bodyPr>
          <a:lstStyle/>
          <a:p>
            <a:pPr algn="just"/>
            <a:r>
              <a:rPr lang="en-US" sz="1100" dirty="0"/>
              <a:t>After analyzing the descriptive data, and the data distribution we concluded that GINI and INDEX Rule of Law did not have a normal distribution, so the statistical tests are not parametric</a:t>
            </a:r>
            <a:endParaRPr lang="es-MX" sz="1100" dirty="0"/>
          </a:p>
        </p:txBody>
      </p:sp>
      <p:sp>
        <p:nvSpPr>
          <p:cNvPr id="14" name="TextBox 13"/>
          <p:cNvSpPr txBox="1"/>
          <p:nvPr/>
        </p:nvSpPr>
        <p:spPr>
          <a:xfrm>
            <a:off x="4700743" y="1352510"/>
            <a:ext cx="2605072" cy="338554"/>
          </a:xfrm>
          <a:prstGeom prst="rect">
            <a:avLst/>
          </a:prstGeom>
          <a:noFill/>
        </p:spPr>
        <p:txBody>
          <a:bodyPr wrap="none" rtlCol="0">
            <a:spAutoFit/>
          </a:bodyPr>
          <a:lstStyle/>
          <a:p>
            <a:r>
              <a:rPr lang="es-MX" sz="1600" spc="300" dirty="0" err="1"/>
              <a:t>Correlation</a:t>
            </a:r>
            <a:r>
              <a:rPr lang="es-MX" sz="1600" spc="300" dirty="0"/>
              <a:t> </a:t>
            </a:r>
            <a:r>
              <a:rPr lang="es-MX" sz="1600" spc="300" dirty="0" err="1"/>
              <a:t>Analysis</a:t>
            </a:r>
            <a:endParaRPr lang="es-MX" sz="1600" spc="300" dirty="0"/>
          </a:p>
        </p:txBody>
      </p:sp>
      <p:pic>
        <p:nvPicPr>
          <p:cNvPr id="15" name="Picture 14"/>
          <p:cNvPicPr>
            <a:picLocks noChangeAspect="1"/>
          </p:cNvPicPr>
          <p:nvPr/>
        </p:nvPicPr>
        <p:blipFill>
          <a:blip r:embed="rId5"/>
          <a:stretch>
            <a:fillRect/>
          </a:stretch>
        </p:blipFill>
        <p:spPr>
          <a:xfrm>
            <a:off x="4070466" y="1316587"/>
            <a:ext cx="417240" cy="410400"/>
          </a:xfrm>
          <a:prstGeom prst="rect">
            <a:avLst/>
          </a:prstGeom>
        </p:spPr>
      </p:pic>
      <p:pic>
        <p:nvPicPr>
          <p:cNvPr id="17" name="Picture 16">
            <a:extLst>
              <a:ext uri="{FF2B5EF4-FFF2-40B4-BE49-F238E27FC236}">
                <a16:creationId xmlns:a16="http://schemas.microsoft.com/office/drawing/2014/main" id="{222733BC-C9B8-4AC2-B636-785D04673521}"/>
              </a:ext>
            </a:extLst>
          </p:cNvPr>
          <p:cNvPicPr>
            <a:picLocks noChangeAspect="1"/>
          </p:cNvPicPr>
          <p:nvPr/>
        </p:nvPicPr>
        <p:blipFill>
          <a:blip r:embed="rId6"/>
          <a:stretch>
            <a:fillRect/>
          </a:stretch>
        </p:blipFill>
        <p:spPr>
          <a:xfrm>
            <a:off x="4016776" y="3958281"/>
            <a:ext cx="4998979" cy="1970514"/>
          </a:xfrm>
          <a:prstGeom prst="rect">
            <a:avLst/>
          </a:prstGeom>
        </p:spPr>
      </p:pic>
      <p:sp>
        <p:nvSpPr>
          <p:cNvPr id="18" name="TextBox 17"/>
          <p:cNvSpPr txBox="1"/>
          <p:nvPr/>
        </p:nvSpPr>
        <p:spPr>
          <a:xfrm>
            <a:off x="4301813" y="6063101"/>
            <a:ext cx="4508512" cy="769441"/>
          </a:xfrm>
          <a:prstGeom prst="rect">
            <a:avLst/>
          </a:prstGeom>
          <a:noFill/>
          <a:ln>
            <a:solidFill>
              <a:schemeClr val="tx1"/>
            </a:solidFill>
            <a:prstDash val="dashDot"/>
          </a:ln>
        </p:spPr>
        <p:txBody>
          <a:bodyPr wrap="square" rtlCol="0">
            <a:spAutoFit/>
          </a:bodyPr>
          <a:lstStyle/>
          <a:p>
            <a:pPr algn="just"/>
            <a:r>
              <a:rPr lang="en-US" sz="1100" dirty="0"/>
              <a:t>Since the variables were not parametric, we used </a:t>
            </a:r>
            <a:r>
              <a:rPr lang="en-US" sz="1100" b="1" dirty="0"/>
              <a:t>Spearman correlation</a:t>
            </a:r>
            <a:r>
              <a:rPr lang="en-US" sz="1100" dirty="0"/>
              <a:t>. When using the spearman correlation, it can be seen that there is a moderate to strong correlation between the total emission of greenhouse gases (</a:t>
            </a:r>
            <a:r>
              <a:rPr lang="en-US" sz="1100" dirty="0" err="1"/>
              <a:t>tot_ghge</a:t>
            </a:r>
            <a:r>
              <a:rPr lang="en-US" sz="1100" dirty="0"/>
              <a:t>) and the two social variables: GINI and Rule of Law</a:t>
            </a:r>
            <a:endParaRPr lang="es-MX" sz="1100" dirty="0"/>
          </a:p>
        </p:txBody>
      </p:sp>
      <p:pic>
        <p:nvPicPr>
          <p:cNvPr id="24" name="Imagen 23">
            <a:extLst>
              <a:ext uri="{FF2B5EF4-FFF2-40B4-BE49-F238E27FC236}">
                <a16:creationId xmlns:a16="http://schemas.microsoft.com/office/drawing/2014/main" id="{4E36A4AF-F445-4133-81F8-7E37942115E4}"/>
              </a:ext>
            </a:extLst>
          </p:cNvPr>
          <p:cNvPicPr>
            <a:picLocks noChangeAspect="1"/>
          </p:cNvPicPr>
          <p:nvPr/>
        </p:nvPicPr>
        <p:blipFill rotWithShape="1">
          <a:blip r:embed="rId7">
            <a:extLst>
              <a:ext uri="{28A0092B-C50C-407E-A947-70E740481C1C}">
                <a14:useLocalDpi xmlns:a14="http://schemas.microsoft.com/office/drawing/2010/main" val="0"/>
              </a:ext>
            </a:extLst>
          </a:blip>
          <a:srcRect t="19133"/>
          <a:stretch/>
        </p:blipFill>
        <p:spPr>
          <a:xfrm>
            <a:off x="3794994" y="1750554"/>
            <a:ext cx="5220761" cy="2150771"/>
          </a:xfrm>
          <a:prstGeom prst="rect">
            <a:avLst/>
          </a:prstGeom>
        </p:spPr>
      </p:pic>
    </p:spTree>
    <p:extLst>
      <p:ext uri="{BB962C8B-B14F-4D97-AF65-F5344CB8AC3E}">
        <p14:creationId xmlns:p14="http://schemas.microsoft.com/office/powerpoint/2010/main" val="4169466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Imagen 24" descr="Imagen que contiene texto, grande, mucho, gente&#10;&#10;Descripción generada automáticamente">
            <a:extLst>
              <a:ext uri="{FF2B5EF4-FFF2-40B4-BE49-F238E27FC236}">
                <a16:creationId xmlns:a16="http://schemas.microsoft.com/office/drawing/2014/main" id="{97EE4417-6675-4A12-81F8-91A2C1915D21}"/>
              </a:ext>
            </a:extLst>
          </p:cNvPr>
          <p:cNvPicPr>
            <a:picLocks noChangeAspect="1"/>
          </p:cNvPicPr>
          <p:nvPr/>
        </p:nvPicPr>
        <p:blipFill rotWithShape="1">
          <a:blip r:embed="rId2">
            <a:extLst>
              <a:ext uri="{28A0092B-C50C-407E-A947-70E740481C1C}">
                <a14:useLocalDpi xmlns:a14="http://schemas.microsoft.com/office/drawing/2010/main" val="0"/>
              </a:ext>
            </a:extLst>
          </a:blip>
          <a:srcRect t="9409"/>
          <a:stretch/>
        </p:blipFill>
        <p:spPr>
          <a:xfrm>
            <a:off x="4408750" y="2590800"/>
            <a:ext cx="4506650" cy="2853551"/>
          </a:xfrm>
          <a:prstGeom prst="rect">
            <a:avLst/>
          </a:prstGeom>
        </p:spPr>
      </p:pic>
      <p:sp>
        <p:nvSpPr>
          <p:cNvPr id="2" name="Google Shape;1637;p107">
            <a:extLst>
              <a:ext uri="{FF2B5EF4-FFF2-40B4-BE49-F238E27FC236}">
                <a16:creationId xmlns:a16="http://schemas.microsoft.com/office/drawing/2014/main" id="{A6A4F6B7-A083-4631-BDF3-CB9E14716796}"/>
              </a:ext>
            </a:extLst>
          </p:cNvPr>
          <p:cNvSpPr txBox="1">
            <a:spLocks noGrp="1"/>
          </p:cNvSpPr>
          <p:nvPr/>
        </p:nvSpPr>
        <p:spPr>
          <a:xfrm>
            <a:off x="-12300" y="0"/>
            <a:ext cx="9168600" cy="533700"/>
          </a:xfrm>
          <a:prstGeom prst="rect">
            <a:avLst/>
          </a:prstGeom>
          <a:noFill/>
          <a:ln>
            <a:noFill/>
          </a:ln>
        </p:spPr>
        <p:txBody>
          <a:bodyPr spcFirstLastPara="1" wrap="square" lIns="457200" tIns="182875" rIns="274300"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buNone/>
              <a:defRPr sz="2400" b="0" i="0" u="none" strike="noStrike" cap="none">
                <a:solidFill>
                  <a:srgbClr val="000000"/>
                </a:solidFill>
                <a:latin typeface="Roboto Medium"/>
                <a:ea typeface="Roboto Medium"/>
                <a:cs typeface="Roboto Medium"/>
                <a:sym typeface="Roboto Medium"/>
              </a:defRPr>
            </a:lvl1pPr>
            <a:lvl2pPr marR="0" lvl="1"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9pPr>
          </a:lstStyle>
          <a:p>
            <a:pPr lvl="0"/>
            <a:r>
              <a:rPr lang="en" b="1" dirty="0">
                <a:latin typeface="+mj-lt"/>
              </a:rPr>
              <a:t>Step 4: </a:t>
            </a:r>
            <a:r>
              <a:rPr lang="en-US" b="1" dirty="0">
                <a:latin typeface="+mj-lt"/>
                <a:ea typeface="Roboto Light"/>
                <a:cs typeface="Roboto Light"/>
                <a:sym typeface="Roboto Light"/>
              </a:rPr>
              <a:t>Analyze for Trends</a:t>
            </a:r>
            <a:endParaRPr b="1" dirty="0">
              <a:latin typeface="+mj-lt"/>
            </a:endParaRPr>
          </a:p>
        </p:txBody>
      </p:sp>
      <p:cxnSp>
        <p:nvCxnSpPr>
          <p:cNvPr id="4" name="Straight Connector 3">
            <a:extLst>
              <a:ext uri="{FF2B5EF4-FFF2-40B4-BE49-F238E27FC236}">
                <a16:creationId xmlns:a16="http://schemas.microsoft.com/office/drawing/2014/main" id="{AA9F106A-31AF-4F26-9182-AC1C692DD108}"/>
              </a:ext>
            </a:extLst>
          </p:cNvPr>
          <p:cNvCxnSpPr/>
          <p:nvPr/>
        </p:nvCxnSpPr>
        <p:spPr>
          <a:xfrm>
            <a:off x="314325" y="571500"/>
            <a:ext cx="8496000" cy="0"/>
          </a:xfrm>
          <a:prstGeom prst="line">
            <a:avLst/>
          </a:prstGeom>
        </p:spPr>
        <p:style>
          <a:lnRef idx="1">
            <a:schemeClr val="dk1"/>
          </a:lnRef>
          <a:fillRef idx="0">
            <a:schemeClr val="dk1"/>
          </a:fillRef>
          <a:effectRef idx="0">
            <a:schemeClr val="dk1"/>
          </a:effectRef>
          <a:fontRef idx="minor">
            <a:schemeClr val="tx1"/>
          </a:fontRef>
        </p:style>
      </p:cxnSp>
      <p:sp>
        <p:nvSpPr>
          <p:cNvPr id="3" name="TextBox 2">
            <a:extLst>
              <a:ext uri="{FF2B5EF4-FFF2-40B4-BE49-F238E27FC236}">
                <a16:creationId xmlns:a16="http://schemas.microsoft.com/office/drawing/2014/main" id="{85FD0C0D-AFC6-4007-8BD7-4A46AE95FCBA}"/>
              </a:ext>
            </a:extLst>
          </p:cNvPr>
          <p:cNvSpPr txBox="1"/>
          <p:nvPr/>
        </p:nvSpPr>
        <p:spPr>
          <a:xfrm>
            <a:off x="2052487" y="7340341"/>
            <a:ext cx="5019675" cy="646331"/>
          </a:xfrm>
          <a:prstGeom prst="rect">
            <a:avLst/>
          </a:prstGeom>
          <a:noFill/>
        </p:spPr>
        <p:txBody>
          <a:bodyPr wrap="square" rtlCol="0">
            <a:spAutoFit/>
          </a:bodyPr>
          <a:lstStyle/>
          <a:p>
            <a:r>
              <a:rPr lang="es-MX" dirty="0"/>
              <a:t>Describe </a:t>
            </a:r>
            <a:r>
              <a:rPr lang="es-MX" dirty="0" err="1"/>
              <a:t>the</a:t>
            </a:r>
            <a:r>
              <a:rPr lang="es-MX" dirty="0"/>
              <a:t> análisis </a:t>
            </a:r>
            <a:r>
              <a:rPr lang="es-MX" dirty="0" err="1"/>
              <a:t>process</a:t>
            </a:r>
            <a:r>
              <a:rPr lang="es-MX" dirty="0"/>
              <a:t> (</a:t>
            </a:r>
            <a:r>
              <a:rPr lang="es-MX" dirty="0" err="1"/>
              <a:t>accompanied</a:t>
            </a:r>
            <a:r>
              <a:rPr lang="es-MX" dirty="0"/>
              <a:t> </a:t>
            </a:r>
            <a:r>
              <a:rPr lang="es-MX" dirty="0" err="1"/>
              <a:t>with</a:t>
            </a:r>
            <a:r>
              <a:rPr lang="es-MX" dirty="0"/>
              <a:t> </a:t>
            </a:r>
            <a:r>
              <a:rPr lang="es-MX" dirty="0" err="1"/>
              <a:t>Jupyter</a:t>
            </a:r>
            <a:r>
              <a:rPr lang="es-MX" dirty="0"/>
              <a:t> Notebook)</a:t>
            </a:r>
            <a:endParaRPr lang="en-US" dirty="0"/>
          </a:p>
        </p:txBody>
      </p:sp>
      <p:sp>
        <p:nvSpPr>
          <p:cNvPr id="5" name="Google Shape;1665;p110">
            <a:extLst>
              <a:ext uri="{FF2B5EF4-FFF2-40B4-BE49-F238E27FC236}">
                <a16:creationId xmlns:a16="http://schemas.microsoft.com/office/drawing/2014/main" id="{858FF7FD-DB3D-4C1E-ABAC-39B585C64FBE}"/>
              </a:ext>
            </a:extLst>
          </p:cNvPr>
          <p:cNvSpPr txBox="1">
            <a:spLocks/>
          </p:cNvSpPr>
          <p:nvPr/>
        </p:nvSpPr>
        <p:spPr>
          <a:xfrm>
            <a:off x="0" y="675975"/>
            <a:ext cx="9144000" cy="364800"/>
          </a:xfrm>
          <a:prstGeom prst="rect">
            <a:avLst/>
          </a:prstGeom>
        </p:spPr>
        <p:txBody>
          <a:bodyPr spcFirstLastPara="1" wrap="square" lIns="457200" tIns="91425" rIns="457200" bIns="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spcBef>
                <a:spcPts val="0"/>
              </a:spcBef>
              <a:buNone/>
            </a:pPr>
            <a:r>
              <a:rPr lang="en-US" sz="1400" dirty="0"/>
              <a:t>In order to analyze the trends of our master </a:t>
            </a:r>
            <a:r>
              <a:rPr lang="en-US" sz="1400" dirty="0" err="1"/>
              <a:t>DataFrame</a:t>
            </a:r>
            <a:r>
              <a:rPr lang="en-US" sz="1400" dirty="0"/>
              <a:t>, we ran a correlation analysis within the whole variable index that we thought  could explain better our hypothesis</a:t>
            </a:r>
          </a:p>
          <a:p>
            <a:pPr marL="0" indent="0" algn="just">
              <a:spcBef>
                <a:spcPts val="0"/>
              </a:spcBef>
              <a:buNone/>
            </a:pPr>
            <a:endParaRPr lang="en-US" sz="1600" dirty="0"/>
          </a:p>
        </p:txBody>
      </p:sp>
      <p:sp>
        <p:nvSpPr>
          <p:cNvPr id="8" name="Rectangle 7">
            <a:extLst>
              <a:ext uri="{FF2B5EF4-FFF2-40B4-BE49-F238E27FC236}">
                <a16:creationId xmlns:a16="http://schemas.microsoft.com/office/drawing/2014/main" id="{BB403637-CD39-478C-B142-EC8233BD0A06}"/>
              </a:ext>
            </a:extLst>
          </p:cNvPr>
          <p:cNvSpPr/>
          <p:nvPr/>
        </p:nvSpPr>
        <p:spPr>
          <a:xfrm>
            <a:off x="3197743" y="7986672"/>
            <a:ext cx="3345280" cy="5909310"/>
          </a:xfrm>
          <a:prstGeom prst="rect">
            <a:avLst/>
          </a:prstGeom>
        </p:spPr>
        <p:txBody>
          <a:bodyPr wrap="square">
            <a:spAutoFit/>
          </a:bodyPr>
          <a:lstStyle/>
          <a:p>
            <a:r>
              <a:rPr lang="en-US" b="0" i="0" dirty="0" err="1">
                <a:solidFill>
                  <a:srgbClr val="1D1C1D"/>
                </a:solidFill>
                <a:effectLst/>
                <a:latin typeface="Slack-Lato"/>
              </a:rPr>
              <a:t>fterwards</a:t>
            </a:r>
            <a:r>
              <a:rPr lang="en-US" b="0" i="0" dirty="0">
                <a:solidFill>
                  <a:srgbClr val="1D1C1D"/>
                </a:solidFill>
                <a:effectLst/>
                <a:latin typeface="Slack-Lato"/>
              </a:rPr>
              <a:t> we run a correlation analysis within the whole variable index that we thought would explain better our hypothesis; by doing these analysis we observed that a bunch of variables had no correlation or where no significant to our research, base on the result we decided to take another path looking for the effect that our variables had on the OECD countries.</a:t>
            </a:r>
          </a:p>
          <a:p>
            <a:pPr algn="just"/>
            <a:r>
              <a:rPr lang="en-US" dirty="0" err="1"/>
              <a:t>En</a:t>
            </a:r>
            <a:r>
              <a:rPr lang="en-US" dirty="0"/>
              <a:t> </a:t>
            </a:r>
            <a:r>
              <a:rPr lang="en-US" dirty="0" err="1"/>
              <a:t>los</a:t>
            </a:r>
            <a:r>
              <a:rPr lang="en-US" dirty="0"/>
              <a:t> </a:t>
            </a:r>
            <a:r>
              <a:rPr lang="en-US" dirty="0" err="1"/>
              <a:t>datos</a:t>
            </a:r>
            <a:r>
              <a:rPr lang="en-US" dirty="0"/>
              <a:t> </a:t>
            </a:r>
            <a:r>
              <a:rPr lang="en-US" dirty="0" err="1"/>
              <a:t>descriptivos</a:t>
            </a:r>
            <a:r>
              <a:rPr lang="en-US" dirty="0"/>
              <a:t> </a:t>
            </a:r>
            <a:r>
              <a:rPr lang="en-US" dirty="0" err="1"/>
              <a:t>nos</a:t>
            </a:r>
            <a:r>
              <a:rPr lang="en-US" dirty="0"/>
              <a:t> </a:t>
            </a:r>
            <a:r>
              <a:rPr lang="en-US" dirty="0" err="1"/>
              <a:t>dimos</a:t>
            </a:r>
            <a:r>
              <a:rPr lang="en-US" dirty="0"/>
              <a:t> </a:t>
            </a:r>
            <a:r>
              <a:rPr lang="en-US" dirty="0" err="1"/>
              <a:t>cuenta</a:t>
            </a:r>
            <a:r>
              <a:rPr lang="en-US" dirty="0"/>
              <a:t> que GINI </a:t>
            </a:r>
            <a:r>
              <a:rPr lang="en-US" dirty="0" err="1"/>
              <a:t>ni</a:t>
            </a:r>
            <a:r>
              <a:rPr lang="en-US" dirty="0"/>
              <a:t> INDEX Rule of Law no </a:t>
            </a:r>
            <a:r>
              <a:rPr lang="en-US" dirty="0" err="1"/>
              <a:t>tenian</a:t>
            </a:r>
            <a:r>
              <a:rPr lang="en-US" dirty="0"/>
              <a:t> </a:t>
            </a:r>
            <a:r>
              <a:rPr lang="en-US" dirty="0" err="1"/>
              <a:t>una</a:t>
            </a:r>
            <a:r>
              <a:rPr lang="en-US" dirty="0"/>
              <a:t> </a:t>
            </a:r>
            <a:r>
              <a:rPr lang="en-US" dirty="0" err="1"/>
              <a:t>distribucion</a:t>
            </a:r>
            <a:r>
              <a:rPr lang="en-US" dirty="0"/>
              <a:t> normal, </a:t>
            </a:r>
            <a:r>
              <a:rPr lang="en-US" dirty="0" err="1"/>
              <a:t>por</a:t>
            </a:r>
            <a:r>
              <a:rPr lang="en-US" dirty="0"/>
              <a:t> lo que las </a:t>
            </a:r>
            <a:r>
              <a:rPr lang="en-US" dirty="0" err="1"/>
              <a:t>pruebas</a:t>
            </a:r>
            <a:r>
              <a:rPr lang="en-US" dirty="0"/>
              <a:t> </a:t>
            </a:r>
            <a:r>
              <a:rPr lang="en-US" dirty="0" err="1"/>
              <a:t>estadisticas</a:t>
            </a:r>
            <a:r>
              <a:rPr lang="en-US" dirty="0"/>
              <a:t> no son </a:t>
            </a:r>
            <a:r>
              <a:rPr lang="en-US" dirty="0" err="1"/>
              <a:t>parametricas</a:t>
            </a:r>
            <a:endParaRPr lang="en-US" dirty="0"/>
          </a:p>
          <a:p>
            <a:pPr algn="just"/>
            <a:endParaRPr lang="en-US" dirty="0"/>
          </a:p>
          <a:p>
            <a:endParaRPr lang="en-US" dirty="0"/>
          </a:p>
        </p:txBody>
      </p:sp>
      <p:sp>
        <p:nvSpPr>
          <p:cNvPr id="7" name="TextBox 6"/>
          <p:cNvSpPr txBox="1"/>
          <p:nvPr/>
        </p:nvSpPr>
        <p:spPr>
          <a:xfrm>
            <a:off x="978687" y="1350560"/>
            <a:ext cx="1644489" cy="338554"/>
          </a:xfrm>
          <a:prstGeom prst="rect">
            <a:avLst/>
          </a:prstGeom>
          <a:noFill/>
        </p:spPr>
        <p:txBody>
          <a:bodyPr wrap="none" rtlCol="0">
            <a:spAutoFit/>
          </a:bodyPr>
          <a:lstStyle/>
          <a:p>
            <a:r>
              <a:rPr lang="es-MX" sz="1600" spc="300" dirty="0"/>
              <a:t>Box </a:t>
            </a:r>
            <a:r>
              <a:rPr lang="es-MX" sz="1600" spc="300" dirty="0" err="1"/>
              <a:t>Plotting</a:t>
            </a:r>
            <a:endParaRPr lang="es-MX" sz="1600" spc="300" dirty="0"/>
          </a:p>
        </p:txBody>
      </p:sp>
      <p:pic>
        <p:nvPicPr>
          <p:cNvPr id="22" name="Picture 2">
            <a:extLst>
              <a:ext uri="{FF2B5EF4-FFF2-40B4-BE49-F238E27FC236}">
                <a16:creationId xmlns:a16="http://schemas.microsoft.com/office/drawing/2014/main" id="{E0890ACF-2461-4801-9FAE-6CD7CDF6DF56}"/>
              </a:ext>
            </a:extLst>
          </p:cNvPr>
          <p:cNvPicPr>
            <a:picLocks noChangeAspect="1"/>
          </p:cNvPicPr>
          <p:nvPr/>
        </p:nvPicPr>
        <p:blipFill>
          <a:blip r:embed="rId3"/>
          <a:stretch>
            <a:fillRect/>
          </a:stretch>
        </p:blipFill>
        <p:spPr>
          <a:xfrm>
            <a:off x="0" y="2474466"/>
            <a:ext cx="5019675" cy="2969885"/>
          </a:xfrm>
          <a:prstGeom prst="rect">
            <a:avLst/>
          </a:prstGeom>
        </p:spPr>
      </p:pic>
      <p:sp>
        <p:nvSpPr>
          <p:cNvPr id="23" name="CuadroTexto 22">
            <a:extLst>
              <a:ext uri="{FF2B5EF4-FFF2-40B4-BE49-F238E27FC236}">
                <a16:creationId xmlns:a16="http://schemas.microsoft.com/office/drawing/2014/main" id="{D2E4B446-C6C0-4088-8C19-CA74885B6A7F}"/>
              </a:ext>
            </a:extLst>
          </p:cNvPr>
          <p:cNvSpPr txBox="1"/>
          <p:nvPr/>
        </p:nvSpPr>
        <p:spPr>
          <a:xfrm>
            <a:off x="3597769" y="2846080"/>
            <a:ext cx="678391" cy="276999"/>
          </a:xfrm>
          <a:prstGeom prst="rect">
            <a:avLst/>
          </a:prstGeom>
          <a:solidFill>
            <a:srgbClr val="FFFF00"/>
          </a:solidFill>
        </p:spPr>
        <p:txBody>
          <a:bodyPr wrap="none" rtlCol="0">
            <a:spAutoFit/>
          </a:bodyPr>
          <a:lstStyle/>
          <a:p>
            <a:r>
              <a:rPr lang="es-MX" sz="1200" dirty="0"/>
              <a:t>              </a:t>
            </a:r>
          </a:p>
        </p:txBody>
      </p:sp>
      <p:cxnSp>
        <p:nvCxnSpPr>
          <p:cNvPr id="24" name="Conector recto de flecha 23">
            <a:extLst>
              <a:ext uri="{FF2B5EF4-FFF2-40B4-BE49-F238E27FC236}">
                <a16:creationId xmlns:a16="http://schemas.microsoft.com/office/drawing/2014/main" id="{08425496-F7EE-4487-9FB9-22C929DFC28D}"/>
              </a:ext>
            </a:extLst>
          </p:cNvPr>
          <p:cNvCxnSpPr>
            <a:cxnSpLocks/>
          </p:cNvCxnSpPr>
          <p:nvPr/>
        </p:nvCxnSpPr>
        <p:spPr>
          <a:xfrm flipH="1">
            <a:off x="3198408" y="3013664"/>
            <a:ext cx="35187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6" name="Imagen 25" descr="Imagen que contiene dibujo&#10;&#10;Descripción generada automáticamente">
            <a:extLst>
              <a:ext uri="{FF2B5EF4-FFF2-40B4-BE49-F238E27FC236}">
                <a16:creationId xmlns:a16="http://schemas.microsoft.com/office/drawing/2014/main" id="{5A969540-33A2-4916-9893-0EE6E091B17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3408" y="1305216"/>
            <a:ext cx="433599" cy="465916"/>
          </a:xfrm>
          <a:prstGeom prst="rect">
            <a:avLst/>
          </a:prstGeom>
        </p:spPr>
      </p:pic>
      <p:sp>
        <p:nvSpPr>
          <p:cNvPr id="27" name="CuadroTexto 26">
            <a:extLst>
              <a:ext uri="{FF2B5EF4-FFF2-40B4-BE49-F238E27FC236}">
                <a16:creationId xmlns:a16="http://schemas.microsoft.com/office/drawing/2014/main" id="{52DA1CEA-896C-4938-A443-33C5EC4EA1C7}"/>
              </a:ext>
            </a:extLst>
          </p:cNvPr>
          <p:cNvSpPr txBox="1"/>
          <p:nvPr/>
        </p:nvSpPr>
        <p:spPr>
          <a:xfrm>
            <a:off x="1010137" y="2203135"/>
            <a:ext cx="2907399" cy="369332"/>
          </a:xfrm>
          <a:prstGeom prst="rect">
            <a:avLst/>
          </a:prstGeom>
          <a:noFill/>
        </p:spPr>
        <p:txBody>
          <a:bodyPr wrap="none" rtlCol="0">
            <a:spAutoFit/>
          </a:bodyPr>
          <a:lstStyle/>
          <a:p>
            <a:r>
              <a:rPr lang="es-MX" dirty="0"/>
              <a:t>Gini </a:t>
            </a:r>
            <a:r>
              <a:rPr lang="es-MX" dirty="0" err="1"/>
              <a:t>Index</a:t>
            </a:r>
            <a:r>
              <a:rPr lang="es-MX" dirty="0"/>
              <a:t> </a:t>
            </a:r>
            <a:r>
              <a:rPr lang="es-MX" dirty="0" err="1"/>
              <a:t>of</a:t>
            </a:r>
            <a:r>
              <a:rPr lang="es-MX" dirty="0"/>
              <a:t> OCED </a:t>
            </a:r>
            <a:r>
              <a:rPr lang="es-MX" dirty="0" err="1"/>
              <a:t>Countries</a:t>
            </a:r>
            <a:endParaRPr lang="es-MX" dirty="0"/>
          </a:p>
        </p:txBody>
      </p:sp>
      <p:sp>
        <p:nvSpPr>
          <p:cNvPr id="28" name="CuadroTexto 27">
            <a:extLst>
              <a:ext uri="{FF2B5EF4-FFF2-40B4-BE49-F238E27FC236}">
                <a16:creationId xmlns:a16="http://schemas.microsoft.com/office/drawing/2014/main" id="{81D9A630-E09E-43C7-857F-1F66A7E6347C}"/>
              </a:ext>
            </a:extLst>
          </p:cNvPr>
          <p:cNvSpPr txBox="1"/>
          <p:nvPr/>
        </p:nvSpPr>
        <p:spPr>
          <a:xfrm>
            <a:off x="5226466" y="2203135"/>
            <a:ext cx="3053528" cy="369332"/>
          </a:xfrm>
          <a:prstGeom prst="rect">
            <a:avLst/>
          </a:prstGeom>
          <a:noFill/>
        </p:spPr>
        <p:txBody>
          <a:bodyPr wrap="none" rtlCol="0">
            <a:spAutoFit/>
          </a:bodyPr>
          <a:lstStyle/>
          <a:p>
            <a:r>
              <a:rPr lang="es-MX" dirty="0"/>
              <a:t>Rule </a:t>
            </a:r>
            <a:r>
              <a:rPr lang="es-MX" dirty="0" err="1"/>
              <a:t>of</a:t>
            </a:r>
            <a:r>
              <a:rPr lang="es-MX" dirty="0"/>
              <a:t> </a:t>
            </a:r>
            <a:r>
              <a:rPr lang="es-MX" dirty="0" err="1"/>
              <a:t>Law</a:t>
            </a:r>
            <a:r>
              <a:rPr lang="es-MX" dirty="0"/>
              <a:t> </a:t>
            </a:r>
            <a:r>
              <a:rPr lang="es-MX" dirty="0" err="1"/>
              <a:t>of</a:t>
            </a:r>
            <a:r>
              <a:rPr lang="es-MX" dirty="0"/>
              <a:t> OCED </a:t>
            </a:r>
            <a:r>
              <a:rPr lang="es-MX" dirty="0" err="1"/>
              <a:t>Countries</a:t>
            </a:r>
            <a:endParaRPr lang="es-MX" dirty="0"/>
          </a:p>
        </p:txBody>
      </p:sp>
      <p:cxnSp>
        <p:nvCxnSpPr>
          <p:cNvPr id="30" name="Conector recto de flecha 29">
            <a:extLst>
              <a:ext uri="{FF2B5EF4-FFF2-40B4-BE49-F238E27FC236}">
                <a16:creationId xmlns:a16="http://schemas.microsoft.com/office/drawing/2014/main" id="{40D00F70-1DAD-4097-AD0E-0EE5878FB324}"/>
              </a:ext>
            </a:extLst>
          </p:cNvPr>
          <p:cNvCxnSpPr>
            <a:cxnSpLocks/>
          </p:cNvCxnSpPr>
          <p:nvPr/>
        </p:nvCxnSpPr>
        <p:spPr>
          <a:xfrm flipH="1">
            <a:off x="7332258" y="4966289"/>
            <a:ext cx="35187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CuadroTexto 30">
            <a:extLst>
              <a:ext uri="{FF2B5EF4-FFF2-40B4-BE49-F238E27FC236}">
                <a16:creationId xmlns:a16="http://schemas.microsoft.com/office/drawing/2014/main" id="{5960D16B-7850-49CF-855E-A4CEA3375CB5}"/>
              </a:ext>
            </a:extLst>
          </p:cNvPr>
          <p:cNvSpPr txBox="1"/>
          <p:nvPr/>
        </p:nvSpPr>
        <p:spPr>
          <a:xfrm>
            <a:off x="7829010" y="4827789"/>
            <a:ext cx="678391" cy="276999"/>
          </a:xfrm>
          <a:prstGeom prst="rect">
            <a:avLst/>
          </a:prstGeom>
          <a:solidFill>
            <a:srgbClr val="FFFF00"/>
          </a:solidFill>
        </p:spPr>
        <p:txBody>
          <a:bodyPr wrap="none" rtlCol="0">
            <a:spAutoFit/>
          </a:bodyPr>
          <a:lstStyle/>
          <a:p>
            <a:r>
              <a:rPr lang="es-MX" sz="1200" dirty="0"/>
              <a:t>              </a:t>
            </a:r>
          </a:p>
        </p:txBody>
      </p:sp>
      <p:sp>
        <p:nvSpPr>
          <p:cNvPr id="32" name="CuadroTexto 31">
            <a:extLst>
              <a:ext uri="{FF2B5EF4-FFF2-40B4-BE49-F238E27FC236}">
                <a16:creationId xmlns:a16="http://schemas.microsoft.com/office/drawing/2014/main" id="{19429530-CE54-433A-918A-1DBC10537B5C}"/>
              </a:ext>
            </a:extLst>
          </p:cNvPr>
          <p:cNvSpPr txBox="1"/>
          <p:nvPr/>
        </p:nvSpPr>
        <p:spPr>
          <a:xfrm>
            <a:off x="3579815" y="2830690"/>
            <a:ext cx="714298" cy="307777"/>
          </a:xfrm>
          <a:prstGeom prst="rect">
            <a:avLst/>
          </a:prstGeom>
          <a:noFill/>
        </p:spPr>
        <p:txBody>
          <a:bodyPr wrap="none" rtlCol="0">
            <a:spAutoFit/>
          </a:bodyPr>
          <a:lstStyle/>
          <a:p>
            <a:r>
              <a:rPr lang="es-MX" sz="1400" dirty="0" err="1"/>
              <a:t>Mexico</a:t>
            </a:r>
            <a:endParaRPr lang="es-MX" sz="1400" dirty="0"/>
          </a:p>
        </p:txBody>
      </p:sp>
      <p:sp>
        <p:nvSpPr>
          <p:cNvPr id="33" name="CuadroTexto 32">
            <a:extLst>
              <a:ext uri="{FF2B5EF4-FFF2-40B4-BE49-F238E27FC236}">
                <a16:creationId xmlns:a16="http://schemas.microsoft.com/office/drawing/2014/main" id="{3C5EFE5D-C595-4E0B-9ADB-B1F48D81A088}"/>
              </a:ext>
            </a:extLst>
          </p:cNvPr>
          <p:cNvSpPr txBox="1"/>
          <p:nvPr/>
        </p:nvSpPr>
        <p:spPr>
          <a:xfrm>
            <a:off x="7811056" y="4812399"/>
            <a:ext cx="714298" cy="307777"/>
          </a:xfrm>
          <a:prstGeom prst="rect">
            <a:avLst/>
          </a:prstGeom>
          <a:noFill/>
        </p:spPr>
        <p:txBody>
          <a:bodyPr wrap="none" rtlCol="0">
            <a:spAutoFit/>
          </a:bodyPr>
          <a:lstStyle/>
          <a:p>
            <a:r>
              <a:rPr lang="es-MX" sz="1400" dirty="0" err="1"/>
              <a:t>Mexico</a:t>
            </a:r>
            <a:endParaRPr lang="es-MX" sz="1400" dirty="0"/>
          </a:p>
        </p:txBody>
      </p:sp>
    </p:spTree>
    <p:extLst>
      <p:ext uri="{BB962C8B-B14F-4D97-AF65-F5344CB8AC3E}">
        <p14:creationId xmlns:p14="http://schemas.microsoft.com/office/powerpoint/2010/main" val="37448041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wipe(down)">
                                      <p:cBhvr>
                                        <p:cTn id="7" dur="580">
                                          <p:stCondLst>
                                            <p:cond delay="0"/>
                                          </p:stCondLst>
                                        </p:cTn>
                                        <p:tgtEl>
                                          <p:spTgt spid="33"/>
                                        </p:tgtEl>
                                      </p:cBhvr>
                                    </p:animEffect>
                                    <p:anim calcmode="lin" valueType="num">
                                      <p:cBhvr>
                                        <p:cTn id="8" dur="1822" tmFilter="0,0; 0.14,0.36; 0.43,0.73; 0.71,0.91; 1.0,1.0">
                                          <p:stCondLst>
                                            <p:cond delay="0"/>
                                          </p:stCondLst>
                                        </p:cTn>
                                        <p:tgtEl>
                                          <p:spTgt spid="33"/>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3"/>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3"/>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3"/>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3"/>
                                        </p:tgtEl>
                                        <p:attrNameLst>
                                          <p:attrName>ppt_y</p:attrName>
                                        </p:attrNameLst>
                                      </p:cBhvr>
                                      <p:tavLst>
                                        <p:tav tm="0" fmla="#ppt_y-sin(pi*$)/81">
                                          <p:val>
                                            <p:fltVal val="0"/>
                                          </p:val>
                                        </p:tav>
                                        <p:tav tm="100000">
                                          <p:val>
                                            <p:fltVal val="1"/>
                                          </p:val>
                                        </p:tav>
                                      </p:tavLst>
                                    </p:anim>
                                    <p:animScale>
                                      <p:cBhvr>
                                        <p:cTn id="13" dur="26">
                                          <p:stCondLst>
                                            <p:cond delay="650"/>
                                          </p:stCondLst>
                                        </p:cTn>
                                        <p:tgtEl>
                                          <p:spTgt spid="33"/>
                                        </p:tgtEl>
                                      </p:cBhvr>
                                      <p:to x="100000" y="60000"/>
                                    </p:animScale>
                                    <p:animScale>
                                      <p:cBhvr>
                                        <p:cTn id="14" dur="166" decel="50000">
                                          <p:stCondLst>
                                            <p:cond delay="676"/>
                                          </p:stCondLst>
                                        </p:cTn>
                                        <p:tgtEl>
                                          <p:spTgt spid="33"/>
                                        </p:tgtEl>
                                      </p:cBhvr>
                                      <p:to x="100000" y="100000"/>
                                    </p:animScale>
                                    <p:animScale>
                                      <p:cBhvr>
                                        <p:cTn id="15" dur="26">
                                          <p:stCondLst>
                                            <p:cond delay="1312"/>
                                          </p:stCondLst>
                                        </p:cTn>
                                        <p:tgtEl>
                                          <p:spTgt spid="33"/>
                                        </p:tgtEl>
                                      </p:cBhvr>
                                      <p:to x="100000" y="80000"/>
                                    </p:animScale>
                                    <p:animScale>
                                      <p:cBhvr>
                                        <p:cTn id="16" dur="166" decel="50000">
                                          <p:stCondLst>
                                            <p:cond delay="1338"/>
                                          </p:stCondLst>
                                        </p:cTn>
                                        <p:tgtEl>
                                          <p:spTgt spid="33"/>
                                        </p:tgtEl>
                                      </p:cBhvr>
                                      <p:to x="100000" y="100000"/>
                                    </p:animScale>
                                    <p:animScale>
                                      <p:cBhvr>
                                        <p:cTn id="17" dur="26">
                                          <p:stCondLst>
                                            <p:cond delay="1642"/>
                                          </p:stCondLst>
                                        </p:cTn>
                                        <p:tgtEl>
                                          <p:spTgt spid="33"/>
                                        </p:tgtEl>
                                      </p:cBhvr>
                                      <p:to x="100000" y="90000"/>
                                    </p:animScale>
                                    <p:animScale>
                                      <p:cBhvr>
                                        <p:cTn id="18" dur="166" decel="50000">
                                          <p:stCondLst>
                                            <p:cond delay="1668"/>
                                          </p:stCondLst>
                                        </p:cTn>
                                        <p:tgtEl>
                                          <p:spTgt spid="33"/>
                                        </p:tgtEl>
                                      </p:cBhvr>
                                      <p:to x="100000" y="100000"/>
                                    </p:animScale>
                                    <p:animScale>
                                      <p:cBhvr>
                                        <p:cTn id="19" dur="26">
                                          <p:stCondLst>
                                            <p:cond delay="1808"/>
                                          </p:stCondLst>
                                        </p:cTn>
                                        <p:tgtEl>
                                          <p:spTgt spid="33"/>
                                        </p:tgtEl>
                                      </p:cBhvr>
                                      <p:to x="100000" y="95000"/>
                                    </p:animScale>
                                    <p:animScale>
                                      <p:cBhvr>
                                        <p:cTn id="20" dur="166" decel="50000">
                                          <p:stCondLst>
                                            <p:cond delay="1834"/>
                                          </p:stCondLst>
                                        </p:cTn>
                                        <p:tgtEl>
                                          <p:spTgt spid="33"/>
                                        </p:tgtEl>
                                      </p:cBhvr>
                                      <p:to x="100000" y="100000"/>
                                    </p:animScale>
                                  </p:childTnLst>
                                </p:cTn>
                              </p:par>
                              <p:par>
                                <p:cTn id="21" presetID="26" presetClass="entr" presetSubtype="0" fill="hold" grpId="0" nodeType="withEffect">
                                  <p:stCondLst>
                                    <p:cond delay="0"/>
                                  </p:stCondLst>
                                  <p:childTnLst>
                                    <p:set>
                                      <p:cBhvr>
                                        <p:cTn id="22" dur="1" fill="hold">
                                          <p:stCondLst>
                                            <p:cond delay="0"/>
                                          </p:stCondLst>
                                        </p:cTn>
                                        <p:tgtEl>
                                          <p:spTgt spid="32"/>
                                        </p:tgtEl>
                                        <p:attrNameLst>
                                          <p:attrName>style.visibility</p:attrName>
                                        </p:attrNameLst>
                                      </p:cBhvr>
                                      <p:to>
                                        <p:strVal val="visible"/>
                                      </p:to>
                                    </p:set>
                                    <p:animEffect transition="in" filter="wipe(down)">
                                      <p:cBhvr>
                                        <p:cTn id="23" dur="580">
                                          <p:stCondLst>
                                            <p:cond delay="0"/>
                                          </p:stCondLst>
                                        </p:cTn>
                                        <p:tgtEl>
                                          <p:spTgt spid="32"/>
                                        </p:tgtEl>
                                      </p:cBhvr>
                                    </p:animEffect>
                                    <p:anim calcmode="lin" valueType="num">
                                      <p:cBhvr>
                                        <p:cTn id="24" dur="1822" tmFilter="0,0; 0.14,0.36; 0.43,0.73; 0.71,0.91; 1.0,1.0">
                                          <p:stCondLst>
                                            <p:cond delay="0"/>
                                          </p:stCondLst>
                                        </p:cTn>
                                        <p:tgtEl>
                                          <p:spTgt spid="32"/>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32"/>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32"/>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32"/>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32"/>
                                        </p:tgtEl>
                                        <p:attrNameLst>
                                          <p:attrName>ppt_y</p:attrName>
                                        </p:attrNameLst>
                                      </p:cBhvr>
                                      <p:tavLst>
                                        <p:tav tm="0" fmla="#ppt_y-sin(pi*$)/81">
                                          <p:val>
                                            <p:fltVal val="0"/>
                                          </p:val>
                                        </p:tav>
                                        <p:tav tm="100000">
                                          <p:val>
                                            <p:fltVal val="1"/>
                                          </p:val>
                                        </p:tav>
                                      </p:tavLst>
                                    </p:anim>
                                    <p:animScale>
                                      <p:cBhvr>
                                        <p:cTn id="29" dur="26">
                                          <p:stCondLst>
                                            <p:cond delay="650"/>
                                          </p:stCondLst>
                                        </p:cTn>
                                        <p:tgtEl>
                                          <p:spTgt spid="32"/>
                                        </p:tgtEl>
                                      </p:cBhvr>
                                      <p:to x="100000" y="60000"/>
                                    </p:animScale>
                                    <p:animScale>
                                      <p:cBhvr>
                                        <p:cTn id="30" dur="166" decel="50000">
                                          <p:stCondLst>
                                            <p:cond delay="676"/>
                                          </p:stCondLst>
                                        </p:cTn>
                                        <p:tgtEl>
                                          <p:spTgt spid="32"/>
                                        </p:tgtEl>
                                      </p:cBhvr>
                                      <p:to x="100000" y="100000"/>
                                    </p:animScale>
                                    <p:animScale>
                                      <p:cBhvr>
                                        <p:cTn id="31" dur="26">
                                          <p:stCondLst>
                                            <p:cond delay="1312"/>
                                          </p:stCondLst>
                                        </p:cTn>
                                        <p:tgtEl>
                                          <p:spTgt spid="32"/>
                                        </p:tgtEl>
                                      </p:cBhvr>
                                      <p:to x="100000" y="80000"/>
                                    </p:animScale>
                                    <p:animScale>
                                      <p:cBhvr>
                                        <p:cTn id="32" dur="166" decel="50000">
                                          <p:stCondLst>
                                            <p:cond delay="1338"/>
                                          </p:stCondLst>
                                        </p:cTn>
                                        <p:tgtEl>
                                          <p:spTgt spid="32"/>
                                        </p:tgtEl>
                                      </p:cBhvr>
                                      <p:to x="100000" y="100000"/>
                                    </p:animScale>
                                    <p:animScale>
                                      <p:cBhvr>
                                        <p:cTn id="33" dur="26">
                                          <p:stCondLst>
                                            <p:cond delay="1642"/>
                                          </p:stCondLst>
                                        </p:cTn>
                                        <p:tgtEl>
                                          <p:spTgt spid="32"/>
                                        </p:tgtEl>
                                      </p:cBhvr>
                                      <p:to x="100000" y="90000"/>
                                    </p:animScale>
                                    <p:animScale>
                                      <p:cBhvr>
                                        <p:cTn id="34" dur="166" decel="50000">
                                          <p:stCondLst>
                                            <p:cond delay="1668"/>
                                          </p:stCondLst>
                                        </p:cTn>
                                        <p:tgtEl>
                                          <p:spTgt spid="32"/>
                                        </p:tgtEl>
                                      </p:cBhvr>
                                      <p:to x="100000" y="100000"/>
                                    </p:animScale>
                                    <p:animScale>
                                      <p:cBhvr>
                                        <p:cTn id="35" dur="26">
                                          <p:stCondLst>
                                            <p:cond delay="1808"/>
                                          </p:stCondLst>
                                        </p:cTn>
                                        <p:tgtEl>
                                          <p:spTgt spid="32"/>
                                        </p:tgtEl>
                                      </p:cBhvr>
                                      <p:to x="100000" y="95000"/>
                                    </p:animScale>
                                    <p:animScale>
                                      <p:cBhvr>
                                        <p:cTn id="36" dur="166" decel="50000">
                                          <p:stCondLst>
                                            <p:cond delay="1834"/>
                                          </p:stCondLst>
                                        </p:cTn>
                                        <p:tgtEl>
                                          <p:spTgt spid="3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3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637;p107">
            <a:extLst>
              <a:ext uri="{FF2B5EF4-FFF2-40B4-BE49-F238E27FC236}">
                <a16:creationId xmlns:a16="http://schemas.microsoft.com/office/drawing/2014/main" id="{A6A4F6B7-A083-4631-BDF3-CB9E14716796}"/>
              </a:ext>
            </a:extLst>
          </p:cNvPr>
          <p:cNvSpPr txBox="1">
            <a:spLocks noGrp="1"/>
          </p:cNvSpPr>
          <p:nvPr/>
        </p:nvSpPr>
        <p:spPr>
          <a:xfrm>
            <a:off x="-12300" y="0"/>
            <a:ext cx="9168600" cy="533700"/>
          </a:xfrm>
          <a:prstGeom prst="rect">
            <a:avLst/>
          </a:prstGeom>
          <a:noFill/>
          <a:ln>
            <a:noFill/>
          </a:ln>
        </p:spPr>
        <p:txBody>
          <a:bodyPr spcFirstLastPara="1" wrap="square" lIns="457200" tIns="182875" rIns="274300"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buNone/>
              <a:defRPr sz="2400" b="0" i="0" u="none" strike="noStrike" cap="none">
                <a:solidFill>
                  <a:srgbClr val="000000"/>
                </a:solidFill>
                <a:latin typeface="Roboto Medium"/>
                <a:ea typeface="Roboto Medium"/>
                <a:cs typeface="Roboto Medium"/>
                <a:sym typeface="Roboto Medium"/>
              </a:defRPr>
            </a:lvl1pPr>
            <a:lvl2pPr marR="0" lvl="1"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9pPr>
          </a:lstStyle>
          <a:p>
            <a:pPr lvl="0"/>
            <a:r>
              <a:rPr lang="en" b="1" dirty="0">
                <a:latin typeface="+mj-lt"/>
              </a:rPr>
              <a:t>Step 4: </a:t>
            </a:r>
            <a:r>
              <a:rPr lang="en-US" b="1" dirty="0">
                <a:latin typeface="+mj-lt"/>
                <a:ea typeface="Roboto Light"/>
                <a:cs typeface="Roboto Light"/>
                <a:sym typeface="Roboto Light"/>
              </a:rPr>
              <a:t>Analyze for Trends</a:t>
            </a:r>
            <a:endParaRPr b="1" dirty="0">
              <a:latin typeface="+mj-lt"/>
            </a:endParaRPr>
          </a:p>
        </p:txBody>
      </p:sp>
      <p:cxnSp>
        <p:nvCxnSpPr>
          <p:cNvPr id="4" name="Straight Connector 3">
            <a:extLst>
              <a:ext uri="{FF2B5EF4-FFF2-40B4-BE49-F238E27FC236}">
                <a16:creationId xmlns:a16="http://schemas.microsoft.com/office/drawing/2014/main" id="{AA9F106A-31AF-4F26-9182-AC1C692DD108}"/>
              </a:ext>
            </a:extLst>
          </p:cNvPr>
          <p:cNvCxnSpPr/>
          <p:nvPr/>
        </p:nvCxnSpPr>
        <p:spPr>
          <a:xfrm>
            <a:off x="314325" y="571500"/>
            <a:ext cx="8496000" cy="0"/>
          </a:xfrm>
          <a:prstGeom prst="line">
            <a:avLst/>
          </a:prstGeom>
        </p:spPr>
        <p:style>
          <a:lnRef idx="1">
            <a:schemeClr val="dk1"/>
          </a:lnRef>
          <a:fillRef idx="0">
            <a:schemeClr val="dk1"/>
          </a:fillRef>
          <a:effectRef idx="0">
            <a:schemeClr val="dk1"/>
          </a:effectRef>
          <a:fontRef idx="minor">
            <a:schemeClr val="tx1"/>
          </a:fontRef>
        </p:style>
      </p:cxnSp>
      <p:sp>
        <p:nvSpPr>
          <p:cNvPr id="3" name="TextBox 2">
            <a:extLst>
              <a:ext uri="{FF2B5EF4-FFF2-40B4-BE49-F238E27FC236}">
                <a16:creationId xmlns:a16="http://schemas.microsoft.com/office/drawing/2014/main" id="{85FD0C0D-AFC6-4007-8BD7-4A46AE95FCBA}"/>
              </a:ext>
            </a:extLst>
          </p:cNvPr>
          <p:cNvSpPr txBox="1"/>
          <p:nvPr/>
        </p:nvSpPr>
        <p:spPr>
          <a:xfrm>
            <a:off x="2052487" y="7340341"/>
            <a:ext cx="5019675" cy="646331"/>
          </a:xfrm>
          <a:prstGeom prst="rect">
            <a:avLst/>
          </a:prstGeom>
          <a:noFill/>
        </p:spPr>
        <p:txBody>
          <a:bodyPr wrap="square" rtlCol="0">
            <a:spAutoFit/>
          </a:bodyPr>
          <a:lstStyle/>
          <a:p>
            <a:r>
              <a:rPr lang="es-MX" dirty="0"/>
              <a:t>Describe </a:t>
            </a:r>
            <a:r>
              <a:rPr lang="es-MX" dirty="0" err="1"/>
              <a:t>the</a:t>
            </a:r>
            <a:r>
              <a:rPr lang="es-MX" dirty="0"/>
              <a:t> análisis </a:t>
            </a:r>
            <a:r>
              <a:rPr lang="es-MX" dirty="0" err="1"/>
              <a:t>process</a:t>
            </a:r>
            <a:r>
              <a:rPr lang="es-MX" dirty="0"/>
              <a:t> (</a:t>
            </a:r>
            <a:r>
              <a:rPr lang="es-MX" dirty="0" err="1"/>
              <a:t>accompanied</a:t>
            </a:r>
            <a:r>
              <a:rPr lang="es-MX" dirty="0"/>
              <a:t> </a:t>
            </a:r>
            <a:r>
              <a:rPr lang="es-MX" dirty="0" err="1"/>
              <a:t>with</a:t>
            </a:r>
            <a:r>
              <a:rPr lang="es-MX" dirty="0"/>
              <a:t> </a:t>
            </a:r>
            <a:r>
              <a:rPr lang="es-MX" dirty="0" err="1"/>
              <a:t>Jupyter</a:t>
            </a:r>
            <a:r>
              <a:rPr lang="es-MX" dirty="0"/>
              <a:t> Notebook)</a:t>
            </a:r>
            <a:endParaRPr lang="en-US" dirty="0"/>
          </a:p>
        </p:txBody>
      </p:sp>
      <p:sp>
        <p:nvSpPr>
          <p:cNvPr id="5" name="Google Shape;1665;p110">
            <a:extLst>
              <a:ext uri="{FF2B5EF4-FFF2-40B4-BE49-F238E27FC236}">
                <a16:creationId xmlns:a16="http://schemas.microsoft.com/office/drawing/2014/main" id="{858FF7FD-DB3D-4C1E-ABAC-39B585C64FBE}"/>
              </a:ext>
            </a:extLst>
          </p:cNvPr>
          <p:cNvSpPr txBox="1">
            <a:spLocks/>
          </p:cNvSpPr>
          <p:nvPr/>
        </p:nvSpPr>
        <p:spPr>
          <a:xfrm>
            <a:off x="57117" y="723008"/>
            <a:ext cx="9144000" cy="364800"/>
          </a:xfrm>
          <a:prstGeom prst="rect">
            <a:avLst/>
          </a:prstGeom>
        </p:spPr>
        <p:txBody>
          <a:bodyPr spcFirstLastPara="1" wrap="square" lIns="457200" tIns="91425" rIns="457200" bIns="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spcBef>
                <a:spcPts val="0"/>
              </a:spcBef>
              <a:buNone/>
            </a:pPr>
            <a:r>
              <a:rPr lang="en-US" sz="1400" dirty="0"/>
              <a:t>After running the correlation analysis, we ran the regression and analyze the trends to find out their contamination status</a:t>
            </a:r>
            <a:endParaRPr lang="en-US" sz="1600" dirty="0"/>
          </a:p>
        </p:txBody>
      </p:sp>
      <p:sp>
        <p:nvSpPr>
          <p:cNvPr id="8" name="Rectangle 7">
            <a:extLst>
              <a:ext uri="{FF2B5EF4-FFF2-40B4-BE49-F238E27FC236}">
                <a16:creationId xmlns:a16="http://schemas.microsoft.com/office/drawing/2014/main" id="{BB403637-CD39-478C-B142-EC8233BD0A06}"/>
              </a:ext>
            </a:extLst>
          </p:cNvPr>
          <p:cNvSpPr/>
          <p:nvPr/>
        </p:nvSpPr>
        <p:spPr>
          <a:xfrm>
            <a:off x="3197743" y="7986672"/>
            <a:ext cx="3345280" cy="5909310"/>
          </a:xfrm>
          <a:prstGeom prst="rect">
            <a:avLst/>
          </a:prstGeom>
        </p:spPr>
        <p:txBody>
          <a:bodyPr wrap="square">
            <a:spAutoFit/>
          </a:bodyPr>
          <a:lstStyle/>
          <a:p>
            <a:r>
              <a:rPr lang="en-US" b="0" i="0" dirty="0" err="1">
                <a:solidFill>
                  <a:srgbClr val="1D1C1D"/>
                </a:solidFill>
                <a:effectLst/>
                <a:latin typeface="Slack-Lato"/>
              </a:rPr>
              <a:t>fterwards</a:t>
            </a:r>
            <a:r>
              <a:rPr lang="en-US" b="0" i="0" dirty="0">
                <a:solidFill>
                  <a:srgbClr val="1D1C1D"/>
                </a:solidFill>
                <a:effectLst/>
                <a:latin typeface="Slack-Lato"/>
              </a:rPr>
              <a:t> we run a correlation analysis within the whole variable index that we thought would explain better our hypothesis; by doing these analysis we observed that a bunch of variables had no correlation or where no significant to our research, base on the result we decided to take another path looking for the effect that our variables had on the OECD countries.</a:t>
            </a:r>
          </a:p>
          <a:p>
            <a:pPr algn="just"/>
            <a:r>
              <a:rPr lang="en-US" dirty="0" err="1"/>
              <a:t>En</a:t>
            </a:r>
            <a:r>
              <a:rPr lang="en-US" dirty="0"/>
              <a:t> </a:t>
            </a:r>
            <a:r>
              <a:rPr lang="en-US" dirty="0" err="1"/>
              <a:t>los</a:t>
            </a:r>
            <a:r>
              <a:rPr lang="en-US" dirty="0"/>
              <a:t> </a:t>
            </a:r>
            <a:r>
              <a:rPr lang="en-US" dirty="0" err="1"/>
              <a:t>datos</a:t>
            </a:r>
            <a:r>
              <a:rPr lang="en-US" dirty="0"/>
              <a:t> </a:t>
            </a:r>
            <a:r>
              <a:rPr lang="en-US" dirty="0" err="1"/>
              <a:t>descriptivos</a:t>
            </a:r>
            <a:r>
              <a:rPr lang="en-US" dirty="0"/>
              <a:t> </a:t>
            </a:r>
            <a:r>
              <a:rPr lang="en-US" dirty="0" err="1"/>
              <a:t>nos</a:t>
            </a:r>
            <a:r>
              <a:rPr lang="en-US" dirty="0"/>
              <a:t> </a:t>
            </a:r>
            <a:r>
              <a:rPr lang="en-US" dirty="0" err="1"/>
              <a:t>dimos</a:t>
            </a:r>
            <a:r>
              <a:rPr lang="en-US" dirty="0"/>
              <a:t> </a:t>
            </a:r>
            <a:r>
              <a:rPr lang="en-US" dirty="0" err="1"/>
              <a:t>cuenta</a:t>
            </a:r>
            <a:r>
              <a:rPr lang="en-US" dirty="0"/>
              <a:t> que GINI </a:t>
            </a:r>
            <a:r>
              <a:rPr lang="en-US" dirty="0" err="1"/>
              <a:t>ni</a:t>
            </a:r>
            <a:r>
              <a:rPr lang="en-US" dirty="0"/>
              <a:t> INDEX Rule of Law no </a:t>
            </a:r>
            <a:r>
              <a:rPr lang="en-US" dirty="0" err="1"/>
              <a:t>tenian</a:t>
            </a:r>
            <a:r>
              <a:rPr lang="en-US" dirty="0"/>
              <a:t> </a:t>
            </a:r>
            <a:r>
              <a:rPr lang="en-US" dirty="0" err="1"/>
              <a:t>una</a:t>
            </a:r>
            <a:r>
              <a:rPr lang="en-US" dirty="0"/>
              <a:t> </a:t>
            </a:r>
            <a:r>
              <a:rPr lang="en-US" dirty="0" err="1"/>
              <a:t>distribucion</a:t>
            </a:r>
            <a:r>
              <a:rPr lang="en-US" dirty="0"/>
              <a:t> normal, </a:t>
            </a:r>
            <a:r>
              <a:rPr lang="en-US" dirty="0" err="1"/>
              <a:t>por</a:t>
            </a:r>
            <a:r>
              <a:rPr lang="en-US" dirty="0"/>
              <a:t> lo que las </a:t>
            </a:r>
            <a:r>
              <a:rPr lang="en-US" dirty="0" err="1"/>
              <a:t>pruebas</a:t>
            </a:r>
            <a:r>
              <a:rPr lang="en-US" dirty="0"/>
              <a:t> </a:t>
            </a:r>
            <a:r>
              <a:rPr lang="en-US" dirty="0" err="1"/>
              <a:t>estadisticas</a:t>
            </a:r>
            <a:r>
              <a:rPr lang="en-US" dirty="0"/>
              <a:t> no son </a:t>
            </a:r>
            <a:r>
              <a:rPr lang="en-US" dirty="0" err="1"/>
              <a:t>parametricas</a:t>
            </a:r>
            <a:endParaRPr lang="en-US" dirty="0"/>
          </a:p>
          <a:p>
            <a:pPr algn="just"/>
            <a:endParaRPr lang="en-US" dirty="0"/>
          </a:p>
          <a:p>
            <a:endParaRPr lang="en-US" dirty="0"/>
          </a:p>
        </p:txBody>
      </p:sp>
      <p:sp>
        <p:nvSpPr>
          <p:cNvPr id="7" name="TextBox 6"/>
          <p:cNvSpPr txBox="1"/>
          <p:nvPr/>
        </p:nvSpPr>
        <p:spPr>
          <a:xfrm>
            <a:off x="978687" y="1350560"/>
            <a:ext cx="2604367" cy="338554"/>
          </a:xfrm>
          <a:prstGeom prst="rect">
            <a:avLst/>
          </a:prstGeom>
          <a:noFill/>
        </p:spPr>
        <p:txBody>
          <a:bodyPr wrap="none" rtlCol="0">
            <a:spAutoFit/>
          </a:bodyPr>
          <a:lstStyle/>
          <a:p>
            <a:r>
              <a:rPr lang="es-MX" sz="1600" spc="300" dirty="0" err="1"/>
              <a:t>Regression</a:t>
            </a:r>
            <a:r>
              <a:rPr lang="es-MX" sz="1600" spc="300" dirty="0"/>
              <a:t> &amp; </a:t>
            </a:r>
            <a:r>
              <a:rPr lang="es-MX" sz="1600" spc="300" dirty="0" err="1"/>
              <a:t>Trends</a:t>
            </a:r>
            <a:endParaRPr lang="es-MX" sz="1600" spc="300" dirty="0"/>
          </a:p>
        </p:txBody>
      </p:sp>
      <p:sp>
        <p:nvSpPr>
          <p:cNvPr id="12" name="TextBox 11"/>
          <p:cNvSpPr txBox="1"/>
          <p:nvPr/>
        </p:nvSpPr>
        <p:spPr>
          <a:xfrm>
            <a:off x="667500" y="5174611"/>
            <a:ext cx="3003665" cy="769441"/>
          </a:xfrm>
          <a:prstGeom prst="rect">
            <a:avLst/>
          </a:prstGeom>
          <a:noFill/>
          <a:ln>
            <a:solidFill>
              <a:schemeClr val="tx1"/>
            </a:solidFill>
            <a:prstDash val="dashDot"/>
          </a:ln>
        </p:spPr>
        <p:txBody>
          <a:bodyPr wrap="square" rtlCol="0">
            <a:spAutoFit/>
          </a:bodyPr>
          <a:lstStyle/>
          <a:p>
            <a:pPr algn="just"/>
            <a:r>
              <a:rPr lang="en-US" sz="1100" dirty="0"/>
              <a:t>After analyzing the descriptive data, and the data distribution we concluded that GINI and INDEX Rule of Law did not have a normal distribution, so the statistical tests are not parametric</a:t>
            </a:r>
            <a:endParaRPr lang="es-MX" sz="1100" dirty="0"/>
          </a:p>
        </p:txBody>
      </p:sp>
      <p:sp>
        <p:nvSpPr>
          <p:cNvPr id="18" name="TextBox 17"/>
          <p:cNvSpPr txBox="1"/>
          <p:nvPr/>
        </p:nvSpPr>
        <p:spPr>
          <a:xfrm>
            <a:off x="4212567" y="5179812"/>
            <a:ext cx="4508512" cy="769441"/>
          </a:xfrm>
          <a:prstGeom prst="rect">
            <a:avLst/>
          </a:prstGeom>
          <a:noFill/>
          <a:ln>
            <a:solidFill>
              <a:schemeClr val="tx1"/>
            </a:solidFill>
            <a:prstDash val="dashDot"/>
          </a:ln>
        </p:spPr>
        <p:txBody>
          <a:bodyPr wrap="square" rtlCol="0">
            <a:spAutoFit/>
          </a:bodyPr>
          <a:lstStyle/>
          <a:p>
            <a:pPr algn="just"/>
            <a:r>
              <a:rPr lang="en-US" sz="1100" dirty="0"/>
              <a:t>Since the variables were not parametric, we used </a:t>
            </a:r>
            <a:r>
              <a:rPr lang="en-US" sz="1100" b="1" dirty="0"/>
              <a:t>Spearman correlation</a:t>
            </a:r>
            <a:r>
              <a:rPr lang="en-US" sz="1100" dirty="0"/>
              <a:t>. When using the spearman correlation, it can be seen that there is a moderate to strong correlation between the total emission of greenhouse gases (</a:t>
            </a:r>
            <a:r>
              <a:rPr lang="en-US" sz="1100" dirty="0" err="1"/>
              <a:t>tot_ghge</a:t>
            </a:r>
            <a:r>
              <a:rPr lang="en-US" sz="1100" dirty="0"/>
              <a:t>) and the two social variables: GINI and Rule of Law</a:t>
            </a:r>
            <a:endParaRPr lang="es-MX" sz="1100" dirty="0"/>
          </a:p>
        </p:txBody>
      </p:sp>
      <p:grpSp>
        <p:nvGrpSpPr>
          <p:cNvPr id="14" name="Grupo 13">
            <a:extLst>
              <a:ext uri="{FF2B5EF4-FFF2-40B4-BE49-F238E27FC236}">
                <a16:creationId xmlns:a16="http://schemas.microsoft.com/office/drawing/2014/main" id="{6AA28BFB-B83E-48AF-BC9C-7AD1ED420F16}"/>
              </a:ext>
            </a:extLst>
          </p:cNvPr>
          <p:cNvGrpSpPr/>
          <p:nvPr/>
        </p:nvGrpSpPr>
        <p:grpSpPr>
          <a:xfrm>
            <a:off x="232636" y="2025424"/>
            <a:ext cx="2792657" cy="2601494"/>
            <a:chOff x="437445" y="1689114"/>
            <a:chExt cx="3717027" cy="3462588"/>
          </a:xfrm>
        </p:grpSpPr>
        <p:pic>
          <p:nvPicPr>
            <p:cNvPr id="19" name="Picture 18">
              <a:extLst>
                <a:ext uri="{FF2B5EF4-FFF2-40B4-BE49-F238E27FC236}">
                  <a16:creationId xmlns:a16="http://schemas.microsoft.com/office/drawing/2014/main" id="{EDC5B7D3-223C-4730-AB9F-A7909467FA0E}"/>
                </a:ext>
              </a:extLst>
            </p:cNvPr>
            <p:cNvPicPr>
              <a:picLocks noChangeAspect="1"/>
            </p:cNvPicPr>
            <p:nvPr/>
          </p:nvPicPr>
          <p:blipFill>
            <a:blip r:embed="rId2"/>
            <a:stretch>
              <a:fillRect/>
            </a:stretch>
          </p:blipFill>
          <p:spPr>
            <a:xfrm>
              <a:off x="437445" y="1689114"/>
              <a:ext cx="3717027" cy="3462588"/>
            </a:xfrm>
            <a:prstGeom prst="rect">
              <a:avLst/>
            </a:prstGeom>
          </p:spPr>
        </p:pic>
        <p:sp>
          <p:nvSpPr>
            <p:cNvPr id="6" name="Rectángulo 5">
              <a:extLst>
                <a:ext uri="{FF2B5EF4-FFF2-40B4-BE49-F238E27FC236}">
                  <a16:creationId xmlns:a16="http://schemas.microsoft.com/office/drawing/2014/main" id="{86C4DED4-E3ED-41FA-8154-9299058BFB76}"/>
                </a:ext>
              </a:extLst>
            </p:cNvPr>
            <p:cNvSpPr/>
            <p:nvPr/>
          </p:nvSpPr>
          <p:spPr>
            <a:xfrm>
              <a:off x="1743265" y="2486025"/>
              <a:ext cx="76200" cy="47625"/>
            </a:xfrm>
            <a:prstGeom prst="rect">
              <a:avLst/>
            </a:prstGeom>
            <a:solidFill>
              <a:srgbClr val="FEF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pic>
        <p:nvPicPr>
          <p:cNvPr id="13" name="Picture 1">
            <a:extLst>
              <a:ext uri="{FF2B5EF4-FFF2-40B4-BE49-F238E27FC236}">
                <a16:creationId xmlns:a16="http://schemas.microsoft.com/office/drawing/2014/main" id="{A4BE1677-39C7-4BAD-9D9B-84BF8077BFE3}"/>
              </a:ext>
            </a:extLst>
          </p:cNvPr>
          <p:cNvPicPr>
            <a:picLocks noChangeAspect="1"/>
          </p:cNvPicPr>
          <p:nvPr/>
        </p:nvPicPr>
        <p:blipFill rotWithShape="1">
          <a:blip r:embed="rId3"/>
          <a:srcRect r="14356"/>
          <a:stretch/>
        </p:blipFill>
        <p:spPr>
          <a:xfrm>
            <a:off x="2694176" y="1951866"/>
            <a:ext cx="2950107" cy="2782849"/>
          </a:xfrm>
          <a:prstGeom prst="rect">
            <a:avLst/>
          </a:prstGeom>
        </p:spPr>
      </p:pic>
      <p:pic>
        <p:nvPicPr>
          <p:cNvPr id="16" name="Imagen 15" descr="Captura de pantalla de un celular&#10;&#10;Descripción generada automáticamente">
            <a:extLst>
              <a:ext uri="{FF2B5EF4-FFF2-40B4-BE49-F238E27FC236}">
                <a16:creationId xmlns:a16="http://schemas.microsoft.com/office/drawing/2014/main" id="{5EBD2C95-8D03-4EAE-9A74-48CF7F93168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96341" y="2786321"/>
            <a:ext cx="2950107" cy="2004804"/>
          </a:xfrm>
          <a:prstGeom prst="rect">
            <a:avLst/>
          </a:prstGeom>
        </p:spPr>
      </p:pic>
      <p:sp>
        <p:nvSpPr>
          <p:cNvPr id="17" name="Flecha: a la derecha 16">
            <a:extLst>
              <a:ext uri="{FF2B5EF4-FFF2-40B4-BE49-F238E27FC236}">
                <a16:creationId xmlns:a16="http://schemas.microsoft.com/office/drawing/2014/main" id="{B73824D1-5618-452A-A60F-AE7092151F26}"/>
              </a:ext>
            </a:extLst>
          </p:cNvPr>
          <p:cNvSpPr/>
          <p:nvPr/>
        </p:nvSpPr>
        <p:spPr>
          <a:xfrm>
            <a:off x="2621135" y="3570975"/>
            <a:ext cx="247650" cy="314325"/>
          </a:xfrm>
          <a:prstGeom prst="right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21" name="Flecha: a la derecha 20">
            <a:extLst>
              <a:ext uri="{FF2B5EF4-FFF2-40B4-BE49-F238E27FC236}">
                <a16:creationId xmlns:a16="http://schemas.microsoft.com/office/drawing/2014/main" id="{071778EA-9700-4CD8-8FC1-7516A123A310}"/>
              </a:ext>
            </a:extLst>
          </p:cNvPr>
          <p:cNvSpPr/>
          <p:nvPr/>
        </p:nvSpPr>
        <p:spPr>
          <a:xfrm>
            <a:off x="5644283" y="3631561"/>
            <a:ext cx="247650" cy="314325"/>
          </a:xfrm>
          <a:prstGeom prst="right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pic>
        <p:nvPicPr>
          <p:cNvPr id="23" name="Imagen 22" descr="Imagen que contiene dibujo&#10;&#10;Descripción generada automáticamente">
            <a:extLst>
              <a:ext uri="{FF2B5EF4-FFF2-40B4-BE49-F238E27FC236}">
                <a16:creationId xmlns:a16="http://schemas.microsoft.com/office/drawing/2014/main" id="{50311554-EF9E-46F6-AE07-A518A359A32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0700" y="1354408"/>
            <a:ext cx="433599" cy="422825"/>
          </a:xfrm>
          <a:prstGeom prst="rect">
            <a:avLst/>
          </a:prstGeom>
        </p:spPr>
      </p:pic>
    </p:spTree>
    <p:extLst>
      <p:ext uri="{BB962C8B-B14F-4D97-AF65-F5344CB8AC3E}">
        <p14:creationId xmlns:p14="http://schemas.microsoft.com/office/powerpoint/2010/main" val="41097344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217</TotalTime>
  <Words>1096</Words>
  <Application>Microsoft Office PowerPoint</Application>
  <PresentationFormat>Presentación en pantalla (4:3)</PresentationFormat>
  <Paragraphs>77</Paragraphs>
  <Slides>11</Slides>
  <Notes>0</Notes>
  <HiddenSlides>0</HiddenSlides>
  <MMClips>0</MMClips>
  <ScaleCrop>false</ScaleCrop>
  <HeadingPairs>
    <vt:vector size="6" baseType="variant">
      <vt:variant>
        <vt:lpstr>Fuentes usadas</vt:lpstr>
      </vt:variant>
      <vt:variant>
        <vt:i4>8</vt:i4>
      </vt:variant>
      <vt:variant>
        <vt:lpstr>Tema</vt:lpstr>
      </vt:variant>
      <vt:variant>
        <vt:i4>2</vt:i4>
      </vt:variant>
      <vt:variant>
        <vt:lpstr>Títulos de diapositiva</vt:lpstr>
      </vt:variant>
      <vt:variant>
        <vt:i4>11</vt:i4>
      </vt:variant>
    </vt:vector>
  </HeadingPairs>
  <TitlesOfParts>
    <vt:vector size="21" baseType="lpstr">
      <vt:lpstr>Agency FB</vt:lpstr>
      <vt:lpstr>Arial</vt:lpstr>
      <vt:lpstr>Calibri</vt:lpstr>
      <vt:lpstr>Calibri Light</vt:lpstr>
      <vt:lpstr>Roboto</vt:lpstr>
      <vt:lpstr>Roboto Light</vt:lpstr>
      <vt:lpstr>Roboto Medium</vt:lpstr>
      <vt:lpstr>Slack-Lato</vt:lpstr>
      <vt:lpstr>Office Theme</vt:lpstr>
      <vt:lpstr>Custom Design</vt:lpstr>
      <vt:lpstr>ENRIQUE GASPAR FEDERICO MENDOZA HECTOR CONTRERAS DANIELY MIRANDA</vt:lpstr>
      <vt:lpstr>  If we measure the social indexes of the most developed countries, then we will conclude that those that have better social indexes will have lower environmental impact levels. Because a high social index, provides a basis for improving environmental governance, enforcing environmental-focused laws that prioritizes the goal of improving the protection and preservation of our natural environment.  *Developed countries: lower level on the GINI Index and high level of Rule of Law</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ENRIQUE GASPAR FEDERICO MENDOZA HECTOR CONTRERAS DANIELY MIRANDA</dc:title>
  <dc:creator>Daniely Miranda</dc:creator>
  <cp:lastModifiedBy>federico mendoza renaud</cp:lastModifiedBy>
  <cp:revision>35</cp:revision>
  <dcterms:created xsi:type="dcterms:W3CDTF">2020-02-04T03:11:43Z</dcterms:created>
  <dcterms:modified xsi:type="dcterms:W3CDTF">2020-02-05T01:31:15Z</dcterms:modified>
</cp:coreProperties>
</file>