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B4D"/>
    <a:srgbClr val="3E3E3E"/>
    <a:srgbClr val="4C4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30/09/2014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383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30/09/2014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081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30/09/2014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920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30/09/2014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626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30/09/2014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271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30/09/2014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035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30/09/2014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249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30/09/2014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086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30/09/2014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515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30/09/2014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620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30/09/2014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295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84507-51F5-4746-AA54-9A4F12500B9F}" type="datetimeFigureOut">
              <a:rPr lang="it-IT" smtClean="0"/>
              <a:t>30/09/2014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84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17" Type="http://schemas.microsoft.com/office/2007/relationships/hdphoto" Target="../media/hdphoto4.wdp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432" y="2810339"/>
            <a:ext cx="1286367" cy="1231499"/>
          </a:xfrm>
          <a:prstGeom prst="rect">
            <a:avLst/>
          </a:prstGeom>
        </p:spPr>
      </p:pic>
      <p:pic>
        <p:nvPicPr>
          <p:cNvPr id="1030" name="Picture 6" descr="http://screenshot.it.sftcdn.net/it/scrn/67000/67464/windows-vista-service-pack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764" y="3270157"/>
            <a:ext cx="922617" cy="77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1.iconfinder.com/data/icons/flurry-icons-for-deviants/256/command_prompt_256x256x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313" y="3607642"/>
            <a:ext cx="314118" cy="31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752" y="2810339"/>
            <a:ext cx="1286367" cy="1231499"/>
          </a:xfrm>
          <a:prstGeom prst="rect">
            <a:avLst/>
          </a:prstGeom>
        </p:spPr>
      </p:pic>
      <p:pic>
        <p:nvPicPr>
          <p:cNvPr id="1032" name="Picture 8" descr="https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64435" l="22000" r="753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131" t="-362" r="24958" b="36317"/>
          <a:stretch/>
        </p:blipFill>
        <p:spPr bwMode="auto">
          <a:xfrm>
            <a:off x="7334948" y="3353639"/>
            <a:ext cx="615251" cy="60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cdn1.iconfinder.com/data/icons/flurry-icons-for-deviants/256/command_prompt_256x256x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633" y="3607642"/>
            <a:ext cx="314118" cy="31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cdn1.iconfinder.com/data/icons/flurry-icons-for-deviants/256/command_prompt_256x256x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429" y="4707998"/>
            <a:ext cx="314118" cy="31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www.lemonbytes.com/wp-content/uploads/2013/06/logo_gui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81" y="429583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4stream.com.br/wp-content/uploads/2013/03/advanced-setup-large-icon-2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955" y="2287677"/>
            <a:ext cx="626741" cy="62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http://www.doremisoft.net/images/icon/userguide-icon/basic-usag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326" y="866206"/>
            <a:ext cx="1066800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1.bp.blogspot.com/-mzDmJX5vH38/UiWJ7iG1VhI/AAAAAAAAHtc/VbgetYnoStU/s1600/zUAYZmFw9SE0YURq9r9kTFpFlODj67lGDPRZhnnMBnJa_xCyZIKfb9ODQ7jvNKejfL0=w300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149" y="637760"/>
            <a:ext cx="947759" cy="94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billtrust.com/sites/default/files/content-images/demo-icon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43173" y1="48155" x2="43173" y2="48155"/>
                        <a14:foregroundMark x1="42989" y1="37454" x2="42989" y2="374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25" t="14574" r="9679" b="14300"/>
          <a:stretch/>
        </p:blipFill>
        <p:spPr bwMode="auto">
          <a:xfrm>
            <a:off x="7793633" y="339865"/>
            <a:ext cx="1751242" cy="154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png-5.findicons.com/files/icons/2443/bunch_of_cool_bluish_icons/512/faq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335" y="4169328"/>
            <a:ext cx="1447845" cy="144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e 4"/>
          <p:cNvSpPr/>
          <p:nvPr/>
        </p:nvSpPr>
        <p:spPr>
          <a:xfrm>
            <a:off x="564923" y="3172247"/>
            <a:ext cx="1260000" cy="1260000"/>
          </a:xfrm>
          <a:prstGeom prst="ellipse">
            <a:avLst/>
          </a:prstGeom>
          <a:pattFill prst="wdUpDiag">
            <a:fgClr>
              <a:srgbClr val="3E3E3E"/>
            </a:fgClr>
            <a:bgClr>
              <a:srgbClr val="4A4B4D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Picture 2" descr="https://raw.githubusercontent.com/abria/TeraStitcher/gh-pages/images/icon_setup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43" y="1411537"/>
            <a:ext cx="1422669" cy="142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e 18"/>
          <p:cNvSpPr/>
          <p:nvPr/>
        </p:nvSpPr>
        <p:spPr>
          <a:xfrm>
            <a:off x="564923" y="4655994"/>
            <a:ext cx="1260000" cy="1260000"/>
          </a:xfrm>
          <a:prstGeom prst="ellipse">
            <a:avLst/>
          </a:prstGeom>
          <a:pattFill prst="wdUpDiag">
            <a:fgClr>
              <a:srgbClr val="3E3E3E"/>
            </a:fgClr>
            <a:bgClr>
              <a:srgbClr val="4A4B4D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1" smtClean="0"/>
              <a:t>UI</a:t>
            </a:r>
            <a:endParaRPr lang="it-IT" sz="5400" b="1"/>
          </a:p>
        </p:txBody>
      </p:sp>
      <p:sp>
        <p:nvSpPr>
          <p:cNvPr id="20" name="Ovale 19"/>
          <p:cNvSpPr/>
          <p:nvPr/>
        </p:nvSpPr>
        <p:spPr>
          <a:xfrm>
            <a:off x="2260719" y="3162308"/>
            <a:ext cx="1260000" cy="1260000"/>
          </a:xfrm>
          <a:prstGeom prst="ellipse">
            <a:avLst/>
          </a:prstGeom>
          <a:pattFill prst="wdUpDiag">
            <a:fgClr>
              <a:srgbClr val="3E3E3E"/>
            </a:fgClr>
            <a:bgClr>
              <a:srgbClr val="4A4B4D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906473" y="3455905"/>
            <a:ext cx="576469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/>
          <p:cNvSpPr/>
          <p:nvPr/>
        </p:nvSpPr>
        <p:spPr>
          <a:xfrm>
            <a:off x="906473" y="3760407"/>
            <a:ext cx="576469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/>
          <p:cNvSpPr/>
          <p:nvPr/>
        </p:nvSpPr>
        <p:spPr>
          <a:xfrm>
            <a:off x="906473" y="4058560"/>
            <a:ext cx="576469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Freccia in giù 25"/>
          <p:cNvSpPr/>
          <p:nvPr/>
        </p:nvSpPr>
        <p:spPr>
          <a:xfrm>
            <a:off x="1075697" y="3567844"/>
            <a:ext cx="252000" cy="2520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Freccia in giù 26"/>
          <p:cNvSpPr/>
          <p:nvPr/>
        </p:nvSpPr>
        <p:spPr>
          <a:xfrm>
            <a:off x="1080942" y="3895946"/>
            <a:ext cx="252000" cy="2520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Picture 4" descr="http://dev.bukkit.org/media/images/60/142/text-file-icon.pn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726" t="5583" r="14756" b="5025"/>
          <a:stretch/>
        </p:blipFill>
        <p:spPr bwMode="auto">
          <a:xfrm>
            <a:off x="2596552" y="3381448"/>
            <a:ext cx="629356" cy="82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Ovale 28"/>
          <p:cNvSpPr/>
          <p:nvPr/>
        </p:nvSpPr>
        <p:spPr>
          <a:xfrm>
            <a:off x="2247781" y="4641448"/>
            <a:ext cx="1260000" cy="1260000"/>
          </a:xfrm>
          <a:prstGeom prst="ellipse">
            <a:avLst/>
          </a:prstGeom>
          <a:pattFill prst="wdUpDiag">
            <a:fgClr>
              <a:srgbClr val="3E3E3E"/>
            </a:fgClr>
            <a:bgClr>
              <a:srgbClr val="4A4B4D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39543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Bria</dc:creator>
  <cp:lastModifiedBy>Alessandro Bria</cp:lastModifiedBy>
  <cp:revision>11</cp:revision>
  <dcterms:created xsi:type="dcterms:W3CDTF">2014-09-15T20:28:01Z</dcterms:created>
  <dcterms:modified xsi:type="dcterms:W3CDTF">2014-09-30T09:31:01Z</dcterms:modified>
</cp:coreProperties>
</file>