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15/09/2014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8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15/09/2014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81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15/09/2014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2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15/09/2014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6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15/09/2014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71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15/09/2014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35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15/09/2014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4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15/09/2014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8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15/09/2014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1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15/09/2014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20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15/09/2014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95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4507-51F5-4746-AA54-9A4F12500B9F}" type="datetimeFigureOut">
              <a:rPr lang="it-IT" smtClean="0"/>
              <a:t>15/09/2014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84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32" y="2810339"/>
            <a:ext cx="1286367" cy="1231499"/>
          </a:xfrm>
          <a:prstGeom prst="rect">
            <a:avLst/>
          </a:prstGeom>
        </p:spPr>
      </p:pic>
      <p:pic>
        <p:nvPicPr>
          <p:cNvPr id="1030" name="Picture 6" descr="http://screenshot.it.sftcdn.net/it/scrn/67000/67464/windows-vista-service-pack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64" y="3270157"/>
            <a:ext cx="922617" cy="77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1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52" y="2810339"/>
            <a:ext cx="1286367" cy="1231499"/>
          </a:xfrm>
          <a:prstGeom prst="rect">
            <a:avLst/>
          </a:prstGeom>
        </p:spPr>
      </p:pic>
      <p:pic>
        <p:nvPicPr>
          <p:cNvPr id="1032" name="Picture 8" descr="https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64435" l="22000" r="75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31" t="-362" r="24958" b="36317"/>
          <a:stretch/>
        </p:blipFill>
        <p:spPr bwMode="auto">
          <a:xfrm>
            <a:off x="7334948" y="3353639"/>
            <a:ext cx="615251" cy="60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3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954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Bria</dc:creator>
  <cp:lastModifiedBy>Alessandro Bria</cp:lastModifiedBy>
  <cp:revision>2</cp:revision>
  <dcterms:created xsi:type="dcterms:W3CDTF">2014-09-15T20:28:01Z</dcterms:created>
  <dcterms:modified xsi:type="dcterms:W3CDTF">2014-09-15T20:38:21Z</dcterms:modified>
</cp:coreProperties>
</file>