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B4D"/>
    <a:srgbClr val="3E3E3E"/>
    <a:srgbClr val="4C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9" y="4707998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emonbytes.com/wp-content/uploads/2013/06/logo_g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1" y="42958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stream.com.br/wp-content/uploads/2013/03/advanced-setup-large-icon-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55" y="2287677"/>
            <a:ext cx="626741" cy="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doremisoft.net/images/icon/userguide-icon/basic-us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26" y="86620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1.bp.blogspot.com/-mzDmJX5vH38/UiWJ7iG1VhI/AAAAAAAAHtc/VbgetYnoStU/s1600/zUAYZmFw9SE0YURq9r9kTFpFlODj67lGDPRZhnnMBnJa_xCyZIKfb9ODQ7jvNKejfL0=w30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49" y="637760"/>
            <a:ext cx="947759" cy="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lltrust.com/sites/default/files/content-images/demo-icon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3173" y1="48155" x2="43173" y2="48155"/>
                        <a14:foregroundMark x1="42989" y1="37454" x2="42989" y2="37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4574" r="9679" b="14300"/>
          <a:stretch/>
        </p:blipFill>
        <p:spPr bwMode="auto">
          <a:xfrm>
            <a:off x="7793633" y="339865"/>
            <a:ext cx="1751242" cy="1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ng-5.findicons.com/files/icons/2443/bunch_of_cool_bluish_icons/512/faq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35" y="4169328"/>
            <a:ext cx="1447845" cy="14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abria/TeraStitcher/gh-pages/images/icon_setup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3" y="1411537"/>
            <a:ext cx="1422669" cy="142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e 18"/>
          <p:cNvSpPr/>
          <p:nvPr/>
        </p:nvSpPr>
        <p:spPr>
          <a:xfrm>
            <a:off x="564923" y="4655994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smtClean="0"/>
              <a:t>UI</a:t>
            </a:r>
            <a:endParaRPr lang="it-IT" sz="5400" b="1"/>
          </a:p>
        </p:txBody>
      </p:sp>
      <p:grpSp>
        <p:nvGrpSpPr>
          <p:cNvPr id="13" name="Gruppo 12"/>
          <p:cNvGrpSpPr/>
          <p:nvPr/>
        </p:nvGrpSpPr>
        <p:grpSpPr>
          <a:xfrm>
            <a:off x="564923" y="3172247"/>
            <a:ext cx="1260000" cy="1260000"/>
            <a:chOff x="564923" y="3172247"/>
            <a:chExt cx="1260000" cy="1260000"/>
          </a:xfrm>
        </p:grpSpPr>
        <p:sp>
          <p:nvSpPr>
            <p:cNvPr id="5" name="Ovale 4"/>
            <p:cNvSpPr/>
            <p:nvPr/>
          </p:nvSpPr>
          <p:spPr>
            <a:xfrm>
              <a:off x="564923" y="3172247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906473" y="3455905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906473" y="3760407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906473" y="4058560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reccia in giù 25"/>
            <p:cNvSpPr/>
            <p:nvPr/>
          </p:nvSpPr>
          <p:spPr>
            <a:xfrm>
              <a:off x="1075697" y="3567844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reccia in giù 26"/>
            <p:cNvSpPr/>
            <p:nvPr/>
          </p:nvSpPr>
          <p:spPr>
            <a:xfrm>
              <a:off x="1080942" y="3895946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2260719" y="3162308"/>
            <a:ext cx="1260000" cy="1260000"/>
            <a:chOff x="2260719" y="3162308"/>
            <a:chExt cx="1260000" cy="1260000"/>
          </a:xfrm>
        </p:grpSpPr>
        <p:sp>
          <p:nvSpPr>
            <p:cNvPr id="20" name="Ovale 19"/>
            <p:cNvSpPr/>
            <p:nvPr/>
          </p:nvSpPr>
          <p:spPr>
            <a:xfrm>
              <a:off x="2260719" y="316230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Picture 4" descr="http://dev.bukkit.org/media/images/60/142/text-file-icon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6" t="5583" r="14756" b="5025"/>
            <a:stretch/>
          </p:blipFill>
          <p:spPr bwMode="auto">
            <a:xfrm>
              <a:off x="2596552" y="3381448"/>
              <a:ext cx="629356" cy="82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o 16"/>
          <p:cNvGrpSpPr/>
          <p:nvPr/>
        </p:nvGrpSpPr>
        <p:grpSpPr>
          <a:xfrm>
            <a:off x="2247781" y="4641448"/>
            <a:ext cx="1260000" cy="1260000"/>
            <a:chOff x="2247781" y="4641448"/>
            <a:chExt cx="1260000" cy="1260000"/>
          </a:xfrm>
        </p:grpSpPr>
        <p:sp>
          <p:nvSpPr>
            <p:cNvPr id="29" name="Ovale 28"/>
            <p:cNvSpPr/>
            <p:nvPr/>
          </p:nvSpPr>
          <p:spPr>
            <a:xfrm>
              <a:off x="2247781" y="464144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8" descr="http://www.iconsdb.com/icons/preview/white/settings-5-xxl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43" y="4913575"/>
              <a:ext cx="746582" cy="746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1206646" y="3621134"/>
            <a:ext cx="9557775" cy="2651432"/>
            <a:chOff x="1270280" y="1401441"/>
            <a:chExt cx="9557775" cy="2651432"/>
          </a:xfrm>
        </p:grpSpPr>
        <p:sp>
          <p:nvSpPr>
            <p:cNvPr id="15" name="Freccia a destra 14"/>
            <p:cNvSpPr/>
            <p:nvPr/>
          </p:nvSpPr>
          <p:spPr>
            <a:xfrm>
              <a:off x="8053139" y="2446421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152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2" r="5611"/>
            <a:stretch/>
          </p:blipFill>
          <p:spPr>
            <a:xfrm>
              <a:off x="4583636" y="1401441"/>
              <a:ext cx="3007360" cy="2651432"/>
            </a:xfrm>
            <a:prstGeom prst="rect">
              <a:avLst/>
            </a:prstGeom>
          </p:spPr>
        </p:pic>
        <p:sp>
          <p:nvSpPr>
            <p:cNvPr id="18" name="Freccia a destra 17"/>
            <p:cNvSpPr/>
            <p:nvPr/>
          </p:nvSpPr>
          <p:spPr>
            <a:xfrm>
              <a:off x="3312511" y="2446420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0900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ttangolo 19"/>
            <p:cNvSpPr/>
            <p:nvPr/>
          </p:nvSpPr>
          <p:spPr>
            <a:xfrm>
              <a:off x="1270280" y="3232484"/>
              <a:ext cx="2390274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xml_import.xml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8314274" y="3232483"/>
              <a:ext cx="2513781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xml_displcomp.xml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826804" y="547481"/>
            <a:ext cx="6041891" cy="2381893"/>
            <a:chOff x="4786164" y="1472041"/>
            <a:chExt cx="6041891" cy="2381893"/>
          </a:xfrm>
        </p:grpSpPr>
        <p:grpSp>
          <p:nvGrpSpPr>
            <p:cNvPr id="8" name="Gruppo 7"/>
            <p:cNvGrpSpPr/>
            <p:nvPr/>
          </p:nvGrpSpPr>
          <p:grpSpPr>
            <a:xfrm>
              <a:off x="8053139" y="2212723"/>
              <a:ext cx="2774916" cy="1356645"/>
              <a:chOff x="8053139" y="2212723"/>
              <a:chExt cx="2774916" cy="1356645"/>
            </a:xfrm>
          </p:grpSpPr>
          <p:sp>
            <p:nvSpPr>
              <p:cNvPr id="4" name="Freccia a destra 3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ttangolo 11"/>
              <p:cNvSpPr/>
              <p:nvPr/>
            </p:nvSpPr>
            <p:spPr>
              <a:xfrm>
                <a:off x="8314274" y="3232483"/>
                <a:ext cx="2513781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xml_import.xml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030" name="Picture 6" descr="https://raw.githubusercontent.com/abria/TeraStitcher/gh-pages/images/pipeline-impor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164" y="1472041"/>
              <a:ext cx="2700558" cy="23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772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136723" y="3621134"/>
            <a:ext cx="9627698" cy="2651432"/>
            <a:chOff x="1200357" y="1401441"/>
            <a:chExt cx="9627698" cy="2651432"/>
          </a:xfrm>
        </p:grpSpPr>
        <p:sp>
          <p:nvSpPr>
            <p:cNvPr id="5" name="Freccia a destra 4"/>
            <p:cNvSpPr/>
            <p:nvPr/>
          </p:nvSpPr>
          <p:spPr>
            <a:xfrm>
              <a:off x="8053139" y="2446421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152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2" r="5611"/>
            <a:stretch/>
          </p:blipFill>
          <p:spPr>
            <a:xfrm>
              <a:off x="4583636" y="1401441"/>
              <a:ext cx="3007360" cy="2651432"/>
            </a:xfrm>
            <a:prstGeom prst="rect">
              <a:avLst/>
            </a:prstGeom>
          </p:spPr>
        </p:pic>
        <p:sp>
          <p:nvSpPr>
            <p:cNvPr id="8" name="Freccia a destra 7"/>
            <p:cNvSpPr/>
            <p:nvPr/>
          </p:nvSpPr>
          <p:spPr>
            <a:xfrm>
              <a:off x="3312511" y="2446420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0900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tangolo 9"/>
            <p:cNvSpPr/>
            <p:nvPr/>
          </p:nvSpPr>
          <p:spPr>
            <a:xfrm>
              <a:off x="1200357" y="3232483"/>
              <a:ext cx="2530120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xml_displcomp.xml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8314274" y="3232483"/>
              <a:ext cx="2513781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xml_displproj.xml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818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17</cp:revision>
  <dcterms:created xsi:type="dcterms:W3CDTF">2014-09-15T20:28:01Z</dcterms:created>
  <dcterms:modified xsi:type="dcterms:W3CDTF">2014-10-06T14:42:35Z</dcterms:modified>
</cp:coreProperties>
</file>