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B4D"/>
    <a:srgbClr val="3E3E3E"/>
    <a:srgbClr val="4C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8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81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20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26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71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35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4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86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1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20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95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4507-51F5-4746-AA54-9A4F12500B9F}" type="datetimeFigureOut">
              <a:rPr lang="it-IT" smtClean="0"/>
              <a:t>06/10/2014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84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3.wdp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32" y="2810339"/>
            <a:ext cx="1286367" cy="1231499"/>
          </a:xfrm>
          <a:prstGeom prst="rect">
            <a:avLst/>
          </a:prstGeom>
        </p:spPr>
      </p:pic>
      <p:pic>
        <p:nvPicPr>
          <p:cNvPr id="1030" name="Picture 6" descr="http://screenshot.it.sftcdn.net/it/scrn/67000/67464/windows-vista-service-pack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764" y="3270157"/>
            <a:ext cx="922617" cy="77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1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52" y="2810339"/>
            <a:ext cx="1286367" cy="1231499"/>
          </a:xfrm>
          <a:prstGeom prst="rect">
            <a:avLst/>
          </a:prstGeom>
        </p:spPr>
      </p:pic>
      <p:pic>
        <p:nvPicPr>
          <p:cNvPr id="1032" name="Picture 8" descr="https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64435" l="22000" r="75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31" t="-362" r="24958" b="36317"/>
          <a:stretch/>
        </p:blipFill>
        <p:spPr bwMode="auto">
          <a:xfrm>
            <a:off x="7334948" y="3353639"/>
            <a:ext cx="615251" cy="60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3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429" y="4707998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lemonbytes.com/wp-content/uploads/2013/06/logo_gu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81" y="429583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stream.com.br/wp-content/uploads/2013/03/advanced-setup-large-icon-2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55" y="2287677"/>
            <a:ext cx="626741" cy="62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www.doremisoft.net/images/icon/userguide-icon/basic-usag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26" y="866206"/>
            <a:ext cx="106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1.bp.blogspot.com/-mzDmJX5vH38/UiWJ7iG1VhI/AAAAAAAAHtc/VbgetYnoStU/s1600/zUAYZmFw9SE0YURq9r9kTFpFlODj67lGDPRZhnnMBnJa_xCyZIKfb9ODQ7jvNKejfL0=w30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149" y="637760"/>
            <a:ext cx="947759" cy="9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billtrust.com/sites/default/files/content-images/demo-icon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3173" y1="48155" x2="43173" y2="48155"/>
                        <a14:foregroundMark x1="42989" y1="37454" x2="42989" y2="37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25" t="14574" r="9679" b="14300"/>
          <a:stretch/>
        </p:blipFill>
        <p:spPr bwMode="auto">
          <a:xfrm>
            <a:off x="7793633" y="339865"/>
            <a:ext cx="1751242" cy="154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png-5.findicons.com/files/icons/2443/bunch_of_cool_bluish_icons/512/faq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335" y="4169328"/>
            <a:ext cx="1447845" cy="144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raw.githubusercontent.com/abria/TeraStitcher/gh-pages/images/icon_setup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3" y="1411537"/>
            <a:ext cx="1422669" cy="142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e 18"/>
          <p:cNvSpPr/>
          <p:nvPr/>
        </p:nvSpPr>
        <p:spPr>
          <a:xfrm>
            <a:off x="564923" y="4655994"/>
            <a:ext cx="1260000" cy="1260000"/>
          </a:xfrm>
          <a:prstGeom prst="ellipse">
            <a:avLst/>
          </a:prstGeom>
          <a:pattFill prst="wdUpDiag">
            <a:fgClr>
              <a:srgbClr val="3E3E3E"/>
            </a:fgClr>
            <a:bgClr>
              <a:srgbClr val="4A4B4D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1" smtClean="0"/>
              <a:t>UI</a:t>
            </a:r>
            <a:endParaRPr lang="it-IT" sz="5400" b="1"/>
          </a:p>
        </p:txBody>
      </p:sp>
      <p:grpSp>
        <p:nvGrpSpPr>
          <p:cNvPr id="13" name="Gruppo 12"/>
          <p:cNvGrpSpPr/>
          <p:nvPr/>
        </p:nvGrpSpPr>
        <p:grpSpPr>
          <a:xfrm>
            <a:off x="564923" y="3172247"/>
            <a:ext cx="1260000" cy="1260000"/>
            <a:chOff x="564923" y="3172247"/>
            <a:chExt cx="1260000" cy="1260000"/>
          </a:xfrm>
        </p:grpSpPr>
        <p:sp>
          <p:nvSpPr>
            <p:cNvPr id="5" name="Ovale 4"/>
            <p:cNvSpPr/>
            <p:nvPr/>
          </p:nvSpPr>
          <p:spPr>
            <a:xfrm>
              <a:off x="564923" y="3172247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906473" y="3455905"/>
              <a:ext cx="576469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906473" y="3760407"/>
              <a:ext cx="576469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906473" y="4058560"/>
              <a:ext cx="576469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reccia in giù 25"/>
            <p:cNvSpPr/>
            <p:nvPr/>
          </p:nvSpPr>
          <p:spPr>
            <a:xfrm>
              <a:off x="1075697" y="3567844"/>
              <a:ext cx="252000" cy="252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reccia in giù 26"/>
            <p:cNvSpPr/>
            <p:nvPr/>
          </p:nvSpPr>
          <p:spPr>
            <a:xfrm>
              <a:off x="1080942" y="3895946"/>
              <a:ext cx="252000" cy="252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2260719" y="3162308"/>
            <a:ext cx="1260000" cy="1260000"/>
            <a:chOff x="2260719" y="3162308"/>
            <a:chExt cx="1260000" cy="1260000"/>
          </a:xfrm>
        </p:grpSpPr>
        <p:sp>
          <p:nvSpPr>
            <p:cNvPr id="20" name="Ovale 19"/>
            <p:cNvSpPr/>
            <p:nvPr/>
          </p:nvSpPr>
          <p:spPr>
            <a:xfrm>
              <a:off x="2260719" y="3162308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2" name="Picture 4" descr="http://dev.bukkit.org/media/images/60/142/text-file-icon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6" t="5583" r="14756" b="5025"/>
            <a:stretch/>
          </p:blipFill>
          <p:spPr bwMode="auto">
            <a:xfrm>
              <a:off x="2596552" y="3381448"/>
              <a:ext cx="629356" cy="821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o 16"/>
          <p:cNvGrpSpPr/>
          <p:nvPr/>
        </p:nvGrpSpPr>
        <p:grpSpPr>
          <a:xfrm>
            <a:off x="2247781" y="4641448"/>
            <a:ext cx="1260000" cy="1260000"/>
            <a:chOff x="2247781" y="4641448"/>
            <a:chExt cx="1260000" cy="1260000"/>
          </a:xfrm>
        </p:grpSpPr>
        <p:sp>
          <p:nvSpPr>
            <p:cNvPr id="29" name="Ovale 28"/>
            <p:cNvSpPr/>
            <p:nvPr/>
          </p:nvSpPr>
          <p:spPr>
            <a:xfrm>
              <a:off x="2247781" y="4641448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Picture 8" descr="http://www.iconsdb.com/icons/preview/white/settings-5-xxl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143" y="4913575"/>
              <a:ext cx="746582" cy="746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395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2249509" y="1385399"/>
            <a:ext cx="5374530" cy="2651432"/>
            <a:chOff x="2249509" y="1385399"/>
            <a:chExt cx="5374530" cy="2651432"/>
          </a:xfrm>
        </p:grpSpPr>
        <p:sp>
          <p:nvSpPr>
            <p:cNvPr id="4" name="Freccia a destra 3"/>
            <p:cNvSpPr/>
            <p:nvPr/>
          </p:nvSpPr>
          <p:spPr>
            <a:xfrm>
              <a:off x="5719012" y="2430379"/>
              <a:ext cx="609600" cy="433137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http://xmldataset.readthedocs.org/en/latest/_static/xmldataset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3509" y="2196682"/>
              <a:ext cx="900530" cy="900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2" r="5611"/>
            <a:stretch/>
          </p:blipFill>
          <p:spPr>
            <a:xfrm>
              <a:off x="2249509" y="1385399"/>
              <a:ext cx="3007360" cy="2651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7725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Bria</dc:creator>
  <cp:lastModifiedBy>Alessandro Bria</cp:lastModifiedBy>
  <cp:revision>15</cp:revision>
  <dcterms:created xsi:type="dcterms:W3CDTF">2014-09-15T20:28:01Z</dcterms:created>
  <dcterms:modified xsi:type="dcterms:W3CDTF">2014-10-06T13:54:59Z</dcterms:modified>
</cp:coreProperties>
</file>