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4" y="2207466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leadformix.com/blog/wp-content/uploads/2013/11/Sales-Pipelines1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2" t="10526" r="29000" b="8360"/>
          <a:stretch/>
        </p:blipFill>
        <p:spPr bwMode="auto">
          <a:xfrm>
            <a:off x="2424418" y="4041838"/>
            <a:ext cx="1163232" cy="13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6</cp:revision>
  <dcterms:created xsi:type="dcterms:W3CDTF">2014-09-15T20:28:01Z</dcterms:created>
  <dcterms:modified xsi:type="dcterms:W3CDTF">2014-09-29T21:09:18Z</dcterms:modified>
</cp:coreProperties>
</file>