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o 14"/>
          <p:cNvGrpSpPr/>
          <p:nvPr/>
        </p:nvGrpSpPr>
        <p:grpSpPr>
          <a:xfrm>
            <a:off x="3770735" y="4655994"/>
            <a:ext cx="1260000" cy="1260000"/>
            <a:chOff x="3770735" y="4655994"/>
            <a:chExt cx="1260000" cy="1260000"/>
          </a:xfrm>
        </p:grpSpPr>
        <p:sp>
          <p:nvSpPr>
            <p:cNvPr id="31" name="Ovale 30"/>
            <p:cNvSpPr/>
            <p:nvPr/>
          </p:nvSpPr>
          <p:spPr>
            <a:xfrm>
              <a:off x="3770735" y="4655994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2" descr="http://wp-tao.com/wp/wp-content/themes/wptao/img/icon-plugins.png"/>
            <p:cNvPicPr>
              <a:picLocks noChangeAspect="1" noChangeArrowheads="1"/>
            </p:cNvPicPr>
            <p:nvPr/>
          </p:nvPicPr>
          <p:blipFill>
            <a:blip r:embed="rId1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16" y="4871008"/>
              <a:ext cx="837275" cy="83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206646" y="3621134"/>
            <a:ext cx="9557775" cy="2651432"/>
            <a:chOff x="1270280" y="1401441"/>
            <a:chExt cx="9557775" cy="2651432"/>
          </a:xfrm>
        </p:grpSpPr>
        <p:sp>
          <p:nvSpPr>
            <p:cNvPr id="15" name="Freccia a destra 14"/>
            <p:cNvSpPr/>
            <p:nvPr/>
          </p:nvSpPr>
          <p:spPr>
            <a:xfrm>
              <a:off x="8053139" y="2446421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152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4583636" y="1401441"/>
              <a:ext cx="3007360" cy="2651432"/>
            </a:xfrm>
            <a:prstGeom prst="rect">
              <a:avLst/>
            </a:prstGeom>
          </p:spPr>
        </p:pic>
        <p:sp>
          <p:nvSpPr>
            <p:cNvPr id="18" name="Freccia a destra 17"/>
            <p:cNvSpPr/>
            <p:nvPr/>
          </p:nvSpPr>
          <p:spPr>
            <a:xfrm>
              <a:off x="3312511" y="2446420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900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1270280" y="3232484"/>
              <a:ext cx="2390274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xml_import.xml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8314274" y="3232483"/>
              <a:ext cx="2513781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xml_displcomp.xml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826804" y="547481"/>
            <a:ext cx="6041891" cy="2381893"/>
            <a:chOff x="4786164" y="1472041"/>
            <a:chExt cx="6041891" cy="2381893"/>
          </a:xfrm>
        </p:grpSpPr>
        <p:grpSp>
          <p:nvGrpSpPr>
            <p:cNvPr id="8" name="Gruppo 7"/>
            <p:cNvGrpSpPr/>
            <p:nvPr/>
          </p:nvGrpSpPr>
          <p:grpSpPr>
            <a:xfrm>
              <a:off x="8053139" y="2212723"/>
              <a:ext cx="2774916" cy="1356645"/>
              <a:chOff x="8053139" y="2212723"/>
              <a:chExt cx="2774916" cy="1356645"/>
            </a:xfrm>
          </p:grpSpPr>
          <p:sp>
            <p:nvSpPr>
              <p:cNvPr id="4" name="Freccia a destra 3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ttangolo 11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xml_import.xml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030" name="Picture 6" descr="https://raw.githubusercontent.com/abria/TeraStitcher/gh-pages/images/pipeline-impor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164" y="1472041"/>
              <a:ext cx="2700558" cy="23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77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004643" y="385986"/>
            <a:ext cx="9627698" cy="2490989"/>
            <a:chOff x="1136723" y="3637186"/>
            <a:chExt cx="9627698" cy="2490989"/>
          </a:xfrm>
        </p:grpSpPr>
        <p:grpSp>
          <p:nvGrpSpPr>
            <p:cNvPr id="4" name="Gruppo 3"/>
            <p:cNvGrpSpPr/>
            <p:nvPr/>
          </p:nvGrpSpPr>
          <p:grpSpPr>
            <a:xfrm>
              <a:off x="1136723" y="4432416"/>
              <a:ext cx="9627698" cy="1356645"/>
              <a:chOff x="1200357" y="2212723"/>
              <a:chExt cx="9627698" cy="1356645"/>
            </a:xfrm>
          </p:grpSpPr>
          <p:sp>
            <p:nvSpPr>
              <p:cNvPr id="5" name="Freccia a destra 4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eccia a destra 7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xml_displcomp.xml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0" name="Picture 2" descr="https://raw.githubusercontent.com/abria/TeraStitcher/gh-pages/images/pipeline-projec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500" y="3637186"/>
              <a:ext cx="2470981" cy="249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o 12"/>
          <p:cNvGrpSpPr/>
          <p:nvPr/>
        </p:nvGrpSpPr>
        <p:grpSpPr>
          <a:xfrm>
            <a:off x="978061" y="3384874"/>
            <a:ext cx="9776840" cy="2772093"/>
            <a:chOff x="978061" y="3384874"/>
            <a:chExt cx="9776840" cy="2772093"/>
          </a:xfrm>
        </p:grpSpPr>
        <p:grpSp>
          <p:nvGrpSpPr>
            <p:cNvPr id="15" name="Gruppo 14"/>
            <p:cNvGrpSpPr/>
            <p:nvPr/>
          </p:nvGrpSpPr>
          <p:grpSpPr>
            <a:xfrm>
              <a:off x="978061" y="4320656"/>
              <a:ext cx="9776840" cy="1356645"/>
              <a:chOff x="1200357" y="2212723"/>
              <a:chExt cx="9776840" cy="1356645"/>
            </a:xfrm>
          </p:grpSpPr>
          <p:sp>
            <p:nvSpPr>
              <p:cNvPr id="17" name="Freccia a destra 1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Freccia a destra 1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ttangolo 20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2" name="Picture 4" descr="https://raw.githubusercontent.com/abria/TeraStitcher/gh-pages/images/pipeline-threshol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06" y="3384874"/>
              <a:ext cx="2994076" cy="277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68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903030" y="456730"/>
            <a:ext cx="9790911" cy="2247901"/>
            <a:chOff x="963990" y="3646970"/>
            <a:chExt cx="9790911" cy="2247901"/>
          </a:xfrm>
        </p:grpSpPr>
        <p:grpSp>
          <p:nvGrpSpPr>
            <p:cNvPr id="5" name="Gruppo 4"/>
            <p:cNvGrpSpPr/>
            <p:nvPr/>
          </p:nvGrpSpPr>
          <p:grpSpPr>
            <a:xfrm>
              <a:off x="963990" y="4320656"/>
              <a:ext cx="9790911" cy="1356645"/>
              <a:chOff x="1186286" y="2212723"/>
              <a:chExt cx="9790911" cy="1356645"/>
            </a:xfrm>
          </p:grpSpPr>
          <p:sp>
            <p:nvSpPr>
              <p:cNvPr id="7" name="Freccia a destra 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ccia a destra 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ttangolo 10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4" name="Picture 2" descr="https://raw.githubusercontent.com/abria/TeraStitcher/gh-pages/images/pipeline-plac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545" y="3646970"/>
              <a:ext cx="2257425" cy="224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/>
          <p:cNvGrpSpPr/>
          <p:nvPr/>
        </p:nvGrpSpPr>
        <p:grpSpPr>
          <a:xfrm>
            <a:off x="794841" y="3063858"/>
            <a:ext cx="6241565" cy="3028046"/>
            <a:chOff x="794841" y="3063858"/>
            <a:chExt cx="6241565" cy="3028046"/>
          </a:xfrm>
        </p:grpSpPr>
        <p:grpSp>
          <p:nvGrpSpPr>
            <p:cNvPr id="16" name="Gruppo 15"/>
            <p:cNvGrpSpPr/>
            <p:nvPr/>
          </p:nvGrpSpPr>
          <p:grpSpPr>
            <a:xfrm>
              <a:off x="794841" y="4127616"/>
              <a:ext cx="2735825" cy="1356645"/>
              <a:chOff x="1186286" y="2212723"/>
              <a:chExt cx="2735825" cy="1356645"/>
            </a:xfrm>
          </p:grpSpPr>
          <p:pic>
            <p:nvPicPr>
              <p:cNvPr id="1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Freccia a destra 19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6" name="Picture 4" descr="https://raw.githubusercontent.com/abria/TeraStitcher/gh-pages/images/pipeline-mer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188" y="3063858"/>
              <a:ext cx="2692218" cy="302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198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21</cp:revision>
  <dcterms:created xsi:type="dcterms:W3CDTF">2014-09-15T20:28:01Z</dcterms:created>
  <dcterms:modified xsi:type="dcterms:W3CDTF">2014-10-07T13:24:40Z</dcterms:modified>
</cp:coreProperties>
</file>