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03B70-AC3E-429D-B4D5-C0953AFBD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C0B438-010D-484F-97D3-0EC1E6BCF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495EC2-4207-486D-94E8-AF8DCB9B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BD2F-295A-4C07-8302-19018D8F7E62}" type="datetimeFigureOut">
              <a:rPr lang="es-AR" smtClean="0"/>
              <a:t>14/9/2018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A38481-17BC-442A-862C-FFEF2B27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6939D4-DA39-4961-B356-ED2F8EC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B2F5-F14F-478E-AD0A-281E8F595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687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6006-3505-41E2-B488-75974E3E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A13305-B5E5-4E4C-9F89-D6D670E25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84712-7D03-44D3-A797-199A4E7D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BD2F-295A-4C07-8302-19018D8F7E62}" type="datetimeFigureOut">
              <a:rPr lang="es-AR" smtClean="0"/>
              <a:t>14/9/2018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F7711E-C254-40F7-9D7A-BCC56D9E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D09059-AE49-4896-BC84-457330A4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B2F5-F14F-478E-AD0A-281E8F595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124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7E4AF3-84EF-468D-9054-5F2D4DFB7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BC14C1-4379-4AF8-895A-12DBB8610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EBA5D1-47C2-4CB8-96DE-DE5BB5E2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BD2F-295A-4C07-8302-19018D8F7E62}" type="datetimeFigureOut">
              <a:rPr lang="es-AR" smtClean="0"/>
              <a:t>14/9/2018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8AAB6C-5891-4ED2-ACC6-AE371883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485963-5632-41A8-B006-2EBB8579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B2F5-F14F-478E-AD0A-281E8F595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036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0A838-BDF2-4F12-B03C-ED4E27F1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F75A0C-6F4C-47A5-8CEF-ECEB17E87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39BB3D-5BA2-4617-9F44-25D746B5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BD2F-295A-4C07-8302-19018D8F7E62}" type="datetimeFigureOut">
              <a:rPr lang="es-AR" smtClean="0"/>
              <a:t>14/9/2018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1A9AA0-EC59-4002-B691-783144A9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2AE26C-2345-4DAD-9738-0982B46B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B2F5-F14F-478E-AD0A-281E8F595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492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DFFBC-235B-44EC-ADF0-351614B1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FBBEDE-109B-4C21-B304-E6FF2525E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43B87F-BF56-424A-81BD-3EEA23FD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BD2F-295A-4C07-8302-19018D8F7E62}" type="datetimeFigureOut">
              <a:rPr lang="es-AR" smtClean="0"/>
              <a:t>14/9/2018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8E2DF-C35E-4B50-BCF0-FCBE70C8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ABAC54-D913-4828-9DEC-431612D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B2F5-F14F-478E-AD0A-281E8F595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657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B8EB0-6178-44D8-A24D-4A86CB32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33A86F-A927-4F41-B3DD-59584CD74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2F9ABE-26BC-4BA2-9D6D-878AA9335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04912E-DE12-45A7-878B-860904E2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BD2F-295A-4C07-8302-19018D8F7E62}" type="datetimeFigureOut">
              <a:rPr lang="es-AR" smtClean="0"/>
              <a:t>14/9/2018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36DDE3-1518-423F-A444-E5852B35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72D74B-5FB9-43FF-BAF6-F76162AC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B2F5-F14F-478E-AD0A-281E8F595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297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23F21-E7DD-4D53-BD74-3B967D76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1316FC-A373-4D52-A18F-ADE9170AB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2C702B-9AB1-45FA-BD50-522EEFB57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7ED172-110D-42E5-A268-77676DA88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49E3F5-C3EB-469A-AF3A-476C91211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2873B0E-58CC-46F2-8055-57C0BD7A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BD2F-295A-4C07-8302-19018D8F7E62}" type="datetimeFigureOut">
              <a:rPr lang="es-AR" smtClean="0"/>
              <a:t>14/9/2018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95EB71-E2BE-4C33-9EB1-2B9E9D81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EF6DA5-90A8-40A4-AA3F-0CD9889E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B2F5-F14F-478E-AD0A-281E8F595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679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2C317-BEFE-45D0-87F4-A363E9FD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07210D-A782-4C8E-8877-B43421F6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BD2F-295A-4C07-8302-19018D8F7E62}" type="datetimeFigureOut">
              <a:rPr lang="es-AR" smtClean="0"/>
              <a:t>14/9/2018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66B975-54E5-435D-8E50-CAD3FF51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56F17A-4EF1-4ECD-81EF-6DE3D4B6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B2F5-F14F-478E-AD0A-281E8F595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398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AFEAB2-BE5E-40AD-815A-A7EA3DA3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BD2F-295A-4C07-8302-19018D8F7E62}" type="datetimeFigureOut">
              <a:rPr lang="es-AR" smtClean="0"/>
              <a:t>14/9/2018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EADF48-5716-4680-8AF3-AFBE831B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3D035A-E418-4602-ABA4-F7C8284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B2F5-F14F-478E-AD0A-281E8F595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460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4171F-4262-4681-BF3F-26B1682D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CA774E-53F2-4BEF-BC98-0BA4EB02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D3446E-1DEC-463E-8664-128DAF57F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0031E-6598-4456-BF7D-F291ACCA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BD2F-295A-4C07-8302-19018D8F7E62}" type="datetimeFigureOut">
              <a:rPr lang="es-AR" smtClean="0"/>
              <a:t>14/9/2018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2B73BE-081E-42D0-9DE8-3801FA1C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2579F0-75C9-4640-8B42-722ADF9E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B2F5-F14F-478E-AD0A-281E8F595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22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44DFE-D17C-4F1D-BB9A-76E531EB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0E3CF8-B2E2-4773-9628-2544A2BC4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9D10BE-B77A-4113-B3F4-3ADA3EF18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ECC415-F10F-4DCB-98BD-2F1CEA16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BD2F-295A-4C07-8302-19018D8F7E62}" type="datetimeFigureOut">
              <a:rPr lang="es-AR" smtClean="0"/>
              <a:t>14/9/2018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5CB51C-5F9E-45A5-AE51-F09AF052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D2E953-DFC2-4827-8A9E-A4E28BDB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B2F5-F14F-478E-AD0A-281E8F595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213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59A4353-1768-41D1-A890-4BC53315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324E73-CE71-4AD8-B1E0-3E9E4861D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0F9E4E-9DA2-46BD-B0EA-73771E441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BD2F-295A-4C07-8302-19018D8F7E62}" type="datetimeFigureOut">
              <a:rPr lang="es-AR" smtClean="0"/>
              <a:t>14/9/2018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3B26DF-CE56-4EAC-B045-4956A09AD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E3B4D0-CAEA-498C-AB95-D87ABF242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CB2F5-F14F-478E-AD0A-281E8F595B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42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4E999FF-7FFD-4D4C-9258-155A3D4F8086}"/>
              </a:ext>
            </a:extLst>
          </p:cNvPr>
          <p:cNvSpPr/>
          <p:nvPr/>
        </p:nvSpPr>
        <p:spPr>
          <a:xfrm>
            <a:off x="554181" y="1925782"/>
            <a:ext cx="387928" cy="4433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D37425E-6B76-4524-9F7B-B9F7771C74D8}"/>
              </a:ext>
            </a:extLst>
          </p:cNvPr>
          <p:cNvCxnSpPr>
            <a:cxnSpLocks/>
          </p:cNvCxnSpPr>
          <p:nvPr/>
        </p:nvCxnSpPr>
        <p:spPr>
          <a:xfrm>
            <a:off x="720436" y="2355274"/>
            <a:ext cx="0" cy="637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7095177-C80F-42F3-AD27-075B0AE02A19}"/>
              </a:ext>
            </a:extLst>
          </p:cNvPr>
          <p:cNvCxnSpPr/>
          <p:nvPr/>
        </p:nvCxnSpPr>
        <p:spPr>
          <a:xfrm>
            <a:off x="720436" y="2992582"/>
            <a:ext cx="221673" cy="540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5C23784-2E54-457C-B48F-2AF5CD82622B}"/>
              </a:ext>
            </a:extLst>
          </p:cNvPr>
          <p:cNvCxnSpPr>
            <a:cxnSpLocks/>
          </p:cNvCxnSpPr>
          <p:nvPr/>
        </p:nvCxnSpPr>
        <p:spPr>
          <a:xfrm flipH="1">
            <a:off x="498764" y="3006436"/>
            <a:ext cx="221674" cy="526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0579E80-9EA4-47E5-AD9C-501EA7DB4D95}"/>
              </a:ext>
            </a:extLst>
          </p:cNvPr>
          <p:cNvCxnSpPr>
            <a:cxnSpLocks/>
          </p:cNvCxnSpPr>
          <p:nvPr/>
        </p:nvCxnSpPr>
        <p:spPr>
          <a:xfrm flipV="1">
            <a:off x="720436" y="2493818"/>
            <a:ext cx="221673" cy="138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5FCEE2B-B42B-414C-8839-1F605E01D9AE}"/>
              </a:ext>
            </a:extLst>
          </p:cNvPr>
          <p:cNvCxnSpPr>
            <a:cxnSpLocks/>
          </p:cNvCxnSpPr>
          <p:nvPr/>
        </p:nvCxnSpPr>
        <p:spPr>
          <a:xfrm flipH="1" flipV="1">
            <a:off x="498764" y="2438400"/>
            <a:ext cx="221671" cy="193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248836C-D639-4EDC-82CF-120D5D1C7570}"/>
              </a:ext>
            </a:extLst>
          </p:cNvPr>
          <p:cNvSpPr txBox="1"/>
          <p:nvPr/>
        </p:nvSpPr>
        <p:spPr>
          <a:xfrm>
            <a:off x="207818" y="3532909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Empresa 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755023E-00E3-4962-9142-D60C626455FA}"/>
              </a:ext>
            </a:extLst>
          </p:cNvPr>
          <p:cNvSpPr/>
          <p:nvPr/>
        </p:nvSpPr>
        <p:spPr>
          <a:xfrm>
            <a:off x="2216727" y="152400"/>
            <a:ext cx="1440873" cy="11360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ED68FA2-2AE0-4796-96E1-5F60DC76E351}"/>
              </a:ext>
            </a:extLst>
          </p:cNvPr>
          <p:cNvSpPr txBox="1"/>
          <p:nvPr/>
        </p:nvSpPr>
        <p:spPr>
          <a:xfrm>
            <a:off x="2327564" y="397270"/>
            <a:ext cx="144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Hacer ABM</a:t>
            </a:r>
          </a:p>
          <a:p>
            <a:pPr algn="ctr"/>
            <a:r>
              <a:rPr lang="es-AR" dirty="0"/>
              <a:t>pedidos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F9D1068-2195-40BB-8AE7-12A2177B0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681" y="1347671"/>
            <a:ext cx="1450967" cy="114614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0C053B0-5DCA-4715-A275-CB4C7AD05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299" y="201524"/>
            <a:ext cx="1450974" cy="114614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678969A-FEF5-468A-8BF4-FD1D5653E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682" y="142326"/>
            <a:ext cx="1450974" cy="114614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DE51B648-73CA-4DB5-AF15-00E7099D2003}"/>
              </a:ext>
            </a:extLst>
          </p:cNvPr>
          <p:cNvSpPr txBox="1"/>
          <p:nvPr/>
        </p:nvSpPr>
        <p:spPr>
          <a:xfrm>
            <a:off x="5123010" y="397270"/>
            <a:ext cx="1132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Hacer ABM</a:t>
            </a:r>
          </a:p>
          <a:p>
            <a:r>
              <a:rPr lang="es-AR" sz="1600" dirty="0"/>
              <a:t>materiales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2064EA2-27A5-470E-AAB2-67C2327C7087}"/>
              </a:ext>
            </a:extLst>
          </p:cNvPr>
          <p:cNvSpPr txBox="1"/>
          <p:nvPr/>
        </p:nvSpPr>
        <p:spPr>
          <a:xfrm>
            <a:off x="5123010" y="1543417"/>
            <a:ext cx="1132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Hacer ABM</a:t>
            </a:r>
          </a:p>
          <a:p>
            <a:pPr algn="ctr"/>
            <a:r>
              <a:rPr lang="es-AR" sz="1600" dirty="0"/>
              <a:t>planos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18F107C-0EA7-49BC-82CE-00B68A9D9BD3}"/>
              </a:ext>
            </a:extLst>
          </p:cNvPr>
          <p:cNvSpPr txBox="1"/>
          <p:nvPr/>
        </p:nvSpPr>
        <p:spPr>
          <a:xfrm>
            <a:off x="8742218" y="397270"/>
            <a:ext cx="112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Hacer ABM</a:t>
            </a:r>
          </a:p>
          <a:p>
            <a:r>
              <a:rPr lang="es-AR" sz="1600" dirty="0"/>
              <a:t>productos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26277A7-A064-48CC-8368-D91FD2C4A489}"/>
              </a:ext>
            </a:extLst>
          </p:cNvPr>
          <p:cNvCxnSpPr/>
          <p:nvPr/>
        </p:nvCxnSpPr>
        <p:spPr>
          <a:xfrm flipV="1">
            <a:off x="1132319" y="1177791"/>
            <a:ext cx="1195245" cy="126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6597D46-EA27-4CAF-99C5-A35E6CB2662D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3768437" y="715400"/>
            <a:ext cx="1195245" cy="50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536BC4FD-4D34-4054-9537-C42FFFF44F94}"/>
              </a:ext>
            </a:extLst>
          </p:cNvPr>
          <p:cNvCxnSpPr>
            <a:stCxn id="20" idx="5"/>
          </p:cNvCxnSpPr>
          <p:nvPr/>
        </p:nvCxnSpPr>
        <p:spPr>
          <a:xfrm>
            <a:off x="3446589" y="1122099"/>
            <a:ext cx="1517092" cy="6859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736B456-3630-4C12-97DC-F1834C1DF3A3}"/>
              </a:ext>
            </a:extLst>
          </p:cNvPr>
          <p:cNvCxnSpPr>
            <a:stCxn id="24" idx="3"/>
            <a:endCxn id="23" idx="1"/>
          </p:cNvCxnSpPr>
          <p:nvPr/>
        </p:nvCxnSpPr>
        <p:spPr>
          <a:xfrm>
            <a:off x="6414656" y="715400"/>
            <a:ext cx="2109643" cy="591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7F0889D-77D0-4D1E-88A9-9E0EBAC4541E}"/>
              </a:ext>
            </a:extLst>
          </p:cNvPr>
          <p:cNvSpPr txBox="1"/>
          <p:nvPr/>
        </p:nvSpPr>
        <p:spPr>
          <a:xfrm>
            <a:off x="3986356" y="412719"/>
            <a:ext cx="97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&lt;</a:t>
            </a:r>
            <a:r>
              <a:rPr lang="es-AR" dirty="0" err="1"/>
              <a:t>ext</a:t>
            </a:r>
            <a:r>
              <a:rPr lang="es-AR" dirty="0"/>
              <a:t>&gt;</a:t>
            </a: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29EF090E-3923-47DC-8B4C-27D3EC629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68" y="412719"/>
            <a:ext cx="1024217" cy="493819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AF5021E7-D8D4-4199-8FC0-5966FAE9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89923">
            <a:off x="3879367" y="1162377"/>
            <a:ext cx="1024217" cy="493819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4643CD02-9E7D-41DA-A2A3-993B54C28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013" y="1555118"/>
            <a:ext cx="1450974" cy="1146147"/>
          </a:xfrm>
          <a:prstGeom prst="rect">
            <a:avLst/>
          </a:prstGeom>
        </p:spPr>
      </p:pic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2E2AA4EE-76DE-4122-8D4B-9ED7ACAA4799}"/>
              </a:ext>
            </a:extLst>
          </p:cNvPr>
          <p:cNvCxnSpPr>
            <a:stCxn id="22" idx="3"/>
            <a:endCxn id="42" idx="1"/>
          </p:cNvCxnSpPr>
          <p:nvPr/>
        </p:nvCxnSpPr>
        <p:spPr>
          <a:xfrm>
            <a:off x="6414648" y="1920742"/>
            <a:ext cx="1841365" cy="2074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Imagen 44">
            <a:extLst>
              <a:ext uri="{FF2B5EF4-FFF2-40B4-BE49-F238E27FC236}">
                <a16:creationId xmlns:a16="http://schemas.microsoft.com/office/drawing/2014/main" id="{BB0B0DA4-7EFE-4D74-B880-6878B069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54847">
            <a:off x="6908874" y="1673832"/>
            <a:ext cx="1024217" cy="493819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514C1C23-11D0-4670-8973-558299199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2855926"/>
            <a:ext cx="1450974" cy="1146147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C1B5B9B2-F989-49E4-B3A6-EF07B842F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85" y="2386762"/>
            <a:ext cx="1450974" cy="1146147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566CE398-A261-4315-9F20-C88602C81F59}"/>
              </a:ext>
            </a:extLst>
          </p:cNvPr>
          <p:cNvSpPr txBox="1"/>
          <p:nvPr/>
        </p:nvSpPr>
        <p:spPr>
          <a:xfrm>
            <a:off x="2670509" y="2643327"/>
            <a:ext cx="115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Hacer ABM</a:t>
            </a:r>
          </a:p>
          <a:p>
            <a:r>
              <a:rPr lang="es-AR" sz="1600" dirty="0"/>
              <a:t>clientes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3F07BE3-D0FB-4E1D-AEEE-34DD9227318E}"/>
              </a:ext>
            </a:extLst>
          </p:cNvPr>
          <p:cNvSpPr txBox="1"/>
          <p:nvPr/>
        </p:nvSpPr>
        <p:spPr>
          <a:xfrm>
            <a:off x="5539235" y="3059432"/>
            <a:ext cx="1055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Consultar datos</a:t>
            </a:r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3D4A7AC4-1099-4916-9AD6-6634205D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463" y="3588512"/>
            <a:ext cx="1450974" cy="1146147"/>
          </a:xfrm>
          <a:prstGeom prst="rect">
            <a:avLst/>
          </a:prstGeom>
        </p:spPr>
      </p:pic>
      <p:sp>
        <p:nvSpPr>
          <p:cNvPr id="52" name="CuadroTexto 51">
            <a:extLst>
              <a:ext uri="{FF2B5EF4-FFF2-40B4-BE49-F238E27FC236}">
                <a16:creationId xmlns:a16="http://schemas.microsoft.com/office/drawing/2014/main" id="{99099435-9C07-4C9A-BA5A-E3C982182429}"/>
              </a:ext>
            </a:extLst>
          </p:cNvPr>
          <p:cNvSpPr txBox="1"/>
          <p:nvPr/>
        </p:nvSpPr>
        <p:spPr>
          <a:xfrm>
            <a:off x="2513305" y="3856778"/>
            <a:ext cx="1142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Hacer ABM</a:t>
            </a:r>
          </a:p>
          <a:p>
            <a:pPr algn="ctr"/>
            <a:r>
              <a:rPr lang="es-AR" sz="1600" dirty="0"/>
              <a:t>pago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AA6423DD-E8E6-464D-AC28-B65F71BE1630}"/>
              </a:ext>
            </a:extLst>
          </p:cNvPr>
          <p:cNvCxnSpPr>
            <a:endCxn id="47" idx="1"/>
          </p:cNvCxnSpPr>
          <p:nvPr/>
        </p:nvCxnSpPr>
        <p:spPr>
          <a:xfrm>
            <a:off x="1132319" y="2935714"/>
            <a:ext cx="1382866" cy="2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CBFD4A84-B40C-4DD9-9859-9E6024A7317B}"/>
              </a:ext>
            </a:extLst>
          </p:cNvPr>
          <p:cNvCxnSpPr>
            <a:stCxn id="47" idx="3"/>
          </p:cNvCxnSpPr>
          <p:nvPr/>
        </p:nvCxnSpPr>
        <p:spPr>
          <a:xfrm>
            <a:off x="3966159" y="2959836"/>
            <a:ext cx="1404354" cy="2908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Imagen 56">
            <a:extLst>
              <a:ext uri="{FF2B5EF4-FFF2-40B4-BE49-F238E27FC236}">
                <a16:creationId xmlns:a16="http://schemas.microsoft.com/office/drawing/2014/main" id="{276B64D8-3C8B-48A8-BC4E-979181C8A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43467">
            <a:off x="4168172" y="2560403"/>
            <a:ext cx="1140051" cy="883997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752DAF3F-F3C6-46B0-AF98-06B5FC8F3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38" y="4790262"/>
            <a:ext cx="1450974" cy="1146147"/>
          </a:xfrm>
          <a:prstGeom prst="rect">
            <a:avLst/>
          </a:prstGeom>
        </p:spPr>
      </p:pic>
      <p:sp>
        <p:nvSpPr>
          <p:cNvPr id="59" name="CuadroTexto 58">
            <a:extLst>
              <a:ext uri="{FF2B5EF4-FFF2-40B4-BE49-F238E27FC236}">
                <a16:creationId xmlns:a16="http://schemas.microsoft.com/office/drawing/2014/main" id="{ED5FA69E-F0F3-4930-81DA-1FD4DF50C77A}"/>
              </a:ext>
            </a:extLst>
          </p:cNvPr>
          <p:cNvSpPr txBox="1"/>
          <p:nvPr/>
        </p:nvSpPr>
        <p:spPr>
          <a:xfrm>
            <a:off x="2513304" y="4901670"/>
            <a:ext cx="1142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Consultar</a:t>
            </a:r>
          </a:p>
          <a:p>
            <a:r>
              <a:rPr lang="es-AR" dirty="0"/>
              <a:t>Listado</a:t>
            </a:r>
          </a:p>
          <a:p>
            <a:r>
              <a:rPr lang="es-AR" dirty="0"/>
              <a:t>productos</a:t>
            </a: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8BA52A90-6B08-4B91-9F7E-0B0CECC7D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30" y="5606231"/>
            <a:ext cx="1450974" cy="1146147"/>
          </a:xfrm>
          <a:prstGeom prst="rect">
            <a:avLst/>
          </a:prstGeom>
        </p:spPr>
      </p:pic>
      <p:sp>
        <p:nvSpPr>
          <p:cNvPr id="62" name="CuadroTexto 61">
            <a:extLst>
              <a:ext uri="{FF2B5EF4-FFF2-40B4-BE49-F238E27FC236}">
                <a16:creationId xmlns:a16="http://schemas.microsoft.com/office/drawing/2014/main" id="{E3BBC947-15BF-4621-B6D1-3AD3AC2BDBE2}"/>
              </a:ext>
            </a:extLst>
          </p:cNvPr>
          <p:cNvSpPr txBox="1"/>
          <p:nvPr/>
        </p:nvSpPr>
        <p:spPr>
          <a:xfrm>
            <a:off x="1295980" y="5728619"/>
            <a:ext cx="983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Consultar</a:t>
            </a:r>
          </a:p>
          <a:p>
            <a:r>
              <a:rPr lang="es-AR" sz="1600" dirty="0"/>
              <a:t>Listado</a:t>
            </a:r>
          </a:p>
          <a:p>
            <a:r>
              <a:rPr lang="es-AR" sz="1600" dirty="0"/>
              <a:t>material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F69BDF85-50BB-420D-A419-FFAE942D2603}"/>
              </a:ext>
            </a:extLst>
          </p:cNvPr>
          <p:cNvSpPr txBox="1"/>
          <p:nvPr/>
        </p:nvSpPr>
        <p:spPr>
          <a:xfrm>
            <a:off x="8493464" y="1835583"/>
            <a:ext cx="976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Consultar</a:t>
            </a:r>
          </a:p>
          <a:p>
            <a:pPr algn="ctr"/>
            <a:r>
              <a:rPr lang="es-AR" sz="1600" dirty="0"/>
              <a:t>planos</a:t>
            </a:r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F1680BC7-A9FC-46A7-BD37-EFBCB7711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895" y="5869159"/>
            <a:ext cx="1450974" cy="1152244"/>
          </a:xfrm>
          <a:prstGeom prst="rect">
            <a:avLst/>
          </a:prstGeom>
        </p:spPr>
      </p:pic>
      <p:sp>
        <p:nvSpPr>
          <p:cNvPr id="65" name="CuadroTexto 64">
            <a:extLst>
              <a:ext uri="{FF2B5EF4-FFF2-40B4-BE49-F238E27FC236}">
                <a16:creationId xmlns:a16="http://schemas.microsoft.com/office/drawing/2014/main" id="{FA4BE9BD-F0FA-45B2-A5C7-D01442704FD9}"/>
              </a:ext>
            </a:extLst>
          </p:cNvPr>
          <p:cNvSpPr txBox="1"/>
          <p:nvPr/>
        </p:nvSpPr>
        <p:spPr>
          <a:xfrm>
            <a:off x="3576313" y="6152893"/>
            <a:ext cx="105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Consultar</a:t>
            </a:r>
          </a:p>
          <a:p>
            <a:pPr algn="ctr"/>
            <a:r>
              <a:rPr lang="es-AR" sz="1600" dirty="0"/>
              <a:t>pedidos</a:t>
            </a:r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E6340875-42B3-421D-BDD3-B4CB3946F6CF}"/>
              </a:ext>
            </a:extLst>
          </p:cNvPr>
          <p:cNvCxnSpPr/>
          <p:nvPr/>
        </p:nvCxnSpPr>
        <p:spPr>
          <a:xfrm>
            <a:off x="1295980" y="3428999"/>
            <a:ext cx="1031584" cy="57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0E560542-7F45-4422-811D-E167E7005F87}"/>
              </a:ext>
            </a:extLst>
          </p:cNvPr>
          <p:cNvCxnSpPr/>
          <p:nvPr/>
        </p:nvCxnSpPr>
        <p:spPr>
          <a:xfrm>
            <a:off x="1062330" y="4002073"/>
            <a:ext cx="1251108" cy="115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D96A32CF-AF3C-43DE-A301-90CC11E9A473}"/>
              </a:ext>
            </a:extLst>
          </p:cNvPr>
          <p:cNvCxnSpPr/>
          <p:nvPr/>
        </p:nvCxnSpPr>
        <p:spPr>
          <a:xfrm>
            <a:off x="580014" y="4054345"/>
            <a:ext cx="675419" cy="167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EB3FE111-A3AA-4D1F-8A84-CA8BE8E047F9}"/>
              </a:ext>
            </a:extLst>
          </p:cNvPr>
          <p:cNvCxnSpPr>
            <a:stCxn id="60" idx="3"/>
          </p:cNvCxnSpPr>
          <p:nvPr/>
        </p:nvCxnSpPr>
        <p:spPr>
          <a:xfrm>
            <a:off x="2513304" y="6179305"/>
            <a:ext cx="865591" cy="1106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6" name="Imagen 75">
            <a:extLst>
              <a:ext uri="{FF2B5EF4-FFF2-40B4-BE49-F238E27FC236}">
                <a16:creationId xmlns:a16="http://schemas.microsoft.com/office/drawing/2014/main" id="{5A91D89D-8AC9-4696-B74B-167B94C1A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298570">
            <a:off x="2358533" y="5610671"/>
            <a:ext cx="1274174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51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</Words>
  <Application>Microsoft Office PowerPoint</Application>
  <PresentationFormat>Panorámica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Tamara Alonso</dc:creator>
  <cp:lastModifiedBy>Tamara Alonso</cp:lastModifiedBy>
  <cp:revision>3</cp:revision>
  <dcterms:created xsi:type="dcterms:W3CDTF">2018-09-14T23:52:55Z</dcterms:created>
  <dcterms:modified xsi:type="dcterms:W3CDTF">2018-09-15T00:11:49Z</dcterms:modified>
</cp:coreProperties>
</file>